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159a6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159a6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	Catálogo de platillos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Idea Origen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los extranjeros vienen de visita no saben qué cosas probar.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vas a restaurantes de otros países no sabes que lleva cada platillo.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descripción y fotos de los menús no son muy claras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Aplicación  / sitio web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aplicación que muestra los ingredientes de diferentes platillos de comida.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comida es clasificada en categorías (mexicana, china, italiana, etc.)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Muestra si hay riesgo de alergias (nueces, cacahuates, etc.)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apta para personas con diabetes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de receta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Dónde encontrarla (restaurantes cerca)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Idiomas inglés y español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usuarios se pueden suscribir y guardar platillos como favoritos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Envía notificaciones cuando hay algo nuevo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definir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usuarios pueden subir o editar recetas?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recetas las van dando de alta restaurantes que se suscriban?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recetas las damos de alta nosotros?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