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514826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20" y="-696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1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4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95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6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3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17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01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55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4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4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D59E-5076-974D-8167-59CF94D9ACCA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728E-1CC9-2749-8BF6-8E50BE660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41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幻灯片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1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"/>
            <a:ext cx="9144000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自定义</PresentationFormat>
  <Paragraphs>0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gongmingdesign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jiang</dc:creator>
  <cp:lastModifiedBy>apple jiang</cp:lastModifiedBy>
  <cp:revision>1</cp:revision>
  <dcterms:created xsi:type="dcterms:W3CDTF">2016-08-03T09:33:14Z</dcterms:created>
  <dcterms:modified xsi:type="dcterms:W3CDTF">2016-08-03T09:35:52Z</dcterms:modified>
</cp:coreProperties>
</file>