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Default Extension="xlsx" ContentType="application/vnd.openxmlformats-officedocument.spreadsheetml.sheet"/>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57.xml" ContentType="application/vnd.openxmlformats-officedocument.presentationml.tags+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notesSlides/notesSlide4.xml" ContentType="application/vnd.openxmlformats-officedocument.presentationml.notesSlide+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87.xml" ContentType="application/vnd.openxmlformats-officedocument.presentationml.tags+xml"/>
  <Override PartName="/ppt/tags/tag210.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charts/chart1.xml" ContentType="application/vnd.openxmlformats-officedocument.drawingml.chart+xml"/>
  <Override PartName="/ppt/notesSlides/notesSlide5.xml" ContentType="application/vnd.openxmlformats-officedocument.presentationml.notesSlide+xml"/>
  <Override PartName="/ppt/tags/tag190.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211.xml" ContentType="application/vnd.openxmlformats-officedocument.presentationml.tags+xml"/>
  <Override PartName="/ppt/charts/colors1.xml" ContentType="application/vnd.ms-office.chartcolorstyl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charts/chart2.xml" ContentType="application/vnd.openxmlformats-officedocument.drawingml.chart+xml"/>
  <Override PartName="/ppt/tags/tag180.xml" ContentType="application/vnd.openxmlformats-officedocument.presentationml.tags+xml"/>
  <Override PartName="/ppt/tags/tag191.xml" ContentType="application/vnd.openxmlformats-officedocument.presentationml.tags+xml"/>
  <Override PartName="/ppt/tags/tag122.xml" ContentType="application/vnd.openxmlformats-officedocument.presentationml.tags+xml"/>
  <Override PartName="/ppt/tags/tag209.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charts/colors2.xml" ContentType="application/vnd.ms-office.chartcolorstyle+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charts/style1.xml" ContentType="application/vnd.ms-office.chartstyl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0" r:id="rId4"/>
    <p:sldId id="258" r:id="rId5"/>
    <p:sldId id="259" r:id="rId6"/>
    <p:sldId id="261" r:id="rId7"/>
    <p:sldId id="271" r:id="rId8"/>
    <p:sldId id="273" r:id="rId9"/>
    <p:sldId id="274" r:id="rId10"/>
    <p:sldId id="266" r:id="rId11"/>
    <p:sldId id="267" r:id="rId12"/>
    <p:sldId id="268" r:id="rId13"/>
    <p:sldId id="270" r:id="rId14"/>
    <p:sldId id="275"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19C8F"/>
    <a:srgbClr val="1D5055"/>
    <a:srgbClr val="32827D"/>
    <a:srgbClr val="9CCDC2"/>
    <a:srgbClr val="D9FFF8"/>
    <a:srgbClr val="C3CDDD"/>
    <a:srgbClr val="B6CEDC"/>
    <a:srgbClr val="5C9FA9"/>
    <a:srgbClr val="F1F3E8"/>
    <a:srgbClr val="1C63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4" d="100"/>
          <a:sy n="104" d="100"/>
        </p:scale>
        <p:origin x="-19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2007_Workbook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2007_Workbook2.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plotArea>
      <c:layout/>
      <c:barChart>
        <c:barDir val="col"/>
        <c:grouping val="clustered"/>
        <c:ser>
          <c:idx val="0"/>
          <c:order val="0"/>
          <c:tx>
            <c:strRef>
              <c:f>Sheet1!$B$1</c:f>
              <c:strCache>
                <c:ptCount val="1"/>
                <c:pt idx="0">
                  <c:v>系列 1</c:v>
                </c:pt>
              </c:strCache>
            </c:strRef>
          </c:tx>
          <c:spPr>
            <a:solidFill>
              <a:srgbClr val="1D5055"/>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519C8F"/>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9CCDC2">
                <a:alpha val="46000"/>
              </a:srgbClr>
            </a:solidFill>
            <a:ln>
              <a:solidFill>
                <a:srgbClr val="519C8F"/>
              </a:solid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gapWidth val="219"/>
        <c:overlap val="-27"/>
        <c:axId val="452023040"/>
        <c:axId val="452024576"/>
      </c:barChart>
      <c:lineChart>
        <c:grouping val="standard"/>
        <c:ser>
          <c:idx val="3"/>
          <c:order val="3"/>
          <c:tx>
            <c:strRef>
              <c:f>Sheet1!$E$1</c:f>
              <c:strCache>
                <c:ptCount val="1"/>
                <c:pt idx="0">
                  <c:v>系列 4</c:v>
                </c:pt>
              </c:strCache>
            </c:strRef>
          </c:tx>
          <c:spPr>
            <a:ln w="28575" cap="rnd">
              <a:solidFill>
                <a:srgbClr val="1D5055"/>
              </a:solidFill>
              <a:prstDash val="dash"/>
              <a:round/>
            </a:ln>
            <a:effectLst/>
          </c:spPr>
          <c:marker>
            <c:symbol val="diamond"/>
            <c:size val="12"/>
            <c:spPr>
              <a:solidFill>
                <a:srgbClr val="1D5055"/>
              </a:solidFill>
              <a:ln w="9525">
                <a:noFill/>
              </a:ln>
              <a:effectLst/>
            </c:spPr>
          </c:marker>
          <c:cat>
            <c:strRef>
              <c:f>Sheet1!$A$2:$A$5</c:f>
              <c:strCache>
                <c:ptCount val="4"/>
                <c:pt idx="0">
                  <c:v>类别 1</c:v>
                </c:pt>
                <c:pt idx="1">
                  <c:v>类别 2</c:v>
                </c:pt>
                <c:pt idx="2">
                  <c:v>类别 3</c:v>
                </c:pt>
                <c:pt idx="3">
                  <c:v>类别 4</c:v>
                </c:pt>
              </c:strCache>
            </c:strRef>
          </c:cat>
          <c:val>
            <c:numRef>
              <c:f>Sheet1!$E$2:$E$5</c:f>
              <c:numCache>
                <c:formatCode>General</c:formatCode>
                <c:ptCount val="4"/>
                <c:pt idx="0">
                  <c:v>4.3</c:v>
                </c:pt>
                <c:pt idx="1">
                  <c:v>3.5</c:v>
                </c:pt>
                <c:pt idx="2">
                  <c:v>1.8</c:v>
                </c:pt>
                <c:pt idx="3">
                  <c:v>2.8</c:v>
                </c:pt>
              </c:numCache>
            </c:numRef>
          </c:val>
        </c:ser>
        <c:dLbls/>
        <c:marker val="1"/>
        <c:axId val="452023040"/>
        <c:axId val="452024576"/>
      </c:lineChart>
      <c:catAx>
        <c:axId val="45202304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2024576"/>
        <c:crosses val="autoZero"/>
        <c:auto val="1"/>
        <c:lblAlgn val="ctr"/>
        <c:lblOffset val="100"/>
      </c:catAx>
      <c:valAx>
        <c:axId val="452024576"/>
        <c:scaling>
          <c:orientation val="minMax"/>
        </c:scaling>
        <c:axPos val="l"/>
        <c:numFmt formatCode="General" sourceLinked="1"/>
        <c:maj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5202304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roundedCorners val="1"/>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plotArea>
      <c:layout>
        <c:manualLayout>
          <c:layoutTarget val="inner"/>
          <c:xMode val="edge"/>
          <c:yMode val="edge"/>
          <c:x val="3.7102797390241818E-2"/>
          <c:y val="0.1747669592715009"/>
          <c:w val="0.92764954508902853"/>
          <c:h val="0.54812326420065138"/>
        </c:manualLayout>
      </c:layout>
      <c:lineChart>
        <c:grouping val="standard"/>
        <c:ser>
          <c:idx val="0"/>
          <c:order val="0"/>
          <c:tx>
            <c:strRef>
              <c:f>Sheet1!$B$1</c:f>
              <c:strCache>
                <c:ptCount val="1"/>
                <c:pt idx="0">
                  <c:v>系列 1</c:v>
                </c:pt>
              </c:strCache>
            </c:strRef>
          </c:tx>
          <c:spPr>
            <a:ln w="28575" cap="rnd">
              <a:solidFill>
                <a:srgbClr val="9CCDC2"/>
              </a:solidFill>
              <a:round/>
            </a:ln>
            <a:effectLst/>
          </c:spPr>
          <c:marker>
            <c:symbol val="circle"/>
            <c:size val="6"/>
            <c:spPr>
              <a:solidFill>
                <a:srgbClr val="9CCDC2"/>
              </a:solidFill>
              <a:ln w="203200">
                <a:solidFill>
                  <a:srgbClr val="9CCDC2">
                    <a:alpha val="30000"/>
                  </a:srgbClr>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ln w="28575" cap="rnd">
              <a:solidFill>
                <a:srgbClr val="1D5055"/>
              </a:solidFill>
              <a:round/>
            </a:ln>
            <a:effectLst/>
          </c:spPr>
          <c:marker>
            <c:symbol val="circle"/>
            <c:size val="6"/>
            <c:spPr>
              <a:solidFill>
                <a:srgbClr val="1D5055"/>
              </a:solidFill>
              <a:ln w="152400">
                <a:solidFill>
                  <a:srgbClr val="1D5055">
                    <a:alpha val="37000"/>
                  </a:srgbClr>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ln w="28575" cap="rnd">
              <a:solidFill>
                <a:srgbClr val="519C8F"/>
              </a:solidFill>
              <a:round/>
            </a:ln>
            <a:effectLst/>
          </c:spPr>
          <c:marker>
            <c:symbol val="circle"/>
            <c:size val="6"/>
            <c:spPr>
              <a:solidFill>
                <a:srgbClr val="519C8F"/>
              </a:solidFill>
              <a:ln w="203200">
                <a:solidFill>
                  <a:srgbClr val="519C8F">
                    <a:alpha val="31000"/>
                  </a:srgbClr>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列1</c:v>
                </c:pt>
              </c:strCache>
            </c:strRef>
          </c:tx>
          <c:spPr>
            <a:ln w="28575" cap="rnd">
              <a:solidFill>
                <a:srgbClr val="1D5055"/>
              </a:solidFill>
              <a:prstDash val="dash"/>
              <a:round/>
            </a:ln>
            <a:effectLst/>
          </c:spPr>
          <c:marker>
            <c:symbol val="diamond"/>
            <c:size val="12"/>
            <c:spPr>
              <a:solidFill>
                <a:srgbClr val="1D5055"/>
              </a:solidFill>
              <a:ln w="9525">
                <a:noFill/>
              </a:ln>
              <a:effectLst/>
            </c:spPr>
          </c:marker>
          <c:cat>
            <c:strRef>
              <c:f>Sheet1!$A$2:$A$5</c:f>
              <c:strCache>
                <c:ptCount val="4"/>
                <c:pt idx="0">
                  <c:v>类别 1</c:v>
                </c:pt>
                <c:pt idx="1">
                  <c:v>类别 2</c:v>
                </c:pt>
                <c:pt idx="2">
                  <c:v>类别 3</c:v>
                </c:pt>
                <c:pt idx="3">
                  <c:v>类别 4</c:v>
                </c:pt>
              </c:strCache>
            </c:strRef>
          </c:cat>
          <c:val>
            <c:numRef>
              <c:f>Sheet1!$E$2:$E$5</c:f>
              <c:numCache>
                <c:formatCode>General</c:formatCode>
                <c:ptCount val="4"/>
              </c:numCache>
            </c:numRef>
          </c:val>
        </c:ser>
        <c:dLbls/>
        <c:marker val="1"/>
        <c:axId val="449594496"/>
        <c:axId val="449596800"/>
      </c:lineChart>
      <c:catAx>
        <c:axId val="4495944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49596800"/>
        <c:crosses val="autoZero"/>
        <c:auto val="1"/>
        <c:lblAlgn val="ctr"/>
        <c:lblOffset val="100"/>
      </c:catAx>
      <c:valAx>
        <c:axId val="449596800"/>
        <c:scaling>
          <c:orientation val="minMax"/>
        </c:scaling>
        <c:axPos val="l"/>
        <c:numFmt formatCode="General" sourceLinked="1"/>
        <c:maj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49594496"/>
        <c:crosses val="autoZero"/>
        <c:crossBetween val="between"/>
      </c:valAx>
      <c:spPr>
        <a:noFill/>
        <a:ln>
          <a:noFill/>
        </a:ln>
        <a:effectLst/>
      </c:spPr>
    </c:plotArea>
    <c:legend>
      <c:legendPos val="b"/>
      <c:legendEntry>
        <c:idx val="3"/>
        <c:delete val="1"/>
      </c:legendEntry>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71045-5472-4E3B-8C70-6859D96F6EA6}" type="datetimeFigureOut">
              <a:rPr lang="zh-CN" altLang="en-US" smtClean="0"/>
              <a:pPr/>
              <a:t>2016/7/26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E12A2D-B5BB-4249-893E-F68F8A22CCA2}" type="slidenum">
              <a:rPr lang="zh-CN" altLang="en-US" smtClean="0"/>
              <a:pPr/>
              <a:t>‹#›</a:t>
            </a:fld>
            <a:endParaRPr lang="zh-CN" altLang="en-US"/>
          </a:p>
        </p:txBody>
      </p:sp>
    </p:spTree>
    <p:extLst>
      <p:ext uri="{BB962C8B-B14F-4D97-AF65-F5344CB8AC3E}">
        <p14:creationId xmlns:p14="http://schemas.microsoft.com/office/powerpoint/2010/main" xmlns="" val="1979449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模板来自 </a:t>
            </a:r>
            <a:r>
              <a:rPr lang="en-US" altLang="zh-CN" smtClean="0"/>
              <a:t>http://docer.mysoeasy.com/</a:t>
            </a:r>
            <a:endParaRPr lang="zh-CN" altLang="en-US"/>
          </a:p>
        </p:txBody>
      </p:sp>
      <p:sp>
        <p:nvSpPr>
          <p:cNvPr id="4" name="灯片编号占位符 3"/>
          <p:cNvSpPr>
            <a:spLocks noGrp="1"/>
          </p:cNvSpPr>
          <p:nvPr>
            <p:ph type="sldNum" sz="quarter" idx="10"/>
          </p:nvPr>
        </p:nvSpPr>
        <p:spPr/>
        <p:txBody>
          <a:bodyPr/>
          <a:lstStyle/>
          <a:p>
            <a:fld id="{1578AF5B-5397-426F-8ABB-079F59DB0E01}" type="slidenum">
              <a:rPr lang="zh-CN" altLang="en-US" smtClean="0"/>
              <a:pPr/>
              <a:t>3</a:t>
            </a:fld>
            <a:endParaRPr lang="zh-CN" altLang="en-US"/>
          </a:p>
        </p:txBody>
      </p:sp>
    </p:spTree>
    <p:extLst>
      <p:ext uri="{BB962C8B-B14F-4D97-AF65-F5344CB8AC3E}">
        <p14:creationId xmlns:p14="http://schemas.microsoft.com/office/powerpoint/2010/main" xmlns="" val="163747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D5503635-E239-448A-B7B2-02BCB9F6D9F4}" type="slidenum">
              <a:rPr lang="zh-CN" altLang="en-US" smtClean="0">
                <a:latin typeface="Calibri" panose="020F0502020204030204" pitchFamily="34" charset="0"/>
              </a:rPr>
              <a:pPr/>
              <a:t>4</a:t>
            </a:fld>
            <a:endParaRPr lang="en-US" altLang="zh-CN" smtClean="0">
              <a:latin typeface="Calibri" panose="020F0502020204030204" pitchFamily="34" charset="0"/>
            </a:endParaRPr>
          </a:p>
        </p:txBody>
      </p:sp>
    </p:spTree>
    <p:extLst>
      <p:ext uri="{BB962C8B-B14F-4D97-AF65-F5344CB8AC3E}">
        <p14:creationId xmlns:p14="http://schemas.microsoft.com/office/powerpoint/2010/main" xmlns="" val="31883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mtClean="0"/>
              <a:t>模板来自 </a:t>
            </a:r>
            <a:r>
              <a:rPr lang="en-US" altLang="zh-CN" smtClean="0"/>
              <a:t>http://docer.mysoeasy.com/</a:t>
            </a:r>
            <a:endParaRPr lang="zh-CN" altLang="en-US"/>
          </a:p>
        </p:txBody>
      </p:sp>
      <p:sp>
        <p:nvSpPr>
          <p:cNvPr id="4" name="灯片编号占位符 3"/>
          <p:cNvSpPr>
            <a:spLocks noGrp="1"/>
          </p:cNvSpPr>
          <p:nvPr>
            <p:ph type="sldNum" sz="quarter" idx="10"/>
          </p:nvPr>
        </p:nvSpPr>
        <p:spPr/>
        <p:txBody>
          <a:bodyPr/>
          <a:lstStyle/>
          <a:p>
            <a:fld id="{805B8432-ABBA-4114-9A50-EFDE3776AFD0}" type="slidenum">
              <a:rPr lang="zh-CN" altLang="en-US" smtClean="0"/>
              <a:pPr/>
              <a:t>5</a:t>
            </a:fld>
            <a:endParaRPr lang="zh-CN" altLang="en-US"/>
          </a:p>
        </p:txBody>
      </p:sp>
    </p:spTree>
    <p:extLst>
      <p:ext uri="{BB962C8B-B14F-4D97-AF65-F5344CB8AC3E}">
        <p14:creationId xmlns:p14="http://schemas.microsoft.com/office/powerpoint/2010/main" xmlns="" val="199056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7F7FBBE-D262-4924-9FFE-6EB589149980}" type="slidenum">
              <a:rPr lang="zh-CN" altLang="en-US" smtClean="0">
                <a:latin typeface="Calibri" panose="020F0502020204030204" pitchFamily="34" charset="0"/>
              </a:rPr>
              <a:pPr/>
              <a:t>6</a:t>
            </a:fld>
            <a:endParaRPr lang="en-US" altLang="zh-CN" smtClean="0">
              <a:latin typeface="Calibri" panose="020F0502020204030204" pitchFamily="34" charset="0"/>
            </a:endParaRPr>
          </a:p>
        </p:txBody>
      </p:sp>
    </p:spTree>
    <p:extLst>
      <p:ext uri="{BB962C8B-B14F-4D97-AF65-F5344CB8AC3E}">
        <p14:creationId xmlns:p14="http://schemas.microsoft.com/office/powerpoint/2010/main" xmlns="" val="400301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4DFE87-7FD7-4043-9686-D8A7B63FA3B5}" type="slidenum">
              <a:rPr lang="zh-CN" altLang="en-US" smtClean="0"/>
              <a:pPr/>
              <a:t>12</a:t>
            </a:fld>
            <a:endParaRPr lang="zh-CN" altLang="en-US" smtClean="0"/>
          </a:p>
        </p:txBody>
      </p:sp>
    </p:spTree>
    <p:extLst>
      <p:ext uri="{BB962C8B-B14F-4D97-AF65-F5344CB8AC3E}">
        <p14:creationId xmlns:p14="http://schemas.microsoft.com/office/powerpoint/2010/main" xmlns="" val="1423209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extLst>
            <a:ext uri="{91240B29-F687-4F45-9708-019B960494DF}">
              <a14:hiddenLine xmlns:a14="http://schemas.microsoft.com/office/drawing/2010/main" xmlns="" w="12700">
                <a:solidFill>
                  <a:srgbClr val="000000"/>
                </a:solidFill>
                <a:miter lim="800000"/>
                <a:headEnd/>
                <a:tailEnd/>
              </a14:hiddenLine>
            </a:ext>
          </a:extLst>
        </p:spPr>
        <p:txBody>
          <a:bodyPr anchor="t"/>
          <a:lstStyle/>
          <a:p>
            <a:pPr eaLnBrk="1" hangingPunct="1">
              <a:spcBef>
                <a:spcPct val="0"/>
              </a:spcBef>
            </a:pPr>
            <a:r>
              <a:rPr lang="zh-CN" altLang="en-US" dirty="0" smtClean="0"/>
              <a:t>模板来自于 </a:t>
            </a:r>
            <a:r>
              <a:rPr lang="en-US" altLang="zh-CN" dirty="0" smtClean="0"/>
              <a:t>http://docer.wps.cn</a:t>
            </a:r>
            <a:endParaRPr lang="zh-CN" altLang="en-US" dirty="0" smtClean="0"/>
          </a:p>
        </p:txBody>
      </p:sp>
      <p:sp>
        <p:nvSpPr>
          <p:cNvPr id="61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D1D18D67-C2BB-4D7E-A7FF-68A37BA6441B}" type="slidenum">
              <a:rPr lang="zh-CN" altLang="en-US" sz="1200">
                <a:latin typeface="Calibri" panose="020F0502020204030204" pitchFamily="34" charset="0"/>
                <a:ea typeface="宋体" panose="02010600030101010101" pitchFamily="2" charset="-122"/>
              </a:rPr>
              <a:pPr algn="r" eaLnBrk="1" hangingPunct="1">
                <a:buFont typeface="Arial" panose="020B0604020202020204" pitchFamily="34" charset="0"/>
                <a:buNone/>
              </a:pPr>
              <a:t>13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67411858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173499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157265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52762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214512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63801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199962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359114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17145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8A62C6-AF75-4BE3-BB6E-BD3D63D7BC74}" type="slidenum">
              <a:rPr lang="zh-CN" altLang="en-US" smtClean="0"/>
              <a:pPr/>
              <a:t>‹#›</a:t>
            </a:fld>
            <a:endParaRPr lang="zh-CN" altLang="en-US"/>
          </a:p>
        </p:txBody>
      </p:sp>
      <p:sp>
        <p:nvSpPr>
          <p:cNvPr id="6" name="矩形 5"/>
          <p:cNvSpPr/>
          <p:nvPr userDrawn="1"/>
        </p:nvSpPr>
        <p:spPr>
          <a:xfrm>
            <a:off x="0" y="0"/>
            <a:ext cx="12192000" cy="6858000"/>
          </a:xfrm>
          <a:prstGeom prst="rect">
            <a:avLst/>
          </a:prstGeom>
          <a:blipFill dpi="0" rotWithShape="1">
            <a:blip r:embed="rId2">
              <a:alphaModFix amt="5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196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238801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D725EF-A70C-430D-85D4-79993F663234}" type="datetimeFigureOut">
              <a:rPr lang="zh-CN" altLang="en-US" smtClean="0"/>
              <a:pPr/>
              <a:t>2016/7/26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343308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725EF-A70C-430D-85D4-79993F663234}" type="datetimeFigureOut">
              <a:rPr lang="zh-CN" altLang="en-US" smtClean="0"/>
              <a:pPr/>
              <a:t>2016/7/26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A62C6-AF75-4BE3-BB6E-BD3D63D7BC74}" type="slidenum">
              <a:rPr lang="zh-CN" altLang="en-US" smtClean="0"/>
              <a:pPr/>
              <a:t>‹#›</a:t>
            </a:fld>
            <a:endParaRPr lang="zh-CN" altLang="en-US"/>
          </a:p>
        </p:txBody>
      </p:sp>
    </p:spTree>
    <p:extLst>
      <p:ext uri="{BB962C8B-B14F-4D97-AF65-F5344CB8AC3E}">
        <p14:creationId xmlns:p14="http://schemas.microsoft.com/office/powerpoint/2010/main" xmlns="" val="636909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ags" Target="../tags/tag17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176.xml"/></Relationships>
</file>

<file path=ppt/slides/_rels/slide12.xml.rels><?xml version="1.0" encoding="UTF-8" standalone="yes"?>
<Relationships xmlns="http://schemas.openxmlformats.org/package/2006/relationships"><Relationship Id="rId8" Type="http://schemas.openxmlformats.org/officeDocument/2006/relationships/tags" Target="../tags/tag184.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notesSlide" Target="../notesSlides/notesSlide5.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slideLayout" Target="../slideLayouts/slideLayout7.xml"/><Relationship Id="rId5" Type="http://schemas.openxmlformats.org/officeDocument/2006/relationships/tags" Target="../tags/tag181.xml"/><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s>
</file>

<file path=ppt/slides/_rels/slide1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tags" Target="../tags/tag204.xml"/><Relationship Id="rId26" Type="http://schemas.openxmlformats.org/officeDocument/2006/relationships/tags" Target="../tags/tag212.xml"/><Relationship Id="rId3" Type="http://schemas.openxmlformats.org/officeDocument/2006/relationships/tags" Target="../tags/tag189.xml"/><Relationship Id="rId21" Type="http://schemas.openxmlformats.org/officeDocument/2006/relationships/tags" Target="../tags/tag207.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tags" Target="../tags/tag203.xml"/><Relationship Id="rId25" Type="http://schemas.openxmlformats.org/officeDocument/2006/relationships/tags" Target="../tags/tag211.xml"/><Relationship Id="rId2" Type="http://schemas.openxmlformats.org/officeDocument/2006/relationships/tags" Target="../tags/tag188.xml"/><Relationship Id="rId16" Type="http://schemas.openxmlformats.org/officeDocument/2006/relationships/tags" Target="../tags/tag202.xml"/><Relationship Id="rId20" Type="http://schemas.openxmlformats.org/officeDocument/2006/relationships/tags" Target="../tags/tag206.xml"/><Relationship Id="rId29" Type="http://schemas.openxmlformats.org/officeDocument/2006/relationships/slideLayout" Target="../slideLayouts/slideLayout7.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tags" Target="../tags/tag210.xml"/><Relationship Id="rId5" Type="http://schemas.openxmlformats.org/officeDocument/2006/relationships/tags" Target="../tags/tag191.xml"/><Relationship Id="rId15" Type="http://schemas.openxmlformats.org/officeDocument/2006/relationships/tags" Target="../tags/tag201.xml"/><Relationship Id="rId23" Type="http://schemas.openxmlformats.org/officeDocument/2006/relationships/tags" Target="../tags/tag209.xml"/><Relationship Id="rId28" Type="http://schemas.openxmlformats.org/officeDocument/2006/relationships/tags" Target="../tags/tag214.xml"/><Relationship Id="rId10" Type="http://schemas.openxmlformats.org/officeDocument/2006/relationships/tags" Target="../tags/tag196.xml"/><Relationship Id="rId19" Type="http://schemas.openxmlformats.org/officeDocument/2006/relationships/tags" Target="../tags/tag205.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tags" Target="../tags/tag200.xml"/><Relationship Id="rId22" Type="http://schemas.openxmlformats.org/officeDocument/2006/relationships/tags" Target="../tags/tag208.xml"/><Relationship Id="rId27" Type="http://schemas.openxmlformats.org/officeDocument/2006/relationships/tags" Target="../tags/tag213.xml"/><Relationship Id="rId30"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yanj.cn/store-7344.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6" Type="http://schemas.openxmlformats.org/officeDocument/2006/relationships/notesSlide" Target="../notesSlides/notesSlide1.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Layout" Target="../slideLayouts/slideLayout7.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slideLayout" Target="../slideLayouts/slideLayout7.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 Type="http://schemas.openxmlformats.org/officeDocument/2006/relationships/tags" Target="../tags/tag47.xml"/><Relationship Id="rId16" Type="http://schemas.openxmlformats.org/officeDocument/2006/relationships/tags" Target="../tags/tag61.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10" Type="http://schemas.openxmlformats.org/officeDocument/2006/relationships/tags" Target="../tags/tag55.xml"/><Relationship Id="rId19" Type="http://schemas.openxmlformats.org/officeDocument/2006/relationships/notesSlide" Target="../notesSlides/notesSlide2.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5.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notesSlide" Target="../notesSlides/notesSlide3.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slideLayout" Target="../slideLayouts/slideLayout7.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s>
</file>

<file path=ppt/slides/_rels/slide6.xml.rels><?xml version="1.0" encoding="UTF-8" standalone="yes"?>
<Relationships xmlns="http://schemas.openxmlformats.org/package/2006/relationships"><Relationship Id="rId13" Type="http://schemas.openxmlformats.org/officeDocument/2006/relationships/tags" Target="../tags/tag85.xml"/><Relationship Id="rId18" Type="http://schemas.openxmlformats.org/officeDocument/2006/relationships/tags" Target="../tags/tag90.xml"/><Relationship Id="rId26" Type="http://schemas.openxmlformats.org/officeDocument/2006/relationships/tags" Target="../tags/tag98.xml"/><Relationship Id="rId39" Type="http://schemas.openxmlformats.org/officeDocument/2006/relationships/tags" Target="../tags/tag111.xml"/><Relationship Id="rId3" Type="http://schemas.openxmlformats.org/officeDocument/2006/relationships/tags" Target="../tags/tag75.xml"/><Relationship Id="rId21" Type="http://schemas.openxmlformats.org/officeDocument/2006/relationships/tags" Target="../tags/tag93.xml"/><Relationship Id="rId34" Type="http://schemas.openxmlformats.org/officeDocument/2006/relationships/tags" Target="../tags/tag106.xml"/><Relationship Id="rId42" Type="http://schemas.openxmlformats.org/officeDocument/2006/relationships/tags" Target="../tags/tag114.xml"/><Relationship Id="rId47" Type="http://schemas.openxmlformats.org/officeDocument/2006/relationships/tags" Target="../tags/tag119.xml"/><Relationship Id="rId50" Type="http://schemas.openxmlformats.org/officeDocument/2006/relationships/tags" Target="../tags/tag122.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5" Type="http://schemas.openxmlformats.org/officeDocument/2006/relationships/tags" Target="../tags/tag97.xml"/><Relationship Id="rId33" Type="http://schemas.openxmlformats.org/officeDocument/2006/relationships/tags" Target="../tags/tag105.xml"/><Relationship Id="rId38" Type="http://schemas.openxmlformats.org/officeDocument/2006/relationships/tags" Target="../tags/tag110.xml"/><Relationship Id="rId46" Type="http://schemas.openxmlformats.org/officeDocument/2006/relationships/tags" Target="../tags/tag118.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29" Type="http://schemas.openxmlformats.org/officeDocument/2006/relationships/tags" Target="../tags/tag101.xml"/><Relationship Id="rId41" Type="http://schemas.openxmlformats.org/officeDocument/2006/relationships/tags" Target="../tags/tag113.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tags" Target="../tags/tag96.xml"/><Relationship Id="rId32" Type="http://schemas.openxmlformats.org/officeDocument/2006/relationships/tags" Target="../tags/tag104.xml"/><Relationship Id="rId37" Type="http://schemas.openxmlformats.org/officeDocument/2006/relationships/tags" Target="../tags/tag109.xml"/><Relationship Id="rId40" Type="http://schemas.openxmlformats.org/officeDocument/2006/relationships/tags" Target="../tags/tag112.xml"/><Relationship Id="rId45" Type="http://schemas.openxmlformats.org/officeDocument/2006/relationships/tags" Target="../tags/tag117.xml"/><Relationship Id="rId53" Type="http://schemas.openxmlformats.org/officeDocument/2006/relationships/notesSlide" Target="../notesSlides/notesSlide4.xml"/><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tags" Target="../tags/tag100.xml"/><Relationship Id="rId36" Type="http://schemas.openxmlformats.org/officeDocument/2006/relationships/tags" Target="../tags/tag108.xml"/><Relationship Id="rId49" Type="http://schemas.openxmlformats.org/officeDocument/2006/relationships/tags" Target="../tags/tag121.xml"/><Relationship Id="rId10" Type="http://schemas.openxmlformats.org/officeDocument/2006/relationships/tags" Target="../tags/tag82.xml"/><Relationship Id="rId19" Type="http://schemas.openxmlformats.org/officeDocument/2006/relationships/tags" Target="../tags/tag91.xml"/><Relationship Id="rId31" Type="http://schemas.openxmlformats.org/officeDocument/2006/relationships/tags" Target="../tags/tag103.xml"/><Relationship Id="rId44" Type="http://schemas.openxmlformats.org/officeDocument/2006/relationships/tags" Target="../tags/tag116.xml"/><Relationship Id="rId52" Type="http://schemas.openxmlformats.org/officeDocument/2006/relationships/slideLayout" Target="../slideLayouts/slideLayout7.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tags" Target="../tags/tag94.xml"/><Relationship Id="rId27" Type="http://schemas.openxmlformats.org/officeDocument/2006/relationships/tags" Target="../tags/tag99.xml"/><Relationship Id="rId30" Type="http://schemas.openxmlformats.org/officeDocument/2006/relationships/tags" Target="../tags/tag102.xml"/><Relationship Id="rId35" Type="http://schemas.openxmlformats.org/officeDocument/2006/relationships/tags" Target="../tags/tag107.xml"/><Relationship Id="rId43" Type="http://schemas.openxmlformats.org/officeDocument/2006/relationships/tags" Target="../tags/tag115.xml"/><Relationship Id="rId48" Type="http://schemas.openxmlformats.org/officeDocument/2006/relationships/tags" Target="../tags/tag120.xml"/><Relationship Id="rId8" Type="http://schemas.openxmlformats.org/officeDocument/2006/relationships/tags" Target="../tags/tag80.xml"/><Relationship Id="rId51" Type="http://schemas.openxmlformats.org/officeDocument/2006/relationships/tags" Target="../tags/tag123.xml"/></Relationships>
</file>

<file path=ppt/slides/_rels/slide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slideLayout" Target="../slideLayouts/slideLayout7.xml"/><Relationship Id="rId18" Type="http://schemas.openxmlformats.org/officeDocument/2006/relationships/image" Target="../media/image8.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7.png"/><Relationship Id="rId2" Type="http://schemas.openxmlformats.org/officeDocument/2006/relationships/tags" Target="../tags/tag125.xml"/><Relationship Id="rId16" Type="http://schemas.openxmlformats.org/officeDocument/2006/relationships/image" Target="../media/image6.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image" Target="../media/image5.png"/><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slideLayout" Target="../slideLayouts/slideLayout7.xml"/><Relationship Id="rId10" Type="http://schemas.openxmlformats.org/officeDocument/2006/relationships/tags" Target="../tags/tag145.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9.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26" Type="http://schemas.openxmlformats.org/officeDocument/2006/relationships/slideLayout" Target="../slideLayouts/slideLayout7.xml"/><Relationship Id="rId3" Type="http://schemas.openxmlformats.org/officeDocument/2006/relationships/tags" Target="../tags/tag152.xml"/><Relationship Id="rId21" Type="http://schemas.openxmlformats.org/officeDocument/2006/relationships/tags" Target="../tags/tag170.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5" Type="http://schemas.openxmlformats.org/officeDocument/2006/relationships/tags" Target="../tags/tag174.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tags" Target="../tags/tag169.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tags" Target="../tags/tag173.xml"/><Relationship Id="rId5" Type="http://schemas.openxmlformats.org/officeDocument/2006/relationships/tags" Target="../tags/tag154.xml"/><Relationship Id="rId15" Type="http://schemas.openxmlformats.org/officeDocument/2006/relationships/tags" Target="../tags/tag164.xml"/><Relationship Id="rId23" Type="http://schemas.openxmlformats.org/officeDocument/2006/relationships/tags" Target="../tags/tag172.xml"/><Relationship Id="rId10" Type="http://schemas.openxmlformats.org/officeDocument/2006/relationships/tags" Target="../tags/tag159.xml"/><Relationship Id="rId19" Type="http://schemas.openxmlformats.org/officeDocument/2006/relationships/tags" Target="../tags/tag168.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tags" Target="../tags/tag1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xmlns="" val="0"/>
              </a:ext>
            </a:extLst>
          </a:blip>
          <a:srcRect l="2443" t="7115" r="1327" b="11131"/>
          <a:stretch/>
        </p:blipFill>
        <p:spPr>
          <a:xfrm>
            <a:off x="0" y="-48127"/>
            <a:ext cx="12224085" cy="6906127"/>
          </a:xfrm>
          <a:prstGeom prst="rect">
            <a:avLst/>
          </a:prstGeom>
        </p:spPr>
      </p:pic>
      <p:sp>
        <p:nvSpPr>
          <p:cNvPr id="3" name="文本框 2"/>
          <p:cNvSpPr txBox="1"/>
          <p:nvPr/>
        </p:nvSpPr>
        <p:spPr>
          <a:xfrm>
            <a:off x="8595359" y="3587816"/>
            <a:ext cx="2808515" cy="523220"/>
          </a:xfrm>
          <a:prstGeom prst="rect">
            <a:avLst/>
          </a:prstGeom>
          <a:noFill/>
        </p:spPr>
        <p:txBody>
          <a:bodyPr wrap="square" rtlCol="0">
            <a:spAutoFit/>
          </a:bodyPr>
          <a:lstStyle/>
          <a:p>
            <a:r>
              <a:rPr lang="zh-CN" altLang="en-US" sz="2800" smtClean="0">
                <a:solidFill>
                  <a:srgbClr val="1D5055"/>
                </a:solidFill>
                <a:latin typeface="微软雅黑" panose="020B0503020204020204" pitchFamily="34" charset="-122"/>
                <a:ea typeface="微软雅黑" panose="020B0503020204020204" pitchFamily="34" charset="-122"/>
              </a:rPr>
              <a:t>商务演示模板</a:t>
            </a:r>
            <a:endParaRPr lang="zh-CN" altLang="en-US" sz="2800">
              <a:solidFill>
                <a:srgbClr val="1D505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652753" y="1426832"/>
            <a:ext cx="3907875" cy="2566638"/>
          </a:xfrm>
          <a:prstGeom prst="rect">
            <a:avLst/>
          </a:prstGeom>
        </p:spPr>
      </p:pic>
    </p:spTree>
    <p:extLst>
      <p:ext uri="{BB962C8B-B14F-4D97-AF65-F5344CB8AC3E}">
        <p14:creationId xmlns:p14="http://schemas.microsoft.com/office/powerpoint/2010/main" xmlns="" val="2070390561"/>
      </p:ext>
    </p:extLst>
  </p:cSld>
  <p:clrMapOvr>
    <a:masterClrMapping/>
  </p:clrMapOvr>
  <p:transition spd="slow" advClick="0" advTm="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2585538" y="2050867"/>
          <a:ext cx="5740400" cy="3417993"/>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9285889" y="2806262"/>
            <a:ext cx="1718442" cy="1754326"/>
          </a:xfrm>
          <a:prstGeom prst="rect">
            <a:avLst/>
          </a:prstGeom>
          <a:noFill/>
        </p:spPr>
        <p:txBody>
          <a:bodyPr wrap="square" rtlCol="0">
            <a:spAutoFit/>
          </a:bodyPr>
          <a:lstStyle/>
          <a:p>
            <a:pPr>
              <a:lnSpc>
                <a:spcPct val="150000"/>
              </a:lnSpc>
            </a:pPr>
            <a:r>
              <a:rPr lang="zh-CN" altLang="en-US" smtClean="0">
                <a:solidFill>
                  <a:srgbClr val="1D5055"/>
                </a:solidFill>
                <a:latin typeface="微软雅黑" panose="020B0503020204020204" pitchFamily="34" charset="-122"/>
                <a:ea typeface="微软雅黑" panose="020B0503020204020204" pitchFamily="34" charset="-122"/>
              </a:rPr>
              <a:t>鼠标右键单击图表，选择编辑数据，自动更新图表</a:t>
            </a:r>
            <a:endParaRPr lang="zh-CN" altLang="en-US">
              <a:solidFill>
                <a:srgbClr val="1D5055"/>
              </a:solidFill>
              <a:latin typeface="微软雅黑" panose="020B0503020204020204" pitchFamily="34" charset="-122"/>
              <a:ea typeface="微软雅黑" panose="020B0503020204020204" pitchFamily="34" charset="-122"/>
            </a:endParaRPr>
          </a:p>
        </p:txBody>
      </p:sp>
      <p:sp>
        <p:nvSpPr>
          <p:cNvPr id="5" name="MH_PageTitle"/>
          <p:cNvSpPr txBox="1">
            <a:spLocks/>
          </p:cNvSpPr>
          <p:nvPr>
            <p:custDataLst>
              <p:tags r:id="rId1"/>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extLst>
      <p:ext uri="{BB962C8B-B14F-4D97-AF65-F5344CB8AC3E}">
        <p14:creationId xmlns:p14="http://schemas.microsoft.com/office/powerpoint/2010/main" xmlns="" val="270817249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4" dur="500"/>
                                        <p:tgtEl>
                                          <p:spTgt spid="4">
                                            <p:graphicEl>
                                              <a:chart seriesIdx="-3" categoryIdx="-3" bldStep="gridLegen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19" dur="500"/>
                                        <p:tgtEl>
                                          <p:spTgt spid="4">
                                            <p:graphicEl>
                                              <a:chart seriesIdx="0" categoryIdx="-4" bldStep="series"/>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24" dur="500"/>
                                        <p:tgtEl>
                                          <p:spTgt spid="4">
                                            <p:graphicEl>
                                              <a:chart seriesIdx="1" categoryIdx="-4" bldStep="series"/>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29" dur="500"/>
                                        <p:tgtEl>
                                          <p:spTgt spid="4">
                                            <p:graphicEl>
                                              <a:chart seriesIdx="2" categoryIdx="-4" bldStep="series"/>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down)">
                                      <p:cBhvr>
                                        <p:cTn id="34" dur="500"/>
                                        <p:tgtEl>
                                          <p:spTgt spid="4">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2938235" y="1672046"/>
          <a:ext cx="6845845" cy="3992757"/>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9285889" y="2806262"/>
            <a:ext cx="1718442" cy="1754326"/>
          </a:xfrm>
          <a:prstGeom prst="rect">
            <a:avLst/>
          </a:prstGeom>
          <a:noFill/>
        </p:spPr>
        <p:txBody>
          <a:bodyPr wrap="square" rtlCol="0">
            <a:spAutoFit/>
          </a:bodyPr>
          <a:lstStyle/>
          <a:p>
            <a:pPr>
              <a:lnSpc>
                <a:spcPct val="150000"/>
              </a:lnSpc>
            </a:pPr>
            <a:r>
              <a:rPr lang="zh-CN" altLang="en-US" smtClean="0">
                <a:solidFill>
                  <a:srgbClr val="1D5055"/>
                </a:solidFill>
                <a:latin typeface="微软雅黑" panose="020B0503020204020204" pitchFamily="34" charset="-122"/>
                <a:ea typeface="微软雅黑" panose="020B0503020204020204" pitchFamily="34" charset="-122"/>
              </a:rPr>
              <a:t>鼠标右键单击图表，选择编辑数据，自动更新图表</a:t>
            </a:r>
            <a:endParaRPr lang="zh-CN" altLang="en-US">
              <a:solidFill>
                <a:srgbClr val="1D5055"/>
              </a:solidFill>
              <a:latin typeface="微软雅黑" panose="020B0503020204020204" pitchFamily="34" charset="-122"/>
              <a:ea typeface="微软雅黑" panose="020B0503020204020204" pitchFamily="34" charset="-122"/>
            </a:endParaRPr>
          </a:p>
        </p:txBody>
      </p:sp>
      <p:sp>
        <p:nvSpPr>
          <p:cNvPr id="4" name="MH_PageTitle"/>
          <p:cNvSpPr txBox="1">
            <a:spLocks/>
          </p:cNvSpPr>
          <p:nvPr>
            <p:custDataLst>
              <p:tags r:id="rId1"/>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extLst>
      <p:ext uri="{BB962C8B-B14F-4D97-AF65-F5344CB8AC3E}">
        <p14:creationId xmlns:p14="http://schemas.microsoft.com/office/powerpoint/2010/main" xmlns="" val="320482400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12" dur="500"/>
                                        <p:tgtEl>
                                          <p:spTgt spid="5">
                                            <p:graphicEl>
                                              <a:chart seriesIdx="-3" categoryIdx="-3" bldStep="gridLegen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7" dur="500"/>
                                        <p:tgtEl>
                                          <p:spTgt spid="5">
                                            <p:graphicEl>
                                              <a:chart seriesIdx="0"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22" dur="500"/>
                                        <p:tgtEl>
                                          <p:spTgt spid="5">
                                            <p:graphicEl>
                                              <a:chart seriesIdx="1"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27" dur="500"/>
                                        <p:tgtEl>
                                          <p:spTgt spid="5">
                                            <p:graphicEl>
                                              <a:chart seriesIdx="2"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wipe(left)">
                                      <p:cBhvr>
                                        <p:cTn id="32" dur="500"/>
                                        <p:tgtEl>
                                          <p:spTgt spid="5">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MH_Other_1"/>
          <p:cNvSpPr>
            <a:spLocks/>
          </p:cNvSpPr>
          <p:nvPr>
            <p:custDataLst>
              <p:tags r:id="rId2"/>
            </p:custDataLst>
          </p:nvPr>
        </p:nvSpPr>
        <p:spPr bwMode="auto">
          <a:xfrm>
            <a:off x="2851150" y="2547938"/>
            <a:ext cx="4927600" cy="3433762"/>
          </a:xfrm>
          <a:custGeom>
            <a:avLst/>
            <a:gdLst/>
            <a:ahLst/>
            <a:cxnLst>
              <a:cxn ang="0">
                <a:pos x="0" y="455"/>
              </a:cxn>
              <a:cxn ang="0">
                <a:pos x="117" y="455"/>
              </a:cxn>
              <a:cxn ang="0">
                <a:pos x="117" y="378"/>
              </a:cxn>
              <a:cxn ang="0">
                <a:pos x="117" y="337"/>
              </a:cxn>
              <a:cxn ang="0">
                <a:pos x="158" y="337"/>
              </a:cxn>
              <a:cxn ang="0">
                <a:pos x="235" y="337"/>
              </a:cxn>
              <a:cxn ang="0">
                <a:pos x="235" y="260"/>
              </a:cxn>
              <a:cxn ang="0">
                <a:pos x="235" y="219"/>
              </a:cxn>
              <a:cxn ang="0">
                <a:pos x="276" y="219"/>
              </a:cxn>
              <a:cxn ang="0">
                <a:pos x="353" y="219"/>
              </a:cxn>
              <a:cxn ang="0">
                <a:pos x="353" y="142"/>
              </a:cxn>
              <a:cxn ang="0">
                <a:pos x="353" y="101"/>
              </a:cxn>
              <a:cxn ang="0">
                <a:pos x="394" y="101"/>
              </a:cxn>
              <a:cxn ang="0">
                <a:pos x="495" y="101"/>
              </a:cxn>
              <a:cxn ang="0">
                <a:pos x="568" y="29"/>
              </a:cxn>
              <a:cxn ang="0">
                <a:pos x="560" y="21"/>
              </a:cxn>
              <a:cxn ang="0">
                <a:pos x="593" y="10"/>
              </a:cxn>
              <a:cxn ang="0">
                <a:pos x="625" y="0"/>
              </a:cxn>
              <a:cxn ang="0">
                <a:pos x="615" y="32"/>
              </a:cxn>
              <a:cxn ang="0">
                <a:pos x="604" y="65"/>
              </a:cxn>
              <a:cxn ang="0">
                <a:pos x="596" y="57"/>
              </a:cxn>
              <a:cxn ang="0">
                <a:pos x="512" y="142"/>
              </a:cxn>
              <a:cxn ang="0">
                <a:pos x="512" y="142"/>
              </a:cxn>
              <a:cxn ang="0">
                <a:pos x="394" y="142"/>
              </a:cxn>
              <a:cxn ang="0">
                <a:pos x="394" y="219"/>
              </a:cxn>
              <a:cxn ang="0">
                <a:pos x="394" y="260"/>
              </a:cxn>
              <a:cxn ang="0">
                <a:pos x="353" y="260"/>
              </a:cxn>
              <a:cxn ang="0">
                <a:pos x="276" y="260"/>
              </a:cxn>
              <a:cxn ang="0">
                <a:pos x="276" y="337"/>
              </a:cxn>
              <a:cxn ang="0">
                <a:pos x="276" y="378"/>
              </a:cxn>
              <a:cxn ang="0">
                <a:pos x="235" y="378"/>
              </a:cxn>
              <a:cxn ang="0">
                <a:pos x="158" y="378"/>
              </a:cxn>
              <a:cxn ang="0">
                <a:pos x="158" y="455"/>
              </a:cxn>
              <a:cxn ang="0">
                <a:pos x="158" y="495"/>
              </a:cxn>
              <a:cxn ang="0">
                <a:pos x="117" y="495"/>
              </a:cxn>
              <a:cxn ang="0">
                <a:pos x="0" y="495"/>
              </a:cxn>
              <a:cxn ang="0">
                <a:pos x="0" y="455"/>
              </a:cxn>
            </a:cxnLst>
            <a:rect l="0" t="0" r="r" b="b"/>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rgbClr val="519C8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0" name="MH_SubTitle_1"/>
          <p:cNvSpPr txBox="1"/>
          <p:nvPr>
            <p:custDataLst>
              <p:tags r:id="rId3"/>
            </p:custDataLst>
          </p:nvPr>
        </p:nvSpPr>
        <p:spPr>
          <a:xfrm>
            <a:off x="2851150" y="5194301"/>
            <a:ext cx="920750" cy="523875"/>
          </a:xfrm>
          <a:prstGeom prst="rect">
            <a:avLst/>
          </a:prstGeom>
          <a:noFill/>
        </p:spPr>
        <p:txBody>
          <a:bodyPr>
            <a:spAutoFit/>
          </a:bodyPr>
          <a:lstStyle/>
          <a:p>
            <a:pPr algn="ctr">
              <a:defRPr/>
            </a:pPr>
            <a:r>
              <a:rPr lang="en-US" altLang="zh-CN" sz="2800" spc="100">
                <a:solidFill>
                  <a:srgbClr val="519C8F">
                    <a:alpha val="60000"/>
                  </a:srgbClr>
                </a:solidFill>
                <a:latin typeface="Arial Black" panose="020B0A04020102020204" pitchFamily="34" charset="0"/>
                <a:ea typeface="微软雅黑" panose="020B0503020204020204" pitchFamily="34" charset="-122"/>
              </a:rPr>
              <a:t>10</a:t>
            </a:r>
            <a:endParaRPr lang="zh-CN" altLang="en-US" sz="1600" spc="100" dirty="0">
              <a:solidFill>
                <a:srgbClr val="519C8F">
                  <a:alpha val="60000"/>
                </a:srgbClr>
              </a:solidFill>
              <a:latin typeface="微软雅黑" panose="020B0503020204020204" pitchFamily="34" charset="-122"/>
              <a:ea typeface="微软雅黑" panose="020B0503020204020204" pitchFamily="34" charset="-122"/>
            </a:endParaRPr>
          </a:p>
        </p:txBody>
      </p:sp>
      <p:sp>
        <p:nvSpPr>
          <p:cNvPr id="11" name="MH_SubTitle_2"/>
          <p:cNvSpPr txBox="1"/>
          <p:nvPr>
            <p:custDataLst>
              <p:tags r:id="rId4"/>
            </p:custDataLst>
          </p:nvPr>
        </p:nvSpPr>
        <p:spPr>
          <a:xfrm>
            <a:off x="3771900" y="4381501"/>
            <a:ext cx="920750" cy="523875"/>
          </a:xfrm>
          <a:prstGeom prst="rect">
            <a:avLst/>
          </a:prstGeom>
          <a:noFill/>
        </p:spPr>
        <p:txBody>
          <a:bodyPr>
            <a:spAutoFit/>
          </a:bodyPr>
          <a:lstStyle/>
          <a:p>
            <a:pPr algn="ctr">
              <a:defRPr/>
            </a:pPr>
            <a:r>
              <a:rPr lang="en-US" altLang="zh-CN" sz="2800" spc="100">
                <a:solidFill>
                  <a:srgbClr val="519C8F">
                    <a:alpha val="60000"/>
                  </a:srgbClr>
                </a:solidFill>
                <a:latin typeface="Arial Black" panose="020B0A04020102020204" pitchFamily="34" charset="0"/>
                <a:ea typeface="微软雅黑" panose="020B0503020204020204" pitchFamily="34" charset="-122"/>
              </a:rPr>
              <a:t>30</a:t>
            </a:r>
            <a:endParaRPr lang="zh-CN" altLang="en-US" sz="1600" spc="100" dirty="0">
              <a:solidFill>
                <a:srgbClr val="519C8F">
                  <a:alpha val="60000"/>
                </a:srgbClr>
              </a:solidFill>
              <a:latin typeface="微软雅黑" panose="020B0503020204020204" pitchFamily="34" charset="-122"/>
              <a:ea typeface="微软雅黑" panose="020B0503020204020204" pitchFamily="34" charset="-122"/>
            </a:endParaRPr>
          </a:p>
        </p:txBody>
      </p:sp>
      <p:sp>
        <p:nvSpPr>
          <p:cNvPr id="12" name="MH_SubTitle_3"/>
          <p:cNvSpPr txBox="1"/>
          <p:nvPr>
            <p:custDataLst>
              <p:tags r:id="rId5"/>
            </p:custDataLst>
          </p:nvPr>
        </p:nvSpPr>
        <p:spPr>
          <a:xfrm>
            <a:off x="4705350" y="3556001"/>
            <a:ext cx="920750" cy="523875"/>
          </a:xfrm>
          <a:prstGeom prst="rect">
            <a:avLst/>
          </a:prstGeom>
          <a:noFill/>
        </p:spPr>
        <p:txBody>
          <a:bodyPr>
            <a:spAutoFit/>
          </a:bodyPr>
          <a:lstStyle/>
          <a:p>
            <a:pPr algn="ctr">
              <a:defRPr/>
            </a:pPr>
            <a:r>
              <a:rPr lang="en-US" altLang="zh-CN" sz="2800" spc="100">
                <a:solidFill>
                  <a:srgbClr val="519C8F">
                    <a:alpha val="60000"/>
                  </a:srgbClr>
                </a:solidFill>
                <a:latin typeface="Arial Black" panose="020B0A04020102020204" pitchFamily="34" charset="0"/>
                <a:ea typeface="微软雅黑" panose="020B0503020204020204" pitchFamily="34" charset="-122"/>
              </a:rPr>
              <a:t>50</a:t>
            </a:r>
            <a:endParaRPr lang="zh-CN" altLang="en-US" sz="1600" spc="100" dirty="0">
              <a:solidFill>
                <a:srgbClr val="519C8F">
                  <a:alpha val="60000"/>
                </a:srgbClr>
              </a:solidFill>
              <a:latin typeface="微软雅黑" panose="020B0503020204020204" pitchFamily="34" charset="-122"/>
              <a:ea typeface="微软雅黑" panose="020B0503020204020204" pitchFamily="34" charset="-122"/>
            </a:endParaRPr>
          </a:p>
        </p:txBody>
      </p:sp>
      <p:sp>
        <p:nvSpPr>
          <p:cNvPr id="13" name="MH_SubTitle_4"/>
          <p:cNvSpPr txBox="1"/>
          <p:nvPr>
            <p:custDataLst>
              <p:tags r:id="rId6"/>
            </p:custDataLst>
          </p:nvPr>
        </p:nvSpPr>
        <p:spPr>
          <a:xfrm>
            <a:off x="5626100" y="2744789"/>
            <a:ext cx="920750" cy="522287"/>
          </a:xfrm>
          <a:prstGeom prst="rect">
            <a:avLst/>
          </a:prstGeom>
          <a:noFill/>
        </p:spPr>
        <p:txBody>
          <a:bodyPr>
            <a:spAutoFit/>
          </a:bodyPr>
          <a:lstStyle/>
          <a:p>
            <a:pPr algn="ctr">
              <a:defRPr/>
            </a:pPr>
            <a:r>
              <a:rPr lang="en-US" altLang="zh-CN" sz="2800" spc="100">
                <a:solidFill>
                  <a:srgbClr val="519C8F">
                    <a:alpha val="60000"/>
                  </a:srgbClr>
                </a:solidFill>
                <a:latin typeface="Arial Black" panose="020B0A04020102020204" pitchFamily="34" charset="0"/>
                <a:ea typeface="微软雅黑" panose="020B0503020204020204" pitchFamily="34" charset="-122"/>
              </a:rPr>
              <a:t>80</a:t>
            </a:r>
            <a:endParaRPr lang="zh-CN" altLang="en-US" sz="1600" spc="100" dirty="0">
              <a:solidFill>
                <a:srgbClr val="519C8F">
                  <a:alpha val="60000"/>
                </a:srgbClr>
              </a:solidFill>
              <a:latin typeface="微软雅黑" panose="020B0503020204020204" pitchFamily="34" charset="-122"/>
              <a:ea typeface="微软雅黑" panose="020B0503020204020204" pitchFamily="34" charset="-122"/>
            </a:endParaRPr>
          </a:p>
        </p:txBody>
      </p:sp>
      <p:sp>
        <p:nvSpPr>
          <p:cNvPr id="14" name="MH_SubTitle_5"/>
          <p:cNvSpPr txBox="1"/>
          <p:nvPr>
            <p:custDataLst>
              <p:tags r:id="rId7"/>
            </p:custDataLst>
          </p:nvPr>
        </p:nvSpPr>
        <p:spPr>
          <a:xfrm>
            <a:off x="7787481" y="2043112"/>
            <a:ext cx="1785938" cy="584200"/>
          </a:xfrm>
          <a:prstGeom prst="rect">
            <a:avLst/>
          </a:prstGeom>
          <a:noFill/>
        </p:spPr>
        <p:txBody>
          <a:bodyPr>
            <a:spAutoFit/>
          </a:bodyPr>
          <a:lstStyle/>
          <a:p>
            <a:pPr>
              <a:defRPr/>
            </a:pPr>
            <a:r>
              <a:rPr lang="en-US" altLang="zh-CN" sz="3200" spc="100">
                <a:solidFill>
                  <a:srgbClr val="1D5055"/>
                </a:solidFill>
                <a:latin typeface="Arial Black" panose="020B0A04020102020204" pitchFamily="34" charset="0"/>
                <a:ea typeface="微软雅黑" panose="020B0503020204020204" pitchFamily="34" charset="-122"/>
              </a:rPr>
              <a:t>100</a:t>
            </a:r>
            <a:endParaRPr lang="zh-CN" altLang="en-US" sz="1600" spc="100" dirty="0">
              <a:solidFill>
                <a:srgbClr val="1D5055"/>
              </a:solidFill>
              <a:latin typeface="微软雅黑" panose="020B0503020204020204" pitchFamily="34" charset="-122"/>
              <a:ea typeface="微软雅黑" panose="020B0503020204020204" pitchFamily="34" charset="-122"/>
            </a:endParaRPr>
          </a:p>
        </p:txBody>
      </p:sp>
      <p:sp>
        <p:nvSpPr>
          <p:cNvPr id="5128" name="MH_Desc_1"/>
          <p:cNvSpPr txBox="1">
            <a:spLocks noChangeArrowheads="1"/>
          </p:cNvSpPr>
          <p:nvPr>
            <p:custDataLst>
              <p:tags r:id="rId8"/>
            </p:custDataLst>
          </p:nvPr>
        </p:nvSpPr>
        <p:spPr bwMode="auto">
          <a:xfrm>
            <a:off x="6692900" y="4457700"/>
            <a:ext cx="3346450" cy="14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ts val="600"/>
              </a:spcBef>
            </a:pPr>
            <a:r>
              <a:rPr lang="en-US" altLang="zh-CN" sz="1600">
                <a:solidFill>
                  <a:srgbClr val="1D5055"/>
                </a:solidFill>
                <a:latin typeface="幼圆" panose="02010509060101010101" pitchFamily="49" charset="-122"/>
                <a:ea typeface="幼圆" panose="02010509060101010101" pitchFamily="49" charset="-122"/>
              </a:rPr>
              <a:t>Lorem ipsumumeist dolor sit amet consectetur adipisicing elit sed do eiusmod tempor incididunt .</a:t>
            </a:r>
            <a:endParaRPr lang="zh-CN" altLang="en-US" sz="1600">
              <a:solidFill>
                <a:srgbClr val="1D5055"/>
              </a:solidFill>
              <a:latin typeface="幼圆" panose="02010509060101010101" pitchFamily="49" charset="-122"/>
              <a:ea typeface="幼圆" panose="02010509060101010101" pitchFamily="49" charset="-122"/>
            </a:endParaRPr>
          </a:p>
        </p:txBody>
      </p:sp>
      <p:sp>
        <p:nvSpPr>
          <p:cNvPr id="16" name="MH_Other_2"/>
          <p:cNvSpPr/>
          <p:nvPr>
            <p:custDataLst>
              <p:tags r:id="rId9"/>
            </p:custDataLst>
          </p:nvPr>
        </p:nvSpPr>
        <p:spPr>
          <a:xfrm flipV="1">
            <a:off x="6692900" y="5935664"/>
            <a:ext cx="3975100" cy="73025"/>
          </a:xfrm>
          <a:prstGeom prst="rect">
            <a:avLst/>
          </a:prstGeom>
          <a:solidFill>
            <a:srgbClr val="519C8F"/>
          </a:solidFill>
        </p:spPr>
        <p:style>
          <a:lnRef idx="0">
            <a:schemeClr val="lt1">
              <a:hueOff val="0"/>
              <a:satOff val="0"/>
              <a:lumOff val="0"/>
              <a:alphaOff val="0"/>
            </a:schemeClr>
          </a:lnRef>
          <a:fillRef idx="3">
            <a:schemeClr val="accent4">
              <a:hueOff val="-509452"/>
              <a:satOff val="-3415"/>
              <a:lumOff val="-3530"/>
              <a:alphaOff val="0"/>
            </a:schemeClr>
          </a:fillRef>
          <a:effectRef idx="2">
            <a:schemeClr val="accent4">
              <a:hueOff val="-509452"/>
              <a:satOff val="-3415"/>
              <a:lumOff val="-3530"/>
              <a:alphaOff val="0"/>
            </a:schemeClr>
          </a:effectRef>
          <a:fontRef idx="minor">
            <a:schemeClr val="lt1"/>
          </a:fontRef>
        </p:style>
        <p:txBody>
          <a:bodyPr anchor="ctr"/>
          <a:lstStyle/>
          <a:p>
            <a:pPr algn="ctr">
              <a:defRPr/>
            </a:pPr>
            <a:endParaRPr lang="zh-CN" altLang="en-US" sz="2800" dirty="0">
              <a:solidFill>
                <a:srgbClr val="9CCDC2"/>
              </a:solidFill>
              <a:latin typeface="微软雅黑" panose="020B0503020204020204" pitchFamily="34" charset="-122"/>
            </a:endParaRPr>
          </a:p>
        </p:txBody>
      </p:sp>
      <p:sp>
        <p:nvSpPr>
          <p:cNvPr id="15" name="MH_PageTitle"/>
          <p:cNvSpPr txBox="1">
            <a:spLocks/>
          </p:cNvSpPr>
          <p:nvPr>
            <p:custDataLst>
              <p:tags r:id="rId10"/>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custDataLst>
      <p:tags r:id="rId1"/>
    </p:custDataLst>
    <p:extLst>
      <p:ext uri="{BB962C8B-B14F-4D97-AF65-F5344CB8AC3E}">
        <p14:creationId xmlns:p14="http://schemas.microsoft.com/office/powerpoint/2010/main" xmlns="" val="1683424784"/>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128"/>
                                        </p:tgtEl>
                                        <p:attrNameLst>
                                          <p:attrName>style.visibility</p:attrName>
                                        </p:attrNameLst>
                                      </p:cBhvr>
                                      <p:to>
                                        <p:strVal val="visible"/>
                                      </p:to>
                                    </p:set>
                                    <p:animEffect transition="in" filter="fade">
                                      <p:cBhvr>
                                        <p:cTn id="31" dur="500"/>
                                        <p:tgtEl>
                                          <p:spTgt spid="512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0" grpId="0"/>
      <p:bldP spid="11" grpId="0"/>
      <p:bldP spid="12" grpId="0"/>
      <p:bldP spid="13" grpId="0"/>
      <p:bldP spid="14" grpId="0"/>
      <p:bldP spid="5128"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矩形 2"/>
          <p:cNvSpPr>
            <a:spLocks noChangeArrowheads="1"/>
          </p:cNvSpPr>
          <p:nvPr>
            <p:custDataLst>
              <p:tags r:id="rId2"/>
            </p:custDataLst>
          </p:nvPr>
        </p:nvSpPr>
        <p:spPr bwMode="auto">
          <a:xfrm rot="-389874">
            <a:off x="4292561" y="2670895"/>
            <a:ext cx="787400" cy="836663"/>
          </a:xfrm>
          <a:prstGeom prst="rect">
            <a:avLst/>
          </a:prstGeom>
          <a:solidFill>
            <a:srgbClr val="1D5055"/>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4800">
                <a:solidFill>
                  <a:srgbClr val="FFFFFF"/>
                </a:solidFill>
                <a:latin typeface="华文细黑" panose="02010600040101010101" pitchFamily="2" charset="-122"/>
                <a:ea typeface="华文细黑" panose="02010600040101010101" pitchFamily="2" charset="-122"/>
              </a:rPr>
              <a:t>感</a:t>
            </a:r>
          </a:p>
        </p:txBody>
      </p:sp>
      <p:sp>
        <p:nvSpPr>
          <p:cNvPr id="5123" name="矩形 3"/>
          <p:cNvSpPr>
            <a:spLocks noChangeArrowheads="1"/>
          </p:cNvSpPr>
          <p:nvPr>
            <p:custDataLst>
              <p:tags r:id="rId3"/>
            </p:custDataLst>
          </p:nvPr>
        </p:nvSpPr>
        <p:spPr bwMode="auto">
          <a:xfrm rot="422379">
            <a:off x="5173634" y="2497625"/>
            <a:ext cx="787400" cy="836663"/>
          </a:xfrm>
          <a:prstGeom prst="rect">
            <a:avLst/>
          </a:prstGeom>
          <a:solidFill>
            <a:srgbClr val="9CCDC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4800">
                <a:solidFill>
                  <a:srgbClr val="FFFFFF"/>
                </a:solidFill>
                <a:latin typeface="华文细黑" panose="02010600040101010101" pitchFamily="2" charset="-122"/>
                <a:ea typeface="华文细黑" panose="02010600040101010101" pitchFamily="2" charset="-122"/>
              </a:rPr>
              <a:t>谢</a:t>
            </a:r>
          </a:p>
        </p:txBody>
      </p:sp>
      <p:sp>
        <p:nvSpPr>
          <p:cNvPr id="5124" name="矩形 4"/>
          <p:cNvSpPr>
            <a:spLocks noChangeArrowheads="1"/>
          </p:cNvSpPr>
          <p:nvPr>
            <p:custDataLst>
              <p:tags r:id="rId4"/>
            </p:custDataLst>
          </p:nvPr>
        </p:nvSpPr>
        <p:spPr bwMode="auto">
          <a:xfrm rot="-420989">
            <a:off x="6154987" y="2670672"/>
            <a:ext cx="787400" cy="836663"/>
          </a:xfrm>
          <a:prstGeom prst="rect">
            <a:avLst/>
          </a:prstGeom>
          <a:solidFill>
            <a:srgbClr val="9CCDC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4800">
                <a:solidFill>
                  <a:srgbClr val="FFFFFF"/>
                </a:solidFill>
                <a:latin typeface="华文细黑" panose="02010600040101010101" pitchFamily="2" charset="-122"/>
                <a:ea typeface="华文细黑" panose="02010600040101010101" pitchFamily="2" charset="-122"/>
              </a:rPr>
              <a:t>聆</a:t>
            </a:r>
          </a:p>
        </p:txBody>
      </p:sp>
      <p:sp>
        <p:nvSpPr>
          <p:cNvPr id="5125" name="矩形 5"/>
          <p:cNvSpPr>
            <a:spLocks noChangeArrowheads="1"/>
          </p:cNvSpPr>
          <p:nvPr>
            <p:custDataLst>
              <p:tags r:id="rId5"/>
            </p:custDataLst>
          </p:nvPr>
        </p:nvSpPr>
        <p:spPr bwMode="auto">
          <a:xfrm rot="352131">
            <a:off x="7036834" y="2498105"/>
            <a:ext cx="788988" cy="836663"/>
          </a:xfrm>
          <a:prstGeom prst="rect">
            <a:avLst/>
          </a:prstGeom>
          <a:solidFill>
            <a:srgbClr val="1D5055"/>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4800">
                <a:solidFill>
                  <a:srgbClr val="FFFFFF"/>
                </a:solidFill>
                <a:latin typeface="华文细黑" panose="02010600040101010101" pitchFamily="2" charset="-122"/>
                <a:ea typeface="华文细黑" panose="02010600040101010101" pitchFamily="2" charset="-122"/>
              </a:rPr>
              <a:t>听</a:t>
            </a:r>
          </a:p>
        </p:txBody>
      </p:sp>
      <p:sp>
        <p:nvSpPr>
          <p:cNvPr id="13" name="椭圆 12"/>
          <p:cNvSpPr/>
          <p:nvPr>
            <p:custDataLst>
              <p:tags r:id="rId6"/>
            </p:custDataLst>
          </p:nvPr>
        </p:nvSpPr>
        <p:spPr>
          <a:xfrm>
            <a:off x="4942508" y="4097023"/>
            <a:ext cx="204224" cy="19412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custDataLst>
              <p:tags r:id="rId7"/>
            </p:custDataLst>
          </p:nvPr>
        </p:nvSpPr>
        <p:spPr>
          <a:xfrm rot="21021193">
            <a:off x="5963280" y="3549507"/>
            <a:ext cx="147796" cy="147796"/>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15" name="矩形 14"/>
          <p:cNvSpPr/>
          <p:nvPr>
            <p:custDataLst>
              <p:tags r:id="rId8"/>
            </p:custDataLst>
          </p:nvPr>
        </p:nvSpPr>
        <p:spPr>
          <a:xfrm rot="900000">
            <a:off x="6121090" y="3711656"/>
            <a:ext cx="114893" cy="125275"/>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16" name="矩形 15"/>
          <p:cNvSpPr/>
          <p:nvPr>
            <p:custDataLst>
              <p:tags r:id="rId9"/>
            </p:custDataLst>
          </p:nvPr>
        </p:nvSpPr>
        <p:spPr>
          <a:xfrm rot="1632393">
            <a:off x="3740539" y="4061624"/>
            <a:ext cx="115359" cy="115359"/>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矩形 16"/>
          <p:cNvSpPr/>
          <p:nvPr>
            <p:custDataLst>
              <p:tags r:id="rId10"/>
            </p:custDataLst>
          </p:nvPr>
        </p:nvSpPr>
        <p:spPr>
          <a:xfrm rot="19632393">
            <a:off x="5512193" y="3959460"/>
            <a:ext cx="115491" cy="115491"/>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18" name="矩形 17"/>
          <p:cNvSpPr/>
          <p:nvPr>
            <p:custDataLst>
              <p:tags r:id="rId11"/>
            </p:custDataLst>
          </p:nvPr>
        </p:nvSpPr>
        <p:spPr>
          <a:xfrm>
            <a:off x="3731246" y="3672969"/>
            <a:ext cx="63752" cy="637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19" name="矩形 18"/>
          <p:cNvSpPr/>
          <p:nvPr>
            <p:custDataLst>
              <p:tags r:id="rId12"/>
            </p:custDataLst>
          </p:nvPr>
        </p:nvSpPr>
        <p:spPr>
          <a:xfrm rot="20673998">
            <a:off x="6755326" y="4049166"/>
            <a:ext cx="151652" cy="1516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20" name="矩形 19"/>
          <p:cNvSpPr/>
          <p:nvPr>
            <p:custDataLst>
              <p:tags r:id="rId13"/>
            </p:custDataLst>
          </p:nvPr>
        </p:nvSpPr>
        <p:spPr>
          <a:xfrm>
            <a:off x="5815454" y="4168754"/>
            <a:ext cx="63752" cy="637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21" name="矩形 20"/>
          <p:cNvSpPr/>
          <p:nvPr>
            <p:custDataLst>
              <p:tags r:id="rId14"/>
            </p:custDataLst>
          </p:nvPr>
        </p:nvSpPr>
        <p:spPr>
          <a:xfrm rot="762483">
            <a:off x="4219320" y="4048804"/>
            <a:ext cx="140999" cy="140999"/>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22" name="矩形 21"/>
          <p:cNvSpPr/>
          <p:nvPr>
            <p:custDataLst>
              <p:tags r:id="rId15"/>
            </p:custDataLst>
          </p:nvPr>
        </p:nvSpPr>
        <p:spPr>
          <a:xfrm rot="18900000">
            <a:off x="6524105" y="3867578"/>
            <a:ext cx="66141" cy="72117"/>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23" name="矩形 22"/>
          <p:cNvSpPr/>
          <p:nvPr>
            <p:custDataLst>
              <p:tags r:id="rId16"/>
            </p:custDataLst>
          </p:nvPr>
        </p:nvSpPr>
        <p:spPr>
          <a:xfrm rot="900000">
            <a:off x="4977075" y="4009681"/>
            <a:ext cx="91259" cy="99506"/>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矩形 23"/>
          <p:cNvSpPr/>
          <p:nvPr>
            <p:custDataLst>
              <p:tags r:id="rId17"/>
            </p:custDataLst>
          </p:nvPr>
        </p:nvSpPr>
        <p:spPr>
          <a:xfrm rot="1800000">
            <a:off x="3902888" y="4002010"/>
            <a:ext cx="63752" cy="63752"/>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sz="8800" kern="0">
              <a:solidFill>
                <a:srgbClr val="FFFFFF"/>
              </a:solidFill>
              <a:latin typeface="Calibri" panose="020F0502020204030204"/>
              <a:ea typeface="宋体" panose="02010600030101010101" pitchFamily="2" charset="-122"/>
            </a:endParaRPr>
          </a:p>
        </p:txBody>
      </p:sp>
      <p:sp>
        <p:nvSpPr>
          <p:cNvPr id="29" name="椭圆 28"/>
          <p:cNvSpPr/>
          <p:nvPr>
            <p:custDataLst>
              <p:tags r:id="rId18"/>
            </p:custDataLst>
          </p:nvPr>
        </p:nvSpPr>
        <p:spPr>
          <a:xfrm>
            <a:off x="3974805" y="3786022"/>
            <a:ext cx="224479" cy="24951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椭圆 29"/>
          <p:cNvSpPr/>
          <p:nvPr>
            <p:custDataLst>
              <p:tags r:id="rId19"/>
            </p:custDataLst>
          </p:nvPr>
        </p:nvSpPr>
        <p:spPr>
          <a:xfrm>
            <a:off x="4480229" y="3698922"/>
            <a:ext cx="224479" cy="249513"/>
          </a:xfrm>
          <a:prstGeom prst="ellipse">
            <a:avLst/>
          </a:prstGeom>
          <a:solidFill>
            <a:srgbClr val="519C8F"/>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1" name="椭圆 30"/>
          <p:cNvSpPr/>
          <p:nvPr>
            <p:custDataLst>
              <p:tags r:id="rId20"/>
            </p:custDataLst>
          </p:nvPr>
        </p:nvSpPr>
        <p:spPr>
          <a:xfrm>
            <a:off x="5147954" y="3590341"/>
            <a:ext cx="267250" cy="313295"/>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椭圆 31"/>
          <p:cNvSpPr/>
          <p:nvPr>
            <p:custDataLst>
              <p:tags r:id="rId21"/>
            </p:custDataLst>
          </p:nvPr>
        </p:nvSpPr>
        <p:spPr>
          <a:xfrm>
            <a:off x="6394831" y="3906964"/>
            <a:ext cx="224479" cy="24951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custDataLst>
              <p:tags r:id="rId22"/>
            </p:custDataLst>
          </p:nvPr>
        </p:nvSpPr>
        <p:spPr>
          <a:xfrm rot="21021193">
            <a:off x="7969037" y="3541698"/>
            <a:ext cx="147796" cy="147796"/>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4" name="矩形 33"/>
          <p:cNvSpPr/>
          <p:nvPr>
            <p:custDataLst>
              <p:tags r:id="rId23"/>
            </p:custDataLst>
          </p:nvPr>
        </p:nvSpPr>
        <p:spPr>
          <a:xfrm rot="900000">
            <a:off x="8239689" y="3621659"/>
            <a:ext cx="114893" cy="125275"/>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5" name="矩形 34"/>
          <p:cNvSpPr/>
          <p:nvPr>
            <p:custDataLst>
              <p:tags r:id="rId24"/>
            </p:custDataLst>
          </p:nvPr>
        </p:nvSpPr>
        <p:spPr>
          <a:xfrm rot="19632393">
            <a:off x="7646720" y="3882938"/>
            <a:ext cx="115491" cy="115491"/>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6" name="矩形 35"/>
          <p:cNvSpPr/>
          <p:nvPr>
            <p:custDataLst>
              <p:tags r:id="rId25"/>
            </p:custDataLst>
          </p:nvPr>
        </p:nvSpPr>
        <p:spPr>
          <a:xfrm>
            <a:off x="7924180" y="3780254"/>
            <a:ext cx="63752" cy="637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7" name="矩形 36"/>
          <p:cNvSpPr/>
          <p:nvPr>
            <p:custDataLst>
              <p:tags r:id="rId26"/>
            </p:custDataLst>
          </p:nvPr>
        </p:nvSpPr>
        <p:spPr>
          <a:xfrm rot="900000">
            <a:off x="7085801" y="3621181"/>
            <a:ext cx="91259" cy="99506"/>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8" name="椭圆 37"/>
          <p:cNvSpPr/>
          <p:nvPr>
            <p:custDataLst>
              <p:tags r:id="rId27"/>
            </p:custDataLst>
          </p:nvPr>
        </p:nvSpPr>
        <p:spPr>
          <a:xfrm>
            <a:off x="7389306" y="3582298"/>
            <a:ext cx="267250" cy="313295"/>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9" name="椭圆 38"/>
          <p:cNvSpPr/>
          <p:nvPr>
            <p:custDataLst>
              <p:tags r:id="rId28"/>
            </p:custDataLst>
          </p:nvPr>
        </p:nvSpPr>
        <p:spPr>
          <a:xfrm>
            <a:off x="8256598" y="3754754"/>
            <a:ext cx="224479" cy="24951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ustDataLst>
      <p:tags r:id="rId1"/>
    </p:custDataLst>
    <p:extLst>
      <p:ext uri="{BB962C8B-B14F-4D97-AF65-F5344CB8AC3E}">
        <p14:creationId xmlns:p14="http://schemas.microsoft.com/office/powerpoint/2010/main" xmlns="" val="2703663530"/>
      </p:ext>
    </p:extLst>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66248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87" y="4826675"/>
            <a:ext cx="6096000" cy="1754326"/>
          </a:xfrm>
          <a:prstGeom prst="rect">
            <a:avLst/>
          </a:prstGeom>
        </p:spPr>
        <p:txBody>
          <a:bodyPr>
            <a:spAutoFit/>
          </a:bodyPr>
          <a:lstStyle/>
          <a:p>
            <a:r>
              <a:rPr lang="zh-CN" altLang="en-US" dirty="0"/>
              <a:t>妮de店</a:t>
            </a:r>
          </a:p>
          <a:p>
            <a:r>
              <a:rPr lang="zh-CN" altLang="en-US" dirty="0">
                <a:hlinkClick r:id="rId2"/>
              </a:rPr>
              <a:t>http://</a:t>
            </a:r>
            <a:r>
              <a:rPr lang="zh-CN" altLang="en-US" dirty="0" smtClean="0">
                <a:hlinkClick r:id="rId2"/>
              </a:rPr>
              <a:t>www.yanj.cn/store-7344.html</a:t>
            </a:r>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xmlns="" val="187300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标题 1"/>
          <p:cNvSpPr txBox="1">
            <a:spLocks/>
          </p:cNvSpPr>
          <p:nvPr>
            <p:custDataLst>
              <p:tags r:id="rId2"/>
            </p:custDataLst>
          </p:nvPr>
        </p:nvSpPr>
        <p:spPr>
          <a:xfrm>
            <a:off x="2362201" y="365126"/>
            <a:ext cx="7901883" cy="7986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幼圆" panose="02010509060101010101" pitchFamily="49" charset="-122"/>
                <a:ea typeface="幼圆" panose="02010509060101010101" pitchFamily="49" charset="-122"/>
                <a:cs typeface="+mj-cs"/>
              </a:defRPr>
            </a:lvl1pPr>
          </a:lstStyle>
          <a:p>
            <a:pPr>
              <a:defRPr/>
            </a:pPr>
            <a:r>
              <a:rPr lang="zh-CN" altLang="en-US" dirty="0"/>
              <a:t>目录</a:t>
            </a:r>
          </a:p>
        </p:txBody>
      </p:sp>
      <p:sp>
        <p:nvSpPr>
          <p:cNvPr id="47" name="矩形 46"/>
          <p:cNvSpPr/>
          <p:nvPr>
            <p:custDataLst>
              <p:tags r:id="rId3"/>
            </p:custDataLst>
          </p:nvPr>
        </p:nvSpPr>
        <p:spPr>
          <a:xfrm>
            <a:off x="2181376" y="547222"/>
            <a:ext cx="99548" cy="497095"/>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Calibri" panose="020F0502020204030204"/>
              <a:ea typeface="宋体" panose="02010600030101010101" pitchFamily="2" charset="-122"/>
            </a:endParaRPr>
          </a:p>
        </p:txBody>
      </p:sp>
      <p:sp>
        <p:nvSpPr>
          <p:cNvPr id="48" name="矩形 47"/>
          <p:cNvSpPr/>
          <p:nvPr>
            <p:custDataLst>
              <p:tags r:id="rId4"/>
            </p:custDataLst>
          </p:nvPr>
        </p:nvSpPr>
        <p:spPr>
          <a:xfrm>
            <a:off x="6587780" y="2037148"/>
            <a:ext cx="426809"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1</a:t>
            </a:r>
            <a:endParaRPr lang="zh-CN" altLang="en-US" sz="2800" kern="0" dirty="0">
              <a:solidFill>
                <a:srgbClr val="FFFFFF"/>
              </a:solidFill>
              <a:latin typeface="Calibri" panose="020F0502020204030204"/>
              <a:ea typeface="宋体" panose="02010600030101010101" pitchFamily="2" charset="-122"/>
            </a:endParaRPr>
          </a:p>
        </p:txBody>
      </p:sp>
      <p:sp>
        <p:nvSpPr>
          <p:cNvPr id="49" name="矩形 48"/>
          <p:cNvSpPr/>
          <p:nvPr>
            <p:custDataLst>
              <p:tags r:id="rId5"/>
            </p:custDataLst>
          </p:nvPr>
        </p:nvSpPr>
        <p:spPr>
          <a:xfrm>
            <a:off x="6587780" y="4694255"/>
            <a:ext cx="426809" cy="426809"/>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4</a:t>
            </a:r>
            <a:endParaRPr lang="zh-CN" altLang="en-US" sz="2800" kern="0" dirty="0">
              <a:solidFill>
                <a:srgbClr val="FFFFFF"/>
              </a:solidFill>
              <a:latin typeface="Calibri" panose="020F0502020204030204"/>
              <a:ea typeface="宋体" panose="02010600030101010101" pitchFamily="2" charset="-122"/>
            </a:endParaRPr>
          </a:p>
        </p:txBody>
      </p:sp>
      <p:sp>
        <p:nvSpPr>
          <p:cNvPr id="50" name="矩形 49"/>
          <p:cNvSpPr/>
          <p:nvPr>
            <p:custDataLst>
              <p:tags r:id="rId6"/>
            </p:custDataLst>
          </p:nvPr>
        </p:nvSpPr>
        <p:spPr>
          <a:xfrm>
            <a:off x="6587780" y="2922850"/>
            <a:ext cx="426809"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2</a:t>
            </a:r>
            <a:endParaRPr lang="zh-CN" altLang="en-US" sz="2800" kern="0" dirty="0">
              <a:solidFill>
                <a:srgbClr val="FFFFFF"/>
              </a:solidFill>
              <a:latin typeface="Calibri" panose="020F0502020204030204"/>
              <a:ea typeface="宋体" panose="02010600030101010101" pitchFamily="2" charset="-122"/>
            </a:endParaRPr>
          </a:p>
        </p:txBody>
      </p:sp>
      <p:sp>
        <p:nvSpPr>
          <p:cNvPr id="51" name="矩形 50"/>
          <p:cNvSpPr/>
          <p:nvPr>
            <p:custDataLst>
              <p:tags r:id="rId7"/>
            </p:custDataLst>
          </p:nvPr>
        </p:nvSpPr>
        <p:spPr>
          <a:xfrm>
            <a:off x="6587780" y="3808552"/>
            <a:ext cx="426809" cy="426809"/>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2800" kern="0" dirty="0">
                <a:solidFill>
                  <a:srgbClr val="FFFFFF"/>
                </a:solidFill>
                <a:latin typeface="Calibri" panose="020F0502020204030204"/>
                <a:ea typeface="宋体" panose="02010600030101010101" pitchFamily="2" charset="-122"/>
              </a:rPr>
              <a:t>3</a:t>
            </a:r>
            <a:endParaRPr lang="zh-CN" altLang="en-US" sz="2800" kern="0" dirty="0">
              <a:solidFill>
                <a:srgbClr val="FFFFFF"/>
              </a:solidFill>
              <a:latin typeface="Calibri" panose="020F0502020204030204"/>
              <a:ea typeface="宋体" panose="02010600030101010101" pitchFamily="2" charset="-122"/>
            </a:endParaRPr>
          </a:p>
        </p:txBody>
      </p:sp>
      <p:sp>
        <p:nvSpPr>
          <p:cNvPr id="52" name="文本框 51"/>
          <p:cNvSpPr txBox="1"/>
          <p:nvPr>
            <p:custDataLst>
              <p:tags r:id="rId8"/>
            </p:custDataLst>
          </p:nvPr>
        </p:nvSpPr>
        <p:spPr>
          <a:xfrm>
            <a:off x="7183391" y="2037147"/>
            <a:ext cx="3057247" cy="400420"/>
          </a:xfrm>
          <a:prstGeom prst="rect">
            <a:avLst/>
          </a:prstGeom>
          <a:noFill/>
        </p:spPr>
        <p:txBody>
          <a:bodyPr wrap="square" rtlCol="0" anchor="ctr" anchorCtr="0">
            <a:normAutofit/>
          </a:bodyPr>
          <a:lstStyle/>
          <a:p>
            <a:r>
              <a:rPr lang="en-US" altLang="zh-CN">
                <a:latin typeface="微软雅黑" panose="020B0503020204020204" pitchFamily="34" charset="-122"/>
                <a:ea typeface="微软雅黑" panose="020B0503020204020204" pitchFamily="34" charset="-122"/>
              </a:rPr>
              <a:t>Lorem ipsum dolor</a:t>
            </a:r>
            <a:endParaRPr lang="zh-CN" altLang="en-US" dirty="0">
              <a:latin typeface="微软雅黑" panose="020B0503020204020204" pitchFamily="34" charset="-122"/>
              <a:ea typeface="微软雅黑" panose="020B0503020204020204" pitchFamily="34" charset="-122"/>
            </a:endParaRPr>
          </a:p>
        </p:txBody>
      </p:sp>
      <p:sp>
        <p:nvSpPr>
          <p:cNvPr id="53" name="文本框 52"/>
          <p:cNvSpPr txBox="1"/>
          <p:nvPr>
            <p:custDataLst>
              <p:tags r:id="rId9"/>
            </p:custDataLst>
          </p:nvPr>
        </p:nvSpPr>
        <p:spPr>
          <a:xfrm>
            <a:off x="7206837" y="2922849"/>
            <a:ext cx="3057247" cy="400420"/>
          </a:xfrm>
          <a:prstGeom prst="rect">
            <a:avLst/>
          </a:prstGeom>
          <a:noFill/>
        </p:spPr>
        <p:txBody>
          <a:bodyPr wrap="square" rtlCol="0" anchor="ctr" anchorCtr="0">
            <a:normAutofit/>
          </a:bodyPr>
          <a:lstStyle/>
          <a:p>
            <a:r>
              <a:rPr lang="en-US" altLang="zh-CN">
                <a:latin typeface="微软雅黑" panose="020B0503020204020204" pitchFamily="34" charset="-122"/>
                <a:ea typeface="微软雅黑" panose="020B0503020204020204" pitchFamily="34" charset="-122"/>
              </a:rPr>
              <a:t>Lorem ipsum dolor</a:t>
            </a:r>
            <a:endParaRPr lang="zh-CN" altLang="en-US" dirty="0">
              <a:latin typeface="微软雅黑" panose="020B0503020204020204" pitchFamily="34" charset="-122"/>
              <a:ea typeface="微软雅黑" panose="020B0503020204020204" pitchFamily="34" charset="-122"/>
            </a:endParaRPr>
          </a:p>
        </p:txBody>
      </p:sp>
      <p:sp>
        <p:nvSpPr>
          <p:cNvPr id="54" name="文本框 53"/>
          <p:cNvSpPr txBox="1"/>
          <p:nvPr>
            <p:custDataLst>
              <p:tags r:id="rId10"/>
            </p:custDataLst>
          </p:nvPr>
        </p:nvSpPr>
        <p:spPr>
          <a:xfrm>
            <a:off x="7206837" y="3808551"/>
            <a:ext cx="3057247" cy="400420"/>
          </a:xfrm>
          <a:prstGeom prst="rect">
            <a:avLst/>
          </a:prstGeom>
          <a:noFill/>
        </p:spPr>
        <p:txBody>
          <a:bodyPr wrap="square" rtlCol="0" anchor="ctr" anchorCtr="0">
            <a:normAutofit/>
          </a:bodyPr>
          <a:lstStyle/>
          <a:p>
            <a:r>
              <a:rPr lang="en-US" altLang="zh-CN">
                <a:latin typeface="微软雅黑" panose="020B0503020204020204" pitchFamily="34" charset="-122"/>
                <a:ea typeface="微软雅黑" panose="020B0503020204020204" pitchFamily="34" charset="-122"/>
              </a:rPr>
              <a:t>Lorem ipsum dolor</a:t>
            </a:r>
            <a:endParaRPr lang="zh-CN" altLang="en-US" dirty="0">
              <a:latin typeface="微软雅黑" panose="020B0503020204020204" pitchFamily="34" charset="-122"/>
              <a:ea typeface="微软雅黑" panose="020B0503020204020204" pitchFamily="34" charset="-122"/>
            </a:endParaRPr>
          </a:p>
        </p:txBody>
      </p:sp>
      <p:sp>
        <p:nvSpPr>
          <p:cNvPr id="55" name="文本框 54"/>
          <p:cNvSpPr txBox="1"/>
          <p:nvPr>
            <p:custDataLst>
              <p:tags r:id="rId11"/>
            </p:custDataLst>
          </p:nvPr>
        </p:nvSpPr>
        <p:spPr>
          <a:xfrm>
            <a:off x="7206837" y="4694254"/>
            <a:ext cx="3057247" cy="400420"/>
          </a:xfrm>
          <a:prstGeom prst="rect">
            <a:avLst/>
          </a:prstGeom>
          <a:noFill/>
        </p:spPr>
        <p:txBody>
          <a:bodyPr wrap="square" rtlCol="0" anchor="ctr" anchorCtr="0">
            <a:normAutofit/>
          </a:bodyPr>
          <a:lstStyle/>
          <a:p>
            <a:r>
              <a:rPr lang="en-US" altLang="zh-CN">
                <a:latin typeface="微软雅黑" panose="020B0503020204020204" pitchFamily="34" charset="-122"/>
                <a:ea typeface="微软雅黑" panose="020B0503020204020204" pitchFamily="34" charset="-122"/>
              </a:rPr>
              <a:t>Lorem ipsum dolor</a:t>
            </a:r>
            <a:endParaRPr lang="zh-CN" altLang="en-US" dirty="0">
              <a:latin typeface="微软雅黑" panose="020B0503020204020204" pitchFamily="34" charset="-122"/>
              <a:ea typeface="微软雅黑" panose="020B0503020204020204" pitchFamily="34" charset="-122"/>
            </a:endParaRPr>
          </a:p>
        </p:txBody>
      </p:sp>
      <p:sp>
        <p:nvSpPr>
          <p:cNvPr id="62" name="椭圆 61"/>
          <p:cNvSpPr/>
          <p:nvPr>
            <p:custDataLst>
              <p:tags r:id="rId12"/>
            </p:custDataLst>
          </p:nvPr>
        </p:nvSpPr>
        <p:spPr>
          <a:xfrm>
            <a:off x="3932691" y="4271859"/>
            <a:ext cx="204224" cy="19412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5" name="矩形 34"/>
          <p:cNvSpPr/>
          <p:nvPr>
            <p:custDataLst>
              <p:tags r:id="rId13"/>
            </p:custDataLst>
          </p:nvPr>
        </p:nvSpPr>
        <p:spPr>
          <a:xfrm rot="21021193">
            <a:off x="4850494" y="4105034"/>
            <a:ext cx="147796" cy="147796"/>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7" name="矩形 36"/>
          <p:cNvSpPr/>
          <p:nvPr>
            <p:custDataLst>
              <p:tags r:id="rId14"/>
            </p:custDataLst>
          </p:nvPr>
        </p:nvSpPr>
        <p:spPr>
          <a:xfrm rot="900000">
            <a:off x="5121146" y="4184995"/>
            <a:ext cx="114893" cy="125275"/>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8" name="矩形 37"/>
          <p:cNvSpPr/>
          <p:nvPr>
            <p:custDataLst>
              <p:tags r:id="rId15"/>
            </p:custDataLst>
          </p:nvPr>
        </p:nvSpPr>
        <p:spPr>
          <a:xfrm rot="1632393">
            <a:off x="2730722" y="4236460"/>
            <a:ext cx="115359" cy="115359"/>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39" name="矩形 38"/>
          <p:cNvSpPr/>
          <p:nvPr>
            <p:custDataLst>
              <p:tags r:id="rId16"/>
            </p:custDataLst>
          </p:nvPr>
        </p:nvSpPr>
        <p:spPr>
          <a:xfrm rot="19632393">
            <a:off x="4502376" y="4134296"/>
            <a:ext cx="115491" cy="115491"/>
          </a:xfrm>
          <a:prstGeom prst="rect">
            <a:avLst/>
          </a:prstGeom>
          <a:solidFill>
            <a:srgbClr val="1D5055"/>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0" name="矩形 39"/>
          <p:cNvSpPr/>
          <p:nvPr>
            <p:custDataLst>
              <p:tags r:id="rId17"/>
            </p:custDataLst>
          </p:nvPr>
        </p:nvSpPr>
        <p:spPr>
          <a:xfrm>
            <a:off x="2533942" y="4020718"/>
            <a:ext cx="63752" cy="637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1" name="矩形 40"/>
          <p:cNvSpPr/>
          <p:nvPr>
            <p:custDataLst>
              <p:tags r:id="rId18"/>
            </p:custDataLst>
          </p:nvPr>
        </p:nvSpPr>
        <p:spPr>
          <a:xfrm rot="20673998">
            <a:off x="5745509" y="4224002"/>
            <a:ext cx="151652" cy="1516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2" name="矩形 41"/>
          <p:cNvSpPr/>
          <p:nvPr>
            <p:custDataLst>
              <p:tags r:id="rId19"/>
            </p:custDataLst>
          </p:nvPr>
        </p:nvSpPr>
        <p:spPr>
          <a:xfrm>
            <a:off x="4805637" y="4343590"/>
            <a:ext cx="63752" cy="63752"/>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3" name="矩形 42"/>
          <p:cNvSpPr/>
          <p:nvPr>
            <p:custDataLst>
              <p:tags r:id="rId20"/>
            </p:custDataLst>
          </p:nvPr>
        </p:nvSpPr>
        <p:spPr>
          <a:xfrm rot="762483">
            <a:off x="3209503" y="4223640"/>
            <a:ext cx="140999" cy="140999"/>
          </a:xfrm>
          <a:prstGeom prst="rect">
            <a:avLst/>
          </a:prstGeom>
          <a:solidFill>
            <a:srgbClr val="519C8F"/>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4" name="矩形 43"/>
          <p:cNvSpPr/>
          <p:nvPr>
            <p:custDataLst>
              <p:tags r:id="rId21"/>
            </p:custDataLst>
          </p:nvPr>
        </p:nvSpPr>
        <p:spPr>
          <a:xfrm rot="18900000">
            <a:off x="5475387" y="4057166"/>
            <a:ext cx="66141" cy="72117"/>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5" name="矩形 44"/>
          <p:cNvSpPr/>
          <p:nvPr>
            <p:custDataLst>
              <p:tags r:id="rId22"/>
            </p:custDataLst>
          </p:nvPr>
        </p:nvSpPr>
        <p:spPr>
          <a:xfrm rot="900000">
            <a:off x="3967258" y="4184517"/>
            <a:ext cx="91259" cy="99506"/>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Calibri" panose="020F0502020204030204"/>
              <a:ea typeface="宋体" panose="02010600030101010101" pitchFamily="2" charset="-122"/>
            </a:endParaRPr>
          </a:p>
        </p:txBody>
      </p:sp>
      <p:sp>
        <p:nvSpPr>
          <p:cNvPr id="46" name="矩形 45"/>
          <p:cNvSpPr/>
          <p:nvPr>
            <p:custDataLst>
              <p:tags r:id="rId23"/>
            </p:custDataLst>
          </p:nvPr>
        </p:nvSpPr>
        <p:spPr>
          <a:xfrm rot="1800000">
            <a:off x="3163844" y="4036802"/>
            <a:ext cx="63752" cy="63752"/>
          </a:xfrm>
          <a:prstGeom prst="rect">
            <a:avLst/>
          </a:prstGeom>
          <a:solidFill>
            <a:srgbClr val="9CCDC2"/>
          </a:solidFill>
          <a:ln w="12700" cap="flat" cmpd="sng" algn="ctr">
            <a:noFill/>
            <a:prstDash val="solid"/>
            <a:miter lim="800000"/>
          </a:ln>
          <a:effectLst/>
        </p:spPr>
        <p:txBody>
          <a:bodyPr rtlCol="0" anchor="ctr"/>
          <a:lstStyle/>
          <a:p>
            <a:pPr algn="ctr">
              <a:defRPr/>
            </a:pPr>
            <a:endParaRPr lang="zh-CN" altLang="en-US" sz="8800" kern="0">
              <a:solidFill>
                <a:srgbClr val="FFFFFF"/>
              </a:solidFill>
              <a:latin typeface="Calibri" panose="020F0502020204030204"/>
              <a:ea typeface="宋体" panose="02010600030101010101" pitchFamily="2" charset="-122"/>
            </a:endParaRPr>
          </a:p>
        </p:txBody>
      </p:sp>
      <p:sp>
        <p:nvSpPr>
          <p:cNvPr id="56" name="矩形 55"/>
          <p:cNvSpPr/>
          <p:nvPr>
            <p:custDataLst>
              <p:tags r:id="rId24"/>
            </p:custDataLst>
          </p:nvPr>
        </p:nvSpPr>
        <p:spPr>
          <a:xfrm rot="20171873">
            <a:off x="2691045" y="2824886"/>
            <a:ext cx="743339" cy="740705"/>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4400" kern="0" dirty="0">
                <a:solidFill>
                  <a:srgbClr val="FFFFFF"/>
                </a:solidFill>
                <a:latin typeface="Calibri" panose="020F0502020204030204"/>
                <a:ea typeface="宋体" panose="02010600030101010101" pitchFamily="2" charset="-122"/>
              </a:rPr>
              <a:t>2</a:t>
            </a:r>
            <a:endParaRPr lang="zh-CN" altLang="en-US" sz="4400" kern="0" dirty="0">
              <a:solidFill>
                <a:srgbClr val="FFFFFF"/>
              </a:solidFill>
              <a:latin typeface="Calibri" panose="020F0502020204030204"/>
              <a:ea typeface="宋体" panose="02010600030101010101" pitchFamily="2" charset="-122"/>
            </a:endParaRPr>
          </a:p>
        </p:txBody>
      </p:sp>
      <p:sp>
        <p:nvSpPr>
          <p:cNvPr id="57" name="矩形 56"/>
          <p:cNvSpPr/>
          <p:nvPr>
            <p:custDataLst>
              <p:tags r:id="rId25"/>
            </p:custDataLst>
          </p:nvPr>
        </p:nvSpPr>
        <p:spPr>
          <a:xfrm rot="1103009">
            <a:off x="5129506" y="2788506"/>
            <a:ext cx="764536" cy="764536"/>
          </a:xfrm>
          <a:prstGeom prst="rect">
            <a:avLst/>
          </a:prstGeom>
          <a:solidFill>
            <a:srgbClr val="1D5055"/>
          </a:solidFill>
          <a:ln w="12700" cap="flat" cmpd="sng" algn="ctr">
            <a:noFill/>
            <a:prstDash val="solid"/>
            <a:miter lim="800000"/>
          </a:ln>
          <a:effectLst/>
        </p:spPr>
        <p:txBody>
          <a:bodyPr rtlCol="0" anchor="ctr"/>
          <a:lstStyle/>
          <a:p>
            <a:pPr algn="ctr">
              <a:defRPr/>
            </a:pPr>
            <a:r>
              <a:rPr lang="en-US" altLang="zh-CN" sz="4400" kern="0" smtClean="0">
                <a:solidFill>
                  <a:srgbClr val="FFFFFF"/>
                </a:solidFill>
                <a:latin typeface="Calibri" panose="020F0502020204030204"/>
                <a:ea typeface="宋体" panose="02010600030101010101" pitchFamily="2" charset="-122"/>
              </a:rPr>
              <a:t>6</a:t>
            </a:r>
            <a:endParaRPr lang="zh-CN" altLang="en-US" sz="4400" kern="0" dirty="0">
              <a:solidFill>
                <a:srgbClr val="FFFFFF"/>
              </a:solidFill>
              <a:latin typeface="Calibri" panose="020F0502020204030204"/>
              <a:ea typeface="宋体" panose="02010600030101010101" pitchFamily="2" charset="-122"/>
            </a:endParaRPr>
          </a:p>
        </p:txBody>
      </p:sp>
      <p:sp>
        <p:nvSpPr>
          <p:cNvPr id="58" name="矩形 57"/>
          <p:cNvSpPr/>
          <p:nvPr>
            <p:custDataLst>
              <p:tags r:id="rId26"/>
            </p:custDataLst>
          </p:nvPr>
        </p:nvSpPr>
        <p:spPr>
          <a:xfrm rot="815850">
            <a:off x="3531090" y="2733059"/>
            <a:ext cx="751212" cy="751212"/>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4400" kern="0" dirty="0">
                <a:solidFill>
                  <a:srgbClr val="FFFFFF"/>
                </a:solidFill>
                <a:latin typeface="Calibri" panose="020F0502020204030204"/>
                <a:ea typeface="宋体" panose="02010600030101010101" pitchFamily="2" charset="-122"/>
              </a:rPr>
              <a:t>0</a:t>
            </a:r>
            <a:endParaRPr lang="zh-CN" altLang="en-US" sz="4400" kern="0" dirty="0">
              <a:solidFill>
                <a:srgbClr val="FFFFFF"/>
              </a:solidFill>
              <a:latin typeface="Calibri" panose="020F0502020204030204"/>
              <a:ea typeface="宋体" panose="02010600030101010101" pitchFamily="2" charset="-122"/>
            </a:endParaRPr>
          </a:p>
        </p:txBody>
      </p:sp>
      <p:sp>
        <p:nvSpPr>
          <p:cNvPr id="59" name="矩形 58"/>
          <p:cNvSpPr/>
          <p:nvPr>
            <p:custDataLst>
              <p:tags r:id="rId27"/>
            </p:custDataLst>
          </p:nvPr>
        </p:nvSpPr>
        <p:spPr>
          <a:xfrm rot="20015560">
            <a:off x="4403634" y="2817524"/>
            <a:ext cx="714893" cy="714893"/>
          </a:xfrm>
          <a:prstGeom prst="rect">
            <a:avLst/>
          </a:prstGeom>
          <a:solidFill>
            <a:srgbClr val="9CCDC2"/>
          </a:solidFill>
          <a:ln w="12700" cap="flat" cmpd="sng" algn="ctr">
            <a:noFill/>
            <a:prstDash val="solid"/>
            <a:miter lim="800000"/>
          </a:ln>
          <a:effectLst/>
        </p:spPr>
        <p:txBody>
          <a:bodyPr rtlCol="0" anchor="ctr"/>
          <a:lstStyle/>
          <a:p>
            <a:pPr algn="ctr">
              <a:defRPr/>
            </a:pPr>
            <a:r>
              <a:rPr lang="en-US" altLang="zh-CN" sz="4400" kern="0" dirty="0">
                <a:solidFill>
                  <a:srgbClr val="FFFFFF"/>
                </a:solidFill>
                <a:latin typeface="Calibri" panose="020F0502020204030204"/>
                <a:ea typeface="宋体" panose="02010600030101010101" pitchFamily="2" charset="-122"/>
              </a:rPr>
              <a:t>1</a:t>
            </a:r>
            <a:endParaRPr lang="zh-CN" altLang="en-US" sz="4400" kern="0" dirty="0">
              <a:solidFill>
                <a:srgbClr val="FFFFFF"/>
              </a:solidFill>
              <a:latin typeface="Calibri" panose="020F0502020204030204"/>
              <a:ea typeface="宋体" panose="02010600030101010101" pitchFamily="2" charset="-122"/>
            </a:endParaRPr>
          </a:p>
        </p:txBody>
      </p:sp>
      <p:sp>
        <p:nvSpPr>
          <p:cNvPr id="60" name="椭圆 59"/>
          <p:cNvSpPr/>
          <p:nvPr>
            <p:custDataLst>
              <p:tags r:id="rId28"/>
            </p:custDataLst>
          </p:nvPr>
        </p:nvSpPr>
        <p:spPr>
          <a:xfrm>
            <a:off x="2898541" y="4184233"/>
            <a:ext cx="224479" cy="24951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1" name="椭圆 60"/>
          <p:cNvSpPr/>
          <p:nvPr>
            <p:custDataLst>
              <p:tags r:id="rId29"/>
            </p:custDataLst>
          </p:nvPr>
        </p:nvSpPr>
        <p:spPr>
          <a:xfrm>
            <a:off x="3405850" y="4044343"/>
            <a:ext cx="224479" cy="249513"/>
          </a:xfrm>
          <a:prstGeom prst="ellipse">
            <a:avLst/>
          </a:prstGeom>
          <a:solidFill>
            <a:srgbClr val="519C8F"/>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3" name="椭圆 62"/>
          <p:cNvSpPr/>
          <p:nvPr>
            <p:custDataLst>
              <p:tags r:id="rId30"/>
            </p:custDataLst>
          </p:nvPr>
        </p:nvSpPr>
        <p:spPr>
          <a:xfrm>
            <a:off x="4269541" y="3873446"/>
            <a:ext cx="267250" cy="313295"/>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4" name="椭圆 63"/>
          <p:cNvSpPr/>
          <p:nvPr>
            <p:custDataLst>
              <p:tags r:id="rId31"/>
            </p:custDataLst>
          </p:nvPr>
        </p:nvSpPr>
        <p:spPr>
          <a:xfrm>
            <a:off x="5138055" y="4318090"/>
            <a:ext cx="224479" cy="249513"/>
          </a:xfrm>
          <a:prstGeom prst="ellipse">
            <a:avLst/>
          </a:prstGeom>
          <a:gradFill>
            <a:gsLst>
              <a:gs pos="0">
                <a:srgbClr val="1D5055"/>
              </a:gs>
              <a:gs pos="100000">
                <a:srgbClr val="FFFFFF">
                  <a:alpha val="0"/>
                </a:srgbClr>
              </a:gs>
            </a:gsLst>
            <a:path path="circle">
              <a:fillToRect l="50000" t="50000" r="50000" b="50000"/>
            </a:path>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ustDataLst>
      <p:tags r:id="rId1"/>
    </p:custDataLst>
    <p:extLst>
      <p:ext uri="{BB962C8B-B14F-4D97-AF65-F5344CB8AC3E}">
        <p14:creationId xmlns:p14="http://schemas.microsoft.com/office/powerpoint/2010/main" xmlns="" val="2898690356"/>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3405058" y="1851195"/>
            <a:ext cx="1803876" cy="1760159"/>
            <a:chOff x="3405058" y="1851195"/>
            <a:chExt cx="1803876" cy="1760159"/>
          </a:xfrm>
        </p:grpSpPr>
        <p:sp>
          <p:nvSpPr>
            <p:cNvPr id="22" name="MH_Other_1"/>
            <p:cNvSpPr>
              <a:spLocks noEditPoints="1"/>
            </p:cNvSpPr>
            <p:nvPr>
              <p:custDataLst>
                <p:tags r:id="rId13"/>
              </p:custDataLst>
            </p:nvPr>
          </p:nvSpPr>
          <p:spPr bwMode="auto">
            <a:xfrm>
              <a:off x="3405058" y="1851195"/>
              <a:ext cx="1803876" cy="1760159"/>
            </a:xfrm>
            <a:custGeom>
              <a:avLst/>
              <a:gdLst/>
              <a:ahLst/>
              <a:cxnLst>
                <a:cxn ang="0">
                  <a:pos x="1613" y="210"/>
                </a:cxn>
                <a:cxn ang="0">
                  <a:pos x="1360" y="674"/>
                </a:cxn>
                <a:cxn ang="0">
                  <a:pos x="732" y="749"/>
                </a:cxn>
                <a:cxn ang="0">
                  <a:pos x="468" y="1245"/>
                </a:cxn>
                <a:cxn ang="0">
                  <a:pos x="543" y="1681"/>
                </a:cxn>
                <a:cxn ang="0">
                  <a:pos x="50" y="2188"/>
                </a:cxn>
                <a:cxn ang="0">
                  <a:pos x="228" y="2752"/>
                </a:cxn>
                <a:cxn ang="0">
                  <a:pos x="343" y="3352"/>
                </a:cxn>
                <a:cxn ang="0">
                  <a:pos x="478" y="3841"/>
                </a:cxn>
                <a:cxn ang="0">
                  <a:pos x="1117" y="4048"/>
                </a:cxn>
                <a:cxn ang="0">
                  <a:pos x="1356" y="4540"/>
                </a:cxn>
                <a:cxn ang="0">
                  <a:pos x="1892" y="4755"/>
                </a:cxn>
                <a:cxn ang="0">
                  <a:pos x="2384" y="4530"/>
                </a:cxn>
                <a:cxn ang="0">
                  <a:pos x="2994" y="4837"/>
                </a:cxn>
                <a:cxn ang="0">
                  <a:pos x="3448" y="4573"/>
                </a:cxn>
                <a:cxn ang="0">
                  <a:pos x="3748" y="4208"/>
                </a:cxn>
                <a:cxn ang="0">
                  <a:pos x="4340" y="4066"/>
                </a:cxn>
                <a:cxn ang="0">
                  <a:pos x="4515" y="3494"/>
                </a:cxn>
                <a:cxn ang="0">
                  <a:pos x="4686" y="3041"/>
                </a:cxn>
                <a:cxn ang="0">
                  <a:pos x="4961" y="2570"/>
                </a:cxn>
                <a:cxn ang="0">
                  <a:pos x="4658" y="2013"/>
                </a:cxn>
                <a:cxn ang="0">
                  <a:pos x="4647" y="1517"/>
                </a:cxn>
                <a:cxn ang="0">
                  <a:pos x="4515" y="1031"/>
                </a:cxn>
                <a:cxn ang="0">
                  <a:pos x="3876" y="821"/>
                </a:cxn>
                <a:cxn ang="0">
                  <a:pos x="3637" y="328"/>
                </a:cxn>
                <a:cxn ang="0">
                  <a:pos x="3102" y="114"/>
                </a:cxn>
                <a:cxn ang="0">
                  <a:pos x="2609" y="342"/>
                </a:cxn>
                <a:cxn ang="0">
                  <a:pos x="1999" y="32"/>
                </a:cxn>
                <a:cxn ang="0">
                  <a:pos x="2520" y="217"/>
                </a:cxn>
                <a:cxn ang="0">
                  <a:pos x="3212" y="71"/>
                </a:cxn>
                <a:cxn ang="0">
                  <a:pos x="3633" y="274"/>
                </a:cxn>
                <a:cxn ang="0">
                  <a:pos x="3876" y="788"/>
                </a:cxn>
                <a:cxn ang="0">
                  <a:pos x="4483" y="956"/>
                </a:cxn>
                <a:cxn ang="0">
                  <a:pos x="4690" y="1403"/>
                </a:cxn>
                <a:cxn ang="0">
                  <a:pos x="4761" y="2070"/>
                </a:cxn>
                <a:cxn ang="0">
                  <a:pos x="4993" y="2584"/>
                </a:cxn>
                <a:cxn ang="0">
                  <a:pos x="4604" y="3137"/>
                </a:cxn>
                <a:cxn ang="0">
                  <a:pos x="4551" y="3737"/>
                </a:cxn>
                <a:cxn ang="0">
                  <a:pos x="4187" y="4191"/>
                </a:cxn>
                <a:cxn ang="0">
                  <a:pos x="3594" y="4365"/>
                </a:cxn>
                <a:cxn ang="0">
                  <a:pos x="3127" y="4855"/>
                </a:cxn>
                <a:cxn ang="0">
                  <a:pos x="2577" y="4730"/>
                </a:cxn>
                <a:cxn ang="0">
                  <a:pos x="1895" y="4787"/>
                </a:cxn>
                <a:cxn ang="0">
                  <a:pos x="1428" y="4665"/>
                </a:cxn>
                <a:cxn ang="0">
                  <a:pos x="1146" y="4080"/>
                </a:cxn>
                <a:cxn ang="0">
                  <a:pos x="589" y="3966"/>
                </a:cxn>
                <a:cxn ang="0">
                  <a:pos x="307" y="3552"/>
                </a:cxn>
                <a:cxn ang="0">
                  <a:pos x="325" y="2888"/>
                </a:cxn>
                <a:cxn ang="0">
                  <a:pos x="0" y="2316"/>
                </a:cxn>
                <a:cxn ang="0">
                  <a:pos x="282" y="1809"/>
                </a:cxn>
                <a:cxn ang="0">
                  <a:pos x="435" y="1245"/>
                </a:cxn>
                <a:cxn ang="0">
                  <a:pos x="632" y="778"/>
                </a:cxn>
                <a:cxn ang="0">
                  <a:pos x="1242" y="628"/>
                </a:cxn>
                <a:cxn ang="0">
                  <a:pos x="1624" y="153"/>
                </a:cxn>
              </a:cxnLst>
              <a:rect l="0" t="0" r="r" b="b"/>
              <a:pathLst>
                <a:path w="4993" h="4872">
                  <a:moveTo>
                    <a:pt x="1999" y="32"/>
                  </a:moveTo>
                  <a:lnTo>
                    <a:pt x="1934" y="35"/>
                  </a:lnTo>
                  <a:lnTo>
                    <a:pt x="1874" y="46"/>
                  </a:lnTo>
                  <a:lnTo>
                    <a:pt x="1781" y="82"/>
                  </a:lnTo>
                  <a:lnTo>
                    <a:pt x="1692" y="135"/>
                  </a:lnTo>
                  <a:lnTo>
                    <a:pt x="1613" y="210"/>
                  </a:lnTo>
                  <a:lnTo>
                    <a:pt x="1542" y="299"/>
                  </a:lnTo>
                  <a:lnTo>
                    <a:pt x="1481" y="407"/>
                  </a:lnTo>
                  <a:lnTo>
                    <a:pt x="1424" y="528"/>
                  </a:lnTo>
                  <a:lnTo>
                    <a:pt x="1378" y="664"/>
                  </a:lnTo>
                  <a:lnTo>
                    <a:pt x="1371" y="678"/>
                  </a:lnTo>
                  <a:lnTo>
                    <a:pt x="1360" y="674"/>
                  </a:lnTo>
                  <a:lnTo>
                    <a:pt x="1246" y="660"/>
                  </a:lnTo>
                  <a:lnTo>
                    <a:pt x="1142" y="656"/>
                  </a:lnTo>
                  <a:lnTo>
                    <a:pt x="1024" y="664"/>
                  </a:lnTo>
                  <a:lnTo>
                    <a:pt x="917" y="681"/>
                  </a:lnTo>
                  <a:lnTo>
                    <a:pt x="817" y="710"/>
                  </a:lnTo>
                  <a:lnTo>
                    <a:pt x="732" y="749"/>
                  </a:lnTo>
                  <a:lnTo>
                    <a:pt x="653" y="803"/>
                  </a:lnTo>
                  <a:lnTo>
                    <a:pt x="589" y="867"/>
                  </a:lnTo>
                  <a:lnTo>
                    <a:pt x="535" y="946"/>
                  </a:lnTo>
                  <a:lnTo>
                    <a:pt x="500" y="1038"/>
                  </a:lnTo>
                  <a:lnTo>
                    <a:pt x="475" y="1138"/>
                  </a:lnTo>
                  <a:lnTo>
                    <a:pt x="468" y="1245"/>
                  </a:lnTo>
                  <a:lnTo>
                    <a:pt x="471" y="1342"/>
                  </a:lnTo>
                  <a:lnTo>
                    <a:pt x="489" y="1442"/>
                  </a:lnTo>
                  <a:lnTo>
                    <a:pt x="514" y="1549"/>
                  </a:lnTo>
                  <a:lnTo>
                    <a:pt x="550" y="1660"/>
                  </a:lnTo>
                  <a:lnTo>
                    <a:pt x="553" y="1674"/>
                  </a:lnTo>
                  <a:lnTo>
                    <a:pt x="543" y="1681"/>
                  </a:lnTo>
                  <a:lnTo>
                    <a:pt x="418" y="1752"/>
                  </a:lnTo>
                  <a:lnTo>
                    <a:pt x="307" y="1831"/>
                  </a:lnTo>
                  <a:lnTo>
                    <a:pt x="214" y="1913"/>
                  </a:lnTo>
                  <a:lnTo>
                    <a:pt x="143" y="2002"/>
                  </a:lnTo>
                  <a:lnTo>
                    <a:pt x="86" y="2091"/>
                  </a:lnTo>
                  <a:lnTo>
                    <a:pt x="50" y="2188"/>
                  </a:lnTo>
                  <a:lnTo>
                    <a:pt x="32" y="2288"/>
                  </a:lnTo>
                  <a:lnTo>
                    <a:pt x="32" y="2316"/>
                  </a:lnTo>
                  <a:lnTo>
                    <a:pt x="46" y="2427"/>
                  </a:lnTo>
                  <a:lnTo>
                    <a:pt x="82" y="2538"/>
                  </a:lnTo>
                  <a:lnTo>
                    <a:pt x="146" y="2648"/>
                  </a:lnTo>
                  <a:lnTo>
                    <a:pt x="228" y="2752"/>
                  </a:lnTo>
                  <a:lnTo>
                    <a:pt x="335" y="2855"/>
                  </a:lnTo>
                  <a:lnTo>
                    <a:pt x="478" y="2963"/>
                  </a:lnTo>
                  <a:lnTo>
                    <a:pt x="471" y="2973"/>
                  </a:lnTo>
                  <a:lnTo>
                    <a:pt x="414" y="3105"/>
                  </a:lnTo>
                  <a:lnTo>
                    <a:pt x="371" y="3230"/>
                  </a:lnTo>
                  <a:lnTo>
                    <a:pt x="343" y="3352"/>
                  </a:lnTo>
                  <a:lnTo>
                    <a:pt x="335" y="3466"/>
                  </a:lnTo>
                  <a:lnTo>
                    <a:pt x="339" y="3548"/>
                  </a:lnTo>
                  <a:lnTo>
                    <a:pt x="357" y="3627"/>
                  </a:lnTo>
                  <a:lnTo>
                    <a:pt x="382" y="3698"/>
                  </a:lnTo>
                  <a:lnTo>
                    <a:pt x="418" y="3766"/>
                  </a:lnTo>
                  <a:lnTo>
                    <a:pt x="478" y="3841"/>
                  </a:lnTo>
                  <a:lnTo>
                    <a:pt x="553" y="3905"/>
                  </a:lnTo>
                  <a:lnTo>
                    <a:pt x="639" y="3955"/>
                  </a:lnTo>
                  <a:lnTo>
                    <a:pt x="742" y="3998"/>
                  </a:lnTo>
                  <a:lnTo>
                    <a:pt x="857" y="4026"/>
                  </a:lnTo>
                  <a:lnTo>
                    <a:pt x="982" y="4041"/>
                  </a:lnTo>
                  <a:lnTo>
                    <a:pt x="1117" y="4048"/>
                  </a:lnTo>
                  <a:lnTo>
                    <a:pt x="1171" y="4048"/>
                  </a:lnTo>
                  <a:lnTo>
                    <a:pt x="1174" y="4062"/>
                  </a:lnTo>
                  <a:lnTo>
                    <a:pt x="1206" y="4201"/>
                  </a:lnTo>
                  <a:lnTo>
                    <a:pt x="1246" y="4330"/>
                  </a:lnTo>
                  <a:lnTo>
                    <a:pt x="1296" y="4444"/>
                  </a:lnTo>
                  <a:lnTo>
                    <a:pt x="1356" y="4540"/>
                  </a:lnTo>
                  <a:lnTo>
                    <a:pt x="1428" y="4622"/>
                  </a:lnTo>
                  <a:lnTo>
                    <a:pt x="1506" y="4687"/>
                  </a:lnTo>
                  <a:lnTo>
                    <a:pt x="1595" y="4733"/>
                  </a:lnTo>
                  <a:lnTo>
                    <a:pt x="1688" y="4758"/>
                  </a:lnTo>
                  <a:lnTo>
                    <a:pt x="1781" y="4765"/>
                  </a:lnTo>
                  <a:lnTo>
                    <a:pt x="1892" y="4755"/>
                  </a:lnTo>
                  <a:lnTo>
                    <a:pt x="2006" y="4726"/>
                  </a:lnTo>
                  <a:lnTo>
                    <a:pt x="2120" y="4680"/>
                  </a:lnTo>
                  <a:lnTo>
                    <a:pt x="2241" y="4612"/>
                  </a:lnTo>
                  <a:lnTo>
                    <a:pt x="2363" y="4526"/>
                  </a:lnTo>
                  <a:lnTo>
                    <a:pt x="2373" y="4519"/>
                  </a:lnTo>
                  <a:lnTo>
                    <a:pt x="2384" y="4530"/>
                  </a:lnTo>
                  <a:lnTo>
                    <a:pt x="2488" y="4622"/>
                  </a:lnTo>
                  <a:lnTo>
                    <a:pt x="2588" y="4697"/>
                  </a:lnTo>
                  <a:lnTo>
                    <a:pt x="2691" y="4758"/>
                  </a:lnTo>
                  <a:lnTo>
                    <a:pt x="2795" y="4801"/>
                  </a:lnTo>
                  <a:lnTo>
                    <a:pt x="2895" y="4830"/>
                  </a:lnTo>
                  <a:lnTo>
                    <a:pt x="2994" y="4837"/>
                  </a:lnTo>
                  <a:lnTo>
                    <a:pt x="3055" y="4833"/>
                  </a:lnTo>
                  <a:lnTo>
                    <a:pt x="3119" y="4822"/>
                  </a:lnTo>
                  <a:lnTo>
                    <a:pt x="3212" y="4787"/>
                  </a:lnTo>
                  <a:lnTo>
                    <a:pt x="3298" y="4733"/>
                  </a:lnTo>
                  <a:lnTo>
                    <a:pt x="3376" y="4662"/>
                  </a:lnTo>
                  <a:lnTo>
                    <a:pt x="3448" y="4573"/>
                  </a:lnTo>
                  <a:lnTo>
                    <a:pt x="3512" y="4465"/>
                  </a:lnTo>
                  <a:lnTo>
                    <a:pt x="3569" y="4344"/>
                  </a:lnTo>
                  <a:lnTo>
                    <a:pt x="3615" y="4208"/>
                  </a:lnTo>
                  <a:lnTo>
                    <a:pt x="3619" y="4194"/>
                  </a:lnTo>
                  <a:lnTo>
                    <a:pt x="3633" y="4194"/>
                  </a:lnTo>
                  <a:lnTo>
                    <a:pt x="3748" y="4208"/>
                  </a:lnTo>
                  <a:lnTo>
                    <a:pt x="3851" y="4212"/>
                  </a:lnTo>
                  <a:lnTo>
                    <a:pt x="3969" y="4205"/>
                  </a:lnTo>
                  <a:lnTo>
                    <a:pt x="4076" y="4191"/>
                  </a:lnTo>
                  <a:lnTo>
                    <a:pt x="4176" y="4162"/>
                  </a:lnTo>
                  <a:lnTo>
                    <a:pt x="4261" y="4119"/>
                  </a:lnTo>
                  <a:lnTo>
                    <a:pt x="4340" y="4066"/>
                  </a:lnTo>
                  <a:lnTo>
                    <a:pt x="4404" y="4001"/>
                  </a:lnTo>
                  <a:lnTo>
                    <a:pt x="4454" y="3923"/>
                  </a:lnTo>
                  <a:lnTo>
                    <a:pt x="4493" y="3830"/>
                  </a:lnTo>
                  <a:lnTo>
                    <a:pt x="4515" y="3730"/>
                  </a:lnTo>
                  <a:lnTo>
                    <a:pt x="4522" y="3623"/>
                  </a:lnTo>
                  <a:lnTo>
                    <a:pt x="4515" y="3494"/>
                  </a:lnTo>
                  <a:lnTo>
                    <a:pt x="4486" y="3355"/>
                  </a:lnTo>
                  <a:lnTo>
                    <a:pt x="4444" y="3209"/>
                  </a:lnTo>
                  <a:lnTo>
                    <a:pt x="4440" y="3195"/>
                  </a:lnTo>
                  <a:lnTo>
                    <a:pt x="4451" y="3191"/>
                  </a:lnTo>
                  <a:lnTo>
                    <a:pt x="4576" y="3120"/>
                  </a:lnTo>
                  <a:lnTo>
                    <a:pt x="4686" y="3041"/>
                  </a:lnTo>
                  <a:lnTo>
                    <a:pt x="4775" y="2955"/>
                  </a:lnTo>
                  <a:lnTo>
                    <a:pt x="4850" y="2870"/>
                  </a:lnTo>
                  <a:lnTo>
                    <a:pt x="4908" y="2777"/>
                  </a:lnTo>
                  <a:lnTo>
                    <a:pt x="4943" y="2681"/>
                  </a:lnTo>
                  <a:lnTo>
                    <a:pt x="4957" y="2581"/>
                  </a:lnTo>
                  <a:lnTo>
                    <a:pt x="4961" y="2570"/>
                  </a:lnTo>
                  <a:lnTo>
                    <a:pt x="4961" y="2552"/>
                  </a:lnTo>
                  <a:lnTo>
                    <a:pt x="4947" y="2441"/>
                  </a:lnTo>
                  <a:lnTo>
                    <a:pt x="4911" y="2331"/>
                  </a:lnTo>
                  <a:lnTo>
                    <a:pt x="4847" y="2220"/>
                  </a:lnTo>
                  <a:lnTo>
                    <a:pt x="4765" y="2116"/>
                  </a:lnTo>
                  <a:lnTo>
                    <a:pt x="4658" y="2013"/>
                  </a:lnTo>
                  <a:lnTo>
                    <a:pt x="4529" y="1917"/>
                  </a:lnTo>
                  <a:lnTo>
                    <a:pt x="4515" y="1909"/>
                  </a:lnTo>
                  <a:lnTo>
                    <a:pt x="4522" y="1895"/>
                  </a:lnTo>
                  <a:lnTo>
                    <a:pt x="4579" y="1763"/>
                  </a:lnTo>
                  <a:lnTo>
                    <a:pt x="4622" y="1638"/>
                  </a:lnTo>
                  <a:lnTo>
                    <a:pt x="4647" y="1517"/>
                  </a:lnTo>
                  <a:lnTo>
                    <a:pt x="4654" y="1403"/>
                  </a:lnTo>
                  <a:lnTo>
                    <a:pt x="4651" y="1320"/>
                  </a:lnTo>
                  <a:lnTo>
                    <a:pt x="4636" y="1245"/>
                  </a:lnTo>
                  <a:lnTo>
                    <a:pt x="4611" y="1174"/>
                  </a:lnTo>
                  <a:lnTo>
                    <a:pt x="4576" y="1106"/>
                  </a:lnTo>
                  <a:lnTo>
                    <a:pt x="4515" y="1031"/>
                  </a:lnTo>
                  <a:lnTo>
                    <a:pt x="4440" y="967"/>
                  </a:lnTo>
                  <a:lnTo>
                    <a:pt x="4354" y="913"/>
                  </a:lnTo>
                  <a:lnTo>
                    <a:pt x="4251" y="871"/>
                  </a:lnTo>
                  <a:lnTo>
                    <a:pt x="4137" y="842"/>
                  </a:lnTo>
                  <a:lnTo>
                    <a:pt x="4012" y="828"/>
                  </a:lnTo>
                  <a:lnTo>
                    <a:pt x="3876" y="821"/>
                  </a:lnTo>
                  <a:lnTo>
                    <a:pt x="3822" y="821"/>
                  </a:lnTo>
                  <a:lnTo>
                    <a:pt x="3819" y="806"/>
                  </a:lnTo>
                  <a:lnTo>
                    <a:pt x="3787" y="667"/>
                  </a:lnTo>
                  <a:lnTo>
                    <a:pt x="3748" y="539"/>
                  </a:lnTo>
                  <a:lnTo>
                    <a:pt x="3698" y="428"/>
                  </a:lnTo>
                  <a:lnTo>
                    <a:pt x="3637" y="328"/>
                  </a:lnTo>
                  <a:lnTo>
                    <a:pt x="3566" y="249"/>
                  </a:lnTo>
                  <a:lnTo>
                    <a:pt x="3487" y="185"/>
                  </a:lnTo>
                  <a:lnTo>
                    <a:pt x="3398" y="139"/>
                  </a:lnTo>
                  <a:lnTo>
                    <a:pt x="3305" y="110"/>
                  </a:lnTo>
                  <a:lnTo>
                    <a:pt x="3212" y="103"/>
                  </a:lnTo>
                  <a:lnTo>
                    <a:pt x="3102" y="114"/>
                  </a:lnTo>
                  <a:lnTo>
                    <a:pt x="2987" y="142"/>
                  </a:lnTo>
                  <a:lnTo>
                    <a:pt x="2873" y="192"/>
                  </a:lnTo>
                  <a:lnTo>
                    <a:pt x="2752" y="260"/>
                  </a:lnTo>
                  <a:lnTo>
                    <a:pt x="2630" y="342"/>
                  </a:lnTo>
                  <a:lnTo>
                    <a:pt x="2620" y="349"/>
                  </a:lnTo>
                  <a:lnTo>
                    <a:pt x="2609" y="342"/>
                  </a:lnTo>
                  <a:lnTo>
                    <a:pt x="2506" y="249"/>
                  </a:lnTo>
                  <a:lnTo>
                    <a:pt x="2402" y="174"/>
                  </a:lnTo>
                  <a:lnTo>
                    <a:pt x="2298" y="110"/>
                  </a:lnTo>
                  <a:lnTo>
                    <a:pt x="2199" y="67"/>
                  </a:lnTo>
                  <a:lnTo>
                    <a:pt x="2095" y="42"/>
                  </a:lnTo>
                  <a:lnTo>
                    <a:pt x="1999" y="32"/>
                  </a:lnTo>
                  <a:close/>
                  <a:moveTo>
                    <a:pt x="1999" y="0"/>
                  </a:moveTo>
                  <a:lnTo>
                    <a:pt x="2102" y="10"/>
                  </a:lnTo>
                  <a:lnTo>
                    <a:pt x="2206" y="35"/>
                  </a:lnTo>
                  <a:lnTo>
                    <a:pt x="2309" y="78"/>
                  </a:lnTo>
                  <a:lnTo>
                    <a:pt x="2416" y="139"/>
                  </a:lnTo>
                  <a:lnTo>
                    <a:pt x="2520" y="217"/>
                  </a:lnTo>
                  <a:lnTo>
                    <a:pt x="2623" y="307"/>
                  </a:lnTo>
                  <a:lnTo>
                    <a:pt x="2745" y="224"/>
                  </a:lnTo>
                  <a:lnTo>
                    <a:pt x="2866" y="160"/>
                  </a:lnTo>
                  <a:lnTo>
                    <a:pt x="2984" y="110"/>
                  </a:lnTo>
                  <a:lnTo>
                    <a:pt x="3098" y="82"/>
                  </a:lnTo>
                  <a:lnTo>
                    <a:pt x="3212" y="71"/>
                  </a:lnTo>
                  <a:lnTo>
                    <a:pt x="3280" y="75"/>
                  </a:lnTo>
                  <a:lnTo>
                    <a:pt x="3344" y="85"/>
                  </a:lnTo>
                  <a:lnTo>
                    <a:pt x="3408" y="107"/>
                  </a:lnTo>
                  <a:lnTo>
                    <a:pt x="3491" y="150"/>
                  </a:lnTo>
                  <a:lnTo>
                    <a:pt x="3566" y="203"/>
                  </a:lnTo>
                  <a:lnTo>
                    <a:pt x="3633" y="274"/>
                  </a:lnTo>
                  <a:lnTo>
                    <a:pt x="3690" y="353"/>
                  </a:lnTo>
                  <a:lnTo>
                    <a:pt x="3744" y="446"/>
                  </a:lnTo>
                  <a:lnTo>
                    <a:pt x="3787" y="549"/>
                  </a:lnTo>
                  <a:lnTo>
                    <a:pt x="3819" y="664"/>
                  </a:lnTo>
                  <a:lnTo>
                    <a:pt x="3847" y="788"/>
                  </a:lnTo>
                  <a:lnTo>
                    <a:pt x="3876" y="788"/>
                  </a:lnTo>
                  <a:lnTo>
                    <a:pt x="3997" y="792"/>
                  </a:lnTo>
                  <a:lnTo>
                    <a:pt x="4112" y="806"/>
                  </a:lnTo>
                  <a:lnTo>
                    <a:pt x="4219" y="831"/>
                  </a:lnTo>
                  <a:lnTo>
                    <a:pt x="4315" y="863"/>
                  </a:lnTo>
                  <a:lnTo>
                    <a:pt x="4404" y="903"/>
                  </a:lnTo>
                  <a:lnTo>
                    <a:pt x="4483" y="956"/>
                  </a:lnTo>
                  <a:lnTo>
                    <a:pt x="4547" y="1017"/>
                  </a:lnTo>
                  <a:lnTo>
                    <a:pt x="4604" y="1088"/>
                  </a:lnTo>
                  <a:lnTo>
                    <a:pt x="4640" y="1160"/>
                  </a:lnTo>
                  <a:lnTo>
                    <a:pt x="4668" y="1235"/>
                  </a:lnTo>
                  <a:lnTo>
                    <a:pt x="4683" y="1317"/>
                  </a:lnTo>
                  <a:lnTo>
                    <a:pt x="4690" y="1403"/>
                  </a:lnTo>
                  <a:lnTo>
                    <a:pt x="4683" y="1517"/>
                  </a:lnTo>
                  <a:lnTo>
                    <a:pt x="4654" y="1638"/>
                  </a:lnTo>
                  <a:lnTo>
                    <a:pt x="4615" y="1767"/>
                  </a:lnTo>
                  <a:lnTo>
                    <a:pt x="4558" y="1899"/>
                  </a:lnTo>
                  <a:lnTo>
                    <a:pt x="4668" y="1981"/>
                  </a:lnTo>
                  <a:lnTo>
                    <a:pt x="4761" y="2070"/>
                  </a:lnTo>
                  <a:lnTo>
                    <a:pt x="4843" y="2159"/>
                  </a:lnTo>
                  <a:lnTo>
                    <a:pt x="4908" y="2256"/>
                  </a:lnTo>
                  <a:lnTo>
                    <a:pt x="4954" y="2352"/>
                  </a:lnTo>
                  <a:lnTo>
                    <a:pt x="4982" y="2452"/>
                  </a:lnTo>
                  <a:lnTo>
                    <a:pt x="4993" y="2552"/>
                  </a:lnTo>
                  <a:lnTo>
                    <a:pt x="4993" y="2584"/>
                  </a:lnTo>
                  <a:lnTo>
                    <a:pt x="4975" y="2688"/>
                  </a:lnTo>
                  <a:lnTo>
                    <a:pt x="4936" y="2788"/>
                  </a:lnTo>
                  <a:lnTo>
                    <a:pt x="4879" y="2884"/>
                  </a:lnTo>
                  <a:lnTo>
                    <a:pt x="4804" y="2973"/>
                  </a:lnTo>
                  <a:lnTo>
                    <a:pt x="4711" y="3059"/>
                  </a:lnTo>
                  <a:lnTo>
                    <a:pt x="4604" y="3137"/>
                  </a:lnTo>
                  <a:lnTo>
                    <a:pt x="4479" y="3212"/>
                  </a:lnTo>
                  <a:lnTo>
                    <a:pt x="4511" y="3319"/>
                  </a:lnTo>
                  <a:lnTo>
                    <a:pt x="4536" y="3427"/>
                  </a:lnTo>
                  <a:lnTo>
                    <a:pt x="4554" y="3527"/>
                  </a:lnTo>
                  <a:lnTo>
                    <a:pt x="4558" y="3623"/>
                  </a:lnTo>
                  <a:lnTo>
                    <a:pt x="4551" y="3737"/>
                  </a:lnTo>
                  <a:lnTo>
                    <a:pt x="4526" y="3841"/>
                  </a:lnTo>
                  <a:lnTo>
                    <a:pt x="4486" y="3937"/>
                  </a:lnTo>
                  <a:lnTo>
                    <a:pt x="4429" y="4023"/>
                  </a:lnTo>
                  <a:lnTo>
                    <a:pt x="4361" y="4091"/>
                  </a:lnTo>
                  <a:lnTo>
                    <a:pt x="4279" y="4148"/>
                  </a:lnTo>
                  <a:lnTo>
                    <a:pt x="4187" y="4191"/>
                  </a:lnTo>
                  <a:lnTo>
                    <a:pt x="4083" y="4219"/>
                  </a:lnTo>
                  <a:lnTo>
                    <a:pt x="3972" y="4237"/>
                  </a:lnTo>
                  <a:lnTo>
                    <a:pt x="3851" y="4244"/>
                  </a:lnTo>
                  <a:lnTo>
                    <a:pt x="3751" y="4241"/>
                  </a:lnTo>
                  <a:lnTo>
                    <a:pt x="3644" y="4230"/>
                  </a:lnTo>
                  <a:lnTo>
                    <a:pt x="3594" y="4365"/>
                  </a:lnTo>
                  <a:lnTo>
                    <a:pt x="3537" y="4487"/>
                  </a:lnTo>
                  <a:lnTo>
                    <a:pt x="3473" y="4594"/>
                  </a:lnTo>
                  <a:lnTo>
                    <a:pt x="3398" y="4687"/>
                  </a:lnTo>
                  <a:lnTo>
                    <a:pt x="3316" y="4762"/>
                  </a:lnTo>
                  <a:lnTo>
                    <a:pt x="3226" y="4819"/>
                  </a:lnTo>
                  <a:lnTo>
                    <a:pt x="3127" y="4855"/>
                  </a:lnTo>
                  <a:lnTo>
                    <a:pt x="3059" y="4869"/>
                  </a:lnTo>
                  <a:lnTo>
                    <a:pt x="2994" y="4872"/>
                  </a:lnTo>
                  <a:lnTo>
                    <a:pt x="2891" y="4862"/>
                  </a:lnTo>
                  <a:lnTo>
                    <a:pt x="2787" y="4837"/>
                  </a:lnTo>
                  <a:lnTo>
                    <a:pt x="2684" y="4790"/>
                  </a:lnTo>
                  <a:lnTo>
                    <a:pt x="2577" y="4730"/>
                  </a:lnTo>
                  <a:lnTo>
                    <a:pt x="2473" y="4655"/>
                  </a:lnTo>
                  <a:lnTo>
                    <a:pt x="2370" y="4562"/>
                  </a:lnTo>
                  <a:lnTo>
                    <a:pt x="2249" y="4644"/>
                  </a:lnTo>
                  <a:lnTo>
                    <a:pt x="2127" y="4708"/>
                  </a:lnTo>
                  <a:lnTo>
                    <a:pt x="2009" y="4758"/>
                  </a:lnTo>
                  <a:lnTo>
                    <a:pt x="1895" y="4787"/>
                  </a:lnTo>
                  <a:lnTo>
                    <a:pt x="1781" y="4797"/>
                  </a:lnTo>
                  <a:lnTo>
                    <a:pt x="1713" y="4794"/>
                  </a:lnTo>
                  <a:lnTo>
                    <a:pt x="1649" y="4783"/>
                  </a:lnTo>
                  <a:lnTo>
                    <a:pt x="1585" y="4762"/>
                  </a:lnTo>
                  <a:lnTo>
                    <a:pt x="1503" y="4722"/>
                  </a:lnTo>
                  <a:lnTo>
                    <a:pt x="1428" y="4665"/>
                  </a:lnTo>
                  <a:lnTo>
                    <a:pt x="1360" y="4597"/>
                  </a:lnTo>
                  <a:lnTo>
                    <a:pt x="1299" y="4515"/>
                  </a:lnTo>
                  <a:lnTo>
                    <a:pt x="1249" y="4423"/>
                  </a:lnTo>
                  <a:lnTo>
                    <a:pt x="1206" y="4319"/>
                  </a:lnTo>
                  <a:lnTo>
                    <a:pt x="1171" y="4205"/>
                  </a:lnTo>
                  <a:lnTo>
                    <a:pt x="1146" y="4080"/>
                  </a:lnTo>
                  <a:lnTo>
                    <a:pt x="1117" y="4080"/>
                  </a:lnTo>
                  <a:lnTo>
                    <a:pt x="996" y="4076"/>
                  </a:lnTo>
                  <a:lnTo>
                    <a:pt x="882" y="4062"/>
                  </a:lnTo>
                  <a:lnTo>
                    <a:pt x="774" y="4041"/>
                  </a:lnTo>
                  <a:lnTo>
                    <a:pt x="678" y="4008"/>
                  </a:lnTo>
                  <a:lnTo>
                    <a:pt x="589" y="3966"/>
                  </a:lnTo>
                  <a:lnTo>
                    <a:pt x="510" y="3916"/>
                  </a:lnTo>
                  <a:lnTo>
                    <a:pt x="446" y="3855"/>
                  </a:lnTo>
                  <a:lnTo>
                    <a:pt x="389" y="3784"/>
                  </a:lnTo>
                  <a:lnTo>
                    <a:pt x="350" y="3712"/>
                  </a:lnTo>
                  <a:lnTo>
                    <a:pt x="325" y="3634"/>
                  </a:lnTo>
                  <a:lnTo>
                    <a:pt x="307" y="3552"/>
                  </a:lnTo>
                  <a:lnTo>
                    <a:pt x="303" y="3466"/>
                  </a:lnTo>
                  <a:lnTo>
                    <a:pt x="311" y="3352"/>
                  </a:lnTo>
                  <a:lnTo>
                    <a:pt x="335" y="3230"/>
                  </a:lnTo>
                  <a:lnTo>
                    <a:pt x="378" y="3102"/>
                  </a:lnTo>
                  <a:lnTo>
                    <a:pt x="435" y="2973"/>
                  </a:lnTo>
                  <a:lnTo>
                    <a:pt x="325" y="2888"/>
                  </a:lnTo>
                  <a:lnTo>
                    <a:pt x="232" y="2802"/>
                  </a:lnTo>
                  <a:lnTo>
                    <a:pt x="150" y="2709"/>
                  </a:lnTo>
                  <a:lnTo>
                    <a:pt x="86" y="2616"/>
                  </a:lnTo>
                  <a:lnTo>
                    <a:pt x="39" y="2516"/>
                  </a:lnTo>
                  <a:lnTo>
                    <a:pt x="11" y="2416"/>
                  </a:lnTo>
                  <a:lnTo>
                    <a:pt x="0" y="2316"/>
                  </a:lnTo>
                  <a:lnTo>
                    <a:pt x="0" y="2288"/>
                  </a:lnTo>
                  <a:lnTo>
                    <a:pt x="18" y="2184"/>
                  </a:lnTo>
                  <a:lnTo>
                    <a:pt x="54" y="2084"/>
                  </a:lnTo>
                  <a:lnTo>
                    <a:pt x="111" y="1988"/>
                  </a:lnTo>
                  <a:lnTo>
                    <a:pt x="186" y="1895"/>
                  </a:lnTo>
                  <a:lnTo>
                    <a:pt x="282" y="1809"/>
                  </a:lnTo>
                  <a:lnTo>
                    <a:pt x="389" y="1731"/>
                  </a:lnTo>
                  <a:lnTo>
                    <a:pt x="514" y="1656"/>
                  </a:lnTo>
                  <a:lnTo>
                    <a:pt x="482" y="1549"/>
                  </a:lnTo>
                  <a:lnTo>
                    <a:pt x="457" y="1442"/>
                  </a:lnTo>
                  <a:lnTo>
                    <a:pt x="439" y="1342"/>
                  </a:lnTo>
                  <a:lnTo>
                    <a:pt x="435" y="1245"/>
                  </a:lnTo>
                  <a:lnTo>
                    <a:pt x="439" y="1156"/>
                  </a:lnTo>
                  <a:lnTo>
                    <a:pt x="457" y="1071"/>
                  </a:lnTo>
                  <a:lnTo>
                    <a:pt x="482" y="988"/>
                  </a:lnTo>
                  <a:lnTo>
                    <a:pt x="518" y="917"/>
                  </a:lnTo>
                  <a:lnTo>
                    <a:pt x="564" y="849"/>
                  </a:lnTo>
                  <a:lnTo>
                    <a:pt x="632" y="778"/>
                  </a:lnTo>
                  <a:lnTo>
                    <a:pt x="714" y="724"/>
                  </a:lnTo>
                  <a:lnTo>
                    <a:pt x="807" y="678"/>
                  </a:lnTo>
                  <a:lnTo>
                    <a:pt x="910" y="649"/>
                  </a:lnTo>
                  <a:lnTo>
                    <a:pt x="1021" y="631"/>
                  </a:lnTo>
                  <a:lnTo>
                    <a:pt x="1142" y="624"/>
                  </a:lnTo>
                  <a:lnTo>
                    <a:pt x="1242" y="628"/>
                  </a:lnTo>
                  <a:lnTo>
                    <a:pt x="1349" y="639"/>
                  </a:lnTo>
                  <a:lnTo>
                    <a:pt x="1392" y="521"/>
                  </a:lnTo>
                  <a:lnTo>
                    <a:pt x="1438" y="410"/>
                  </a:lnTo>
                  <a:lnTo>
                    <a:pt x="1495" y="314"/>
                  </a:lnTo>
                  <a:lnTo>
                    <a:pt x="1556" y="224"/>
                  </a:lnTo>
                  <a:lnTo>
                    <a:pt x="1624" y="153"/>
                  </a:lnTo>
                  <a:lnTo>
                    <a:pt x="1699" y="92"/>
                  </a:lnTo>
                  <a:lnTo>
                    <a:pt x="1777" y="46"/>
                  </a:lnTo>
                  <a:lnTo>
                    <a:pt x="1867" y="14"/>
                  </a:lnTo>
                  <a:lnTo>
                    <a:pt x="1931" y="3"/>
                  </a:lnTo>
                  <a:lnTo>
                    <a:pt x="1999" y="0"/>
                  </a:lnTo>
                  <a:close/>
                </a:path>
              </a:pathLst>
            </a:custGeom>
            <a:solidFill>
              <a:srgbClr val="F6D2D4"/>
            </a:solid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3" name="MH_SubTitle_1"/>
            <p:cNvSpPr>
              <a:spLocks/>
            </p:cNvSpPr>
            <p:nvPr>
              <p:custDataLst>
                <p:tags r:id="rId14"/>
              </p:custDataLst>
            </p:nvPr>
          </p:nvSpPr>
          <p:spPr bwMode="auto">
            <a:xfrm>
              <a:off x="3505494" y="1949102"/>
              <a:ext cx="1603004" cy="1564346"/>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rgbClr val="1D5055"/>
            </a:solidFill>
            <a:ln w="9525" cap="flat" cmpd="sng" algn="ctr">
              <a:noFill/>
              <a:prstDash val="solid"/>
              <a:headEnd/>
              <a:tailEnd/>
            </a:ln>
            <a:effectLst>
              <a:outerShdw blurRad="266700" dist="342900" dir="8100000" algn="tl" rotWithShape="0">
                <a:prstClr val="black">
                  <a:alpha val="40000"/>
                </a:prstClr>
              </a:outerShdw>
            </a:effectLst>
          </p:spPr>
          <p:txBody>
            <a:bodyPr vert="horz" wrap="square" lIns="0" tIns="0" rIns="0" bIns="0" numCol="1" anchor="ctr" anchorCtr="1" compatLnSpc="1">
              <a:prstTxWarp prst="textNoShape">
                <a:avLst/>
              </a:prstTxWarp>
              <a:normAutofit/>
            </a:bodyPr>
            <a:lstStyle/>
            <a:p>
              <a:pPr>
                <a:defRPr/>
              </a:pPr>
              <a:r>
                <a:rPr lang="en-US" sz="2800" kern="0" dirty="0">
                  <a:solidFill>
                    <a:srgbClr val="FFFFFF"/>
                  </a:solidFill>
                  <a:latin typeface="Bernard MT Condensed" panose="02050806060905020404" pitchFamily="18" charset="0"/>
                </a:rPr>
                <a:t>70</a:t>
              </a:r>
              <a:r>
                <a:rPr lang="en-US" altLang="zh-CN" sz="2800" kern="0" dirty="0">
                  <a:solidFill>
                    <a:srgbClr val="FFFFFF"/>
                  </a:solidFill>
                  <a:latin typeface="Bernard MT Condensed" panose="02050806060905020404" pitchFamily="18" charset="0"/>
                </a:rPr>
                <a:t>%</a:t>
              </a:r>
              <a:endParaRPr lang="en-US" sz="2800" kern="0" dirty="0">
                <a:solidFill>
                  <a:srgbClr val="FFFFFF"/>
                </a:solidFill>
                <a:latin typeface="Bernard MT Condensed" panose="02050806060905020404" pitchFamily="18" charset="0"/>
              </a:endParaRPr>
            </a:p>
          </p:txBody>
        </p:sp>
      </p:grpSp>
      <p:grpSp>
        <p:nvGrpSpPr>
          <p:cNvPr id="3" name="组合 2"/>
          <p:cNvGrpSpPr/>
          <p:nvPr/>
        </p:nvGrpSpPr>
        <p:grpSpPr>
          <a:xfrm>
            <a:off x="4562563" y="3411444"/>
            <a:ext cx="1533878" cy="1496705"/>
            <a:chOff x="4562563" y="3411444"/>
            <a:chExt cx="1533878" cy="1496705"/>
          </a:xfrm>
        </p:grpSpPr>
        <p:sp>
          <p:nvSpPr>
            <p:cNvPr id="25" name="MH_Other_2"/>
            <p:cNvSpPr>
              <a:spLocks noEditPoints="1"/>
            </p:cNvSpPr>
            <p:nvPr>
              <p:custDataLst>
                <p:tags r:id="rId11"/>
              </p:custDataLst>
            </p:nvPr>
          </p:nvSpPr>
          <p:spPr bwMode="auto">
            <a:xfrm>
              <a:off x="4562563" y="3411444"/>
              <a:ext cx="1533878" cy="1496705"/>
            </a:xfrm>
            <a:custGeom>
              <a:avLst/>
              <a:gdLst/>
              <a:ahLst/>
              <a:cxnLst>
                <a:cxn ang="0">
                  <a:pos x="1613" y="210"/>
                </a:cxn>
                <a:cxn ang="0">
                  <a:pos x="1360" y="674"/>
                </a:cxn>
                <a:cxn ang="0">
                  <a:pos x="732" y="749"/>
                </a:cxn>
                <a:cxn ang="0">
                  <a:pos x="468" y="1245"/>
                </a:cxn>
                <a:cxn ang="0">
                  <a:pos x="543" y="1681"/>
                </a:cxn>
                <a:cxn ang="0">
                  <a:pos x="50" y="2188"/>
                </a:cxn>
                <a:cxn ang="0">
                  <a:pos x="228" y="2752"/>
                </a:cxn>
                <a:cxn ang="0">
                  <a:pos x="343" y="3352"/>
                </a:cxn>
                <a:cxn ang="0">
                  <a:pos x="478" y="3841"/>
                </a:cxn>
                <a:cxn ang="0">
                  <a:pos x="1117" y="4048"/>
                </a:cxn>
                <a:cxn ang="0">
                  <a:pos x="1356" y="4540"/>
                </a:cxn>
                <a:cxn ang="0">
                  <a:pos x="1892" y="4755"/>
                </a:cxn>
                <a:cxn ang="0">
                  <a:pos x="2384" y="4530"/>
                </a:cxn>
                <a:cxn ang="0">
                  <a:pos x="2994" y="4837"/>
                </a:cxn>
                <a:cxn ang="0">
                  <a:pos x="3448" y="4573"/>
                </a:cxn>
                <a:cxn ang="0">
                  <a:pos x="3748" y="4208"/>
                </a:cxn>
                <a:cxn ang="0">
                  <a:pos x="4340" y="4066"/>
                </a:cxn>
                <a:cxn ang="0">
                  <a:pos x="4515" y="3494"/>
                </a:cxn>
                <a:cxn ang="0">
                  <a:pos x="4686" y="3041"/>
                </a:cxn>
                <a:cxn ang="0">
                  <a:pos x="4961" y="2570"/>
                </a:cxn>
                <a:cxn ang="0">
                  <a:pos x="4658" y="2013"/>
                </a:cxn>
                <a:cxn ang="0">
                  <a:pos x="4647" y="1517"/>
                </a:cxn>
                <a:cxn ang="0">
                  <a:pos x="4515" y="1031"/>
                </a:cxn>
                <a:cxn ang="0">
                  <a:pos x="3876" y="821"/>
                </a:cxn>
                <a:cxn ang="0">
                  <a:pos x="3637" y="328"/>
                </a:cxn>
                <a:cxn ang="0">
                  <a:pos x="3102" y="114"/>
                </a:cxn>
                <a:cxn ang="0">
                  <a:pos x="2609" y="342"/>
                </a:cxn>
                <a:cxn ang="0">
                  <a:pos x="1999" y="32"/>
                </a:cxn>
                <a:cxn ang="0">
                  <a:pos x="2520" y="217"/>
                </a:cxn>
                <a:cxn ang="0">
                  <a:pos x="3212" y="71"/>
                </a:cxn>
                <a:cxn ang="0">
                  <a:pos x="3633" y="274"/>
                </a:cxn>
                <a:cxn ang="0">
                  <a:pos x="3876" y="788"/>
                </a:cxn>
                <a:cxn ang="0">
                  <a:pos x="4483" y="956"/>
                </a:cxn>
                <a:cxn ang="0">
                  <a:pos x="4690" y="1403"/>
                </a:cxn>
                <a:cxn ang="0">
                  <a:pos x="4761" y="2070"/>
                </a:cxn>
                <a:cxn ang="0">
                  <a:pos x="4993" y="2584"/>
                </a:cxn>
                <a:cxn ang="0">
                  <a:pos x="4604" y="3137"/>
                </a:cxn>
                <a:cxn ang="0">
                  <a:pos x="4551" y="3737"/>
                </a:cxn>
                <a:cxn ang="0">
                  <a:pos x="4187" y="4191"/>
                </a:cxn>
                <a:cxn ang="0">
                  <a:pos x="3594" y="4365"/>
                </a:cxn>
                <a:cxn ang="0">
                  <a:pos x="3127" y="4855"/>
                </a:cxn>
                <a:cxn ang="0">
                  <a:pos x="2577" y="4730"/>
                </a:cxn>
                <a:cxn ang="0">
                  <a:pos x="1895" y="4787"/>
                </a:cxn>
                <a:cxn ang="0">
                  <a:pos x="1428" y="4665"/>
                </a:cxn>
                <a:cxn ang="0">
                  <a:pos x="1146" y="4080"/>
                </a:cxn>
                <a:cxn ang="0">
                  <a:pos x="589" y="3966"/>
                </a:cxn>
                <a:cxn ang="0">
                  <a:pos x="307" y="3552"/>
                </a:cxn>
                <a:cxn ang="0">
                  <a:pos x="325" y="2888"/>
                </a:cxn>
                <a:cxn ang="0">
                  <a:pos x="0" y="2316"/>
                </a:cxn>
                <a:cxn ang="0">
                  <a:pos x="282" y="1809"/>
                </a:cxn>
                <a:cxn ang="0">
                  <a:pos x="435" y="1245"/>
                </a:cxn>
                <a:cxn ang="0">
                  <a:pos x="632" y="778"/>
                </a:cxn>
                <a:cxn ang="0">
                  <a:pos x="1242" y="628"/>
                </a:cxn>
                <a:cxn ang="0">
                  <a:pos x="1624" y="153"/>
                </a:cxn>
              </a:cxnLst>
              <a:rect l="0" t="0" r="r" b="b"/>
              <a:pathLst>
                <a:path w="4993" h="4872">
                  <a:moveTo>
                    <a:pt x="1999" y="32"/>
                  </a:moveTo>
                  <a:lnTo>
                    <a:pt x="1934" y="35"/>
                  </a:lnTo>
                  <a:lnTo>
                    <a:pt x="1874" y="46"/>
                  </a:lnTo>
                  <a:lnTo>
                    <a:pt x="1781" y="82"/>
                  </a:lnTo>
                  <a:lnTo>
                    <a:pt x="1692" y="135"/>
                  </a:lnTo>
                  <a:lnTo>
                    <a:pt x="1613" y="210"/>
                  </a:lnTo>
                  <a:lnTo>
                    <a:pt x="1542" y="299"/>
                  </a:lnTo>
                  <a:lnTo>
                    <a:pt x="1481" y="407"/>
                  </a:lnTo>
                  <a:lnTo>
                    <a:pt x="1424" y="528"/>
                  </a:lnTo>
                  <a:lnTo>
                    <a:pt x="1378" y="664"/>
                  </a:lnTo>
                  <a:lnTo>
                    <a:pt x="1371" y="678"/>
                  </a:lnTo>
                  <a:lnTo>
                    <a:pt x="1360" y="674"/>
                  </a:lnTo>
                  <a:lnTo>
                    <a:pt x="1246" y="660"/>
                  </a:lnTo>
                  <a:lnTo>
                    <a:pt x="1142" y="656"/>
                  </a:lnTo>
                  <a:lnTo>
                    <a:pt x="1024" y="664"/>
                  </a:lnTo>
                  <a:lnTo>
                    <a:pt x="917" y="681"/>
                  </a:lnTo>
                  <a:lnTo>
                    <a:pt x="817" y="710"/>
                  </a:lnTo>
                  <a:lnTo>
                    <a:pt x="732" y="749"/>
                  </a:lnTo>
                  <a:lnTo>
                    <a:pt x="653" y="803"/>
                  </a:lnTo>
                  <a:lnTo>
                    <a:pt x="589" y="867"/>
                  </a:lnTo>
                  <a:lnTo>
                    <a:pt x="535" y="946"/>
                  </a:lnTo>
                  <a:lnTo>
                    <a:pt x="500" y="1038"/>
                  </a:lnTo>
                  <a:lnTo>
                    <a:pt x="475" y="1138"/>
                  </a:lnTo>
                  <a:lnTo>
                    <a:pt x="468" y="1245"/>
                  </a:lnTo>
                  <a:lnTo>
                    <a:pt x="471" y="1342"/>
                  </a:lnTo>
                  <a:lnTo>
                    <a:pt x="489" y="1442"/>
                  </a:lnTo>
                  <a:lnTo>
                    <a:pt x="514" y="1549"/>
                  </a:lnTo>
                  <a:lnTo>
                    <a:pt x="550" y="1660"/>
                  </a:lnTo>
                  <a:lnTo>
                    <a:pt x="553" y="1674"/>
                  </a:lnTo>
                  <a:lnTo>
                    <a:pt x="543" y="1681"/>
                  </a:lnTo>
                  <a:lnTo>
                    <a:pt x="418" y="1752"/>
                  </a:lnTo>
                  <a:lnTo>
                    <a:pt x="307" y="1831"/>
                  </a:lnTo>
                  <a:lnTo>
                    <a:pt x="214" y="1913"/>
                  </a:lnTo>
                  <a:lnTo>
                    <a:pt x="143" y="2002"/>
                  </a:lnTo>
                  <a:lnTo>
                    <a:pt x="86" y="2091"/>
                  </a:lnTo>
                  <a:lnTo>
                    <a:pt x="50" y="2188"/>
                  </a:lnTo>
                  <a:lnTo>
                    <a:pt x="32" y="2288"/>
                  </a:lnTo>
                  <a:lnTo>
                    <a:pt x="32" y="2316"/>
                  </a:lnTo>
                  <a:lnTo>
                    <a:pt x="46" y="2427"/>
                  </a:lnTo>
                  <a:lnTo>
                    <a:pt x="82" y="2538"/>
                  </a:lnTo>
                  <a:lnTo>
                    <a:pt x="146" y="2648"/>
                  </a:lnTo>
                  <a:lnTo>
                    <a:pt x="228" y="2752"/>
                  </a:lnTo>
                  <a:lnTo>
                    <a:pt x="335" y="2855"/>
                  </a:lnTo>
                  <a:lnTo>
                    <a:pt x="478" y="2963"/>
                  </a:lnTo>
                  <a:lnTo>
                    <a:pt x="471" y="2973"/>
                  </a:lnTo>
                  <a:lnTo>
                    <a:pt x="414" y="3105"/>
                  </a:lnTo>
                  <a:lnTo>
                    <a:pt x="371" y="3230"/>
                  </a:lnTo>
                  <a:lnTo>
                    <a:pt x="343" y="3352"/>
                  </a:lnTo>
                  <a:lnTo>
                    <a:pt x="335" y="3466"/>
                  </a:lnTo>
                  <a:lnTo>
                    <a:pt x="339" y="3548"/>
                  </a:lnTo>
                  <a:lnTo>
                    <a:pt x="357" y="3627"/>
                  </a:lnTo>
                  <a:lnTo>
                    <a:pt x="382" y="3698"/>
                  </a:lnTo>
                  <a:lnTo>
                    <a:pt x="418" y="3766"/>
                  </a:lnTo>
                  <a:lnTo>
                    <a:pt x="478" y="3841"/>
                  </a:lnTo>
                  <a:lnTo>
                    <a:pt x="553" y="3905"/>
                  </a:lnTo>
                  <a:lnTo>
                    <a:pt x="639" y="3955"/>
                  </a:lnTo>
                  <a:lnTo>
                    <a:pt x="742" y="3998"/>
                  </a:lnTo>
                  <a:lnTo>
                    <a:pt x="857" y="4026"/>
                  </a:lnTo>
                  <a:lnTo>
                    <a:pt x="982" y="4041"/>
                  </a:lnTo>
                  <a:lnTo>
                    <a:pt x="1117" y="4048"/>
                  </a:lnTo>
                  <a:lnTo>
                    <a:pt x="1171" y="4048"/>
                  </a:lnTo>
                  <a:lnTo>
                    <a:pt x="1174" y="4062"/>
                  </a:lnTo>
                  <a:lnTo>
                    <a:pt x="1206" y="4201"/>
                  </a:lnTo>
                  <a:lnTo>
                    <a:pt x="1246" y="4330"/>
                  </a:lnTo>
                  <a:lnTo>
                    <a:pt x="1296" y="4444"/>
                  </a:lnTo>
                  <a:lnTo>
                    <a:pt x="1356" y="4540"/>
                  </a:lnTo>
                  <a:lnTo>
                    <a:pt x="1428" y="4622"/>
                  </a:lnTo>
                  <a:lnTo>
                    <a:pt x="1506" y="4687"/>
                  </a:lnTo>
                  <a:lnTo>
                    <a:pt x="1595" y="4733"/>
                  </a:lnTo>
                  <a:lnTo>
                    <a:pt x="1688" y="4758"/>
                  </a:lnTo>
                  <a:lnTo>
                    <a:pt x="1781" y="4765"/>
                  </a:lnTo>
                  <a:lnTo>
                    <a:pt x="1892" y="4755"/>
                  </a:lnTo>
                  <a:lnTo>
                    <a:pt x="2006" y="4726"/>
                  </a:lnTo>
                  <a:lnTo>
                    <a:pt x="2120" y="4680"/>
                  </a:lnTo>
                  <a:lnTo>
                    <a:pt x="2241" y="4612"/>
                  </a:lnTo>
                  <a:lnTo>
                    <a:pt x="2363" y="4526"/>
                  </a:lnTo>
                  <a:lnTo>
                    <a:pt x="2373" y="4519"/>
                  </a:lnTo>
                  <a:lnTo>
                    <a:pt x="2384" y="4530"/>
                  </a:lnTo>
                  <a:lnTo>
                    <a:pt x="2488" y="4622"/>
                  </a:lnTo>
                  <a:lnTo>
                    <a:pt x="2588" y="4697"/>
                  </a:lnTo>
                  <a:lnTo>
                    <a:pt x="2691" y="4758"/>
                  </a:lnTo>
                  <a:lnTo>
                    <a:pt x="2795" y="4801"/>
                  </a:lnTo>
                  <a:lnTo>
                    <a:pt x="2895" y="4830"/>
                  </a:lnTo>
                  <a:lnTo>
                    <a:pt x="2994" y="4837"/>
                  </a:lnTo>
                  <a:lnTo>
                    <a:pt x="3055" y="4833"/>
                  </a:lnTo>
                  <a:lnTo>
                    <a:pt x="3119" y="4822"/>
                  </a:lnTo>
                  <a:lnTo>
                    <a:pt x="3212" y="4787"/>
                  </a:lnTo>
                  <a:lnTo>
                    <a:pt x="3298" y="4733"/>
                  </a:lnTo>
                  <a:lnTo>
                    <a:pt x="3376" y="4662"/>
                  </a:lnTo>
                  <a:lnTo>
                    <a:pt x="3448" y="4573"/>
                  </a:lnTo>
                  <a:lnTo>
                    <a:pt x="3512" y="4465"/>
                  </a:lnTo>
                  <a:lnTo>
                    <a:pt x="3569" y="4344"/>
                  </a:lnTo>
                  <a:lnTo>
                    <a:pt x="3615" y="4208"/>
                  </a:lnTo>
                  <a:lnTo>
                    <a:pt x="3619" y="4194"/>
                  </a:lnTo>
                  <a:lnTo>
                    <a:pt x="3633" y="4194"/>
                  </a:lnTo>
                  <a:lnTo>
                    <a:pt x="3748" y="4208"/>
                  </a:lnTo>
                  <a:lnTo>
                    <a:pt x="3851" y="4212"/>
                  </a:lnTo>
                  <a:lnTo>
                    <a:pt x="3969" y="4205"/>
                  </a:lnTo>
                  <a:lnTo>
                    <a:pt x="4076" y="4191"/>
                  </a:lnTo>
                  <a:lnTo>
                    <a:pt x="4176" y="4162"/>
                  </a:lnTo>
                  <a:lnTo>
                    <a:pt x="4261" y="4119"/>
                  </a:lnTo>
                  <a:lnTo>
                    <a:pt x="4340" y="4066"/>
                  </a:lnTo>
                  <a:lnTo>
                    <a:pt x="4404" y="4001"/>
                  </a:lnTo>
                  <a:lnTo>
                    <a:pt x="4454" y="3923"/>
                  </a:lnTo>
                  <a:lnTo>
                    <a:pt x="4493" y="3830"/>
                  </a:lnTo>
                  <a:lnTo>
                    <a:pt x="4515" y="3730"/>
                  </a:lnTo>
                  <a:lnTo>
                    <a:pt x="4522" y="3623"/>
                  </a:lnTo>
                  <a:lnTo>
                    <a:pt x="4515" y="3494"/>
                  </a:lnTo>
                  <a:lnTo>
                    <a:pt x="4486" y="3355"/>
                  </a:lnTo>
                  <a:lnTo>
                    <a:pt x="4444" y="3209"/>
                  </a:lnTo>
                  <a:lnTo>
                    <a:pt x="4440" y="3195"/>
                  </a:lnTo>
                  <a:lnTo>
                    <a:pt x="4451" y="3191"/>
                  </a:lnTo>
                  <a:lnTo>
                    <a:pt x="4576" y="3120"/>
                  </a:lnTo>
                  <a:lnTo>
                    <a:pt x="4686" y="3041"/>
                  </a:lnTo>
                  <a:lnTo>
                    <a:pt x="4775" y="2955"/>
                  </a:lnTo>
                  <a:lnTo>
                    <a:pt x="4850" y="2870"/>
                  </a:lnTo>
                  <a:lnTo>
                    <a:pt x="4908" y="2777"/>
                  </a:lnTo>
                  <a:lnTo>
                    <a:pt x="4943" y="2681"/>
                  </a:lnTo>
                  <a:lnTo>
                    <a:pt x="4957" y="2581"/>
                  </a:lnTo>
                  <a:lnTo>
                    <a:pt x="4961" y="2570"/>
                  </a:lnTo>
                  <a:lnTo>
                    <a:pt x="4961" y="2552"/>
                  </a:lnTo>
                  <a:lnTo>
                    <a:pt x="4947" y="2441"/>
                  </a:lnTo>
                  <a:lnTo>
                    <a:pt x="4911" y="2331"/>
                  </a:lnTo>
                  <a:lnTo>
                    <a:pt x="4847" y="2220"/>
                  </a:lnTo>
                  <a:lnTo>
                    <a:pt x="4765" y="2116"/>
                  </a:lnTo>
                  <a:lnTo>
                    <a:pt x="4658" y="2013"/>
                  </a:lnTo>
                  <a:lnTo>
                    <a:pt x="4529" y="1917"/>
                  </a:lnTo>
                  <a:lnTo>
                    <a:pt x="4515" y="1909"/>
                  </a:lnTo>
                  <a:lnTo>
                    <a:pt x="4522" y="1895"/>
                  </a:lnTo>
                  <a:lnTo>
                    <a:pt x="4579" y="1763"/>
                  </a:lnTo>
                  <a:lnTo>
                    <a:pt x="4622" y="1638"/>
                  </a:lnTo>
                  <a:lnTo>
                    <a:pt x="4647" y="1517"/>
                  </a:lnTo>
                  <a:lnTo>
                    <a:pt x="4654" y="1403"/>
                  </a:lnTo>
                  <a:lnTo>
                    <a:pt x="4651" y="1320"/>
                  </a:lnTo>
                  <a:lnTo>
                    <a:pt x="4636" y="1245"/>
                  </a:lnTo>
                  <a:lnTo>
                    <a:pt x="4611" y="1174"/>
                  </a:lnTo>
                  <a:lnTo>
                    <a:pt x="4576" y="1106"/>
                  </a:lnTo>
                  <a:lnTo>
                    <a:pt x="4515" y="1031"/>
                  </a:lnTo>
                  <a:lnTo>
                    <a:pt x="4440" y="967"/>
                  </a:lnTo>
                  <a:lnTo>
                    <a:pt x="4354" y="913"/>
                  </a:lnTo>
                  <a:lnTo>
                    <a:pt x="4251" y="871"/>
                  </a:lnTo>
                  <a:lnTo>
                    <a:pt x="4137" y="842"/>
                  </a:lnTo>
                  <a:lnTo>
                    <a:pt x="4012" y="828"/>
                  </a:lnTo>
                  <a:lnTo>
                    <a:pt x="3876" y="821"/>
                  </a:lnTo>
                  <a:lnTo>
                    <a:pt x="3822" y="821"/>
                  </a:lnTo>
                  <a:lnTo>
                    <a:pt x="3819" y="806"/>
                  </a:lnTo>
                  <a:lnTo>
                    <a:pt x="3787" y="667"/>
                  </a:lnTo>
                  <a:lnTo>
                    <a:pt x="3748" y="539"/>
                  </a:lnTo>
                  <a:lnTo>
                    <a:pt x="3698" y="428"/>
                  </a:lnTo>
                  <a:lnTo>
                    <a:pt x="3637" y="328"/>
                  </a:lnTo>
                  <a:lnTo>
                    <a:pt x="3566" y="249"/>
                  </a:lnTo>
                  <a:lnTo>
                    <a:pt x="3487" y="185"/>
                  </a:lnTo>
                  <a:lnTo>
                    <a:pt x="3398" y="139"/>
                  </a:lnTo>
                  <a:lnTo>
                    <a:pt x="3305" y="110"/>
                  </a:lnTo>
                  <a:lnTo>
                    <a:pt x="3212" y="103"/>
                  </a:lnTo>
                  <a:lnTo>
                    <a:pt x="3102" y="114"/>
                  </a:lnTo>
                  <a:lnTo>
                    <a:pt x="2987" y="142"/>
                  </a:lnTo>
                  <a:lnTo>
                    <a:pt x="2873" y="192"/>
                  </a:lnTo>
                  <a:lnTo>
                    <a:pt x="2752" y="260"/>
                  </a:lnTo>
                  <a:lnTo>
                    <a:pt x="2630" y="342"/>
                  </a:lnTo>
                  <a:lnTo>
                    <a:pt x="2620" y="349"/>
                  </a:lnTo>
                  <a:lnTo>
                    <a:pt x="2609" y="342"/>
                  </a:lnTo>
                  <a:lnTo>
                    <a:pt x="2506" y="249"/>
                  </a:lnTo>
                  <a:lnTo>
                    <a:pt x="2402" y="174"/>
                  </a:lnTo>
                  <a:lnTo>
                    <a:pt x="2298" y="110"/>
                  </a:lnTo>
                  <a:lnTo>
                    <a:pt x="2199" y="67"/>
                  </a:lnTo>
                  <a:lnTo>
                    <a:pt x="2095" y="42"/>
                  </a:lnTo>
                  <a:lnTo>
                    <a:pt x="1999" y="32"/>
                  </a:lnTo>
                  <a:close/>
                  <a:moveTo>
                    <a:pt x="1999" y="0"/>
                  </a:moveTo>
                  <a:lnTo>
                    <a:pt x="2102" y="10"/>
                  </a:lnTo>
                  <a:lnTo>
                    <a:pt x="2206" y="35"/>
                  </a:lnTo>
                  <a:lnTo>
                    <a:pt x="2309" y="78"/>
                  </a:lnTo>
                  <a:lnTo>
                    <a:pt x="2416" y="139"/>
                  </a:lnTo>
                  <a:lnTo>
                    <a:pt x="2520" y="217"/>
                  </a:lnTo>
                  <a:lnTo>
                    <a:pt x="2623" y="307"/>
                  </a:lnTo>
                  <a:lnTo>
                    <a:pt x="2745" y="224"/>
                  </a:lnTo>
                  <a:lnTo>
                    <a:pt x="2866" y="160"/>
                  </a:lnTo>
                  <a:lnTo>
                    <a:pt x="2984" y="110"/>
                  </a:lnTo>
                  <a:lnTo>
                    <a:pt x="3098" y="82"/>
                  </a:lnTo>
                  <a:lnTo>
                    <a:pt x="3212" y="71"/>
                  </a:lnTo>
                  <a:lnTo>
                    <a:pt x="3280" y="75"/>
                  </a:lnTo>
                  <a:lnTo>
                    <a:pt x="3344" y="85"/>
                  </a:lnTo>
                  <a:lnTo>
                    <a:pt x="3408" y="107"/>
                  </a:lnTo>
                  <a:lnTo>
                    <a:pt x="3491" y="150"/>
                  </a:lnTo>
                  <a:lnTo>
                    <a:pt x="3566" y="203"/>
                  </a:lnTo>
                  <a:lnTo>
                    <a:pt x="3633" y="274"/>
                  </a:lnTo>
                  <a:lnTo>
                    <a:pt x="3690" y="353"/>
                  </a:lnTo>
                  <a:lnTo>
                    <a:pt x="3744" y="446"/>
                  </a:lnTo>
                  <a:lnTo>
                    <a:pt x="3787" y="549"/>
                  </a:lnTo>
                  <a:lnTo>
                    <a:pt x="3819" y="664"/>
                  </a:lnTo>
                  <a:lnTo>
                    <a:pt x="3847" y="788"/>
                  </a:lnTo>
                  <a:lnTo>
                    <a:pt x="3876" y="788"/>
                  </a:lnTo>
                  <a:lnTo>
                    <a:pt x="3997" y="792"/>
                  </a:lnTo>
                  <a:lnTo>
                    <a:pt x="4112" y="806"/>
                  </a:lnTo>
                  <a:lnTo>
                    <a:pt x="4219" y="831"/>
                  </a:lnTo>
                  <a:lnTo>
                    <a:pt x="4315" y="863"/>
                  </a:lnTo>
                  <a:lnTo>
                    <a:pt x="4404" y="903"/>
                  </a:lnTo>
                  <a:lnTo>
                    <a:pt x="4483" y="956"/>
                  </a:lnTo>
                  <a:lnTo>
                    <a:pt x="4547" y="1017"/>
                  </a:lnTo>
                  <a:lnTo>
                    <a:pt x="4604" y="1088"/>
                  </a:lnTo>
                  <a:lnTo>
                    <a:pt x="4640" y="1160"/>
                  </a:lnTo>
                  <a:lnTo>
                    <a:pt x="4668" y="1235"/>
                  </a:lnTo>
                  <a:lnTo>
                    <a:pt x="4683" y="1317"/>
                  </a:lnTo>
                  <a:lnTo>
                    <a:pt x="4690" y="1403"/>
                  </a:lnTo>
                  <a:lnTo>
                    <a:pt x="4683" y="1517"/>
                  </a:lnTo>
                  <a:lnTo>
                    <a:pt x="4654" y="1638"/>
                  </a:lnTo>
                  <a:lnTo>
                    <a:pt x="4615" y="1767"/>
                  </a:lnTo>
                  <a:lnTo>
                    <a:pt x="4558" y="1899"/>
                  </a:lnTo>
                  <a:lnTo>
                    <a:pt x="4668" y="1981"/>
                  </a:lnTo>
                  <a:lnTo>
                    <a:pt x="4761" y="2070"/>
                  </a:lnTo>
                  <a:lnTo>
                    <a:pt x="4843" y="2159"/>
                  </a:lnTo>
                  <a:lnTo>
                    <a:pt x="4908" y="2256"/>
                  </a:lnTo>
                  <a:lnTo>
                    <a:pt x="4954" y="2352"/>
                  </a:lnTo>
                  <a:lnTo>
                    <a:pt x="4982" y="2452"/>
                  </a:lnTo>
                  <a:lnTo>
                    <a:pt x="4993" y="2552"/>
                  </a:lnTo>
                  <a:lnTo>
                    <a:pt x="4993" y="2584"/>
                  </a:lnTo>
                  <a:lnTo>
                    <a:pt x="4975" y="2688"/>
                  </a:lnTo>
                  <a:lnTo>
                    <a:pt x="4936" y="2788"/>
                  </a:lnTo>
                  <a:lnTo>
                    <a:pt x="4879" y="2884"/>
                  </a:lnTo>
                  <a:lnTo>
                    <a:pt x="4804" y="2973"/>
                  </a:lnTo>
                  <a:lnTo>
                    <a:pt x="4711" y="3059"/>
                  </a:lnTo>
                  <a:lnTo>
                    <a:pt x="4604" y="3137"/>
                  </a:lnTo>
                  <a:lnTo>
                    <a:pt x="4479" y="3212"/>
                  </a:lnTo>
                  <a:lnTo>
                    <a:pt x="4511" y="3319"/>
                  </a:lnTo>
                  <a:lnTo>
                    <a:pt x="4536" y="3427"/>
                  </a:lnTo>
                  <a:lnTo>
                    <a:pt x="4554" y="3527"/>
                  </a:lnTo>
                  <a:lnTo>
                    <a:pt x="4558" y="3623"/>
                  </a:lnTo>
                  <a:lnTo>
                    <a:pt x="4551" y="3737"/>
                  </a:lnTo>
                  <a:lnTo>
                    <a:pt x="4526" y="3841"/>
                  </a:lnTo>
                  <a:lnTo>
                    <a:pt x="4486" y="3937"/>
                  </a:lnTo>
                  <a:lnTo>
                    <a:pt x="4429" y="4023"/>
                  </a:lnTo>
                  <a:lnTo>
                    <a:pt x="4361" y="4091"/>
                  </a:lnTo>
                  <a:lnTo>
                    <a:pt x="4279" y="4148"/>
                  </a:lnTo>
                  <a:lnTo>
                    <a:pt x="4187" y="4191"/>
                  </a:lnTo>
                  <a:lnTo>
                    <a:pt x="4083" y="4219"/>
                  </a:lnTo>
                  <a:lnTo>
                    <a:pt x="3972" y="4237"/>
                  </a:lnTo>
                  <a:lnTo>
                    <a:pt x="3851" y="4244"/>
                  </a:lnTo>
                  <a:lnTo>
                    <a:pt x="3751" y="4241"/>
                  </a:lnTo>
                  <a:lnTo>
                    <a:pt x="3644" y="4230"/>
                  </a:lnTo>
                  <a:lnTo>
                    <a:pt x="3594" y="4365"/>
                  </a:lnTo>
                  <a:lnTo>
                    <a:pt x="3537" y="4487"/>
                  </a:lnTo>
                  <a:lnTo>
                    <a:pt x="3473" y="4594"/>
                  </a:lnTo>
                  <a:lnTo>
                    <a:pt x="3398" y="4687"/>
                  </a:lnTo>
                  <a:lnTo>
                    <a:pt x="3316" y="4762"/>
                  </a:lnTo>
                  <a:lnTo>
                    <a:pt x="3226" y="4819"/>
                  </a:lnTo>
                  <a:lnTo>
                    <a:pt x="3127" y="4855"/>
                  </a:lnTo>
                  <a:lnTo>
                    <a:pt x="3059" y="4869"/>
                  </a:lnTo>
                  <a:lnTo>
                    <a:pt x="2994" y="4872"/>
                  </a:lnTo>
                  <a:lnTo>
                    <a:pt x="2891" y="4862"/>
                  </a:lnTo>
                  <a:lnTo>
                    <a:pt x="2787" y="4837"/>
                  </a:lnTo>
                  <a:lnTo>
                    <a:pt x="2684" y="4790"/>
                  </a:lnTo>
                  <a:lnTo>
                    <a:pt x="2577" y="4730"/>
                  </a:lnTo>
                  <a:lnTo>
                    <a:pt x="2473" y="4655"/>
                  </a:lnTo>
                  <a:lnTo>
                    <a:pt x="2370" y="4562"/>
                  </a:lnTo>
                  <a:lnTo>
                    <a:pt x="2249" y="4644"/>
                  </a:lnTo>
                  <a:lnTo>
                    <a:pt x="2127" y="4708"/>
                  </a:lnTo>
                  <a:lnTo>
                    <a:pt x="2009" y="4758"/>
                  </a:lnTo>
                  <a:lnTo>
                    <a:pt x="1895" y="4787"/>
                  </a:lnTo>
                  <a:lnTo>
                    <a:pt x="1781" y="4797"/>
                  </a:lnTo>
                  <a:lnTo>
                    <a:pt x="1713" y="4794"/>
                  </a:lnTo>
                  <a:lnTo>
                    <a:pt x="1649" y="4783"/>
                  </a:lnTo>
                  <a:lnTo>
                    <a:pt x="1585" y="4762"/>
                  </a:lnTo>
                  <a:lnTo>
                    <a:pt x="1503" y="4722"/>
                  </a:lnTo>
                  <a:lnTo>
                    <a:pt x="1428" y="4665"/>
                  </a:lnTo>
                  <a:lnTo>
                    <a:pt x="1360" y="4597"/>
                  </a:lnTo>
                  <a:lnTo>
                    <a:pt x="1299" y="4515"/>
                  </a:lnTo>
                  <a:lnTo>
                    <a:pt x="1249" y="4423"/>
                  </a:lnTo>
                  <a:lnTo>
                    <a:pt x="1206" y="4319"/>
                  </a:lnTo>
                  <a:lnTo>
                    <a:pt x="1171" y="4205"/>
                  </a:lnTo>
                  <a:lnTo>
                    <a:pt x="1146" y="4080"/>
                  </a:lnTo>
                  <a:lnTo>
                    <a:pt x="1117" y="4080"/>
                  </a:lnTo>
                  <a:lnTo>
                    <a:pt x="996" y="4076"/>
                  </a:lnTo>
                  <a:lnTo>
                    <a:pt x="882" y="4062"/>
                  </a:lnTo>
                  <a:lnTo>
                    <a:pt x="774" y="4041"/>
                  </a:lnTo>
                  <a:lnTo>
                    <a:pt x="678" y="4008"/>
                  </a:lnTo>
                  <a:lnTo>
                    <a:pt x="589" y="3966"/>
                  </a:lnTo>
                  <a:lnTo>
                    <a:pt x="510" y="3916"/>
                  </a:lnTo>
                  <a:lnTo>
                    <a:pt x="446" y="3855"/>
                  </a:lnTo>
                  <a:lnTo>
                    <a:pt x="389" y="3784"/>
                  </a:lnTo>
                  <a:lnTo>
                    <a:pt x="350" y="3712"/>
                  </a:lnTo>
                  <a:lnTo>
                    <a:pt x="325" y="3634"/>
                  </a:lnTo>
                  <a:lnTo>
                    <a:pt x="307" y="3552"/>
                  </a:lnTo>
                  <a:lnTo>
                    <a:pt x="303" y="3466"/>
                  </a:lnTo>
                  <a:lnTo>
                    <a:pt x="311" y="3352"/>
                  </a:lnTo>
                  <a:lnTo>
                    <a:pt x="335" y="3230"/>
                  </a:lnTo>
                  <a:lnTo>
                    <a:pt x="378" y="3102"/>
                  </a:lnTo>
                  <a:lnTo>
                    <a:pt x="435" y="2973"/>
                  </a:lnTo>
                  <a:lnTo>
                    <a:pt x="325" y="2888"/>
                  </a:lnTo>
                  <a:lnTo>
                    <a:pt x="232" y="2802"/>
                  </a:lnTo>
                  <a:lnTo>
                    <a:pt x="150" y="2709"/>
                  </a:lnTo>
                  <a:lnTo>
                    <a:pt x="86" y="2616"/>
                  </a:lnTo>
                  <a:lnTo>
                    <a:pt x="39" y="2516"/>
                  </a:lnTo>
                  <a:lnTo>
                    <a:pt x="11" y="2416"/>
                  </a:lnTo>
                  <a:lnTo>
                    <a:pt x="0" y="2316"/>
                  </a:lnTo>
                  <a:lnTo>
                    <a:pt x="0" y="2288"/>
                  </a:lnTo>
                  <a:lnTo>
                    <a:pt x="18" y="2184"/>
                  </a:lnTo>
                  <a:lnTo>
                    <a:pt x="54" y="2084"/>
                  </a:lnTo>
                  <a:lnTo>
                    <a:pt x="111" y="1988"/>
                  </a:lnTo>
                  <a:lnTo>
                    <a:pt x="186" y="1895"/>
                  </a:lnTo>
                  <a:lnTo>
                    <a:pt x="282" y="1809"/>
                  </a:lnTo>
                  <a:lnTo>
                    <a:pt x="389" y="1731"/>
                  </a:lnTo>
                  <a:lnTo>
                    <a:pt x="514" y="1656"/>
                  </a:lnTo>
                  <a:lnTo>
                    <a:pt x="482" y="1549"/>
                  </a:lnTo>
                  <a:lnTo>
                    <a:pt x="457" y="1442"/>
                  </a:lnTo>
                  <a:lnTo>
                    <a:pt x="439" y="1342"/>
                  </a:lnTo>
                  <a:lnTo>
                    <a:pt x="435" y="1245"/>
                  </a:lnTo>
                  <a:lnTo>
                    <a:pt x="439" y="1156"/>
                  </a:lnTo>
                  <a:lnTo>
                    <a:pt x="457" y="1071"/>
                  </a:lnTo>
                  <a:lnTo>
                    <a:pt x="482" y="988"/>
                  </a:lnTo>
                  <a:lnTo>
                    <a:pt x="518" y="917"/>
                  </a:lnTo>
                  <a:lnTo>
                    <a:pt x="564" y="849"/>
                  </a:lnTo>
                  <a:lnTo>
                    <a:pt x="632" y="778"/>
                  </a:lnTo>
                  <a:lnTo>
                    <a:pt x="714" y="724"/>
                  </a:lnTo>
                  <a:lnTo>
                    <a:pt x="807" y="678"/>
                  </a:lnTo>
                  <a:lnTo>
                    <a:pt x="910" y="649"/>
                  </a:lnTo>
                  <a:lnTo>
                    <a:pt x="1021" y="631"/>
                  </a:lnTo>
                  <a:lnTo>
                    <a:pt x="1142" y="624"/>
                  </a:lnTo>
                  <a:lnTo>
                    <a:pt x="1242" y="628"/>
                  </a:lnTo>
                  <a:lnTo>
                    <a:pt x="1349" y="639"/>
                  </a:lnTo>
                  <a:lnTo>
                    <a:pt x="1392" y="521"/>
                  </a:lnTo>
                  <a:lnTo>
                    <a:pt x="1438" y="410"/>
                  </a:lnTo>
                  <a:lnTo>
                    <a:pt x="1495" y="314"/>
                  </a:lnTo>
                  <a:lnTo>
                    <a:pt x="1556" y="224"/>
                  </a:lnTo>
                  <a:lnTo>
                    <a:pt x="1624" y="153"/>
                  </a:lnTo>
                  <a:lnTo>
                    <a:pt x="1699" y="92"/>
                  </a:lnTo>
                  <a:lnTo>
                    <a:pt x="1777" y="46"/>
                  </a:lnTo>
                  <a:lnTo>
                    <a:pt x="1867" y="14"/>
                  </a:lnTo>
                  <a:lnTo>
                    <a:pt x="1931" y="3"/>
                  </a:lnTo>
                  <a:lnTo>
                    <a:pt x="1999" y="0"/>
                  </a:lnTo>
                  <a:close/>
                </a:path>
              </a:pathLst>
            </a:custGeom>
            <a:solidFill>
              <a:srgbClr val="CBB99D"/>
            </a:solidFill>
            <a:ln w="0">
              <a:noFill/>
              <a:prstDash val="solid"/>
              <a:round/>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6" name="MH_SubTitle_2"/>
            <p:cNvSpPr>
              <a:spLocks/>
            </p:cNvSpPr>
            <p:nvPr>
              <p:custDataLst>
                <p:tags r:id="rId12"/>
              </p:custDataLst>
            </p:nvPr>
          </p:nvSpPr>
          <p:spPr bwMode="auto">
            <a:xfrm>
              <a:off x="4647967" y="3494696"/>
              <a:ext cx="1363071" cy="1330200"/>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rgbClr val="5C9FA9"/>
            </a:solidFill>
            <a:ln w="9525" cap="flat" cmpd="sng" algn="ctr">
              <a:noFill/>
              <a:prstDash val="solid"/>
              <a:headEnd/>
              <a:tailEnd/>
            </a:ln>
            <a:effectLst>
              <a:outerShdw blurRad="266700" dist="342900" dir="8100000" algn="tl" rotWithShape="0">
                <a:prstClr val="black">
                  <a:alpha val="40000"/>
                </a:prstClr>
              </a:outerShdw>
            </a:effectLst>
            <a:scene3d>
              <a:camera prst="orthographicFront">
                <a:rot lat="0" lon="0" rev="0"/>
              </a:camera>
              <a:lightRig rig="threePt" dir="t"/>
            </a:scene3d>
          </p:spPr>
          <p:txBody>
            <a:bodyPr vert="horz" wrap="square" lIns="0" tIns="0" rIns="0" bIns="0" numCol="1" anchor="ctr" anchorCtr="1" compatLnSpc="1">
              <a:prstTxWarp prst="textNoShape">
                <a:avLst/>
              </a:prstTxWarp>
              <a:normAutofit/>
            </a:bodyPr>
            <a:lstStyle/>
            <a:p>
              <a:pPr>
                <a:defRPr/>
              </a:pPr>
              <a:r>
                <a:rPr lang="en-US" sz="2800" kern="0" dirty="0">
                  <a:solidFill>
                    <a:srgbClr val="FFFFFF"/>
                  </a:solidFill>
                  <a:latin typeface="Bernard MT Condensed" panose="02050806060905020404" pitchFamily="18" charset="0"/>
                </a:rPr>
                <a:t>40</a:t>
              </a:r>
              <a:r>
                <a:rPr lang="en-US" altLang="zh-CN" sz="2800" kern="0" dirty="0">
                  <a:solidFill>
                    <a:srgbClr val="FFFFFF"/>
                  </a:solidFill>
                  <a:latin typeface="Bernard MT Condensed" panose="02050806060905020404" pitchFamily="18" charset="0"/>
                </a:rPr>
                <a:t>%</a:t>
              </a:r>
              <a:endParaRPr lang="en-US" sz="2800" kern="0" dirty="0">
                <a:solidFill>
                  <a:srgbClr val="FFFFFF"/>
                </a:solidFill>
                <a:latin typeface="Bernard MT Condensed" panose="02050806060905020404" pitchFamily="18" charset="0"/>
              </a:endParaRPr>
            </a:p>
          </p:txBody>
        </p:sp>
      </p:grpSp>
      <p:grpSp>
        <p:nvGrpSpPr>
          <p:cNvPr id="4" name="组合 3"/>
          <p:cNvGrpSpPr/>
          <p:nvPr/>
        </p:nvGrpSpPr>
        <p:grpSpPr>
          <a:xfrm>
            <a:off x="3452337" y="4615948"/>
            <a:ext cx="1292733" cy="1261404"/>
            <a:chOff x="3452337" y="4615948"/>
            <a:chExt cx="1292733" cy="1261404"/>
          </a:xfrm>
        </p:grpSpPr>
        <p:sp>
          <p:nvSpPr>
            <p:cNvPr id="28" name="MH_Other_3"/>
            <p:cNvSpPr>
              <a:spLocks noEditPoints="1"/>
            </p:cNvSpPr>
            <p:nvPr>
              <p:custDataLst>
                <p:tags r:id="rId9"/>
              </p:custDataLst>
            </p:nvPr>
          </p:nvSpPr>
          <p:spPr bwMode="auto">
            <a:xfrm>
              <a:off x="3452337" y="4615948"/>
              <a:ext cx="1292733" cy="1261404"/>
            </a:xfrm>
            <a:custGeom>
              <a:avLst/>
              <a:gdLst/>
              <a:ahLst/>
              <a:cxnLst>
                <a:cxn ang="0">
                  <a:pos x="1613" y="210"/>
                </a:cxn>
                <a:cxn ang="0">
                  <a:pos x="1360" y="674"/>
                </a:cxn>
                <a:cxn ang="0">
                  <a:pos x="732" y="749"/>
                </a:cxn>
                <a:cxn ang="0">
                  <a:pos x="468" y="1245"/>
                </a:cxn>
                <a:cxn ang="0">
                  <a:pos x="543" y="1681"/>
                </a:cxn>
                <a:cxn ang="0">
                  <a:pos x="50" y="2188"/>
                </a:cxn>
                <a:cxn ang="0">
                  <a:pos x="228" y="2752"/>
                </a:cxn>
                <a:cxn ang="0">
                  <a:pos x="343" y="3352"/>
                </a:cxn>
                <a:cxn ang="0">
                  <a:pos x="478" y="3841"/>
                </a:cxn>
                <a:cxn ang="0">
                  <a:pos x="1117" y="4048"/>
                </a:cxn>
                <a:cxn ang="0">
                  <a:pos x="1356" y="4540"/>
                </a:cxn>
                <a:cxn ang="0">
                  <a:pos x="1892" y="4755"/>
                </a:cxn>
                <a:cxn ang="0">
                  <a:pos x="2384" y="4530"/>
                </a:cxn>
                <a:cxn ang="0">
                  <a:pos x="2994" y="4837"/>
                </a:cxn>
                <a:cxn ang="0">
                  <a:pos x="3448" y="4573"/>
                </a:cxn>
                <a:cxn ang="0">
                  <a:pos x="3748" y="4208"/>
                </a:cxn>
                <a:cxn ang="0">
                  <a:pos x="4340" y="4066"/>
                </a:cxn>
                <a:cxn ang="0">
                  <a:pos x="4515" y="3494"/>
                </a:cxn>
                <a:cxn ang="0">
                  <a:pos x="4686" y="3041"/>
                </a:cxn>
                <a:cxn ang="0">
                  <a:pos x="4961" y="2570"/>
                </a:cxn>
                <a:cxn ang="0">
                  <a:pos x="4658" y="2013"/>
                </a:cxn>
                <a:cxn ang="0">
                  <a:pos x="4647" y="1517"/>
                </a:cxn>
                <a:cxn ang="0">
                  <a:pos x="4515" y="1031"/>
                </a:cxn>
                <a:cxn ang="0">
                  <a:pos x="3876" y="821"/>
                </a:cxn>
                <a:cxn ang="0">
                  <a:pos x="3637" y="328"/>
                </a:cxn>
                <a:cxn ang="0">
                  <a:pos x="3102" y="114"/>
                </a:cxn>
                <a:cxn ang="0">
                  <a:pos x="2609" y="342"/>
                </a:cxn>
                <a:cxn ang="0">
                  <a:pos x="1999" y="32"/>
                </a:cxn>
                <a:cxn ang="0">
                  <a:pos x="2520" y="217"/>
                </a:cxn>
                <a:cxn ang="0">
                  <a:pos x="3212" y="71"/>
                </a:cxn>
                <a:cxn ang="0">
                  <a:pos x="3633" y="274"/>
                </a:cxn>
                <a:cxn ang="0">
                  <a:pos x="3876" y="788"/>
                </a:cxn>
                <a:cxn ang="0">
                  <a:pos x="4483" y="956"/>
                </a:cxn>
                <a:cxn ang="0">
                  <a:pos x="4690" y="1403"/>
                </a:cxn>
                <a:cxn ang="0">
                  <a:pos x="4761" y="2070"/>
                </a:cxn>
                <a:cxn ang="0">
                  <a:pos x="4993" y="2584"/>
                </a:cxn>
                <a:cxn ang="0">
                  <a:pos x="4604" y="3137"/>
                </a:cxn>
                <a:cxn ang="0">
                  <a:pos x="4551" y="3737"/>
                </a:cxn>
                <a:cxn ang="0">
                  <a:pos x="4187" y="4191"/>
                </a:cxn>
                <a:cxn ang="0">
                  <a:pos x="3594" y="4365"/>
                </a:cxn>
                <a:cxn ang="0">
                  <a:pos x="3127" y="4855"/>
                </a:cxn>
                <a:cxn ang="0">
                  <a:pos x="2577" y="4730"/>
                </a:cxn>
                <a:cxn ang="0">
                  <a:pos x="1895" y="4787"/>
                </a:cxn>
                <a:cxn ang="0">
                  <a:pos x="1428" y="4665"/>
                </a:cxn>
                <a:cxn ang="0">
                  <a:pos x="1146" y="4080"/>
                </a:cxn>
                <a:cxn ang="0">
                  <a:pos x="589" y="3966"/>
                </a:cxn>
                <a:cxn ang="0">
                  <a:pos x="307" y="3552"/>
                </a:cxn>
                <a:cxn ang="0">
                  <a:pos x="325" y="2888"/>
                </a:cxn>
                <a:cxn ang="0">
                  <a:pos x="0" y="2316"/>
                </a:cxn>
                <a:cxn ang="0">
                  <a:pos x="282" y="1809"/>
                </a:cxn>
                <a:cxn ang="0">
                  <a:pos x="435" y="1245"/>
                </a:cxn>
                <a:cxn ang="0">
                  <a:pos x="632" y="778"/>
                </a:cxn>
                <a:cxn ang="0">
                  <a:pos x="1242" y="628"/>
                </a:cxn>
                <a:cxn ang="0">
                  <a:pos x="1624" y="153"/>
                </a:cxn>
              </a:cxnLst>
              <a:rect l="0" t="0" r="r" b="b"/>
              <a:pathLst>
                <a:path w="4993" h="4872">
                  <a:moveTo>
                    <a:pt x="1999" y="32"/>
                  </a:moveTo>
                  <a:lnTo>
                    <a:pt x="1934" y="35"/>
                  </a:lnTo>
                  <a:lnTo>
                    <a:pt x="1874" y="46"/>
                  </a:lnTo>
                  <a:lnTo>
                    <a:pt x="1781" y="82"/>
                  </a:lnTo>
                  <a:lnTo>
                    <a:pt x="1692" y="135"/>
                  </a:lnTo>
                  <a:lnTo>
                    <a:pt x="1613" y="210"/>
                  </a:lnTo>
                  <a:lnTo>
                    <a:pt x="1542" y="299"/>
                  </a:lnTo>
                  <a:lnTo>
                    <a:pt x="1481" y="407"/>
                  </a:lnTo>
                  <a:lnTo>
                    <a:pt x="1424" y="528"/>
                  </a:lnTo>
                  <a:lnTo>
                    <a:pt x="1378" y="664"/>
                  </a:lnTo>
                  <a:lnTo>
                    <a:pt x="1371" y="678"/>
                  </a:lnTo>
                  <a:lnTo>
                    <a:pt x="1360" y="674"/>
                  </a:lnTo>
                  <a:lnTo>
                    <a:pt x="1246" y="660"/>
                  </a:lnTo>
                  <a:lnTo>
                    <a:pt x="1142" y="656"/>
                  </a:lnTo>
                  <a:lnTo>
                    <a:pt x="1024" y="664"/>
                  </a:lnTo>
                  <a:lnTo>
                    <a:pt x="917" y="681"/>
                  </a:lnTo>
                  <a:lnTo>
                    <a:pt x="817" y="710"/>
                  </a:lnTo>
                  <a:lnTo>
                    <a:pt x="732" y="749"/>
                  </a:lnTo>
                  <a:lnTo>
                    <a:pt x="653" y="803"/>
                  </a:lnTo>
                  <a:lnTo>
                    <a:pt x="589" y="867"/>
                  </a:lnTo>
                  <a:lnTo>
                    <a:pt x="535" y="946"/>
                  </a:lnTo>
                  <a:lnTo>
                    <a:pt x="500" y="1038"/>
                  </a:lnTo>
                  <a:lnTo>
                    <a:pt x="475" y="1138"/>
                  </a:lnTo>
                  <a:lnTo>
                    <a:pt x="468" y="1245"/>
                  </a:lnTo>
                  <a:lnTo>
                    <a:pt x="471" y="1342"/>
                  </a:lnTo>
                  <a:lnTo>
                    <a:pt x="489" y="1442"/>
                  </a:lnTo>
                  <a:lnTo>
                    <a:pt x="514" y="1549"/>
                  </a:lnTo>
                  <a:lnTo>
                    <a:pt x="550" y="1660"/>
                  </a:lnTo>
                  <a:lnTo>
                    <a:pt x="553" y="1674"/>
                  </a:lnTo>
                  <a:lnTo>
                    <a:pt x="543" y="1681"/>
                  </a:lnTo>
                  <a:lnTo>
                    <a:pt x="418" y="1752"/>
                  </a:lnTo>
                  <a:lnTo>
                    <a:pt x="307" y="1831"/>
                  </a:lnTo>
                  <a:lnTo>
                    <a:pt x="214" y="1913"/>
                  </a:lnTo>
                  <a:lnTo>
                    <a:pt x="143" y="2002"/>
                  </a:lnTo>
                  <a:lnTo>
                    <a:pt x="86" y="2091"/>
                  </a:lnTo>
                  <a:lnTo>
                    <a:pt x="50" y="2188"/>
                  </a:lnTo>
                  <a:lnTo>
                    <a:pt x="32" y="2288"/>
                  </a:lnTo>
                  <a:lnTo>
                    <a:pt x="32" y="2316"/>
                  </a:lnTo>
                  <a:lnTo>
                    <a:pt x="46" y="2427"/>
                  </a:lnTo>
                  <a:lnTo>
                    <a:pt x="82" y="2538"/>
                  </a:lnTo>
                  <a:lnTo>
                    <a:pt x="146" y="2648"/>
                  </a:lnTo>
                  <a:lnTo>
                    <a:pt x="228" y="2752"/>
                  </a:lnTo>
                  <a:lnTo>
                    <a:pt x="335" y="2855"/>
                  </a:lnTo>
                  <a:lnTo>
                    <a:pt x="478" y="2963"/>
                  </a:lnTo>
                  <a:lnTo>
                    <a:pt x="471" y="2973"/>
                  </a:lnTo>
                  <a:lnTo>
                    <a:pt x="414" y="3105"/>
                  </a:lnTo>
                  <a:lnTo>
                    <a:pt x="371" y="3230"/>
                  </a:lnTo>
                  <a:lnTo>
                    <a:pt x="343" y="3352"/>
                  </a:lnTo>
                  <a:lnTo>
                    <a:pt x="335" y="3466"/>
                  </a:lnTo>
                  <a:lnTo>
                    <a:pt x="339" y="3548"/>
                  </a:lnTo>
                  <a:lnTo>
                    <a:pt x="357" y="3627"/>
                  </a:lnTo>
                  <a:lnTo>
                    <a:pt x="382" y="3698"/>
                  </a:lnTo>
                  <a:lnTo>
                    <a:pt x="418" y="3766"/>
                  </a:lnTo>
                  <a:lnTo>
                    <a:pt x="478" y="3841"/>
                  </a:lnTo>
                  <a:lnTo>
                    <a:pt x="553" y="3905"/>
                  </a:lnTo>
                  <a:lnTo>
                    <a:pt x="639" y="3955"/>
                  </a:lnTo>
                  <a:lnTo>
                    <a:pt x="742" y="3998"/>
                  </a:lnTo>
                  <a:lnTo>
                    <a:pt x="857" y="4026"/>
                  </a:lnTo>
                  <a:lnTo>
                    <a:pt x="982" y="4041"/>
                  </a:lnTo>
                  <a:lnTo>
                    <a:pt x="1117" y="4048"/>
                  </a:lnTo>
                  <a:lnTo>
                    <a:pt x="1171" y="4048"/>
                  </a:lnTo>
                  <a:lnTo>
                    <a:pt x="1174" y="4062"/>
                  </a:lnTo>
                  <a:lnTo>
                    <a:pt x="1206" y="4201"/>
                  </a:lnTo>
                  <a:lnTo>
                    <a:pt x="1246" y="4330"/>
                  </a:lnTo>
                  <a:lnTo>
                    <a:pt x="1296" y="4444"/>
                  </a:lnTo>
                  <a:lnTo>
                    <a:pt x="1356" y="4540"/>
                  </a:lnTo>
                  <a:lnTo>
                    <a:pt x="1428" y="4622"/>
                  </a:lnTo>
                  <a:lnTo>
                    <a:pt x="1506" y="4687"/>
                  </a:lnTo>
                  <a:lnTo>
                    <a:pt x="1595" y="4733"/>
                  </a:lnTo>
                  <a:lnTo>
                    <a:pt x="1688" y="4758"/>
                  </a:lnTo>
                  <a:lnTo>
                    <a:pt x="1781" y="4765"/>
                  </a:lnTo>
                  <a:lnTo>
                    <a:pt x="1892" y="4755"/>
                  </a:lnTo>
                  <a:lnTo>
                    <a:pt x="2006" y="4726"/>
                  </a:lnTo>
                  <a:lnTo>
                    <a:pt x="2120" y="4680"/>
                  </a:lnTo>
                  <a:lnTo>
                    <a:pt x="2241" y="4612"/>
                  </a:lnTo>
                  <a:lnTo>
                    <a:pt x="2363" y="4526"/>
                  </a:lnTo>
                  <a:lnTo>
                    <a:pt x="2373" y="4519"/>
                  </a:lnTo>
                  <a:lnTo>
                    <a:pt x="2384" y="4530"/>
                  </a:lnTo>
                  <a:lnTo>
                    <a:pt x="2488" y="4622"/>
                  </a:lnTo>
                  <a:lnTo>
                    <a:pt x="2588" y="4697"/>
                  </a:lnTo>
                  <a:lnTo>
                    <a:pt x="2691" y="4758"/>
                  </a:lnTo>
                  <a:lnTo>
                    <a:pt x="2795" y="4801"/>
                  </a:lnTo>
                  <a:lnTo>
                    <a:pt x="2895" y="4830"/>
                  </a:lnTo>
                  <a:lnTo>
                    <a:pt x="2994" y="4837"/>
                  </a:lnTo>
                  <a:lnTo>
                    <a:pt x="3055" y="4833"/>
                  </a:lnTo>
                  <a:lnTo>
                    <a:pt x="3119" y="4822"/>
                  </a:lnTo>
                  <a:lnTo>
                    <a:pt x="3212" y="4787"/>
                  </a:lnTo>
                  <a:lnTo>
                    <a:pt x="3298" y="4733"/>
                  </a:lnTo>
                  <a:lnTo>
                    <a:pt x="3376" y="4662"/>
                  </a:lnTo>
                  <a:lnTo>
                    <a:pt x="3448" y="4573"/>
                  </a:lnTo>
                  <a:lnTo>
                    <a:pt x="3512" y="4465"/>
                  </a:lnTo>
                  <a:lnTo>
                    <a:pt x="3569" y="4344"/>
                  </a:lnTo>
                  <a:lnTo>
                    <a:pt x="3615" y="4208"/>
                  </a:lnTo>
                  <a:lnTo>
                    <a:pt x="3619" y="4194"/>
                  </a:lnTo>
                  <a:lnTo>
                    <a:pt x="3633" y="4194"/>
                  </a:lnTo>
                  <a:lnTo>
                    <a:pt x="3748" y="4208"/>
                  </a:lnTo>
                  <a:lnTo>
                    <a:pt x="3851" y="4212"/>
                  </a:lnTo>
                  <a:lnTo>
                    <a:pt x="3969" y="4205"/>
                  </a:lnTo>
                  <a:lnTo>
                    <a:pt x="4076" y="4191"/>
                  </a:lnTo>
                  <a:lnTo>
                    <a:pt x="4176" y="4162"/>
                  </a:lnTo>
                  <a:lnTo>
                    <a:pt x="4261" y="4119"/>
                  </a:lnTo>
                  <a:lnTo>
                    <a:pt x="4340" y="4066"/>
                  </a:lnTo>
                  <a:lnTo>
                    <a:pt x="4404" y="4001"/>
                  </a:lnTo>
                  <a:lnTo>
                    <a:pt x="4454" y="3923"/>
                  </a:lnTo>
                  <a:lnTo>
                    <a:pt x="4493" y="3830"/>
                  </a:lnTo>
                  <a:lnTo>
                    <a:pt x="4515" y="3730"/>
                  </a:lnTo>
                  <a:lnTo>
                    <a:pt x="4522" y="3623"/>
                  </a:lnTo>
                  <a:lnTo>
                    <a:pt x="4515" y="3494"/>
                  </a:lnTo>
                  <a:lnTo>
                    <a:pt x="4486" y="3355"/>
                  </a:lnTo>
                  <a:lnTo>
                    <a:pt x="4444" y="3209"/>
                  </a:lnTo>
                  <a:lnTo>
                    <a:pt x="4440" y="3195"/>
                  </a:lnTo>
                  <a:lnTo>
                    <a:pt x="4451" y="3191"/>
                  </a:lnTo>
                  <a:lnTo>
                    <a:pt x="4576" y="3120"/>
                  </a:lnTo>
                  <a:lnTo>
                    <a:pt x="4686" y="3041"/>
                  </a:lnTo>
                  <a:lnTo>
                    <a:pt x="4775" y="2955"/>
                  </a:lnTo>
                  <a:lnTo>
                    <a:pt x="4850" y="2870"/>
                  </a:lnTo>
                  <a:lnTo>
                    <a:pt x="4908" y="2777"/>
                  </a:lnTo>
                  <a:lnTo>
                    <a:pt x="4943" y="2681"/>
                  </a:lnTo>
                  <a:lnTo>
                    <a:pt x="4957" y="2581"/>
                  </a:lnTo>
                  <a:lnTo>
                    <a:pt x="4961" y="2570"/>
                  </a:lnTo>
                  <a:lnTo>
                    <a:pt x="4961" y="2552"/>
                  </a:lnTo>
                  <a:lnTo>
                    <a:pt x="4947" y="2441"/>
                  </a:lnTo>
                  <a:lnTo>
                    <a:pt x="4911" y="2331"/>
                  </a:lnTo>
                  <a:lnTo>
                    <a:pt x="4847" y="2220"/>
                  </a:lnTo>
                  <a:lnTo>
                    <a:pt x="4765" y="2116"/>
                  </a:lnTo>
                  <a:lnTo>
                    <a:pt x="4658" y="2013"/>
                  </a:lnTo>
                  <a:lnTo>
                    <a:pt x="4529" y="1917"/>
                  </a:lnTo>
                  <a:lnTo>
                    <a:pt x="4515" y="1909"/>
                  </a:lnTo>
                  <a:lnTo>
                    <a:pt x="4522" y="1895"/>
                  </a:lnTo>
                  <a:lnTo>
                    <a:pt x="4579" y="1763"/>
                  </a:lnTo>
                  <a:lnTo>
                    <a:pt x="4622" y="1638"/>
                  </a:lnTo>
                  <a:lnTo>
                    <a:pt x="4647" y="1517"/>
                  </a:lnTo>
                  <a:lnTo>
                    <a:pt x="4654" y="1403"/>
                  </a:lnTo>
                  <a:lnTo>
                    <a:pt x="4651" y="1320"/>
                  </a:lnTo>
                  <a:lnTo>
                    <a:pt x="4636" y="1245"/>
                  </a:lnTo>
                  <a:lnTo>
                    <a:pt x="4611" y="1174"/>
                  </a:lnTo>
                  <a:lnTo>
                    <a:pt x="4576" y="1106"/>
                  </a:lnTo>
                  <a:lnTo>
                    <a:pt x="4515" y="1031"/>
                  </a:lnTo>
                  <a:lnTo>
                    <a:pt x="4440" y="967"/>
                  </a:lnTo>
                  <a:lnTo>
                    <a:pt x="4354" y="913"/>
                  </a:lnTo>
                  <a:lnTo>
                    <a:pt x="4251" y="871"/>
                  </a:lnTo>
                  <a:lnTo>
                    <a:pt x="4137" y="842"/>
                  </a:lnTo>
                  <a:lnTo>
                    <a:pt x="4012" y="828"/>
                  </a:lnTo>
                  <a:lnTo>
                    <a:pt x="3876" y="821"/>
                  </a:lnTo>
                  <a:lnTo>
                    <a:pt x="3822" y="821"/>
                  </a:lnTo>
                  <a:lnTo>
                    <a:pt x="3819" y="806"/>
                  </a:lnTo>
                  <a:lnTo>
                    <a:pt x="3787" y="667"/>
                  </a:lnTo>
                  <a:lnTo>
                    <a:pt x="3748" y="539"/>
                  </a:lnTo>
                  <a:lnTo>
                    <a:pt x="3698" y="428"/>
                  </a:lnTo>
                  <a:lnTo>
                    <a:pt x="3637" y="328"/>
                  </a:lnTo>
                  <a:lnTo>
                    <a:pt x="3566" y="249"/>
                  </a:lnTo>
                  <a:lnTo>
                    <a:pt x="3487" y="185"/>
                  </a:lnTo>
                  <a:lnTo>
                    <a:pt x="3398" y="139"/>
                  </a:lnTo>
                  <a:lnTo>
                    <a:pt x="3305" y="110"/>
                  </a:lnTo>
                  <a:lnTo>
                    <a:pt x="3212" y="103"/>
                  </a:lnTo>
                  <a:lnTo>
                    <a:pt x="3102" y="114"/>
                  </a:lnTo>
                  <a:lnTo>
                    <a:pt x="2987" y="142"/>
                  </a:lnTo>
                  <a:lnTo>
                    <a:pt x="2873" y="192"/>
                  </a:lnTo>
                  <a:lnTo>
                    <a:pt x="2752" y="260"/>
                  </a:lnTo>
                  <a:lnTo>
                    <a:pt x="2630" y="342"/>
                  </a:lnTo>
                  <a:lnTo>
                    <a:pt x="2620" y="349"/>
                  </a:lnTo>
                  <a:lnTo>
                    <a:pt x="2609" y="342"/>
                  </a:lnTo>
                  <a:lnTo>
                    <a:pt x="2506" y="249"/>
                  </a:lnTo>
                  <a:lnTo>
                    <a:pt x="2402" y="174"/>
                  </a:lnTo>
                  <a:lnTo>
                    <a:pt x="2298" y="110"/>
                  </a:lnTo>
                  <a:lnTo>
                    <a:pt x="2199" y="67"/>
                  </a:lnTo>
                  <a:lnTo>
                    <a:pt x="2095" y="42"/>
                  </a:lnTo>
                  <a:lnTo>
                    <a:pt x="1999" y="32"/>
                  </a:lnTo>
                  <a:close/>
                  <a:moveTo>
                    <a:pt x="1999" y="0"/>
                  </a:moveTo>
                  <a:lnTo>
                    <a:pt x="2102" y="10"/>
                  </a:lnTo>
                  <a:lnTo>
                    <a:pt x="2206" y="35"/>
                  </a:lnTo>
                  <a:lnTo>
                    <a:pt x="2309" y="78"/>
                  </a:lnTo>
                  <a:lnTo>
                    <a:pt x="2416" y="139"/>
                  </a:lnTo>
                  <a:lnTo>
                    <a:pt x="2520" y="217"/>
                  </a:lnTo>
                  <a:lnTo>
                    <a:pt x="2623" y="307"/>
                  </a:lnTo>
                  <a:lnTo>
                    <a:pt x="2745" y="224"/>
                  </a:lnTo>
                  <a:lnTo>
                    <a:pt x="2866" y="160"/>
                  </a:lnTo>
                  <a:lnTo>
                    <a:pt x="2984" y="110"/>
                  </a:lnTo>
                  <a:lnTo>
                    <a:pt x="3098" y="82"/>
                  </a:lnTo>
                  <a:lnTo>
                    <a:pt x="3212" y="71"/>
                  </a:lnTo>
                  <a:lnTo>
                    <a:pt x="3280" y="75"/>
                  </a:lnTo>
                  <a:lnTo>
                    <a:pt x="3344" y="85"/>
                  </a:lnTo>
                  <a:lnTo>
                    <a:pt x="3408" y="107"/>
                  </a:lnTo>
                  <a:lnTo>
                    <a:pt x="3491" y="150"/>
                  </a:lnTo>
                  <a:lnTo>
                    <a:pt x="3566" y="203"/>
                  </a:lnTo>
                  <a:lnTo>
                    <a:pt x="3633" y="274"/>
                  </a:lnTo>
                  <a:lnTo>
                    <a:pt x="3690" y="353"/>
                  </a:lnTo>
                  <a:lnTo>
                    <a:pt x="3744" y="446"/>
                  </a:lnTo>
                  <a:lnTo>
                    <a:pt x="3787" y="549"/>
                  </a:lnTo>
                  <a:lnTo>
                    <a:pt x="3819" y="664"/>
                  </a:lnTo>
                  <a:lnTo>
                    <a:pt x="3847" y="788"/>
                  </a:lnTo>
                  <a:lnTo>
                    <a:pt x="3876" y="788"/>
                  </a:lnTo>
                  <a:lnTo>
                    <a:pt x="3997" y="792"/>
                  </a:lnTo>
                  <a:lnTo>
                    <a:pt x="4112" y="806"/>
                  </a:lnTo>
                  <a:lnTo>
                    <a:pt x="4219" y="831"/>
                  </a:lnTo>
                  <a:lnTo>
                    <a:pt x="4315" y="863"/>
                  </a:lnTo>
                  <a:lnTo>
                    <a:pt x="4404" y="903"/>
                  </a:lnTo>
                  <a:lnTo>
                    <a:pt x="4483" y="956"/>
                  </a:lnTo>
                  <a:lnTo>
                    <a:pt x="4547" y="1017"/>
                  </a:lnTo>
                  <a:lnTo>
                    <a:pt x="4604" y="1088"/>
                  </a:lnTo>
                  <a:lnTo>
                    <a:pt x="4640" y="1160"/>
                  </a:lnTo>
                  <a:lnTo>
                    <a:pt x="4668" y="1235"/>
                  </a:lnTo>
                  <a:lnTo>
                    <a:pt x="4683" y="1317"/>
                  </a:lnTo>
                  <a:lnTo>
                    <a:pt x="4690" y="1403"/>
                  </a:lnTo>
                  <a:lnTo>
                    <a:pt x="4683" y="1517"/>
                  </a:lnTo>
                  <a:lnTo>
                    <a:pt x="4654" y="1638"/>
                  </a:lnTo>
                  <a:lnTo>
                    <a:pt x="4615" y="1767"/>
                  </a:lnTo>
                  <a:lnTo>
                    <a:pt x="4558" y="1899"/>
                  </a:lnTo>
                  <a:lnTo>
                    <a:pt x="4668" y="1981"/>
                  </a:lnTo>
                  <a:lnTo>
                    <a:pt x="4761" y="2070"/>
                  </a:lnTo>
                  <a:lnTo>
                    <a:pt x="4843" y="2159"/>
                  </a:lnTo>
                  <a:lnTo>
                    <a:pt x="4908" y="2256"/>
                  </a:lnTo>
                  <a:lnTo>
                    <a:pt x="4954" y="2352"/>
                  </a:lnTo>
                  <a:lnTo>
                    <a:pt x="4982" y="2452"/>
                  </a:lnTo>
                  <a:lnTo>
                    <a:pt x="4993" y="2552"/>
                  </a:lnTo>
                  <a:lnTo>
                    <a:pt x="4993" y="2584"/>
                  </a:lnTo>
                  <a:lnTo>
                    <a:pt x="4975" y="2688"/>
                  </a:lnTo>
                  <a:lnTo>
                    <a:pt x="4936" y="2788"/>
                  </a:lnTo>
                  <a:lnTo>
                    <a:pt x="4879" y="2884"/>
                  </a:lnTo>
                  <a:lnTo>
                    <a:pt x="4804" y="2973"/>
                  </a:lnTo>
                  <a:lnTo>
                    <a:pt x="4711" y="3059"/>
                  </a:lnTo>
                  <a:lnTo>
                    <a:pt x="4604" y="3137"/>
                  </a:lnTo>
                  <a:lnTo>
                    <a:pt x="4479" y="3212"/>
                  </a:lnTo>
                  <a:lnTo>
                    <a:pt x="4511" y="3319"/>
                  </a:lnTo>
                  <a:lnTo>
                    <a:pt x="4536" y="3427"/>
                  </a:lnTo>
                  <a:lnTo>
                    <a:pt x="4554" y="3527"/>
                  </a:lnTo>
                  <a:lnTo>
                    <a:pt x="4558" y="3623"/>
                  </a:lnTo>
                  <a:lnTo>
                    <a:pt x="4551" y="3737"/>
                  </a:lnTo>
                  <a:lnTo>
                    <a:pt x="4526" y="3841"/>
                  </a:lnTo>
                  <a:lnTo>
                    <a:pt x="4486" y="3937"/>
                  </a:lnTo>
                  <a:lnTo>
                    <a:pt x="4429" y="4023"/>
                  </a:lnTo>
                  <a:lnTo>
                    <a:pt x="4361" y="4091"/>
                  </a:lnTo>
                  <a:lnTo>
                    <a:pt x="4279" y="4148"/>
                  </a:lnTo>
                  <a:lnTo>
                    <a:pt x="4187" y="4191"/>
                  </a:lnTo>
                  <a:lnTo>
                    <a:pt x="4083" y="4219"/>
                  </a:lnTo>
                  <a:lnTo>
                    <a:pt x="3972" y="4237"/>
                  </a:lnTo>
                  <a:lnTo>
                    <a:pt x="3851" y="4244"/>
                  </a:lnTo>
                  <a:lnTo>
                    <a:pt x="3751" y="4241"/>
                  </a:lnTo>
                  <a:lnTo>
                    <a:pt x="3644" y="4230"/>
                  </a:lnTo>
                  <a:lnTo>
                    <a:pt x="3594" y="4365"/>
                  </a:lnTo>
                  <a:lnTo>
                    <a:pt x="3537" y="4487"/>
                  </a:lnTo>
                  <a:lnTo>
                    <a:pt x="3473" y="4594"/>
                  </a:lnTo>
                  <a:lnTo>
                    <a:pt x="3398" y="4687"/>
                  </a:lnTo>
                  <a:lnTo>
                    <a:pt x="3316" y="4762"/>
                  </a:lnTo>
                  <a:lnTo>
                    <a:pt x="3226" y="4819"/>
                  </a:lnTo>
                  <a:lnTo>
                    <a:pt x="3127" y="4855"/>
                  </a:lnTo>
                  <a:lnTo>
                    <a:pt x="3059" y="4869"/>
                  </a:lnTo>
                  <a:lnTo>
                    <a:pt x="2994" y="4872"/>
                  </a:lnTo>
                  <a:lnTo>
                    <a:pt x="2891" y="4862"/>
                  </a:lnTo>
                  <a:lnTo>
                    <a:pt x="2787" y="4837"/>
                  </a:lnTo>
                  <a:lnTo>
                    <a:pt x="2684" y="4790"/>
                  </a:lnTo>
                  <a:lnTo>
                    <a:pt x="2577" y="4730"/>
                  </a:lnTo>
                  <a:lnTo>
                    <a:pt x="2473" y="4655"/>
                  </a:lnTo>
                  <a:lnTo>
                    <a:pt x="2370" y="4562"/>
                  </a:lnTo>
                  <a:lnTo>
                    <a:pt x="2249" y="4644"/>
                  </a:lnTo>
                  <a:lnTo>
                    <a:pt x="2127" y="4708"/>
                  </a:lnTo>
                  <a:lnTo>
                    <a:pt x="2009" y="4758"/>
                  </a:lnTo>
                  <a:lnTo>
                    <a:pt x="1895" y="4787"/>
                  </a:lnTo>
                  <a:lnTo>
                    <a:pt x="1781" y="4797"/>
                  </a:lnTo>
                  <a:lnTo>
                    <a:pt x="1713" y="4794"/>
                  </a:lnTo>
                  <a:lnTo>
                    <a:pt x="1649" y="4783"/>
                  </a:lnTo>
                  <a:lnTo>
                    <a:pt x="1585" y="4762"/>
                  </a:lnTo>
                  <a:lnTo>
                    <a:pt x="1503" y="4722"/>
                  </a:lnTo>
                  <a:lnTo>
                    <a:pt x="1428" y="4665"/>
                  </a:lnTo>
                  <a:lnTo>
                    <a:pt x="1360" y="4597"/>
                  </a:lnTo>
                  <a:lnTo>
                    <a:pt x="1299" y="4515"/>
                  </a:lnTo>
                  <a:lnTo>
                    <a:pt x="1249" y="4423"/>
                  </a:lnTo>
                  <a:lnTo>
                    <a:pt x="1206" y="4319"/>
                  </a:lnTo>
                  <a:lnTo>
                    <a:pt x="1171" y="4205"/>
                  </a:lnTo>
                  <a:lnTo>
                    <a:pt x="1146" y="4080"/>
                  </a:lnTo>
                  <a:lnTo>
                    <a:pt x="1117" y="4080"/>
                  </a:lnTo>
                  <a:lnTo>
                    <a:pt x="996" y="4076"/>
                  </a:lnTo>
                  <a:lnTo>
                    <a:pt x="882" y="4062"/>
                  </a:lnTo>
                  <a:lnTo>
                    <a:pt x="774" y="4041"/>
                  </a:lnTo>
                  <a:lnTo>
                    <a:pt x="678" y="4008"/>
                  </a:lnTo>
                  <a:lnTo>
                    <a:pt x="589" y="3966"/>
                  </a:lnTo>
                  <a:lnTo>
                    <a:pt x="510" y="3916"/>
                  </a:lnTo>
                  <a:lnTo>
                    <a:pt x="446" y="3855"/>
                  </a:lnTo>
                  <a:lnTo>
                    <a:pt x="389" y="3784"/>
                  </a:lnTo>
                  <a:lnTo>
                    <a:pt x="350" y="3712"/>
                  </a:lnTo>
                  <a:lnTo>
                    <a:pt x="325" y="3634"/>
                  </a:lnTo>
                  <a:lnTo>
                    <a:pt x="307" y="3552"/>
                  </a:lnTo>
                  <a:lnTo>
                    <a:pt x="303" y="3466"/>
                  </a:lnTo>
                  <a:lnTo>
                    <a:pt x="311" y="3352"/>
                  </a:lnTo>
                  <a:lnTo>
                    <a:pt x="335" y="3230"/>
                  </a:lnTo>
                  <a:lnTo>
                    <a:pt x="378" y="3102"/>
                  </a:lnTo>
                  <a:lnTo>
                    <a:pt x="435" y="2973"/>
                  </a:lnTo>
                  <a:lnTo>
                    <a:pt x="325" y="2888"/>
                  </a:lnTo>
                  <a:lnTo>
                    <a:pt x="232" y="2802"/>
                  </a:lnTo>
                  <a:lnTo>
                    <a:pt x="150" y="2709"/>
                  </a:lnTo>
                  <a:lnTo>
                    <a:pt x="86" y="2616"/>
                  </a:lnTo>
                  <a:lnTo>
                    <a:pt x="39" y="2516"/>
                  </a:lnTo>
                  <a:lnTo>
                    <a:pt x="11" y="2416"/>
                  </a:lnTo>
                  <a:lnTo>
                    <a:pt x="0" y="2316"/>
                  </a:lnTo>
                  <a:lnTo>
                    <a:pt x="0" y="2288"/>
                  </a:lnTo>
                  <a:lnTo>
                    <a:pt x="18" y="2184"/>
                  </a:lnTo>
                  <a:lnTo>
                    <a:pt x="54" y="2084"/>
                  </a:lnTo>
                  <a:lnTo>
                    <a:pt x="111" y="1988"/>
                  </a:lnTo>
                  <a:lnTo>
                    <a:pt x="186" y="1895"/>
                  </a:lnTo>
                  <a:lnTo>
                    <a:pt x="282" y="1809"/>
                  </a:lnTo>
                  <a:lnTo>
                    <a:pt x="389" y="1731"/>
                  </a:lnTo>
                  <a:lnTo>
                    <a:pt x="514" y="1656"/>
                  </a:lnTo>
                  <a:lnTo>
                    <a:pt x="482" y="1549"/>
                  </a:lnTo>
                  <a:lnTo>
                    <a:pt x="457" y="1442"/>
                  </a:lnTo>
                  <a:lnTo>
                    <a:pt x="439" y="1342"/>
                  </a:lnTo>
                  <a:lnTo>
                    <a:pt x="435" y="1245"/>
                  </a:lnTo>
                  <a:lnTo>
                    <a:pt x="439" y="1156"/>
                  </a:lnTo>
                  <a:lnTo>
                    <a:pt x="457" y="1071"/>
                  </a:lnTo>
                  <a:lnTo>
                    <a:pt x="482" y="988"/>
                  </a:lnTo>
                  <a:lnTo>
                    <a:pt x="518" y="917"/>
                  </a:lnTo>
                  <a:lnTo>
                    <a:pt x="564" y="849"/>
                  </a:lnTo>
                  <a:lnTo>
                    <a:pt x="632" y="778"/>
                  </a:lnTo>
                  <a:lnTo>
                    <a:pt x="714" y="724"/>
                  </a:lnTo>
                  <a:lnTo>
                    <a:pt x="807" y="678"/>
                  </a:lnTo>
                  <a:lnTo>
                    <a:pt x="910" y="649"/>
                  </a:lnTo>
                  <a:lnTo>
                    <a:pt x="1021" y="631"/>
                  </a:lnTo>
                  <a:lnTo>
                    <a:pt x="1142" y="624"/>
                  </a:lnTo>
                  <a:lnTo>
                    <a:pt x="1242" y="628"/>
                  </a:lnTo>
                  <a:lnTo>
                    <a:pt x="1349" y="639"/>
                  </a:lnTo>
                  <a:lnTo>
                    <a:pt x="1392" y="521"/>
                  </a:lnTo>
                  <a:lnTo>
                    <a:pt x="1438" y="410"/>
                  </a:lnTo>
                  <a:lnTo>
                    <a:pt x="1495" y="314"/>
                  </a:lnTo>
                  <a:lnTo>
                    <a:pt x="1556" y="224"/>
                  </a:lnTo>
                  <a:lnTo>
                    <a:pt x="1624" y="153"/>
                  </a:lnTo>
                  <a:lnTo>
                    <a:pt x="1699" y="92"/>
                  </a:lnTo>
                  <a:lnTo>
                    <a:pt x="1777" y="46"/>
                  </a:lnTo>
                  <a:lnTo>
                    <a:pt x="1867" y="14"/>
                  </a:lnTo>
                  <a:lnTo>
                    <a:pt x="1931" y="3"/>
                  </a:lnTo>
                  <a:lnTo>
                    <a:pt x="1999" y="0"/>
                  </a:lnTo>
                  <a:close/>
                </a:path>
              </a:pathLst>
            </a:custGeom>
            <a:solidFill>
              <a:srgbClr val="B9DEDD"/>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 name="MH_SubTitle_3"/>
            <p:cNvSpPr>
              <a:spLocks/>
            </p:cNvSpPr>
            <p:nvPr>
              <p:custDataLst>
                <p:tags r:id="rId10"/>
              </p:custDataLst>
            </p:nvPr>
          </p:nvSpPr>
          <p:spPr bwMode="auto">
            <a:xfrm>
              <a:off x="3524314" y="4686114"/>
              <a:ext cx="1148779" cy="1121075"/>
            </a:xfrm>
            <a:custGeom>
              <a:avLst/>
              <a:gdLst/>
              <a:ahLst/>
              <a:cxnLst>
                <a:cxn ang="0">
                  <a:pos x="1942" y="25"/>
                </a:cxn>
                <a:cxn ang="0">
                  <a:pos x="2235" y="193"/>
                </a:cxn>
                <a:cxn ang="0">
                  <a:pos x="2542" y="146"/>
                </a:cxn>
                <a:cxn ang="0">
                  <a:pos x="2845" y="61"/>
                </a:cxn>
                <a:cxn ang="0">
                  <a:pos x="3113" y="136"/>
                </a:cxn>
                <a:cxn ang="0">
                  <a:pos x="3305" y="360"/>
                </a:cxn>
                <a:cxn ang="0">
                  <a:pos x="3416" y="707"/>
                </a:cxn>
                <a:cxn ang="0">
                  <a:pos x="3776" y="750"/>
                </a:cxn>
                <a:cxn ang="0">
                  <a:pos x="4033" y="892"/>
                </a:cxn>
                <a:cxn ang="0">
                  <a:pos x="4158" y="1142"/>
                </a:cxn>
                <a:cxn ang="0">
                  <a:pos x="4133" y="1453"/>
                </a:cxn>
                <a:cxn ang="0">
                  <a:pos x="4166" y="1781"/>
                </a:cxn>
                <a:cxn ang="0">
                  <a:pos x="4398" y="2081"/>
                </a:cxn>
                <a:cxn ang="0">
                  <a:pos x="4422" y="2388"/>
                </a:cxn>
                <a:cxn ang="0">
                  <a:pos x="4269" y="2642"/>
                </a:cxn>
                <a:cxn ang="0">
                  <a:pos x="3976" y="2852"/>
                </a:cxn>
                <a:cxn ang="0">
                  <a:pos x="4048" y="3209"/>
                </a:cxn>
                <a:cxn ang="0">
                  <a:pos x="3987" y="3495"/>
                </a:cxn>
                <a:cxn ang="0">
                  <a:pos x="3791" y="3691"/>
                </a:cxn>
                <a:cxn ang="0">
                  <a:pos x="3487" y="3770"/>
                </a:cxn>
                <a:cxn ang="0">
                  <a:pos x="3191" y="3877"/>
                </a:cxn>
                <a:cxn ang="0">
                  <a:pos x="3020" y="4166"/>
                </a:cxn>
                <a:cxn ang="0">
                  <a:pos x="2777" y="4316"/>
                </a:cxn>
                <a:cxn ang="0">
                  <a:pos x="2495" y="4302"/>
                </a:cxn>
                <a:cxn ang="0">
                  <a:pos x="2203" y="4134"/>
                </a:cxn>
                <a:cxn ang="0">
                  <a:pos x="1896" y="4180"/>
                </a:cxn>
                <a:cxn ang="0">
                  <a:pos x="1592" y="4266"/>
                </a:cxn>
                <a:cxn ang="0">
                  <a:pos x="1325" y="4191"/>
                </a:cxn>
                <a:cxn ang="0">
                  <a:pos x="1132" y="3970"/>
                </a:cxn>
                <a:cxn ang="0">
                  <a:pos x="1021" y="3623"/>
                </a:cxn>
                <a:cxn ang="0">
                  <a:pos x="661" y="3580"/>
                </a:cxn>
                <a:cxn ang="0">
                  <a:pos x="404" y="3434"/>
                </a:cxn>
                <a:cxn ang="0">
                  <a:pos x="279" y="3188"/>
                </a:cxn>
                <a:cxn ang="0">
                  <a:pos x="304" y="2874"/>
                </a:cxn>
                <a:cxn ang="0">
                  <a:pos x="272" y="2545"/>
                </a:cxn>
                <a:cxn ang="0">
                  <a:pos x="40" y="2245"/>
                </a:cxn>
                <a:cxn ang="0">
                  <a:pos x="15" y="1938"/>
                </a:cxn>
                <a:cxn ang="0">
                  <a:pos x="168" y="1685"/>
                </a:cxn>
                <a:cxn ang="0">
                  <a:pos x="461" y="1474"/>
                </a:cxn>
                <a:cxn ang="0">
                  <a:pos x="389" y="1117"/>
                </a:cxn>
                <a:cxn ang="0">
                  <a:pos x="450" y="832"/>
                </a:cxn>
                <a:cxn ang="0">
                  <a:pos x="646" y="635"/>
                </a:cxn>
                <a:cxn ang="0">
                  <a:pos x="950" y="560"/>
                </a:cxn>
                <a:cxn ang="0">
                  <a:pos x="1246" y="450"/>
                </a:cxn>
                <a:cxn ang="0">
                  <a:pos x="1417" y="161"/>
                </a:cxn>
                <a:cxn ang="0">
                  <a:pos x="1656" y="14"/>
                </a:cxn>
              </a:cxnLst>
              <a:rect l="0" t="0" r="r" b="b"/>
              <a:pathLst>
                <a:path w="4437" h="4330">
                  <a:moveTo>
                    <a:pt x="1749" y="0"/>
                  </a:moveTo>
                  <a:lnTo>
                    <a:pt x="1846" y="3"/>
                  </a:lnTo>
                  <a:lnTo>
                    <a:pt x="1942" y="25"/>
                  </a:lnTo>
                  <a:lnTo>
                    <a:pt x="2038" y="64"/>
                  </a:lnTo>
                  <a:lnTo>
                    <a:pt x="2135" y="121"/>
                  </a:lnTo>
                  <a:lnTo>
                    <a:pt x="2235" y="193"/>
                  </a:lnTo>
                  <a:lnTo>
                    <a:pt x="2331" y="278"/>
                  </a:lnTo>
                  <a:lnTo>
                    <a:pt x="2438" y="203"/>
                  </a:lnTo>
                  <a:lnTo>
                    <a:pt x="2542" y="146"/>
                  </a:lnTo>
                  <a:lnTo>
                    <a:pt x="2649" y="100"/>
                  </a:lnTo>
                  <a:lnTo>
                    <a:pt x="2749" y="75"/>
                  </a:lnTo>
                  <a:lnTo>
                    <a:pt x="2845" y="61"/>
                  </a:lnTo>
                  <a:lnTo>
                    <a:pt x="2941" y="68"/>
                  </a:lnTo>
                  <a:lnTo>
                    <a:pt x="3031" y="93"/>
                  </a:lnTo>
                  <a:lnTo>
                    <a:pt x="3113" y="136"/>
                  </a:lnTo>
                  <a:lnTo>
                    <a:pt x="3188" y="196"/>
                  </a:lnTo>
                  <a:lnTo>
                    <a:pt x="3252" y="271"/>
                  </a:lnTo>
                  <a:lnTo>
                    <a:pt x="3305" y="360"/>
                  </a:lnTo>
                  <a:lnTo>
                    <a:pt x="3352" y="464"/>
                  </a:lnTo>
                  <a:lnTo>
                    <a:pt x="3387" y="578"/>
                  </a:lnTo>
                  <a:lnTo>
                    <a:pt x="3416" y="707"/>
                  </a:lnTo>
                  <a:lnTo>
                    <a:pt x="3544" y="710"/>
                  </a:lnTo>
                  <a:lnTo>
                    <a:pt x="3666" y="725"/>
                  </a:lnTo>
                  <a:lnTo>
                    <a:pt x="3776" y="750"/>
                  </a:lnTo>
                  <a:lnTo>
                    <a:pt x="3873" y="785"/>
                  </a:lnTo>
                  <a:lnTo>
                    <a:pt x="3959" y="832"/>
                  </a:lnTo>
                  <a:lnTo>
                    <a:pt x="4033" y="892"/>
                  </a:lnTo>
                  <a:lnTo>
                    <a:pt x="4091" y="967"/>
                  </a:lnTo>
                  <a:lnTo>
                    <a:pt x="4133" y="1049"/>
                  </a:lnTo>
                  <a:lnTo>
                    <a:pt x="4158" y="1142"/>
                  </a:lnTo>
                  <a:lnTo>
                    <a:pt x="4166" y="1239"/>
                  </a:lnTo>
                  <a:lnTo>
                    <a:pt x="4158" y="1342"/>
                  </a:lnTo>
                  <a:lnTo>
                    <a:pt x="4133" y="1453"/>
                  </a:lnTo>
                  <a:lnTo>
                    <a:pt x="4098" y="1571"/>
                  </a:lnTo>
                  <a:lnTo>
                    <a:pt x="4044" y="1688"/>
                  </a:lnTo>
                  <a:lnTo>
                    <a:pt x="4166" y="1781"/>
                  </a:lnTo>
                  <a:lnTo>
                    <a:pt x="4265" y="1878"/>
                  </a:lnTo>
                  <a:lnTo>
                    <a:pt x="4344" y="1978"/>
                  </a:lnTo>
                  <a:lnTo>
                    <a:pt x="4398" y="2081"/>
                  </a:lnTo>
                  <a:lnTo>
                    <a:pt x="4430" y="2188"/>
                  </a:lnTo>
                  <a:lnTo>
                    <a:pt x="4437" y="2295"/>
                  </a:lnTo>
                  <a:lnTo>
                    <a:pt x="4422" y="2388"/>
                  </a:lnTo>
                  <a:lnTo>
                    <a:pt x="4387" y="2474"/>
                  </a:lnTo>
                  <a:lnTo>
                    <a:pt x="4337" y="2559"/>
                  </a:lnTo>
                  <a:lnTo>
                    <a:pt x="4269" y="2642"/>
                  </a:lnTo>
                  <a:lnTo>
                    <a:pt x="4187" y="2717"/>
                  </a:lnTo>
                  <a:lnTo>
                    <a:pt x="4087" y="2788"/>
                  </a:lnTo>
                  <a:lnTo>
                    <a:pt x="3976" y="2852"/>
                  </a:lnTo>
                  <a:lnTo>
                    <a:pt x="4016" y="2977"/>
                  </a:lnTo>
                  <a:lnTo>
                    <a:pt x="4037" y="3095"/>
                  </a:lnTo>
                  <a:lnTo>
                    <a:pt x="4048" y="3209"/>
                  </a:lnTo>
                  <a:lnTo>
                    <a:pt x="4041" y="3313"/>
                  </a:lnTo>
                  <a:lnTo>
                    <a:pt x="4023" y="3409"/>
                  </a:lnTo>
                  <a:lnTo>
                    <a:pt x="3987" y="3495"/>
                  </a:lnTo>
                  <a:lnTo>
                    <a:pt x="3937" y="3573"/>
                  </a:lnTo>
                  <a:lnTo>
                    <a:pt x="3869" y="3641"/>
                  </a:lnTo>
                  <a:lnTo>
                    <a:pt x="3791" y="3691"/>
                  </a:lnTo>
                  <a:lnTo>
                    <a:pt x="3702" y="3730"/>
                  </a:lnTo>
                  <a:lnTo>
                    <a:pt x="3598" y="3755"/>
                  </a:lnTo>
                  <a:lnTo>
                    <a:pt x="3487" y="3770"/>
                  </a:lnTo>
                  <a:lnTo>
                    <a:pt x="3366" y="3766"/>
                  </a:lnTo>
                  <a:lnTo>
                    <a:pt x="3234" y="3755"/>
                  </a:lnTo>
                  <a:lnTo>
                    <a:pt x="3191" y="3877"/>
                  </a:lnTo>
                  <a:lnTo>
                    <a:pt x="3141" y="3987"/>
                  </a:lnTo>
                  <a:lnTo>
                    <a:pt x="3084" y="4084"/>
                  </a:lnTo>
                  <a:lnTo>
                    <a:pt x="3020" y="4166"/>
                  </a:lnTo>
                  <a:lnTo>
                    <a:pt x="2945" y="4234"/>
                  </a:lnTo>
                  <a:lnTo>
                    <a:pt x="2866" y="4284"/>
                  </a:lnTo>
                  <a:lnTo>
                    <a:pt x="2777" y="4316"/>
                  </a:lnTo>
                  <a:lnTo>
                    <a:pt x="2684" y="4330"/>
                  </a:lnTo>
                  <a:lnTo>
                    <a:pt x="2592" y="4323"/>
                  </a:lnTo>
                  <a:lnTo>
                    <a:pt x="2495" y="4302"/>
                  </a:lnTo>
                  <a:lnTo>
                    <a:pt x="2399" y="4262"/>
                  </a:lnTo>
                  <a:lnTo>
                    <a:pt x="2302" y="4205"/>
                  </a:lnTo>
                  <a:lnTo>
                    <a:pt x="2203" y="4134"/>
                  </a:lnTo>
                  <a:lnTo>
                    <a:pt x="2106" y="4048"/>
                  </a:lnTo>
                  <a:lnTo>
                    <a:pt x="1999" y="4123"/>
                  </a:lnTo>
                  <a:lnTo>
                    <a:pt x="1896" y="4180"/>
                  </a:lnTo>
                  <a:lnTo>
                    <a:pt x="1789" y="4227"/>
                  </a:lnTo>
                  <a:lnTo>
                    <a:pt x="1689" y="4252"/>
                  </a:lnTo>
                  <a:lnTo>
                    <a:pt x="1592" y="4266"/>
                  </a:lnTo>
                  <a:lnTo>
                    <a:pt x="1496" y="4259"/>
                  </a:lnTo>
                  <a:lnTo>
                    <a:pt x="1407" y="4234"/>
                  </a:lnTo>
                  <a:lnTo>
                    <a:pt x="1325" y="4191"/>
                  </a:lnTo>
                  <a:lnTo>
                    <a:pt x="1250" y="4134"/>
                  </a:lnTo>
                  <a:lnTo>
                    <a:pt x="1185" y="4059"/>
                  </a:lnTo>
                  <a:lnTo>
                    <a:pt x="1132" y="3970"/>
                  </a:lnTo>
                  <a:lnTo>
                    <a:pt x="1085" y="3866"/>
                  </a:lnTo>
                  <a:lnTo>
                    <a:pt x="1050" y="3752"/>
                  </a:lnTo>
                  <a:lnTo>
                    <a:pt x="1021" y="3623"/>
                  </a:lnTo>
                  <a:lnTo>
                    <a:pt x="893" y="3620"/>
                  </a:lnTo>
                  <a:lnTo>
                    <a:pt x="771" y="3605"/>
                  </a:lnTo>
                  <a:lnTo>
                    <a:pt x="661" y="3580"/>
                  </a:lnTo>
                  <a:lnTo>
                    <a:pt x="564" y="3545"/>
                  </a:lnTo>
                  <a:lnTo>
                    <a:pt x="479" y="3495"/>
                  </a:lnTo>
                  <a:lnTo>
                    <a:pt x="404" y="3434"/>
                  </a:lnTo>
                  <a:lnTo>
                    <a:pt x="347" y="3363"/>
                  </a:lnTo>
                  <a:lnTo>
                    <a:pt x="304" y="3281"/>
                  </a:lnTo>
                  <a:lnTo>
                    <a:pt x="279" y="3188"/>
                  </a:lnTo>
                  <a:lnTo>
                    <a:pt x="272" y="3088"/>
                  </a:lnTo>
                  <a:lnTo>
                    <a:pt x="279" y="2984"/>
                  </a:lnTo>
                  <a:lnTo>
                    <a:pt x="304" y="2874"/>
                  </a:lnTo>
                  <a:lnTo>
                    <a:pt x="339" y="2759"/>
                  </a:lnTo>
                  <a:lnTo>
                    <a:pt x="393" y="2638"/>
                  </a:lnTo>
                  <a:lnTo>
                    <a:pt x="272" y="2545"/>
                  </a:lnTo>
                  <a:lnTo>
                    <a:pt x="172" y="2449"/>
                  </a:lnTo>
                  <a:lnTo>
                    <a:pt x="93" y="2349"/>
                  </a:lnTo>
                  <a:lnTo>
                    <a:pt x="40" y="2245"/>
                  </a:lnTo>
                  <a:lnTo>
                    <a:pt x="8" y="2138"/>
                  </a:lnTo>
                  <a:lnTo>
                    <a:pt x="0" y="2031"/>
                  </a:lnTo>
                  <a:lnTo>
                    <a:pt x="15" y="1938"/>
                  </a:lnTo>
                  <a:lnTo>
                    <a:pt x="50" y="1853"/>
                  </a:lnTo>
                  <a:lnTo>
                    <a:pt x="100" y="1767"/>
                  </a:lnTo>
                  <a:lnTo>
                    <a:pt x="168" y="1685"/>
                  </a:lnTo>
                  <a:lnTo>
                    <a:pt x="250" y="1610"/>
                  </a:lnTo>
                  <a:lnTo>
                    <a:pt x="350" y="1538"/>
                  </a:lnTo>
                  <a:lnTo>
                    <a:pt x="461" y="1474"/>
                  </a:lnTo>
                  <a:lnTo>
                    <a:pt x="422" y="1349"/>
                  </a:lnTo>
                  <a:lnTo>
                    <a:pt x="400" y="1231"/>
                  </a:lnTo>
                  <a:lnTo>
                    <a:pt x="389" y="1117"/>
                  </a:lnTo>
                  <a:lnTo>
                    <a:pt x="397" y="1014"/>
                  </a:lnTo>
                  <a:lnTo>
                    <a:pt x="414" y="917"/>
                  </a:lnTo>
                  <a:lnTo>
                    <a:pt x="450" y="832"/>
                  </a:lnTo>
                  <a:lnTo>
                    <a:pt x="500" y="753"/>
                  </a:lnTo>
                  <a:lnTo>
                    <a:pt x="568" y="689"/>
                  </a:lnTo>
                  <a:lnTo>
                    <a:pt x="646" y="635"/>
                  </a:lnTo>
                  <a:lnTo>
                    <a:pt x="736" y="596"/>
                  </a:lnTo>
                  <a:lnTo>
                    <a:pt x="839" y="571"/>
                  </a:lnTo>
                  <a:lnTo>
                    <a:pt x="950" y="560"/>
                  </a:lnTo>
                  <a:lnTo>
                    <a:pt x="1071" y="560"/>
                  </a:lnTo>
                  <a:lnTo>
                    <a:pt x="1203" y="575"/>
                  </a:lnTo>
                  <a:lnTo>
                    <a:pt x="1246" y="450"/>
                  </a:lnTo>
                  <a:lnTo>
                    <a:pt x="1296" y="339"/>
                  </a:lnTo>
                  <a:lnTo>
                    <a:pt x="1353" y="243"/>
                  </a:lnTo>
                  <a:lnTo>
                    <a:pt x="1417" y="161"/>
                  </a:lnTo>
                  <a:lnTo>
                    <a:pt x="1489" y="96"/>
                  </a:lnTo>
                  <a:lnTo>
                    <a:pt x="1571" y="46"/>
                  </a:lnTo>
                  <a:lnTo>
                    <a:pt x="1656" y="14"/>
                  </a:lnTo>
                  <a:lnTo>
                    <a:pt x="1749" y="0"/>
                  </a:lnTo>
                  <a:close/>
                </a:path>
              </a:pathLst>
            </a:custGeom>
            <a:solidFill>
              <a:srgbClr val="9CCDC2"/>
            </a:solidFill>
            <a:ln w="9525" cap="flat" cmpd="sng" algn="ctr">
              <a:noFill/>
              <a:prstDash val="solid"/>
              <a:headEnd/>
              <a:tailEnd/>
            </a:ln>
            <a:effectLst>
              <a:outerShdw blurRad="266700" dist="342900" dir="8100000" algn="tl" rotWithShape="0">
                <a:prstClr val="black">
                  <a:alpha val="40000"/>
                </a:prstClr>
              </a:outerShdw>
            </a:effectLst>
          </p:spPr>
          <p:txBody>
            <a:bodyPr vert="horz" wrap="square" lIns="0" tIns="0" rIns="0" bIns="0" numCol="1" anchor="ctr" anchorCtr="1" compatLnSpc="1">
              <a:prstTxWarp prst="textNoShape">
                <a:avLst/>
              </a:prstTxWarp>
              <a:normAutofit/>
            </a:bodyPr>
            <a:lstStyle/>
            <a:p>
              <a:pPr>
                <a:defRPr/>
              </a:pPr>
              <a:r>
                <a:rPr lang="en-US" sz="2800" kern="0" dirty="0">
                  <a:solidFill>
                    <a:srgbClr val="FFFFFF"/>
                  </a:solidFill>
                  <a:latin typeface="Bernard MT Condensed" panose="02050806060905020404" pitchFamily="18" charset="0"/>
                </a:rPr>
                <a:t>20</a:t>
              </a:r>
              <a:r>
                <a:rPr lang="en-US" altLang="zh-CN" sz="2800" kern="0" dirty="0">
                  <a:solidFill>
                    <a:srgbClr val="FFFFFF"/>
                  </a:solidFill>
                  <a:latin typeface="Bernard MT Condensed" panose="02050806060905020404" pitchFamily="18" charset="0"/>
                </a:rPr>
                <a:t>%</a:t>
              </a:r>
              <a:endParaRPr lang="en-US" sz="2800" kern="0" dirty="0">
                <a:solidFill>
                  <a:srgbClr val="FFFFFF"/>
                </a:solidFill>
                <a:latin typeface="Bernard MT Condensed" panose="02050806060905020404" pitchFamily="18" charset="0"/>
              </a:endParaRPr>
            </a:p>
          </p:txBody>
        </p:sp>
      </p:grpSp>
      <p:cxnSp>
        <p:nvCxnSpPr>
          <p:cNvPr id="30" name="MH_Other_4"/>
          <p:cNvCxnSpPr/>
          <p:nvPr>
            <p:custDataLst>
              <p:tags r:id="rId2"/>
            </p:custDataLst>
          </p:nvPr>
        </p:nvCxnSpPr>
        <p:spPr>
          <a:xfrm>
            <a:off x="5368439" y="2647026"/>
            <a:ext cx="1599958" cy="2659"/>
          </a:xfrm>
          <a:prstGeom prst="line">
            <a:avLst/>
          </a:prstGeom>
          <a:noFill/>
          <a:ln w="19050" cap="flat" cmpd="sng" algn="ctr">
            <a:solidFill>
              <a:srgbClr val="1D5055"/>
            </a:solidFill>
            <a:prstDash val="sysDash"/>
            <a:tailEnd type="diamond"/>
          </a:ln>
          <a:effectLst/>
        </p:spPr>
      </p:cxnSp>
      <p:cxnSp>
        <p:nvCxnSpPr>
          <p:cNvPr id="32" name="MH_Other_5"/>
          <p:cNvCxnSpPr/>
          <p:nvPr>
            <p:custDataLst>
              <p:tags r:id="rId3"/>
            </p:custDataLst>
          </p:nvPr>
        </p:nvCxnSpPr>
        <p:spPr>
          <a:xfrm>
            <a:off x="6068397" y="3956842"/>
            <a:ext cx="900000" cy="2659"/>
          </a:xfrm>
          <a:prstGeom prst="line">
            <a:avLst/>
          </a:prstGeom>
          <a:noFill/>
          <a:ln w="19050" cap="flat" cmpd="sng" algn="ctr">
            <a:solidFill>
              <a:srgbClr val="1D5055"/>
            </a:solidFill>
            <a:prstDash val="sysDash"/>
            <a:tailEnd type="diamond"/>
          </a:ln>
          <a:effectLst/>
        </p:spPr>
      </p:cxnSp>
      <p:cxnSp>
        <p:nvCxnSpPr>
          <p:cNvPr id="33" name="MH_Other_6"/>
          <p:cNvCxnSpPr/>
          <p:nvPr>
            <p:custDataLst>
              <p:tags r:id="rId4"/>
            </p:custDataLst>
          </p:nvPr>
        </p:nvCxnSpPr>
        <p:spPr>
          <a:xfrm>
            <a:off x="4857355" y="5241181"/>
            <a:ext cx="2111043" cy="2659"/>
          </a:xfrm>
          <a:prstGeom prst="line">
            <a:avLst/>
          </a:prstGeom>
          <a:noFill/>
          <a:ln w="19050" cap="flat" cmpd="sng" algn="ctr">
            <a:solidFill>
              <a:srgbClr val="1D5055"/>
            </a:solidFill>
            <a:prstDash val="sysDash"/>
            <a:tailEnd type="diamond"/>
          </a:ln>
          <a:effectLst/>
        </p:spPr>
      </p:cxnSp>
      <p:sp>
        <p:nvSpPr>
          <p:cNvPr id="41" name="MH_Text_1"/>
          <p:cNvSpPr txBox="1"/>
          <p:nvPr>
            <p:custDataLst>
              <p:tags r:id="rId5"/>
            </p:custDataLst>
          </p:nvPr>
        </p:nvSpPr>
        <p:spPr>
          <a:xfrm>
            <a:off x="6971524" y="2325190"/>
            <a:ext cx="2880550" cy="830997"/>
          </a:xfrm>
          <a:prstGeom prst="rect">
            <a:avLst/>
          </a:prstGeom>
          <a:noFill/>
        </p:spPr>
        <p:txBody>
          <a:bodyPr wrap="square" rtlCol="0">
            <a:normAutofit/>
          </a:bodyPr>
          <a:lstStyle/>
          <a:p>
            <a:r>
              <a:rPr lang="en-US" altLang="zh-CN" sz="1600" dirty="0">
                <a:solidFill>
                  <a:srgbClr val="1D5055"/>
                </a:solidFill>
                <a:latin typeface="微软雅黑" panose="020B0503020204020204" pitchFamily="34" charset="-122"/>
                <a:ea typeface="微软雅黑" panose="020B0503020204020204" pitchFamily="34" charset="-122"/>
              </a:rPr>
              <a:t>Lorem ipsum dolor sit </a:t>
            </a:r>
            <a:r>
              <a:rPr lang="en-US" altLang="zh-CN" sz="1600" dirty="0" err="1">
                <a:solidFill>
                  <a:srgbClr val="1D5055"/>
                </a:solidFill>
                <a:latin typeface="微软雅黑" panose="020B0503020204020204" pitchFamily="34" charset="-122"/>
                <a:ea typeface="微软雅黑" panose="020B0503020204020204" pitchFamily="34" charset="-122"/>
              </a:rPr>
              <a:t>amet</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dirty="0" err="1">
                <a:solidFill>
                  <a:srgbClr val="1D5055"/>
                </a:solidFill>
                <a:latin typeface="微软雅黑" panose="020B0503020204020204" pitchFamily="34" charset="-122"/>
                <a:ea typeface="微软雅黑" panose="020B0503020204020204" pitchFamily="34" charset="-122"/>
              </a:rPr>
              <a:t>consectetur</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err="1">
                <a:solidFill>
                  <a:srgbClr val="1D5055"/>
                </a:solidFill>
                <a:latin typeface="微软雅黑" panose="020B0503020204020204" pitchFamily="34" charset="-122"/>
                <a:ea typeface="微软雅黑" panose="020B0503020204020204" pitchFamily="34" charset="-122"/>
              </a:rPr>
              <a:t>adipisicing</a:t>
            </a:r>
            <a:r>
              <a:rPr lang="en-US" altLang="zh-CN" sz="1600">
                <a:solidFill>
                  <a:srgbClr val="1D5055"/>
                </a:solidFill>
                <a:latin typeface="微软雅黑" panose="020B0503020204020204" pitchFamily="34" charset="-122"/>
                <a:ea typeface="微软雅黑" panose="020B0503020204020204" pitchFamily="34" charset="-122"/>
              </a:rPr>
              <a:t> </a:t>
            </a:r>
            <a:endParaRPr lang="en-US" altLang="zh-CN" sz="1600" dirty="0">
              <a:solidFill>
                <a:srgbClr val="1D5055"/>
              </a:solidFill>
              <a:latin typeface="微软雅黑" panose="020B0503020204020204" pitchFamily="34" charset="-122"/>
              <a:ea typeface="微软雅黑" panose="020B0503020204020204" pitchFamily="34" charset="-122"/>
            </a:endParaRPr>
          </a:p>
        </p:txBody>
      </p:sp>
      <p:sp>
        <p:nvSpPr>
          <p:cNvPr id="42" name="MH_Text_2"/>
          <p:cNvSpPr txBox="1"/>
          <p:nvPr>
            <p:custDataLst>
              <p:tags r:id="rId6"/>
            </p:custDataLst>
          </p:nvPr>
        </p:nvSpPr>
        <p:spPr>
          <a:xfrm>
            <a:off x="6971525" y="3625957"/>
            <a:ext cx="2880549" cy="830997"/>
          </a:xfrm>
          <a:prstGeom prst="rect">
            <a:avLst/>
          </a:prstGeom>
          <a:noFill/>
        </p:spPr>
        <p:txBody>
          <a:bodyPr wrap="square" rtlCol="0">
            <a:normAutofit/>
          </a:bodyPr>
          <a:lstStyle/>
          <a:p>
            <a:r>
              <a:rPr lang="en-US" altLang="zh-CN" sz="1600" dirty="0">
                <a:solidFill>
                  <a:srgbClr val="1D5055"/>
                </a:solidFill>
                <a:latin typeface="微软雅黑" panose="020B0503020204020204" pitchFamily="34" charset="-122"/>
                <a:ea typeface="微软雅黑" panose="020B0503020204020204" pitchFamily="34" charset="-122"/>
              </a:rPr>
              <a:t>Lorem ipsum dolor sit </a:t>
            </a:r>
            <a:r>
              <a:rPr lang="en-US" altLang="zh-CN" sz="1600" dirty="0" err="1">
                <a:solidFill>
                  <a:srgbClr val="1D5055"/>
                </a:solidFill>
                <a:latin typeface="微软雅黑" panose="020B0503020204020204" pitchFamily="34" charset="-122"/>
                <a:ea typeface="微软雅黑" panose="020B0503020204020204" pitchFamily="34" charset="-122"/>
              </a:rPr>
              <a:t>amet</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dirty="0" err="1">
                <a:solidFill>
                  <a:srgbClr val="1D5055"/>
                </a:solidFill>
                <a:latin typeface="微软雅黑" panose="020B0503020204020204" pitchFamily="34" charset="-122"/>
                <a:ea typeface="微软雅黑" panose="020B0503020204020204" pitchFamily="34" charset="-122"/>
              </a:rPr>
              <a:t>consectetur</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err="1">
                <a:solidFill>
                  <a:srgbClr val="1D5055"/>
                </a:solidFill>
                <a:latin typeface="微软雅黑" panose="020B0503020204020204" pitchFamily="34" charset="-122"/>
                <a:ea typeface="微软雅黑" panose="020B0503020204020204" pitchFamily="34" charset="-122"/>
              </a:rPr>
              <a:t>adipisicing</a:t>
            </a:r>
            <a:r>
              <a:rPr lang="en-US" altLang="zh-CN" sz="1600">
                <a:solidFill>
                  <a:srgbClr val="1D5055"/>
                </a:solidFill>
                <a:latin typeface="微软雅黑" panose="020B0503020204020204" pitchFamily="34" charset="-122"/>
                <a:ea typeface="微软雅黑" panose="020B0503020204020204" pitchFamily="34" charset="-122"/>
              </a:rPr>
              <a:t> </a:t>
            </a:r>
            <a:endParaRPr lang="en-US" altLang="zh-CN" sz="1600" dirty="0">
              <a:solidFill>
                <a:srgbClr val="1D5055"/>
              </a:solidFill>
              <a:latin typeface="微软雅黑" panose="020B0503020204020204" pitchFamily="34" charset="-122"/>
              <a:ea typeface="微软雅黑" panose="020B0503020204020204" pitchFamily="34" charset="-122"/>
            </a:endParaRPr>
          </a:p>
        </p:txBody>
      </p:sp>
      <p:sp>
        <p:nvSpPr>
          <p:cNvPr id="43" name="MH_Text_3"/>
          <p:cNvSpPr txBox="1"/>
          <p:nvPr>
            <p:custDataLst>
              <p:tags r:id="rId7"/>
            </p:custDataLst>
          </p:nvPr>
        </p:nvSpPr>
        <p:spPr>
          <a:xfrm>
            <a:off x="6971525" y="4926724"/>
            <a:ext cx="2880548" cy="830997"/>
          </a:xfrm>
          <a:prstGeom prst="rect">
            <a:avLst/>
          </a:prstGeom>
          <a:noFill/>
        </p:spPr>
        <p:txBody>
          <a:bodyPr wrap="square" rtlCol="0">
            <a:normAutofit/>
          </a:bodyPr>
          <a:lstStyle/>
          <a:p>
            <a:r>
              <a:rPr lang="en-US" altLang="zh-CN" sz="1600" dirty="0">
                <a:solidFill>
                  <a:srgbClr val="1D5055"/>
                </a:solidFill>
                <a:latin typeface="微软雅黑" panose="020B0503020204020204" pitchFamily="34" charset="-122"/>
                <a:ea typeface="微软雅黑" panose="020B0503020204020204" pitchFamily="34" charset="-122"/>
              </a:rPr>
              <a:t>Lorem ipsum dolor sit </a:t>
            </a:r>
            <a:r>
              <a:rPr lang="en-US" altLang="zh-CN" sz="1600" dirty="0" err="1">
                <a:solidFill>
                  <a:srgbClr val="1D5055"/>
                </a:solidFill>
                <a:latin typeface="微软雅黑" panose="020B0503020204020204" pitchFamily="34" charset="-122"/>
                <a:ea typeface="微软雅黑" panose="020B0503020204020204" pitchFamily="34" charset="-122"/>
              </a:rPr>
              <a:t>amet</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dirty="0" err="1">
                <a:solidFill>
                  <a:srgbClr val="1D5055"/>
                </a:solidFill>
                <a:latin typeface="微软雅黑" panose="020B0503020204020204" pitchFamily="34" charset="-122"/>
                <a:ea typeface="微软雅黑" panose="020B0503020204020204" pitchFamily="34" charset="-122"/>
              </a:rPr>
              <a:t>consectetur</a:t>
            </a:r>
            <a:r>
              <a:rPr lang="en-US" altLang="zh-CN" sz="1600" dirty="0">
                <a:solidFill>
                  <a:srgbClr val="1D5055"/>
                </a:solidFill>
                <a:latin typeface="微软雅黑" panose="020B0503020204020204" pitchFamily="34" charset="-122"/>
                <a:ea typeface="微软雅黑" panose="020B0503020204020204" pitchFamily="34" charset="-122"/>
              </a:rPr>
              <a:t> </a:t>
            </a:r>
            <a:r>
              <a:rPr lang="en-US" altLang="zh-CN" sz="1600" err="1">
                <a:solidFill>
                  <a:srgbClr val="1D5055"/>
                </a:solidFill>
                <a:latin typeface="微软雅黑" panose="020B0503020204020204" pitchFamily="34" charset="-122"/>
                <a:ea typeface="微软雅黑" panose="020B0503020204020204" pitchFamily="34" charset="-122"/>
              </a:rPr>
              <a:t>adipisicing</a:t>
            </a:r>
            <a:r>
              <a:rPr lang="en-US" altLang="zh-CN" sz="1600">
                <a:solidFill>
                  <a:srgbClr val="1D5055"/>
                </a:solidFill>
                <a:latin typeface="微软雅黑" panose="020B0503020204020204" pitchFamily="34" charset="-122"/>
                <a:ea typeface="微软雅黑" panose="020B0503020204020204" pitchFamily="34" charset="-122"/>
              </a:rPr>
              <a:t> </a:t>
            </a:r>
            <a:endParaRPr lang="en-US" altLang="zh-CN" sz="1600" dirty="0">
              <a:solidFill>
                <a:srgbClr val="1D5055"/>
              </a:solidFill>
              <a:latin typeface="微软雅黑" panose="020B0503020204020204" pitchFamily="34" charset="-122"/>
              <a:ea typeface="微软雅黑" panose="020B0503020204020204" pitchFamily="34" charset="-122"/>
            </a:endParaRPr>
          </a:p>
        </p:txBody>
      </p:sp>
      <p:sp>
        <p:nvSpPr>
          <p:cNvPr id="17" name="MH_PageTitle"/>
          <p:cNvSpPr txBox="1">
            <a:spLocks/>
          </p:cNvSpPr>
          <p:nvPr>
            <p:custDataLst>
              <p:tags r:id="rId8"/>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custDataLst>
      <p:tags r:id="rId1"/>
    </p:custDataLst>
    <p:extLst>
      <p:ext uri="{BB962C8B-B14F-4D97-AF65-F5344CB8AC3E}">
        <p14:creationId xmlns:p14="http://schemas.microsoft.com/office/powerpoint/2010/main" xmlns="" val="248003220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MH_Other_1"/>
          <p:cNvSpPr/>
          <p:nvPr>
            <p:custDataLst>
              <p:tags r:id="rId2"/>
            </p:custDataLst>
          </p:nvPr>
        </p:nvSpPr>
        <p:spPr>
          <a:xfrm rot="19232175" flipH="1">
            <a:off x="5046663" y="2579689"/>
            <a:ext cx="2233612" cy="2517775"/>
          </a:xfrm>
          <a:custGeom>
            <a:avLst/>
            <a:gdLst>
              <a:gd name="connsiteX0" fmla="*/ 120527 w 2233191"/>
              <a:gd name="connsiteY0" fmla="*/ 0 h 2517588"/>
              <a:gd name="connsiteX1" fmla="*/ 551180 w 2233191"/>
              <a:gd name="connsiteY1" fmla="*/ 580399 h 2517588"/>
              <a:gd name="connsiteX2" fmla="*/ 18900 w 2233191"/>
              <a:gd name="connsiteY2" fmla="*/ 574822 h 2517588"/>
              <a:gd name="connsiteX3" fmla="*/ 0 w 2233191"/>
              <a:gd name="connsiteY3" fmla="*/ 559306 h 2517588"/>
              <a:gd name="connsiteX4" fmla="*/ 64988 w 2233191"/>
              <a:gd name="connsiteY4" fmla="*/ 616983 h 2517588"/>
              <a:gd name="connsiteX5" fmla="*/ 588737 w 2233191"/>
              <a:gd name="connsiteY5" fmla="*/ 631015 h 2517588"/>
              <a:gd name="connsiteX6" fmla="*/ 1353438 w 2233191"/>
              <a:gd name="connsiteY6" fmla="*/ 1661615 h 2517588"/>
              <a:gd name="connsiteX7" fmla="*/ 1179962 w 2233191"/>
              <a:gd name="connsiteY7" fmla="*/ 1804434 h 2517588"/>
              <a:gd name="connsiteX8" fmla="*/ 470714 w 2233191"/>
              <a:gd name="connsiteY8" fmla="*/ 1745579 h 2517588"/>
              <a:gd name="connsiteX9" fmla="*/ 434629 w 2233191"/>
              <a:gd name="connsiteY9" fmla="*/ 1313086 h 2517588"/>
              <a:gd name="connsiteX10" fmla="*/ 383964 w 2233191"/>
              <a:gd name="connsiteY10" fmla="*/ 1260380 h 2517588"/>
              <a:gd name="connsiteX11" fmla="*/ 397641 w 2233191"/>
              <a:gd name="connsiteY11" fmla="*/ 1275750 h 2517588"/>
              <a:gd name="connsiteX12" fmla="*/ 425716 w 2233191"/>
              <a:gd name="connsiteY12" fmla="*/ 1716772 h 2517588"/>
              <a:gd name="connsiteX13" fmla="*/ 89781 w 2233191"/>
              <a:gd name="connsiteY13" fmla="*/ 1409705 h 2517588"/>
              <a:gd name="connsiteX14" fmla="*/ 54946 w 2233191"/>
              <a:gd name="connsiteY14" fmla="*/ 1364717 h 2517588"/>
              <a:gd name="connsiteX15" fmla="*/ 173777 w 2233191"/>
              <a:gd name="connsiteY15" fmla="*/ 1528081 h 2517588"/>
              <a:gd name="connsiteX16" fmla="*/ 670396 w 2233191"/>
              <a:gd name="connsiteY16" fmla="*/ 1926808 h 2517588"/>
              <a:gd name="connsiteX17" fmla="*/ 174071 w 2233191"/>
              <a:gd name="connsiteY17" fmla="*/ 2005506 h 2517588"/>
              <a:gd name="connsiteX18" fmla="*/ 152070 w 2233191"/>
              <a:gd name="connsiteY18" fmla="*/ 1994692 h 2517588"/>
              <a:gd name="connsiteX19" fmla="*/ 228711 w 2233191"/>
              <a:gd name="connsiteY19" fmla="*/ 2036101 h 2517588"/>
              <a:gd name="connsiteX20" fmla="*/ 729359 w 2233191"/>
              <a:gd name="connsiteY20" fmla="*/ 1951937 h 2517588"/>
              <a:gd name="connsiteX21" fmla="*/ 1263958 w 2233191"/>
              <a:gd name="connsiteY21" fmla="*/ 1922808 h 2517588"/>
              <a:gd name="connsiteX22" fmla="*/ 1439816 w 2233191"/>
              <a:gd name="connsiteY22" fmla="*/ 1778028 h 2517588"/>
              <a:gd name="connsiteX23" fmla="*/ 1988566 w 2233191"/>
              <a:gd name="connsiteY23" fmla="*/ 2517588 h 2517588"/>
              <a:gd name="connsiteX24" fmla="*/ 2219028 w 2233191"/>
              <a:gd name="connsiteY24" fmla="*/ 2327856 h 2517588"/>
              <a:gd name="connsiteX25" fmla="*/ 1602577 w 2233191"/>
              <a:gd name="connsiteY25" fmla="*/ 1644031 h 2517588"/>
              <a:gd name="connsiteX26" fmla="*/ 1825293 w 2233191"/>
              <a:gd name="connsiteY26" fmla="*/ 1460675 h 2517588"/>
              <a:gd name="connsiteX27" fmla="*/ 1965009 w 2233191"/>
              <a:gd name="connsiteY27" fmla="*/ 990735 h 2517588"/>
              <a:gd name="connsiteX28" fmla="*/ 2233191 w 2233191"/>
              <a:gd name="connsiteY28" fmla="*/ 631466 h 2517588"/>
              <a:gd name="connsiteX29" fmla="*/ 2227576 w 2233191"/>
              <a:gd name="connsiteY29" fmla="*/ 558679 h 2517588"/>
              <a:gd name="connsiteX30" fmla="*/ 2228366 w 2233191"/>
              <a:gd name="connsiteY30" fmla="*/ 579208 h 2517588"/>
              <a:gd name="connsiteX31" fmla="*/ 1960797 w 2233191"/>
              <a:gd name="connsiteY31" fmla="*/ 938426 h 2517588"/>
              <a:gd name="connsiteX32" fmla="*/ 1960797 w 2233191"/>
              <a:gd name="connsiteY32" fmla="*/ 966431 h 2517588"/>
              <a:gd name="connsiteX33" fmla="*/ 1682118 w 2233191"/>
              <a:gd name="connsiteY33" fmla="*/ 359968 h 2517588"/>
              <a:gd name="connsiteX34" fmla="*/ 1859609 w 2233191"/>
              <a:gd name="connsiteY34" fmla="*/ 766556 h 2517588"/>
              <a:gd name="connsiteX35" fmla="*/ 1853955 w 2233191"/>
              <a:gd name="connsiteY35" fmla="*/ 761609 h 2517588"/>
              <a:gd name="connsiteX36" fmla="*/ 1407417 w 2233191"/>
              <a:gd name="connsiteY36" fmla="*/ 726458 h 2517588"/>
              <a:gd name="connsiteX37" fmla="*/ 1392487 w 2233191"/>
              <a:gd name="connsiteY37" fmla="*/ 712346 h 2517588"/>
              <a:gd name="connsiteX38" fmla="*/ 1443571 w 2233191"/>
              <a:gd name="connsiteY38" fmla="*/ 764499 h 2517588"/>
              <a:gd name="connsiteX39" fmla="*/ 1870564 w 2233191"/>
              <a:gd name="connsiteY39" fmla="*/ 816522 h 2517588"/>
              <a:gd name="connsiteX40" fmla="*/ 1741297 w 2233191"/>
              <a:gd name="connsiteY40" fmla="*/ 1342300 h 2517588"/>
              <a:gd name="connsiteX41" fmla="*/ 1505543 w 2233191"/>
              <a:gd name="connsiteY41" fmla="*/ 1536391 h 2517588"/>
              <a:gd name="connsiteX42" fmla="*/ 771531 w 2233191"/>
              <a:gd name="connsiteY42" fmla="*/ 722157 h 2517588"/>
              <a:gd name="connsiteX43" fmla="*/ 868252 w 2233191"/>
              <a:gd name="connsiteY43" fmla="*/ 198766 h 2517588"/>
              <a:gd name="connsiteX44" fmla="*/ 824130 w 2233191"/>
              <a:gd name="connsiteY44" fmla="*/ 123911 h 2517588"/>
              <a:gd name="connsiteX45" fmla="*/ 835727 w 2233191"/>
              <a:gd name="connsiteY45" fmla="*/ 145439 h 2517588"/>
              <a:gd name="connsiteX46" fmla="*/ 833939 w 2233191"/>
              <a:gd name="connsiteY46" fmla="*/ 582384 h 2517588"/>
              <a:gd name="connsiteX47" fmla="*/ 738959 w 2233191"/>
              <a:gd name="connsiteY47" fmla="*/ 668767 h 2517588"/>
              <a:gd name="connsiteX48" fmla="*/ 725647 w 2233191"/>
              <a:gd name="connsiteY48" fmla="*/ 671258 h 251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233191" h="2517588">
                <a:moveTo>
                  <a:pt x="120527" y="0"/>
                </a:moveTo>
                <a:lnTo>
                  <a:pt x="551180" y="580399"/>
                </a:lnTo>
                <a:cubicBezTo>
                  <a:pt x="440718" y="717546"/>
                  <a:pt x="204405" y="715547"/>
                  <a:pt x="18900" y="574822"/>
                </a:cubicBezTo>
                <a:cubicBezTo>
                  <a:pt x="12358" y="569859"/>
                  <a:pt x="5965" y="564789"/>
                  <a:pt x="0" y="559306"/>
                </a:cubicBezTo>
                <a:cubicBezTo>
                  <a:pt x="19643" y="579704"/>
                  <a:pt x="41342" y="599045"/>
                  <a:pt x="64988" y="616983"/>
                </a:cubicBezTo>
                <a:cubicBezTo>
                  <a:pt x="246256" y="754494"/>
                  <a:pt x="476038" y="759543"/>
                  <a:pt x="588737" y="631015"/>
                </a:cubicBezTo>
                <a:lnTo>
                  <a:pt x="1353438" y="1661615"/>
                </a:lnTo>
                <a:lnTo>
                  <a:pt x="1179962" y="1804434"/>
                </a:lnTo>
                <a:cubicBezTo>
                  <a:pt x="1011677" y="1942978"/>
                  <a:pt x="737962" y="1910082"/>
                  <a:pt x="470714" y="1745579"/>
                </a:cubicBezTo>
                <a:cubicBezTo>
                  <a:pt x="567617" y="1644882"/>
                  <a:pt x="553455" y="1457420"/>
                  <a:pt x="434629" y="1313086"/>
                </a:cubicBezTo>
                <a:cubicBezTo>
                  <a:pt x="418756" y="1293808"/>
                  <a:pt x="401770" y="1276213"/>
                  <a:pt x="383964" y="1260380"/>
                </a:cubicBezTo>
                <a:cubicBezTo>
                  <a:pt x="388773" y="1265213"/>
                  <a:pt x="393250" y="1270417"/>
                  <a:pt x="397641" y="1275750"/>
                </a:cubicBezTo>
                <a:cubicBezTo>
                  <a:pt x="519804" y="1424139"/>
                  <a:pt x="531341" y="1618112"/>
                  <a:pt x="425716" y="1716772"/>
                </a:cubicBezTo>
                <a:cubicBezTo>
                  <a:pt x="307922" y="1638609"/>
                  <a:pt x="192878" y="1534931"/>
                  <a:pt x="89781" y="1409705"/>
                </a:cubicBezTo>
                <a:cubicBezTo>
                  <a:pt x="77634" y="1394951"/>
                  <a:pt x="65812" y="1380091"/>
                  <a:pt x="54946" y="1364717"/>
                </a:cubicBezTo>
                <a:cubicBezTo>
                  <a:pt x="90212" y="1420037"/>
                  <a:pt x="129868" y="1474747"/>
                  <a:pt x="173777" y="1528081"/>
                </a:cubicBezTo>
                <a:cubicBezTo>
                  <a:pt x="323764" y="1710265"/>
                  <a:pt x="499045" y="1846839"/>
                  <a:pt x="670396" y="1926808"/>
                </a:cubicBezTo>
                <a:cubicBezTo>
                  <a:pt x="578732" y="2056108"/>
                  <a:pt x="368962" y="2092191"/>
                  <a:pt x="174071" y="2005506"/>
                </a:cubicBezTo>
                <a:cubicBezTo>
                  <a:pt x="166550" y="2002160"/>
                  <a:pt x="159149" y="1998677"/>
                  <a:pt x="152070" y="1994692"/>
                </a:cubicBezTo>
                <a:cubicBezTo>
                  <a:pt x="175916" y="2010102"/>
                  <a:pt x="201524" y="2024009"/>
                  <a:pt x="228711" y="2036101"/>
                </a:cubicBezTo>
                <a:cubicBezTo>
                  <a:pt x="426441" y="2124047"/>
                  <a:pt x="639482" y="2085627"/>
                  <a:pt x="729359" y="1951937"/>
                </a:cubicBezTo>
                <a:cubicBezTo>
                  <a:pt x="936284" y="2034651"/>
                  <a:pt x="1132356" y="2031152"/>
                  <a:pt x="1263958" y="1922808"/>
                </a:cubicBezTo>
                <a:lnTo>
                  <a:pt x="1439816" y="1778028"/>
                </a:lnTo>
                <a:lnTo>
                  <a:pt x="1988566" y="2517588"/>
                </a:lnTo>
                <a:lnTo>
                  <a:pt x="2219028" y="2327856"/>
                </a:lnTo>
                <a:lnTo>
                  <a:pt x="1602577" y="1644031"/>
                </a:lnTo>
                <a:lnTo>
                  <a:pt x="1825293" y="1460675"/>
                </a:lnTo>
                <a:cubicBezTo>
                  <a:pt x="1946945" y="1360522"/>
                  <a:pt x="1991255" y="1189096"/>
                  <a:pt x="1965009" y="990735"/>
                </a:cubicBezTo>
                <a:cubicBezTo>
                  <a:pt x="2113687" y="987189"/>
                  <a:pt x="2233191" y="827648"/>
                  <a:pt x="2233191" y="631466"/>
                </a:cubicBezTo>
                <a:cubicBezTo>
                  <a:pt x="2233191" y="606530"/>
                  <a:pt x="2231261" y="582186"/>
                  <a:pt x="2227576" y="558679"/>
                </a:cubicBezTo>
                <a:lnTo>
                  <a:pt x="2228366" y="579208"/>
                </a:lnTo>
                <a:cubicBezTo>
                  <a:pt x="2228366" y="775116"/>
                  <a:pt x="2109195" y="934485"/>
                  <a:pt x="1960797" y="938426"/>
                </a:cubicBezTo>
                <a:lnTo>
                  <a:pt x="1960797" y="966431"/>
                </a:lnTo>
                <a:cubicBezTo>
                  <a:pt x="1930832" y="774269"/>
                  <a:pt x="1835724" y="559158"/>
                  <a:pt x="1682118" y="359968"/>
                </a:cubicBezTo>
                <a:cubicBezTo>
                  <a:pt x="1768626" y="495572"/>
                  <a:pt x="1828848" y="634792"/>
                  <a:pt x="1859609" y="766556"/>
                </a:cubicBezTo>
                <a:lnTo>
                  <a:pt x="1853955" y="761609"/>
                </a:lnTo>
                <a:cubicBezTo>
                  <a:pt x="1753275" y="870702"/>
                  <a:pt x="1554862" y="855454"/>
                  <a:pt x="1407417" y="726458"/>
                </a:cubicBezTo>
                <a:cubicBezTo>
                  <a:pt x="1402225" y="721916"/>
                  <a:pt x="1397164" y="717292"/>
                  <a:pt x="1392487" y="712346"/>
                </a:cubicBezTo>
                <a:cubicBezTo>
                  <a:pt x="1407752" y="730596"/>
                  <a:pt x="1424802" y="748079"/>
                  <a:pt x="1443571" y="764499"/>
                </a:cubicBezTo>
                <a:cubicBezTo>
                  <a:pt x="1582357" y="885921"/>
                  <a:pt x="1766303" y="906559"/>
                  <a:pt x="1870564" y="816522"/>
                </a:cubicBezTo>
                <a:cubicBezTo>
                  <a:pt x="1914836" y="1038198"/>
                  <a:pt x="1874270" y="1232828"/>
                  <a:pt x="1741297" y="1342300"/>
                </a:cubicBezTo>
                <a:lnTo>
                  <a:pt x="1505543" y="1536391"/>
                </a:lnTo>
                <a:lnTo>
                  <a:pt x="771531" y="722157"/>
                </a:lnTo>
                <a:cubicBezTo>
                  <a:pt x="927316" y="640101"/>
                  <a:pt x="970724" y="407825"/>
                  <a:pt x="868252" y="198766"/>
                </a:cubicBezTo>
                <a:cubicBezTo>
                  <a:pt x="855189" y="172114"/>
                  <a:pt x="840376" y="147106"/>
                  <a:pt x="824130" y="123911"/>
                </a:cubicBezTo>
                <a:lnTo>
                  <a:pt x="835727" y="145439"/>
                </a:lnTo>
                <a:cubicBezTo>
                  <a:pt x="912697" y="302473"/>
                  <a:pt x="907362" y="472606"/>
                  <a:pt x="833939" y="582384"/>
                </a:cubicBezTo>
                <a:lnTo>
                  <a:pt x="738959" y="668767"/>
                </a:lnTo>
                <a:lnTo>
                  <a:pt x="725647" y="671258"/>
                </a:lnTo>
                <a:close/>
              </a:path>
            </a:pathLst>
          </a:custGeom>
          <a:gradFill flip="none" rotWithShape="1">
            <a:gsLst>
              <a:gs pos="0">
                <a:srgbClr val="F79646">
                  <a:lumMod val="50000"/>
                  <a:shade val="30000"/>
                  <a:satMod val="115000"/>
                </a:srgbClr>
              </a:gs>
              <a:gs pos="18000">
                <a:srgbClr val="F79646">
                  <a:lumMod val="50000"/>
                  <a:shade val="67500"/>
                  <a:satMod val="115000"/>
                </a:srgbClr>
              </a:gs>
              <a:gs pos="100000">
                <a:srgbClr val="D05900"/>
              </a:gs>
            </a:gsLst>
            <a:lin ang="16200000" scaled="1"/>
            <a:tileRect/>
          </a:gra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57" name="MH_Other_2"/>
          <p:cNvSpPr>
            <a:spLocks noChangeArrowheads="1"/>
          </p:cNvSpPr>
          <p:nvPr>
            <p:custDataLst>
              <p:tags r:id="rId3"/>
            </p:custDataLst>
          </p:nvPr>
        </p:nvSpPr>
        <p:spPr bwMode="auto">
          <a:xfrm>
            <a:off x="3881439" y="5343526"/>
            <a:ext cx="4429125" cy="7937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a:defRPr/>
            </a:pPr>
            <a:endParaRPr lang="zh-CN" altLang="en-US" sz="1350" kern="0">
              <a:solidFill>
                <a:sysClr val="windowText" lastClr="000000"/>
              </a:solidFill>
              <a:latin typeface="Arial" pitchFamily="34" charset="0"/>
              <a:ea typeface="宋体"/>
            </a:endParaRPr>
          </a:p>
        </p:txBody>
      </p:sp>
      <p:sp>
        <p:nvSpPr>
          <p:cNvPr id="100" name="MH_SubTitle_2"/>
          <p:cNvSpPr/>
          <p:nvPr>
            <p:custDataLst>
              <p:tags r:id="rId4"/>
            </p:custDataLst>
          </p:nvPr>
        </p:nvSpPr>
        <p:spPr>
          <a:xfrm>
            <a:off x="5708650" y="1817689"/>
            <a:ext cx="782638" cy="782637"/>
          </a:xfrm>
          <a:prstGeom prst="ellipse">
            <a:avLst/>
          </a:prstGeom>
          <a:solidFill>
            <a:srgbClr val="1D5055"/>
          </a:solidFill>
          <a:ln w="25400" cap="flat" cmpd="sng" algn="ctr">
            <a:noFill/>
            <a:prstDash val="solid"/>
          </a:ln>
          <a:effectLst/>
        </p:spPr>
        <p:txBody>
          <a:bodyPr lIns="0" tIns="0" rIns="0" bIns="0" anchor="ctr">
            <a:normAutofit/>
          </a:bodyPr>
          <a:lstStyle/>
          <a:p>
            <a:pPr algn="ctr">
              <a:defRPr/>
            </a:pPr>
            <a:r>
              <a:rPr lang="en-US" altLang="zh-CN" sz="1400" kern="0" dirty="0" err="1">
                <a:solidFill>
                  <a:srgbClr val="FFFFFF"/>
                </a:solidFill>
                <a:latin typeface="微软雅黑" panose="020B0503020204020204" pitchFamily="34" charset="-122"/>
                <a:ea typeface="微软雅黑" panose="020B0503020204020204" pitchFamily="34" charset="-122"/>
              </a:rPr>
              <a:t>Lorem</a:t>
            </a:r>
            <a:endParaRPr lang="zh-CN" altLang="en-US" sz="1400" kern="0" dirty="0">
              <a:solidFill>
                <a:srgbClr val="FFFFFF"/>
              </a:solidFill>
              <a:latin typeface="微软雅黑" panose="020B0503020204020204" pitchFamily="34" charset="-122"/>
              <a:ea typeface="微软雅黑" panose="020B0503020204020204" pitchFamily="34" charset="-122"/>
            </a:endParaRPr>
          </a:p>
        </p:txBody>
      </p:sp>
      <p:sp>
        <p:nvSpPr>
          <p:cNvPr id="97" name="MH_SubTitle_3"/>
          <p:cNvSpPr/>
          <p:nvPr>
            <p:custDataLst>
              <p:tags r:id="rId5"/>
            </p:custDataLst>
          </p:nvPr>
        </p:nvSpPr>
        <p:spPr>
          <a:xfrm>
            <a:off x="6781800" y="2630489"/>
            <a:ext cx="782638" cy="782637"/>
          </a:xfrm>
          <a:prstGeom prst="ellipse">
            <a:avLst/>
          </a:prstGeom>
          <a:solidFill>
            <a:srgbClr val="1D5055"/>
          </a:solidFill>
          <a:ln w="25400" cap="flat" cmpd="sng" algn="ctr">
            <a:noFill/>
            <a:prstDash val="solid"/>
          </a:ln>
          <a:effectLst/>
        </p:spPr>
        <p:txBody>
          <a:bodyPr lIns="0" tIns="0" rIns="0" bIns="0" anchor="ctr">
            <a:normAutofit/>
          </a:bodyPr>
          <a:lstStyle/>
          <a:p>
            <a:pPr algn="ctr">
              <a:defRPr/>
            </a:pPr>
            <a:r>
              <a:rPr lang="en-US" altLang="zh-CN" sz="1400" kern="0">
                <a:solidFill>
                  <a:srgbClr val="FFFFFF"/>
                </a:solidFill>
                <a:latin typeface="微软雅黑" panose="020B0503020204020204" pitchFamily="34" charset="-122"/>
                <a:ea typeface="微软雅黑" panose="020B0503020204020204" pitchFamily="34" charset="-122"/>
              </a:rPr>
              <a:t>Lorem</a:t>
            </a:r>
            <a:endParaRPr lang="zh-CN" altLang="en-US" sz="1400" kern="0" dirty="0">
              <a:solidFill>
                <a:srgbClr val="FFFFFF"/>
              </a:solidFill>
              <a:latin typeface="微软雅黑" panose="020B0503020204020204" pitchFamily="34" charset="-122"/>
              <a:ea typeface="微软雅黑" panose="020B0503020204020204" pitchFamily="34" charset="-122"/>
            </a:endParaRPr>
          </a:p>
        </p:txBody>
      </p:sp>
      <p:sp>
        <p:nvSpPr>
          <p:cNvPr id="94" name="MH_Other_3"/>
          <p:cNvSpPr/>
          <p:nvPr>
            <p:custDataLst>
              <p:tags r:id="rId6"/>
            </p:custDataLst>
          </p:nvPr>
        </p:nvSpPr>
        <p:spPr>
          <a:xfrm>
            <a:off x="6445250" y="3251200"/>
            <a:ext cx="444500" cy="446088"/>
          </a:xfrm>
          <a:prstGeom prst="ellipse">
            <a:avLst/>
          </a:prstGeom>
          <a:solidFill>
            <a:srgbClr val="5C9FA9"/>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91" name="MH_Other_4"/>
          <p:cNvSpPr/>
          <p:nvPr>
            <p:custDataLst>
              <p:tags r:id="rId7"/>
            </p:custDataLst>
          </p:nvPr>
        </p:nvSpPr>
        <p:spPr>
          <a:xfrm rot="2733302">
            <a:off x="7233444" y="3593307"/>
            <a:ext cx="309563" cy="311150"/>
          </a:xfrm>
          <a:prstGeom prst="ellipse">
            <a:avLst/>
          </a:prstGeom>
          <a:solidFill>
            <a:srgbClr val="5C9FA9"/>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88" name="MH_Other_5"/>
          <p:cNvSpPr/>
          <p:nvPr>
            <p:custDataLst>
              <p:tags r:id="rId8"/>
            </p:custDataLst>
          </p:nvPr>
        </p:nvSpPr>
        <p:spPr>
          <a:xfrm>
            <a:off x="6365876" y="2470151"/>
            <a:ext cx="447675" cy="447675"/>
          </a:xfrm>
          <a:prstGeom prst="ellipse">
            <a:avLst/>
          </a:prstGeom>
          <a:solidFill>
            <a:srgbClr val="32827D"/>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85" name="MH_SubTitle_1"/>
          <p:cNvSpPr/>
          <p:nvPr>
            <p:custDataLst>
              <p:tags r:id="rId9"/>
            </p:custDataLst>
          </p:nvPr>
        </p:nvSpPr>
        <p:spPr>
          <a:xfrm>
            <a:off x="4706939" y="2838450"/>
            <a:ext cx="782637" cy="782638"/>
          </a:xfrm>
          <a:prstGeom prst="ellipse">
            <a:avLst/>
          </a:prstGeom>
          <a:solidFill>
            <a:srgbClr val="1D5055"/>
          </a:solidFill>
          <a:ln w="25400" cap="flat" cmpd="sng" algn="ctr">
            <a:noFill/>
            <a:prstDash val="solid"/>
          </a:ln>
          <a:effectLst/>
        </p:spPr>
        <p:txBody>
          <a:bodyPr lIns="0" tIns="0" rIns="0" bIns="0" anchor="ctr">
            <a:normAutofit/>
          </a:bodyPr>
          <a:lstStyle/>
          <a:p>
            <a:pPr algn="ctr">
              <a:defRPr/>
            </a:pPr>
            <a:r>
              <a:rPr lang="en-US" altLang="zh-CN" sz="1400" kern="0">
                <a:solidFill>
                  <a:srgbClr val="FFFFFF"/>
                </a:solidFill>
                <a:latin typeface="微软雅黑" panose="020B0503020204020204" pitchFamily="34" charset="-122"/>
                <a:ea typeface="微软雅黑" panose="020B0503020204020204" pitchFamily="34" charset="-122"/>
              </a:rPr>
              <a:t>Lorem</a:t>
            </a:r>
            <a:endParaRPr lang="zh-CN" altLang="en-US" sz="1400" kern="0" dirty="0">
              <a:solidFill>
                <a:srgbClr val="FFFFFF"/>
              </a:solidFill>
              <a:latin typeface="微软雅黑" panose="020B0503020204020204" pitchFamily="34" charset="-122"/>
              <a:ea typeface="微软雅黑" panose="020B0503020204020204" pitchFamily="34" charset="-122"/>
            </a:endParaRPr>
          </a:p>
        </p:txBody>
      </p:sp>
      <p:sp>
        <p:nvSpPr>
          <p:cNvPr id="82" name="MH_Other_6"/>
          <p:cNvSpPr/>
          <p:nvPr>
            <p:custDataLst>
              <p:tags r:id="rId10"/>
            </p:custDataLst>
          </p:nvPr>
        </p:nvSpPr>
        <p:spPr>
          <a:xfrm>
            <a:off x="5462588" y="3425825"/>
            <a:ext cx="336550" cy="336550"/>
          </a:xfrm>
          <a:prstGeom prst="ellipse">
            <a:avLst/>
          </a:prstGeom>
          <a:solidFill>
            <a:srgbClr val="32827D"/>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79" name="MH_Other_7"/>
          <p:cNvSpPr/>
          <p:nvPr>
            <p:custDataLst>
              <p:tags r:id="rId11"/>
            </p:custDataLst>
          </p:nvPr>
        </p:nvSpPr>
        <p:spPr>
          <a:xfrm>
            <a:off x="4606926" y="3771901"/>
            <a:ext cx="396875" cy="398463"/>
          </a:xfrm>
          <a:prstGeom prst="ellipse">
            <a:avLst/>
          </a:prstGeom>
          <a:solidFill>
            <a:srgbClr val="5C9FA9"/>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76" name="MH_Other_8"/>
          <p:cNvSpPr/>
          <p:nvPr>
            <p:custDataLst>
              <p:tags r:id="rId12"/>
            </p:custDataLst>
          </p:nvPr>
        </p:nvSpPr>
        <p:spPr>
          <a:xfrm>
            <a:off x="5511800" y="2665414"/>
            <a:ext cx="300038" cy="300037"/>
          </a:xfrm>
          <a:prstGeom prst="ellipse">
            <a:avLst/>
          </a:prstGeom>
          <a:solidFill>
            <a:srgbClr val="5C9FA9"/>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a:ea typeface="宋体"/>
            </a:endParaRPr>
          </a:p>
        </p:txBody>
      </p:sp>
      <p:sp>
        <p:nvSpPr>
          <p:cNvPr id="103" name="MH_Desc_1"/>
          <p:cNvSpPr txBox="1"/>
          <p:nvPr>
            <p:custDataLst>
              <p:tags r:id="rId13"/>
            </p:custDataLst>
          </p:nvPr>
        </p:nvSpPr>
        <p:spPr>
          <a:xfrm>
            <a:off x="4070351" y="5549900"/>
            <a:ext cx="4373563" cy="496888"/>
          </a:xfrm>
          <a:prstGeom prst="rect">
            <a:avLst/>
          </a:prstGeom>
          <a:noFill/>
        </p:spPr>
        <p:txBody>
          <a:bodyPr/>
          <a:lstStyle/>
          <a:p>
            <a:pPr algn="ctr">
              <a:defRPr/>
            </a:pPr>
            <a:r>
              <a:rPr lang="da-DK" altLang="zh-CN" sz="2000" kern="0" dirty="0">
                <a:solidFill>
                  <a:srgbClr val="1D5055"/>
                </a:solidFill>
                <a:latin typeface="幼圆" panose="02010509060101010101" pitchFamily="49" charset="-122"/>
                <a:ea typeface="幼圆" panose="02010509060101010101" pitchFamily="49" charset="-122"/>
              </a:rPr>
              <a:t>Lorem ipsum dolor sit amet</a:t>
            </a:r>
            <a:endParaRPr lang="zh-CN" altLang="en-US" sz="2000" kern="0" dirty="0">
              <a:solidFill>
                <a:srgbClr val="1D5055"/>
              </a:solidFill>
              <a:latin typeface="幼圆" panose="02010509060101010101" pitchFamily="49" charset="-122"/>
              <a:ea typeface="幼圆" panose="02010509060101010101" pitchFamily="49" charset="-122"/>
            </a:endParaRPr>
          </a:p>
        </p:txBody>
      </p:sp>
      <p:sp>
        <p:nvSpPr>
          <p:cNvPr id="5134" name="MH_PageTitle"/>
          <p:cNvSpPr>
            <a:spLocks noGrp="1"/>
          </p:cNvSpPr>
          <p:nvPr>
            <p:ph type="title" idx="4294967295"/>
            <p:custDataLst>
              <p:tags r:id="rId14"/>
            </p:custDataLst>
          </p:nvPr>
        </p:nvSpPr>
        <p:spPr>
          <a:xfrm>
            <a:off x="554038" y="179388"/>
            <a:ext cx="10515600" cy="1325563"/>
          </a:xfrm>
        </p:spPr>
        <p:txBody>
          <a:bodyPr/>
          <a:lstStyle/>
          <a:p>
            <a:pPr eaLnBrk="1" hangingPunct="1"/>
            <a:r>
              <a:rPr lang="en-US" altLang="zh-CN" smtClean="0">
                <a:solidFill>
                  <a:srgbClr val="1D5055"/>
                </a:solidFill>
              </a:rPr>
              <a:t>LOREM IPSUM DOLOR</a:t>
            </a:r>
            <a:endParaRPr lang="zh-CN" altLang="en-US" smtClean="0">
              <a:solidFill>
                <a:srgbClr val="1D5055"/>
              </a:solidFill>
            </a:endParaRPr>
          </a:p>
        </p:txBody>
      </p:sp>
      <p:sp>
        <p:nvSpPr>
          <p:cNvPr id="15" name="MH_Desc_1"/>
          <p:cNvSpPr txBox="1"/>
          <p:nvPr>
            <p:custDataLst>
              <p:tags r:id="rId15"/>
            </p:custDataLst>
          </p:nvPr>
        </p:nvSpPr>
        <p:spPr>
          <a:xfrm>
            <a:off x="5811838" y="1616982"/>
            <a:ext cx="4373563" cy="496888"/>
          </a:xfrm>
          <a:prstGeom prst="rect">
            <a:avLst/>
          </a:prstGeom>
          <a:noFill/>
        </p:spPr>
        <p:txBody>
          <a:bodyPr/>
          <a:lstStyle/>
          <a:p>
            <a:pPr algn="ctr">
              <a:defRPr/>
            </a:pPr>
            <a:r>
              <a:rPr lang="da-DK" altLang="zh-CN" sz="2000" kern="0" dirty="0">
                <a:solidFill>
                  <a:srgbClr val="1D5055"/>
                </a:solidFill>
                <a:latin typeface="幼圆" panose="02010509060101010101" pitchFamily="49" charset="-122"/>
                <a:ea typeface="幼圆" panose="02010509060101010101" pitchFamily="49" charset="-122"/>
              </a:rPr>
              <a:t>Lorem ipsum dolor sit amet</a:t>
            </a:r>
            <a:endParaRPr lang="zh-CN" altLang="en-US" sz="2000" kern="0" dirty="0">
              <a:solidFill>
                <a:srgbClr val="1D5055"/>
              </a:solidFill>
              <a:latin typeface="幼圆" panose="02010509060101010101" pitchFamily="49" charset="-122"/>
              <a:ea typeface="幼圆" panose="02010509060101010101" pitchFamily="49" charset="-122"/>
            </a:endParaRPr>
          </a:p>
        </p:txBody>
      </p:sp>
      <p:sp>
        <p:nvSpPr>
          <p:cNvPr id="16" name="MH_Desc_1"/>
          <p:cNvSpPr txBox="1"/>
          <p:nvPr>
            <p:custDataLst>
              <p:tags r:id="rId16"/>
            </p:custDataLst>
          </p:nvPr>
        </p:nvSpPr>
        <p:spPr>
          <a:xfrm>
            <a:off x="7071406" y="3086102"/>
            <a:ext cx="4373563" cy="496888"/>
          </a:xfrm>
          <a:prstGeom prst="rect">
            <a:avLst/>
          </a:prstGeom>
          <a:noFill/>
        </p:spPr>
        <p:txBody>
          <a:bodyPr/>
          <a:lstStyle/>
          <a:p>
            <a:pPr algn="ctr">
              <a:defRPr/>
            </a:pPr>
            <a:r>
              <a:rPr lang="da-DK" altLang="zh-CN" sz="2000" kern="0" dirty="0">
                <a:solidFill>
                  <a:srgbClr val="1D5055"/>
                </a:solidFill>
                <a:latin typeface="幼圆" panose="02010509060101010101" pitchFamily="49" charset="-122"/>
                <a:ea typeface="幼圆" panose="02010509060101010101" pitchFamily="49" charset="-122"/>
              </a:rPr>
              <a:t>Lorem ipsum dolor sit amet</a:t>
            </a:r>
            <a:endParaRPr lang="zh-CN" altLang="en-US" sz="2000" kern="0" dirty="0">
              <a:solidFill>
                <a:srgbClr val="1D5055"/>
              </a:solidFill>
              <a:latin typeface="幼圆" panose="02010509060101010101" pitchFamily="49" charset="-122"/>
              <a:ea typeface="幼圆" panose="02010509060101010101" pitchFamily="49" charset="-122"/>
            </a:endParaRPr>
          </a:p>
        </p:txBody>
      </p:sp>
      <p:sp>
        <p:nvSpPr>
          <p:cNvPr id="17" name="MH_Desc_1"/>
          <p:cNvSpPr txBox="1"/>
          <p:nvPr>
            <p:custDataLst>
              <p:tags r:id="rId17"/>
            </p:custDataLst>
          </p:nvPr>
        </p:nvSpPr>
        <p:spPr>
          <a:xfrm>
            <a:off x="724694" y="2677888"/>
            <a:ext cx="4373563" cy="496888"/>
          </a:xfrm>
          <a:prstGeom prst="rect">
            <a:avLst/>
          </a:prstGeom>
          <a:noFill/>
        </p:spPr>
        <p:txBody>
          <a:bodyPr/>
          <a:lstStyle/>
          <a:p>
            <a:pPr algn="ctr">
              <a:defRPr/>
            </a:pPr>
            <a:r>
              <a:rPr lang="da-DK" altLang="zh-CN" sz="2000" kern="0" dirty="0">
                <a:solidFill>
                  <a:srgbClr val="1D5055"/>
                </a:solidFill>
                <a:latin typeface="幼圆" panose="02010509060101010101" pitchFamily="49" charset="-122"/>
                <a:ea typeface="幼圆" panose="02010509060101010101" pitchFamily="49" charset="-122"/>
              </a:rPr>
              <a:t>Lorem ipsum dolor sit amet</a:t>
            </a:r>
            <a:endParaRPr lang="zh-CN" altLang="en-US" sz="2000" kern="0" dirty="0">
              <a:solidFill>
                <a:srgbClr val="1D5055"/>
              </a:solidFill>
              <a:latin typeface="幼圆" panose="02010509060101010101" pitchFamily="49" charset="-122"/>
              <a:ea typeface="幼圆" panose="02010509060101010101" pitchFamily="49" charset="-122"/>
            </a:endParaRPr>
          </a:p>
        </p:txBody>
      </p:sp>
    </p:spTree>
    <p:custDataLst>
      <p:tags r:id="rId1"/>
    </p:custDataLst>
    <p:extLst>
      <p:ext uri="{BB962C8B-B14F-4D97-AF65-F5344CB8AC3E}">
        <p14:creationId xmlns:p14="http://schemas.microsoft.com/office/powerpoint/2010/main" xmlns="" val="6274178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500"/>
                                        <p:tgtEl>
                                          <p:spTgt spid="7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500"/>
                                        <p:tgtEl>
                                          <p:spTgt spid="10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0" grpId="0" animBg="1"/>
      <p:bldP spid="97" grpId="0" animBg="1"/>
      <p:bldP spid="94" grpId="0" animBg="1"/>
      <p:bldP spid="91" grpId="0" animBg="1"/>
      <p:bldP spid="88" grpId="0" animBg="1"/>
      <p:bldP spid="85" grpId="0" animBg="1"/>
      <p:bldP spid="82" grpId="0" animBg="1"/>
      <p:bldP spid="79" grpId="0" animBg="1"/>
      <p:bldP spid="76" grpId="0" animBg="1"/>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MH_SubTitle_1"/>
          <p:cNvSpPr/>
          <p:nvPr>
            <p:custDataLst>
              <p:tags r:id="rId2"/>
            </p:custDataLst>
          </p:nvPr>
        </p:nvSpPr>
        <p:spPr>
          <a:xfrm>
            <a:off x="2686782" y="3564651"/>
            <a:ext cx="1198545" cy="934981"/>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rgbClr val="1D5055"/>
          </a:solidFill>
          <a:ln w="12700" cap="flat" cmpd="sng" algn="ctr">
            <a:noFill/>
            <a:prstDash val="solid"/>
            <a:miter lim="800000"/>
          </a:ln>
          <a:effectLst/>
        </p:spPr>
        <p:txBody>
          <a:bodyPr wrap="square" lIns="0" tIns="0" rIns="144000" bIns="0" rtlCol="0" anchor="ctr">
            <a:normAutofit/>
          </a:bodyPr>
          <a:lstStyle/>
          <a:p>
            <a:pPr algn="ctr"/>
            <a:r>
              <a:rPr lang="en-US" altLang="zh-CN" sz="1600" kern="0">
                <a:solidFill>
                  <a:srgbClr val="FFFFFF"/>
                </a:solidFill>
                <a:latin typeface="微软雅黑" panose="020B0503020204020204" pitchFamily="34" charset="-122"/>
                <a:ea typeface="微软雅黑" panose="020B0503020204020204" pitchFamily="34" charset="-122"/>
              </a:rPr>
              <a:t>LOREM </a:t>
            </a:r>
            <a:endParaRPr lang="zh-CN" altLang="en-US" sz="1600" kern="0" dirty="0">
              <a:solidFill>
                <a:srgbClr val="FFFFFF"/>
              </a:solidFill>
              <a:latin typeface="微软雅黑" panose="020B0503020204020204" pitchFamily="34" charset="-122"/>
              <a:ea typeface="微软雅黑" panose="020B0503020204020204" pitchFamily="34" charset="-122"/>
            </a:endParaRPr>
          </a:p>
        </p:txBody>
      </p:sp>
      <p:sp>
        <p:nvSpPr>
          <p:cNvPr id="21" name="MH_Text_1"/>
          <p:cNvSpPr/>
          <p:nvPr>
            <p:custDataLst>
              <p:tags r:id="rId3"/>
            </p:custDataLst>
          </p:nvPr>
        </p:nvSpPr>
        <p:spPr>
          <a:xfrm rot="5400000">
            <a:off x="2483138" y="4590640"/>
            <a:ext cx="1489826" cy="2019663"/>
          </a:xfrm>
          <a:prstGeom prst="accentCallout1">
            <a:avLst>
              <a:gd name="adj1" fmla="val 49859"/>
              <a:gd name="adj2" fmla="val -8136"/>
              <a:gd name="adj3" fmla="val 50129"/>
              <a:gd name="adj4" fmla="val -18182"/>
            </a:avLst>
          </a:prstGeom>
          <a:noFill/>
          <a:ln w="12700" cap="flat" cmpd="sng" algn="ctr">
            <a:solidFill>
              <a:srgbClr val="4A66AC">
                <a:lumMod val="60000"/>
                <a:lumOff val="40000"/>
              </a:srgbClr>
            </a:solidFill>
            <a:prstDash val="solid"/>
            <a:miter lim="800000"/>
          </a:ln>
          <a:effectLst/>
        </p:spPr>
        <p:txBody>
          <a:bodyPr vert="vert270" wrap="square" rtlCol="0" anchor="t" anchorCtr="0">
            <a:normAutofit/>
          </a:bodyPr>
          <a:lstStyle/>
          <a:p>
            <a:pPr algn="ctr">
              <a:lnSpc>
                <a:spcPct val="120000"/>
              </a:lnSpc>
            </a:pPr>
            <a:r>
              <a:rPr lang="en-US" altLang="zh-CN" sz="1400" kern="0">
                <a:solidFill>
                  <a:srgbClr val="1D5055"/>
                </a:solidFill>
                <a:latin typeface="微软雅黑" panose="020B0503020204020204" pitchFamily="34" charset="-122"/>
                <a:ea typeface="微软雅黑" panose="020B0503020204020204" pitchFamily="34" charset="-122"/>
              </a:rPr>
              <a:t>Lorem ipsum dolor sit amet consectetur adip</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elit sed do eiusmoded</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incididunt ut laboret </a:t>
            </a:r>
            <a:endParaRPr lang="zh-CN" altLang="en-US" sz="1400" kern="0" dirty="0">
              <a:solidFill>
                <a:srgbClr val="1D5055"/>
              </a:solidFill>
              <a:latin typeface="微软雅黑" panose="020B0503020204020204" pitchFamily="34" charset="-122"/>
              <a:ea typeface="微软雅黑" panose="020B0503020204020204" pitchFamily="34" charset="-122"/>
            </a:endParaRPr>
          </a:p>
        </p:txBody>
      </p:sp>
      <p:sp>
        <p:nvSpPr>
          <p:cNvPr id="22" name="MH_SubTitle_3"/>
          <p:cNvSpPr/>
          <p:nvPr>
            <p:custDataLst>
              <p:tags r:id="rId4"/>
            </p:custDataLst>
          </p:nvPr>
        </p:nvSpPr>
        <p:spPr>
          <a:xfrm>
            <a:off x="6502852" y="3564651"/>
            <a:ext cx="1198545" cy="934981"/>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rgbClr val="1D5055"/>
          </a:solidFill>
          <a:ln w="12700" cap="flat" cmpd="sng" algn="ctr">
            <a:noFill/>
            <a:prstDash val="solid"/>
            <a:miter lim="800000"/>
          </a:ln>
          <a:effectLst/>
        </p:spPr>
        <p:txBody>
          <a:bodyPr wrap="square" lIns="0" tIns="0" rIns="144000" bIns="0" rtlCol="0" anchor="ctr">
            <a:normAutofit/>
          </a:bodyPr>
          <a:lstStyle/>
          <a:p>
            <a:pPr algn="ctr"/>
            <a:r>
              <a:rPr lang="en-US" altLang="zh-CN" sz="1600" kern="0">
                <a:solidFill>
                  <a:srgbClr val="FFFFFF"/>
                </a:solidFill>
                <a:latin typeface="微软雅黑" panose="020B0503020204020204" pitchFamily="34" charset="-122"/>
                <a:ea typeface="微软雅黑" panose="020B0503020204020204" pitchFamily="34" charset="-122"/>
              </a:rPr>
              <a:t>LOREM </a:t>
            </a:r>
            <a:endParaRPr lang="zh-CN" altLang="en-US" sz="1600" kern="0" dirty="0">
              <a:solidFill>
                <a:srgbClr val="FFFFFF"/>
              </a:solidFill>
              <a:latin typeface="微软雅黑" panose="020B0503020204020204" pitchFamily="34" charset="-122"/>
              <a:ea typeface="微软雅黑" panose="020B0503020204020204" pitchFamily="34" charset="-122"/>
            </a:endParaRPr>
          </a:p>
        </p:txBody>
      </p:sp>
      <p:sp>
        <p:nvSpPr>
          <p:cNvPr id="29" name="MH_Text_3"/>
          <p:cNvSpPr/>
          <p:nvPr>
            <p:custDataLst>
              <p:tags r:id="rId5"/>
            </p:custDataLst>
          </p:nvPr>
        </p:nvSpPr>
        <p:spPr>
          <a:xfrm rot="5400000">
            <a:off x="6357209" y="4590639"/>
            <a:ext cx="1489825" cy="2019663"/>
          </a:xfrm>
          <a:prstGeom prst="accentCallout1">
            <a:avLst>
              <a:gd name="adj1" fmla="val 49859"/>
              <a:gd name="adj2" fmla="val -8136"/>
              <a:gd name="adj3" fmla="val 50129"/>
              <a:gd name="adj4" fmla="val -18182"/>
            </a:avLst>
          </a:prstGeom>
          <a:noFill/>
          <a:ln w="12700" cap="flat" cmpd="sng" algn="ctr">
            <a:solidFill>
              <a:srgbClr val="4A66AC">
                <a:lumMod val="60000"/>
                <a:lumOff val="40000"/>
              </a:srgbClr>
            </a:solidFill>
            <a:prstDash val="solid"/>
            <a:miter lim="800000"/>
          </a:ln>
          <a:effectLst/>
        </p:spPr>
        <p:txBody>
          <a:bodyPr vert="vert270" wrap="square" rtlCol="0" anchor="t" anchorCtr="0">
            <a:normAutofit/>
          </a:bodyPr>
          <a:lstStyle/>
          <a:p>
            <a:pPr algn="ctr">
              <a:lnSpc>
                <a:spcPct val="120000"/>
              </a:lnSpc>
            </a:pPr>
            <a:r>
              <a:rPr lang="en-US" altLang="zh-CN" sz="1400" kern="0">
                <a:solidFill>
                  <a:srgbClr val="1D5055"/>
                </a:solidFill>
                <a:latin typeface="微软雅黑" panose="020B0503020204020204" pitchFamily="34" charset="-122"/>
                <a:ea typeface="微软雅黑" panose="020B0503020204020204" pitchFamily="34" charset="-122"/>
              </a:rPr>
              <a:t>Lorem ipsum dolor sit amet consectetur adip</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elit sed do eiusmoded</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incididunt ut laboret </a:t>
            </a:r>
            <a:endParaRPr lang="zh-CN" altLang="en-US" sz="1400" kern="0">
              <a:solidFill>
                <a:srgbClr val="1D5055"/>
              </a:solidFill>
              <a:latin typeface="微软雅黑" panose="020B0503020204020204" pitchFamily="34" charset="-122"/>
              <a:ea typeface="微软雅黑" panose="020B0503020204020204" pitchFamily="34" charset="-122"/>
            </a:endParaRPr>
          </a:p>
          <a:p>
            <a:pPr algn="ctr">
              <a:lnSpc>
                <a:spcPct val="120000"/>
              </a:lnSpc>
            </a:pPr>
            <a:endParaRPr lang="zh-CN" altLang="en-US" sz="1400" kern="0" dirty="0">
              <a:solidFill>
                <a:srgbClr val="1D5055"/>
              </a:solidFill>
              <a:latin typeface="微软雅黑" panose="020B0503020204020204" pitchFamily="34" charset="-122"/>
              <a:ea typeface="微软雅黑" panose="020B0503020204020204" pitchFamily="34" charset="-122"/>
            </a:endParaRPr>
          </a:p>
        </p:txBody>
      </p:sp>
      <p:sp>
        <p:nvSpPr>
          <p:cNvPr id="30" name="MH_SubTitle_2"/>
          <p:cNvSpPr/>
          <p:nvPr>
            <p:custDataLst>
              <p:tags r:id="rId6"/>
            </p:custDataLst>
          </p:nvPr>
        </p:nvSpPr>
        <p:spPr>
          <a:xfrm>
            <a:off x="4594817" y="3803548"/>
            <a:ext cx="1198545" cy="934981"/>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rgbClr val="5C9FA9"/>
          </a:solidFill>
          <a:ln w="12700" cap="flat" cmpd="sng" algn="ctr">
            <a:noFill/>
            <a:prstDash val="solid"/>
            <a:miter lim="800000"/>
          </a:ln>
          <a:effectLst/>
        </p:spPr>
        <p:txBody>
          <a:bodyPr wrap="square" lIns="0" tIns="0" rIns="144000" bIns="0" rtlCol="0" anchor="ctr">
            <a:normAutofit/>
          </a:bodyPr>
          <a:lstStyle/>
          <a:p>
            <a:pPr algn="ctr"/>
            <a:r>
              <a:rPr lang="en-US" altLang="zh-CN" sz="1600" kern="0">
                <a:solidFill>
                  <a:srgbClr val="FFFFFF"/>
                </a:solidFill>
                <a:latin typeface="微软雅黑" panose="020B0503020204020204" pitchFamily="34" charset="-122"/>
                <a:ea typeface="微软雅黑" panose="020B0503020204020204" pitchFamily="34" charset="-122"/>
              </a:rPr>
              <a:t>LOREM </a:t>
            </a:r>
            <a:endParaRPr lang="zh-CN" altLang="en-US" sz="1600" kern="0" dirty="0">
              <a:solidFill>
                <a:srgbClr val="FFFFFF"/>
              </a:solidFill>
              <a:latin typeface="微软雅黑" panose="020B0503020204020204" pitchFamily="34" charset="-122"/>
              <a:ea typeface="微软雅黑" panose="020B0503020204020204" pitchFamily="34" charset="-122"/>
            </a:endParaRPr>
          </a:p>
        </p:txBody>
      </p:sp>
      <p:sp>
        <p:nvSpPr>
          <p:cNvPr id="31" name="MH_Text_2"/>
          <p:cNvSpPr/>
          <p:nvPr>
            <p:custDataLst>
              <p:tags r:id="rId7"/>
            </p:custDataLst>
          </p:nvPr>
        </p:nvSpPr>
        <p:spPr>
          <a:xfrm rot="16200000" flipV="1">
            <a:off x="4338138" y="1627051"/>
            <a:ext cx="1595897" cy="2028423"/>
          </a:xfrm>
          <a:prstGeom prst="accentCallout1">
            <a:avLst>
              <a:gd name="adj1" fmla="val 49859"/>
              <a:gd name="adj2" fmla="val -8136"/>
              <a:gd name="adj3" fmla="val 50129"/>
              <a:gd name="adj4" fmla="val -18182"/>
            </a:avLst>
          </a:prstGeom>
          <a:noFill/>
          <a:ln w="12700" cap="flat" cmpd="sng" algn="ctr">
            <a:solidFill>
              <a:srgbClr val="629DD1">
                <a:lumMod val="60000"/>
                <a:lumOff val="40000"/>
              </a:srgbClr>
            </a:solidFill>
            <a:prstDash val="solid"/>
            <a:miter lim="800000"/>
          </a:ln>
          <a:effectLst/>
        </p:spPr>
        <p:txBody>
          <a:bodyPr vert="vert270" wrap="square" rtlCol="0" anchor="b" anchorCtr="0">
            <a:normAutofit/>
          </a:bodyPr>
          <a:lstStyle/>
          <a:p>
            <a:pPr algn="ctr">
              <a:lnSpc>
                <a:spcPct val="120000"/>
              </a:lnSpc>
            </a:pPr>
            <a:r>
              <a:rPr lang="en-US" altLang="zh-CN" sz="1400" kern="0">
                <a:solidFill>
                  <a:srgbClr val="1D5055"/>
                </a:solidFill>
                <a:latin typeface="微软雅黑" panose="020B0503020204020204" pitchFamily="34" charset="-122"/>
                <a:ea typeface="微软雅黑" panose="020B0503020204020204" pitchFamily="34" charset="-122"/>
              </a:rPr>
              <a:t>Lorem ipsum dolor sit amet consectetur adip</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elit sed do eiusmoded</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Incididunt ut laboret </a:t>
            </a:r>
            <a:endParaRPr lang="zh-CN" altLang="en-US" sz="1400" kern="0">
              <a:solidFill>
                <a:srgbClr val="1D5055"/>
              </a:solidFill>
              <a:latin typeface="微软雅黑" panose="020B0503020204020204" pitchFamily="34" charset="-122"/>
              <a:ea typeface="微软雅黑" panose="020B0503020204020204" pitchFamily="34" charset="-122"/>
            </a:endParaRPr>
          </a:p>
        </p:txBody>
      </p:sp>
      <p:sp>
        <p:nvSpPr>
          <p:cNvPr id="32" name="MH_SubTitle_4"/>
          <p:cNvSpPr/>
          <p:nvPr>
            <p:custDataLst>
              <p:tags r:id="rId8"/>
            </p:custDataLst>
          </p:nvPr>
        </p:nvSpPr>
        <p:spPr>
          <a:xfrm>
            <a:off x="8410888" y="3803548"/>
            <a:ext cx="1198545" cy="934981"/>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rgbClr val="5C9FA9"/>
          </a:solidFill>
          <a:ln w="12700" cap="flat" cmpd="sng" algn="ctr">
            <a:noFill/>
            <a:prstDash val="solid"/>
            <a:miter lim="800000"/>
          </a:ln>
          <a:effectLst/>
        </p:spPr>
        <p:txBody>
          <a:bodyPr wrap="square" lIns="0" tIns="0" rIns="144000" bIns="0" rtlCol="0" anchor="ctr">
            <a:normAutofit/>
          </a:bodyPr>
          <a:lstStyle/>
          <a:p>
            <a:pPr algn="ctr"/>
            <a:r>
              <a:rPr lang="en-US" altLang="zh-CN" sz="1600" kern="0">
                <a:solidFill>
                  <a:srgbClr val="FFFFFF"/>
                </a:solidFill>
                <a:latin typeface="微软雅黑" panose="020B0503020204020204" pitchFamily="34" charset="-122"/>
                <a:ea typeface="微软雅黑" panose="020B0503020204020204" pitchFamily="34" charset="-122"/>
              </a:rPr>
              <a:t>LOREM </a:t>
            </a:r>
            <a:endParaRPr lang="zh-CN" altLang="en-US" sz="1600" kern="0" dirty="0">
              <a:solidFill>
                <a:srgbClr val="FFFFFF"/>
              </a:solidFill>
              <a:latin typeface="微软雅黑" panose="020B0503020204020204" pitchFamily="34" charset="-122"/>
              <a:ea typeface="微软雅黑" panose="020B0503020204020204" pitchFamily="34" charset="-122"/>
            </a:endParaRPr>
          </a:p>
        </p:txBody>
      </p:sp>
      <p:sp>
        <p:nvSpPr>
          <p:cNvPr id="33" name="MH_Text_4"/>
          <p:cNvSpPr/>
          <p:nvPr>
            <p:custDataLst>
              <p:tags r:id="rId9"/>
            </p:custDataLst>
          </p:nvPr>
        </p:nvSpPr>
        <p:spPr>
          <a:xfrm rot="16200000" flipV="1">
            <a:off x="8212209" y="1627051"/>
            <a:ext cx="1595897" cy="2028423"/>
          </a:xfrm>
          <a:prstGeom prst="accentCallout1">
            <a:avLst>
              <a:gd name="adj1" fmla="val 49859"/>
              <a:gd name="adj2" fmla="val -8136"/>
              <a:gd name="adj3" fmla="val 50129"/>
              <a:gd name="adj4" fmla="val -18182"/>
            </a:avLst>
          </a:prstGeom>
          <a:noFill/>
          <a:ln w="12700" cap="flat" cmpd="sng" algn="ctr">
            <a:solidFill>
              <a:srgbClr val="629DD1">
                <a:lumMod val="60000"/>
                <a:lumOff val="40000"/>
              </a:srgbClr>
            </a:solidFill>
            <a:prstDash val="solid"/>
            <a:miter lim="800000"/>
          </a:ln>
          <a:effectLst/>
        </p:spPr>
        <p:txBody>
          <a:bodyPr vert="vert270" wrap="square" rtlCol="0" anchor="b" anchorCtr="0">
            <a:normAutofit/>
          </a:bodyPr>
          <a:lstStyle/>
          <a:p>
            <a:pPr algn="ctr">
              <a:lnSpc>
                <a:spcPct val="120000"/>
              </a:lnSpc>
            </a:pPr>
            <a:r>
              <a:rPr lang="en-US" altLang="zh-CN" sz="1400" kern="0">
                <a:solidFill>
                  <a:srgbClr val="1D5055"/>
                </a:solidFill>
                <a:latin typeface="微软雅黑" panose="020B0503020204020204" pitchFamily="34" charset="-122"/>
                <a:ea typeface="微软雅黑" panose="020B0503020204020204" pitchFamily="34" charset="-122"/>
              </a:rPr>
              <a:t>Lorem ipsum dolor sit amet consectetur adip</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elit sed do eiusmoded</a:t>
            </a:r>
          </a:p>
          <a:p>
            <a:pPr algn="ctr">
              <a:lnSpc>
                <a:spcPct val="120000"/>
              </a:lnSpc>
            </a:pPr>
            <a:r>
              <a:rPr lang="pt-BR" altLang="zh-CN" sz="1400" kern="0">
                <a:solidFill>
                  <a:srgbClr val="1D5055"/>
                </a:solidFill>
                <a:latin typeface="微软雅黑" panose="020B0503020204020204" pitchFamily="34" charset="-122"/>
                <a:ea typeface="微软雅黑" panose="020B0503020204020204" pitchFamily="34" charset="-122"/>
              </a:rPr>
              <a:t>incididunt ut laboret </a:t>
            </a:r>
            <a:endParaRPr lang="zh-CN" altLang="en-US" sz="1400" kern="0" dirty="0">
              <a:solidFill>
                <a:srgbClr val="1D5055"/>
              </a:solidFill>
              <a:latin typeface="微软雅黑" panose="020B0503020204020204" pitchFamily="34" charset="-122"/>
              <a:ea typeface="微软雅黑" panose="020B0503020204020204" pitchFamily="34" charset="-122"/>
            </a:endParaRPr>
          </a:p>
        </p:txBody>
      </p:sp>
      <p:sp>
        <p:nvSpPr>
          <p:cNvPr id="11" name="MH_PageTitle"/>
          <p:cNvSpPr txBox="1">
            <a:spLocks/>
          </p:cNvSpPr>
          <p:nvPr>
            <p:custDataLst>
              <p:tags r:id="rId10"/>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a:solidFill>
                <a:srgbClr val="1D5055"/>
              </a:solidFill>
            </a:endParaRPr>
          </a:p>
        </p:txBody>
      </p:sp>
    </p:spTree>
    <p:custDataLst>
      <p:tags r:id="rId1"/>
    </p:custDataLst>
    <p:extLst>
      <p:ext uri="{BB962C8B-B14F-4D97-AF65-F5344CB8AC3E}">
        <p14:creationId xmlns:p14="http://schemas.microsoft.com/office/powerpoint/2010/main" xmlns="" val="352700056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9" grpId="0" animBg="1"/>
      <p:bldP spid="30" grpId="0" animBg="1"/>
      <p:bldP spid="31"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MH_Other_1"/>
          <p:cNvSpPr/>
          <p:nvPr>
            <p:custDataLst>
              <p:tags r:id="rId2"/>
            </p:custDataLst>
          </p:nvPr>
        </p:nvSpPr>
        <p:spPr>
          <a:xfrm>
            <a:off x="9005889" y="4121151"/>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9CCD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5F5F5F"/>
              </a:solidFill>
            </a:endParaRPr>
          </a:p>
        </p:txBody>
      </p:sp>
      <p:sp>
        <p:nvSpPr>
          <p:cNvPr id="13" name="MH_Other_2"/>
          <p:cNvSpPr>
            <a:spLocks/>
          </p:cNvSpPr>
          <p:nvPr>
            <p:custDataLst>
              <p:tags r:id="rId3"/>
            </p:custDataLst>
          </p:nvPr>
        </p:nvSpPr>
        <p:spPr bwMode="auto">
          <a:xfrm>
            <a:off x="6105526" y="2620964"/>
            <a:ext cx="1939925" cy="16541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rgbClr val="D9D9D9"/>
          </a:solidFill>
          <a:ln>
            <a:noFill/>
          </a:ln>
        </p:spPr>
        <p:txBody>
          <a:bodyPr/>
          <a:lstStyle/>
          <a:p>
            <a:pPr>
              <a:defRPr/>
            </a:pPr>
            <a:endParaRPr lang="zh-CN" altLang="en-US" sz="1400"/>
          </a:p>
        </p:txBody>
      </p:sp>
      <p:sp>
        <p:nvSpPr>
          <p:cNvPr id="14" name="MH_Other_3"/>
          <p:cNvSpPr>
            <a:spLocks/>
          </p:cNvSpPr>
          <p:nvPr>
            <p:custDataLst>
              <p:tags r:id="rId4"/>
            </p:custDataLst>
          </p:nvPr>
        </p:nvSpPr>
        <p:spPr bwMode="auto">
          <a:xfrm>
            <a:off x="5734050" y="3740150"/>
            <a:ext cx="1238250" cy="10477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rgbClr val="D9D9D9"/>
          </a:solidFill>
          <a:ln>
            <a:noFill/>
          </a:ln>
        </p:spPr>
        <p:txBody>
          <a:bodyPr/>
          <a:lstStyle/>
          <a:p>
            <a:pPr>
              <a:defRPr/>
            </a:pPr>
            <a:endParaRPr lang="zh-CN" altLang="en-US" sz="1400"/>
          </a:p>
        </p:txBody>
      </p:sp>
      <p:sp>
        <p:nvSpPr>
          <p:cNvPr id="15" name="MH_Other_4"/>
          <p:cNvSpPr>
            <a:spLocks/>
          </p:cNvSpPr>
          <p:nvPr>
            <p:custDataLst>
              <p:tags r:id="rId5"/>
            </p:custDataLst>
          </p:nvPr>
        </p:nvSpPr>
        <p:spPr bwMode="auto">
          <a:xfrm>
            <a:off x="6613526" y="4103688"/>
            <a:ext cx="250825" cy="41275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rgbClr val="D9D9D9"/>
          </a:solidFill>
          <a:ln>
            <a:noFill/>
          </a:ln>
        </p:spPr>
        <p:txBody>
          <a:bodyPr/>
          <a:lstStyle/>
          <a:p>
            <a:pPr>
              <a:defRPr/>
            </a:pPr>
            <a:endParaRPr lang="zh-CN" altLang="en-US" sz="1400"/>
          </a:p>
        </p:txBody>
      </p:sp>
      <p:sp>
        <p:nvSpPr>
          <p:cNvPr id="5126" name="MH_Other_5"/>
          <p:cNvSpPr>
            <a:spLocks/>
          </p:cNvSpPr>
          <p:nvPr>
            <p:custDataLst>
              <p:tags r:id="rId6"/>
            </p:custDataLst>
          </p:nvPr>
        </p:nvSpPr>
        <p:spPr bwMode="auto">
          <a:xfrm>
            <a:off x="4248150" y="3017838"/>
            <a:ext cx="1771650" cy="133826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5C9FA9"/>
          </a:solidFill>
          <a:ln>
            <a:noFill/>
          </a:ln>
        </p:spPr>
        <p:txBody>
          <a:bodyPr/>
          <a:lstStyle/>
          <a:p>
            <a:endParaRPr lang="zh-CN" altLang="en-US"/>
          </a:p>
        </p:txBody>
      </p:sp>
      <p:sp>
        <p:nvSpPr>
          <p:cNvPr id="17" name="MH_Other_6"/>
          <p:cNvSpPr>
            <a:spLocks/>
          </p:cNvSpPr>
          <p:nvPr>
            <p:custDataLst>
              <p:tags r:id="rId7"/>
            </p:custDataLst>
          </p:nvPr>
        </p:nvSpPr>
        <p:spPr bwMode="auto">
          <a:xfrm>
            <a:off x="5397501" y="4068764"/>
            <a:ext cx="1101725" cy="788987"/>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D9D9D9"/>
          </a:solidFill>
          <a:ln>
            <a:noFill/>
          </a:ln>
        </p:spPr>
        <p:txBody>
          <a:bodyPr/>
          <a:lstStyle/>
          <a:p>
            <a:pPr>
              <a:defRPr/>
            </a:pPr>
            <a:endParaRPr lang="zh-CN" altLang="en-US" sz="1400"/>
          </a:p>
        </p:txBody>
      </p:sp>
      <p:sp>
        <p:nvSpPr>
          <p:cNvPr id="5128" name="MH_Other_7"/>
          <p:cNvSpPr>
            <a:spLocks/>
          </p:cNvSpPr>
          <p:nvPr>
            <p:custDataLst>
              <p:tags r:id="rId8"/>
            </p:custDataLst>
          </p:nvPr>
        </p:nvSpPr>
        <p:spPr bwMode="auto">
          <a:xfrm>
            <a:off x="6029325" y="4622801"/>
            <a:ext cx="954088" cy="836613"/>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rgbClr val="9CCDC2"/>
          </a:solidFill>
          <a:ln>
            <a:noFill/>
          </a:ln>
        </p:spPr>
        <p:txBody>
          <a:bodyPr/>
          <a:lstStyle/>
          <a:p>
            <a:endParaRPr lang="zh-CN" altLang="en-US"/>
          </a:p>
        </p:txBody>
      </p:sp>
      <p:sp>
        <p:nvSpPr>
          <p:cNvPr id="19" name="MH_Other_8"/>
          <p:cNvSpPr>
            <a:spLocks/>
          </p:cNvSpPr>
          <p:nvPr>
            <p:custDataLst>
              <p:tags r:id="rId9"/>
            </p:custDataLst>
          </p:nvPr>
        </p:nvSpPr>
        <p:spPr bwMode="auto">
          <a:xfrm>
            <a:off x="4446589" y="4283075"/>
            <a:ext cx="1704975" cy="1036638"/>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rgbClr val="D9D9D9"/>
          </a:solidFill>
          <a:ln>
            <a:noFill/>
          </a:ln>
        </p:spPr>
        <p:txBody>
          <a:bodyPr/>
          <a:lstStyle/>
          <a:p>
            <a:pPr>
              <a:defRPr/>
            </a:pPr>
            <a:endParaRPr lang="zh-CN" altLang="en-US" sz="1400"/>
          </a:p>
        </p:txBody>
      </p:sp>
      <p:sp>
        <p:nvSpPr>
          <p:cNvPr id="20" name="MH_Other_9"/>
          <p:cNvSpPr>
            <a:spLocks/>
          </p:cNvSpPr>
          <p:nvPr>
            <p:custDataLst>
              <p:tags r:id="rId10"/>
            </p:custDataLst>
          </p:nvPr>
        </p:nvSpPr>
        <p:spPr bwMode="auto">
          <a:xfrm>
            <a:off x="6000751" y="5146676"/>
            <a:ext cx="771525" cy="803275"/>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rgbClr val="D9D9D9"/>
          </a:solidFill>
          <a:ln>
            <a:noFill/>
          </a:ln>
        </p:spPr>
        <p:txBody>
          <a:bodyPr/>
          <a:lstStyle/>
          <a:p>
            <a:pPr>
              <a:defRPr/>
            </a:pPr>
            <a:endParaRPr lang="zh-CN" altLang="en-US" sz="1400"/>
          </a:p>
        </p:txBody>
      </p:sp>
      <p:sp>
        <p:nvSpPr>
          <p:cNvPr id="21" name="MH_Other_10"/>
          <p:cNvSpPr>
            <a:spLocks/>
          </p:cNvSpPr>
          <p:nvPr>
            <p:custDataLst>
              <p:tags r:id="rId11"/>
            </p:custDataLst>
          </p:nvPr>
        </p:nvSpPr>
        <p:spPr bwMode="auto">
          <a:xfrm>
            <a:off x="6554788" y="5135563"/>
            <a:ext cx="520700" cy="4508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rgbClr val="D9D9D9"/>
          </a:solidFill>
          <a:ln>
            <a:noFill/>
          </a:ln>
        </p:spPr>
        <p:txBody>
          <a:bodyPr/>
          <a:lstStyle/>
          <a:p>
            <a:pPr>
              <a:defRPr/>
            </a:pPr>
            <a:endParaRPr lang="zh-CN" altLang="en-US" sz="1400"/>
          </a:p>
        </p:txBody>
      </p:sp>
      <p:sp>
        <p:nvSpPr>
          <p:cNvPr id="22" name="MH_Other_11"/>
          <p:cNvSpPr>
            <a:spLocks/>
          </p:cNvSpPr>
          <p:nvPr>
            <p:custDataLst>
              <p:tags r:id="rId12"/>
            </p:custDataLst>
          </p:nvPr>
        </p:nvSpPr>
        <p:spPr bwMode="auto">
          <a:xfrm>
            <a:off x="6638925" y="5411788"/>
            <a:ext cx="681038" cy="519112"/>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rgbClr val="D9D9D9"/>
          </a:solidFill>
          <a:ln>
            <a:noFill/>
          </a:ln>
        </p:spPr>
        <p:txBody>
          <a:bodyPr/>
          <a:lstStyle/>
          <a:p>
            <a:pPr>
              <a:defRPr/>
            </a:pPr>
            <a:endParaRPr lang="zh-CN" altLang="en-US" sz="1400"/>
          </a:p>
        </p:txBody>
      </p:sp>
      <p:sp>
        <p:nvSpPr>
          <p:cNvPr id="23" name="MH_Other_12"/>
          <p:cNvSpPr>
            <a:spLocks/>
          </p:cNvSpPr>
          <p:nvPr>
            <p:custDataLst>
              <p:tags r:id="rId13"/>
            </p:custDataLst>
          </p:nvPr>
        </p:nvSpPr>
        <p:spPr bwMode="auto">
          <a:xfrm>
            <a:off x="6734176" y="4841876"/>
            <a:ext cx="385763" cy="392113"/>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rgbClr val="D9D9D9"/>
          </a:solidFill>
          <a:ln>
            <a:noFill/>
          </a:ln>
        </p:spPr>
        <p:txBody>
          <a:bodyPr/>
          <a:lstStyle/>
          <a:p>
            <a:pPr>
              <a:defRPr/>
            </a:pPr>
            <a:endParaRPr lang="zh-CN" altLang="en-US" sz="1400"/>
          </a:p>
        </p:txBody>
      </p:sp>
      <p:sp>
        <p:nvSpPr>
          <p:cNvPr id="24" name="MH_Other_13"/>
          <p:cNvSpPr>
            <a:spLocks/>
          </p:cNvSpPr>
          <p:nvPr>
            <p:custDataLst>
              <p:tags r:id="rId14"/>
            </p:custDataLst>
          </p:nvPr>
        </p:nvSpPr>
        <p:spPr bwMode="auto">
          <a:xfrm>
            <a:off x="6734175" y="4081463"/>
            <a:ext cx="439738" cy="785812"/>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rgbClr val="D9D9D9"/>
          </a:solidFill>
          <a:ln>
            <a:noFill/>
          </a:ln>
        </p:spPr>
        <p:txBody>
          <a:bodyPr/>
          <a:lstStyle/>
          <a:p>
            <a:pPr>
              <a:defRPr/>
            </a:pPr>
            <a:endParaRPr lang="zh-CN" altLang="en-US" sz="1400"/>
          </a:p>
        </p:txBody>
      </p:sp>
      <p:sp>
        <p:nvSpPr>
          <p:cNvPr id="25" name="MH_Other_14"/>
          <p:cNvSpPr>
            <a:spLocks/>
          </p:cNvSpPr>
          <p:nvPr>
            <p:custDataLst>
              <p:tags r:id="rId15"/>
            </p:custDataLst>
          </p:nvPr>
        </p:nvSpPr>
        <p:spPr bwMode="auto">
          <a:xfrm>
            <a:off x="7113589" y="3935414"/>
            <a:ext cx="293687" cy="642937"/>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D9D9D9"/>
          </a:solidFill>
          <a:ln>
            <a:noFill/>
          </a:ln>
        </p:spPr>
        <p:txBody>
          <a:bodyPr/>
          <a:lstStyle/>
          <a:p>
            <a:pPr>
              <a:defRPr/>
            </a:pPr>
            <a:endParaRPr lang="zh-CN" altLang="en-US" sz="1400">
              <a:solidFill>
                <a:srgbClr val="5F5F5F"/>
              </a:solidFill>
            </a:endParaRPr>
          </a:p>
        </p:txBody>
      </p:sp>
      <p:sp>
        <p:nvSpPr>
          <p:cNvPr id="26" name="MH_Other_15"/>
          <p:cNvSpPr>
            <a:spLocks/>
          </p:cNvSpPr>
          <p:nvPr>
            <p:custDataLst>
              <p:tags r:id="rId16"/>
            </p:custDataLst>
          </p:nvPr>
        </p:nvSpPr>
        <p:spPr bwMode="auto">
          <a:xfrm>
            <a:off x="7037389" y="5032376"/>
            <a:ext cx="466725" cy="542925"/>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D9D9D9"/>
          </a:solidFill>
          <a:ln>
            <a:noFill/>
          </a:ln>
        </p:spPr>
        <p:txBody>
          <a:bodyPr/>
          <a:lstStyle/>
          <a:p>
            <a:pPr>
              <a:defRPr/>
            </a:pPr>
            <a:endParaRPr lang="zh-CN" altLang="en-US" sz="1400"/>
          </a:p>
        </p:txBody>
      </p:sp>
      <p:sp>
        <p:nvSpPr>
          <p:cNvPr id="27" name="MH_Other_16"/>
          <p:cNvSpPr>
            <a:spLocks/>
          </p:cNvSpPr>
          <p:nvPr>
            <p:custDataLst>
              <p:tags r:id="rId17"/>
            </p:custDataLst>
          </p:nvPr>
        </p:nvSpPr>
        <p:spPr bwMode="auto">
          <a:xfrm>
            <a:off x="6983414" y="4719639"/>
            <a:ext cx="661987" cy="41592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rgbClr val="D9D9D9"/>
          </a:solidFill>
          <a:ln>
            <a:noFill/>
          </a:ln>
        </p:spPr>
        <p:txBody>
          <a:bodyPr/>
          <a:lstStyle/>
          <a:p>
            <a:pPr>
              <a:defRPr/>
            </a:pPr>
            <a:endParaRPr lang="zh-CN" altLang="en-US" sz="1400"/>
          </a:p>
        </p:txBody>
      </p:sp>
      <p:sp>
        <p:nvSpPr>
          <p:cNvPr id="5138" name="MH_Other_17"/>
          <p:cNvSpPr>
            <a:spLocks/>
          </p:cNvSpPr>
          <p:nvPr>
            <p:custDataLst>
              <p:tags r:id="rId18"/>
            </p:custDataLst>
          </p:nvPr>
        </p:nvSpPr>
        <p:spPr bwMode="auto">
          <a:xfrm>
            <a:off x="7129463" y="5483225"/>
            <a:ext cx="690562" cy="546100"/>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rgbClr val="1D5055"/>
          </a:solidFill>
          <a:ln>
            <a:noFill/>
          </a:ln>
        </p:spPr>
        <p:txBody>
          <a:bodyPr/>
          <a:lstStyle/>
          <a:p>
            <a:endParaRPr lang="zh-CN" altLang="en-US"/>
          </a:p>
        </p:txBody>
      </p:sp>
      <p:sp>
        <p:nvSpPr>
          <p:cNvPr id="29" name="MH_Other_18"/>
          <p:cNvSpPr>
            <a:spLocks/>
          </p:cNvSpPr>
          <p:nvPr>
            <p:custDataLst>
              <p:tags r:id="rId19"/>
            </p:custDataLst>
          </p:nvPr>
        </p:nvSpPr>
        <p:spPr bwMode="auto">
          <a:xfrm>
            <a:off x="7456488" y="5010151"/>
            <a:ext cx="412750" cy="56197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rgbClr val="D9D9D9"/>
          </a:solidFill>
          <a:ln>
            <a:noFill/>
          </a:ln>
        </p:spPr>
        <p:txBody>
          <a:bodyPr/>
          <a:lstStyle/>
          <a:p>
            <a:pPr>
              <a:defRPr/>
            </a:pPr>
            <a:endParaRPr lang="zh-CN" altLang="en-US" sz="1400">
              <a:solidFill>
                <a:srgbClr val="5F5F5F"/>
              </a:solidFill>
            </a:endParaRPr>
          </a:p>
        </p:txBody>
      </p:sp>
      <p:sp>
        <p:nvSpPr>
          <p:cNvPr id="30" name="MH_Other_19"/>
          <p:cNvSpPr>
            <a:spLocks/>
          </p:cNvSpPr>
          <p:nvPr>
            <p:custDataLst>
              <p:tags r:id="rId20"/>
            </p:custDataLst>
          </p:nvPr>
        </p:nvSpPr>
        <p:spPr bwMode="auto">
          <a:xfrm>
            <a:off x="7670800" y="5159376"/>
            <a:ext cx="382588" cy="468313"/>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rgbClr val="D9D9D9"/>
          </a:solidFill>
          <a:ln>
            <a:noFill/>
          </a:ln>
        </p:spPr>
        <p:txBody>
          <a:bodyPr/>
          <a:lstStyle/>
          <a:p>
            <a:pPr>
              <a:defRPr/>
            </a:pPr>
            <a:endParaRPr lang="zh-CN" altLang="en-US" sz="1400">
              <a:solidFill>
                <a:srgbClr val="5F5F5F"/>
              </a:solidFill>
            </a:endParaRPr>
          </a:p>
        </p:txBody>
      </p:sp>
      <p:sp>
        <p:nvSpPr>
          <p:cNvPr id="31" name="MH_Other_20"/>
          <p:cNvSpPr>
            <a:spLocks/>
          </p:cNvSpPr>
          <p:nvPr>
            <p:custDataLst>
              <p:tags r:id="rId21"/>
            </p:custDataLst>
          </p:nvPr>
        </p:nvSpPr>
        <p:spPr bwMode="auto">
          <a:xfrm>
            <a:off x="7842251" y="4864101"/>
            <a:ext cx="328613" cy="37941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rgbClr val="D9D9D9"/>
          </a:solidFill>
          <a:ln>
            <a:noFill/>
          </a:ln>
        </p:spPr>
        <p:txBody>
          <a:bodyPr/>
          <a:lstStyle/>
          <a:p>
            <a:pPr>
              <a:defRPr/>
            </a:pPr>
            <a:endParaRPr lang="zh-CN" altLang="en-US" sz="1400">
              <a:solidFill>
                <a:srgbClr val="5F5F5F"/>
              </a:solidFill>
            </a:endParaRPr>
          </a:p>
        </p:txBody>
      </p:sp>
      <p:sp>
        <p:nvSpPr>
          <p:cNvPr id="32" name="MH_Other_21"/>
          <p:cNvSpPr>
            <a:spLocks/>
          </p:cNvSpPr>
          <p:nvPr>
            <p:custDataLst>
              <p:tags r:id="rId22"/>
            </p:custDataLst>
          </p:nvPr>
        </p:nvSpPr>
        <p:spPr bwMode="auto">
          <a:xfrm>
            <a:off x="7521575" y="4535488"/>
            <a:ext cx="414338" cy="508000"/>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rgbClr val="D9D9D9"/>
          </a:solidFill>
          <a:ln>
            <a:noFill/>
          </a:ln>
        </p:spPr>
        <p:txBody>
          <a:bodyPr/>
          <a:lstStyle/>
          <a:p>
            <a:pPr>
              <a:defRPr/>
            </a:pPr>
            <a:endParaRPr lang="zh-CN" altLang="en-US" sz="1400">
              <a:solidFill>
                <a:srgbClr val="5F5F5F"/>
              </a:solidFill>
            </a:endParaRPr>
          </a:p>
        </p:txBody>
      </p:sp>
      <p:sp>
        <p:nvSpPr>
          <p:cNvPr id="33" name="MH_Other_22"/>
          <p:cNvSpPr>
            <a:spLocks/>
          </p:cNvSpPr>
          <p:nvPr>
            <p:custDataLst>
              <p:tags r:id="rId23"/>
            </p:custDataLst>
          </p:nvPr>
        </p:nvSpPr>
        <p:spPr bwMode="auto">
          <a:xfrm>
            <a:off x="7602538" y="3948113"/>
            <a:ext cx="107950" cy="1587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D9D9D9"/>
          </a:solidFill>
          <a:ln>
            <a:noFill/>
          </a:ln>
        </p:spPr>
        <p:txBody>
          <a:bodyPr/>
          <a:lstStyle/>
          <a:p>
            <a:pPr>
              <a:defRPr/>
            </a:pPr>
            <a:endParaRPr lang="zh-CN" altLang="en-US" sz="1400">
              <a:solidFill>
                <a:srgbClr val="5F5F5F"/>
              </a:solidFill>
            </a:endParaRPr>
          </a:p>
        </p:txBody>
      </p:sp>
      <p:sp>
        <p:nvSpPr>
          <p:cNvPr id="34" name="MH_Other_23"/>
          <p:cNvSpPr>
            <a:spLocks/>
          </p:cNvSpPr>
          <p:nvPr>
            <p:custDataLst>
              <p:tags r:id="rId24"/>
            </p:custDataLst>
          </p:nvPr>
        </p:nvSpPr>
        <p:spPr bwMode="auto">
          <a:xfrm>
            <a:off x="7494589" y="3878264"/>
            <a:ext cx="142875" cy="153987"/>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rgbClr val="D9D9D9"/>
          </a:solidFill>
          <a:ln>
            <a:noFill/>
          </a:ln>
        </p:spPr>
        <p:txBody>
          <a:bodyPr/>
          <a:lstStyle/>
          <a:p>
            <a:pPr>
              <a:defRPr/>
            </a:pPr>
            <a:endParaRPr lang="zh-CN" altLang="en-US" sz="1400">
              <a:solidFill>
                <a:srgbClr val="5F5F5F"/>
              </a:solidFill>
            </a:endParaRPr>
          </a:p>
        </p:txBody>
      </p:sp>
      <p:sp>
        <p:nvSpPr>
          <p:cNvPr id="35" name="MH_Other_24"/>
          <p:cNvSpPr>
            <a:spLocks/>
          </p:cNvSpPr>
          <p:nvPr>
            <p:custDataLst>
              <p:tags r:id="rId25"/>
            </p:custDataLst>
          </p:nvPr>
        </p:nvSpPr>
        <p:spPr bwMode="auto">
          <a:xfrm>
            <a:off x="7739064" y="3571876"/>
            <a:ext cx="509587" cy="48577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rgbClr val="D9D9D9"/>
          </a:solidFill>
          <a:ln>
            <a:noFill/>
          </a:ln>
        </p:spPr>
        <p:txBody>
          <a:bodyPr/>
          <a:lstStyle/>
          <a:p>
            <a:pPr>
              <a:defRPr/>
            </a:pPr>
            <a:endParaRPr lang="zh-CN" altLang="en-US" sz="1400">
              <a:solidFill>
                <a:srgbClr val="5F5F5F"/>
              </a:solidFill>
            </a:endParaRPr>
          </a:p>
        </p:txBody>
      </p:sp>
      <p:sp>
        <p:nvSpPr>
          <p:cNvPr id="36" name="MH_Other_25"/>
          <p:cNvSpPr>
            <a:spLocks/>
          </p:cNvSpPr>
          <p:nvPr>
            <p:custDataLst>
              <p:tags r:id="rId26"/>
            </p:custDataLst>
          </p:nvPr>
        </p:nvSpPr>
        <p:spPr bwMode="auto">
          <a:xfrm>
            <a:off x="7851776" y="3278188"/>
            <a:ext cx="728663" cy="493712"/>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rgbClr val="D9D9D9"/>
          </a:solidFill>
          <a:ln>
            <a:noFill/>
          </a:ln>
        </p:spPr>
        <p:txBody>
          <a:bodyPr/>
          <a:lstStyle/>
          <a:p>
            <a:pPr>
              <a:defRPr/>
            </a:pPr>
            <a:endParaRPr lang="zh-CN" altLang="en-US" sz="1400">
              <a:solidFill>
                <a:srgbClr val="5F5F5F"/>
              </a:solidFill>
            </a:endParaRPr>
          </a:p>
        </p:txBody>
      </p:sp>
      <p:sp>
        <p:nvSpPr>
          <p:cNvPr id="37" name="MH_Other_26"/>
          <p:cNvSpPr>
            <a:spLocks/>
          </p:cNvSpPr>
          <p:nvPr>
            <p:custDataLst>
              <p:tags r:id="rId27"/>
            </p:custDataLst>
          </p:nvPr>
        </p:nvSpPr>
        <p:spPr bwMode="auto">
          <a:xfrm>
            <a:off x="7697789" y="2579689"/>
            <a:ext cx="974725" cy="885825"/>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rgbClr val="D9D9D9"/>
          </a:solidFill>
          <a:ln>
            <a:noFill/>
          </a:ln>
        </p:spPr>
        <p:txBody>
          <a:bodyPr/>
          <a:lstStyle/>
          <a:p>
            <a:pPr>
              <a:defRPr/>
            </a:pPr>
            <a:endParaRPr lang="zh-CN" altLang="en-US" sz="1400"/>
          </a:p>
        </p:txBody>
      </p:sp>
      <p:sp>
        <p:nvSpPr>
          <p:cNvPr id="5148" name="MH_Other_27"/>
          <p:cNvSpPr>
            <a:spLocks/>
          </p:cNvSpPr>
          <p:nvPr>
            <p:custDataLst>
              <p:tags r:id="rId28"/>
            </p:custDataLst>
          </p:nvPr>
        </p:nvSpPr>
        <p:spPr bwMode="auto">
          <a:xfrm>
            <a:off x="7504113" y="4168775"/>
            <a:ext cx="590550" cy="369888"/>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rgbClr val="9CCDC2"/>
          </a:solidFill>
          <a:ln>
            <a:noFill/>
          </a:ln>
        </p:spPr>
        <p:txBody>
          <a:bodyPr/>
          <a:lstStyle/>
          <a:p>
            <a:endParaRPr lang="zh-CN" altLang="en-US"/>
          </a:p>
        </p:txBody>
      </p:sp>
      <p:sp>
        <p:nvSpPr>
          <p:cNvPr id="39" name="MH_Other_28"/>
          <p:cNvSpPr>
            <a:spLocks/>
          </p:cNvSpPr>
          <p:nvPr>
            <p:custDataLst>
              <p:tags r:id="rId29"/>
            </p:custDataLst>
          </p:nvPr>
        </p:nvSpPr>
        <p:spPr bwMode="auto">
          <a:xfrm>
            <a:off x="8056564" y="4754563"/>
            <a:ext cx="92075" cy="80962"/>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D9D9D9"/>
          </a:solidFill>
          <a:ln>
            <a:noFill/>
          </a:ln>
        </p:spPr>
        <p:txBody>
          <a:bodyPr/>
          <a:lstStyle/>
          <a:p>
            <a:pPr>
              <a:defRPr/>
            </a:pPr>
            <a:endParaRPr lang="zh-CN" altLang="en-US" sz="1400">
              <a:solidFill>
                <a:srgbClr val="5F5F5F"/>
              </a:solidFill>
            </a:endParaRPr>
          </a:p>
        </p:txBody>
      </p:sp>
      <p:sp>
        <p:nvSpPr>
          <p:cNvPr id="40" name="MH_Other_29"/>
          <p:cNvSpPr>
            <a:spLocks/>
          </p:cNvSpPr>
          <p:nvPr>
            <p:custDataLst>
              <p:tags r:id="rId30"/>
            </p:custDataLst>
          </p:nvPr>
        </p:nvSpPr>
        <p:spPr bwMode="auto">
          <a:xfrm>
            <a:off x="7624763" y="4470401"/>
            <a:ext cx="512762" cy="396875"/>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rgbClr val="D9D9D9"/>
          </a:solidFill>
          <a:ln>
            <a:noFill/>
          </a:ln>
        </p:spPr>
        <p:txBody>
          <a:bodyPr/>
          <a:lstStyle/>
          <a:p>
            <a:pPr>
              <a:defRPr/>
            </a:pPr>
            <a:endParaRPr lang="zh-CN" altLang="en-US" sz="1400">
              <a:solidFill>
                <a:srgbClr val="5F5F5F"/>
              </a:solidFill>
            </a:endParaRPr>
          </a:p>
        </p:txBody>
      </p:sp>
      <p:sp>
        <p:nvSpPr>
          <p:cNvPr id="41" name="MH_Other_30"/>
          <p:cNvSpPr>
            <a:spLocks/>
          </p:cNvSpPr>
          <p:nvPr>
            <p:custDataLst>
              <p:tags r:id="rId31"/>
            </p:custDataLst>
          </p:nvPr>
        </p:nvSpPr>
        <p:spPr bwMode="auto">
          <a:xfrm>
            <a:off x="7354889" y="3711576"/>
            <a:ext cx="477837" cy="6826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rgbClr val="D9D9D9"/>
          </a:solidFill>
          <a:ln>
            <a:noFill/>
          </a:ln>
        </p:spPr>
        <p:txBody>
          <a:bodyPr/>
          <a:lstStyle/>
          <a:p>
            <a:pPr>
              <a:defRPr/>
            </a:pPr>
            <a:endParaRPr lang="zh-CN" altLang="en-US" sz="1400">
              <a:solidFill>
                <a:srgbClr val="5F5F5F"/>
              </a:solidFill>
            </a:endParaRPr>
          </a:p>
        </p:txBody>
      </p:sp>
      <p:sp>
        <p:nvSpPr>
          <p:cNvPr id="42" name="MH_Other_31"/>
          <p:cNvSpPr>
            <a:spLocks/>
          </p:cNvSpPr>
          <p:nvPr>
            <p:custDataLst>
              <p:tags r:id="rId32"/>
            </p:custDataLst>
          </p:nvPr>
        </p:nvSpPr>
        <p:spPr bwMode="auto">
          <a:xfrm>
            <a:off x="7137400" y="4367214"/>
            <a:ext cx="503238" cy="496887"/>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rgbClr val="D9D9D9"/>
          </a:solidFill>
          <a:ln>
            <a:noFill/>
          </a:ln>
        </p:spPr>
        <p:txBody>
          <a:bodyPr/>
          <a:lstStyle/>
          <a:p>
            <a:pPr>
              <a:defRPr/>
            </a:pPr>
            <a:endParaRPr lang="zh-CN" altLang="en-US" sz="1400">
              <a:solidFill>
                <a:srgbClr val="5F5F5F"/>
              </a:solidFill>
            </a:endParaRPr>
          </a:p>
        </p:txBody>
      </p:sp>
      <p:sp>
        <p:nvSpPr>
          <p:cNvPr id="43" name="MH_Other_32"/>
          <p:cNvSpPr>
            <a:spLocks/>
          </p:cNvSpPr>
          <p:nvPr>
            <p:custDataLst>
              <p:tags r:id="rId33"/>
            </p:custDataLst>
          </p:nvPr>
        </p:nvSpPr>
        <p:spPr bwMode="auto">
          <a:xfrm>
            <a:off x="8083551" y="5429251"/>
            <a:ext cx="144463" cy="347663"/>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rgbClr val="D9D9D9"/>
          </a:solidFill>
          <a:ln>
            <a:noFill/>
          </a:ln>
        </p:spPr>
        <p:txBody>
          <a:bodyPr/>
          <a:lstStyle/>
          <a:p>
            <a:pPr>
              <a:defRPr/>
            </a:pPr>
            <a:endParaRPr lang="zh-CN" altLang="en-US" sz="1400">
              <a:solidFill>
                <a:srgbClr val="5F5F5F"/>
              </a:solidFill>
            </a:endParaRPr>
          </a:p>
        </p:txBody>
      </p:sp>
      <p:sp>
        <p:nvSpPr>
          <p:cNvPr id="44" name="MH_Other_33"/>
          <p:cNvSpPr>
            <a:spLocks/>
          </p:cNvSpPr>
          <p:nvPr>
            <p:custDataLst>
              <p:tags r:id="rId34"/>
            </p:custDataLst>
          </p:nvPr>
        </p:nvSpPr>
        <p:spPr bwMode="auto">
          <a:xfrm>
            <a:off x="7024689" y="6045200"/>
            <a:ext cx="217487" cy="19050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rgbClr val="D9D9D9"/>
          </a:solidFill>
          <a:ln>
            <a:noFill/>
          </a:ln>
        </p:spPr>
        <p:txBody>
          <a:bodyPr/>
          <a:lstStyle/>
          <a:p>
            <a:pPr>
              <a:defRPr/>
            </a:pPr>
            <a:endParaRPr lang="zh-CN" altLang="en-US" sz="1400"/>
          </a:p>
        </p:txBody>
      </p:sp>
      <p:cxnSp>
        <p:nvCxnSpPr>
          <p:cNvPr id="47" name="MH_Other_34"/>
          <p:cNvCxnSpPr/>
          <p:nvPr>
            <p:custDataLst>
              <p:tags r:id="rId35"/>
            </p:custDataLst>
          </p:nvPr>
        </p:nvCxnSpPr>
        <p:spPr>
          <a:xfrm>
            <a:off x="7875588" y="4324350"/>
            <a:ext cx="1276350"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sp>
        <p:nvSpPr>
          <p:cNvPr id="5156" name="MH_SubTitle_2"/>
          <p:cNvSpPr txBox="1">
            <a:spLocks noChangeArrowheads="1"/>
          </p:cNvSpPr>
          <p:nvPr>
            <p:custDataLst>
              <p:tags r:id="rId36"/>
            </p:custDataLst>
          </p:nvPr>
        </p:nvSpPr>
        <p:spPr bwMode="auto">
          <a:xfrm>
            <a:off x="8037513" y="4011614"/>
            <a:ext cx="939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Lorem</a:t>
            </a:r>
            <a:endParaRPr lang="zh-CN" altLang="en-US" sz="1600">
              <a:latin typeface="微软雅黑" panose="020B0503020204020204" pitchFamily="34" charset="-122"/>
              <a:ea typeface="微软雅黑" panose="020B0503020204020204" pitchFamily="34" charset="-122"/>
            </a:endParaRPr>
          </a:p>
        </p:txBody>
      </p:sp>
      <p:sp>
        <p:nvSpPr>
          <p:cNvPr id="5157" name="MH_Text_2"/>
          <p:cNvSpPr txBox="1">
            <a:spLocks noChangeArrowheads="1"/>
          </p:cNvSpPr>
          <p:nvPr>
            <p:custDataLst>
              <p:tags r:id="rId37"/>
            </p:custDataLst>
          </p:nvPr>
        </p:nvSpPr>
        <p:spPr bwMode="auto">
          <a:xfrm>
            <a:off x="7845425" y="4356100"/>
            <a:ext cx="13922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a:latin typeface="Arial" panose="020B0604020202020204" pitchFamily="34" charset="0"/>
                <a:ea typeface="微软雅黑" panose="020B0503020204020204" pitchFamily="34" charset="-122"/>
                <a:cs typeface="Arial" panose="020B0604020202020204" pitchFamily="34" charset="0"/>
              </a:rPr>
              <a:t>2865</a:t>
            </a: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51" name="MH_Other_35"/>
          <p:cNvSpPr/>
          <p:nvPr>
            <p:custDataLst>
              <p:tags r:id="rId38"/>
            </p:custDataLst>
          </p:nvPr>
        </p:nvSpPr>
        <p:spPr>
          <a:xfrm>
            <a:off x="9261475" y="5621339"/>
            <a:ext cx="153988"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1D50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5F5F5F"/>
              </a:solidFill>
            </a:endParaRPr>
          </a:p>
        </p:txBody>
      </p:sp>
      <p:cxnSp>
        <p:nvCxnSpPr>
          <p:cNvPr id="52" name="MH_Other_36"/>
          <p:cNvCxnSpPr/>
          <p:nvPr>
            <p:custDataLst>
              <p:tags r:id="rId39"/>
            </p:custDataLst>
          </p:nvPr>
        </p:nvCxnSpPr>
        <p:spPr>
          <a:xfrm>
            <a:off x="7356476" y="5826125"/>
            <a:ext cx="2043113"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sp>
        <p:nvSpPr>
          <p:cNvPr id="5160" name="MH_SubTitle_4"/>
          <p:cNvSpPr txBox="1">
            <a:spLocks noChangeArrowheads="1"/>
          </p:cNvSpPr>
          <p:nvPr>
            <p:custDataLst>
              <p:tags r:id="rId40"/>
            </p:custDataLst>
          </p:nvPr>
        </p:nvSpPr>
        <p:spPr bwMode="auto">
          <a:xfrm>
            <a:off x="8148639" y="5513389"/>
            <a:ext cx="9413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Lorem</a:t>
            </a:r>
            <a:endParaRPr lang="zh-CN" altLang="en-US" sz="1600">
              <a:latin typeface="微软雅黑" panose="020B0503020204020204" pitchFamily="34" charset="-122"/>
              <a:ea typeface="微软雅黑" panose="020B0503020204020204" pitchFamily="34" charset="-122"/>
            </a:endParaRPr>
          </a:p>
        </p:txBody>
      </p:sp>
      <p:sp>
        <p:nvSpPr>
          <p:cNvPr id="5161" name="MH_Text_4"/>
          <p:cNvSpPr txBox="1">
            <a:spLocks noChangeArrowheads="1"/>
          </p:cNvSpPr>
          <p:nvPr>
            <p:custDataLst>
              <p:tags r:id="rId41"/>
            </p:custDataLst>
          </p:nvPr>
        </p:nvSpPr>
        <p:spPr bwMode="auto">
          <a:xfrm>
            <a:off x="7899400" y="5856288"/>
            <a:ext cx="13922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1D5055"/>
                </a:solidFill>
                <a:latin typeface="Arial" panose="020B0604020202020204" pitchFamily="34" charset="0"/>
                <a:ea typeface="微软雅黑" panose="020B0503020204020204" pitchFamily="34" charset="-122"/>
                <a:cs typeface="Arial" panose="020B0604020202020204" pitchFamily="34" charset="0"/>
              </a:rPr>
              <a:t>13289</a:t>
            </a:r>
            <a:endParaRPr lang="zh-CN" altLang="en-US" sz="2400" b="1">
              <a:solidFill>
                <a:srgbClr val="1D5055"/>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MH_Other_37"/>
          <p:cNvSpPr/>
          <p:nvPr>
            <p:custDataLst>
              <p:tags r:id="rId42"/>
            </p:custDataLst>
          </p:nvPr>
        </p:nvSpPr>
        <p:spPr>
          <a:xfrm>
            <a:off x="2776539" y="3816351"/>
            <a:ext cx="153987"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5C9F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cxnSp>
        <p:nvCxnSpPr>
          <p:cNvPr id="57" name="MH_Other_38"/>
          <p:cNvCxnSpPr/>
          <p:nvPr>
            <p:custDataLst>
              <p:tags r:id="rId43"/>
            </p:custDataLst>
          </p:nvPr>
        </p:nvCxnSpPr>
        <p:spPr>
          <a:xfrm>
            <a:off x="2776538" y="4021138"/>
            <a:ext cx="1600200"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sp>
        <p:nvSpPr>
          <p:cNvPr id="5164" name="MH_SubTitle_1"/>
          <p:cNvSpPr txBox="1">
            <a:spLocks noChangeArrowheads="1"/>
          </p:cNvSpPr>
          <p:nvPr>
            <p:custDataLst>
              <p:tags r:id="rId44"/>
            </p:custDataLst>
          </p:nvPr>
        </p:nvSpPr>
        <p:spPr bwMode="auto">
          <a:xfrm>
            <a:off x="3048000" y="3708400"/>
            <a:ext cx="9398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Lorem</a:t>
            </a:r>
            <a:endParaRPr lang="zh-CN" altLang="en-US" sz="1600">
              <a:latin typeface="微软雅黑" panose="020B0503020204020204" pitchFamily="34" charset="-122"/>
              <a:ea typeface="微软雅黑" panose="020B0503020204020204" pitchFamily="34" charset="-122"/>
            </a:endParaRPr>
          </a:p>
        </p:txBody>
      </p:sp>
      <p:sp>
        <p:nvSpPr>
          <p:cNvPr id="5165" name="MH_Text_1"/>
          <p:cNvSpPr txBox="1">
            <a:spLocks noChangeArrowheads="1"/>
          </p:cNvSpPr>
          <p:nvPr>
            <p:custDataLst>
              <p:tags r:id="rId45"/>
            </p:custDataLst>
          </p:nvPr>
        </p:nvSpPr>
        <p:spPr bwMode="auto">
          <a:xfrm>
            <a:off x="2840039" y="4052888"/>
            <a:ext cx="13922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a:latin typeface="Arial" panose="020B0604020202020204" pitchFamily="34" charset="0"/>
                <a:ea typeface="微软雅黑" panose="020B0503020204020204" pitchFamily="34" charset="-122"/>
                <a:cs typeface="Arial" panose="020B0604020202020204" pitchFamily="34" charset="0"/>
              </a:rPr>
              <a:t>3896</a:t>
            </a: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61" name="MH_Desc_1"/>
          <p:cNvSpPr/>
          <p:nvPr>
            <p:custDataLst>
              <p:tags r:id="rId46"/>
            </p:custDataLst>
          </p:nvPr>
        </p:nvSpPr>
        <p:spPr bwMode="auto">
          <a:xfrm>
            <a:off x="2154239" y="1447801"/>
            <a:ext cx="7883525" cy="1116013"/>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ormAutofit/>
          </a:bodyPr>
          <a:lstStyle/>
          <a:p>
            <a:pPr algn="just">
              <a:lnSpc>
                <a:spcPct val="120000"/>
              </a:lnSpc>
              <a:defRPr/>
            </a:pPr>
            <a:r>
              <a:rPr lang="en-US" altLang="zh-CN" sz="1400">
                <a:solidFill>
                  <a:srgbClr val="1D5055"/>
                </a:solidFill>
                <a:latin typeface="微软雅黑" panose="020B0503020204020204" pitchFamily="34" charset="-122"/>
                <a:ea typeface="微软雅黑" panose="020B0503020204020204" pitchFamily="34" charset="-122"/>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a:t>
            </a:r>
            <a:endParaRPr lang="zh-CN" altLang="en-US" sz="1400" dirty="0">
              <a:solidFill>
                <a:srgbClr val="1D5055"/>
              </a:solidFill>
              <a:latin typeface="微软雅黑" panose="020B0503020204020204" pitchFamily="34" charset="-122"/>
              <a:ea typeface="微软雅黑" panose="020B0503020204020204" pitchFamily="34" charset="-122"/>
            </a:endParaRPr>
          </a:p>
        </p:txBody>
      </p:sp>
      <p:sp>
        <p:nvSpPr>
          <p:cNvPr id="48" name="MH_Other_39"/>
          <p:cNvSpPr/>
          <p:nvPr>
            <p:custDataLst>
              <p:tags r:id="rId47"/>
            </p:custDataLst>
          </p:nvPr>
        </p:nvSpPr>
        <p:spPr>
          <a:xfrm>
            <a:off x="3582989" y="4948239"/>
            <a:ext cx="155575" cy="187325"/>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519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5F5F5F"/>
              </a:solidFill>
            </a:endParaRPr>
          </a:p>
        </p:txBody>
      </p:sp>
      <p:cxnSp>
        <p:nvCxnSpPr>
          <p:cNvPr id="55" name="MH_Other_40"/>
          <p:cNvCxnSpPr/>
          <p:nvPr>
            <p:custDataLst>
              <p:tags r:id="rId48"/>
            </p:custDataLst>
          </p:nvPr>
        </p:nvCxnSpPr>
        <p:spPr>
          <a:xfrm>
            <a:off x="3582989" y="5151438"/>
            <a:ext cx="2663825" cy="0"/>
          </a:xfrm>
          <a:prstGeom prst="line">
            <a:avLst/>
          </a:prstGeom>
          <a:ln>
            <a:solidFill>
              <a:srgbClr val="B6B6B6"/>
            </a:solidFill>
            <a:prstDash val="sysDash"/>
          </a:ln>
        </p:spPr>
        <p:style>
          <a:lnRef idx="1">
            <a:schemeClr val="accent1"/>
          </a:lnRef>
          <a:fillRef idx="0">
            <a:schemeClr val="accent1"/>
          </a:fillRef>
          <a:effectRef idx="0">
            <a:schemeClr val="accent1"/>
          </a:effectRef>
          <a:fontRef idx="minor">
            <a:schemeClr val="tx1"/>
          </a:fontRef>
        </p:style>
      </p:cxnSp>
      <p:sp>
        <p:nvSpPr>
          <p:cNvPr id="5169" name="MH_SubTitle_3"/>
          <p:cNvSpPr txBox="1">
            <a:spLocks noChangeArrowheads="1"/>
          </p:cNvSpPr>
          <p:nvPr>
            <p:custDataLst>
              <p:tags r:id="rId49"/>
            </p:custDataLst>
          </p:nvPr>
        </p:nvSpPr>
        <p:spPr bwMode="auto">
          <a:xfrm>
            <a:off x="3854450" y="4838700"/>
            <a:ext cx="9413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a:latin typeface="微软雅黑" panose="020B0503020204020204" pitchFamily="34" charset="-122"/>
                <a:ea typeface="微软雅黑" panose="020B0503020204020204" pitchFamily="34" charset="-122"/>
              </a:rPr>
              <a:t>Lorem</a:t>
            </a:r>
            <a:endParaRPr lang="zh-CN" altLang="en-US" sz="1600">
              <a:latin typeface="微软雅黑" panose="020B0503020204020204" pitchFamily="34" charset="-122"/>
              <a:ea typeface="微软雅黑" panose="020B0503020204020204" pitchFamily="34" charset="-122"/>
            </a:endParaRPr>
          </a:p>
        </p:txBody>
      </p:sp>
      <p:sp>
        <p:nvSpPr>
          <p:cNvPr id="5170" name="MH_Text_3"/>
          <p:cNvSpPr txBox="1">
            <a:spLocks noChangeArrowheads="1"/>
          </p:cNvSpPr>
          <p:nvPr>
            <p:custDataLst>
              <p:tags r:id="rId50"/>
            </p:custDataLst>
          </p:nvPr>
        </p:nvSpPr>
        <p:spPr bwMode="auto">
          <a:xfrm>
            <a:off x="3648075" y="5183188"/>
            <a:ext cx="13922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a:latin typeface="Arial" panose="020B0604020202020204" pitchFamily="34" charset="0"/>
                <a:ea typeface="微软雅黑" panose="020B0503020204020204" pitchFamily="34" charset="-122"/>
                <a:cs typeface="Arial" panose="020B0604020202020204" pitchFamily="34" charset="0"/>
              </a:rPr>
              <a:t>2106</a:t>
            </a: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53" name="MH_PageTitle"/>
          <p:cNvSpPr txBox="1">
            <a:spLocks/>
          </p:cNvSpPr>
          <p:nvPr>
            <p:custDataLst>
              <p:tags r:id="rId51"/>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custDataLst>
      <p:tags r:id="rId1"/>
    </p:custDataLst>
    <p:extLst>
      <p:ext uri="{BB962C8B-B14F-4D97-AF65-F5344CB8AC3E}">
        <p14:creationId xmlns:p14="http://schemas.microsoft.com/office/powerpoint/2010/main" xmlns="" val="88517465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64"/>
                                        </p:tgtEl>
                                        <p:attrNameLst>
                                          <p:attrName>style.visibility</p:attrName>
                                        </p:attrNameLst>
                                      </p:cBhvr>
                                      <p:to>
                                        <p:strVal val="visible"/>
                                      </p:to>
                                    </p:set>
                                    <p:animEffect transition="in" filter="fade">
                                      <p:cBhvr>
                                        <p:cTn id="15" dur="500"/>
                                        <p:tgtEl>
                                          <p:spTgt spid="516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65"/>
                                        </p:tgtEl>
                                        <p:attrNameLst>
                                          <p:attrName>style.visibility</p:attrName>
                                        </p:attrNameLst>
                                      </p:cBhvr>
                                      <p:to>
                                        <p:strVal val="visible"/>
                                      </p:to>
                                    </p:set>
                                    <p:animEffect transition="in" filter="fade">
                                      <p:cBhvr>
                                        <p:cTn id="19" dur="500"/>
                                        <p:tgtEl>
                                          <p:spTgt spid="516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169"/>
                                        </p:tgtEl>
                                        <p:attrNameLst>
                                          <p:attrName>style.visibility</p:attrName>
                                        </p:attrNameLst>
                                      </p:cBhvr>
                                      <p:to>
                                        <p:strVal val="visible"/>
                                      </p:to>
                                    </p:set>
                                    <p:animEffect transition="in" filter="fade">
                                      <p:cBhvr>
                                        <p:cTn id="31" dur="500"/>
                                        <p:tgtEl>
                                          <p:spTgt spid="516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170"/>
                                        </p:tgtEl>
                                        <p:attrNameLst>
                                          <p:attrName>style.visibility</p:attrName>
                                        </p:attrNameLst>
                                      </p:cBhvr>
                                      <p:to>
                                        <p:strVal val="visible"/>
                                      </p:to>
                                    </p:set>
                                    <p:animEffect transition="in" filter="fade">
                                      <p:cBhvr>
                                        <p:cTn id="35" dur="500"/>
                                        <p:tgtEl>
                                          <p:spTgt spid="517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60"/>
                                        </p:tgtEl>
                                        <p:attrNameLst>
                                          <p:attrName>style.visibility</p:attrName>
                                        </p:attrNameLst>
                                      </p:cBhvr>
                                      <p:to>
                                        <p:strVal val="visible"/>
                                      </p:to>
                                    </p:set>
                                    <p:animEffect transition="in" filter="fade">
                                      <p:cBhvr>
                                        <p:cTn id="51" dur="500"/>
                                        <p:tgtEl>
                                          <p:spTgt spid="5160"/>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161"/>
                                        </p:tgtEl>
                                        <p:attrNameLst>
                                          <p:attrName>style.visibility</p:attrName>
                                        </p:attrNameLst>
                                      </p:cBhvr>
                                      <p:to>
                                        <p:strVal val="visible"/>
                                      </p:to>
                                    </p:set>
                                    <p:animEffect transition="in" filter="fade">
                                      <p:cBhvr>
                                        <p:cTn id="55" dur="500"/>
                                        <p:tgtEl>
                                          <p:spTgt spid="516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156"/>
                                        </p:tgtEl>
                                        <p:attrNameLst>
                                          <p:attrName>style.visibility</p:attrName>
                                        </p:attrNameLst>
                                      </p:cBhvr>
                                      <p:to>
                                        <p:strVal val="visible"/>
                                      </p:to>
                                    </p:set>
                                    <p:animEffect transition="in" filter="fade">
                                      <p:cBhvr>
                                        <p:cTn id="67" dur="500"/>
                                        <p:tgtEl>
                                          <p:spTgt spid="5156"/>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5157"/>
                                        </p:tgtEl>
                                        <p:attrNameLst>
                                          <p:attrName>style.visibility</p:attrName>
                                        </p:attrNameLst>
                                      </p:cBhvr>
                                      <p:to>
                                        <p:strVal val="visible"/>
                                      </p:to>
                                    </p:set>
                                    <p:animEffect transition="in" filter="fade">
                                      <p:cBhvr>
                                        <p:cTn id="71" dur="500"/>
                                        <p:tgtEl>
                                          <p:spTgt spid="5157"/>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animBg="1"/>
      <p:bldP spid="5156" grpId="0"/>
      <p:bldP spid="5157" grpId="0"/>
      <p:bldP spid="51" grpId="0" animBg="1"/>
      <p:bldP spid="5160" grpId="0"/>
      <p:bldP spid="5161" grpId="0"/>
      <p:bldP spid="56" grpId="0" animBg="1"/>
      <p:bldP spid="5164" grpId="0"/>
      <p:bldP spid="5165" grpId="0"/>
      <p:bldP spid="61" grpId="0"/>
      <p:bldP spid="48" grpId="0" animBg="1"/>
      <p:bldP spid="5169" grpId="0"/>
      <p:bldP spid="517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icture_3"/>
          <p:cNvSpPr>
            <a:spLocks noChangeArrowheads="1"/>
          </p:cNvSpPr>
          <p:nvPr>
            <p:custDataLst>
              <p:tags r:id="rId2"/>
            </p:custDataLst>
          </p:nvPr>
        </p:nvSpPr>
        <p:spPr bwMode="auto">
          <a:xfrm>
            <a:off x="6307138" y="2794000"/>
            <a:ext cx="2133600" cy="1379538"/>
          </a:xfrm>
          <a:prstGeom prst="rect">
            <a:avLst/>
          </a:prstGeom>
          <a:blipFill dpi="0" rotWithShape="1">
            <a:blip r:embed="rId14">
              <a:duotone>
                <a:prstClr val="black"/>
                <a:srgbClr val="D9FFF8">
                  <a:tint val="45000"/>
                  <a:satMod val="400000"/>
                </a:srgbClr>
              </a:duotone>
            </a:blip>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75" name="MH_Picture_4"/>
          <p:cNvSpPr>
            <a:spLocks noChangeArrowheads="1"/>
          </p:cNvSpPr>
          <p:nvPr>
            <p:custDataLst>
              <p:tags r:id="rId3"/>
            </p:custDataLst>
          </p:nvPr>
        </p:nvSpPr>
        <p:spPr bwMode="auto">
          <a:xfrm>
            <a:off x="8512176" y="2794000"/>
            <a:ext cx="2155825" cy="1379538"/>
          </a:xfrm>
          <a:prstGeom prst="rect">
            <a:avLst/>
          </a:prstGeom>
          <a:blipFill dpi="0" rotWithShape="1">
            <a:blip r:embed="rId15">
              <a:duotone>
                <a:prstClr val="black"/>
                <a:srgbClr val="D9FFF8">
                  <a:tint val="45000"/>
                  <a:satMod val="400000"/>
                </a:srgbClr>
              </a:duotone>
            </a:blip>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76" name="MH_SubTitle_1"/>
          <p:cNvSpPr>
            <a:spLocks noChangeArrowheads="1"/>
          </p:cNvSpPr>
          <p:nvPr>
            <p:custDataLst>
              <p:tags r:id="rId4"/>
            </p:custDataLst>
          </p:nvPr>
        </p:nvSpPr>
        <p:spPr bwMode="auto">
          <a:xfrm>
            <a:off x="1524001" y="2794001"/>
            <a:ext cx="4710113" cy="1509713"/>
          </a:xfrm>
          <a:prstGeom prst="rect">
            <a:avLst/>
          </a:prstGeom>
          <a:solidFill>
            <a:srgbClr val="1D5055"/>
          </a:solidFill>
          <a:ln>
            <a:noFill/>
          </a:ln>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ctr" eaLnBrk="1" hangingPunct="1">
              <a:lnSpc>
                <a:spcPct val="130000"/>
              </a:lnSpc>
            </a:pPr>
            <a:r>
              <a:rPr lang="da-DK" altLang="zh-CN" sz="3200" b="1">
                <a:solidFill>
                  <a:srgbClr val="FFFFFF"/>
                </a:solidFill>
                <a:latin typeface="Calibri" panose="020F0502020204030204" pitchFamily="34" charset="0"/>
                <a:ea typeface="微软雅黑" panose="020B0503020204020204" pitchFamily="34" charset="-122"/>
              </a:rPr>
              <a:t>LOREM IPSUM DOLOR </a:t>
            </a:r>
          </a:p>
        </p:txBody>
      </p:sp>
      <p:sp>
        <p:nvSpPr>
          <p:cNvPr id="3077" name="MH_Picture_5"/>
          <p:cNvSpPr>
            <a:spLocks noChangeArrowheads="1"/>
          </p:cNvSpPr>
          <p:nvPr>
            <p:custDataLst>
              <p:tags r:id="rId5"/>
            </p:custDataLst>
          </p:nvPr>
        </p:nvSpPr>
        <p:spPr bwMode="auto">
          <a:xfrm>
            <a:off x="6307138" y="4244975"/>
            <a:ext cx="2133600" cy="1379538"/>
          </a:xfrm>
          <a:prstGeom prst="rect">
            <a:avLst/>
          </a:prstGeom>
          <a:blipFill dpi="0" rotWithShape="1">
            <a:blip r:embed="rId16">
              <a:duotone>
                <a:prstClr val="black"/>
                <a:srgbClr val="D9FFF8">
                  <a:tint val="45000"/>
                  <a:satMod val="400000"/>
                </a:srgbClr>
              </a:duotone>
            </a:blip>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78" name="MH_Picture_2"/>
          <p:cNvSpPr>
            <a:spLocks noChangeArrowheads="1"/>
          </p:cNvSpPr>
          <p:nvPr>
            <p:custDataLst>
              <p:tags r:id="rId6"/>
            </p:custDataLst>
          </p:nvPr>
        </p:nvSpPr>
        <p:spPr bwMode="auto">
          <a:xfrm>
            <a:off x="6307138" y="1320800"/>
            <a:ext cx="2133600" cy="1379538"/>
          </a:xfrm>
          <a:prstGeom prst="rect">
            <a:avLst/>
          </a:prstGeom>
          <a:blipFill dpi="0" rotWithShape="1">
            <a:blip r:embed="rId17">
              <a:duotone>
                <a:prstClr val="black"/>
                <a:srgbClr val="D9FFF8">
                  <a:tint val="45000"/>
                  <a:satMod val="400000"/>
                </a:srgbClr>
              </a:duotone>
            </a:blip>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79" name="MH_Picture_1"/>
          <p:cNvSpPr>
            <a:spLocks noChangeArrowheads="1"/>
          </p:cNvSpPr>
          <p:nvPr>
            <p:custDataLst>
              <p:tags r:id="rId7"/>
            </p:custDataLst>
          </p:nvPr>
        </p:nvSpPr>
        <p:spPr bwMode="auto">
          <a:xfrm>
            <a:off x="4100513" y="1320800"/>
            <a:ext cx="2133600" cy="1379538"/>
          </a:xfrm>
          <a:prstGeom prst="rect">
            <a:avLst/>
          </a:prstGeom>
          <a:blipFill dpi="0" rotWithShape="1">
            <a:blip r:embed="rId18">
              <a:duotone>
                <a:prstClr val="black"/>
                <a:srgbClr val="D9FFF8">
                  <a:tint val="45000"/>
                  <a:satMod val="400000"/>
                </a:srgbClr>
              </a:duotone>
            </a:blip>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80" name="MH_Other_1"/>
          <p:cNvSpPr>
            <a:spLocks noChangeArrowheads="1"/>
          </p:cNvSpPr>
          <p:nvPr>
            <p:custDataLst>
              <p:tags r:id="rId8"/>
            </p:custDataLst>
          </p:nvPr>
        </p:nvSpPr>
        <p:spPr bwMode="auto">
          <a:xfrm>
            <a:off x="6770688" y="493713"/>
            <a:ext cx="1204912" cy="754062"/>
          </a:xfrm>
          <a:prstGeom prst="rect">
            <a:avLst/>
          </a:prstGeom>
          <a:solidFill>
            <a:srgbClr val="9CCDC2">
              <a:alpha val="50000"/>
            </a:srgbClr>
          </a:solidFill>
          <a:ln>
            <a:noFill/>
          </a:ln>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81" name="MH_Other_2"/>
          <p:cNvSpPr>
            <a:spLocks noChangeArrowheads="1"/>
          </p:cNvSpPr>
          <p:nvPr>
            <p:custDataLst>
              <p:tags r:id="rId9"/>
            </p:custDataLst>
          </p:nvPr>
        </p:nvSpPr>
        <p:spPr bwMode="auto">
          <a:xfrm>
            <a:off x="6770688" y="5697539"/>
            <a:ext cx="1204912" cy="528637"/>
          </a:xfrm>
          <a:prstGeom prst="rect">
            <a:avLst/>
          </a:prstGeom>
          <a:solidFill>
            <a:srgbClr val="D9FFF8">
              <a:alpha val="48000"/>
            </a:srgbClr>
          </a:solidFill>
          <a:ln>
            <a:noFill/>
          </a:ln>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82" name="MH_Other_3"/>
          <p:cNvSpPr>
            <a:spLocks noChangeArrowheads="1"/>
          </p:cNvSpPr>
          <p:nvPr>
            <p:custDataLst>
              <p:tags r:id="rId10"/>
            </p:custDataLst>
          </p:nvPr>
        </p:nvSpPr>
        <p:spPr bwMode="auto">
          <a:xfrm>
            <a:off x="8512176" y="4797425"/>
            <a:ext cx="2155825" cy="274638"/>
          </a:xfrm>
          <a:prstGeom prst="rect">
            <a:avLst/>
          </a:prstGeom>
          <a:solidFill>
            <a:srgbClr val="D9FFF8"/>
          </a:solidFill>
          <a:ln>
            <a:noFill/>
          </a:ln>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pPr>
            <a:endParaRPr lang="zh-CN" altLang="en-US">
              <a:solidFill>
                <a:srgbClr val="FFFFFF"/>
              </a:solidFill>
              <a:latin typeface="Calibri" panose="020F0502020204030204" pitchFamily="34" charset="0"/>
              <a:ea typeface="微软雅黑" panose="020B0503020204020204" pitchFamily="34" charset="-122"/>
            </a:endParaRPr>
          </a:p>
        </p:txBody>
      </p:sp>
      <p:sp>
        <p:nvSpPr>
          <p:cNvPr id="3083" name="MH_Text_1"/>
          <p:cNvSpPr>
            <a:spLocks noChangeArrowheads="1"/>
          </p:cNvSpPr>
          <p:nvPr>
            <p:custDataLst>
              <p:tags r:id="rId11"/>
            </p:custDataLst>
          </p:nvPr>
        </p:nvSpPr>
        <p:spPr bwMode="auto">
          <a:xfrm>
            <a:off x="1760539" y="4397375"/>
            <a:ext cx="4179887"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algn="just" eaLnBrk="1" hangingPunct="1">
              <a:lnSpc>
                <a:spcPct val="130000"/>
              </a:lnSpc>
              <a:buClr>
                <a:schemeClr val="accent1"/>
              </a:buClr>
            </a:pPr>
            <a:r>
              <a:rPr lang="en-US" altLang="zh-CN">
                <a:latin typeface="Calibri" panose="020F0502020204030204" pitchFamily="34" charset="0"/>
                <a:ea typeface="微软雅黑" panose="020B0503020204020204" pitchFamily="34" charset="-122"/>
              </a:rPr>
              <a:t>LOREM IPSUM DOLOR SIT AMET, CONSECTETUR ADIPISICING ELIT, SED DO EIUSMOD</a:t>
            </a:r>
          </a:p>
        </p:txBody>
      </p:sp>
      <p:sp>
        <p:nvSpPr>
          <p:cNvPr id="12" name="MH_PageTitle"/>
          <p:cNvSpPr txBox="1">
            <a:spLocks/>
          </p:cNvSpPr>
          <p:nvPr>
            <p:custDataLst>
              <p:tags r:id="rId12"/>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custDataLst>
      <p:tags r:id="rId1"/>
    </p:custDataLst>
    <p:extLst>
      <p:ext uri="{BB962C8B-B14F-4D97-AF65-F5344CB8AC3E}">
        <p14:creationId xmlns:p14="http://schemas.microsoft.com/office/powerpoint/2010/main" xmlns="" val="111346149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79"/>
                                        </p:tgtEl>
                                        <p:attrNameLst>
                                          <p:attrName>style.visibility</p:attrName>
                                        </p:attrNameLst>
                                      </p:cBhvr>
                                      <p:to>
                                        <p:strVal val="visible"/>
                                      </p:to>
                                    </p:set>
                                    <p:animEffect transition="in" filter="fade">
                                      <p:cBhvr>
                                        <p:cTn id="11" dur="500"/>
                                        <p:tgtEl>
                                          <p:spTgt spid="307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500"/>
                                        <p:tgtEl>
                                          <p:spTgt spid="307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fade">
                                      <p:cBhvr>
                                        <p:cTn id="23" dur="500"/>
                                        <p:tgtEl>
                                          <p:spTgt spid="307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077"/>
                                        </p:tgtEl>
                                        <p:attrNameLst>
                                          <p:attrName>style.visibility</p:attrName>
                                        </p:attrNameLst>
                                      </p:cBhvr>
                                      <p:to>
                                        <p:strVal val="visible"/>
                                      </p:to>
                                    </p:set>
                                    <p:animEffect transition="in" filter="fade">
                                      <p:cBhvr>
                                        <p:cTn id="27" dur="500"/>
                                        <p:tgtEl>
                                          <p:spTgt spid="3077"/>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3080"/>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3082"/>
                                        </p:tgtEl>
                                        <p:attrNameLst>
                                          <p:attrName>style.visibility</p:attrName>
                                        </p:attrNameLst>
                                      </p:cBhvr>
                                      <p:to>
                                        <p:strVal val="visible"/>
                                      </p:to>
                                    </p:se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3083"/>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3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3076" grpId="0" animBg="1"/>
      <p:bldP spid="3077" grpId="0" animBg="1"/>
      <p:bldP spid="3078" grpId="0" animBg="1"/>
      <p:bldP spid="3079" grpId="0" animBg="1"/>
      <p:bldP spid="3080" grpId="0" animBg="1"/>
      <p:bldP spid="3081" grpId="0" animBg="1"/>
      <p:bldP spid="3082" grpId="0" animBg="1"/>
      <p:bldP spid="308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MH_Other_1"/>
          <p:cNvSpPr>
            <a:spLocks noChangeAspect="1" noEditPoints="1"/>
          </p:cNvSpPr>
          <p:nvPr>
            <p:custDataLst>
              <p:tags r:id="rId2"/>
            </p:custDataLst>
          </p:nvPr>
        </p:nvSpPr>
        <p:spPr bwMode="auto">
          <a:xfrm>
            <a:off x="3360738" y="2008189"/>
            <a:ext cx="533400" cy="814387"/>
          </a:xfrm>
          <a:custGeom>
            <a:avLst/>
            <a:gdLst>
              <a:gd name="T0" fmla="*/ 2147483646 w 128"/>
              <a:gd name="T1" fmla="*/ 2147483646 h 196"/>
              <a:gd name="T2" fmla="*/ 2147483646 w 128"/>
              <a:gd name="T3" fmla="*/ 2147483646 h 196"/>
              <a:gd name="T4" fmla="*/ 2147483646 w 128"/>
              <a:gd name="T5" fmla="*/ 2147483646 h 196"/>
              <a:gd name="T6" fmla="*/ 2147483646 w 128"/>
              <a:gd name="T7" fmla="*/ 2147483646 h 196"/>
              <a:gd name="T8" fmla="*/ 2147483646 w 128"/>
              <a:gd name="T9" fmla="*/ 2147483646 h 196"/>
              <a:gd name="T10" fmla="*/ 2147483646 w 128"/>
              <a:gd name="T11" fmla="*/ 2147483646 h 196"/>
              <a:gd name="T12" fmla="*/ 2147483646 w 128"/>
              <a:gd name="T13" fmla="*/ 2147483646 h 196"/>
              <a:gd name="T14" fmla="*/ 2147483646 w 128"/>
              <a:gd name="T15" fmla="*/ 2147483646 h 196"/>
              <a:gd name="T16" fmla="*/ 2147483646 w 128"/>
              <a:gd name="T17" fmla="*/ 2147483646 h 196"/>
              <a:gd name="T18" fmla="*/ 2147483646 w 128"/>
              <a:gd name="T19" fmla="*/ 2147483646 h 196"/>
              <a:gd name="T20" fmla="*/ 2147483646 w 128"/>
              <a:gd name="T21" fmla="*/ 2147483646 h 196"/>
              <a:gd name="T22" fmla="*/ 2147483646 w 128"/>
              <a:gd name="T23" fmla="*/ 2147483646 h 196"/>
              <a:gd name="T24" fmla="*/ 2147483646 w 128"/>
              <a:gd name="T25" fmla="*/ 2147483646 h 196"/>
              <a:gd name="T26" fmla="*/ 2147483646 w 128"/>
              <a:gd name="T27" fmla="*/ 2147483646 h 196"/>
              <a:gd name="T28" fmla="*/ 2147483646 w 128"/>
              <a:gd name="T29" fmla="*/ 2147483646 h 196"/>
              <a:gd name="T30" fmla="*/ 2147483646 w 128"/>
              <a:gd name="T31" fmla="*/ 2147483646 h 196"/>
              <a:gd name="T32" fmla="*/ 2147483646 w 128"/>
              <a:gd name="T33" fmla="*/ 2147483646 h 196"/>
              <a:gd name="T34" fmla="*/ 2147483646 w 128"/>
              <a:gd name="T35" fmla="*/ 2147483646 h 196"/>
              <a:gd name="T36" fmla="*/ 2147483646 w 128"/>
              <a:gd name="T37" fmla="*/ 2147483646 h 196"/>
              <a:gd name="T38" fmla="*/ 2147483646 w 128"/>
              <a:gd name="T39" fmla="*/ 2147483646 h 196"/>
              <a:gd name="T40" fmla="*/ 2147483646 w 128"/>
              <a:gd name="T41" fmla="*/ 2147483646 h 196"/>
              <a:gd name="T42" fmla="*/ 2147483646 w 128"/>
              <a:gd name="T43" fmla="*/ 2147483646 h 196"/>
              <a:gd name="T44" fmla="*/ 2147483646 w 128"/>
              <a:gd name="T45" fmla="*/ 2147483646 h 196"/>
              <a:gd name="T46" fmla="*/ 2147483646 w 128"/>
              <a:gd name="T47" fmla="*/ 2147483646 h 196"/>
              <a:gd name="T48" fmla="*/ 2147483646 w 128"/>
              <a:gd name="T49" fmla="*/ 2147483646 h 196"/>
              <a:gd name="T50" fmla="*/ 2147483646 w 128"/>
              <a:gd name="T51" fmla="*/ 2147483646 h 196"/>
              <a:gd name="T52" fmla="*/ 2147483646 w 128"/>
              <a:gd name="T53" fmla="*/ 2147483646 h 196"/>
              <a:gd name="T54" fmla="*/ 2147483646 w 128"/>
              <a:gd name="T55" fmla="*/ 2147483646 h 196"/>
              <a:gd name="T56" fmla="*/ 2147483646 w 128"/>
              <a:gd name="T57" fmla="*/ 2147483646 h 196"/>
              <a:gd name="T58" fmla="*/ 2147483646 w 128"/>
              <a:gd name="T59" fmla="*/ 2147483646 h 196"/>
              <a:gd name="T60" fmla="*/ 2147483646 w 128"/>
              <a:gd name="T61" fmla="*/ 2147483646 h 196"/>
              <a:gd name="T62" fmla="*/ 2147483646 w 128"/>
              <a:gd name="T63" fmla="*/ 2147483646 h 196"/>
              <a:gd name="T64" fmla="*/ 2147483646 w 128"/>
              <a:gd name="T65" fmla="*/ 2147483646 h 196"/>
              <a:gd name="T66" fmla="*/ 2147483646 w 128"/>
              <a:gd name="T67" fmla="*/ 2147483646 h 196"/>
              <a:gd name="T68" fmla="*/ 2147483646 w 128"/>
              <a:gd name="T69" fmla="*/ 2147483646 h 196"/>
              <a:gd name="T70" fmla="*/ 2147483646 w 128"/>
              <a:gd name="T71" fmla="*/ 2147483646 h 196"/>
              <a:gd name="T72" fmla="*/ 2147483646 w 128"/>
              <a:gd name="T73" fmla="*/ 2147483646 h 196"/>
              <a:gd name="T74" fmla="*/ 2147483646 w 128"/>
              <a:gd name="T75" fmla="*/ 2147483646 h 196"/>
              <a:gd name="T76" fmla="*/ 2147483646 w 128"/>
              <a:gd name="T77" fmla="*/ 2147483646 h 196"/>
              <a:gd name="T78" fmla="*/ 2147483646 w 128"/>
              <a:gd name="T79" fmla="*/ 2147483646 h 196"/>
              <a:gd name="T80" fmla="*/ 2147483646 w 128"/>
              <a:gd name="T81" fmla="*/ 2147483646 h 196"/>
              <a:gd name="T82" fmla="*/ 2147483646 w 128"/>
              <a:gd name="T83" fmla="*/ 2147483646 h 196"/>
              <a:gd name="T84" fmla="*/ 2147483646 w 128"/>
              <a:gd name="T85" fmla="*/ 2147483646 h 196"/>
              <a:gd name="T86" fmla="*/ 2147483646 w 128"/>
              <a:gd name="T87" fmla="*/ 2147483646 h 196"/>
              <a:gd name="T88" fmla="*/ 2147483646 w 128"/>
              <a:gd name="T89" fmla="*/ 2147483646 h 196"/>
              <a:gd name="T90" fmla="*/ 2147483646 w 128"/>
              <a:gd name="T91" fmla="*/ 2147483646 h 196"/>
              <a:gd name="T92" fmla="*/ 2147483646 w 128"/>
              <a:gd name="T93" fmla="*/ 2147483646 h 196"/>
              <a:gd name="T94" fmla="*/ 2147483646 w 128"/>
              <a:gd name="T95" fmla="*/ 2147483646 h 196"/>
              <a:gd name="T96" fmla="*/ 2147483646 w 128"/>
              <a:gd name="T97" fmla="*/ 2147483646 h 196"/>
              <a:gd name="T98" fmla="*/ 2147483646 w 128"/>
              <a:gd name="T99" fmla="*/ 2147483646 h 196"/>
              <a:gd name="T100" fmla="*/ 2147483646 w 128"/>
              <a:gd name="T101" fmla="*/ 2147483646 h 196"/>
              <a:gd name="T102" fmla="*/ 2147483646 w 128"/>
              <a:gd name="T103" fmla="*/ 2147483646 h 196"/>
              <a:gd name="T104" fmla="*/ 2147483646 w 128"/>
              <a:gd name="T105" fmla="*/ 2147483646 h 196"/>
              <a:gd name="T106" fmla="*/ 2147483646 w 128"/>
              <a:gd name="T107" fmla="*/ 2147483646 h 196"/>
              <a:gd name="T108" fmla="*/ 2147483646 w 128"/>
              <a:gd name="T109" fmla="*/ 2147483646 h 196"/>
              <a:gd name="T110" fmla="*/ 2147483646 w 128"/>
              <a:gd name="T111" fmla="*/ 2147483646 h 196"/>
              <a:gd name="T112" fmla="*/ 2147483646 w 128"/>
              <a:gd name="T113" fmla="*/ 2147483646 h 196"/>
              <a:gd name="T114" fmla="*/ 2147483646 w 128"/>
              <a:gd name="T115" fmla="*/ 2147483646 h 196"/>
              <a:gd name="T116" fmla="*/ 2147483646 w 128"/>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 h="196">
                <a:moveTo>
                  <a:pt x="110" y="32"/>
                </a:moveTo>
                <a:cubicBezTo>
                  <a:pt x="110" y="31"/>
                  <a:pt x="110" y="31"/>
                  <a:pt x="110" y="31"/>
                </a:cubicBezTo>
                <a:cubicBezTo>
                  <a:pt x="110" y="31"/>
                  <a:pt x="109" y="32"/>
                  <a:pt x="110" y="32"/>
                </a:cubicBezTo>
                <a:close/>
                <a:moveTo>
                  <a:pt x="87" y="145"/>
                </a:moveTo>
                <a:cubicBezTo>
                  <a:pt x="90" y="146"/>
                  <a:pt x="90" y="146"/>
                  <a:pt x="90" y="146"/>
                </a:cubicBezTo>
                <a:cubicBezTo>
                  <a:pt x="89" y="145"/>
                  <a:pt x="88" y="145"/>
                  <a:pt x="87" y="145"/>
                </a:cubicBezTo>
                <a:close/>
                <a:moveTo>
                  <a:pt x="81" y="136"/>
                </a:moveTo>
                <a:cubicBezTo>
                  <a:pt x="81" y="136"/>
                  <a:pt x="81" y="136"/>
                  <a:pt x="81" y="136"/>
                </a:cubicBezTo>
                <a:cubicBezTo>
                  <a:pt x="82" y="137"/>
                  <a:pt x="82" y="137"/>
                  <a:pt x="82" y="137"/>
                </a:cubicBezTo>
                <a:cubicBezTo>
                  <a:pt x="82" y="137"/>
                  <a:pt x="83" y="138"/>
                  <a:pt x="83" y="138"/>
                </a:cubicBezTo>
                <a:cubicBezTo>
                  <a:pt x="83" y="137"/>
                  <a:pt x="83" y="137"/>
                  <a:pt x="82" y="137"/>
                </a:cubicBezTo>
                <a:cubicBezTo>
                  <a:pt x="82" y="136"/>
                  <a:pt x="82" y="136"/>
                  <a:pt x="81" y="136"/>
                </a:cubicBezTo>
                <a:close/>
                <a:moveTo>
                  <a:pt x="101" y="97"/>
                </a:moveTo>
                <a:cubicBezTo>
                  <a:pt x="101" y="97"/>
                  <a:pt x="102" y="98"/>
                  <a:pt x="102" y="98"/>
                </a:cubicBezTo>
                <a:cubicBezTo>
                  <a:pt x="102" y="97"/>
                  <a:pt x="102" y="97"/>
                  <a:pt x="101" y="96"/>
                </a:cubicBezTo>
                <a:cubicBezTo>
                  <a:pt x="101" y="96"/>
                  <a:pt x="100" y="96"/>
                  <a:pt x="101" y="97"/>
                </a:cubicBezTo>
                <a:close/>
                <a:moveTo>
                  <a:pt x="60" y="183"/>
                </a:moveTo>
                <a:cubicBezTo>
                  <a:pt x="60" y="183"/>
                  <a:pt x="60" y="183"/>
                  <a:pt x="60" y="183"/>
                </a:cubicBezTo>
                <a:cubicBezTo>
                  <a:pt x="60" y="183"/>
                  <a:pt x="61" y="185"/>
                  <a:pt x="62" y="184"/>
                </a:cubicBezTo>
                <a:cubicBezTo>
                  <a:pt x="61" y="184"/>
                  <a:pt x="61" y="183"/>
                  <a:pt x="60" y="183"/>
                </a:cubicBezTo>
                <a:cubicBezTo>
                  <a:pt x="60" y="182"/>
                  <a:pt x="60" y="182"/>
                  <a:pt x="60" y="183"/>
                </a:cubicBezTo>
                <a:close/>
                <a:moveTo>
                  <a:pt x="103" y="90"/>
                </a:moveTo>
                <a:cubicBezTo>
                  <a:pt x="102" y="91"/>
                  <a:pt x="103" y="91"/>
                  <a:pt x="103" y="91"/>
                </a:cubicBezTo>
                <a:cubicBezTo>
                  <a:pt x="103" y="92"/>
                  <a:pt x="104" y="93"/>
                  <a:pt x="104" y="92"/>
                </a:cubicBezTo>
                <a:cubicBezTo>
                  <a:pt x="103" y="91"/>
                  <a:pt x="103" y="90"/>
                  <a:pt x="103" y="90"/>
                </a:cubicBezTo>
                <a:close/>
                <a:moveTo>
                  <a:pt x="103" y="166"/>
                </a:moveTo>
                <a:cubicBezTo>
                  <a:pt x="103" y="166"/>
                  <a:pt x="102" y="166"/>
                  <a:pt x="102" y="166"/>
                </a:cubicBezTo>
                <a:cubicBezTo>
                  <a:pt x="102" y="165"/>
                  <a:pt x="101" y="164"/>
                  <a:pt x="101" y="164"/>
                </a:cubicBezTo>
                <a:cubicBezTo>
                  <a:pt x="101" y="165"/>
                  <a:pt x="102" y="166"/>
                  <a:pt x="103" y="166"/>
                </a:cubicBezTo>
                <a:close/>
                <a:moveTo>
                  <a:pt x="62" y="182"/>
                </a:moveTo>
                <a:cubicBezTo>
                  <a:pt x="62" y="182"/>
                  <a:pt x="62" y="182"/>
                  <a:pt x="62" y="182"/>
                </a:cubicBezTo>
                <a:cubicBezTo>
                  <a:pt x="62" y="182"/>
                  <a:pt x="62" y="182"/>
                  <a:pt x="62" y="182"/>
                </a:cubicBezTo>
                <a:cubicBezTo>
                  <a:pt x="63" y="183"/>
                  <a:pt x="63" y="183"/>
                  <a:pt x="63" y="183"/>
                </a:cubicBezTo>
                <a:cubicBezTo>
                  <a:pt x="63" y="183"/>
                  <a:pt x="63" y="184"/>
                  <a:pt x="63" y="184"/>
                </a:cubicBezTo>
                <a:cubicBezTo>
                  <a:pt x="64" y="184"/>
                  <a:pt x="64" y="185"/>
                  <a:pt x="65" y="185"/>
                </a:cubicBezTo>
                <a:cubicBezTo>
                  <a:pt x="65" y="185"/>
                  <a:pt x="65" y="184"/>
                  <a:pt x="64" y="184"/>
                </a:cubicBezTo>
                <a:cubicBezTo>
                  <a:pt x="64" y="184"/>
                  <a:pt x="64" y="184"/>
                  <a:pt x="63" y="184"/>
                </a:cubicBezTo>
                <a:cubicBezTo>
                  <a:pt x="63" y="183"/>
                  <a:pt x="63" y="183"/>
                  <a:pt x="63" y="183"/>
                </a:cubicBezTo>
                <a:cubicBezTo>
                  <a:pt x="62" y="182"/>
                  <a:pt x="62" y="182"/>
                  <a:pt x="62" y="182"/>
                </a:cubicBezTo>
                <a:cubicBezTo>
                  <a:pt x="62" y="182"/>
                  <a:pt x="62" y="182"/>
                  <a:pt x="62" y="182"/>
                </a:cubicBezTo>
                <a:close/>
                <a:moveTo>
                  <a:pt x="100" y="176"/>
                </a:moveTo>
                <a:cubicBezTo>
                  <a:pt x="100" y="177"/>
                  <a:pt x="100" y="177"/>
                  <a:pt x="100" y="177"/>
                </a:cubicBezTo>
                <a:cubicBezTo>
                  <a:pt x="100" y="177"/>
                  <a:pt x="100" y="177"/>
                  <a:pt x="101" y="177"/>
                </a:cubicBezTo>
                <a:cubicBezTo>
                  <a:pt x="101" y="178"/>
                  <a:pt x="101" y="178"/>
                  <a:pt x="101" y="178"/>
                </a:cubicBezTo>
                <a:cubicBezTo>
                  <a:pt x="101" y="178"/>
                  <a:pt x="101" y="178"/>
                  <a:pt x="101" y="178"/>
                </a:cubicBezTo>
                <a:cubicBezTo>
                  <a:pt x="101" y="178"/>
                  <a:pt x="101" y="179"/>
                  <a:pt x="102" y="179"/>
                </a:cubicBezTo>
                <a:cubicBezTo>
                  <a:pt x="102" y="179"/>
                  <a:pt x="102" y="179"/>
                  <a:pt x="102" y="179"/>
                </a:cubicBezTo>
                <a:cubicBezTo>
                  <a:pt x="103" y="179"/>
                  <a:pt x="103" y="179"/>
                  <a:pt x="103" y="179"/>
                </a:cubicBezTo>
                <a:cubicBezTo>
                  <a:pt x="103" y="180"/>
                  <a:pt x="103" y="180"/>
                  <a:pt x="103" y="181"/>
                </a:cubicBezTo>
                <a:cubicBezTo>
                  <a:pt x="104" y="180"/>
                  <a:pt x="103" y="180"/>
                  <a:pt x="103" y="179"/>
                </a:cubicBezTo>
                <a:cubicBezTo>
                  <a:pt x="102" y="179"/>
                  <a:pt x="102" y="179"/>
                  <a:pt x="102" y="179"/>
                </a:cubicBezTo>
                <a:cubicBezTo>
                  <a:pt x="102" y="179"/>
                  <a:pt x="102" y="179"/>
                  <a:pt x="102" y="179"/>
                </a:cubicBezTo>
                <a:cubicBezTo>
                  <a:pt x="102" y="178"/>
                  <a:pt x="102" y="178"/>
                  <a:pt x="101" y="178"/>
                </a:cubicBezTo>
                <a:cubicBezTo>
                  <a:pt x="101" y="178"/>
                  <a:pt x="101" y="178"/>
                  <a:pt x="101" y="178"/>
                </a:cubicBezTo>
                <a:cubicBezTo>
                  <a:pt x="101" y="177"/>
                  <a:pt x="101" y="177"/>
                  <a:pt x="101" y="177"/>
                </a:cubicBezTo>
                <a:cubicBezTo>
                  <a:pt x="100" y="177"/>
                  <a:pt x="100" y="177"/>
                  <a:pt x="100" y="177"/>
                </a:cubicBezTo>
                <a:lnTo>
                  <a:pt x="100" y="176"/>
                </a:lnTo>
                <a:close/>
                <a:moveTo>
                  <a:pt x="103" y="157"/>
                </a:moveTo>
                <a:cubicBezTo>
                  <a:pt x="103" y="157"/>
                  <a:pt x="103" y="158"/>
                  <a:pt x="104" y="158"/>
                </a:cubicBezTo>
                <a:cubicBezTo>
                  <a:pt x="104" y="159"/>
                  <a:pt x="104" y="159"/>
                  <a:pt x="104" y="159"/>
                </a:cubicBezTo>
                <a:cubicBezTo>
                  <a:pt x="104" y="159"/>
                  <a:pt x="105" y="160"/>
                  <a:pt x="105" y="160"/>
                </a:cubicBezTo>
                <a:cubicBezTo>
                  <a:pt x="105" y="160"/>
                  <a:pt x="106" y="161"/>
                  <a:pt x="106" y="160"/>
                </a:cubicBezTo>
                <a:cubicBezTo>
                  <a:pt x="105" y="160"/>
                  <a:pt x="105" y="160"/>
                  <a:pt x="105" y="160"/>
                </a:cubicBezTo>
                <a:cubicBezTo>
                  <a:pt x="105" y="159"/>
                  <a:pt x="105" y="159"/>
                  <a:pt x="104" y="159"/>
                </a:cubicBezTo>
                <a:cubicBezTo>
                  <a:pt x="104" y="158"/>
                  <a:pt x="104" y="158"/>
                  <a:pt x="104" y="158"/>
                </a:cubicBezTo>
                <a:cubicBezTo>
                  <a:pt x="104" y="158"/>
                  <a:pt x="103" y="157"/>
                  <a:pt x="103" y="157"/>
                </a:cubicBezTo>
                <a:close/>
                <a:moveTo>
                  <a:pt x="96" y="182"/>
                </a:moveTo>
                <a:cubicBezTo>
                  <a:pt x="96" y="182"/>
                  <a:pt x="96" y="182"/>
                  <a:pt x="96" y="182"/>
                </a:cubicBezTo>
                <a:cubicBezTo>
                  <a:pt x="97" y="183"/>
                  <a:pt x="97" y="183"/>
                  <a:pt x="97" y="183"/>
                </a:cubicBezTo>
                <a:cubicBezTo>
                  <a:pt x="97" y="184"/>
                  <a:pt x="98" y="185"/>
                  <a:pt x="99" y="185"/>
                </a:cubicBezTo>
                <a:cubicBezTo>
                  <a:pt x="99" y="186"/>
                  <a:pt x="99" y="185"/>
                  <a:pt x="99" y="185"/>
                </a:cubicBezTo>
                <a:cubicBezTo>
                  <a:pt x="98" y="184"/>
                  <a:pt x="98" y="183"/>
                  <a:pt x="97" y="183"/>
                </a:cubicBezTo>
                <a:cubicBezTo>
                  <a:pt x="96" y="182"/>
                  <a:pt x="96" y="182"/>
                  <a:pt x="96" y="182"/>
                </a:cubicBezTo>
                <a:close/>
                <a:moveTo>
                  <a:pt x="40" y="179"/>
                </a:moveTo>
                <a:cubicBezTo>
                  <a:pt x="40" y="179"/>
                  <a:pt x="40" y="179"/>
                  <a:pt x="40" y="179"/>
                </a:cubicBezTo>
                <a:cubicBezTo>
                  <a:pt x="41" y="180"/>
                  <a:pt x="42" y="181"/>
                  <a:pt x="43" y="182"/>
                </a:cubicBezTo>
                <a:cubicBezTo>
                  <a:pt x="43" y="182"/>
                  <a:pt x="43" y="182"/>
                  <a:pt x="43" y="182"/>
                </a:cubicBezTo>
                <a:cubicBezTo>
                  <a:pt x="43" y="182"/>
                  <a:pt x="43" y="182"/>
                  <a:pt x="43" y="182"/>
                </a:cubicBezTo>
                <a:cubicBezTo>
                  <a:pt x="43" y="182"/>
                  <a:pt x="43" y="182"/>
                  <a:pt x="43" y="182"/>
                </a:cubicBezTo>
                <a:cubicBezTo>
                  <a:pt x="43" y="182"/>
                  <a:pt x="43" y="182"/>
                  <a:pt x="43" y="182"/>
                </a:cubicBezTo>
                <a:cubicBezTo>
                  <a:pt x="42" y="181"/>
                  <a:pt x="41" y="180"/>
                  <a:pt x="40" y="179"/>
                </a:cubicBezTo>
                <a:close/>
                <a:moveTo>
                  <a:pt x="101" y="167"/>
                </a:moveTo>
                <a:cubicBezTo>
                  <a:pt x="102" y="168"/>
                  <a:pt x="102" y="168"/>
                  <a:pt x="102" y="168"/>
                </a:cubicBezTo>
                <a:cubicBezTo>
                  <a:pt x="102" y="168"/>
                  <a:pt x="102" y="168"/>
                  <a:pt x="102" y="168"/>
                </a:cubicBezTo>
                <a:cubicBezTo>
                  <a:pt x="102" y="168"/>
                  <a:pt x="102" y="168"/>
                  <a:pt x="102" y="168"/>
                </a:cubicBezTo>
                <a:cubicBezTo>
                  <a:pt x="103" y="169"/>
                  <a:pt x="103" y="169"/>
                  <a:pt x="103" y="169"/>
                </a:cubicBezTo>
                <a:cubicBezTo>
                  <a:pt x="103" y="169"/>
                  <a:pt x="103" y="169"/>
                  <a:pt x="103" y="170"/>
                </a:cubicBezTo>
                <a:cubicBezTo>
                  <a:pt x="103" y="170"/>
                  <a:pt x="103" y="170"/>
                  <a:pt x="103" y="170"/>
                </a:cubicBezTo>
                <a:cubicBezTo>
                  <a:pt x="104" y="171"/>
                  <a:pt x="105" y="171"/>
                  <a:pt x="105" y="172"/>
                </a:cubicBezTo>
                <a:cubicBezTo>
                  <a:pt x="105" y="172"/>
                  <a:pt x="105" y="172"/>
                  <a:pt x="105" y="171"/>
                </a:cubicBezTo>
                <a:cubicBezTo>
                  <a:pt x="105" y="171"/>
                  <a:pt x="104" y="170"/>
                  <a:pt x="103" y="170"/>
                </a:cubicBezTo>
                <a:cubicBezTo>
                  <a:pt x="103" y="170"/>
                  <a:pt x="103" y="170"/>
                  <a:pt x="103" y="170"/>
                </a:cubicBezTo>
                <a:cubicBezTo>
                  <a:pt x="103" y="169"/>
                  <a:pt x="103" y="169"/>
                  <a:pt x="103" y="169"/>
                </a:cubicBezTo>
                <a:cubicBezTo>
                  <a:pt x="102" y="168"/>
                  <a:pt x="102" y="168"/>
                  <a:pt x="102" y="168"/>
                </a:cubicBezTo>
                <a:cubicBezTo>
                  <a:pt x="102" y="168"/>
                  <a:pt x="102" y="168"/>
                  <a:pt x="102" y="168"/>
                </a:cubicBezTo>
                <a:cubicBezTo>
                  <a:pt x="102" y="168"/>
                  <a:pt x="102" y="168"/>
                  <a:pt x="102" y="168"/>
                </a:cubicBezTo>
                <a:lnTo>
                  <a:pt x="101" y="167"/>
                </a:lnTo>
                <a:close/>
                <a:moveTo>
                  <a:pt x="50" y="122"/>
                </a:moveTo>
                <a:cubicBezTo>
                  <a:pt x="50" y="124"/>
                  <a:pt x="49" y="126"/>
                  <a:pt x="49" y="127"/>
                </a:cubicBezTo>
                <a:cubicBezTo>
                  <a:pt x="49" y="126"/>
                  <a:pt x="50" y="123"/>
                  <a:pt x="50" y="122"/>
                </a:cubicBezTo>
                <a:close/>
                <a:moveTo>
                  <a:pt x="102" y="16"/>
                </a:moveTo>
                <a:cubicBezTo>
                  <a:pt x="102" y="16"/>
                  <a:pt x="102" y="16"/>
                  <a:pt x="102" y="16"/>
                </a:cubicBezTo>
                <a:cubicBezTo>
                  <a:pt x="103" y="16"/>
                  <a:pt x="105" y="16"/>
                  <a:pt x="106" y="17"/>
                </a:cubicBezTo>
                <a:cubicBezTo>
                  <a:pt x="106" y="17"/>
                  <a:pt x="107" y="17"/>
                  <a:pt x="107" y="16"/>
                </a:cubicBezTo>
                <a:lnTo>
                  <a:pt x="102" y="16"/>
                </a:lnTo>
                <a:close/>
                <a:moveTo>
                  <a:pt x="77" y="137"/>
                </a:moveTo>
                <a:cubicBezTo>
                  <a:pt x="77" y="138"/>
                  <a:pt x="77" y="138"/>
                  <a:pt x="77" y="139"/>
                </a:cubicBezTo>
                <a:cubicBezTo>
                  <a:pt x="76" y="140"/>
                  <a:pt x="78" y="139"/>
                  <a:pt x="79" y="139"/>
                </a:cubicBezTo>
                <a:cubicBezTo>
                  <a:pt x="78" y="139"/>
                  <a:pt x="77" y="138"/>
                  <a:pt x="77" y="137"/>
                </a:cubicBezTo>
                <a:close/>
                <a:moveTo>
                  <a:pt x="90" y="108"/>
                </a:moveTo>
                <a:cubicBezTo>
                  <a:pt x="89" y="107"/>
                  <a:pt x="89" y="106"/>
                  <a:pt x="88" y="105"/>
                </a:cubicBezTo>
                <a:cubicBezTo>
                  <a:pt x="88" y="105"/>
                  <a:pt x="88" y="105"/>
                  <a:pt x="88" y="105"/>
                </a:cubicBezTo>
                <a:cubicBezTo>
                  <a:pt x="87" y="105"/>
                  <a:pt x="88" y="106"/>
                  <a:pt x="88" y="107"/>
                </a:cubicBezTo>
                <a:cubicBezTo>
                  <a:pt x="88" y="107"/>
                  <a:pt x="90" y="109"/>
                  <a:pt x="90" y="108"/>
                </a:cubicBezTo>
                <a:close/>
                <a:moveTo>
                  <a:pt x="115" y="47"/>
                </a:moveTo>
                <a:cubicBezTo>
                  <a:pt x="115" y="48"/>
                  <a:pt x="115" y="48"/>
                  <a:pt x="114" y="48"/>
                </a:cubicBezTo>
                <a:cubicBezTo>
                  <a:pt x="114" y="49"/>
                  <a:pt x="115" y="50"/>
                  <a:pt x="116" y="49"/>
                </a:cubicBezTo>
                <a:cubicBezTo>
                  <a:pt x="116" y="49"/>
                  <a:pt x="116" y="48"/>
                  <a:pt x="116" y="48"/>
                </a:cubicBezTo>
                <a:cubicBezTo>
                  <a:pt x="116" y="48"/>
                  <a:pt x="115" y="45"/>
                  <a:pt x="115" y="47"/>
                </a:cubicBezTo>
                <a:close/>
                <a:moveTo>
                  <a:pt x="84" y="182"/>
                </a:moveTo>
                <a:cubicBezTo>
                  <a:pt x="85" y="184"/>
                  <a:pt x="86" y="184"/>
                  <a:pt x="87" y="186"/>
                </a:cubicBezTo>
                <a:cubicBezTo>
                  <a:pt x="87" y="186"/>
                  <a:pt x="88" y="186"/>
                  <a:pt x="88" y="186"/>
                </a:cubicBezTo>
                <a:cubicBezTo>
                  <a:pt x="87" y="184"/>
                  <a:pt x="85" y="184"/>
                  <a:pt x="84" y="182"/>
                </a:cubicBezTo>
                <a:close/>
                <a:moveTo>
                  <a:pt x="105" y="83"/>
                </a:moveTo>
                <a:cubicBezTo>
                  <a:pt x="105" y="83"/>
                  <a:pt x="105" y="84"/>
                  <a:pt x="105" y="84"/>
                </a:cubicBezTo>
                <a:cubicBezTo>
                  <a:pt x="105" y="84"/>
                  <a:pt x="106" y="85"/>
                  <a:pt x="107" y="86"/>
                </a:cubicBezTo>
                <a:cubicBezTo>
                  <a:pt x="107" y="85"/>
                  <a:pt x="106" y="84"/>
                  <a:pt x="106" y="83"/>
                </a:cubicBezTo>
                <a:cubicBezTo>
                  <a:pt x="106" y="83"/>
                  <a:pt x="104" y="82"/>
                  <a:pt x="105" y="83"/>
                </a:cubicBezTo>
                <a:close/>
                <a:moveTo>
                  <a:pt x="16" y="148"/>
                </a:moveTo>
                <a:cubicBezTo>
                  <a:pt x="17" y="143"/>
                  <a:pt x="17" y="143"/>
                  <a:pt x="17" y="143"/>
                </a:cubicBezTo>
                <a:cubicBezTo>
                  <a:pt x="18" y="142"/>
                  <a:pt x="17" y="143"/>
                  <a:pt x="17" y="143"/>
                </a:cubicBezTo>
                <a:lnTo>
                  <a:pt x="16" y="148"/>
                </a:lnTo>
                <a:close/>
                <a:moveTo>
                  <a:pt x="110" y="32"/>
                </a:moveTo>
                <a:cubicBezTo>
                  <a:pt x="111" y="33"/>
                  <a:pt x="111" y="33"/>
                  <a:pt x="111" y="33"/>
                </a:cubicBezTo>
                <a:cubicBezTo>
                  <a:pt x="111" y="33"/>
                  <a:pt x="111" y="33"/>
                  <a:pt x="111" y="33"/>
                </a:cubicBezTo>
                <a:cubicBezTo>
                  <a:pt x="111" y="34"/>
                  <a:pt x="111" y="34"/>
                  <a:pt x="111" y="34"/>
                </a:cubicBezTo>
                <a:cubicBezTo>
                  <a:pt x="111" y="34"/>
                  <a:pt x="111" y="34"/>
                  <a:pt x="111" y="34"/>
                </a:cubicBezTo>
                <a:cubicBezTo>
                  <a:pt x="112" y="35"/>
                  <a:pt x="112" y="35"/>
                  <a:pt x="112" y="35"/>
                </a:cubicBezTo>
                <a:cubicBezTo>
                  <a:pt x="112" y="35"/>
                  <a:pt x="112" y="36"/>
                  <a:pt x="112" y="36"/>
                </a:cubicBezTo>
                <a:cubicBezTo>
                  <a:pt x="113" y="37"/>
                  <a:pt x="113" y="38"/>
                  <a:pt x="114" y="39"/>
                </a:cubicBezTo>
                <a:cubicBezTo>
                  <a:pt x="115" y="38"/>
                  <a:pt x="114" y="38"/>
                  <a:pt x="113" y="37"/>
                </a:cubicBezTo>
                <a:cubicBezTo>
                  <a:pt x="113" y="37"/>
                  <a:pt x="113" y="36"/>
                  <a:pt x="112" y="36"/>
                </a:cubicBezTo>
                <a:cubicBezTo>
                  <a:pt x="112" y="35"/>
                  <a:pt x="112" y="35"/>
                  <a:pt x="112" y="35"/>
                </a:cubicBezTo>
                <a:cubicBezTo>
                  <a:pt x="111" y="34"/>
                  <a:pt x="111" y="34"/>
                  <a:pt x="111" y="34"/>
                </a:cubicBezTo>
                <a:cubicBezTo>
                  <a:pt x="111" y="34"/>
                  <a:pt x="111" y="34"/>
                  <a:pt x="111" y="34"/>
                </a:cubicBezTo>
                <a:cubicBezTo>
                  <a:pt x="111" y="33"/>
                  <a:pt x="111" y="33"/>
                  <a:pt x="111" y="33"/>
                </a:cubicBezTo>
                <a:cubicBezTo>
                  <a:pt x="111" y="33"/>
                  <a:pt x="111" y="33"/>
                  <a:pt x="111" y="33"/>
                </a:cubicBezTo>
                <a:lnTo>
                  <a:pt x="110" y="32"/>
                </a:lnTo>
                <a:close/>
                <a:moveTo>
                  <a:pt x="103" y="66"/>
                </a:moveTo>
                <a:cubicBezTo>
                  <a:pt x="103" y="68"/>
                  <a:pt x="104" y="69"/>
                  <a:pt x="105" y="70"/>
                </a:cubicBezTo>
                <a:cubicBezTo>
                  <a:pt x="105" y="71"/>
                  <a:pt x="105" y="70"/>
                  <a:pt x="105" y="69"/>
                </a:cubicBezTo>
                <a:cubicBezTo>
                  <a:pt x="104" y="68"/>
                  <a:pt x="103" y="67"/>
                  <a:pt x="103" y="66"/>
                </a:cubicBezTo>
                <a:close/>
                <a:moveTo>
                  <a:pt x="89" y="110"/>
                </a:moveTo>
                <a:cubicBezTo>
                  <a:pt x="89" y="110"/>
                  <a:pt x="89" y="110"/>
                  <a:pt x="89" y="110"/>
                </a:cubicBezTo>
                <a:cubicBezTo>
                  <a:pt x="89" y="110"/>
                  <a:pt x="89" y="110"/>
                  <a:pt x="89" y="110"/>
                </a:cubicBezTo>
                <a:cubicBezTo>
                  <a:pt x="91" y="114"/>
                  <a:pt x="91" y="114"/>
                  <a:pt x="91" y="114"/>
                </a:cubicBezTo>
                <a:cubicBezTo>
                  <a:pt x="91" y="114"/>
                  <a:pt x="92" y="113"/>
                  <a:pt x="91" y="112"/>
                </a:cubicBezTo>
                <a:cubicBezTo>
                  <a:pt x="90" y="112"/>
                  <a:pt x="90" y="111"/>
                  <a:pt x="89" y="110"/>
                </a:cubicBezTo>
                <a:cubicBezTo>
                  <a:pt x="89" y="110"/>
                  <a:pt x="89" y="110"/>
                  <a:pt x="89" y="110"/>
                </a:cubicBezTo>
                <a:close/>
                <a:moveTo>
                  <a:pt x="87" y="121"/>
                </a:moveTo>
                <a:cubicBezTo>
                  <a:pt x="86" y="120"/>
                  <a:pt x="85" y="118"/>
                  <a:pt x="84" y="117"/>
                </a:cubicBezTo>
                <a:cubicBezTo>
                  <a:pt x="84" y="116"/>
                  <a:pt x="84" y="118"/>
                  <a:pt x="84" y="118"/>
                </a:cubicBezTo>
                <a:cubicBezTo>
                  <a:pt x="85" y="119"/>
                  <a:pt x="85" y="119"/>
                  <a:pt x="86" y="120"/>
                </a:cubicBezTo>
                <a:cubicBezTo>
                  <a:pt x="86" y="120"/>
                  <a:pt x="88" y="122"/>
                  <a:pt x="87" y="121"/>
                </a:cubicBezTo>
                <a:close/>
                <a:moveTo>
                  <a:pt x="78" y="182"/>
                </a:moveTo>
                <a:cubicBezTo>
                  <a:pt x="78" y="183"/>
                  <a:pt x="79" y="185"/>
                  <a:pt x="80" y="186"/>
                </a:cubicBezTo>
                <a:cubicBezTo>
                  <a:pt x="80" y="185"/>
                  <a:pt x="82" y="186"/>
                  <a:pt x="81" y="185"/>
                </a:cubicBezTo>
                <a:cubicBezTo>
                  <a:pt x="80" y="184"/>
                  <a:pt x="79" y="183"/>
                  <a:pt x="78" y="182"/>
                </a:cubicBezTo>
                <a:close/>
                <a:moveTo>
                  <a:pt x="89" y="181"/>
                </a:moveTo>
                <a:cubicBezTo>
                  <a:pt x="90" y="182"/>
                  <a:pt x="90" y="183"/>
                  <a:pt x="91" y="184"/>
                </a:cubicBezTo>
                <a:cubicBezTo>
                  <a:pt x="92" y="184"/>
                  <a:pt x="92" y="186"/>
                  <a:pt x="94" y="185"/>
                </a:cubicBezTo>
                <a:cubicBezTo>
                  <a:pt x="93" y="184"/>
                  <a:pt x="90" y="182"/>
                  <a:pt x="89" y="181"/>
                </a:cubicBezTo>
                <a:close/>
                <a:moveTo>
                  <a:pt x="48" y="131"/>
                </a:moveTo>
                <a:cubicBezTo>
                  <a:pt x="46" y="137"/>
                  <a:pt x="46" y="137"/>
                  <a:pt x="46" y="137"/>
                </a:cubicBezTo>
                <a:cubicBezTo>
                  <a:pt x="46" y="137"/>
                  <a:pt x="47" y="137"/>
                  <a:pt x="47" y="137"/>
                </a:cubicBezTo>
                <a:cubicBezTo>
                  <a:pt x="47" y="135"/>
                  <a:pt x="48" y="133"/>
                  <a:pt x="48" y="131"/>
                </a:cubicBezTo>
                <a:close/>
                <a:moveTo>
                  <a:pt x="84" y="120"/>
                </a:moveTo>
                <a:cubicBezTo>
                  <a:pt x="85" y="122"/>
                  <a:pt x="86" y="124"/>
                  <a:pt x="87" y="125"/>
                </a:cubicBezTo>
                <a:cubicBezTo>
                  <a:pt x="89" y="124"/>
                  <a:pt x="86" y="123"/>
                  <a:pt x="86" y="123"/>
                </a:cubicBezTo>
                <a:cubicBezTo>
                  <a:pt x="85" y="122"/>
                  <a:pt x="85" y="121"/>
                  <a:pt x="84" y="120"/>
                </a:cubicBezTo>
                <a:close/>
                <a:moveTo>
                  <a:pt x="80" y="130"/>
                </a:moveTo>
                <a:cubicBezTo>
                  <a:pt x="79" y="131"/>
                  <a:pt x="79" y="131"/>
                  <a:pt x="79" y="131"/>
                </a:cubicBezTo>
                <a:cubicBezTo>
                  <a:pt x="80" y="132"/>
                  <a:pt x="82" y="134"/>
                  <a:pt x="83" y="135"/>
                </a:cubicBezTo>
                <a:cubicBezTo>
                  <a:pt x="82" y="133"/>
                  <a:pt x="81" y="131"/>
                  <a:pt x="80" y="130"/>
                </a:cubicBezTo>
                <a:close/>
                <a:moveTo>
                  <a:pt x="102" y="60"/>
                </a:moveTo>
                <a:cubicBezTo>
                  <a:pt x="103" y="60"/>
                  <a:pt x="103" y="60"/>
                  <a:pt x="103" y="60"/>
                </a:cubicBezTo>
                <a:cubicBezTo>
                  <a:pt x="103" y="62"/>
                  <a:pt x="105" y="64"/>
                  <a:pt x="106" y="66"/>
                </a:cubicBezTo>
                <a:cubicBezTo>
                  <a:pt x="107" y="67"/>
                  <a:pt x="107" y="65"/>
                  <a:pt x="106" y="65"/>
                </a:cubicBezTo>
                <a:cubicBezTo>
                  <a:pt x="103" y="60"/>
                  <a:pt x="103" y="60"/>
                  <a:pt x="103" y="60"/>
                </a:cubicBezTo>
                <a:lnTo>
                  <a:pt x="102" y="60"/>
                </a:lnTo>
                <a:close/>
                <a:moveTo>
                  <a:pt x="90" y="104"/>
                </a:moveTo>
                <a:cubicBezTo>
                  <a:pt x="90" y="106"/>
                  <a:pt x="92" y="108"/>
                  <a:pt x="93" y="109"/>
                </a:cubicBezTo>
                <a:cubicBezTo>
                  <a:pt x="93" y="109"/>
                  <a:pt x="93" y="108"/>
                  <a:pt x="93" y="107"/>
                </a:cubicBezTo>
                <a:cubicBezTo>
                  <a:pt x="92" y="106"/>
                  <a:pt x="91" y="105"/>
                  <a:pt x="90" y="104"/>
                </a:cubicBezTo>
                <a:close/>
                <a:moveTo>
                  <a:pt x="93" y="105"/>
                </a:moveTo>
                <a:cubicBezTo>
                  <a:pt x="92" y="104"/>
                  <a:pt x="91" y="102"/>
                  <a:pt x="90" y="100"/>
                </a:cubicBezTo>
                <a:cubicBezTo>
                  <a:pt x="89" y="99"/>
                  <a:pt x="89" y="101"/>
                  <a:pt x="90" y="101"/>
                </a:cubicBezTo>
                <a:cubicBezTo>
                  <a:pt x="90" y="103"/>
                  <a:pt x="92" y="104"/>
                  <a:pt x="93" y="105"/>
                </a:cubicBezTo>
                <a:close/>
                <a:moveTo>
                  <a:pt x="100" y="172"/>
                </a:moveTo>
                <a:cubicBezTo>
                  <a:pt x="104" y="177"/>
                  <a:pt x="104" y="177"/>
                  <a:pt x="104" y="177"/>
                </a:cubicBezTo>
                <a:cubicBezTo>
                  <a:pt x="104" y="177"/>
                  <a:pt x="105" y="175"/>
                  <a:pt x="104" y="175"/>
                </a:cubicBezTo>
                <a:cubicBezTo>
                  <a:pt x="103" y="174"/>
                  <a:pt x="102" y="172"/>
                  <a:pt x="101" y="171"/>
                </a:cubicBezTo>
                <a:cubicBezTo>
                  <a:pt x="100" y="171"/>
                  <a:pt x="100" y="172"/>
                  <a:pt x="100" y="172"/>
                </a:cubicBezTo>
                <a:close/>
                <a:moveTo>
                  <a:pt x="105" y="53"/>
                </a:moveTo>
                <a:cubicBezTo>
                  <a:pt x="105" y="53"/>
                  <a:pt x="105" y="53"/>
                  <a:pt x="105" y="53"/>
                </a:cubicBezTo>
                <a:cubicBezTo>
                  <a:pt x="106" y="55"/>
                  <a:pt x="107" y="57"/>
                  <a:pt x="108" y="58"/>
                </a:cubicBezTo>
                <a:cubicBezTo>
                  <a:pt x="108" y="58"/>
                  <a:pt x="108" y="59"/>
                  <a:pt x="109" y="59"/>
                </a:cubicBezTo>
                <a:cubicBezTo>
                  <a:pt x="109" y="56"/>
                  <a:pt x="107" y="55"/>
                  <a:pt x="105" y="53"/>
                </a:cubicBezTo>
                <a:close/>
                <a:moveTo>
                  <a:pt x="75" y="144"/>
                </a:moveTo>
                <a:cubicBezTo>
                  <a:pt x="75" y="144"/>
                  <a:pt x="75" y="144"/>
                  <a:pt x="75" y="144"/>
                </a:cubicBezTo>
                <a:cubicBezTo>
                  <a:pt x="85" y="145"/>
                  <a:pt x="85" y="145"/>
                  <a:pt x="85" y="145"/>
                </a:cubicBezTo>
                <a:lnTo>
                  <a:pt x="75" y="144"/>
                </a:lnTo>
                <a:close/>
                <a:moveTo>
                  <a:pt x="93" y="91"/>
                </a:moveTo>
                <a:cubicBezTo>
                  <a:pt x="94" y="93"/>
                  <a:pt x="95" y="95"/>
                  <a:pt x="97" y="96"/>
                </a:cubicBezTo>
                <a:cubicBezTo>
                  <a:pt x="97" y="96"/>
                  <a:pt x="97" y="95"/>
                  <a:pt x="97" y="95"/>
                </a:cubicBezTo>
                <a:cubicBezTo>
                  <a:pt x="96" y="93"/>
                  <a:pt x="95" y="92"/>
                  <a:pt x="94" y="91"/>
                </a:cubicBezTo>
                <a:cubicBezTo>
                  <a:pt x="94" y="91"/>
                  <a:pt x="93" y="91"/>
                  <a:pt x="93" y="91"/>
                </a:cubicBezTo>
                <a:close/>
                <a:moveTo>
                  <a:pt x="102" y="153"/>
                </a:moveTo>
                <a:cubicBezTo>
                  <a:pt x="104" y="155"/>
                  <a:pt x="106" y="157"/>
                  <a:pt x="107" y="158"/>
                </a:cubicBezTo>
                <a:cubicBezTo>
                  <a:pt x="107" y="158"/>
                  <a:pt x="108" y="157"/>
                  <a:pt x="107" y="157"/>
                </a:cubicBezTo>
                <a:cubicBezTo>
                  <a:pt x="103" y="153"/>
                  <a:pt x="103" y="153"/>
                  <a:pt x="103" y="153"/>
                </a:cubicBezTo>
                <a:cubicBezTo>
                  <a:pt x="102" y="152"/>
                  <a:pt x="102" y="153"/>
                  <a:pt x="102" y="153"/>
                </a:cubicBezTo>
                <a:close/>
                <a:moveTo>
                  <a:pt x="89" y="184"/>
                </a:moveTo>
                <a:cubicBezTo>
                  <a:pt x="89" y="184"/>
                  <a:pt x="89" y="184"/>
                  <a:pt x="89" y="184"/>
                </a:cubicBezTo>
                <a:cubicBezTo>
                  <a:pt x="88" y="183"/>
                  <a:pt x="87" y="181"/>
                  <a:pt x="86" y="180"/>
                </a:cubicBezTo>
                <a:cubicBezTo>
                  <a:pt x="85" y="179"/>
                  <a:pt x="84" y="179"/>
                  <a:pt x="83" y="179"/>
                </a:cubicBezTo>
                <a:cubicBezTo>
                  <a:pt x="85" y="181"/>
                  <a:pt x="87" y="183"/>
                  <a:pt x="89" y="184"/>
                </a:cubicBezTo>
                <a:close/>
                <a:moveTo>
                  <a:pt x="39" y="175"/>
                </a:moveTo>
                <a:cubicBezTo>
                  <a:pt x="41" y="177"/>
                  <a:pt x="43" y="179"/>
                  <a:pt x="45" y="181"/>
                </a:cubicBezTo>
                <a:cubicBezTo>
                  <a:pt x="43" y="179"/>
                  <a:pt x="41" y="176"/>
                  <a:pt x="39" y="174"/>
                </a:cubicBezTo>
                <a:cubicBezTo>
                  <a:pt x="39" y="174"/>
                  <a:pt x="38" y="174"/>
                  <a:pt x="39" y="175"/>
                </a:cubicBezTo>
                <a:close/>
                <a:moveTo>
                  <a:pt x="97" y="77"/>
                </a:moveTo>
                <a:cubicBezTo>
                  <a:pt x="98" y="80"/>
                  <a:pt x="100" y="82"/>
                  <a:pt x="101" y="84"/>
                </a:cubicBezTo>
                <a:cubicBezTo>
                  <a:pt x="101" y="83"/>
                  <a:pt x="102" y="83"/>
                  <a:pt x="101" y="82"/>
                </a:cubicBezTo>
                <a:lnTo>
                  <a:pt x="97" y="77"/>
                </a:lnTo>
                <a:close/>
                <a:moveTo>
                  <a:pt x="96" y="185"/>
                </a:moveTo>
                <a:cubicBezTo>
                  <a:pt x="93" y="182"/>
                  <a:pt x="93" y="182"/>
                  <a:pt x="93" y="182"/>
                </a:cubicBezTo>
                <a:cubicBezTo>
                  <a:pt x="93" y="181"/>
                  <a:pt x="92" y="180"/>
                  <a:pt x="90" y="180"/>
                </a:cubicBezTo>
                <a:cubicBezTo>
                  <a:pt x="94" y="183"/>
                  <a:pt x="94" y="183"/>
                  <a:pt x="94" y="183"/>
                </a:cubicBezTo>
                <a:cubicBezTo>
                  <a:pt x="95" y="184"/>
                  <a:pt x="97" y="185"/>
                  <a:pt x="96" y="185"/>
                </a:cubicBezTo>
                <a:close/>
                <a:moveTo>
                  <a:pt x="43" y="176"/>
                </a:moveTo>
                <a:cubicBezTo>
                  <a:pt x="44" y="177"/>
                  <a:pt x="44" y="177"/>
                  <a:pt x="44" y="177"/>
                </a:cubicBezTo>
                <a:cubicBezTo>
                  <a:pt x="45" y="179"/>
                  <a:pt x="46" y="180"/>
                  <a:pt x="48" y="182"/>
                </a:cubicBezTo>
                <a:cubicBezTo>
                  <a:pt x="48" y="182"/>
                  <a:pt x="49" y="183"/>
                  <a:pt x="50" y="183"/>
                </a:cubicBezTo>
                <a:cubicBezTo>
                  <a:pt x="44" y="177"/>
                  <a:pt x="44" y="177"/>
                  <a:pt x="44" y="177"/>
                </a:cubicBezTo>
                <a:lnTo>
                  <a:pt x="43" y="176"/>
                </a:lnTo>
                <a:close/>
                <a:moveTo>
                  <a:pt x="91" y="98"/>
                </a:moveTo>
                <a:cubicBezTo>
                  <a:pt x="94" y="104"/>
                  <a:pt x="94" y="104"/>
                  <a:pt x="94" y="104"/>
                </a:cubicBezTo>
                <a:cubicBezTo>
                  <a:pt x="94" y="103"/>
                  <a:pt x="95" y="102"/>
                  <a:pt x="95" y="102"/>
                </a:cubicBezTo>
                <a:cubicBezTo>
                  <a:pt x="94" y="101"/>
                  <a:pt x="93" y="99"/>
                  <a:pt x="91" y="98"/>
                </a:cubicBezTo>
                <a:cubicBezTo>
                  <a:pt x="91" y="97"/>
                  <a:pt x="90" y="97"/>
                  <a:pt x="91" y="98"/>
                </a:cubicBezTo>
                <a:close/>
                <a:moveTo>
                  <a:pt x="85" y="114"/>
                </a:moveTo>
                <a:cubicBezTo>
                  <a:pt x="86" y="116"/>
                  <a:pt x="88" y="119"/>
                  <a:pt x="89" y="121"/>
                </a:cubicBezTo>
                <a:cubicBezTo>
                  <a:pt x="89" y="121"/>
                  <a:pt x="90" y="119"/>
                  <a:pt x="89" y="119"/>
                </a:cubicBezTo>
                <a:cubicBezTo>
                  <a:pt x="88" y="118"/>
                  <a:pt x="87" y="116"/>
                  <a:pt x="85" y="114"/>
                </a:cubicBezTo>
                <a:cubicBezTo>
                  <a:pt x="85" y="114"/>
                  <a:pt x="84" y="113"/>
                  <a:pt x="85" y="114"/>
                </a:cubicBezTo>
                <a:close/>
                <a:moveTo>
                  <a:pt x="81" y="126"/>
                </a:moveTo>
                <a:cubicBezTo>
                  <a:pt x="82" y="128"/>
                  <a:pt x="84" y="130"/>
                  <a:pt x="85" y="131"/>
                </a:cubicBezTo>
                <a:cubicBezTo>
                  <a:pt x="86" y="131"/>
                  <a:pt x="86" y="130"/>
                  <a:pt x="86" y="130"/>
                </a:cubicBezTo>
                <a:cubicBezTo>
                  <a:pt x="81" y="125"/>
                  <a:pt x="81" y="125"/>
                  <a:pt x="81" y="125"/>
                </a:cubicBezTo>
                <a:cubicBezTo>
                  <a:pt x="81" y="125"/>
                  <a:pt x="81" y="126"/>
                  <a:pt x="81" y="126"/>
                </a:cubicBezTo>
                <a:close/>
                <a:moveTo>
                  <a:pt x="78" y="179"/>
                </a:moveTo>
                <a:cubicBezTo>
                  <a:pt x="79" y="181"/>
                  <a:pt x="81" y="183"/>
                  <a:pt x="83" y="184"/>
                </a:cubicBezTo>
                <a:cubicBezTo>
                  <a:pt x="83" y="185"/>
                  <a:pt x="84" y="186"/>
                  <a:pt x="85" y="185"/>
                </a:cubicBezTo>
                <a:cubicBezTo>
                  <a:pt x="79" y="179"/>
                  <a:pt x="79" y="179"/>
                  <a:pt x="79" y="179"/>
                </a:cubicBezTo>
                <a:cubicBezTo>
                  <a:pt x="78" y="179"/>
                  <a:pt x="77" y="179"/>
                  <a:pt x="78" y="179"/>
                </a:cubicBezTo>
                <a:close/>
                <a:moveTo>
                  <a:pt x="50" y="176"/>
                </a:moveTo>
                <a:cubicBezTo>
                  <a:pt x="51" y="179"/>
                  <a:pt x="53" y="180"/>
                  <a:pt x="55" y="183"/>
                </a:cubicBezTo>
                <a:cubicBezTo>
                  <a:pt x="56" y="184"/>
                  <a:pt x="57" y="183"/>
                  <a:pt x="58" y="184"/>
                </a:cubicBezTo>
                <a:cubicBezTo>
                  <a:pt x="50" y="176"/>
                  <a:pt x="50" y="176"/>
                  <a:pt x="50" y="176"/>
                </a:cubicBezTo>
                <a:cubicBezTo>
                  <a:pt x="50" y="176"/>
                  <a:pt x="50" y="176"/>
                  <a:pt x="50" y="176"/>
                </a:cubicBezTo>
                <a:close/>
                <a:moveTo>
                  <a:pt x="82" y="123"/>
                </a:moveTo>
                <a:cubicBezTo>
                  <a:pt x="82" y="124"/>
                  <a:pt x="82" y="124"/>
                  <a:pt x="82" y="124"/>
                </a:cubicBezTo>
                <a:cubicBezTo>
                  <a:pt x="83" y="125"/>
                  <a:pt x="85" y="127"/>
                  <a:pt x="87" y="128"/>
                </a:cubicBezTo>
                <a:cubicBezTo>
                  <a:pt x="83" y="123"/>
                  <a:pt x="83" y="123"/>
                  <a:pt x="83" y="123"/>
                </a:cubicBezTo>
                <a:cubicBezTo>
                  <a:pt x="83" y="122"/>
                  <a:pt x="83" y="121"/>
                  <a:pt x="82" y="122"/>
                </a:cubicBezTo>
                <a:cubicBezTo>
                  <a:pt x="82" y="122"/>
                  <a:pt x="82" y="123"/>
                  <a:pt x="82" y="123"/>
                </a:cubicBezTo>
                <a:close/>
                <a:moveTo>
                  <a:pt x="107" y="43"/>
                </a:moveTo>
                <a:cubicBezTo>
                  <a:pt x="108" y="45"/>
                  <a:pt x="109" y="48"/>
                  <a:pt x="111" y="51"/>
                </a:cubicBezTo>
                <a:cubicBezTo>
                  <a:pt x="111" y="50"/>
                  <a:pt x="112" y="49"/>
                  <a:pt x="111" y="49"/>
                </a:cubicBezTo>
                <a:lnTo>
                  <a:pt x="107" y="43"/>
                </a:lnTo>
                <a:close/>
                <a:moveTo>
                  <a:pt x="45" y="176"/>
                </a:moveTo>
                <a:cubicBezTo>
                  <a:pt x="47" y="178"/>
                  <a:pt x="50" y="180"/>
                  <a:pt x="52" y="182"/>
                </a:cubicBezTo>
                <a:cubicBezTo>
                  <a:pt x="52" y="182"/>
                  <a:pt x="53" y="183"/>
                  <a:pt x="52" y="182"/>
                </a:cubicBezTo>
                <a:cubicBezTo>
                  <a:pt x="51" y="181"/>
                  <a:pt x="49" y="178"/>
                  <a:pt x="47" y="176"/>
                </a:cubicBezTo>
                <a:cubicBezTo>
                  <a:pt x="47" y="176"/>
                  <a:pt x="46" y="175"/>
                  <a:pt x="46" y="176"/>
                </a:cubicBezTo>
                <a:cubicBezTo>
                  <a:pt x="45" y="175"/>
                  <a:pt x="44" y="175"/>
                  <a:pt x="45" y="176"/>
                </a:cubicBezTo>
                <a:close/>
                <a:moveTo>
                  <a:pt x="101" y="161"/>
                </a:moveTo>
                <a:cubicBezTo>
                  <a:pt x="102" y="163"/>
                  <a:pt x="104" y="165"/>
                  <a:pt x="106" y="167"/>
                </a:cubicBezTo>
                <a:cubicBezTo>
                  <a:pt x="106" y="167"/>
                  <a:pt x="106" y="165"/>
                  <a:pt x="106" y="165"/>
                </a:cubicBezTo>
                <a:cubicBezTo>
                  <a:pt x="104" y="163"/>
                  <a:pt x="102" y="161"/>
                  <a:pt x="101" y="159"/>
                </a:cubicBezTo>
                <a:cubicBezTo>
                  <a:pt x="101" y="160"/>
                  <a:pt x="101" y="161"/>
                  <a:pt x="101" y="161"/>
                </a:cubicBezTo>
                <a:close/>
                <a:moveTo>
                  <a:pt x="86" y="111"/>
                </a:moveTo>
                <a:cubicBezTo>
                  <a:pt x="86" y="111"/>
                  <a:pt x="85" y="112"/>
                  <a:pt x="85" y="112"/>
                </a:cubicBezTo>
                <a:cubicBezTo>
                  <a:pt x="87" y="114"/>
                  <a:pt x="89" y="115"/>
                  <a:pt x="90" y="117"/>
                </a:cubicBezTo>
                <a:cubicBezTo>
                  <a:pt x="90" y="117"/>
                  <a:pt x="90" y="116"/>
                  <a:pt x="90" y="116"/>
                </a:cubicBezTo>
                <a:cubicBezTo>
                  <a:pt x="89" y="114"/>
                  <a:pt x="87" y="112"/>
                  <a:pt x="86" y="109"/>
                </a:cubicBezTo>
                <a:cubicBezTo>
                  <a:pt x="86" y="110"/>
                  <a:pt x="86" y="110"/>
                  <a:pt x="86" y="111"/>
                </a:cubicBezTo>
                <a:close/>
                <a:moveTo>
                  <a:pt x="70" y="184"/>
                </a:moveTo>
                <a:cubicBezTo>
                  <a:pt x="70" y="185"/>
                  <a:pt x="72" y="187"/>
                  <a:pt x="74" y="186"/>
                </a:cubicBezTo>
                <a:cubicBezTo>
                  <a:pt x="65" y="177"/>
                  <a:pt x="65" y="177"/>
                  <a:pt x="65" y="177"/>
                </a:cubicBezTo>
                <a:lnTo>
                  <a:pt x="70" y="184"/>
                </a:lnTo>
                <a:close/>
                <a:moveTo>
                  <a:pt x="100" y="66"/>
                </a:moveTo>
                <a:cubicBezTo>
                  <a:pt x="100" y="66"/>
                  <a:pt x="100" y="66"/>
                  <a:pt x="99" y="66"/>
                </a:cubicBezTo>
                <a:cubicBezTo>
                  <a:pt x="99" y="67"/>
                  <a:pt x="99" y="68"/>
                  <a:pt x="99" y="68"/>
                </a:cubicBezTo>
                <a:cubicBezTo>
                  <a:pt x="101" y="70"/>
                  <a:pt x="103" y="72"/>
                  <a:pt x="104" y="74"/>
                </a:cubicBezTo>
                <a:cubicBezTo>
                  <a:pt x="104" y="73"/>
                  <a:pt x="104" y="73"/>
                  <a:pt x="104" y="73"/>
                </a:cubicBezTo>
                <a:cubicBezTo>
                  <a:pt x="100" y="67"/>
                  <a:pt x="100" y="67"/>
                  <a:pt x="100" y="67"/>
                </a:cubicBezTo>
                <a:cubicBezTo>
                  <a:pt x="100" y="66"/>
                  <a:pt x="100" y="65"/>
                  <a:pt x="100" y="66"/>
                </a:cubicBezTo>
                <a:close/>
                <a:moveTo>
                  <a:pt x="52" y="176"/>
                </a:moveTo>
                <a:cubicBezTo>
                  <a:pt x="54" y="178"/>
                  <a:pt x="57" y="181"/>
                  <a:pt x="59" y="182"/>
                </a:cubicBezTo>
                <a:cubicBezTo>
                  <a:pt x="58" y="180"/>
                  <a:pt x="56" y="178"/>
                  <a:pt x="55" y="176"/>
                </a:cubicBezTo>
                <a:cubicBezTo>
                  <a:pt x="55" y="176"/>
                  <a:pt x="53" y="175"/>
                  <a:pt x="52" y="176"/>
                </a:cubicBezTo>
                <a:close/>
                <a:moveTo>
                  <a:pt x="92" y="92"/>
                </a:moveTo>
                <a:cubicBezTo>
                  <a:pt x="91" y="94"/>
                  <a:pt x="91" y="95"/>
                  <a:pt x="91" y="96"/>
                </a:cubicBezTo>
                <a:cubicBezTo>
                  <a:pt x="93" y="97"/>
                  <a:pt x="94" y="99"/>
                  <a:pt x="95" y="100"/>
                </a:cubicBezTo>
                <a:cubicBezTo>
                  <a:pt x="96" y="100"/>
                  <a:pt x="96" y="99"/>
                  <a:pt x="96" y="99"/>
                </a:cubicBezTo>
                <a:cubicBezTo>
                  <a:pt x="95" y="97"/>
                  <a:pt x="93" y="95"/>
                  <a:pt x="92" y="92"/>
                </a:cubicBezTo>
                <a:close/>
                <a:moveTo>
                  <a:pt x="111" y="25"/>
                </a:moveTo>
                <a:cubicBezTo>
                  <a:pt x="111" y="26"/>
                  <a:pt x="110" y="27"/>
                  <a:pt x="111" y="28"/>
                </a:cubicBezTo>
                <a:cubicBezTo>
                  <a:pt x="112" y="30"/>
                  <a:pt x="114" y="33"/>
                  <a:pt x="116" y="34"/>
                </a:cubicBezTo>
                <a:cubicBezTo>
                  <a:pt x="114" y="31"/>
                  <a:pt x="113" y="28"/>
                  <a:pt x="111" y="25"/>
                </a:cubicBezTo>
                <a:close/>
                <a:moveTo>
                  <a:pt x="96" y="79"/>
                </a:moveTo>
                <a:cubicBezTo>
                  <a:pt x="96" y="80"/>
                  <a:pt x="95" y="81"/>
                  <a:pt x="95" y="81"/>
                </a:cubicBezTo>
                <a:cubicBezTo>
                  <a:pt x="96" y="83"/>
                  <a:pt x="98" y="85"/>
                  <a:pt x="99" y="87"/>
                </a:cubicBezTo>
                <a:cubicBezTo>
                  <a:pt x="100" y="88"/>
                  <a:pt x="100" y="86"/>
                  <a:pt x="100" y="86"/>
                </a:cubicBezTo>
                <a:cubicBezTo>
                  <a:pt x="99" y="84"/>
                  <a:pt x="97" y="82"/>
                  <a:pt x="96" y="78"/>
                </a:cubicBezTo>
                <a:cubicBezTo>
                  <a:pt x="96" y="78"/>
                  <a:pt x="96" y="79"/>
                  <a:pt x="96" y="79"/>
                </a:cubicBezTo>
                <a:close/>
                <a:moveTo>
                  <a:pt x="30" y="174"/>
                </a:moveTo>
                <a:cubicBezTo>
                  <a:pt x="33" y="177"/>
                  <a:pt x="35" y="181"/>
                  <a:pt x="38" y="183"/>
                </a:cubicBezTo>
                <a:cubicBezTo>
                  <a:pt x="39" y="183"/>
                  <a:pt x="40" y="183"/>
                  <a:pt x="40" y="183"/>
                </a:cubicBezTo>
                <a:cubicBezTo>
                  <a:pt x="37" y="180"/>
                  <a:pt x="34" y="177"/>
                  <a:pt x="31" y="174"/>
                </a:cubicBezTo>
                <a:cubicBezTo>
                  <a:pt x="31" y="174"/>
                  <a:pt x="31" y="174"/>
                  <a:pt x="30" y="174"/>
                </a:cubicBezTo>
                <a:close/>
                <a:moveTo>
                  <a:pt x="94" y="86"/>
                </a:moveTo>
                <a:cubicBezTo>
                  <a:pt x="94" y="87"/>
                  <a:pt x="93" y="88"/>
                  <a:pt x="93" y="88"/>
                </a:cubicBezTo>
                <a:cubicBezTo>
                  <a:pt x="95" y="90"/>
                  <a:pt x="96" y="92"/>
                  <a:pt x="98" y="94"/>
                </a:cubicBezTo>
                <a:cubicBezTo>
                  <a:pt x="98" y="93"/>
                  <a:pt x="98" y="92"/>
                  <a:pt x="98" y="92"/>
                </a:cubicBezTo>
                <a:cubicBezTo>
                  <a:pt x="97" y="90"/>
                  <a:pt x="96" y="88"/>
                  <a:pt x="94" y="85"/>
                </a:cubicBezTo>
                <a:cubicBezTo>
                  <a:pt x="94" y="85"/>
                  <a:pt x="94" y="85"/>
                  <a:pt x="94" y="86"/>
                </a:cubicBezTo>
                <a:close/>
                <a:moveTo>
                  <a:pt x="67" y="184"/>
                </a:moveTo>
                <a:cubicBezTo>
                  <a:pt x="67" y="184"/>
                  <a:pt x="67" y="183"/>
                  <a:pt x="67" y="183"/>
                </a:cubicBezTo>
                <a:cubicBezTo>
                  <a:pt x="65" y="181"/>
                  <a:pt x="64" y="179"/>
                  <a:pt x="63" y="177"/>
                </a:cubicBezTo>
                <a:cubicBezTo>
                  <a:pt x="62" y="176"/>
                  <a:pt x="60" y="177"/>
                  <a:pt x="59" y="176"/>
                </a:cubicBezTo>
                <a:cubicBezTo>
                  <a:pt x="62" y="179"/>
                  <a:pt x="64" y="182"/>
                  <a:pt x="67" y="184"/>
                </a:cubicBezTo>
                <a:close/>
                <a:moveTo>
                  <a:pt x="98" y="71"/>
                </a:moveTo>
                <a:cubicBezTo>
                  <a:pt x="98" y="72"/>
                  <a:pt x="97" y="72"/>
                  <a:pt x="97" y="72"/>
                </a:cubicBezTo>
                <a:cubicBezTo>
                  <a:pt x="98" y="73"/>
                  <a:pt x="97" y="74"/>
                  <a:pt x="97" y="75"/>
                </a:cubicBezTo>
                <a:cubicBezTo>
                  <a:pt x="99" y="76"/>
                  <a:pt x="100" y="79"/>
                  <a:pt x="102" y="80"/>
                </a:cubicBezTo>
                <a:cubicBezTo>
                  <a:pt x="102" y="80"/>
                  <a:pt x="103" y="79"/>
                  <a:pt x="102" y="79"/>
                </a:cubicBezTo>
                <a:cubicBezTo>
                  <a:pt x="101" y="77"/>
                  <a:pt x="100" y="74"/>
                  <a:pt x="98" y="71"/>
                </a:cubicBezTo>
                <a:close/>
                <a:moveTo>
                  <a:pt x="24" y="172"/>
                </a:moveTo>
                <a:cubicBezTo>
                  <a:pt x="26" y="176"/>
                  <a:pt x="30" y="180"/>
                  <a:pt x="33" y="183"/>
                </a:cubicBezTo>
                <a:cubicBezTo>
                  <a:pt x="33" y="183"/>
                  <a:pt x="34" y="183"/>
                  <a:pt x="35" y="183"/>
                </a:cubicBezTo>
                <a:cubicBezTo>
                  <a:pt x="32" y="179"/>
                  <a:pt x="28" y="176"/>
                  <a:pt x="25" y="173"/>
                </a:cubicBezTo>
                <a:cubicBezTo>
                  <a:pt x="25" y="173"/>
                  <a:pt x="24" y="172"/>
                  <a:pt x="24" y="172"/>
                </a:cubicBezTo>
                <a:close/>
                <a:moveTo>
                  <a:pt x="106" y="46"/>
                </a:moveTo>
                <a:cubicBezTo>
                  <a:pt x="106" y="47"/>
                  <a:pt x="105" y="49"/>
                  <a:pt x="105" y="49"/>
                </a:cubicBezTo>
                <a:cubicBezTo>
                  <a:pt x="106" y="51"/>
                  <a:pt x="108" y="53"/>
                  <a:pt x="110" y="55"/>
                </a:cubicBezTo>
                <a:cubicBezTo>
                  <a:pt x="109" y="55"/>
                  <a:pt x="110" y="54"/>
                  <a:pt x="110" y="54"/>
                </a:cubicBezTo>
                <a:cubicBezTo>
                  <a:pt x="106" y="46"/>
                  <a:pt x="106" y="46"/>
                  <a:pt x="106" y="46"/>
                </a:cubicBezTo>
                <a:cubicBezTo>
                  <a:pt x="106" y="45"/>
                  <a:pt x="106" y="46"/>
                  <a:pt x="106" y="46"/>
                </a:cubicBezTo>
                <a:close/>
                <a:moveTo>
                  <a:pt x="103" y="55"/>
                </a:moveTo>
                <a:cubicBezTo>
                  <a:pt x="103" y="56"/>
                  <a:pt x="102" y="57"/>
                  <a:pt x="102" y="57"/>
                </a:cubicBezTo>
                <a:cubicBezTo>
                  <a:pt x="107" y="63"/>
                  <a:pt x="107" y="63"/>
                  <a:pt x="107" y="63"/>
                </a:cubicBezTo>
                <a:cubicBezTo>
                  <a:pt x="108" y="63"/>
                  <a:pt x="108" y="62"/>
                  <a:pt x="108" y="61"/>
                </a:cubicBezTo>
                <a:cubicBezTo>
                  <a:pt x="107" y="59"/>
                  <a:pt x="105" y="57"/>
                  <a:pt x="104" y="54"/>
                </a:cubicBezTo>
                <a:cubicBezTo>
                  <a:pt x="104" y="54"/>
                  <a:pt x="104" y="53"/>
                  <a:pt x="103" y="54"/>
                </a:cubicBezTo>
                <a:cubicBezTo>
                  <a:pt x="103" y="54"/>
                  <a:pt x="103" y="55"/>
                  <a:pt x="103" y="55"/>
                </a:cubicBezTo>
                <a:close/>
                <a:moveTo>
                  <a:pt x="83" y="18"/>
                </a:moveTo>
                <a:cubicBezTo>
                  <a:pt x="76" y="18"/>
                  <a:pt x="76" y="18"/>
                  <a:pt x="76" y="18"/>
                </a:cubicBezTo>
                <a:cubicBezTo>
                  <a:pt x="85" y="18"/>
                  <a:pt x="95" y="18"/>
                  <a:pt x="103" y="18"/>
                </a:cubicBezTo>
                <a:cubicBezTo>
                  <a:pt x="97" y="17"/>
                  <a:pt x="90" y="17"/>
                  <a:pt x="83" y="18"/>
                </a:cubicBezTo>
                <a:close/>
                <a:moveTo>
                  <a:pt x="112" y="23"/>
                </a:moveTo>
                <a:cubicBezTo>
                  <a:pt x="114" y="26"/>
                  <a:pt x="115" y="29"/>
                  <a:pt x="117" y="32"/>
                </a:cubicBezTo>
                <a:cubicBezTo>
                  <a:pt x="117" y="31"/>
                  <a:pt x="118" y="29"/>
                  <a:pt x="118" y="28"/>
                </a:cubicBezTo>
                <a:cubicBezTo>
                  <a:pt x="118" y="27"/>
                  <a:pt x="117" y="26"/>
                  <a:pt x="116" y="25"/>
                </a:cubicBezTo>
                <a:cubicBezTo>
                  <a:pt x="115" y="24"/>
                  <a:pt x="115" y="23"/>
                  <a:pt x="114" y="22"/>
                </a:cubicBezTo>
                <a:cubicBezTo>
                  <a:pt x="114" y="22"/>
                  <a:pt x="113" y="22"/>
                  <a:pt x="112" y="21"/>
                </a:cubicBezTo>
                <a:cubicBezTo>
                  <a:pt x="112" y="21"/>
                  <a:pt x="112" y="22"/>
                  <a:pt x="112" y="23"/>
                </a:cubicBezTo>
                <a:close/>
                <a:moveTo>
                  <a:pt x="67" y="178"/>
                </a:moveTo>
                <a:cubicBezTo>
                  <a:pt x="75" y="186"/>
                  <a:pt x="75" y="186"/>
                  <a:pt x="75" y="186"/>
                </a:cubicBezTo>
                <a:cubicBezTo>
                  <a:pt x="76" y="187"/>
                  <a:pt x="78" y="186"/>
                  <a:pt x="79" y="186"/>
                </a:cubicBezTo>
                <a:cubicBezTo>
                  <a:pt x="77" y="184"/>
                  <a:pt x="76" y="183"/>
                  <a:pt x="75" y="182"/>
                </a:cubicBezTo>
                <a:cubicBezTo>
                  <a:pt x="74" y="179"/>
                  <a:pt x="71" y="177"/>
                  <a:pt x="67" y="178"/>
                </a:cubicBezTo>
                <a:close/>
                <a:moveTo>
                  <a:pt x="52" y="42"/>
                </a:moveTo>
                <a:cubicBezTo>
                  <a:pt x="51" y="42"/>
                  <a:pt x="50" y="42"/>
                  <a:pt x="49" y="43"/>
                </a:cubicBezTo>
                <a:cubicBezTo>
                  <a:pt x="49" y="45"/>
                  <a:pt x="49" y="47"/>
                  <a:pt x="49" y="49"/>
                </a:cubicBezTo>
                <a:cubicBezTo>
                  <a:pt x="46" y="67"/>
                  <a:pt x="46" y="67"/>
                  <a:pt x="46" y="67"/>
                </a:cubicBezTo>
                <a:cubicBezTo>
                  <a:pt x="48" y="58"/>
                  <a:pt x="51" y="51"/>
                  <a:pt x="52" y="42"/>
                </a:cubicBezTo>
                <a:cubicBezTo>
                  <a:pt x="52" y="42"/>
                  <a:pt x="53" y="41"/>
                  <a:pt x="52" y="42"/>
                </a:cubicBezTo>
                <a:close/>
                <a:moveTo>
                  <a:pt x="109" y="35"/>
                </a:moveTo>
                <a:cubicBezTo>
                  <a:pt x="107" y="41"/>
                  <a:pt x="107" y="41"/>
                  <a:pt x="107" y="41"/>
                </a:cubicBezTo>
                <a:cubicBezTo>
                  <a:pt x="109" y="42"/>
                  <a:pt x="110" y="44"/>
                  <a:pt x="112" y="46"/>
                </a:cubicBezTo>
                <a:cubicBezTo>
                  <a:pt x="112" y="46"/>
                  <a:pt x="112" y="47"/>
                  <a:pt x="112" y="46"/>
                </a:cubicBezTo>
                <a:cubicBezTo>
                  <a:pt x="113" y="45"/>
                  <a:pt x="113" y="43"/>
                  <a:pt x="113" y="42"/>
                </a:cubicBezTo>
                <a:cubicBezTo>
                  <a:pt x="109" y="34"/>
                  <a:pt x="109" y="34"/>
                  <a:pt x="109" y="34"/>
                </a:cubicBezTo>
                <a:cubicBezTo>
                  <a:pt x="109" y="34"/>
                  <a:pt x="109" y="35"/>
                  <a:pt x="109" y="35"/>
                </a:cubicBezTo>
                <a:close/>
                <a:moveTo>
                  <a:pt x="36" y="74"/>
                </a:moveTo>
                <a:cubicBezTo>
                  <a:pt x="44" y="82"/>
                  <a:pt x="44" y="82"/>
                  <a:pt x="44" y="82"/>
                </a:cubicBezTo>
                <a:cubicBezTo>
                  <a:pt x="47" y="83"/>
                  <a:pt x="49" y="83"/>
                  <a:pt x="51" y="84"/>
                </a:cubicBezTo>
                <a:cubicBezTo>
                  <a:pt x="51" y="80"/>
                  <a:pt x="52" y="77"/>
                  <a:pt x="53" y="75"/>
                </a:cubicBezTo>
                <a:cubicBezTo>
                  <a:pt x="48" y="76"/>
                  <a:pt x="42" y="74"/>
                  <a:pt x="37" y="73"/>
                </a:cubicBezTo>
                <a:cubicBezTo>
                  <a:pt x="37" y="73"/>
                  <a:pt x="35" y="74"/>
                  <a:pt x="36" y="74"/>
                </a:cubicBezTo>
                <a:close/>
                <a:moveTo>
                  <a:pt x="100" y="19"/>
                </a:moveTo>
                <a:cubicBezTo>
                  <a:pt x="99" y="19"/>
                  <a:pt x="98" y="19"/>
                  <a:pt x="97" y="20"/>
                </a:cubicBezTo>
                <a:cubicBezTo>
                  <a:pt x="100" y="20"/>
                  <a:pt x="103" y="20"/>
                  <a:pt x="105" y="21"/>
                </a:cubicBezTo>
                <a:cubicBezTo>
                  <a:pt x="105" y="22"/>
                  <a:pt x="104" y="22"/>
                  <a:pt x="104" y="22"/>
                </a:cubicBezTo>
                <a:cubicBezTo>
                  <a:pt x="100" y="23"/>
                  <a:pt x="96" y="23"/>
                  <a:pt x="92" y="22"/>
                </a:cubicBezTo>
                <a:cubicBezTo>
                  <a:pt x="92" y="23"/>
                  <a:pt x="93" y="23"/>
                  <a:pt x="93" y="23"/>
                </a:cubicBezTo>
                <a:cubicBezTo>
                  <a:pt x="95" y="23"/>
                  <a:pt x="97" y="23"/>
                  <a:pt x="100" y="24"/>
                </a:cubicBezTo>
                <a:cubicBezTo>
                  <a:pt x="100" y="24"/>
                  <a:pt x="101" y="25"/>
                  <a:pt x="101" y="25"/>
                </a:cubicBezTo>
                <a:cubicBezTo>
                  <a:pt x="100" y="26"/>
                  <a:pt x="99" y="26"/>
                  <a:pt x="99" y="26"/>
                </a:cubicBezTo>
                <a:cubicBezTo>
                  <a:pt x="92" y="26"/>
                  <a:pt x="84" y="26"/>
                  <a:pt x="77" y="26"/>
                </a:cubicBezTo>
                <a:cubicBezTo>
                  <a:pt x="77" y="27"/>
                  <a:pt x="77" y="27"/>
                  <a:pt x="78" y="27"/>
                </a:cubicBezTo>
                <a:cubicBezTo>
                  <a:pt x="81" y="27"/>
                  <a:pt x="84" y="28"/>
                  <a:pt x="86" y="28"/>
                </a:cubicBezTo>
                <a:cubicBezTo>
                  <a:pt x="87" y="29"/>
                  <a:pt x="87" y="29"/>
                  <a:pt x="87" y="28"/>
                </a:cubicBezTo>
                <a:cubicBezTo>
                  <a:pt x="89" y="29"/>
                  <a:pt x="91" y="29"/>
                  <a:pt x="92" y="29"/>
                </a:cubicBezTo>
                <a:cubicBezTo>
                  <a:pt x="93" y="29"/>
                  <a:pt x="94" y="30"/>
                  <a:pt x="94" y="30"/>
                </a:cubicBezTo>
                <a:cubicBezTo>
                  <a:pt x="94" y="31"/>
                  <a:pt x="93" y="32"/>
                  <a:pt x="93" y="32"/>
                </a:cubicBezTo>
                <a:cubicBezTo>
                  <a:pt x="88" y="32"/>
                  <a:pt x="84" y="32"/>
                  <a:pt x="80" y="33"/>
                </a:cubicBezTo>
                <a:cubicBezTo>
                  <a:pt x="79" y="33"/>
                  <a:pt x="78" y="34"/>
                  <a:pt x="78" y="34"/>
                </a:cubicBezTo>
                <a:cubicBezTo>
                  <a:pt x="81" y="36"/>
                  <a:pt x="85" y="36"/>
                  <a:pt x="87" y="38"/>
                </a:cubicBezTo>
                <a:cubicBezTo>
                  <a:pt x="88" y="39"/>
                  <a:pt x="87" y="40"/>
                  <a:pt x="87" y="40"/>
                </a:cubicBezTo>
                <a:cubicBezTo>
                  <a:pt x="86" y="40"/>
                  <a:pt x="84" y="40"/>
                  <a:pt x="83" y="41"/>
                </a:cubicBezTo>
                <a:cubicBezTo>
                  <a:pt x="83" y="41"/>
                  <a:pt x="82" y="41"/>
                  <a:pt x="82" y="41"/>
                </a:cubicBezTo>
                <a:cubicBezTo>
                  <a:pt x="84" y="42"/>
                  <a:pt x="86" y="43"/>
                  <a:pt x="87" y="44"/>
                </a:cubicBezTo>
                <a:cubicBezTo>
                  <a:pt x="85" y="45"/>
                  <a:pt x="82" y="46"/>
                  <a:pt x="80" y="47"/>
                </a:cubicBezTo>
                <a:cubicBezTo>
                  <a:pt x="80" y="48"/>
                  <a:pt x="81" y="48"/>
                  <a:pt x="81" y="49"/>
                </a:cubicBezTo>
                <a:cubicBezTo>
                  <a:pt x="83" y="50"/>
                  <a:pt x="85" y="51"/>
                  <a:pt x="87" y="53"/>
                </a:cubicBezTo>
                <a:cubicBezTo>
                  <a:pt x="84" y="52"/>
                  <a:pt x="83" y="51"/>
                  <a:pt x="81" y="50"/>
                </a:cubicBezTo>
                <a:cubicBezTo>
                  <a:pt x="81" y="50"/>
                  <a:pt x="79" y="49"/>
                  <a:pt x="79" y="48"/>
                </a:cubicBezTo>
                <a:cubicBezTo>
                  <a:pt x="79" y="47"/>
                  <a:pt x="79" y="46"/>
                  <a:pt x="80" y="45"/>
                </a:cubicBezTo>
                <a:cubicBezTo>
                  <a:pt x="81" y="45"/>
                  <a:pt x="83" y="45"/>
                  <a:pt x="85" y="43"/>
                </a:cubicBezTo>
                <a:cubicBezTo>
                  <a:pt x="83" y="44"/>
                  <a:pt x="82" y="43"/>
                  <a:pt x="82" y="43"/>
                </a:cubicBezTo>
                <a:cubicBezTo>
                  <a:pt x="81" y="42"/>
                  <a:pt x="80" y="42"/>
                  <a:pt x="81" y="41"/>
                </a:cubicBezTo>
                <a:cubicBezTo>
                  <a:pt x="82" y="40"/>
                  <a:pt x="83" y="39"/>
                  <a:pt x="86" y="39"/>
                </a:cubicBezTo>
                <a:cubicBezTo>
                  <a:pt x="83" y="38"/>
                  <a:pt x="80" y="37"/>
                  <a:pt x="77" y="35"/>
                </a:cubicBezTo>
                <a:cubicBezTo>
                  <a:pt x="77" y="35"/>
                  <a:pt x="76" y="34"/>
                  <a:pt x="76" y="34"/>
                </a:cubicBezTo>
                <a:cubicBezTo>
                  <a:pt x="78" y="32"/>
                  <a:pt x="80" y="31"/>
                  <a:pt x="83" y="31"/>
                </a:cubicBezTo>
                <a:cubicBezTo>
                  <a:pt x="85" y="31"/>
                  <a:pt x="88" y="31"/>
                  <a:pt x="89" y="30"/>
                </a:cubicBezTo>
                <a:cubicBezTo>
                  <a:pt x="89" y="30"/>
                  <a:pt x="88" y="30"/>
                  <a:pt x="87" y="30"/>
                </a:cubicBezTo>
                <a:cubicBezTo>
                  <a:pt x="86" y="30"/>
                  <a:pt x="85" y="29"/>
                  <a:pt x="84" y="29"/>
                </a:cubicBezTo>
                <a:cubicBezTo>
                  <a:pt x="80" y="29"/>
                  <a:pt x="76" y="28"/>
                  <a:pt x="73" y="27"/>
                </a:cubicBezTo>
                <a:cubicBezTo>
                  <a:pt x="74" y="26"/>
                  <a:pt x="74" y="25"/>
                  <a:pt x="75" y="25"/>
                </a:cubicBezTo>
                <a:cubicBezTo>
                  <a:pt x="95" y="25"/>
                  <a:pt x="95" y="25"/>
                  <a:pt x="95" y="25"/>
                </a:cubicBezTo>
                <a:cubicBezTo>
                  <a:pt x="74" y="23"/>
                  <a:pt x="74" y="23"/>
                  <a:pt x="74" y="23"/>
                </a:cubicBezTo>
                <a:cubicBezTo>
                  <a:pt x="73" y="25"/>
                  <a:pt x="71" y="27"/>
                  <a:pt x="70" y="29"/>
                </a:cubicBezTo>
                <a:cubicBezTo>
                  <a:pt x="70" y="30"/>
                  <a:pt x="71" y="30"/>
                  <a:pt x="71" y="30"/>
                </a:cubicBezTo>
                <a:cubicBezTo>
                  <a:pt x="71" y="30"/>
                  <a:pt x="71" y="31"/>
                  <a:pt x="71" y="31"/>
                </a:cubicBezTo>
                <a:cubicBezTo>
                  <a:pt x="54" y="41"/>
                  <a:pt x="54" y="41"/>
                  <a:pt x="54" y="41"/>
                </a:cubicBezTo>
                <a:cubicBezTo>
                  <a:pt x="53" y="41"/>
                  <a:pt x="55" y="42"/>
                  <a:pt x="55" y="42"/>
                </a:cubicBezTo>
                <a:cubicBezTo>
                  <a:pt x="55" y="44"/>
                  <a:pt x="54" y="46"/>
                  <a:pt x="54" y="47"/>
                </a:cubicBezTo>
                <a:cubicBezTo>
                  <a:pt x="54" y="48"/>
                  <a:pt x="55" y="49"/>
                  <a:pt x="54" y="50"/>
                </a:cubicBezTo>
                <a:cubicBezTo>
                  <a:pt x="53" y="56"/>
                  <a:pt x="51" y="61"/>
                  <a:pt x="50" y="67"/>
                </a:cubicBezTo>
                <a:cubicBezTo>
                  <a:pt x="51" y="66"/>
                  <a:pt x="53" y="67"/>
                  <a:pt x="55" y="66"/>
                </a:cubicBezTo>
                <a:cubicBezTo>
                  <a:pt x="55" y="65"/>
                  <a:pt x="56" y="64"/>
                  <a:pt x="59" y="65"/>
                </a:cubicBezTo>
                <a:cubicBezTo>
                  <a:pt x="59" y="65"/>
                  <a:pt x="59" y="65"/>
                  <a:pt x="59" y="66"/>
                </a:cubicBezTo>
                <a:cubicBezTo>
                  <a:pt x="61" y="66"/>
                  <a:pt x="63" y="65"/>
                  <a:pt x="64" y="66"/>
                </a:cubicBezTo>
                <a:cubicBezTo>
                  <a:pt x="65" y="67"/>
                  <a:pt x="66" y="68"/>
                  <a:pt x="66" y="69"/>
                </a:cubicBezTo>
                <a:cubicBezTo>
                  <a:pt x="65" y="70"/>
                  <a:pt x="64" y="70"/>
                  <a:pt x="64" y="70"/>
                </a:cubicBezTo>
                <a:cubicBezTo>
                  <a:pt x="61" y="94"/>
                  <a:pt x="56" y="115"/>
                  <a:pt x="52" y="137"/>
                </a:cubicBezTo>
                <a:cubicBezTo>
                  <a:pt x="52" y="139"/>
                  <a:pt x="54" y="140"/>
                  <a:pt x="53" y="141"/>
                </a:cubicBezTo>
                <a:cubicBezTo>
                  <a:pt x="53" y="141"/>
                  <a:pt x="53" y="142"/>
                  <a:pt x="52" y="142"/>
                </a:cubicBezTo>
                <a:cubicBezTo>
                  <a:pt x="50" y="142"/>
                  <a:pt x="47" y="143"/>
                  <a:pt x="44" y="144"/>
                </a:cubicBezTo>
                <a:cubicBezTo>
                  <a:pt x="40" y="143"/>
                  <a:pt x="34" y="143"/>
                  <a:pt x="30" y="145"/>
                </a:cubicBezTo>
                <a:cubicBezTo>
                  <a:pt x="28" y="145"/>
                  <a:pt x="26" y="145"/>
                  <a:pt x="25" y="146"/>
                </a:cubicBezTo>
                <a:cubicBezTo>
                  <a:pt x="23" y="152"/>
                  <a:pt x="23" y="159"/>
                  <a:pt x="23" y="166"/>
                </a:cubicBezTo>
                <a:cubicBezTo>
                  <a:pt x="23" y="167"/>
                  <a:pt x="23" y="168"/>
                  <a:pt x="24" y="168"/>
                </a:cubicBezTo>
                <a:cubicBezTo>
                  <a:pt x="39" y="170"/>
                  <a:pt x="39" y="170"/>
                  <a:pt x="39" y="170"/>
                </a:cubicBezTo>
                <a:cubicBezTo>
                  <a:pt x="40" y="170"/>
                  <a:pt x="44" y="170"/>
                  <a:pt x="43" y="170"/>
                </a:cubicBezTo>
                <a:cubicBezTo>
                  <a:pt x="43" y="169"/>
                  <a:pt x="43" y="168"/>
                  <a:pt x="44" y="168"/>
                </a:cubicBezTo>
                <a:cubicBezTo>
                  <a:pt x="47" y="167"/>
                  <a:pt x="50" y="167"/>
                  <a:pt x="53" y="167"/>
                </a:cubicBezTo>
                <a:cubicBezTo>
                  <a:pt x="52" y="167"/>
                  <a:pt x="51" y="166"/>
                  <a:pt x="52" y="166"/>
                </a:cubicBezTo>
                <a:cubicBezTo>
                  <a:pt x="53" y="165"/>
                  <a:pt x="55" y="165"/>
                  <a:pt x="56" y="164"/>
                </a:cubicBezTo>
                <a:cubicBezTo>
                  <a:pt x="56" y="164"/>
                  <a:pt x="55" y="163"/>
                  <a:pt x="56" y="163"/>
                </a:cubicBezTo>
                <a:cubicBezTo>
                  <a:pt x="56" y="162"/>
                  <a:pt x="56" y="162"/>
                  <a:pt x="57" y="162"/>
                </a:cubicBezTo>
                <a:cubicBezTo>
                  <a:pt x="56" y="162"/>
                  <a:pt x="56" y="161"/>
                  <a:pt x="56" y="161"/>
                </a:cubicBezTo>
                <a:cubicBezTo>
                  <a:pt x="56" y="160"/>
                  <a:pt x="56" y="158"/>
                  <a:pt x="56" y="156"/>
                </a:cubicBezTo>
                <a:cubicBezTo>
                  <a:pt x="57" y="155"/>
                  <a:pt x="58" y="156"/>
                  <a:pt x="60" y="156"/>
                </a:cubicBezTo>
                <a:cubicBezTo>
                  <a:pt x="60" y="156"/>
                  <a:pt x="62" y="155"/>
                  <a:pt x="62" y="156"/>
                </a:cubicBezTo>
                <a:cubicBezTo>
                  <a:pt x="61" y="156"/>
                  <a:pt x="60" y="157"/>
                  <a:pt x="58" y="157"/>
                </a:cubicBezTo>
                <a:cubicBezTo>
                  <a:pt x="58" y="157"/>
                  <a:pt x="59" y="158"/>
                  <a:pt x="58" y="159"/>
                </a:cubicBezTo>
                <a:cubicBezTo>
                  <a:pt x="58" y="160"/>
                  <a:pt x="59" y="161"/>
                  <a:pt x="60" y="161"/>
                </a:cubicBezTo>
                <a:cubicBezTo>
                  <a:pt x="60" y="161"/>
                  <a:pt x="60" y="162"/>
                  <a:pt x="60" y="162"/>
                </a:cubicBezTo>
                <a:cubicBezTo>
                  <a:pt x="60" y="164"/>
                  <a:pt x="62" y="163"/>
                  <a:pt x="62" y="164"/>
                </a:cubicBezTo>
                <a:cubicBezTo>
                  <a:pt x="63" y="164"/>
                  <a:pt x="62" y="165"/>
                  <a:pt x="63" y="165"/>
                </a:cubicBezTo>
                <a:cubicBezTo>
                  <a:pt x="62" y="165"/>
                  <a:pt x="59" y="165"/>
                  <a:pt x="59" y="165"/>
                </a:cubicBezTo>
                <a:cubicBezTo>
                  <a:pt x="59" y="166"/>
                  <a:pt x="60" y="166"/>
                  <a:pt x="60" y="166"/>
                </a:cubicBezTo>
                <a:cubicBezTo>
                  <a:pt x="61" y="166"/>
                  <a:pt x="62" y="167"/>
                  <a:pt x="61" y="168"/>
                </a:cubicBezTo>
                <a:cubicBezTo>
                  <a:pt x="61" y="168"/>
                  <a:pt x="60" y="168"/>
                  <a:pt x="60" y="169"/>
                </a:cubicBezTo>
                <a:cubicBezTo>
                  <a:pt x="60" y="168"/>
                  <a:pt x="57" y="168"/>
                  <a:pt x="56" y="168"/>
                </a:cubicBezTo>
                <a:cubicBezTo>
                  <a:pt x="55" y="168"/>
                  <a:pt x="55" y="169"/>
                  <a:pt x="55" y="169"/>
                </a:cubicBezTo>
                <a:cubicBezTo>
                  <a:pt x="61" y="170"/>
                  <a:pt x="68" y="170"/>
                  <a:pt x="74" y="171"/>
                </a:cubicBezTo>
                <a:cubicBezTo>
                  <a:pt x="85" y="173"/>
                  <a:pt x="85" y="173"/>
                  <a:pt x="85" y="173"/>
                </a:cubicBezTo>
                <a:cubicBezTo>
                  <a:pt x="86" y="173"/>
                  <a:pt x="88" y="173"/>
                  <a:pt x="89" y="173"/>
                </a:cubicBezTo>
                <a:cubicBezTo>
                  <a:pt x="88" y="172"/>
                  <a:pt x="88" y="171"/>
                  <a:pt x="87" y="170"/>
                </a:cubicBezTo>
                <a:cubicBezTo>
                  <a:pt x="86" y="170"/>
                  <a:pt x="87" y="169"/>
                  <a:pt x="87" y="169"/>
                </a:cubicBezTo>
                <a:cubicBezTo>
                  <a:pt x="88" y="169"/>
                  <a:pt x="89" y="171"/>
                  <a:pt x="90" y="171"/>
                </a:cubicBezTo>
                <a:cubicBezTo>
                  <a:pt x="90" y="169"/>
                  <a:pt x="90" y="168"/>
                  <a:pt x="89" y="167"/>
                </a:cubicBezTo>
                <a:cubicBezTo>
                  <a:pt x="89" y="166"/>
                  <a:pt x="90" y="166"/>
                  <a:pt x="90" y="166"/>
                </a:cubicBezTo>
                <a:cubicBezTo>
                  <a:pt x="89" y="161"/>
                  <a:pt x="90" y="155"/>
                  <a:pt x="90" y="150"/>
                </a:cubicBezTo>
                <a:cubicBezTo>
                  <a:pt x="85" y="149"/>
                  <a:pt x="80" y="149"/>
                  <a:pt x="74" y="149"/>
                </a:cubicBezTo>
                <a:cubicBezTo>
                  <a:pt x="72" y="150"/>
                  <a:pt x="68" y="149"/>
                  <a:pt x="67" y="147"/>
                </a:cubicBezTo>
                <a:cubicBezTo>
                  <a:pt x="72" y="127"/>
                  <a:pt x="79" y="108"/>
                  <a:pt x="84" y="88"/>
                </a:cubicBezTo>
                <a:cubicBezTo>
                  <a:pt x="91" y="65"/>
                  <a:pt x="100" y="43"/>
                  <a:pt x="106" y="19"/>
                </a:cubicBezTo>
                <a:cubicBezTo>
                  <a:pt x="104" y="19"/>
                  <a:pt x="102" y="19"/>
                  <a:pt x="100" y="19"/>
                </a:cubicBezTo>
                <a:close/>
                <a:moveTo>
                  <a:pt x="2" y="157"/>
                </a:moveTo>
                <a:cubicBezTo>
                  <a:pt x="3" y="157"/>
                  <a:pt x="3" y="157"/>
                  <a:pt x="3" y="157"/>
                </a:cubicBezTo>
                <a:cubicBezTo>
                  <a:pt x="5" y="160"/>
                  <a:pt x="8" y="164"/>
                  <a:pt x="10" y="166"/>
                </a:cubicBezTo>
                <a:cubicBezTo>
                  <a:pt x="11" y="166"/>
                  <a:pt x="10" y="165"/>
                  <a:pt x="10" y="165"/>
                </a:cubicBezTo>
                <a:cubicBezTo>
                  <a:pt x="9" y="164"/>
                  <a:pt x="8" y="163"/>
                  <a:pt x="9" y="162"/>
                </a:cubicBezTo>
                <a:cubicBezTo>
                  <a:pt x="9" y="161"/>
                  <a:pt x="10" y="162"/>
                  <a:pt x="11" y="162"/>
                </a:cubicBezTo>
                <a:cubicBezTo>
                  <a:pt x="12" y="148"/>
                  <a:pt x="12" y="148"/>
                  <a:pt x="12" y="148"/>
                </a:cubicBezTo>
                <a:cubicBezTo>
                  <a:pt x="12" y="140"/>
                  <a:pt x="12" y="140"/>
                  <a:pt x="12" y="140"/>
                </a:cubicBezTo>
                <a:cubicBezTo>
                  <a:pt x="15" y="139"/>
                  <a:pt x="18" y="138"/>
                  <a:pt x="22" y="137"/>
                </a:cubicBezTo>
                <a:cubicBezTo>
                  <a:pt x="22" y="137"/>
                  <a:pt x="22" y="137"/>
                  <a:pt x="22" y="137"/>
                </a:cubicBezTo>
                <a:cubicBezTo>
                  <a:pt x="23" y="136"/>
                  <a:pt x="26" y="137"/>
                  <a:pt x="26" y="137"/>
                </a:cubicBezTo>
                <a:cubicBezTo>
                  <a:pt x="31" y="137"/>
                  <a:pt x="36" y="137"/>
                  <a:pt x="41" y="137"/>
                </a:cubicBezTo>
                <a:cubicBezTo>
                  <a:pt x="40" y="136"/>
                  <a:pt x="40" y="134"/>
                  <a:pt x="41" y="133"/>
                </a:cubicBezTo>
                <a:cubicBezTo>
                  <a:pt x="42" y="133"/>
                  <a:pt x="43" y="134"/>
                  <a:pt x="43" y="133"/>
                </a:cubicBezTo>
                <a:cubicBezTo>
                  <a:pt x="46" y="122"/>
                  <a:pt x="46" y="107"/>
                  <a:pt x="48" y="95"/>
                </a:cubicBezTo>
                <a:cubicBezTo>
                  <a:pt x="49" y="93"/>
                  <a:pt x="50" y="90"/>
                  <a:pt x="50" y="87"/>
                </a:cubicBezTo>
                <a:cubicBezTo>
                  <a:pt x="47" y="87"/>
                  <a:pt x="45" y="86"/>
                  <a:pt x="42" y="85"/>
                </a:cubicBezTo>
                <a:cubicBezTo>
                  <a:pt x="38" y="83"/>
                  <a:pt x="38" y="83"/>
                  <a:pt x="38" y="83"/>
                </a:cubicBezTo>
                <a:cubicBezTo>
                  <a:pt x="37" y="82"/>
                  <a:pt x="36" y="81"/>
                  <a:pt x="35" y="80"/>
                </a:cubicBezTo>
                <a:cubicBezTo>
                  <a:pt x="35" y="80"/>
                  <a:pt x="35" y="80"/>
                  <a:pt x="35" y="80"/>
                </a:cubicBezTo>
                <a:cubicBezTo>
                  <a:pt x="34" y="81"/>
                  <a:pt x="33" y="81"/>
                  <a:pt x="32" y="80"/>
                </a:cubicBezTo>
                <a:cubicBezTo>
                  <a:pt x="31" y="80"/>
                  <a:pt x="31" y="79"/>
                  <a:pt x="31" y="78"/>
                </a:cubicBezTo>
                <a:cubicBezTo>
                  <a:pt x="30" y="70"/>
                  <a:pt x="31" y="62"/>
                  <a:pt x="33" y="56"/>
                </a:cubicBezTo>
                <a:cubicBezTo>
                  <a:pt x="34" y="49"/>
                  <a:pt x="37" y="43"/>
                  <a:pt x="36" y="36"/>
                </a:cubicBezTo>
                <a:cubicBezTo>
                  <a:pt x="38" y="35"/>
                  <a:pt x="40" y="35"/>
                  <a:pt x="41" y="36"/>
                </a:cubicBezTo>
                <a:cubicBezTo>
                  <a:pt x="54" y="36"/>
                  <a:pt x="61" y="31"/>
                  <a:pt x="67" y="25"/>
                </a:cubicBezTo>
                <a:cubicBezTo>
                  <a:pt x="68" y="22"/>
                  <a:pt x="68" y="18"/>
                  <a:pt x="69" y="15"/>
                </a:cubicBezTo>
                <a:cubicBezTo>
                  <a:pt x="66" y="16"/>
                  <a:pt x="63" y="16"/>
                  <a:pt x="61" y="17"/>
                </a:cubicBezTo>
                <a:cubicBezTo>
                  <a:pt x="60" y="17"/>
                  <a:pt x="59" y="16"/>
                  <a:pt x="57" y="16"/>
                </a:cubicBezTo>
                <a:cubicBezTo>
                  <a:pt x="57" y="16"/>
                  <a:pt x="57" y="14"/>
                  <a:pt x="57" y="14"/>
                </a:cubicBezTo>
                <a:cubicBezTo>
                  <a:pt x="59" y="13"/>
                  <a:pt x="61" y="12"/>
                  <a:pt x="63" y="12"/>
                </a:cubicBezTo>
                <a:cubicBezTo>
                  <a:pt x="63" y="12"/>
                  <a:pt x="63" y="10"/>
                  <a:pt x="65" y="10"/>
                </a:cubicBezTo>
                <a:cubicBezTo>
                  <a:pt x="64" y="10"/>
                  <a:pt x="65" y="9"/>
                  <a:pt x="65" y="8"/>
                </a:cubicBezTo>
                <a:cubicBezTo>
                  <a:pt x="69" y="7"/>
                  <a:pt x="74" y="8"/>
                  <a:pt x="79" y="7"/>
                </a:cubicBezTo>
                <a:cubicBezTo>
                  <a:pt x="90" y="7"/>
                  <a:pt x="100" y="8"/>
                  <a:pt x="110" y="9"/>
                </a:cubicBezTo>
                <a:cubicBezTo>
                  <a:pt x="110" y="10"/>
                  <a:pt x="111" y="9"/>
                  <a:pt x="111" y="9"/>
                </a:cubicBezTo>
                <a:cubicBezTo>
                  <a:pt x="111" y="6"/>
                  <a:pt x="112" y="3"/>
                  <a:pt x="112" y="1"/>
                </a:cubicBezTo>
                <a:cubicBezTo>
                  <a:pt x="113" y="0"/>
                  <a:pt x="114" y="0"/>
                  <a:pt x="114" y="0"/>
                </a:cubicBezTo>
                <a:cubicBezTo>
                  <a:pt x="116" y="0"/>
                  <a:pt x="117" y="2"/>
                  <a:pt x="117" y="4"/>
                </a:cubicBezTo>
                <a:cubicBezTo>
                  <a:pt x="116" y="5"/>
                  <a:pt x="115" y="8"/>
                  <a:pt x="115" y="10"/>
                </a:cubicBezTo>
                <a:cubicBezTo>
                  <a:pt x="117" y="10"/>
                  <a:pt x="118" y="12"/>
                  <a:pt x="118" y="14"/>
                </a:cubicBezTo>
                <a:cubicBezTo>
                  <a:pt x="118" y="14"/>
                  <a:pt x="117" y="14"/>
                  <a:pt x="117" y="15"/>
                </a:cubicBezTo>
                <a:cubicBezTo>
                  <a:pt x="118" y="14"/>
                  <a:pt x="118" y="15"/>
                  <a:pt x="118" y="15"/>
                </a:cubicBezTo>
                <a:cubicBezTo>
                  <a:pt x="119" y="16"/>
                  <a:pt x="118" y="17"/>
                  <a:pt x="118" y="16"/>
                </a:cubicBezTo>
                <a:cubicBezTo>
                  <a:pt x="117" y="16"/>
                  <a:pt x="116" y="16"/>
                  <a:pt x="115" y="15"/>
                </a:cubicBezTo>
                <a:cubicBezTo>
                  <a:pt x="117" y="20"/>
                  <a:pt x="118" y="23"/>
                  <a:pt x="121" y="26"/>
                </a:cubicBezTo>
                <a:cubicBezTo>
                  <a:pt x="122" y="30"/>
                  <a:pt x="125" y="33"/>
                  <a:pt x="126" y="36"/>
                </a:cubicBezTo>
                <a:cubicBezTo>
                  <a:pt x="127" y="36"/>
                  <a:pt x="128" y="37"/>
                  <a:pt x="127" y="38"/>
                </a:cubicBezTo>
                <a:cubicBezTo>
                  <a:pt x="126" y="38"/>
                  <a:pt x="125" y="38"/>
                  <a:pt x="125" y="38"/>
                </a:cubicBezTo>
                <a:cubicBezTo>
                  <a:pt x="123" y="36"/>
                  <a:pt x="122" y="34"/>
                  <a:pt x="121" y="32"/>
                </a:cubicBezTo>
                <a:cubicBezTo>
                  <a:pt x="119" y="33"/>
                  <a:pt x="118" y="36"/>
                  <a:pt x="119" y="38"/>
                </a:cubicBezTo>
                <a:cubicBezTo>
                  <a:pt x="119" y="39"/>
                  <a:pt x="117" y="38"/>
                  <a:pt x="117" y="40"/>
                </a:cubicBezTo>
                <a:cubicBezTo>
                  <a:pt x="118" y="41"/>
                  <a:pt x="119" y="43"/>
                  <a:pt x="119" y="45"/>
                </a:cubicBezTo>
                <a:cubicBezTo>
                  <a:pt x="119" y="46"/>
                  <a:pt x="117" y="46"/>
                  <a:pt x="117" y="46"/>
                </a:cubicBezTo>
                <a:cubicBezTo>
                  <a:pt x="117" y="47"/>
                  <a:pt x="118" y="49"/>
                  <a:pt x="117" y="50"/>
                </a:cubicBezTo>
                <a:cubicBezTo>
                  <a:pt x="117" y="51"/>
                  <a:pt x="116" y="51"/>
                  <a:pt x="114" y="51"/>
                </a:cubicBezTo>
                <a:cubicBezTo>
                  <a:pt x="116" y="52"/>
                  <a:pt x="115" y="52"/>
                  <a:pt x="114" y="51"/>
                </a:cubicBezTo>
                <a:cubicBezTo>
                  <a:pt x="114" y="51"/>
                  <a:pt x="114" y="51"/>
                  <a:pt x="113" y="52"/>
                </a:cubicBezTo>
                <a:cubicBezTo>
                  <a:pt x="114" y="52"/>
                  <a:pt x="114" y="52"/>
                  <a:pt x="114" y="53"/>
                </a:cubicBezTo>
                <a:cubicBezTo>
                  <a:pt x="113" y="52"/>
                  <a:pt x="113" y="53"/>
                  <a:pt x="113" y="54"/>
                </a:cubicBezTo>
                <a:cubicBezTo>
                  <a:pt x="113" y="55"/>
                  <a:pt x="114" y="57"/>
                  <a:pt x="114" y="59"/>
                </a:cubicBezTo>
                <a:cubicBezTo>
                  <a:pt x="114" y="59"/>
                  <a:pt x="113" y="60"/>
                  <a:pt x="113" y="60"/>
                </a:cubicBezTo>
                <a:cubicBezTo>
                  <a:pt x="113" y="60"/>
                  <a:pt x="112" y="60"/>
                  <a:pt x="112" y="60"/>
                </a:cubicBezTo>
                <a:cubicBezTo>
                  <a:pt x="111" y="60"/>
                  <a:pt x="111" y="61"/>
                  <a:pt x="111" y="63"/>
                </a:cubicBezTo>
                <a:cubicBezTo>
                  <a:pt x="111" y="63"/>
                  <a:pt x="112" y="65"/>
                  <a:pt x="111" y="66"/>
                </a:cubicBezTo>
                <a:cubicBezTo>
                  <a:pt x="111" y="66"/>
                  <a:pt x="111" y="66"/>
                  <a:pt x="110" y="67"/>
                </a:cubicBezTo>
                <a:cubicBezTo>
                  <a:pt x="110" y="67"/>
                  <a:pt x="109" y="67"/>
                  <a:pt x="109" y="67"/>
                </a:cubicBezTo>
                <a:cubicBezTo>
                  <a:pt x="109" y="70"/>
                  <a:pt x="108" y="74"/>
                  <a:pt x="107" y="77"/>
                </a:cubicBezTo>
                <a:cubicBezTo>
                  <a:pt x="107" y="78"/>
                  <a:pt x="107" y="79"/>
                  <a:pt x="108" y="80"/>
                </a:cubicBezTo>
                <a:cubicBezTo>
                  <a:pt x="107" y="80"/>
                  <a:pt x="107" y="80"/>
                  <a:pt x="106" y="79"/>
                </a:cubicBezTo>
                <a:cubicBezTo>
                  <a:pt x="106" y="79"/>
                  <a:pt x="106" y="80"/>
                  <a:pt x="106" y="81"/>
                </a:cubicBezTo>
                <a:cubicBezTo>
                  <a:pt x="107" y="83"/>
                  <a:pt x="108" y="84"/>
                  <a:pt x="109" y="86"/>
                </a:cubicBezTo>
                <a:cubicBezTo>
                  <a:pt x="109" y="86"/>
                  <a:pt x="109" y="88"/>
                  <a:pt x="108" y="88"/>
                </a:cubicBezTo>
                <a:cubicBezTo>
                  <a:pt x="106" y="88"/>
                  <a:pt x="105" y="86"/>
                  <a:pt x="104" y="86"/>
                </a:cubicBezTo>
                <a:cubicBezTo>
                  <a:pt x="104" y="87"/>
                  <a:pt x="103" y="88"/>
                  <a:pt x="104" y="89"/>
                </a:cubicBezTo>
                <a:cubicBezTo>
                  <a:pt x="105" y="90"/>
                  <a:pt x="106" y="91"/>
                  <a:pt x="106" y="93"/>
                </a:cubicBezTo>
                <a:cubicBezTo>
                  <a:pt x="106" y="94"/>
                  <a:pt x="105" y="95"/>
                  <a:pt x="104" y="94"/>
                </a:cubicBezTo>
                <a:cubicBezTo>
                  <a:pt x="103" y="94"/>
                  <a:pt x="103" y="94"/>
                  <a:pt x="102" y="93"/>
                </a:cubicBezTo>
                <a:cubicBezTo>
                  <a:pt x="102" y="93"/>
                  <a:pt x="102" y="94"/>
                  <a:pt x="102" y="94"/>
                </a:cubicBezTo>
                <a:cubicBezTo>
                  <a:pt x="103" y="96"/>
                  <a:pt x="104" y="97"/>
                  <a:pt x="104" y="99"/>
                </a:cubicBezTo>
                <a:cubicBezTo>
                  <a:pt x="104" y="99"/>
                  <a:pt x="103" y="100"/>
                  <a:pt x="103" y="100"/>
                </a:cubicBezTo>
                <a:cubicBezTo>
                  <a:pt x="102" y="100"/>
                  <a:pt x="101" y="99"/>
                  <a:pt x="100" y="99"/>
                </a:cubicBezTo>
                <a:cubicBezTo>
                  <a:pt x="100" y="99"/>
                  <a:pt x="99" y="100"/>
                  <a:pt x="99" y="101"/>
                </a:cubicBezTo>
                <a:cubicBezTo>
                  <a:pt x="99" y="102"/>
                  <a:pt x="100" y="103"/>
                  <a:pt x="100" y="103"/>
                </a:cubicBezTo>
                <a:cubicBezTo>
                  <a:pt x="99" y="104"/>
                  <a:pt x="99" y="104"/>
                  <a:pt x="98" y="104"/>
                </a:cubicBezTo>
                <a:cubicBezTo>
                  <a:pt x="98" y="105"/>
                  <a:pt x="97" y="107"/>
                  <a:pt x="97" y="109"/>
                </a:cubicBezTo>
                <a:cubicBezTo>
                  <a:pt x="97" y="109"/>
                  <a:pt x="98" y="111"/>
                  <a:pt x="97" y="111"/>
                </a:cubicBezTo>
                <a:cubicBezTo>
                  <a:pt x="96" y="111"/>
                  <a:pt x="96" y="111"/>
                  <a:pt x="96" y="112"/>
                </a:cubicBezTo>
                <a:cubicBezTo>
                  <a:pt x="95" y="113"/>
                  <a:pt x="96" y="114"/>
                  <a:pt x="96" y="115"/>
                </a:cubicBezTo>
                <a:cubicBezTo>
                  <a:pt x="94" y="116"/>
                  <a:pt x="94" y="117"/>
                  <a:pt x="94" y="119"/>
                </a:cubicBezTo>
                <a:cubicBezTo>
                  <a:pt x="94" y="119"/>
                  <a:pt x="95" y="120"/>
                  <a:pt x="95" y="121"/>
                </a:cubicBezTo>
                <a:cubicBezTo>
                  <a:pt x="95" y="121"/>
                  <a:pt x="94" y="122"/>
                  <a:pt x="94" y="122"/>
                </a:cubicBezTo>
                <a:cubicBezTo>
                  <a:pt x="93" y="122"/>
                  <a:pt x="93" y="122"/>
                  <a:pt x="92" y="121"/>
                </a:cubicBezTo>
                <a:cubicBezTo>
                  <a:pt x="92" y="122"/>
                  <a:pt x="92" y="123"/>
                  <a:pt x="92" y="124"/>
                </a:cubicBezTo>
                <a:cubicBezTo>
                  <a:pt x="92" y="125"/>
                  <a:pt x="92" y="125"/>
                  <a:pt x="93" y="126"/>
                </a:cubicBezTo>
                <a:cubicBezTo>
                  <a:pt x="91" y="127"/>
                  <a:pt x="89" y="129"/>
                  <a:pt x="91" y="130"/>
                </a:cubicBezTo>
                <a:cubicBezTo>
                  <a:pt x="91" y="131"/>
                  <a:pt x="92" y="132"/>
                  <a:pt x="92" y="133"/>
                </a:cubicBezTo>
                <a:cubicBezTo>
                  <a:pt x="91" y="134"/>
                  <a:pt x="90" y="134"/>
                  <a:pt x="90" y="133"/>
                </a:cubicBezTo>
                <a:cubicBezTo>
                  <a:pt x="90" y="135"/>
                  <a:pt x="89" y="136"/>
                  <a:pt x="90" y="137"/>
                </a:cubicBezTo>
                <a:cubicBezTo>
                  <a:pt x="89" y="138"/>
                  <a:pt x="89" y="138"/>
                  <a:pt x="89" y="138"/>
                </a:cubicBezTo>
                <a:cubicBezTo>
                  <a:pt x="88" y="141"/>
                  <a:pt x="88" y="141"/>
                  <a:pt x="88" y="141"/>
                </a:cubicBezTo>
                <a:cubicBezTo>
                  <a:pt x="90" y="141"/>
                  <a:pt x="92" y="141"/>
                  <a:pt x="93" y="141"/>
                </a:cubicBezTo>
                <a:cubicBezTo>
                  <a:pt x="94" y="140"/>
                  <a:pt x="95" y="139"/>
                  <a:pt x="97" y="140"/>
                </a:cubicBezTo>
                <a:cubicBezTo>
                  <a:pt x="97" y="140"/>
                  <a:pt x="97" y="142"/>
                  <a:pt x="98" y="141"/>
                </a:cubicBezTo>
                <a:cubicBezTo>
                  <a:pt x="100" y="141"/>
                  <a:pt x="103" y="142"/>
                  <a:pt x="103" y="144"/>
                </a:cubicBezTo>
                <a:cubicBezTo>
                  <a:pt x="103" y="145"/>
                  <a:pt x="104" y="146"/>
                  <a:pt x="105" y="147"/>
                </a:cubicBezTo>
                <a:cubicBezTo>
                  <a:pt x="108" y="151"/>
                  <a:pt x="112" y="154"/>
                  <a:pt x="116" y="156"/>
                </a:cubicBezTo>
                <a:cubicBezTo>
                  <a:pt x="116" y="157"/>
                  <a:pt x="115" y="158"/>
                  <a:pt x="115" y="157"/>
                </a:cubicBezTo>
                <a:cubicBezTo>
                  <a:pt x="113" y="157"/>
                  <a:pt x="112" y="156"/>
                  <a:pt x="111" y="155"/>
                </a:cubicBezTo>
                <a:cubicBezTo>
                  <a:pt x="111" y="156"/>
                  <a:pt x="111" y="158"/>
                  <a:pt x="112" y="159"/>
                </a:cubicBezTo>
                <a:cubicBezTo>
                  <a:pt x="110" y="159"/>
                  <a:pt x="110" y="160"/>
                  <a:pt x="110" y="161"/>
                </a:cubicBezTo>
                <a:cubicBezTo>
                  <a:pt x="110" y="162"/>
                  <a:pt x="111" y="162"/>
                  <a:pt x="111" y="163"/>
                </a:cubicBezTo>
                <a:cubicBezTo>
                  <a:pt x="109" y="163"/>
                  <a:pt x="110" y="165"/>
                  <a:pt x="110" y="166"/>
                </a:cubicBezTo>
                <a:cubicBezTo>
                  <a:pt x="110" y="166"/>
                  <a:pt x="111" y="167"/>
                  <a:pt x="110" y="167"/>
                </a:cubicBezTo>
                <a:cubicBezTo>
                  <a:pt x="108" y="167"/>
                  <a:pt x="109" y="168"/>
                  <a:pt x="109" y="169"/>
                </a:cubicBezTo>
                <a:cubicBezTo>
                  <a:pt x="109" y="169"/>
                  <a:pt x="109" y="170"/>
                  <a:pt x="109" y="171"/>
                </a:cubicBezTo>
                <a:cubicBezTo>
                  <a:pt x="109" y="172"/>
                  <a:pt x="110" y="173"/>
                  <a:pt x="109" y="174"/>
                </a:cubicBezTo>
                <a:cubicBezTo>
                  <a:pt x="109" y="174"/>
                  <a:pt x="109" y="174"/>
                  <a:pt x="108" y="174"/>
                </a:cubicBezTo>
                <a:cubicBezTo>
                  <a:pt x="108" y="176"/>
                  <a:pt x="109" y="177"/>
                  <a:pt x="109" y="178"/>
                </a:cubicBezTo>
                <a:cubicBezTo>
                  <a:pt x="109" y="179"/>
                  <a:pt x="108" y="179"/>
                  <a:pt x="108" y="178"/>
                </a:cubicBezTo>
                <a:cubicBezTo>
                  <a:pt x="107" y="179"/>
                  <a:pt x="107" y="181"/>
                  <a:pt x="108" y="181"/>
                </a:cubicBezTo>
                <a:cubicBezTo>
                  <a:pt x="108" y="183"/>
                  <a:pt x="110" y="184"/>
                  <a:pt x="110" y="185"/>
                </a:cubicBezTo>
                <a:cubicBezTo>
                  <a:pt x="110" y="185"/>
                  <a:pt x="109" y="186"/>
                  <a:pt x="109" y="185"/>
                </a:cubicBezTo>
                <a:cubicBezTo>
                  <a:pt x="108" y="185"/>
                  <a:pt x="107" y="184"/>
                  <a:pt x="106" y="184"/>
                </a:cubicBezTo>
                <a:cubicBezTo>
                  <a:pt x="109" y="188"/>
                  <a:pt x="112" y="191"/>
                  <a:pt x="115" y="195"/>
                </a:cubicBezTo>
                <a:cubicBezTo>
                  <a:pt x="115" y="195"/>
                  <a:pt x="116" y="196"/>
                  <a:pt x="114" y="196"/>
                </a:cubicBezTo>
                <a:cubicBezTo>
                  <a:pt x="114" y="196"/>
                  <a:pt x="114" y="195"/>
                  <a:pt x="113" y="195"/>
                </a:cubicBezTo>
                <a:cubicBezTo>
                  <a:pt x="113" y="196"/>
                  <a:pt x="112" y="196"/>
                  <a:pt x="111" y="196"/>
                </a:cubicBezTo>
                <a:cubicBezTo>
                  <a:pt x="109" y="194"/>
                  <a:pt x="107" y="192"/>
                  <a:pt x="105" y="190"/>
                </a:cubicBezTo>
                <a:cubicBezTo>
                  <a:pt x="105" y="190"/>
                  <a:pt x="102" y="189"/>
                  <a:pt x="101" y="189"/>
                </a:cubicBezTo>
                <a:cubicBezTo>
                  <a:pt x="102" y="189"/>
                  <a:pt x="101" y="191"/>
                  <a:pt x="101" y="190"/>
                </a:cubicBezTo>
                <a:cubicBezTo>
                  <a:pt x="98" y="189"/>
                  <a:pt x="93" y="190"/>
                  <a:pt x="89" y="190"/>
                </a:cubicBezTo>
                <a:cubicBezTo>
                  <a:pt x="87" y="190"/>
                  <a:pt x="84" y="190"/>
                  <a:pt x="82" y="189"/>
                </a:cubicBezTo>
                <a:cubicBezTo>
                  <a:pt x="82" y="191"/>
                  <a:pt x="80" y="191"/>
                  <a:pt x="79" y="190"/>
                </a:cubicBezTo>
                <a:cubicBezTo>
                  <a:pt x="78" y="189"/>
                  <a:pt x="76" y="189"/>
                  <a:pt x="75" y="190"/>
                </a:cubicBezTo>
                <a:cubicBezTo>
                  <a:pt x="74" y="190"/>
                  <a:pt x="74" y="190"/>
                  <a:pt x="73" y="190"/>
                </a:cubicBezTo>
                <a:cubicBezTo>
                  <a:pt x="68" y="190"/>
                  <a:pt x="64" y="190"/>
                  <a:pt x="59" y="190"/>
                </a:cubicBezTo>
                <a:cubicBezTo>
                  <a:pt x="56" y="189"/>
                  <a:pt x="53" y="189"/>
                  <a:pt x="51" y="189"/>
                </a:cubicBezTo>
                <a:cubicBezTo>
                  <a:pt x="50" y="189"/>
                  <a:pt x="50" y="188"/>
                  <a:pt x="50" y="188"/>
                </a:cubicBezTo>
                <a:cubicBezTo>
                  <a:pt x="45" y="188"/>
                  <a:pt x="41" y="186"/>
                  <a:pt x="35" y="187"/>
                </a:cubicBezTo>
                <a:cubicBezTo>
                  <a:pt x="36" y="187"/>
                  <a:pt x="37" y="188"/>
                  <a:pt x="37" y="189"/>
                </a:cubicBezTo>
                <a:cubicBezTo>
                  <a:pt x="38" y="189"/>
                  <a:pt x="37" y="190"/>
                  <a:pt x="36" y="190"/>
                </a:cubicBezTo>
                <a:cubicBezTo>
                  <a:pt x="35" y="189"/>
                  <a:pt x="33" y="186"/>
                  <a:pt x="30" y="186"/>
                </a:cubicBezTo>
                <a:cubicBezTo>
                  <a:pt x="30" y="188"/>
                  <a:pt x="32" y="190"/>
                  <a:pt x="33" y="190"/>
                </a:cubicBezTo>
                <a:cubicBezTo>
                  <a:pt x="34" y="191"/>
                  <a:pt x="33" y="192"/>
                  <a:pt x="34" y="193"/>
                </a:cubicBezTo>
                <a:cubicBezTo>
                  <a:pt x="34" y="194"/>
                  <a:pt x="33" y="194"/>
                  <a:pt x="33" y="194"/>
                </a:cubicBezTo>
                <a:cubicBezTo>
                  <a:pt x="30" y="191"/>
                  <a:pt x="28" y="189"/>
                  <a:pt x="25" y="186"/>
                </a:cubicBezTo>
                <a:cubicBezTo>
                  <a:pt x="25" y="186"/>
                  <a:pt x="24" y="186"/>
                  <a:pt x="24" y="187"/>
                </a:cubicBezTo>
                <a:cubicBezTo>
                  <a:pt x="23" y="186"/>
                  <a:pt x="21" y="185"/>
                  <a:pt x="20" y="183"/>
                </a:cubicBezTo>
                <a:cubicBezTo>
                  <a:pt x="17" y="176"/>
                  <a:pt x="11" y="171"/>
                  <a:pt x="7" y="165"/>
                </a:cubicBezTo>
                <a:cubicBezTo>
                  <a:pt x="4" y="163"/>
                  <a:pt x="2" y="160"/>
                  <a:pt x="1" y="157"/>
                </a:cubicBezTo>
                <a:cubicBezTo>
                  <a:pt x="0" y="156"/>
                  <a:pt x="1" y="156"/>
                  <a:pt x="2" y="156"/>
                </a:cubicBezTo>
                <a:cubicBezTo>
                  <a:pt x="2" y="156"/>
                  <a:pt x="2" y="157"/>
                  <a:pt x="2" y="157"/>
                </a:cubicBezTo>
                <a:close/>
              </a:path>
            </a:pathLst>
          </a:custGeom>
          <a:solidFill>
            <a:srgbClr val="32827D"/>
          </a:solidFill>
          <a:ln>
            <a:noFill/>
          </a:ln>
        </p:spPr>
        <p:txBody>
          <a:bodyPr/>
          <a:lstStyle/>
          <a:p>
            <a:endParaRPr lang="zh-CN" altLang="en-US"/>
          </a:p>
        </p:txBody>
      </p:sp>
      <p:sp>
        <p:nvSpPr>
          <p:cNvPr id="6" name="MH_SubTitle_1"/>
          <p:cNvSpPr/>
          <p:nvPr>
            <p:custDataLst>
              <p:tags r:id="rId3"/>
            </p:custDataLst>
          </p:nvPr>
        </p:nvSpPr>
        <p:spPr>
          <a:xfrm>
            <a:off x="2549526" y="2940050"/>
            <a:ext cx="2155825" cy="850900"/>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2053" name="MH_Other_2"/>
          <p:cNvSpPr>
            <a:spLocks noChangeAspect="1" noEditPoints="1"/>
          </p:cNvSpPr>
          <p:nvPr>
            <p:custDataLst>
              <p:tags r:id="rId4"/>
            </p:custDataLst>
          </p:nvPr>
        </p:nvSpPr>
        <p:spPr bwMode="auto">
          <a:xfrm>
            <a:off x="5786439" y="2008189"/>
            <a:ext cx="642937" cy="814387"/>
          </a:xfrm>
          <a:custGeom>
            <a:avLst/>
            <a:gdLst>
              <a:gd name="T0" fmla="*/ 2147483646 w 168"/>
              <a:gd name="T1" fmla="*/ 2147483646 h 213"/>
              <a:gd name="T2" fmla="*/ 2147483646 w 168"/>
              <a:gd name="T3" fmla="*/ 2147483646 h 213"/>
              <a:gd name="T4" fmla="*/ 2147483646 w 168"/>
              <a:gd name="T5" fmla="*/ 2147483646 h 213"/>
              <a:gd name="T6" fmla="*/ 2147483646 w 168"/>
              <a:gd name="T7" fmla="*/ 2147483646 h 213"/>
              <a:gd name="T8" fmla="*/ 2147483646 w 168"/>
              <a:gd name="T9" fmla="*/ 2147483646 h 213"/>
              <a:gd name="T10" fmla="*/ 2147483646 w 168"/>
              <a:gd name="T11" fmla="*/ 2147483646 h 213"/>
              <a:gd name="T12" fmla="*/ 2147483646 w 168"/>
              <a:gd name="T13" fmla="*/ 2147483646 h 213"/>
              <a:gd name="T14" fmla="*/ 2147483646 w 168"/>
              <a:gd name="T15" fmla="*/ 2147483646 h 213"/>
              <a:gd name="T16" fmla="*/ 2147483646 w 168"/>
              <a:gd name="T17" fmla="*/ 2147483646 h 213"/>
              <a:gd name="T18" fmla="*/ 2147483646 w 168"/>
              <a:gd name="T19" fmla="*/ 2147483646 h 213"/>
              <a:gd name="T20" fmla="*/ 2147483646 w 168"/>
              <a:gd name="T21" fmla="*/ 2147483646 h 213"/>
              <a:gd name="T22" fmla="*/ 2147483646 w 168"/>
              <a:gd name="T23" fmla="*/ 2147483646 h 213"/>
              <a:gd name="T24" fmla="*/ 2147483646 w 168"/>
              <a:gd name="T25" fmla="*/ 2147483646 h 213"/>
              <a:gd name="T26" fmla="*/ 2147483646 w 168"/>
              <a:gd name="T27" fmla="*/ 2147483646 h 213"/>
              <a:gd name="T28" fmla="*/ 2147483646 w 168"/>
              <a:gd name="T29" fmla="*/ 2147483646 h 213"/>
              <a:gd name="T30" fmla="*/ 2147483646 w 168"/>
              <a:gd name="T31" fmla="*/ 2147483646 h 213"/>
              <a:gd name="T32" fmla="*/ 2147483646 w 168"/>
              <a:gd name="T33" fmla="*/ 2147483646 h 213"/>
              <a:gd name="T34" fmla="*/ 2147483646 w 168"/>
              <a:gd name="T35" fmla="*/ 2147483646 h 213"/>
              <a:gd name="T36" fmla="*/ 2147483646 w 168"/>
              <a:gd name="T37" fmla="*/ 2147483646 h 213"/>
              <a:gd name="T38" fmla="*/ 2147483646 w 168"/>
              <a:gd name="T39" fmla="*/ 2147483646 h 213"/>
              <a:gd name="T40" fmla="*/ 2147483646 w 168"/>
              <a:gd name="T41" fmla="*/ 2147483646 h 213"/>
              <a:gd name="T42" fmla="*/ 2147483646 w 168"/>
              <a:gd name="T43" fmla="*/ 2147483646 h 213"/>
              <a:gd name="T44" fmla="*/ 2147483646 w 168"/>
              <a:gd name="T45" fmla="*/ 2147483646 h 213"/>
              <a:gd name="T46" fmla="*/ 2147483646 w 168"/>
              <a:gd name="T47" fmla="*/ 2147483646 h 213"/>
              <a:gd name="T48" fmla="*/ 2147483646 w 168"/>
              <a:gd name="T49" fmla="*/ 2147483646 h 213"/>
              <a:gd name="T50" fmla="*/ 2147483646 w 168"/>
              <a:gd name="T51" fmla="*/ 2147483646 h 213"/>
              <a:gd name="T52" fmla="*/ 2147483646 w 168"/>
              <a:gd name="T53" fmla="*/ 2147483646 h 213"/>
              <a:gd name="T54" fmla="*/ 2147483646 w 168"/>
              <a:gd name="T55" fmla="*/ 2147483646 h 213"/>
              <a:gd name="T56" fmla="*/ 2147483646 w 168"/>
              <a:gd name="T57" fmla="*/ 2147483646 h 213"/>
              <a:gd name="T58" fmla="*/ 2147483646 w 168"/>
              <a:gd name="T59" fmla="*/ 2147483646 h 213"/>
              <a:gd name="T60" fmla="*/ 2147483646 w 168"/>
              <a:gd name="T61" fmla="*/ 2147483646 h 213"/>
              <a:gd name="T62" fmla="*/ 2147483646 w 168"/>
              <a:gd name="T63" fmla="*/ 2147483646 h 213"/>
              <a:gd name="T64" fmla="*/ 2147483646 w 168"/>
              <a:gd name="T65" fmla="*/ 2147483646 h 213"/>
              <a:gd name="T66" fmla="*/ 2147483646 w 168"/>
              <a:gd name="T67" fmla="*/ 2147483646 h 213"/>
              <a:gd name="T68" fmla="*/ 2147483646 w 168"/>
              <a:gd name="T69" fmla="*/ 2147483646 h 213"/>
              <a:gd name="T70" fmla="*/ 2147483646 w 168"/>
              <a:gd name="T71" fmla="*/ 2147483646 h 213"/>
              <a:gd name="T72" fmla="*/ 2147483646 w 168"/>
              <a:gd name="T73" fmla="*/ 2147483646 h 213"/>
              <a:gd name="T74" fmla="*/ 2147483646 w 168"/>
              <a:gd name="T75" fmla="*/ 2147483646 h 213"/>
              <a:gd name="T76" fmla="*/ 2147483646 w 168"/>
              <a:gd name="T77" fmla="*/ 2147483646 h 213"/>
              <a:gd name="T78" fmla="*/ 2147483646 w 168"/>
              <a:gd name="T79" fmla="*/ 2147483646 h 213"/>
              <a:gd name="T80" fmla="*/ 2147483646 w 168"/>
              <a:gd name="T81" fmla="*/ 2147483646 h 213"/>
              <a:gd name="T82" fmla="*/ 2147483646 w 168"/>
              <a:gd name="T83" fmla="*/ 2147483646 h 213"/>
              <a:gd name="T84" fmla="*/ 2147483646 w 168"/>
              <a:gd name="T85" fmla="*/ 2147483646 h 213"/>
              <a:gd name="T86" fmla="*/ 2147483646 w 168"/>
              <a:gd name="T87" fmla="*/ 2147483646 h 213"/>
              <a:gd name="T88" fmla="*/ 2147483646 w 168"/>
              <a:gd name="T89" fmla="*/ 2147483646 h 213"/>
              <a:gd name="T90" fmla="*/ 2147483646 w 168"/>
              <a:gd name="T91" fmla="*/ 2147483646 h 213"/>
              <a:gd name="T92" fmla="*/ 2147483646 w 168"/>
              <a:gd name="T93" fmla="*/ 2147483646 h 213"/>
              <a:gd name="T94" fmla="*/ 2147483646 w 168"/>
              <a:gd name="T95" fmla="*/ 2147483646 h 213"/>
              <a:gd name="T96" fmla="*/ 2147483646 w 168"/>
              <a:gd name="T97" fmla="*/ 2147483646 h 213"/>
              <a:gd name="T98" fmla="*/ 2147483646 w 168"/>
              <a:gd name="T99" fmla="*/ 2147483646 h 213"/>
              <a:gd name="T100" fmla="*/ 2147483646 w 168"/>
              <a:gd name="T101" fmla="*/ 2147483646 h 213"/>
              <a:gd name="T102" fmla="*/ 2147483646 w 168"/>
              <a:gd name="T103" fmla="*/ 2147483646 h 213"/>
              <a:gd name="T104" fmla="*/ 2147483646 w 168"/>
              <a:gd name="T105" fmla="*/ 2147483646 h 213"/>
              <a:gd name="T106" fmla="*/ 2147483646 w 168"/>
              <a:gd name="T107" fmla="*/ 2147483646 h 213"/>
              <a:gd name="T108" fmla="*/ 2147483646 w 168"/>
              <a:gd name="T109" fmla="*/ 2147483646 h 213"/>
              <a:gd name="T110" fmla="*/ 2147483646 w 168"/>
              <a:gd name="T111" fmla="*/ 2147483646 h 213"/>
              <a:gd name="T112" fmla="*/ 2147483646 w 168"/>
              <a:gd name="T113" fmla="*/ 2147483646 h 213"/>
              <a:gd name="T114" fmla="*/ 2147483646 w 168"/>
              <a:gd name="T115" fmla="*/ 2147483646 h 213"/>
              <a:gd name="T116" fmla="*/ 2147483646 w 168"/>
              <a:gd name="T117" fmla="*/ 2147483646 h 213"/>
              <a:gd name="T118" fmla="*/ 2147483646 w 168"/>
              <a:gd name="T119" fmla="*/ 2147483646 h 213"/>
              <a:gd name="T120" fmla="*/ 2147483646 w 168"/>
              <a:gd name="T121" fmla="*/ 2147483646 h 213"/>
              <a:gd name="T122" fmla="*/ 2147483646 w 168"/>
              <a:gd name="T123" fmla="*/ 2147483646 h 2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8" h="213">
                <a:moveTo>
                  <a:pt x="74" y="183"/>
                </a:moveTo>
                <a:cubicBezTo>
                  <a:pt x="73" y="183"/>
                  <a:pt x="72" y="184"/>
                  <a:pt x="72" y="184"/>
                </a:cubicBezTo>
                <a:cubicBezTo>
                  <a:pt x="73" y="184"/>
                  <a:pt x="74" y="184"/>
                  <a:pt x="74" y="183"/>
                </a:cubicBezTo>
                <a:close/>
                <a:moveTo>
                  <a:pt x="92" y="190"/>
                </a:moveTo>
                <a:cubicBezTo>
                  <a:pt x="92" y="190"/>
                  <a:pt x="92" y="190"/>
                  <a:pt x="93" y="189"/>
                </a:cubicBezTo>
                <a:cubicBezTo>
                  <a:pt x="93" y="189"/>
                  <a:pt x="94" y="189"/>
                  <a:pt x="94" y="188"/>
                </a:cubicBezTo>
                <a:cubicBezTo>
                  <a:pt x="93" y="188"/>
                  <a:pt x="93" y="189"/>
                  <a:pt x="93" y="189"/>
                </a:cubicBezTo>
                <a:lnTo>
                  <a:pt x="92" y="190"/>
                </a:lnTo>
                <a:close/>
                <a:moveTo>
                  <a:pt x="9" y="149"/>
                </a:moveTo>
                <a:cubicBezTo>
                  <a:pt x="10" y="149"/>
                  <a:pt x="10" y="148"/>
                  <a:pt x="10" y="148"/>
                </a:cubicBezTo>
                <a:cubicBezTo>
                  <a:pt x="9" y="148"/>
                  <a:pt x="9" y="149"/>
                  <a:pt x="9" y="149"/>
                </a:cubicBezTo>
                <a:close/>
                <a:moveTo>
                  <a:pt x="26" y="80"/>
                </a:moveTo>
                <a:cubicBezTo>
                  <a:pt x="27" y="79"/>
                  <a:pt x="27" y="78"/>
                  <a:pt x="27" y="78"/>
                </a:cubicBezTo>
                <a:cubicBezTo>
                  <a:pt x="26" y="77"/>
                  <a:pt x="26" y="79"/>
                  <a:pt x="26" y="80"/>
                </a:cubicBezTo>
                <a:close/>
                <a:moveTo>
                  <a:pt x="29" y="88"/>
                </a:moveTo>
                <a:cubicBezTo>
                  <a:pt x="29" y="87"/>
                  <a:pt x="29" y="87"/>
                  <a:pt x="30" y="86"/>
                </a:cubicBezTo>
                <a:cubicBezTo>
                  <a:pt x="30" y="86"/>
                  <a:pt x="30" y="85"/>
                  <a:pt x="29" y="85"/>
                </a:cubicBezTo>
                <a:cubicBezTo>
                  <a:pt x="29" y="86"/>
                  <a:pt x="29" y="87"/>
                  <a:pt x="29" y="88"/>
                </a:cubicBezTo>
                <a:close/>
                <a:moveTo>
                  <a:pt x="40" y="88"/>
                </a:moveTo>
                <a:cubicBezTo>
                  <a:pt x="40" y="88"/>
                  <a:pt x="41" y="87"/>
                  <a:pt x="41" y="87"/>
                </a:cubicBezTo>
                <a:cubicBezTo>
                  <a:pt x="41" y="87"/>
                  <a:pt x="41" y="86"/>
                  <a:pt x="42" y="86"/>
                </a:cubicBezTo>
                <a:cubicBezTo>
                  <a:pt x="42" y="86"/>
                  <a:pt x="42" y="85"/>
                  <a:pt x="42" y="85"/>
                </a:cubicBezTo>
                <a:cubicBezTo>
                  <a:pt x="42" y="86"/>
                  <a:pt x="42" y="86"/>
                  <a:pt x="42" y="86"/>
                </a:cubicBezTo>
                <a:cubicBezTo>
                  <a:pt x="41" y="86"/>
                  <a:pt x="41" y="86"/>
                  <a:pt x="41" y="87"/>
                </a:cubicBezTo>
                <a:cubicBezTo>
                  <a:pt x="40" y="87"/>
                  <a:pt x="40" y="88"/>
                  <a:pt x="40" y="88"/>
                </a:cubicBezTo>
                <a:close/>
                <a:moveTo>
                  <a:pt x="62" y="76"/>
                </a:moveTo>
                <a:cubicBezTo>
                  <a:pt x="63" y="75"/>
                  <a:pt x="63" y="75"/>
                  <a:pt x="63" y="75"/>
                </a:cubicBezTo>
                <a:cubicBezTo>
                  <a:pt x="63" y="75"/>
                  <a:pt x="64" y="75"/>
                  <a:pt x="64" y="74"/>
                </a:cubicBezTo>
                <a:cubicBezTo>
                  <a:pt x="64" y="74"/>
                  <a:pt x="64" y="74"/>
                  <a:pt x="64" y="74"/>
                </a:cubicBezTo>
                <a:cubicBezTo>
                  <a:pt x="65" y="73"/>
                  <a:pt x="65" y="73"/>
                  <a:pt x="65" y="73"/>
                </a:cubicBezTo>
                <a:cubicBezTo>
                  <a:pt x="64" y="74"/>
                  <a:pt x="64" y="74"/>
                  <a:pt x="64" y="74"/>
                </a:cubicBezTo>
                <a:cubicBezTo>
                  <a:pt x="64" y="74"/>
                  <a:pt x="64" y="74"/>
                  <a:pt x="64" y="74"/>
                </a:cubicBezTo>
                <a:cubicBezTo>
                  <a:pt x="63" y="74"/>
                  <a:pt x="63" y="75"/>
                  <a:pt x="63" y="75"/>
                </a:cubicBezTo>
                <a:lnTo>
                  <a:pt x="62" y="76"/>
                </a:lnTo>
                <a:close/>
                <a:moveTo>
                  <a:pt x="26" y="60"/>
                </a:moveTo>
                <a:cubicBezTo>
                  <a:pt x="26" y="59"/>
                  <a:pt x="26" y="59"/>
                  <a:pt x="26" y="59"/>
                </a:cubicBezTo>
                <a:cubicBezTo>
                  <a:pt x="27" y="59"/>
                  <a:pt x="27" y="58"/>
                  <a:pt x="28" y="58"/>
                </a:cubicBezTo>
                <a:cubicBezTo>
                  <a:pt x="28" y="56"/>
                  <a:pt x="26" y="58"/>
                  <a:pt x="26" y="59"/>
                </a:cubicBezTo>
                <a:lnTo>
                  <a:pt x="26" y="60"/>
                </a:lnTo>
                <a:close/>
                <a:moveTo>
                  <a:pt x="29" y="52"/>
                </a:moveTo>
                <a:cubicBezTo>
                  <a:pt x="29" y="52"/>
                  <a:pt x="29" y="52"/>
                  <a:pt x="29" y="52"/>
                </a:cubicBezTo>
                <a:cubicBezTo>
                  <a:pt x="30" y="51"/>
                  <a:pt x="30" y="51"/>
                  <a:pt x="30" y="51"/>
                </a:cubicBezTo>
                <a:cubicBezTo>
                  <a:pt x="30" y="51"/>
                  <a:pt x="30" y="51"/>
                  <a:pt x="30" y="51"/>
                </a:cubicBezTo>
                <a:cubicBezTo>
                  <a:pt x="30" y="50"/>
                  <a:pt x="30" y="50"/>
                  <a:pt x="30" y="50"/>
                </a:cubicBezTo>
                <a:cubicBezTo>
                  <a:pt x="31" y="49"/>
                  <a:pt x="32" y="49"/>
                  <a:pt x="32" y="48"/>
                </a:cubicBezTo>
                <a:cubicBezTo>
                  <a:pt x="31" y="48"/>
                  <a:pt x="31" y="49"/>
                  <a:pt x="30" y="50"/>
                </a:cubicBezTo>
                <a:cubicBezTo>
                  <a:pt x="30" y="51"/>
                  <a:pt x="30" y="51"/>
                  <a:pt x="30" y="51"/>
                </a:cubicBezTo>
                <a:cubicBezTo>
                  <a:pt x="30" y="51"/>
                  <a:pt x="30" y="51"/>
                  <a:pt x="30" y="51"/>
                </a:cubicBezTo>
                <a:cubicBezTo>
                  <a:pt x="29" y="52"/>
                  <a:pt x="29" y="52"/>
                  <a:pt x="29" y="52"/>
                </a:cubicBezTo>
                <a:close/>
                <a:moveTo>
                  <a:pt x="73" y="202"/>
                </a:moveTo>
                <a:cubicBezTo>
                  <a:pt x="72" y="202"/>
                  <a:pt x="72" y="201"/>
                  <a:pt x="72" y="200"/>
                </a:cubicBezTo>
                <a:cubicBezTo>
                  <a:pt x="73" y="200"/>
                  <a:pt x="74" y="200"/>
                  <a:pt x="74" y="201"/>
                </a:cubicBezTo>
                <a:cubicBezTo>
                  <a:pt x="74" y="201"/>
                  <a:pt x="73" y="201"/>
                  <a:pt x="73" y="202"/>
                </a:cubicBezTo>
                <a:close/>
                <a:moveTo>
                  <a:pt x="129" y="175"/>
                </a:moveTo>
                <a:cubicBezTo>
                  <a:pt x="129" y="175"/>
                  <a:pt x="130" y="175"/>
                  <a:pt x="130" y="175"/>
                </a:cubicBezTo>
                <a:cubicBezTo>
                  <a:pt x="131" y="175"/>
                  <a:pt x="132" y="176"/>
                  <a:pt x="133" y="175"/>
                </a:cubicBezTo>
                <a:lnTo>
                  <a:pt x="129" y="175"/>
                </a:lnTo>
                <a:close/>
                <a:moveTo>
                  <a:pt x="42" y="27"/>
                </a:moveTo>
                <a:cubicBezTo>
                  <a:pt x="43" y="27"/>
                  <a:pt x="43" y="26"/>
                  <a:pt x="43" y="25"/>
                </a:cubicBezTo>
                <a:cubicBezTo>
                  <a:pt x="43" y="25"/>
                  <a:pt x="42" y="26"/>
                  <a:pt x="42" y="26"/>
                </a:cubicBezTo>
                <a:cubicBezTo>
                  <a:pt x="42" y="26"/>
                  <a:pt x="41" y="27"/>
                  <a:pt x="42" y="27"/>
                </a:cubicBezTo>
                <a:close/>
                <a:moveTo>
                  <a:pt x="32" y="144"/>
                </a:moveTo>
                <a:cubicBezTo>
                  <a:pt x="32" y="143"/>
                  <a:pt x="32" y="143"/>
                  <a:pt x="32" y="143"/>
                </a:cubicBezTo>
                <a:cubicBezTo>
                  <a:pt x="33" y="143"/>
                  <a:pt x="33" y="143"/>
                  <a:pt x="33" y="143"/>
                </a:cubicBezTo>
                <a:cubicBezTo>
                  <a:pt x="34" y="142"/>
                  <a:pt x="35" y="141"/>
                  <a:pt x="35" y="140"/>
                </a:cubicBezTo>
                <a:cubicBezTo>
                  <a:pt x="35" y="140"/>
                  <a:pt x="34" y="141"/>
                  <a:pt x="33" y="142"/>
                </a:cubicBezTo>
                <a:cubicBezTo>
                  <a:pt x="33" y="142"/>
                  <a:pt x="33" y="143"/>
                  <a:pt x="33" y="143"/>
                </a:cubicBezTo>
                <a:cubicBezTo>
                  <a:pt x="32" y="143"/>
                  <a:pt x="32" y="143"/>
                  <a:pt x="32" y="143"/>
                </a:cubicBezTo>
                <a:lnTo>
                  <a:pt x="32" y="144"/>
                </a:lnTo>
                <a:close/>
                <a:moveTo>
                  <a:pt x="64" y="81"/>
                </a:moveTo>
                <a:cubicBezTo>
                  <a:pt x="63" y="81"/>
                  <a:pt x="63" y="81"/>
                  <a:pt x="62" y="82"/>
                </a:cubicBezTo>
                <a:cubicBezTo>
                  <a:pt x="62" y="82"/>
                  <a:pt x="60" y="83"/>
                  <a:pt x="61" y="83"/>
                </a:cubicBezTo>
                <a:cubicBezTo>
                  <a:pt x="63" y="83"/>
                  <a:pt x="63" y="82"/>
                  <a:pt x="64" y="81"/>
                </a:cubicBezTo>
                <a:close/>
                <a:moveTo>
                  <a:pt x="46" y="76"/>
                </a:moveTo>
                <a:cubicBezTo>
                  <a:pt x="46" y="76"/>
                  <a:pt x="46" y="76"/>
                  <a:pt x="46" y="76"/>
                </a:cubicBezTo>
                <a:cubicBezTo>
                  <a:pt x="47" y="75"/>
                  <a:pt x="48" y="74"/>
                  <a:pt x="48" y="73"/>
                </a:cubicBezTo>
                <a:cubicBezTo>
                  <a:pt x="48" y="71"/>
                  <a:pt x="47" y="73"/>
                  <a:pt x="47" y="73"/>
                </a:cubicBezTo>
                <a:cubicBezTo>
                  <a:pt x="47" y="74"/>
                  <a:pt x="46" y="75"/>
                  <a:pt x="46" y="76"/>
                </a:cubicBezTo>
                <a:close/>
                <a:moveTo>
                  <a:pt x="92" y="190"/>
                </a:moveTo>
                <a:cubicBezTo>
                  <a:pt x="88" y="192"/>
                  <a:pt x="88" y="192"/>
                  <a:pt x="88" y="192"/>
                </a:cubicBezTo>
                <a:cubicBezTo>
                  <a:pt x="88" y="193"/>
                  <a:pt x="89" y="193"/>
                  <a:pt x="89" y="193"/>
                </a:cubicBezTo>
                <a:cubicBezTo>
                  <a:pt x="90" y="192"/>
                  <a:pt x="91" y="191"/>
                  <a:pt x="92" y="190"/>
                </a:cubicBezTo>
                <a:close/>
                <a:moveTo>
                  <a:pt x="40" y="88"/>
                </a:moveTo>
                <a:cubicBezTo>
                  <a:pt x="40" y="88"/>
                  <a:pt x="40" y="88"/>
                  <a:pt x="39" y="88"/>
                </a:cubicBezTo>
                <a:cubicBezTo>
                  <a:pt x="38" y="89"/>
                  <a:pt x="38" y="91"/>
                  <a:pt x="37" y="92"/>
                </a:cubicBezTo>
                <a:cubicBezTo>
                  <a:pt x="36" y="92"/>
                  <a:pt x="37" y="93"/>
                  <a:pt x="37" y="93"/>
                </a:cubicBezTo>
                <a:lnTo>
                  <a:pt x="40" y="88"/>
                </a:lnTo>
                <a:close/>
                <a:moveTo>
                  <a:pt x="88" y="80"/>
                </a:moveTo>
                <a:cubicBezTo>
                  <a:pt x="88" y="80"/>
                  <a:pt x="89" y="80"/>
                  <a:pt x="89" y="80"/>
                </a:cubicBezTo>
                <a:cubicBezTo>
                  <a:pt x="89" y="79"/>
                  <a:pt x="90" y="78"/>
                  <a:pt x="90" y="76"/>
                </a:cubicBezTo>
                <a:cubicBezTo>
                  <a:pt x="89" y="77"/>
                  <a:pt x="89" y="78"/>
                  <a:pt x="88" y="79"/>
                </a:cubicBezTo>
                <a:cubicBezTo>
                  <a:pt x="88" y="80"/>
                  <a:pt x="87" y="80"/>
                  <a:pt x="88" y="80"/>
                </a:cubicBezTo>
                <a:close/>
                <a:moveTo>
                  <a:pt x="70" y="182"/>
                </a:moveTo>
                <a:cubicBezTo>
                  <a:pt x="69" y="182"/>
                  <a:pt x="69" y="182"/>
                  <a:pt x="69" y="182"/>
                </a:cubicBezTo>
                <a:cubicBezTo>
                  <a:pt x="68" y="183"/>
                  <a:pt x="66" y="185"/>
                  <a:pt x="66" y="187"/>
                </a:cubicBezTo>
                <a:cubicBezTo>
                  <a:pt x="67" y="185"/>
                  <a:pt x="68" y="184"/>
                  <a:pt x="70" y="182"/>
                </a:cubicBezTo>
                <a:close/>
                <a:moveTo>
                  <a:pt x="45" y="81"/>
                </a:moveTo>
                <a:cubicBezTo>
                  <a:pt x="45" y="80"/>
                  <a:pt x="46" y="80"/>
                  <a:pt x="46" y="80"/>
                </a:cubicBezTo>
                <a:cubicBezTo>
                  <a:pt x="47" y="78"/>
                  <a:pt x="48" y="77"/>
                  <a:pt x="49" y="75"/>
                </a:cubicBezTo>
                <a:cubicBezTo>
                  <a:pt x="48" y="76"/>
                  <a:pt x="46" y="78"/>
                  <a:pt x="45" y="81"/>
                </a:cubicBezTo>
                <a:close/>
                <a:moveTo>
                  <a:pt x="63" y="79"/>
                </a:moveTo>
                <a:cubicBezTo>
                  <a:pt x="63" y="78"/>
                  <a:pt x="63" y="78"/>
                  <a:pt x="63" y="78"/>
                </a:cubicBezTo>
                <a:cubicBezTo>
                  <a:pt x="64" y="78"/>
                  <a:pt x="64" y="78"/>
                  <a:pt x="64" y="77"/>
                </a:cubicBezTo>
                <a:cubicBezTo>
                  <a:pt x="64" y="77"/>
                  <a:pt x="65" y="77"/>
                  <a:pt x="65" y="76"/>
                </a:cubicBezTo>
                <a:cubicBezTo>
                  <a:pt x="65" y="76"/>
                  <a:pt x="65" y="76"/>
                  <a:pt x="66" y="76"/>
                </a:cubicBezTo>
                <a:cubicBezTo>
                  <a:pt x="67" y="75"/>
                  <a:pt x="67" y="74"/>
                  <a:pt x="68" y="73"/>
                </a:cubicBezTo>
                <a:cubicBezTo>
                  <a:pt x="68" y="73"/>
                  <a:pt x="68" y="73"/>
                  <a:pt x="68" y="73"/>
                </a:cubicBezTo>
                <a:cubicBezTo>
                  <a:pt x="68" y="73"/>
                  <a:pt x="68" y="73"/>
                  <a:pt x="68" y="73"/>
                </a:cubicBezTo>
                <a:cubicBezTo>
                  <a:pt x="67" y="74"/>
                  <a:pt x="66" y="75"/>
                  <a:pt x="66" y="76"/>
                </a:cubicBezTo>
                <a:cubicBezTo>
                  <a:pt x="65" y="76"/>
                  <a:pt x="65" y="76"/>
                  <a:pt x="65" y="76"/>
                </a:cubicBezTo>
                <a:cubicBezTo>
                  <a:pt x="64" y="76"/>
                  <a:pt x="64" y="77"/>
                  <a:pt x="64" y="77"/>
                </a:cubicBezTo>
                <a:cubicBezTo>
                  <a:pt x="63" y="77"/>
                  <a:pt x="63" y="78"/>
                  <a:pt x="63" y="78"/>
                </a:cubicBezTo>
                <a:lnTo>
                  <a:pt x="63" y="79"/>
                </a:lnTo>
                <a:close/>
                <a:moveTo>
                  <a:pt x="24" y="151"/>
                </a:moveTo>
                <a:cubicBezTo>
                  <a:pt x="23" y="151"/>
                  <a:pt x="22" y="153"/>
                  <a:pt x="21" y="153"/>
                </a:cubicBezTo>
                <a:cubicBezTo>
                  <a:pt x="20" y="153"/>
                  <a:pt x="20" y="155"/>
                  <a:pt x="20" y="155"/>
                </a:cubicBezTo>
                <a:cubicBezTo>
                  <a:pt x="21" y="154"/>
                  <a:pt x="23" y="153"/>
                  <a:pt x="24" y="151"/>
                </a:cubicBezTo>
                <a:close/>
                <a:moveTo>
                  <a:pt x="55" y="176"/>
                </a:moveTo>
                <a:cubicBezTo>
                  <a:pt x="56" y="175"/>
                  <a:pt x="56" y="175"/>
                  <a:pt x="56" y="175"/>
                </a:cubicBezTo>
                <a:cubicBezTo>
                  <a:pt x="56" y="175"/>
                  <a:pt x="56" y="175"/>
                  <a:pt x="56" y="175"/>
                </a:cubicBezTo>
                <a:cubicBezTo>
                  <a:pt x="57" y="174"/>
                  <a:pt x="59" y="173"/>
                  <a:pt x="60" y="171"/>
                </a:cubicBezTo>
                <a:cubicBezTo>
                  <a:pt x="60" y="171"/>
                  <a:pt x="59" y="171"/>
                  <a:pt x="59" y="171"/>
                </a:cubicBezTo>
                <a:cubicBezTo>
                  <a:pt x="58" y="173"/>
                  <a:pt x="57" y="173"/>
                  <a:pt x="56" y="175"/>
                </a:cubicBezTo>
                <a:cubicBezTo>
                  <a:pt x="56" y="175"/>
                  <a:pt x="56" y="175"/>
                  <a:pt x="56" y="175"/>
                </a:cubicBezTo>
                <a:lnTo>
                  <a:pt x="55" y="176"/>
                </a:lnTo>
                <a:close/>
                <a:moveTo>
                  <a:pt x="55" y="78"/>
                </a:moveTo>
                <a:cubicBezTo>
                  <a:pt x="56" y="77"/>
                  <a:pt x="58" y="76"/>
                  <a:pt x="58" y="75"/>
                </a:cubicBezTo>
                <a:cubicBezTo>
                  <a:pt x="57" y="75"/>
                  <a:pt x="56" y="76"/>
                  <a:pt x="55" y="76"/>
                </a:cubicBezTo>
                <a:cubicBezTo>
                  <a:pt x="55" y="77"/>
                  <a:pt x="55" y="77"/>
                  <a:pt x="55" y="78"/>
                </a:cubicBezTo>
                <a:close/>
                <a:moveTo>
                  <a:pt x="36" y="180"/>
                </a:moveTo>
                <a:cubicBezTo>
                  <a:pt x="37" y="180"/>
                  <a:pt x="37" y="179"/>
                  <a:pt x="37" y="179"/>
                </a:cubicBezTo>
                <a:cubicBezTo>
                  <a:pt x="37" y="179"/>
                  <a:pt x="37" y="179"/>
                  <a:pt x="37" y="179"/>
                </a:cubicBezTo>
                <a:cubicBezTo>
                  <a:pt x="38" y="178"/>
                  <a:pt x="39" y="177"/>
                  <a:pt x="40" y="177"/>
                </a:cubicBezTo>
                <a:cubicBezTo>
                  <a:pt x="40" y="176"/>
                  <a:pt x="40" y="176"/>
                  <a:pt x="40" y="176"/>
                </a:cubicBezTo>
                <a:cubicBezTo>
                  <a:pt x="40" y="176"/>
                  <a:pt x="40" y="176"/>
                  <a:pt x="41" y="175"/>
                </a:cubicBezTo>
                <a:cubicBezTo>
                  <a:pt x="41" y="175"/>
                  <a:pt x="41" y="175"/>
                  <a:pt x="41" y="174"/>
                </a:cubicBezTo>
                <a:cubicBezTo>
                  <a:pt x="42" y="174"/>
                  <a:pt x="42" y="174"/>
                  <a:pt x="42" y="174"/>
                </a:cubicBezTo>
                <a:cubicBezTo>
                  <a:pt x="42" y="174"/>
                  <a:pt x="43" y="174"/>
                  <a:pt x="42" y="173"/>
                </a:cubicBezTo>
                <a:cubicBezTo>
                  <a:pt x="42" y="174"/>
                  <a:pt x="42" y="174"/>
                  <a:pt x="42" y="174"/>
                </a:cubicBezTo>
                <a:cubicBezTo>
                  <a:pt x="41" y="174"/>
                  <a:pt x="41" y="174"/>
                  <a:pt x="41" y="174"/>
                </a:cubicBezTo>
                <a:cubicBezTo>
                  <a:pt x="41" y="174"/>
                  <a:pt x="41" y="175"/>
                  <a:pt x="41" y="175"/>
                </a:cubicBezTo>
                <a:cubicBezTo>
                  <a:pt x="40" y="175"/>
                  <a:pt x="40" y="176"/>
                  <a:pt x="40" y="176"/>
                </a:cubicBezTo>
                <a:cubicBezTo>
                  <a:pt x="39" y="177"/>
                  <a:pt x="38" y="177"/>
                  <a:pt x="38" y="178"/>
                </a:cubicBezTo>
                <a:cubicBezTo>
                  <a:pt x="38" y="178"/>
                  <a:pt x="37" y="179"/>
                  <a:pt x="37" y="179"/>
                </a:cubicBezTo>
                <a:cubicBezTo>
                  <a:pt x="37" y="179"/>
                  <a:pt x="37" y="179"/>
                  <a:pt x="37" y="179"/>
                </a:cubicBezTo>
                <a:cubicBezTo>
                  <a:pt x="36" y="179"/>
                  <a:pt x="36" y="180"/>
                  <a:pt x="36" y="180"/>
                </a:cubicBezTo>
                <a:close/>
                <a:moveTo>
                  <a:pt x="106" y="204"/>
                </a:moveTo>
                <a:cubicBezTo>
                  <a:pt x="107" y="203"/>
                  <a:pt x="108" y="202"/>
                  <a:pt x="109" y="201"/>
                </a:cubicBezTo>
                <a:cubicBezTo>
                  <a:pt x="109" y="201"/>
                  <a:pt x="107" y="201"/>
                  <a:pt x="107" y="202"/>
                </a:cubicBezTo>
                <a:cubicBezTo>
                  <a:pt x="106" y="203"/>
                  <a:pt x="106" y="203"/>
                  <a:pt x="106" y="204"/>
                </a:cubicBezTo>
                <a:close/>
                <a:moveTo>
                  <a:pt x="70" y="182"/>
                </a:moveTo>
                <a:cubicBezTo>
                  <a:pt x="70" y="182"/>
                  <a:pt x="70" y="182"/>
                  <a:pt x="70" y="182"/>
                </a:cubicBezTo>
                <a:cubicBezTo>
                  <a:pt x="70" y="181"/>
                  <a:pt x="70" y="181"/>
                  <a:pt x="70" y="181"/>
                </a:cubicBezTo>
                <a:cubicBezTo>
                  <a:pt x="71" y="181"/>
                  <a:pt x="71" y="181"/>
                  <a:pt x="71" y="180"/>
                </a:cubicBezTo>
                <a:cubicBezTo>
                  <a:pt x="73" y="179"/>
                  <a:pt x="74" y="177"/>
                  <a:pt x="76" y="176"/>
                </a:cubicBezTo>
                <a:cubicBezTo>
                  <a:pt x="74" y="176"/>
                  <a:pt x="72" y="178"/>
                  <a:pt x="71" y="180"/>
                </a:cubicBezTo>
                <a:cubicBezTo>
                  <a:pt x="71" y="180"/>
                  <a:pt x="71" y="180"/>
                  <a:pt x="71" y="180"/>
                </a:cubicBezTo>
                <a:cubicBezTo>
                  <a:pt x="71" y="180"/>
                  <a:pt x="70" y="181"/>
                  <a:pt x="70" y="181"/>
                </a:cubicBezTo>
                <a:cubicBezTo>
                  <a:pt x="70" y="182"/>
                  <a:pt x="70" y="182"/>
                  <a:pt x="70" y="182"/>
                </a:cubicBezTo>
                <a:close/>
                <a:moveTo>
                  <a:pt x="73" y="188"/>
                </a:moveTo>
                <a:cubicBezTo>
                  <a:pt x="74" y="186"/>
                  <a:pt x="77" y="184"/>
                  <a:pt x="78" y="182"/>
                </a:cubicBezTo>
                <a:cubicBezTo>
                  <a:pt x="76" y="184"/>
                  <a:pt x="74" y="185"/>
                  <a:pt x="72" y="187"/>
                </a:cubicBezTo>
                <a:cubicBezTo>
                  <a:pt x="72" y="187"/>
                  <a:pt x="72" y="189"/>
                  <a:pt x="73" y="188"/>
                </a:cubicBezTo>
                <a:close/>
                <a:moveTo>
                  <a:pt x="25" y="45"/>
                </a:moveTo>
                <a:cubicBezTo>
                  <a:pt x="26" y="44"/>
                  <a:pt x="26" y="44"/>
                  <a:pt x="26" y="44"/>
                </a:cubicBezTo>
                <a:cubicBezTo>
                  <a:pt x="26" y="44"/>
                  <a:pt x="26" y="44"/>
                  <a:pt x="26" y="44"/>
                </a:cubicBezTo>
                <a:cubicBezTo>
                  <a:pt x="27" y="43"/>
                  <a:pt x="27" y="43"/>
                  <a:pt x="27" y="43"/>
                </a:cubicBezTo>
                <a:cubicBezTo>
                  <a:pt x="28" y="42"/>
                  <a:pt x="29" y="40"/>
                  <a:pt x="30" y="38"/>
                </a:cubicBezTo>
                <a:cubicBezTo>
                  <a:pt x="30" y="38"/>
                  <a:pt x="30" y="38"/>
                  <a:pt x="30" y="38"/>
                </a:cubicBezTo>
                <a:cubicBezTo>
                  <a:pt x="31" y="38"/>
                  <a:pt x="32" y="37"/>
                  <a:pt x="31" y="36"/>
                </a:cubicBezTo>
                <a:cubicBezTo>
                  <a:pt x="31" y="36"/>
                  <a:pt x="30" y="37"/>
                  <a:pt x="30" y="38"/>
                </a:cubicBezTo>
                <a:cubicBezTo>
                  <a:pt x="29" y="39"/>
                  <a:pt x="28" y="41"/>
                  <a:pt x="27" y="42"/>
                </a:cubicBezTo>
                <a:cubicBezTo>
                  <a:pt x="27" y="42"/>
                  <a:pt x="27" y="43"/>
                  <a:pt x="27" y="43"/>
                </a:cubicBezTo>
                <a:cubicBezTo>
                  <a:pt x="26" y="44"/>
                  <a:pt x="26" y="44"/>
                  <a:pt x="26" y="44"/>
                </a:cubicBezTo>
                <a:cubicBezTo>
                  <a:pt x="26" y="44"/>
                  <a:pt x="26" y="44"/>
                  <a:pt x="26" y="44"/>
                </a:cubicBezTo>
                <a:lnTo>
                  <a:pt x="25" y="45"/>
                </a:lnTo>
                <a:close/>
                <a:moveTo>
                  <a:pt x="80" y="75"/>
                </a:moveTo>
                <a:cubicBezTo>
                  <a:pt x="80" y="75"/>
                  <a:pt x="80" y="75"/>
                  <a:pt x="80" y="75"/>
                </a:cubicBezTo>
                <a:cubicBezTo>
                  <a:pt x="79" y="77"/>
                  <a:pt x="77" y="78"/>
                  <a:pt x="75" y="80"/>
                </a:cubicBezTo>
                <a:cubicBezTo>
                  <a:pt x="75" y="80"/>
                  <a:pt x="76" y="81"/>
                  <a:pt x="76" y="81"/>
                </a:cubicBezTo>
                <a:lnTo>
                  <a:pt x="80" y="75"/>
                </a:lnTo>
                <a:close/>
                <a:moveTo>
                  <a:pt x="46" y="90"/>
                </a:moveTo>
                <a:cubicBezTo>
                  <a:pt x="46" y="90"/>
                  <a:pt x="47" y="89"/>
                  <a:pt x="47" y="88"/>
                </a:cubicBezTo>
                <a:cubicBezTo>
                  <a:pt x="47" y="88"/>
                  <a:pt x="48" y="88"/>
                  <a:pt x="48" y="87"/>
                </a:cubicBezTo>
                <a:cubicBezTo>
                  <a:pt x="49" y="87"/>
                  <a:pt x="49" y="86"/>
                  <a:pt x="49" y="85"/>
                </a:cubicBezTo>
                <a:cubicBezTo>
                  <a:pt x="50" y="84"/>
                  <a:pt x="50" y="84"/>
                  <a:pt x="50" y="84"/>
                </a:cubicBezTo>
                <a:cubicBezTo>
                  <a:pt x="50" y="84"/>
                  <a:pt x="50" y="84"/>
                  <a:pt x="50" y="84"/>
                </a:cubicBezTo>
                <a:cubicBezTo>
                  <a:pt x="51" y="83"/>
                  <a:pt x="51" y="83"/>
                  <a:pt x="51" y="82"/>
                </a:cubicBezTo>
                <a:cubicBezTo>
                  <a:pt x="51" y="81"/>
                  <a:pt x="51" y="81"/>
                  <a:pt x="51" y="82"/>
                </a:cubicBezTo>
                <a:cubicBezTo>
                  <a:pt x="50" y="82"/>
                  <a:pt x="51" y="83"/>
                  <a:pt x="50" y="84"/>
                </a:cubicBezTo>
                <a:cubicBezTo>
                  <a:pt x="50" y="84"/>
                  <a:pt x="50" y="84"/>
                  <a:pt x="50" y="84"/>
                </a:cubicBezTo>
                <a:cubicBezTo>
                  <a:pt x="49" y="85"/>
                  <a:pt x="49" y="85"/>
                  <a:pt x="49" y="85"/>
                </a:cubicBezTo>
                <a:cubicBezTo>
                  <a:pt x="48" y="85"/>
                  <a:pt x="48" y="86"/>
                  <a:pt x="48" y="87"/>
                </a:cubicBezTo>
                <a:cubicBezTo>
                  <a:pt x="47" y="88"/>
                  <a:pt x="46" y="89"/>
                  <a:pt x="46" y="90"/>
                </a:cubicBezTo>
                <a:close/>
                <a:moveTo>
                  <a:pt x="89" y="185"/>
                </a:moveTo>
                <a:cubicBezTo>
                  <a:pt x="87" y="187"/>
                  <a:pt x="85" y="189"/>
                  <a:pt x="83" y="191"/>
                </a:cubicBezTo>
                <a:cubicBezTo>
                  <a:pt x="83" y="191"/>
                  <a:pt x="83" y="192"/>
                  <a:pt x="83" y="191"/>
                </a:cubicBezTo>
                <a:cubicBezTo>
                  <a:pt x="85" y="190"/>
                  <a:pt x="88" y="188"/>
                  <a:pt x="89" y="185"/>
                </a:cubicBezTo>
                <a:close/>
                <a:moveTo>
                  <a:pt x="59" y="175"/>
                </a:moveTo>
                <a:cubicBezTo>
                  <a:pt x="52" y="182"/>
                  <a:pt x="52" y="182"/>
                  <a:pt x="52" y="182"/>
                </a:cubicBezTo>
                <a:cubicBezTo>
                  <a:pt x="52" y="183"/>
                  <a:pt x="52" y="184"/>
                  <a:pt x="52" y="183"/>
                </a:cubicBezTo>
                <a:cubicBezTo>
                  <a:pt x="55" y="180"/>
                  <a:pt x="57" y="178"/>
                  <a:pt x="59" y="175"/>
                </a:cubicBezTo>
                <a:close/>
                <a:moveTo>
                  <a:pt x="134" y="61"/>
                </a:moveTo>
                <a:cubicBezTo>
                  <a:pt x="136" y="60"/>
                  <a:pt x="137" y="59"/>
                  <a:pt x="139" y="58"/>
                </a:cubicBezTo>
                <a:cubicBezTo>
                  <a:pt x="139" y="58"/>
                  <a:pt x="137" y="57"/>
                  <a:pt x="137" y="57"/>
                </a:cubicBezTo>
                <a:cubicBezTo>
                  <a:pt x="136" y="58"/>
                  <a:pt x="134" y="59"/>
                  <a:pt x="134" y="60"/>
                </a:cubicBezTo>
                <a:cubicBezTo>
                  <a:pt x="134" y="60"/>
                  <a:pt x="134" y="60"/>
                  <a:pt x="134" y="61"/>
                </a:cubicBezTo>
                <a:close/>
                <a:moveTo>
                  <a:pt x="116" y="23"/>
                </a:moveTo>
                <a:cubicBezTo>
                  <a:pt x="116" y="23"/>
                  <a:pt x="116" y="23"/>
                  <a:pt x="116" y="23"/>
                </a:cubicBezTo>
                <a:cubicBezTo>
                  <a:pt x="119" y="21"/>
                  <a:pt x="121" y="19"/>
                  <a:pt x="124" y="18"/>
                </a:cubicBezTo>
                <a:cubicBezTo>
                  <a:pt x="124" y="18"/>
                  <a:pt x="122" y="17"/>
                  <a:pt x="122" y="18"/>
                </a:cubicBezTo>
                <a:cubicBezTo>
                  <a:pt x="120" y="19"/>
                  <a:pt x="119" y="21"/>
                  <a:pt x="116" y="22"/>
                </a:cubicBezTo>
                <a:cubicBezTo>
                  <a:pt x="116" y="22"/>
                  <a:pt x="116" y="22"/>
                  <a:pt x="116" y="23"/>
                </a:cubicBezTo>
                <a:close/>
                <a:moveTo>
                  <a:pt x="146" y="63"/>
                </a:moveTo>
                <a:cubicBezTo>
                  <a:pt x="146" y="63"/>
                  <a:pt x="146" y="63"/>
                  <a:pt x="145" y="63"/>
                </a:cubicBezTo>
                <a:cubicBezTo>
                  <a:pt x="137" y="68"/>
                  <a:pt x="137" y="68"/>
                  <a:pt x="137" y="68"/>
                </a:cubicBezTo>
                <a:cubicBezTo>
                  <a:pt x="141" y="67"/>
                  <a:pt x="144" y="65"/>
                  <a:pt x="146" y="63"/>
                </a:cubicBezTo>
                <a:close/>
                <a:moveTo>
                  <a:pt x="125" y="23"/>
                </a:moveTo>
                <a:cubicBezTo>
                  <a:pt x="127" y="22"/>
                  <a:pt x="129" y="21"/>
                  <a:pt x="132" y="20"/>
                </a:cubicBezTo>
                <a:cubicBezTo>
                  <a:pt x="131" y="19"/>
                  <a:pt x="129" y="19"/>
                  <a:pt x="129" y="19"/>
                </a:cubicBezTo>
                <a:cubicBezTo>
                  <a:pt x="128" y="20"/>
                  <a:pt x="127" y="21"/>
                  <a:pt x="126" y="22"/>
                </a:cubicBezTo>
                <a:cubicBezTo>
                  <a:pt x="125" y="22"/>
                  <a:pt x="123" y="24"/>
                  <a:pt x="125" y="23"/>
                </a:cubicBezTo>
                <a:close/>
                <a:moveTo>
                  <a:pt x="58" y="183"/>
                </a:moveTo>
                <a:cubicBezTo>
                  <a:pt x="61" y="180"/>
                  <a:pt x="64" y="177"/>
                  <a:pt x="67" y="174"/>
                </a:cubicBezTo>
                <a:cubicBezTo>
                  <a:pt x="63" y="176"/>
                  <a:pt x="61" y="180"/>
                  <a:pt x="58" y="183"/>
                </a:cubicBezTo>
                <a:cubicBezTo>
                  <a:pt x="58" y="183"/>
                  <a:pt x="58" y="183"/>
                  <a:pt x="58" y="183"/>
                </a:cubicBezTo>
                <a:close/>
                <a:moveTo>
                  <a:pt x="74" y="183"/>
                </a:moveTo>
                <a:cubicBezTo>
                  <a:pt x="76" y="181"/>
                  <a:pt x="78" y="179"/>
                  <a:pt x="81" y="178"/>
                </a:cubicBezTo>
                <a:cubicBezTo>
                  <a:pt x="80" y="178"/>
                  <a:pt x="79" y="177"/>
                  <a:pt x="78" y="178"/>
                </a:cubicBezTo>
                <a:cubicBezTo>
                  <a:pt x="77" y="179"/>
                  <a:pt x="76" y="181"/>
                  <a:pt x="74" y="182"/>
                </a:cubicBezTo>
                <a:cubicBezTo>
                  <a:pt x="74" y="182"/>
                  <a:pt x="74" y="183"/>
                  <a:pt x="74" y="183"/>
                </a:cubicBezTo>
                <a:close/>
                <a:moveTo>
                  <a:pt x="27" y="63"/>
                </a:moveTo>
                <a:cubicBezTo>
                  <a:pt x="27" y="63"/>
                  <a:pt x="27" y="63"/>
                  <a:pt x="27" y="63"/>
                </a:cubicBezTo>
                <a:cubicBezTo>
                  <a:pt x="27" y="62"/>
                  <a:pt x="27" y="62"/>
                  <a:pt x="27" y="62"/>
                </a:cubicBezTo>
                <a:cubicBezTo>
                  <a:pt x="30" y="59"/>
                  <a:pt x="31" y="57"/>
                  <a:pt x="33" y="54"/>
                </a:cubicBezTo>
                <a:cubicBezTo>
                  <a:pt x="34" y="53"/>
                  <a:pt x="34" y="53"/>
                  <a:pt x="34" y="53"/>
                </a:cubicBezTo>
                <a:cubicBezTo>
                  <a:pt x="35" y="52"/>
                  <a:pt x="37" y="49"/>
                  <a:pt x="38" y="47"/>
                </a:cubicBezTo>
                <a:cubicBezTo>
                  <a:pt x="34" y="53"/>
                  <a:pt x="34" y="53"/>
                  <a:pt x="34" y="53"/>
                </a:cubicBezTo>
                <a:cubicBezTo>
                  <a:pt x="33" y="54"/>
                  <a:pt x="33" y="54"/>
                  <a:pt x="33" y="54"/>
                </a:cubicBezTo>
                <a:cubicBezTo>
                  <a:pt x="31" y="56"/>
                  <a:pt x="29" y="59"/>
                  <a:pt x="27" y="62"/>
                </a:cubicBezTo>
                <a:cubicBezTo>
                  <a:pt x="27" y="63"/>
                  <a:pt x="27" y="63"/>
                  <a:pt x="27" y="63"/>
                </a:cubicBezTo>
                <a:close/>
                <a:moveTo>
                  <a:pt x="129" y="189"/>
                </a:moveTo>
                <a:cubicBezTo>
                  <a:pt x="130" y="189"/>
                  <a:pt x="131" y="189"/>
                  <a:pt x="131" y="190"/>
                </a:cubicBezTo>
                <a:cubicBezTo>
                  <a:pt x="135" y="188"/>
                  <a:pt x="135" y="188"/>
                  <a:pt x="135" y="188"/>
                </a:cubicBezTo>
                <a:cubicBezTo>
                  <a:pt x="134" y="187"/>
                  <a:pt x="133" y="187"/>
                  <a:pt x="132" y="187"/>
                </a:cubicBezTo>
                <a:cubicBezTo>
                  <a:pt x="131" y="187"/>
                  <a:pt x="130" y="188"/>
                  <a:pt x="129" y="189"/>
                </a:cubicBezTo>
                <a:close/>
                <a:moveTo>
                  <a:pt x="85" y="26"/>
                </a:moveTo>
                <a:cubicBezTo>
                  <a:pt x="86" y="26"/>
                  <a:pt x="87" y="26"/>
                  <a:pt x="87" y="25"/>
                </a:cubicBezTo>
                <a:cubicBezTo>
                  <a:pt x="88" y="24"/>
                  <a:pt x="88" y="24"/>
                  <a:pt x="88" y="24"/>
                </a:cubicBezTo>
                <a:cubicBezTo>
                  <a:pt x="88" y="24"/>
                  <a:pt x="88" y="24"/>
                  <a:pt x="88" y="24"/>
                </a:cubicBezTo>
                <a:cubicBezTo>
                  <a:pt x="89" y="24"/>
                  <a:pt x="89" y="24"/>
                  <a:pt x="89" y="24"/>
                </a:cubicBezTo>
                <a:cubicBezTo>
                  <a:pt x="89" y="23"/>
                  <a:pt x="89" y="23"/>
                  <a:pt x="89" y="23"/>
                </a:cubicBezTo>
                <a:cubicBezTo>
                  <a:pt x="89" y="23"/>
                  <a:pt x="90" y="23"/>
                  <a:pt x="90" y="23"/>
                </a:cubicBezTo>
                <a:cubicBezTo>
                  <a:pt x="90" y="22"/>
                  <a:pt x="90" y="22"/>
                  <a:pt x="90" y="22"/>
                </a:cubicBezTo>
                <a:cubicBezTo>
                  <a:pt x="91" y="22"/>
                  <a:pt x="91" y="22"/>
                  <a:pt x="91" y="22"/>
                </a:cubicBezTo>
                <a:cubicBezTo>
                  <a:pt x="91" y="22"/>
                  <a:pt x="91" y="22"/>
                  <a:pt x="91" y="22"/>
                </a:cubicBezTo>
                <a:cubicBezTo>
                  <a:pt x="92" y="21"/>
                  <a:pt x="92" y="21"/>
                  <a:pt x="92" y="21"/>
                </a:cubicBezTo>
                <a:cubicBezTo>
                  <a:pt x="92" y="21"/>
                  <a:pt x="93" y="20"/>
                  <a:pt x="93" y="20"/>
                </a:cubicBezTo>
                <a:cubicBezTo>
                  <a:pt x="100" y="16"/>
                  <a:pt x="100" y="16"/>
                  <a:pt x="100" y="16"/>
                </a:cubicBezTo>
                <a:cubicBezTo>
                  <a:pt x="99" y="15"/>
                  <a:pt x="97" y="15"/>
                  <a:pt x="97" y="16"/>
                </a:cubicBezTo>
                <a:cubicBezTo>
                  <a:pt x="96" y="17"/>
                  <a:pt x="94" y="19"/>
                  <a:pt x="93" y="19"/>
                </a:cubicBezTo>
                <a:cubicBezTo>
                  <a:pt x="93" y="19"/>
                  <a:pt x="93" y="20"/>
                  <a:pt x="93" y="20"/>
                </a:cubicBezTo>
                <a:cubicBezTo>
                  <a:pt x="92" y="20"/>
                  <a:pt x="92" y="20"/>
                  <a:pt x="92" y="21"/>
                </a:cubicBezTo>
                <a:cubicBezTo>
                  <a:pt x="91" y="21"/>
                  <a:pt x="91" y="21"/>
                  <a:pt x="91" y="22"/>
                </a:cubicBezTo>
                <a:cubicBezTo>
                  <a:pt x="91" y="22"/>
                  <a:pt x="91" y="22"/>
                  <a:pt x="91" y="22"/>
                </a:cubicBezTo>
                <a:cubicBezTo>
                  <a:pt x="90" y="22"/>
                  <a:pt x="90" y="22"/>
                  <a:pt x="90" y="22"/>
                </a:cubicBezTo>
                <a:cubicBezTo>
                  <a:pt x="90" y="23"/>
                  <a:pt x="90" y="23"/>
                  <a:pt x="90" y="23"/>
                </a:cubicBezTo>
                <a:cubicBezTo>
                  <a:pt x="89" y="23"/>
                  <a:pt x="89" y="23"/>
                  <a:pt x="89" y="23"/>
                </a:cubicBezTo>
                <a:cubicBezTo>
                  <a:pt x="89" y="24"/>
                  <a:pt x="89" y="24"/>
                  <a:pt x="89" y="24"/>
                </a:cubicBezTo>
                <a:cubicBezTo>
                  <a:pt x="88" y="24"/>
                  <a:pt x="88" y="24"/>
                  <a:pt x="88" y="24"/>
                </a:cubicBezTo>
                <a:cubicBezTo>
                  <a:pt x="88" y="24"/>
                  <a:pt x="88" y="24"/>
                  <a:pt x="88" y="24"/>
                </a:cubicBezTo>
                <a:cubicBezTo>
                  <a:pt x="87" y="25"/>
                  <a:pt x="87" y="25"/>
                  <a:pt x="87" y="25"/>
                </a:cubicBezTo>
                <a:cubicBezTo>
                  <a:pt x="87" y="25"/>
                  <a:pt x="86" y="26"/>
                  <a:pt x="85" y="26"/>
                </a:cubicBezTo>
                <a:close/>
                <a:moveTo>
                  <a:pt x="24" y="151"/>
                </a:moveTo>
                <a:cubicBezTo>
                  <a:pt x="27" y="147"/>
                  <a:pt x="30" y="142"/>
                  <a:pt x="34" y="138"/>
                </a:cubicBezTo>
                <a:cubicBezTo>
                  <a:pt x="34" y="137"/>
                  <a:pt x="33" y="138"/>
                  <a:pt x="33" y="138"/>
                </a:cubicBezTo>
                <a:cubicBezTo>
                  <a:pt x="30" y="142"/>
                  <a:pt x="27" y="146"/>
                  <a:pt x="24" y="150"/>
                </a:cubicBezTo>
                <a:cubicBezTo>
                  <a:pt x="23" y="150"/>
                  <a:pt x="23" y="151"/>
                  <a:pt x="24" y="151"/>
                </a:cubicBezTo>
                <a:close/>
                <a:moveTo>
                  <a:pt x="39" y="65"/>
                </a:moveTo>
                <a:cubicBezTo>
                  <a:pt x="37" y="69"/>
                  <a:pt x="35" y="72"/>
                  <a:pt x="32" y="75"/>
                </a:cubicBezTo>
                <a:cubicBezTo>
                  <a:pt x="31" y="76"/>
                  <a:pt x="31" y="77"/>
                  <a:pt x="32" y="78"/>
                </a:cubicBezTo>
                <a:cubicBezTo>
                  <a:pt x="34" y="74"/>
                  <a:pt x="37" y="69"/>
                  <a:pt x="39" y="65"/>
                </a:cubicBezTo>
                <a:close/>
                <a:moveTo>
                  <a:pt x="104" y="187"/>
                </a:moveTo>
                <a:cubicBezTo>
                  <a:pt x="101" y="189"/>
                  <a:pt x="98" y="191"/>
                  <a:pt x="95" y="194"/>
                </a:cubicBezTo>
                <a:cubicBezTo>
                  <a:pt x="96" y="194"/>
                  <a:pt x="97" y="195"/>
                  <a:pt x="98" y="194"/>
                </a:cubicBezTo>
                <a:cubicBezTo>
                  <a:pt x="100" y="192"/>
                  <a:pt x="102" y="190"/>
                  <a:pt x="104" y="187"/>
                </a:cubicBezTo>
                <a:close/>
                <a:moveTo>
                  <a:pt x="66" y="27"/>
                </a:moveTo>
                <a:cubicBezTo>
                  <a:pt x="66" y="26"/>
                  <a:pt x="66" y="26"/>
                  <a:pt x="66" y="26"/>
                </a:cubicBezTo>
                <a:cubicBezTo>
                  <a:pt x="67" y="26"/>
                  <a:pt x="67" y="26"/>
                  <a:pt x="67" y="26"/>
                </a:cubicBezTo>
                <a:cubicBezTo>
                  <a:pt x="67" y="26"/>
                  <a:pt x="67" y="26"/>
                  <a:pt x="67" y="26"/>
                </a:cubicBezTo>
                <a:cubicBezTo>
                  <a:pt x="68" y="26"/>
                  <a:pt x="68" y="25"/>
                  <a:pt x="68" y="25"/>
                </a:cubicBezTo>
                <a:cubicBezTo>
                  <a:pt x="72" y="22"/>
                  <a:pt x="75" y="18"/>
                  <a:pt x="79" y="15"/>
                </a:cubicBezTo>
                <a:cubicBezTo>
                  <a:pt x="75" y="16"/>
                  <a:pt x="74" y="18"/>
                  <a:pt x="72" y="21"/>
                </a:cubicBezTo>
                <a:cubicBezTo>
                  <a:pt x="71" y="22"/>
                  <a:pt x="70" y="23"/>
                  <a:pt x="69" y="24"/>
                </a:cubicBezTo>
                <a:cubicBezTo>
                  <a:pt x="68" y="24"/>
                  <a:pt x="68" y="24"/>
                  <a:pt x="68" y="25"/>
                </a:cubicBezTo>
                <a:cubicBezTo>
                  <a:pt x="68" y="25"/>
                  <a:pt x="67" y="25"/>
                  <a:pt x="67" y="26"/>
                </a:cubicBezTo>
                <a:cubicBezTo>
                  <a:pt x="67" y="26"/>
                  <a:pt x="67" y="26"/>
                  <a:pt x="67" y="26"/>
                </a:cubicBezTo>
                <a:cubicBezTo>
                  <a:pt x="66" y="26"/>
                  <a:pt x="66" y="26"/>
                  <a:pt x="66" y="26"/>
                </a:cubicBezTo>
                <a:lnTo>
                  <a:pt x="66" y="27"/>
                </a:lnTo>
                <a:close/>
                <a:moveTo>
                  <a:pt x="85" y="180"/>
                </a:moveTo>
                <a:cubicBezTo>
                  <a:pt x="82" y="183"/>
                  <a:pt x="79" y="186"/>
                  <a:pt x="76" y="189"/>
                </a:cubicBezTo>
                <a:cubicBezTo>
                  <a:pt x="76" y="190"/>
                  <a:pt x="77" y="190"/>
                  <a:pt x="77" y="190"/>
                </a:cubicBezTo>
                <a:cubicBezTo>
                  <a:pt x="86" y="181"/>
                  <a:pt x="86" y="181"/>
                  <a:pt x="86" y="181"/>
                </a:cubicBezTo>
                <a:cubicBezTo>
                  <a:pt x="86" y="181"/>
                  <a:pt x="86" y="180"/>
                  <a:pt x="85" y="180"/>
                </a:cubicBezTo>
                <a:close/>
                <a:moveTo>
                  <a:pt x="140" y="64"/>
                </a:moveTo>
                <a:cubicBezTo>
                  <a:pt x="141" y="64"/>
                  <a:pt x="141" y="64"/>
                  <a:pt x="141" y="64"/>
                </a:cubicBezTo>
                <a:cubicBezTo>
                  <a:pt x="141" y="64"/>
                  <a:pt x="141" y="64"/>
                  <a:pt x="141" y="64"/>
                </a:cubicBezTo>
                <a:cubicBezTo>
                  <a:pt x="142" y="63"/>
                  <a:pt x="142" y="63"/>
                  <a:pt x="142" y="63"/>
                </a:cubicBezTo>
                <a:cubicBezTo>
                  <a:pt x="142" y="63"/>
                  <a:pt x="143" y="63"/>
                  <a:pt x="143" y="63"/>
                </a:cubicBezTo>
                <a:cubicBezTo>
                  <a:pt x="146" y="61"/>
                  <a:pt x="148" y="59"/>
                  <a:pt x="152" y="58"/>
                </a:cubicBezTo>
                <a:cubicBezTo>
                  <a:pt x="151" y="57"/>
                  <a:pt x="152" y="56"/>
                  <a:pt x="152" y="56"/>
                </a:cubicBezTo>
                <a:cubicBezTo>
                  <a:pt x="143" y="62"/>
                  <a:pt x="143" y="62"/>
                  <a:pt x="143" y="62"/>
                </a:cubicBezTo>
                <a:cubicBezTo>
                  <a:pt x="143" y="62"/>
                  <a:pt x="143" y="63"/>
                  <a:pt x="143" y="63"/>
                </a:cubicBezTo>
                <a:cubicBezTo>
                  <a:pt x="142" y="63"/>
                  <a:pt x="142" y="63"/>
                  <a:pt x="142" y="63"/>
                </a:cubicBezTo>
                <a:cubicBezTo>
                  <a:pt x="142" y="63"/>
                  <a:pt x="141" y="64"/>
                  <a:pt x="141" y="64"/>
                </a:cubicBezTo>
                <a:cubicBezTo>
                  <a:pt x="141" y="64"/>
                  <a:pt x="141" y="64"/>
                  <a:pt x="141" y="64"/>
                </a:cubicBezTo>
                <a:lnTo>
                  <a:pt x="140" y="64"/>
                </a:lnTo>
                <a:close/>
                <a:moveTo>
                  <a:pt x="23" y="160"/>
                </a:moveTo>
                <a:cubicBezTo>
                  <a:pt x="24" y="160"/>
                  <a:pt x="24" y="160"/>
                  <a:pt x="24" y="160"/>
                </a:cubicBezTo>
                <a:cubicBezTo>
                  <a:pt x="24" y="160"/>
                  <a:pt x="25" y="159"/>
                  <a:pt x="25" y="159"/>
                </a:cubicBezTo>
                <a:cubicBezTo>
                  <a:pt x="26" y="158"/>
                  <a:pt x="27" y="157"/>
                  <a:pt x="28" y="156"/>
                </a:cubicBezTo>
                <a:cubicBezTo>
                  <a:pt x="28" y="155"/>
                  <a:pt x="28" y="155"/>
                  <a:pt x="28" y="155"/>
                </a:cubicBezTo>
                <a:cubicBezTo>
                  <a:pt x="31" y="152"/>
                  <a:pt x="33" y="149"/>
                  <a:pt x="36" y="147"/>
                </a:cubicBezTo>
                <a:cubicBezTo>
                  <a:pt x="36" y="147"/>
                  <a:pt x="36" y="145"/>
                  <a:pt x="36" y="144"/>
                </a:cubicBezTo>
                <a:cubicBezTo>
                  <a:pt x="28" y="154"/>
                  <a:pt x="28" y="154"/>
                  <a:pt x="28" y="154"/>
                </a:cubicBezTo>
                <a:cubicBezTo>
                  <a:pt x="28" y="154"/>
                  <a:pt x="28" y="155"/>
                  <a:pt x="28" y="155"/>
                </a:cubicBezTo>
                <a:cubicBezTo>
                  <a:pt x="27" y="156"/>
                  <a:pt x="26" y="157"/>
                  <a:pt x="25" y="158"/>
                </a:cubicBezTo>
                <a:cubicBezTo>
                  <a:pt x="25" y="158"/>
                  <a:pt x="25" y="159"/>
                  <a:pt x="25" y="159"/>
                </a:cubicBezTo>
                <a:cubicBezTo>
                  <a:pt x="24" y="159"/>
                  <a:pt x="24" y="159"/>
                  <a:pt x="24" y="160"/>
                </a:cubicBezTo>
                <a:lnTo>
                  <a:pt x="23" y="160"/>
                </a:lnTo>
                <a:close/>
                <a:moveTo>
                  <a:pt x="109" y="194"/>
                </a:moveTo>
                <a:cubicBezTo>
                  <a:pt x="113" y="192"/>
                  <a:pt x="116" y="188"/>
                  <a:pt x="119" y="186"/>
                </a:cubicBezTo>
                <a:cubicBezTo>
                  <a:pt x="119" y="186"/>
                  <a:pt x="118" y="185"/>
                  <a:pt x="118" y="185"/>
                </a:cubicBezTo>
                <a:cubicBezTo>
                  <a:pt x="114" y="188"/>
                  <a:pt x="112" y="191"/>
                  <a:pt x="109" y="194"/>
                </a:cubicBezTo>
                <a:cubicBezTo>
                  <a:pt x="109" y="194"/>
                  <a:pt x="109" y="194"/>
                  <a:pt x="109" y="194"/>
                </a:cubicBezTo>
                <a:close/>
                <a:moveTo>
                  <a:pt x="21" y="148"/>
                </a:moveTo>
                <a:cubicBezTo>
                  <a:pt x="25" y="143"/>
                  <a:pt x="30" y="138"/>
                  <a:pt x="34" y="133"/>
                </a:cubicBezTo>
                <a:cubicBezTo>
                  <a:pt x="33" y="133"/>
                  <a:pt x="32" y="134"/>
                  <a:pt x="32" y="134"/>
                </a:cubicBezTo>
                <a:cubicBezTo>
                  <a:pt x="28" y="138"/>
                  <a:pt x="25" y="143"/>
                  <a:pt x="21" y="147"/>
                </a:cubicBezTo>
                <a:cubicBezTo>
                  <a:pt x="21" y="147"/>
                  <a:pt x="21" y="148"/>
                  <a:pt x="21" y="149"/>
                </a:cubicBezTo>
                <a:cubicBezTo>
                  <a:pt x="21" y="149"/>
                  <a:pt x="21" y="148"/>
                  <a:pt x="21" y="148"/>
                </a:cubicBezTo>
                <a:close/>
                <a:moveTo>
                  <a:pt x="46" y="182"/>
                </a:moveTo>
                <a:cubicBezTo>
                  <a:pt x="49" y="178"/>
                  <a:pt x="52" y="174"/>
                  <a:pt x="56" y="171"/>
                </a:cubicBezTo>
                <a:cubicBezTo>
                  <a:pt x="57" y="170"/>
                  <a:pt x="55" y="169"/>
                  <a:pt x="55" y="170"/>
                </a:cubicBezTo>
                <a:cubicBezTo>
                  <a:pt x="46" y="182"/>
                  <a:pt x="46" y="182"/>
                  <a:pt x="46" y="182"/>
                </a:cubicBezTo>
                <a:cubicBezTo>
                  <a:pt x="46" y="182"/>
                  <a:pt x="45" y="183"/>
                  <a:pt x="46" y="182"/>
                </a:cubicBezTo>
                <a:close/>
                <a:moveTo>
                  <a:pt x="43" y="30"/>
                </a:moveTo>
                <a:cubicBezTo>
                  <a:pt x="43" y="33"/>
                  <a:pt x="44" y="35"/>
                  <a:pt x="45" y="37"/>
                </a:cubicBezTo>
                <a:cubicBezTo>
                  <a:pt x="45" y="37"/>
                  <a:pt x="46" y="37"/>
                  <a:pt x="47" y="38"/>
                </a:cubicBezTo>
                <a:cubicBezTo>
                  <a:pt x="46" y="36"/>
                  <a:pt x="46" y="35"/>
                  <a:pt x="46" y="34"/>
                </a:cubicBezTo>
                <a:cubicBezTo>
                  <a:pt x="46" y="32"/>
                  <a:pt x="45" y="31"/>
                  <a:pt x="43" y="30"/>
                </a:cubicBezTo>
                <a:cubicBezTo>
                  <a:pt x="43" y="30"/>
                  <a:pt x="43" y="29"/>
                  <a:pt x="43" y="30"/>
                </a:cubicBezTo>
                <a:close/>
                <a:moveTo>
                  <a:pt x="55" y="51"/>
                </a:moveTo>
                <a:cubicBezTo>
                  <a:pt x="56" y="55"/>
                  <a:pt x="57" y="59"/>
                  <a:pt x="58" y="63"/>
                </a:cubicBezTo>
                <a:cubicBezTo>
                  <a:pt x="58" y="63"/>
                  <a:pt x="59" y="62"/>
                  <a:pt x="59" y="62"/>
                </a:cubicBezTo>
                <a:cubicBezTo>
                  <a:pt x="58" y="58"/>
                  <a:pt x="58" y="54"/>
                  <a:pt x="56" y="51"/>
                </a:cubicBezTo>
                <a:cubicBezTo>
                  <a:pt x="56" y="50"/>
                  <a:pt x="55" y="50"/>
                  <a:pt x="55" y="51"/>
                </a:cubicBezTo>
                <a:close/>
                <a:moveTo>
                  <a:pt x="81" y="65"/>
                </a:moveTo>
                <a:cubicBezTo>
                  <a:pt x="83" y="65"/>
                  <a:pt x="84" y="66"/>
                  <a:pt x="86" y="66"/>
                </a:cubicBezTo>
                <a:cubicBezTo>
                  <a:pt x="92" y="67"/>
                  <a:pt x="95" y="70"/>
                  <a:pt x="96" y="75"/>
                </a:cubicBezTo>
                <a:cubicBezTo>
                  <a:pt x="96" y="75"/>
                  <a:pt x="96" y="74"/>
                  <a:pt x="96" y="74"/>
                </a:cubicBezTo>
                <a:cubicBezTo>
                  <a:pt x="95" y="67"/>
                  <a:pt x="87" y="63"/>
                  <a:pt x="79" y="64"/>
                </a:cubicBezTo>
                <a:cubicBezTo>
                  <a:pt x="79" y="64"/>
                  <a:pt x="81" y="65"/>
                  <a:pt x="81" y="65"/>
                </a:cubicBezTo>
                <a:close/>
                <a:moveTo>
                  <a:pt x="121" y="41"/>
                </a:moveTo>
                <a:cubicBezTo>
                  <a:pt x="122" y="40"/>
                  <a:pt x="124" y="40"/>
                  <a:pt x="125" y="39"/>
                </a:cubicBezTo>
                <a:cubicBezTo>
                  <a:pt x="126" y="38"/>
                  <a:pt x="127" y="37"/>
                  <a:pt x="129" y="35"/>
                </a:cubicBezTo>
                <a:cubicBezTo>
                  <a:pt x="128" y="35"/>
                  <a:pt x="130" y="34"/>
                  <a:pt x="129" y="34"/>
                </a:cubicBezTo>
                <a:cubicBezTo>
                  <a:pt x="126" y="35"/>
                  <a:pt x="123" y="37"/>
                  <a:pt x="121" y="40"/>
                </a:cubicBezTo>
                <a:cubicBezTo>
                  <a:pt x="121" y="40"/>
                  <a:pt x="120" y="41"/>
                  <a:pt x="121" y="41"/>
                </a:cubicBezTo>
                <a:close/>
                <a:moveTo>
                  <a:pt x="94" y="27"/>
                </a:moveTo>
                <a:cubicBezTo>
                  <a:pt x="94" y="26"/>
                  <a:pt x="94" y="26"/>
                  <a:pt x="94" y="26"/>
                </a:cubicBezTo>
                <a:cubicBezTo>
                  <a:pt x="94" y="26"/>
                  <a:pt x="94" y="26"/>
                  <a:pt x="94" y="26"/>
                </a:cubicBezTo>
                <a:cubicBezTo>
                  <a:pt x="95" y="26"/>
                  <a:pt x="95" y="26"/>
                  <a:pt x="95" y="26"/>
                </a:cubicBezTo>
                <a:cubicBezTo>
                  <a:pt x="95" y="25"/>
                  <a:pt x="95" y="25"/>
                  <a:pt x="95" y="25"/>
                </a:cubicBezTo>
                <a:cubicBezTo>
                  <a:pt x="96" y="25"/>
                  <a:pt x="96" y="25"/>
                  <a:pt x="96" y="25"/>
                </a:cubicBezTo>
                <a:cubicBezTo>
                  <a:pt x="96" y="25"/>
                  <a:pt x="97" y="24"/>
                  <a:pt x="97" y="24"/>
                </a:cubicBezTo>
                <a:cubicBezTo>
                  <a:pt x="101" y="20"/>
                  <a:pt x="106" y="17"/>
                  <a:pt x="111" y="14"/>
                </a:cubicBezTo>
                <a:cubicBezTo>
                  <a:pt x="107" y="13"/>
                  <a:pt x="107" y="13"/>
                  <a:pt x="107" y="13"/>
                </a:cubicBezTo>
                <a:cubicBezTo>
                  <a:pt x="107" y="14"/>
                  <a:pt x="108" y="14"/>
                  <a:pt x="108" y="15"/>
                </a:cubicBezTo>
                <a:cubicBezTo>
                  <a:pt x="106" y="15"/>
                  <a:pt x="105" y="16"/>
                  <a:pt x="104" y="17"/>
                </a:cubicBezTo>
                <a:cubicBezTo>
                  <a:pt x="101" y="19"/>
                  <a:pt x="99" y="21"/>
                  <a:pt x="97" y="23"/>
                </a:cubicBezTo>
                <a:cubicBezTo>
                  <a:pt x="97" y="23"/>
                  <a:pt x="97" y="24"/>
                  <a:pt x="97" y="24"/>
                </a:cubicBezTo>
                <a:cubicBezTo>
                  <a:pt x="96" y="24"/>
                  <a:pt x="96" y="24"/>
                  <a:pt x="96" y="25"/>
                </a:cubicBezTo>
                <a:cubicBezTo>
                  <a:pt x="95" y="25"/>
                  <a:pt x="95" y="25"/>
                  <a:pt x="95" y="25"/>
                </a:cubicBezTo>
                <a:cubicBezTo>
                  <a:pt x="95" y="26"/>
                  <a:pt x="95" y="26"/>
                  <a:pt x="95" y="26"/>
                </a:cubicBezTo>
                <a:cubicBezTo>
                  <a:pt x="94" y="26"/>
                  <a:pt x="94" y="26"/>
                  <a:pt x="94" y="26"/>
                </a:cubicBezTo>
                <a:cubicBezTo>
                  <a:pt x="94" y="26"/>
                  <a:pt x="94" y="26"/>
                  <a:pt x="94" y="26"/>
                </a:cubicBezTo>
                <a:lnTo>
                  <a:pt x="94" y="27"/>
                </a:lnTo>
                <a:close/>
                <a:moveTo>
                  <a:pt x="118" y="36"/>
                </a:moveTo>
                <a:cubicBezTo>
                  <a:pt x="119" y="35"/>
                  <a:pt x="119" y="35"/>
                  <a:pt x="119" y="35"/>
                </a:cubicBezTo>
                <a:cubicBezTo>
                  <a:pt x="125" y="32"/>
                  <a:pt x="130" y="27"/>
                  <a:pt x="134" y="22"/>
                </a:cubicBezTo>
                <a:cubicBezTo>
                  <a:pt x="129" y="26"/>
                  <a:pt x="124" y="31"/>
                  <a:pt x="119" y="34"/>
                </a:cubicBezTo>
                <a:cubicBezTo>
                  <a:pt x="119" y="35"/>
                  <a:pt x="119" y="35"/>
                  <a:pt x="119" y="35"/>
                </a:cubicBezTo>
                <a:cubicBezTo>
                  <a:pt x="118" y="35"/>
                  <a:pt x="118" y="35"/>
                  <a:pt x="118" y="36"/>
                </a:cubicBezTo>
                <a:close/>
                <a:moveTo>
                  <a:pt x="132" y="54"/>
                </a:moveTo>
                <a:cubicBezTo>
                  <a:pt x="137" y="51"/>
                  <a:pt x="141" y="48"/>
                  <a:pt x="146" y="44"/>
                </a:cubicBezTo>
                <a:cubicBezTo>
                  <a:pt x="140" y="46"/>
                  <a:pt x="136" y="51"/>
                  <a:pt x="132" y="54"/>
                </a:cubicBezTo>
                <a:close/>
                <a:moveTo>
                  <a:pt x="32" y="153"/>
                </a:moveTo>
                <a:cubicBezTo>
                  <a:pt x="29" y="157"/>
                  <a:pt x="25" y="160"/>
                  <a:pt x="22" y="165"/>
                </a:cubicBezTo>
                <a:cubicBezTo>
                  <a:pt x="22" y="165"/>
                  <a:pt x="22" y="166"/>
                  <a:pt x="22" y="167"/>
                </a:cubicBezTo>
                <a:cubicBezTo>
                  <a:pt x="26" y="163"/>
                  <a:pt x="29" y="158"/>
                  <a:pt x="32" y="153"/>
                </a:cubicBezTo>
                <a:close/>
                <a:moveTo>
                  <a:pt x="140" y="84"/>
                </a:moveTo>
                <a:cubicBezTo>
                  <a:pt x="143" y="84"/>
                  <a:pt x="145" y="82"/>
                  <a:pt x="147" y="80"/>
                </a:cubicBezTo>
                <a:cubicBezTo>
                  <a:pt x="148" y="80"/>
                  <a:pt x="148" y="78"/>
                  <a:pt x="148" y="76"/>
                </a:cubicBezTo>
                <a:cubicBezTo>
                  <a:pt x="145" y="79"/>
                  <a:pt x="142" y="81"/>
                  <a:pt x="140" y="84"/>
                </a:cubicBezTo>
                <a:cubicBezTo>
                  <a:pt x="140" y="84"/>
                  <a:pt x="140" y="84"/>
                  <a:pt x="140" y="84"/>
                </a:cubicBezTo>
                <a:close/>
                <a:moveTo>
                  <a:pt x="26" y="172"/>
                </a:moveTo>
                <a:cubicBezTo>
                  <a:pt x="27" y="172"/>
                  <a:pt x="27" y="172"/>
                  <a:pt x="27" y="171"/>
                </a:cubicBezTo>
                <a:cubicBezTo>
                  <a:pt x="30" y="168"/>
                  <a:pt x="33" y="165"/>
                  <a:pt x="36" y="162"/>
                </a:cubicBezTo>
                <a:cubicBezTo>
                  <a:pt x="36" y="161"/>
                  <a:pt x="36" y="160"/>
                  <a:pt x="37" y="159"/>
                </a:cubicBezTo>
                <a:cubicBezTo>
                  <a:pt x="37" y="158"/>
                  <a:pt x="38" y="159"/>
                  <a:pt x="39" y="158"/>
                </a:cubicBezTo>
                <a:cubicBezTo>
                  <a:pt x="38" y="158"/>
                  <a:pt x="39" y="156"/>
                  <a:pt x="38" y="157"/>
                </a:cubicBezTo>
                <a:cubicBezTo>
                  <a:pt x="27" y="171"/>
                  <a:pt x="27" y="171"/>
                  <a:pt x="27" y="171"/>
                </a:cubicBezTo>
                <a:cubicBezTo>
                  <a:pt x="26" y="171"/>
                  <a:pt x="26" y="172"/>
                  <a:pt x="26" y="172"/>
                </a:cubicBezTo>
                <a:close/>
                <a:moveTo>
                  <a:pt x="159" y="127"/>
                </a:moveTo>
                <a:cubicBezTo>
                  <a:pt x="160" y="127"/>
                  <a:pt x="160" y="128"/>
                  <a:pt x="160" y="128"/>
                </a:cubicBezTo>
                <a:cubicBezTo>
                  <a:pt x="160" y="128"/>
                  <a:pt x="160" y="129"/>
                  <a:pt x="160" y="129"/>
                </a:cubicBezTo>
                <a:cubicBezTo>
                  <a:pt x="161" y="129"/>
                  <a:pt x="162" y="130"/>
                  <a:pt x="163" y="131"/>
                </a:cubicBezTo>
                <a:cubicBezTo>
                  <a:pt x="164" y="129"/>
                  <a:pt x="164" y="127"/>
                  <a:pt x="165" y="126"/>
                </a:cubicBezTo>
                <a:cubicBezTo>
                  <a:pt x="163" y="126"/>
                  <a:pt x="161" y="126"/>
                  <a:pt x="159" y="125"/>
                </a:cubicBezTo>
                <a:cubicBezTo>
                  <a:pt x="159" y="126"/>
                  <a:pt x="160" y="126"/>
                  <a:pt x="159" y="127"/>
                </a:cubicBezTo>
                <a:close/>
                <a:moveTo>
                  <a:pt x="87" y="191"/>
                </a:moveTo>
                <a:cubicBezTo>
                  <a:pt x="99" y="181"/>
                  <a:pt x="99" y="181"/>
                  <a:pt x="99" y="181"/>
                </a:cubicBezTo>
                <a:cubicBezTo>
                  <a:pt x="98" y="181"/>
                  <a:pt x="97" y="181"/>
                  <a:pt x="96" y="180"/>
                </a:cubicBezTo>
                <a:cubicBezTo>
                  <a:pt x="93" y="184"/>
                  <a:pt x="90" y="187"/>
                  <a:pt x="87" y="191"/>
                </a:cubicBezTo>
                <a:close/>
                <a:moveTo>
                  <a:pt x="127" y="190"/>
                </a:moveTo>
                <a:cubicBezTo>
                  <a:pt x="124" y="192"/>
                  <a:pt x="120" y="195"/>
                  <a:pt x="117" y="198"/>
                </a:cubicBezTo>
                <a:cubicBezTo>
                  <a:pt x="121" y="197"/>
                  <a:pt x="125" y="195"/>
                  <a:pt x="128" y="192"/>
                </a:cubicBezTo>
                <a:cubicBezTo>
                  <a:pt x="129" y="191"/>
                  <a:pt x="127" y="191"/>
                  <a:pt x="127" y="190"/>
                </a:cubicBezTo>
                <a:close/>
                <a:moveTo>
                  <a:pt x="78" y="81"/>
                </a:moveTo>
                <a:cubicBezTo>
                  <a:pt x="82" y="79"/>
                  <a:pt x="84" y="76"/>
                  <a:pt x="88" y="73"/>
                </a:cubicBezTo>
                <a:cubicBezTo>
                  <a:pt x="88" y="72"/>
                  <a:pt x="86" y="72"/>
                  <a:pt x="85" y="71"/>
                </a:cubicBezTo>
                <a:cubicBezTo>
                  <a:pt x="83" y="75"/>
                  <a:pt x="80" y="78"/>
                  <a:pt x="78" y="81"/>
                </a:cubicBezTo>
                <a:close/>
                <a:moveTo>
                  <a:pt x="21" y="143"/>
                </a:moveTo>
                <a:cubicBezTo>
                  <a:pt x="26" y="138"/>
                  <a:pt x="29" y="134"/>
                  <a:pt x="33" y="129"/>
                </a:cubicBezTo>
                <a:cubicBezTo>
                  <a:pt x="33" y="128"/>
                  <a:pt x="33" y="128"/>
                  <a:pt x="33" y="127"/>
                </a:cubicBezTo>
                <a:cubicBezTo>
                  <a:pt x="30" y="130"/>
                  <a:pt x="27" y="134"/>
                  <a:pt x="25" y="137"/>
                </a:cubicBezTo>
                <a:cubicBezTo>
                  <a:pt x="24" y="139"/>
                  <a:pt x="22" y="141"/>
                  <a:pt x="21" y="143"/>
                </a:cubicBezTo>
                <a:close/>
                <a:moveTo>
                  <a:pt x="80" y="191"/>
                </a:moveTo>
                <a:cubicBezTo>
                  <a:pt x="84" y="187"/>
                  <a:pt x="88" y="183"/>
                  <a:pt x="93" y="180"/>
                </a:cubicBezTo>
                <a:cubicBezTo>
                  <a:pt x="92" y="180"/>
                  <a:pt x="90" y="180"/>
                  <a:pt x="90" y="180"/>
                </a:cubicBezTo>
                <a:cubicBezTo>
                  <a:pt x="89" y="179"/>
                  <a:pt x="88" y="181"/>
                  <a:pt x="87" y="182"/>
                </a:cubicBezTo>
                <a:cubicBezTo>
                  <a:pt x="85" y="185"/>
                  <a:pt x="82" y="188"/>
                  <a:pt x="80" y="191"/>
                </a:cubicBezTo>
                <a:close/>
                <a:moveTo>
                  <a:pt x="103" y="26"/>
                </a:moveTo>
                <a:cubicBezTo>
                  <a:pt x="104" y="26"/>
                  <a:pt x="104" y="26"/>
                  <a:pt x="104" y="26"/>
                </a:cubicBezTo>
                <a:cubicBezTo>
                  <a:pt x="108" y="23"/>
                  <a:pt x="113" y="19"/>
                  <a:pt x="118" y="16"/>
                </a:cubicBezTo>
                <a:cubicBezTo>
                  <a:pt x="117" y="15"/>
                  <a:pt x="115" y="14"/>
                  <a:pt x="115" y="15"/>
                </a:cubicBezTo>
                <a:cubicBezTo>
                  <a:pt x="104" y="25"/>
                  <a:pt x="104" y="25"/>
                  <a:pt x="104" y="25"/>
                </a:cubicBezTo>
                <a:cubicBezTo>
                  <a:pt x="104" y="25"/>
                  <a:pt x="104" y="26"/>
                  <a:pt x="104" y="26"/>
                </a:cubicBezTo>
                <a:lnTo>
                  <a:pt x="103" y="26"/>
                </a:lnTo>
                <a:close/>
                <a:moveTo>
                  <a:pt x="30" y="64"/>
                </a:moveTo>
                <a:cubicBezTo>
                  <a:pt x="30" y="64"/>
                  <a:pt x="30" y="64"/>
                  <a:pt x="30" y="64"/>
                </a:cubicBezTo>
                <a:cubicBezTo>
                  <a:pt x="39" y="51"/>
                  <a:pt x="39" y="51"/>
                  <a:pt x="39" y="51"/>
                </a:cubicBezTo>
                <a:cubicBezTo>
                  <a:pt x="39" y="51"/>
                  <a:pt x="39" y="50"/>
                  <a:pt x="38" y="50"/>
                </a:cubicBezTo>
                <a:cubicBezTo>
                  <a:pt x="35" y="55"/>
                  <a:pt x="32" y="59"/>
                  <a:pt x="29" y="63"/>
                </a:cubicBezTo>
                <a:cubicBezTo>
                  <a:pt x="28" y="64"/>
                  <a:pt x="29" y="64"/>
                  <a:pt x="30" y="64"/>
                </a:cubicBezTo>
                <a:close/>
                <a:moveTo>
                  <a:pt x="131" y="123"/>
                </a:moveTo>
                <a:cubicBezTo>
                  <a:pt x="131" y="123"/>
                  <a:pt x="132" y="123"/>
                  <a:pt x="133" y="124"/>
                </a:cubicBezTo>
                <a:cubicBezTo>
                  <a:pt x="150" y="127"/>
                  <a:pt x="150" y="127"/>
                  <a:pt x="150" y="127"/>
                </a:cubicBezTo>
                <a:cubicBezTo>
                  <a:pt x="144" y="125"/>
                  <a:pt x="139" y="123"/>
                  <a:pt x="132" y="121"/>
                </a:cubicBezTo>
                <a:cubicBezTo>
                  <a:pt x="133" y="122"/>
                  <a:pt x="131" y="123"/>
                  <a:pt x="131" y="123"/>
                </a:cubicBezTo>
                <a:close/>
                <a:moveTo>
                  <a:pt x="67" y="81"/>
                </a:moveTo>
                <a:cubicBezTo>
                  <a:pt x="69" y="81"/>
                  <a:pt x="70" y="81"/>
                  <a:pt x="71" y="80"/>
                </a:cubicBezTo>
                <a:cubicBezTo>
                  <a:pt x="80" y="71"/>
                  <a:pt x="80" y="71"/>
                  <a:pt x="80" y="71"/>
                </a:cubicBezTo>
                <a:cubicBezTo>
                  <a:pt x="79" y="71"/>
                  <a:pt x="78" y="70"/>
                  <a:pt x="77" y="71"/>
                </a:cubicBezTo>
                <a:cubicBezTo>
                  <a:pt x="74" y="74"/>
                  <a:pt x="71" y="78"/>
                  <a:pt x="67" y="81"/>
                </a:cubicBezTo>
                <a:close/>
                <a:moveTo>
                  <a:pt x="24" y="168"/>
                </a:moveTo>
                <a:cubicBezTo>
                  <a:pt x="25" y="168"/>
                  <a:pt x="25" y="168"/>
                  <a:pt x="25" y="168"/>
                </a:cubicBezTo>
                <a:cubicBezTo>
                  <a:pt x="25" y="167"/>
                  <a:pt x="25" y="167"/>
                  <a:pt x="25" y="167"/>
                </a:cubicBezTo>
                <a:cubicBezTo>
                  <a:pt x="29" y="163"/>
                  <a:pt x="33" y="158"/>
                  <a:pt x="37" y="154"/>
                </a:cubicBezTo>
                <a:cubicBezTo>
                  <a:pt x="38" y="154"/>
                  <a:pt x="37" y="151"/>
                  <a:pt x="37" y="150"/>
                </a:cubicBezTo>
                <a:cubicBezTo>
                  <a:pt x="37" y="150"/>
                  <a:pt x="36" y="150"/>
                  <a:pt x="36" y="150"/>
                </a:cubicBezTo>
                <a:cubicBezTo>
                  <a:pt x="33" y="157"/>
                  <a:pt x="29" y="162"/>
                  <a:pt x="25" y="167"/>
                </a:cubicBezTo>
                <a:cubicBezTo>
                  <a:pt x="25" y="168"/>
                  <a:pt x="25" y="168"/>
                  <a:pt x="25" y="168"/>
                </a:cubicBezTo>
                <a:lnTo>
                  <a:pt x="24" y="168"/>
                </a:lnTo>
                <a:close/>
                <a:moveTo>
                  <a:pt x="31" y="74"/>
                </a:moveTo>
                <a:cubicBezTo>
                  <a:pt x="35" y="69"/>
                  <a:pt x="38" y="64"/>
                  <a:pt x="42" y="59"/>
                </a:cubicBezTo>
                <a:cubicBezTo>
                  <a:pt x="42" y="59"/>
                  <a:pt x="41" y="58"/>
                  <a:pt x="41" y="57"/>
                </a:cubicBezTo>
                <a:cubicBezTo>
                  <a:pt x="31" y="71"/>
                  <a:pt x="31" y="71"/>
                  <a:pt x="31" y="71"/>
                </a:cubicBezTo>
                <a:cubicBezTo>
                  <a:pt x="31" y="72"/>
                  <a:pt x="31" y="73"/>
                  <a:pt x="31" y="74"/>
                </a:cubicBezTo>
                <a:close/>
                <a:moveTo>
                  <a:pt x="51" y="27"/>
                </a:moveTo>
                <a:cubicBezTo>
                  <a:pt x="51" y="28"/>
                  <a:pt x="51" y="29"/>
                  <a:pt x="51" y="30"/>
                </a:cubicBezTo>
                <a:cubicBezTo>
                  <a:pt x="60" y="20"/>
                  <a:pt x="60" y="20"/>
                  <a:pt x="60" y="20"/>
                </a:cubicBezTo>
                <a:cubicBezTo>
                  <a:pt x="57" y="21"/>
                  <a:pt x="55" y="23"/>
                  <a:pt x="53" y="24"/>
                </a:cubicBezTo>
                <a:cubicBezTo>
                  <a:pt x="52" y="25"/>
                  <a:pt x="50" y="25"/>
                  <a:pt x="51" y="27"/>
                </a:cubicBezTo>
                <a:close/>
                <a:moveTo>
                  <a:pt x="62" y="186"/>
                </a:moveTo>
                <a:cubicBezTo>
                  <a:pt x="62" y="186"/>
                  <a:pt x="63" y="186"/>
                  <a:pt x="63" y="186"/>
                </a:cubicBezTo>
                <a:cubicBezTo>
                  <a:pt x="66" y="183"/>
                  <a:pt x="69" y="179"/>
                  <a:pt x="72" y="175"/>
                </a:cubicBezTo>
                <a:cubicBezTo>
                  <a:pt x="72" y="175"/>
                  <a:pt x="71" y="175"/>
                  <a:pt x="71" y="175"/>
                </a:cubicBezTo>
                <a:cubicBezTo>
                  <a:pt x="67" y="178"/>
                  <a:pt x="64" y="182"/>
                  <a:pt x="61" y="185"/>
                </a:cubicBezTo>
                <a:cubicBezTo>
                  <a:pt x="61" y="185"/>
                  <a:pt x="62" y="186"/>
                  <a:pt x="62" y="186"/>
                </a:cubicBezTo>
                <a:close/>
                <a:moveTo>
                  <a:pt x="65" y="22"/>
                </a:moveTo>
                <a:cubicBezTo>
                  <a:pt x="64" y="22"/>
                  <a:pt x="64" y="24"/>
                  <a:pt x="64" y="24"/>
                </a:cubicBezTo>
                <a:cubicBezTo>
                  <a:pt x="63" y="24"/>
                  <a:pt x="62" y="25"/>
                  <a:pt x="61" y="26"/>
                </a:cubicBezTo>
                <a:cubicBezTo>
                  <a:pt x="60" y="28"/>
                  <a:pt x="59" y="29"/>
                  <a:pt x="58" y="31"/>
                </a:cubicBezTo>
                <a:cubicBezTo>
                  <a:pt x="58" y="32"/>
                  <a:pt x="59" y="31"/>
                  <a:pt x="60" y="31"/>
                </a:cubicBezTo>
                <a:cubicBezTo>
                  <a:pt x="72" y="18"/>
                  <a:pt x="72" y="18"/>
                  <a:pt x="72" y="18"/>
                </a:cubicBezTo>
                <a:cubicBezTo>
                  <a:pt x="71" y="17"/>
                  <a:pt x="71" y="18"/>
                  <a:pt x="71" y="19"/>
                </a:cubicBezTo>
                <a:cubicBezTo>
                  <a:pt x="70" y="19"/>
                  <a:pt x="69" y="18"/>
                  <a:pt x="70" y="18"/>
                </a:cubicBezTo>
                <a:cubicBezTo>
                  <a:pt x="71" y="18"/>
                  <a:pt x="71" y="17"/>
                  <a:pt x="70" y="18"/>
                </a:cubicBezTo>
                <a:cubicBezTo>
                  <a:pt x="69" y="18"/>
                  <a:pt x="68" y="20"/>
                  <a:pt x="67" y="21"/>
                </a:cubicBezTo>
                <a:cubicBezTo>
                  <a:pt x="67" y="21"/>
                  <a:pt x="67" y="22"/>
                  <a:pt x="66" y="22"/>
                </a:cubicBezTo>
                <a:cubicBezTo>
                  <a:pt x="66" y="23"/>
                  <a:pt x="65" y="22"/>
                  <a:pt x="65" y="22"/>
                </a:cubicBezTo>
                <a:close/>
                <a:moveTo>
                  <a:pt x="92" y="193"/>
                </a:moveTo>
                <a:cubicBezTo>
                  <a:pt x="92" y="193"/>
                  <a:pt x="93" y="193"/>
                  <a:pt x="93" y="193"/>
                </a:cubicBezTo>
                <a:cubicBezTo>
                  <a:pt x="98" y="190"/>
                  <a:pt x="102" y="186"/>
                  <a:pt x="107" y="183"/>
                </a:cubicBezTo>
                <a:cubicBezTo>
                  <a:pt x="105" y="182"/>
                  <a:pt x="104" y="181"/>
                  <a:pt x="103" y="182"/>
                </a:cubicBezTo>
                <a:cubicBezTo>
                  <a:pt x="92" y="192"/>
                  <a:pt x="92" y="192"/>
                  <a:pt x="92" y="192"/>
                </a:cubicBezTo>
                <a:cubicBezTo>
                  <a:pt x="92" y="192"/>
                  <a:pt x="91" y="193"/>
                  <a:pt x="92" y="193"/>
                </a:cubicBezTo>
                <a:close/>
                <a:moveTo>
                  <a:pt x="129" y="32"/>
                </a:moveTo>
                <a:cubicBezTo>
                  <a:pt x="132" y="31"/>
                  <a:pt x="134" y="29"/>
                  <a:pt x="137" y="28"/>
                </a:cubicBezTo>
                <a:cubicBezTo>
                  <a:pt x="137" y="27"/>
                  <a:pt x="138" y="28"/>
                  <a:pt x="138" y="29"/>
                </a:cubicBezTo>
                <a:cubicBezTo>
                  <a:pt x="130" y="36"/>
                  <a:pt x="130" y="36"/>
                  <a:pt x="130" y="36"/>
                </a:cubicBezTo>
                <a:cubicBezTo>
                  <a:pt x="129" y="37"/>
                  <a:pt x="131" y="36"/>
                  <a:pt x="131" y="36"/>
                </a:cubicBezTo>
                <a:cubicBezTo>
                  <a:pt x="135" y="34"/>
                  <a:pt x="138" y="32"/>
                  <a:pt x="142" y="30"/>
                </a:cubicBezTo>
                <a:cubicBezTo>
                  <a:pt x="140" y="29"/>
                  <a:pt x="138" y="27"/>
                  <a:pt x="137" y="25"/>
                </a:cubicBezTo>
                <a:cubicBezTo>
                  <a:pt x="130" y="31"/>
                  <a:pt x="130" y="31"/>
                  <a:pt x="130" y="31"/>
                </a:cubicBezTo>
                <a:cubicBezTo>
                  <a:pt x="130" y="31"/>
                  <a:pt x="130" y="32"/>
                  <a:pt x="129" y="32"/>
                </a:cubicBezTo>
                <a:close/>
                <a:moveTo>
                  <a:pt x="33" y="87"/>
                </a:moveTo>
                <a:cubicBezTo>
                  <a:pt x="35" y="87"/>
                  <a:pt x="35" y="87"/>
                  <a:pt x="35" y="87"/>
                </a:cubicBezTo>
                <a:cubicBezTo>
                  <a:pt x="46" y="70"/>
                  <a:pt x="46" y="70"/>
                  <a:pt x="46" y="70"/>
                </a:cubicBezTo>
                <a:cubicBezTo>
                  <a:pt x="46" y="70"/>
                  <a:pt x="46" y="69"/>
                  <a:pt x="45" y="68"/>
                </a:cubicBezTo>
                <a:cubicBezTo>
                  <a:pt x="38" y="79"/>
                  <a:pt x="38" y="79"/>
                  <a:pt x="38" y="79"/>
                </a:cubicBezTo>
                <a:cubicBezTo>
                  <a:pt x="37" y="81"/>
                  <a:pt x="34" y="84"/>
                  <a:pt x="33" y="87"/>
                </a:cubicBezTo>
                <a:close/>
                <a:moveTo>
                  <a:pt x="32" y="81"/>
                </a:moveTo>
                <a:cubicBezTo>
                  <a:pt x="32" y="81"/>
                  <a:pt x="33" y="82"/>
                  <a:pt x="33" y="83"/>
                </a:cubicBezTo>
                <a:cubicBezTo>
                  <a:pt x="44" y="65"/>
                  <a:pt x="44" y="65"/>
                  <a:pt x="44" y="65"/>
                </a:cubicBezTo>
                <a:cubicBezTo>
                  <a:pt x="45" y="64"/>
                  <a:pt x="44" y="63"/>
                  <a:pt x="43" y="63"/>
                </a:cubicBezTo>
                <a:cubicBezTo>
                  <a:pt x="41" y="68"/>
                  <a:pt x="37" y="72"/>
                  <a:pt x="35" y="76"/>
                </a:cubicBezTo>
                <a:cubicBezTo>
                  <a:pt x="34" y="78"/>
                  <a:pt x="32" y="79"/>
                  <a:pt x="32" y="81"/>
                </a:cubicBezTo>
                <a:close/>
                <a:moveTo>
                  <a:pt x="101" y="195"/>
                </a:moveTo>
                <a:cubicBezTo>
                  <a:pt x="101" y="195"/>
                  <a:pt x="101" y="195"/>
                  <a:pt x="101" y="195"/>
                </a:cubicBezTo>
                <a:cubicBezTo>
                  <a:pt x="106" y="192"/>
                  <a:pt x="110" y="189"/>
                  <a:pt x="114" y="184"/>
                </a:cubicBezTo>
                <a:cubicBezTo>
                  <a:pt x="113" y="184"/>
                  <a:pt x="112" y="185"/>
                  <a:pt x="111" y="183"/>
                </a:cubicBezTo>
                <a:cubicBezTo>
                  <a:pt x="100" y="194"/>
                  <a:pt x="100" y="194"/>
                  <a:pt x="100" y="194"/>
                </a:cubicBezTo>
                <a:cubicBezTo>
                  <a:pt x="100" y="195"/>
                  <a:pt x="100" y="195"/>
                  <a:pt x="101" y="195"/>
                </a:cubicBezTo>
                <a:close/>
                <a:moveTo>
                  <a:pt x="79" y="83"/>
                </a:moveTo>
                <a:cubicBezTo>
                  <a:pt x="81" y="84"/>
                  <a:pt x="83" y="84"/>
                  <a:pt x="84" y="85"/>
                </a:cubicBezTo>
                <a:cubicBezTo>
                  <a:pt x="85" y="84"/>
                  <a:pt x="87" y="83"/>
                  <a:pt x="87" y="82"/>
                </a:cubicBezTo>
                <a:cubicBezTo>
                  <a:pt x="87" y="82"/>
                  <a:pt x="86" y="82"/>
                  <a:pt x="86" y="82"/>
                </a:cubicBezTo>
                <a:cubicBezTo>
                  <a:pt x="85" y="81"/>
                  <a:pt x="86" y="80"/>
                  <a:pt x="86" y="79"/>
                </a:cubicBezTo>
                <a:cubicBezTo>
                  <a:pt x="87" y="78"/>
                  <a:pt x="88" y="77"/>
                  <a:pt x="89" y="76"/>
                </a:cubicBezTo>
                <a:cubicBezTo>
                  <a:pt x="89" y="75"/>
                  <a:pt x="89" y="74"/>
                  <a:pt x="89" y="75"/>
                </a:cubicBezTo>
                <a:cubicBezTo>
                  <a:pt x="83" y="79"/>
                  <a:pt x="83" y="79"/>
                  <a:pt x="83" y="79"/>
                </a:cubicBezTo>
                <a:cubicBezTo>
                  <a:pt x="82" y="80"/>
                  <a:pt x="79" y="82"/>
                  <a:pt x="79" y="83"/>
                </a:cubicBezTo>
                <a:close/>
                <a:moveTo>
                  <a:pt x="145" y="71"/>
                </a:moveTo>
                <a:cubicBezTo>
                  <a:pt x="145" y="72"/>
                  <a:pt x="143" y="73"/>
                  <a:pt x="142" y="74"/>
                </a:cubicBezTo>
                <a:cubicBezTo>
                  <a:pt x="141" y="74"/>
                  <a:pt x="140" y="74"/>
                  <a:pt x="140" y="73"/>
                </a:cubicBezTo>
                <a:cubicBezTo>
                  <a:pt x="139" y="74"/>
                  <a:pt x="139" y="74"/>
                  <a:pt x="139" y="75"/>
                </a:cubicBezTo>
                <a:cubicBezTo>
                  <a:pt x="149" y="72"/>
                  <a:pt x="149" y="72"/>
                  <a:pt x="149" y="72"/>
                </a:cubicBezTo>
                <a:cubicBezTo>
                  <a:pt x="150" y="68"/>
                  <a:pt x="151" y="65"/>
                  <a:pt x="151" y="61"/>
                </a:cubicBezTo>
                <a:cubicBezTo>
                  <a:pt x="151" y="61"/>
                  <a:pt x="150" y="62"/>
                  <a:pt x="149" y="63"/>
                </a:cubicBezTo>
                <a:cubicBezTo>
                  <a:pt x="149" y="63"/>
                  <a:pt x="149" y="64"/>
                  <a:pt x="149" y="65"/>
                </a:cubicBezTo>
                <a:cubicBezTo>
                  <a:pt x="146" y="67"/>
                  <a:pt x="143" y="70"/>
                  <a:pt x="141" y="72"/>
                </a:cubicBezTo>
                <a:cubicBezTo>
                  <a:pt x="141" y="72"/>
                  <a:pt x="142" y="72"/>
                  <a:pt x="142" y="72"/>
                </a:cubicBezTo>
                <a:cubicBezTo>
                  <a:pt x="143" y="72"/>
                  <a:pt x="144" y="71"/>
                  <a:pt x="145" y="71"/>
                </a:cubicBezTo>
                <a:cubicBezTo>
                  <a:pt x="145" y="71"/>
                  <a:pt x="146" y="70"/>
                  <a:pt x="145" y="71"/>
                </a:cubicBezTo>
                <a:close/>
                <a:moveTo>
                  <a:pt x="113" y="198"/>
                </a:moveTo>
                <a:cubicBezTo>
                  <a:pt x="113" y="198"/>
                  <a:pt x="114" y="198"/>
                  <a:pt x="114" y="198"/>
                </a:cubicBezTo>
                <a:cubicBezTo>
                  <a:pt x="119" y="194"/>
                  <a:pt x="124" y="190"/>
                  <a:pt x="129" y="187"/>
                </a:cubicBezTo>
                <a:cubicBezTo>
                  <a:pt x="123" y="186"/>
                  <a:pt x="123" y="186"/>
                  <a:pt x="123" y="186"/>
                </a:cubicBezTo>
                <a:cubicBezTo>
                  <a:pt x="119" y="189"/>
                  <a:pt x="115" y="193"/>
                  <a:pt x="111" y="197"/>
                </a:cubicBezTo>
                <a:cubicBezTo>
                  <a:pt x="112" y="197"/>
                  <a:pt x="113" y="198"/>
                  <a:pt x="113" y="198"/>
                </a:cubicBezTo>
                <a:close/>
                <a:moveTo>
                  <a:pt x="23" y="181"/>
                </a:moveTo>
                <a:cubicBezTo>
                  <a:pt x="23" y="182"/>
                  <a:pt x="23" y="183"/>
                  <a:pt x="23" y="183"/>
                </a:cubicBezTo>
                <a:cubicBezTo>
                  <a:pt x="23" y="184"/>
                  <a:pt x="24" y="183"/>
                  <a:pt x="25" y="183"/>
                </a:cubicBezTo>
                <a:cubicBezTo>
                  <a:pt x="40" y="167"/>
                  <a:pt x="40" y="167"/>
                  <a:pt x="40" y="167"/>
                </a:cubicBezTo>
                <a:cubicBezTo>
                  <a:pt x="40" y="166"/>
                  <a:pt x="39" y="165"/>
                  <a:pt x="39" y="164"/>
                </a:cubicBezTo>
                <a:cubicBezTo>
                  <a:pt x="38" y="163"/>
                  <a:pt x="38" y="164"/>
                  <a:pt x="37" y="163"/>
                </a:cubicBezTo>
                <a:cubicBezTo>
                  <a:pt x="26" y="175"/>
                  <a:pt x="26" y="175"/>
                  <a:pt x="26" y="175"/>
                </a:cubicBezTo>
                <a:cubicBezTo>
                  <a:pt x="24" y="176"/>
                  <a:pt x="22" y="178"/>
                  <a:pt x="23" y="181"/>
                </a:cubicBezTo>
                <a:close/>
                <a:moveTo>
                  <a:pt x="131" y="48"/>
                </a:moveTo>
                <a:cubicBezTo>
                  <a:pt x="132" y="47"/>
                  <a:pt x="132" y="47"/>
                  <a:pt x="132" y="47"/>
                </a:cubicBezTo>
                <a:cubicBezTo>
                  <a:pt x="132" y="47"/>
                  <a:pt x="132" y="47"/>
                  <a:pt x="132" y="47"/>
                </a:cubicBezTo>
                <a:cubicBezTo>
                  <a:pt x="133" y="47"/>
                  <a:pt x="133" y="47"/>
                  <a:pt x="133" y="47"/>
                </a:cubicBezTo>
                <a:cubicBezTo>
                  <a:pt x="136" y="45"/>
                  <a:pt x="140" y="42"/>
                  <a:pt x="144" y="40"/>
                </a:cubicBezTo>
                <a:cubicBezTo>
                  <a:pt x="145" y="40"/>
                  <a:pt x="145" y="41"/>
                  <a:pt x="145" y="42"/>
                </a:cubicBezTo>
                <a:cubicBezTo>
                  <a:pt x="145" y="42"/>
                  <a:pt x="144" y="43"/>
                  <a:pt x="145" y="43"/>
                </a:cubicBezTo>
                <a:cubicBezTo>
                  <a:pt x="146" y="43"/>
                  <a:pt x="147" y="42"/>
                  <a:pt x="148" y="42"/>
                </a:cubicBezTo>
                <a:cubicBezTo>
                  <a:pt x="149" y="43"/>
                  <a:pt x="148" y="44"/>
                  <a:pt x="148" y="44"/>
                </a:cubicBezTo>
                <a:cubicBezTo>
                  <a:pt x="147" y="44"/>
                  <a:pt x="147" y="45"/>
                  <a:pt x="146" y="46"/>
                </a:cubicBezTo>
                <a:cubicBezTo>
                  <a:pt x="147" y="45"/>
                  <a:pt x="149" y="44"/>
                  <a:pt x="149" y="44"/>
                </a:cubicBezTo>
                <a:cubicBezTo>
                  <a:pt x="150" y="45"/>
                  <a:pt x="151" y="46"/>
                  <a:pt x="150" y="47"/>
                </a:cubicBezTo>
                <a:cubicBezTo>
                  <a:pt x="147" y="49"/>
                  <a:pt x="142" y="52"/>
                  <a:pt x="138" y="56"/>
                </a:cubicBezTo>
                <a:cubicBezTo>
                  <a:pt x="140" y="56"/>
                  <a:pt x="143" y="55"/>
                  <a:pt x="144" y="54"/>
                </a:cubicBezTo>
                <a:cubicBezTo>
                  <a:pt x="147" y="54"/>
                  <a:pt x="149" y="53"/>
                  <a:pt x="151" y="52"/>
                </a:cubicBezTo>
                <a:cubicBezTo>
                  <a:pt x="152" y="46"/>
                  <a:pt x="151" y="41"/>
                  <a:pt x="150" y="38"/>
                </a:cubicBezTo>
                <a:cubicBezTo>
                  <a:pt x="149" y="36"/>
                  <a:pt x="148" y="34"/>
                  <a:pt x="146" y="32"/>
                </a:cubicBezTo>
                <a:cubicBezTo>
                  <a:pt x="146" y="32"/>
                  <a:pt x="144" y="34"/>
                  <a:pt x="143" y="35"/>
                </a:cubicBezTo>
                <a:cubicBezTo>
                  <a:pt x="144" y="35"/>
                  <a:pt x="144" y="36"/>
                  <a:pt x="144" y="37"/>
                </a:cubicBezTo>
                <a:cubicBezTo>
                  <a:pt x="141" y="40"/>
                  <a:pt x="138" y="42"/>
                  <a:pt x="135" y="45"/>
                </a:cubicBezTo>
                <a:cubicBezTo>
                  <a:pt x="134" y="45"/>
                  <a:pt x="133" y="46"/>
                  <a:pt x="133" y="47"/>
                </a:cubicBezTo>
                <a:cubicBezTo>
                  <a:pt x="132" y="47"/>
                  <a:pt x="132" y="47"/>
                  <a:pt x="132" y="47"/>
                </a:cubicBezTo>
                <a:cubicBezTo>
                  <a:pt x="132" y="47"/>
                  <a:pt x="132" y="47"/>
                  <a:pt x="132" y="47"/>
                </a:cubicBezTo>
                <a:lnTo>
                  <a:pt x="131" y="48"/>
                </a:lnTo>
                <a:close/>
                <a:moveTo>
                  <a:pt x="92" y="139"/>
                </a:moveTo>
                <a:cubicBezTo>
                  <a:pt x="92" y="139"/>
                  <a:pt x="92" y="139"/>
                  <a:pt x="92" y="139"/>
                </a:cubicBezTo>
                <a:cubicBezTo>
                  <a:pt x="96" y="135"/>
                  <a:pt x="100" y="131"/>
                  <a:pt x="104" y="128"/>
                </a:cubicBezTo>
                <a:cubicBezTo>
                  <a:pt x="104" y="128"/>
                  <a:pt x="105" y="128"/>
                  <a:pt x="105" y="129"/>
                </a:cubicBezTo>
                <a:cubicBezTo>
                  <a:pt x="101" y="135"/>
                  <a:pt x="97" y="140"/>
                  <a:pt x="93" y="146"/>
                </a:cubicBezTo>
                <a:cubicBezTo>
                  <a:pt x="93" y="147"/>
                  <a:pt x="93" y="146"/>
                  <a:pt x="93" y="147"/>
                </a:cubicBezTo>
                <a:cubicBezTo>
                  <a:pt x="99" y="143"/>
                  <a:pt x="103" y="138"/>
                  <a:pt x="108" y="135"/>
                </a:cubicBezTo>
                <a:cubicBezTo>
                  <a:pt x="108" y="135"/>
                  <a:pt x="111" y="135"/>
                  <a:pt x="110" y="136"/>
                </a:cubicBezTo>
                <a:cubicBezTo>
                  <a:pt x="103" y="146"/>
                  <a:pt x="103" y="146"/>
                  <a:pt x="103" y="146"/>
                </a:cubicBezTo>
                <a:cubicBezTo>
                  <a:pt x="106" y="145"/>
                  <a:pt x="108" y="143"/>
                  <a:pt x="110" y="141"/>
                </a:cubicBezTo>
                <a:cubicBezTo>
                  <a:pt x="110" y="141"/>
                  <a:pt x="111" y="141"/>
                  <a:pt x="111" y="142"/>
                </a:cubicBezTo>
                <a:cubicBezTo>
                  <a:pt x="111" y="143"/>
                  <a:pt x="111" y="143"/>
                  <a:pt x="111" y="144"/>
                </a:cubicBezTo>
                <a:cubicBezTo>
                  <a:pt x="111" y="143"/>
                  <a:pt x="113" y="142"/>
                  <a:pt x="114" y="142"/>
                </a:cubicBezTo>
                <a:cubicBezTo>
                  <a:pt x="115" y="143"/>
                  <a:pt x="114" y="144"/>
                  <a:pt x="114" y="144"/>
                </a:cubicBezTo>
                <a:cubicBezTo>
                  <a:pt x="114" y="144"/>
                  <a:pt x="113" y="143"/>
                  <a:pt x="113" y="144"/>
                </a:cubicBezTo>
                <a:cubicBezTo>
                  <a:pt x="111" y="144"/>
                  <a:pt x="110" y="146"/>
                  <a:pt x="109" y="145"/>
                </a:cubicBezTo>
                <a:cubicBezTo>
                  <a:pt x="108" y="144"/>
                  <a:pt x="105" y="147"/>
                  <a:pt x="105" y="147"/>
                </a:cubicBezTo>
                <a:cubicBezTo>
                  <a:pt x="104" y="148"/>
                  <a:pt x="102" y="148"/>
                  <a:pt x="102" y="147"/>
                </a:cubicBezTo>
                <a:cubicBezTo>
                  <a:pt x="102" y="146"/>
                  <a:pt x="102" y="145"/>
                  <a:pt x="102" y="144"/>
                </a:cubicBezTo>
                <a:cubicBezTo>
                  <a:pt x="107" y="138"/>
                  <a:pt x="107" y="138"/>
                  <a:pt x="107" y="138"/>
                </a:cubicBezTo>
                <a:cubicBezTo>
                  <a:pt x="102" y="141"/>
                  <a:pt x="98" y="145"/>
                  <a:pt x="94" y="148"/>
                </a:cubicBezTo>
                <a:cubicBezTo>
                  <a:pt x="93" y="148"/>
                  <a:pt x="91" y="149"/>
                  <a:pt x="91" y="147"/>
                </a:cubicBezTo>
                <a:cubicBezTo>
                  <a:pt x="91" y="145"/>
                  <a:pt x="92" y="144"/>
                  <a:pt x="93" y="142"/>
                </a:cubicBezTo>
                <a:cubicBezTo>
                  <a:pt x="95" y="140"/>
                  <a:pt x="96" y="139"/>
                  <a:pt x="98" y="137"/>
                </a:cubicBezTo>
                <a:cubicBezTo>
                  <a:pt x="98" y="137"/>
                  <a:pt x="98" y="136"/>
                  <a:pt x="98" y="136"/>
                </a:cubicBezTo>
                <a:cubicBezTo>
                  <a:pt x="98" y="136"/>
                  <a:pt x="98" y="136"/>
                  <a:pt x="98" y="136"/>
                </a:cubicBezTo>
                <a:cubicBezTo>
                  <a:pt x="99" y="136"/>
                  <a:pt x="99" y="135"/>
                  <a:pt x="99" y="135"/>
                </a:cubicBezTo>
                <a:cubicBezTo>
                  <a:pt x="98" y="135"/>
                  <a:pt x="98" y="135"/>
                  <a:pt x="98" y="136"/>
                </a:cubicBezTo>
                <a:cubicBezTo>
                  <a:pt x="98" y="136"/>
                  <a:pt x="98" y="136"/>
                  <a:pt x="98" y="136"/>
                </a:cubicBezTo>
                <a:cubicBezTo>
                  <a:pt x="95" y="139"/>
                  <a:pt x="91" y="142"/>
                  <a:pt x="88" y="144"/>
                </a:cubicBezTo>
                <a:cubicBezTo>
                  <a:pt x="88" y="145"/>
                  <a:pt x="87" y="144"/>
                  <a:pt x="87" y="143"/>
                </a:cubicBezTo>
                <a:cubicBezTo>
                  <a:pt x="87" y="142"/>
                  <a:pt x="88" y="141"/>
                  <a:pt x="89" y="140"/>
                </a:cubicBezTo>
                <a:cubicBezTo>
                  <a:pt x="89" y="139"/>
                  <a:pt x="89" y="140"/>
                  <a:pt x="88" y="140"/>
                </a:cubicBezTo>
                <a:cubicBezTo>
                  <a:pt x="87" y="141"/>
                  <a:pt x="86" y="142"/>
                  <a:pt x="85" y="143"/>
                </a:cubicBezTo>
                <a:cubicBezTo>
                  <a:pt x="84" y="143"/>
                  <a:pt x="83" y="142"/>
                  <a:pt x="83" y="141"/>
                </a:cubicBezTo>
                <a:cubicBezTo>
                  <a:pt x="84" y="140"/>
                  <a:pt x="83" y="138"/>
                  <a:pt x="85" y="137"/>
                </a:cubicBezTo>
                <a:cubicBezTo>
                  <a:pt x="96" y="124"/>
                  <a:pt x="96" y="124"/>
                  <a:pt x="96" y="124"/>
                </a:cubicBezTo>
                <a:cubicBezTo>
                  <a:pt x="97" y="124"/>
                  <a:pt x="97" y="126"/>
                  <a:pt x="97" y="126"/>
                </a:cubicBezTo>
                <a:cubicBezTo>
                  <a:pt x="95" y="130"/>
                  <a:pt x="92" y="133"/>
                  <a:pt x="89" y="136"/>
                </a:cubicBezTo>
                <a:cubicBezTo>
                  <a:pt x="88" y="137"/>
                  <a:pt x="89" y="137"/>
                  <a:pt x="90" y="136"/>
                </a:cubicBezTo>
                <a:cubicBezTo>
                  <a:pt x="93" y="134"/>
                  <a:pt x="96" y="130"/>
                  <a:pt x="99" y="128"/>
                </a:cubicBezTo>
                <a:cubicBezTo>
                  <a:pt x="100" y="127"/>
                  <a:pt x="100" y="129"/>
                  <a:pt x="100" y="129"/>
                </a:cubicBezTo>
                <a:cubicBezTo>
                  <a:pt x="98" y="132"/>
                  <a:pt x="95" y="135"/>
                  <a:pt x="92" y="139"/>
                </a:cubicBezTo>
                <a:close/>
                <a:moveTo>
                  <a:pt x="144" y="85"/>
                </a:moveTo>
                <a:cubicBezTo>
                  <a:pt x="142" y="85"/>
                  <a:pt x="140" y="86"/>
                  <a:pt x="138" y="86"/>
                </a:cubicBezTo>
                <a:cubicBezTo>
                  <a:pt x="137" y="86"/>
                  <a:pt x="137" y="84"/>
                  <a:pt x="138" y="84"/>
                </a:cubicBezTo>
                <a:cubicBezTo>
                  <a:pt x="140" y="80"/>
                  <a:pt x="144" y="78"/>
                  <a:pt x="147" y="75"/>
                </a:cubicBezTo>
                <a:cubicBezTo>
                  <a:pt x="147" y="74"/>
                  <a:pt x="147" y="74"/>
                  <a:pt x="146" y="74"/>
                </a:cubicBezTo>
                <a:cubicBezTo>
                  <a:pt x="144" y="75"/>
                  <a:pt x="141" y="76"/>
                  <a:pt x="139" y="77"/>
                </a:cubicBezTo>
                <a:cubicBezTo>
                  <a:pt x="138" y="77"/>
                  <a:pt x="137" y="76"/>
                  <a:pt x="137" y="75"/>
                </a:cubicBezTo>
                <a:cubicBezTo>
                  <a:pt x="137" y="73"/>
                  <a:pt x="139" y="71"/>
                  <a:pt x="140" y="69"/>
                </a:cubicBezTo>
                <a:cubicBezTo>
                  <a:pt x="138" y="71"/>
                  <a:pt x="135" y="69"/>
                  <a:pt x="134" y="67"/>
                </a:cubicBezTo>
                <a:cubicBezTo>
                  <a:pt x="134" y="67"/>
                  <a:pt x="135" y="66"/>
                  <a:pt x="135" y="66"/>
                </a:cubicBezTo>
                <a:cubicBezTo>
                  <a:pt x="138" y="63"/>
                  <a:pt x="142" y="61"/>
                  <a:pt x="145" y="58"/>
                </a:cubicBezTo>
                <a:cubicBezTo>
                  <a:pt x="145" y="58"/>
                  <a:pt x="146" y="56"/>
                  <a:pt x="145" y="57"/>
                </a:cubicBezTo>
                <a:cubicBezTo>
                  <a:pt x="141" y="59"/>
                  <a:pt x="137" y="61"/>
                  <a:pt x="133" y="63"/>
                </a:cubicBezTo>
                <a:cubicBezTo>
                  <a:pt x="132" y="63"/>
                  <a:pt x="131" y="62"/>
                  <a:pt x="131" y="61"/>
                </a:cubicBezTo>
                <a:cubicBezTo>
                  <a:pt x="131" y="60"/>
                  <a:pt x="133" y="59"/>
                  <a:pt x="134" y="57"/>
                </a:cubicBezTo>
                <a:cubicBezTo>
                  <a:pt x="135" y="56"/>
                  <a:pt x="136" y="55"/>
                  <a:pt x="136" y="54"/>
                </a:cubicBezTo>
                <a:cubicBezTo>
                  <a:pt x="133" y="55"/>
                  <a:pt x="131" y="58"/>
                  <a:pt x="127" y="59"/>
                </a:cubicBezTo>
                <a:cubicBezTo>
                  <a:pt x="127" y="58"/>
                  <a:pt x="127" y="57"/>
                  <a:pt x="127" y="56"/>
                </a:cubicBezTo>
                <a:cubicBezTo>
                  <a:pt x="129" y="54"/>
                  <a:pt x="131" y="52"/>
                  <a:pt x="134" y="49"/>
                </a:cubicBezTo>
                <a:cubicBezTo>
                  <a:pt x="133" y="49"/>
                  <a:pt x="132" y="50"/>
                  <a:pt x="131" y="50"/>
                </a:cubicBezTo>
                <a:cubicBezTo>
                  <a:pt x="130" y="51"/>
                  <a:pt x="129" y="52"/>
                  <a:pt x="127" y="51"/>
                </a:cubicBezTo>
                <a:cubicBezTo>
                  <a:pt x="126" y="51"/>
                  <a:pt x="126" y="49"/>
                  <a:pt x="127" y="49"/>
                </a:cubicBezTo>
                <a:cubicBezTo>
                  <a:pt x="128" y="48"/>
                  <a:pt x="125" y="47"/>
                  <a:pt x="127" y="46"/>
                </a:cubicBezTo>
                <a:cubicBezTo>
                  <a:pt x="132" y="42"/>
                  <a:pt x="136" y="38"/>
                  <a:pt x="141" y="33"/>
                </a:cubicBezTo>
                <a:cubicBezTo>
                  <a:pt x="130" y="40"/>
                  <a:pt x="130" y="40"/>
                  <a:pt x="130" y="40"/>
                </a:cubicBezTo>
                <a:cubicBezTo>
                  <a:pt x="129" y="40"/>
                  <a:pt x="127" y="40"/>
                  <a:pt x="126" y="41"/>
                </a:cubicBezTo>
                <a:cubicBezTo>
                  <a:pt x="124" y="42"/>
                  <a:pt x="122" y="43"/>
                  <a:pt x="120" y="43"/>
                </a:cubicBezTo>
                <a:cubicBezTo>
                  <a:pt x="119" y="42"/>
                  <a:pt x="119" y="41"/>
                  <a:pt x="119" y="41"/>
                </a:cubicBezTo>
                <a:cubicBezTo>
                  <a:pt x="120" y="38"/>
                  <a:pt x="122" y="36"/>
                  <a:pt x="123" y="35"/>
                </a:cubicBezTo>
                <a:cubicBezTo>
                  <a:pt x="124" y="34"/>
                  <a:pt x="125" y="33"/>
                  <a:pt x="124" y="34"/>
                </a:cubicBezTo>
                <a:cubicBezTo>
                  <a:pt x="121" y="36"/>
                  <a:pt x="118" y="38"/>
                  <a:pt x="114" y="39"/>
                </a:cubicBezTo>
                <a:cubicBezTo>
                  <a:pt x="114" y="40"/>
                  <a:pt x="113" y="39"/>
                  <a:pt x="113" y="38"/>
                </a:cubicBezTo>
                <a:cubicBezTo>
                  <a:pt x="113" y="38"/>
                  <a:pt x="113" y="37"/>
                  <a:pt x="114" y="37"/>
                </a:cubicBezTo>
                <a:cubicBezTo>
                  <a:pt x="118" y="33"/>
                  <a:pt x="123" y="29"/>
                  <a:pt x="128" y="25"/>
                </a:cubicBezTo>
                <a:cubicBezTo>
                  <a:pt x="127" y="25"/>
                  <a:pt x="126" y="26"/>
                  <a:pt x="125" y="26"/>
                </a:cubicBezTo>
                <a:cubicBezTo>
                  <a:pt x="119" y="28"/>
                  <a:pt x="114" y="33"/>
                  <a:pt x="109" y="37"/>
                </a:cubicBezTo>
                <a:cubicBezTo>
                  <a:pt x="108" y="37"/>
                  <a:pt x="107" y="37"/>
                  <a:pt x="107" y="36"/>
                </a:cubicBezTo>
                <a:cubicBezTo>
                  <a:pt x="106" y="35"/>
                  <a:pt x="107" y="35"/>
                  <a:pt x="108" y="34"/>
                </a:cubicBezTo>
                <a:cubicBezTo>
                  <a:pt x="112" y="30"/>
                  <a:pt x="116" y="27"/>
                  <a:pt x="120" y="24"/>
                </a:cubicBezTo>
                <a:cubicBezTo>
                  <a:pt x="121" y="23"/>
                  <a:pt x="125" y="21"/>
                  <a:pt x="125" y="19"/>
                </a:cubicBezTo>
                <a:cubicBezTo>
                  <a:pt x="119" y="23"/>
                  <a:pt x="114" y="27"/>
                  <a:pt x="108" y="31"/>
                </a:cubicBezTo>
                <a:cubicBezTo>
                  <a:pt x="106" y="32"/>
                  <a:pt x="104" y="34"/>
                  <a:pt x="102" y="34"/>
                </a:cubicBezTo>
                <a:cubicBezTo>
                  <a:pt x="101" y="35"/>
                  <a:pt x="101" y="33"/>
                  <a:pt x="102" y="32"/>
                </a:cubicBezTo>
                <a:cubicBezTo>
                  <a:pt x="105" y="29"/>
                  <a:pt x="109" y="26"/>
                  <a:pt x="112" y="23"/>
                </a:cubicBezTo>
                <a:cubicBezTo>
                  <a:pt x="114" y="22"/>
                  <a:pt x="117" y="20"/>
                  <a:pt x="118" y="18"/>
                </a:cubicBezTo>
                <a:cubicBezTo>
                  <a:pt x="113" y="21"/>
                  <a:pt x="109" y="24"/>
                  <a:pt x="104" y="28"/>
                </a:cubicBezTo>
                <a:cubicBezTo>
                  <a:pt x="101" y="30"/>
                  <a:pt x="98" y="32"/>
                  <a:pt x="95" y="34"/>
                </a:cubicBezTo>
                <a:cubicBezTo>
                  <a:pt x="94" y="33"/>
                  <a:pt x="95" y="32"/>
                  <a:pt x="95" y="31"/>
                </a:cubicBezTo>
                <a:cubicBezTo>
                  <a:pt x="100" y="26"/>
                  <a:pt x="106" y="21"/>
                  <a:pt x="111" y="16"/>
                </a:cubicBezTo>
                <a:cubicBezTo>
                  <a:pt x="102" y="21"/>
                  <a:pt x="94" y="29"/>
                  <a:pt x="86" y="36"/>
                </a:cubicBezTo>
                <a:cubicBezTo>
                  <a:pt x="85" y="36"/>
                  <a:pt x="84" y="35"/>
                  <a:pt x="84" y="35"/>
                </a:cubicBezTo>
                <a:cubicBezTo>
                  <a:pt x="84" y="34"/>
                  <a:pt x="84" y="34"/>
                  <a:pt x="85" y="33"/>
                </a:cubicBezTo>
                <a:cubicBezTo>
                  <a:pt x="89" y="27"/>
                  <a:pt x="95" y="23"/>
                  <a:pt x="101" y="18"/>
                </a:cubicBezTo>
                <a:cubicBezTo>
                  <a:pt x="100" y="17"/>
                  <a:pt x="100" y="17"/>
                  <a:pt x="100" y="17"/>
                </a:cubicBezTo>
                <a:cubicBezTo>
                  <a:pt x="93" y="22"/>
                  <a:pt x="87" y="28"/>
                  <a:pt x="80" y="33"/>
                </a:cubicBezTo>
                <a:cubicBezTo>
                  <a:pt x="79" y="33"/>
                  <a:pt x="79" y="32"/>
                  <a:pt x="79" y="32"/>
                </a:cubicBezTo>
                <a:cubicBezTo>
                  <a:pt x="79" y="31"/>
                  <a:pt x="80" y="30"/>
                  <a:pt x="80" y="29"/>
                </a:cubicBezTo>
                <a:cubicBezTo>
                  <a:pt x="85" y="24"/>
                  <a:pt x="90" y="20"/>
                  <a:pt x="95" y="15"/>
                </a:cubicBezTo>
                <a:cubicBezTo>
                  <a:pt x="94" y="15"/>
                  <a:pt x="92" y="14"/>
                  <a:pt x="91" y="15"/>
                </a:cubicBezTo>
                <a:cubicBezTo>
                  <a:pt x="83" y="20"/>
                  <a:pt x="77" y="27"/>
                  <a:pt x="70" y="33"/>
                </a:cubicBezTo>
                <a:cubicBezTo>
                  <a:pt x="69" y="34"/>
                  <a:pt x="69" y="35"/>
                  <a:pt x="68" y="34"/>
                </a:cubicBezTo>
                <a:cubicBezTo>
                  <a:pt x="67" y="33"/>
                  <a:pt x="68" y="32"/>
                  <a:pt x="69" y="31"/>
                </a:cubicBezTo>
                <a:cubicBezTo>
                  <a:pt x="74" y="25"/>
                  <a:pt x="80" y="21"/>
                  <a:pt x="85" y="15"/>
                </a:cubicBezTo>
                <a:cubicBezTo>
                  <a:pt x="84" y="15"/>
                  <a:pt x="83" y="14"/>
                  <a:pt x="82" y="15"/>
                </a:cubicBezTo>
                <a:cubicBezTo>
                  <a:pt x="75" y="21"/>
                  <a:pt x="68" y="27"/>
                  <a:pt x="61" y="33"/>
                </a:cubicBezTo>
                <a:cubicBezTo>
                  <a:pt x="60" y="34"/>
                  <a:pt x="60" y="35"/>
                  <a:pt x="59" y="35"/>
                </a:cubicBezTo>
                <a:cubicBezTo>
                  <a:pt x="58" y="34"/>
                  <a:pt x="58" y="33"/>
                  <a:pt x="59" y="33"/>
                </a:cubicBezTo>
                <a:cubicBezTo>
                  <a:pt x="58" y="32"/>
                  <a:pt x="57" y="34"/>
                  <a:pt x="56" y="33"/>
                </a:cubicBezTo>
                <a:cubicBezTo>
                  <a:pt x="56" y="34"/>
                  <a:pt x="56" y="35"/>
                  <a:pt x="55" y="36"/>
                </a:cubicBezTo>
                <a:cubicBezTo>
                  <a:pt x="55" y="37"/>
                  <a:pt x="54" y="36"/>
                  <a:pt x="54" y="36"/>
                </a:cubicBezTo>
                <a:cubicBezTo>
                  <a:pt x="54" y="34"/>
                  <a:pt x="55" y="33"/>
                  <a:pt x="55" y="32"/>
                </a:cubicBezTo>
                <a:cubicBezTo>
                  <a:pt x="53" y="32"/>
                  <a:pt x="52" y="34"/>
                  <a:pt x="53" y="34"/>
                </a:cubicBezTo>
                <a:cubicBezTo>
                  <a:pt x="53" y="37"/>
                  <a:pt x="53" y="39"/>
                  <a:pt x="54" y="41"/>
                </a:cubicBezTo>
                <a:cubicBezTo>
                  <a:pt x="57" y="47"/>
                  <a:pt x="60" y="53"/>
                  <a:pt x="61" y="60"/>
                </a:cubicBezTo>
                <a:cubicBezTo>
                  <a:pt x="64" y="57"/>
                  <a:pt x="67" y="54"/>
                  <a:pt x="70" y="51"/>
                </a:cubicBezTo>
                <a:cubicBezTo>
                  <a:pt x="71" y="53"/>
                  <a:pt x="71" y="54"/>
                  <a:pt x="70" y="54"/>
                </a:cubicBezTo>
                <a:cubicBezTo>
                  <a:pt x="68" y="58"/>
                  <a:pt x="66" y="62"/>
                  <a:pt x="62" y="66"/>
                </a:cubicBezTo>
                <a:cubicBezTo>
                  <a:pt x="64" y="66"/>
                  <a:pt x="65" y="65"/>
                  <a:pt x="66" y="64"/>
                </a:cubicBezTo>
                <a:cubicBezTo>
                  <a:pt x="69" y="63"/>
                  <a:pt x="71" y="61"/>
                  <a:pt x="74" y="61"/>
                </a:cubicBezTo>
                <a:cubicBezTo>
                  <a:pt x="79" y="61"/>
                  <a:pt x="83" y="61"/>
                  <a:pt x="88" y="63"/>
                </a:cubicBezTo>
                <a:cubicBezTo>
                  <a:pt x="94" y="64"/>
                  <a:pt x="98" y="69"/>
                  <a:pt x="98" y="76"/>
                </a:cubicBezTo>
                <a:cubicBezTo>
                  <a:pt x="96" y="87"/>
                  <a:pt x="89" y="94"/>
                  <a:pt x="82" y="100"/>
                </a:cubicBezTo>
                <a:cubicBezTo>
                  <a:pt x="73" y="108"/>
                  <a:pt x="62" y="113"/>
                  <a:pt x="53" y="119"/>
                </a:cubicBezTo>
                <a:cubicBezTo>
                  <a:pt x="53" y="132"/>
                  <a:pt x="55" y="145"/>
                  <a:pt x="54" y="159"/>
                </a:cubicBezTo>
                <a:cubicBezTo>
                  <a:pt x="71" y="164"/>
                  <a:pt x="87" y="169"/>
                  <a:pt x="107" y="171"/>
                </a:cubicBezTo>
                <a:cubicBezTo>
                  <a:pt x="117" y="172"/>
                  <a:pt x="125" y="172"/>
                  <a:pt x="134" y="173"/>
                </a:cubicBezTo>
                <a:cubicBezTo>
                  <a:pt x="136" y="167"/>
                  <a:pt x="136" y="167"/>
                  <a:pt x="136" y="167"/>
                </a:cubicBezTo>
                <a:cubicBezTo>
                  <a:pt x="136" y="167"/>
                  <a:pt x="136" y="165"/>
                  <a:pt x="137" y="166"/>
                </a:cubicBezTo>
                <a:cubicBezTo>
                  <a:pt x="137" y="165"/>
                  <a:pt x="138" y="164"/>
                  <a:pt x="138" y="164"/>
                </a:cubicBezTo>
                <a:cubicBezTo>
                  <a:pt x="143" y="154"/>
                  <a:pt x="147" y="142"/>
                  <a:pt x="153" y="133"/>
                </a:cubicBezTo>
                <a:cubicBezTo>
                  <a:pt x="138" y="130"/>
                  <a:pt x="124" y="126"/>
                  <a:pt x="109" y="123"/>
                </a:cubicBezTo>
                <a:cubicBezTo>
                  <a:pt x="107" y="121"/>
                  <a:pt x="104" y="121"/>
                  <a:pt x="101" y="121"/>
                </a:cubicBezTo>
                <a:cubicBezTo>
                  <a:pt x="98" y="121"/>
                  <a:pt x="96" y="120"/>
                  <a:pt x="95" y="118"/>
                </a:cubicBezTo>
                <a:cubicBezTo>
                  <a:pt x="94" y="118"/>
                  <a:pt x="93" y="118"/>
                  <a:pt x="92" y="118"/>
                </a:cubicBezTo>
                <a:cubicBezTo>
                  <a:pt x="91" y="117"/>
                  <a:pt x="91" y="117"/>
                  <a:pt x="91" y="116"/>
                </a:cubicBezTo>
                <a:cubicBezTo>
                  <a:pt x="92" y="116"/>
                  <a:pt x="92" y="116"/>
                  <a:pt x="93" y="116"/>
                </a:cubicBezTo>
                <a:cubicBezTo>
                  <a:pt x="92" y="115"/>
                  <a:pt x="92" y="114"/>
                  <a:pt x="93" y="114"/>
                </a:cubicBezTo>
                <a:cubicBezTo>
                  <a:pt x="96" y="114"/>
                  <a:pt x="99" y="115"/>
                  <a:pt x="101" y="115"/>
                </a:cubicBezTo>
                <a:cubicBezTo>
                  <a:pt x="102" y="115"/>
                  <a:pt x="102" y="114"/>
                  <a:pt x="103" y="113"/>
                </a:cubicBezTo>
                <a:cubicBezTo>
                  <a:pt x="103" y="113"/>
                  <a:pt x="105" y="113"/>
                  <a:pt x="104" y="112"/>
                </a:cubicBezTo>
                <a:cubicBezTo>
                  <a:pt x="104" y="111"/>
                  <a:pt x="106" y="109"/>
                  <a:pt x="108" y="109"/>
                </a:cubicBezTo>
                <a:cubicBezTo>
                  <a:pt x="109" y="109"/>
                  <a:pt x="111" y="109"/>
                  <a:pt x="110" y="108"/>
                </a:cubicBezTo>
                <a:cubicBezTo>
                  <a:pt x="115" y="106"/>
                  <a:pt x="120" y="103"/>
                  <a:pt x="124" y="101"/>
                </a:cubicBezTo>
                <a:cubicBezTo>
                  <a:pt x="125" y="100"/>
                  <a:pt x="124" y="100"/>
                  <a:pt x="124" y="99"/>
                </a:cubicBezTo>
                <a:cubicBezTo>
                  <a:pt x="129" y="95"/>
                  <a:pt x="134" y="93"/>
                  <a:pt x="138" y="89"/>
                </a:cubicBezTo>
                <a:cubicBezTo>
                  <a:pt x="140" y="88"/>
                  <a:pt x="142" y="87"/>
                  <a:pt x="144" y="85"/>
                </a:cubicBezTo>
                <a:close/>
                <a:moveTo>
                  <a:pt x="9" y="149"/>
                </a:moveTo>
                <a:cubicBezTo>
                  <a:pt x="8" y="149"/>
                  <a:pt x="7" y="151"/>
                  <a:pt x="7" y="151"/>
                </a:cubicBezTo>
                <a:cubicBezTo>
                  <a:pt x="6" y="152"/>
                  <a:pt x="4" y="153"/>
                  <a:pt x="5" y="154"/>
                </a:cubicBezTo>
                <a:cubicBezTo>
                  <a:pt x="3" y="155"/>
                  <a:pt x="3" y="156"/>
                  <a:pt x="2" y="157"/>
                </a:cubicBezTo>
                <a:cubicBezTo>
                  <a:pt x="1" y="157"/>
                  <a:pt x="0" y="156"/>
                  <a:pt x="0" y="156"/>
                </a:cubicBezTo>
                <a:cubicBezTo>
                  <a:pt x="5" y="149"/>
                  <a:pt x="10" y="143"/>
                  <a:pt x="15" y="136"/>
                </a:cubicBezTo>
                <a:cubicBezTo>
                  <a:pt x="15" y="136"/>
                  <a:pt x="13" y="135"/>
                  <a:pt x="13" y="134"/>
                </a:cubicBezTo>
                <a:cubicBezTo>
                  <a:pt x="16" y="132"/>
                  <a:pt x="19" y="131"/>
                  <a:pt x="20" y="127"/>
                </a:cubicBezTo>
                <a:cubicBezTo>
                  <a:pt x="21" y="125"/>
                  <a:pt x="23" y="124"/>
                  <a:pt x="24" y="122"/>
                </a:cubicBezTo>
                <a:cubicBezTo>
                  <a:pt x="24" y="122"/>
                  <a:pt x="25" y="122"/>
                  <a:pt x="25" y="122"/>
                </a:cubicBezTo>
                <a:cubicBezTo>
                  <a:pt x="26" y="122"/>
                  <a:pt x="26" y="123"/>
                  <a:pt x="27" y="122"/>
                </a:cubicBezTo>
                <a:cubicBezTo>
                  <a:pt x="28" y="120"/>
                  <a:pt x="30" y="118"/>
                  <a:pt x="32" y="116"/>
                </a:cubicBezTo>
                <a:cubicBezTo>
                  <a:pt x="32" y="116"/>
                  <a:pt x="31" y="115"/>
                  <a:pt x="31" y="114"/>
                </a:cubicBezTo>
                <a:cubicBezTo>
                  <a:pt x="32" y="113"/>
                  <a:pt x="32" y="112"/>
                  <a:pt x="33" y="112"/>
                </a:cubicBezTo>
                <a:cubicBezTo>
                  <a:pt x="34" y="112"/>
                  <a:pt x="35" y="113"/>
                  <a:pt x="36" y="113"/>
                </a:cubicBezTo>
                <a:cubicBezTo>
                  <a:pt x="39" y="110"/>
                  <a:pt x="39" y="110"/>
                  <a:pt x="39" y="110"/>
                </a:cubicBezTo>
                <a:cubicBezTo>
                  <a:pt x="40" y="109"/>
                  <a:pt x="40" y="110"/>
                  <a:pt x="40" y="110"/>
                </a:cubicBezTo>
                <a:cubicBezTo>
                  <a:pt x="40" y="112"/>
                  <a:pt x="39" y="113"/>
                  <a:pt x="39" y="114"/>
                </a:cubicBezTo>
                <a:cubicBezTo>
                  <a:pt x="45" y="112"/>
                  <a:pt x="49" y="108"/>
                  <a:pt x="55" y="106"/>
                </a:cubicBezTo>
                <a:cubicBezTo>
                  <a:pt x="65" y="102"/>
                  <a:pt x="73" y="96"/>
                  <a:pt x="81" y="89"/>
                </a:cubicBezTo>
                <a:cubicBezTo>
                  <a:pt x="82" y="88"/>
                  <a:pt x="80" y="88"/>
                  <a:pt x="80" y="87"/>
                </a:cubicBezTo>
                <a:cubicBezTo>
                  <a:pt x="77" y="86"/>
                  <a:pt x="74" y="85"/>
                  <a:pt x="70" y="85"/>
                </a:cubicBezTo>
                <a:cubicBezTo>
                  <a:pt x="69" y="87"/>
                  <a:pt x="67" y="88"/>
                  <a:pt x="66" y="87"/>
                </a:cubicBezTo>
                <a:cubicBezTo>
                  <a:pt x="59" y="89"/>
                  <a:pt x="52" y="91"/>
                  <a:pt x="47" y="94"/>
                </a:cubicBezTo>
                <a:cubicBezTo>
                  <a:pt x="44" y="95"/>
                  <a:pt x="41" y="98"/>
                  <a:pt x="36" y="98"/>
                </a:cubicBezTo>
                <a:cubicBezTo>
                  <a:pt x="36" y="98"/>
                  <a:pt x="35" y="98"/>
                  <a:pt x="35" y="97"/>
                </a:cubicBezTo>
                <a:cubicBezTo>
                  <a:pt x="34" y="96"/>
                  <a:pt x="33" y="94"/>
                  <a:pt x="33" y="92"/>
                </a:cubicBezTo>
                <a:cubicBezTo>
                  <a:pt x="32" y="93"/>
                  <a:pt x="31" y="93"/>
                  <a:pt x="30" y="92"/>
                </a:cubicBezTo>
                <a:cubicBezTo>
                  <a:pt x="30" y="92"/>
                  <a:pt x="30" y="91"/>
                  <a:pt x="30" y="90"/>
                </a:cubicBezTo>
                <a:cubicBezTo>
                  <a:pt x="28" y="91"/>
                  <a:pt x="26" y="90"/>
                  <a:pt x="27" y="88"/>
                </a:cubicBezTo>
                <a:cubicBezTo>
                  <a:pt x="27" y="86"/>
                  <a:pt x="28" y="84"/>
                  <a:pt x="29" y="83"/>
                </a:cubicBezTo>
                <a:cubicBezTo>
                  <a:pt x="29" y="82"/>
                  <a:pt x="29" y="81"/>
                  <a:pt x="28" y="80"/>
                </a:cubicBezTo>
                <a:cubicBezTo>
                  <a:pt x="27" y="81"/>
                  <a:pt x="26" y="83"/>
                  <a:pt x="25" y="82"/>
                </a:cubicBezTo>
                <a:cubicBezTo>
                  <a:pt x="24" y="82"/>
                  <a:pt x="24" y="81"/>
                  <a:pt x="24" y="80"/>
                </a:cubicBezTo>
                <a:cubicBezTo>
                  <a:pt x="26" y="75"/>
                  <a:pt x="26" y="75"/>
                  <a:pt x="26" y="75"/>
                </a:cubicBezTo>
                <a:cubicBezTo>
                  <a:pt x="26" y="75"/>
                  <a:pt x="25" y="75"/>
                  <a:pt x="25" y="75"/>
                </a:cubicBezTo>
                <a:cubicBezTo>
                  <a:pt x="24" y="74"/>
                  <a:pt x="25" y="73"/>
                  <a:pt x="25" y="72"/>
                </a:cubicBezTo>
                <a:cubicBezTo>
                  <a:pt x="26" y="71"/>
                  <a:pt x="25" y="70"/>
                  <a:pt x="24" y="69"/>
                </a:cubicBezTo>
                <a:cubicBezTo>
                  <a:pt x="24" y="69"/>
                  <a:pt x="23" y="70"/>
                  <a:pt x="23" y="69"/>
                </a:cubicBezTo>
                <a:cubicBezTo>
                  <a:pt x="22" y="69"/>
                  <a:pt x="22" y="69"/>
                  <a:pt x="22" y="68"/>
                </a:cubicBezTo>
                <a:cubicBezTo>
                  <a:pt x="22" y="68"/>
                  <a:pt x="22" y="67"/>
                  <a:pt x="22" y="66"/>
                </a:cubicBezTo>
                <a:cubicBezTo>
                  <a:pt x="22" y="66"/>
                  <a:pt x="21" y="66"/>
                  <a:pt x="21" y="65"/>
                </a:cubicBezTo>
                <a:cubicBezTo>
                  <a:pt x="21" y="65"/>
                  <a:pt x="21" y="64"/>
                  <a:pt x="21" y="63"/>
                </a:cubicBezTo>
                <a:cubicBezTo>
                  <a:pt x="20" y="64"/>
                  <a:pt x="18" y="66"/>
                  <a:pt x="18" y="64"/>
                </a:cubicBezTo>
                <a:cubicBezTo>
                  <a:pt x="18" y="61"/>
                  <a:pt x="19" y="59"/>
                  <a:pt x="20" y="58"/>
                </a:cubicBezTo>
                <a:cubicBezTo>
                  <a:pt x="19" y="58"/>
                  <a:pt x="19" y="58"/>
                  <a:pt x="19" y="58"/>
                </a:cubicBezTo>
                <a:cubicBezTo>
                  <a:pt x="18" y="57"/>
                  <a:pt x="18" y="56"/>
                  <a:pt x="18" y="56"/>
                </a:cubicBezTo>
                <a:cubicBezTo>
                  <a:pt x="18" y="56"/>
                  <a:pt x="16" y="56"/>
                  <a:pt x="17" y="55"/>
                </a:cubicBezTo>
                <a:cubicBezTo>
                  <a:pt x="17" y="53"/>
                  <a:pt x="18" y="52"/>
                  <a:pt x="19" y="51"/>
                </a:cubicBezTo>
                <a:cubicBezTo>
                  <a:pt x="19" y="50"/>
                  <a:pt x="19" y="49"/>
                  <a:pt x="19" y="49"/>
                </a:cubicBezTo>
                <a:cubicBezTo>
                  <a:pt x="19" y="50"/>
                  <a:pt x="19" y="50"/>
                  <a:pt x="19" y="50"/>
                </a:cubicBezTo>
                <a:cubicBezTo>
                  <a:pt x="17" y="49"/>
                  <a:pt x="17" y="51"/>
                  <a:pt x="17" y="52"/>
                </a:cubicBezTo>
                <a:cubicBezTo>
                  <a:pt x="16" y="51"/>
                  <a:pt x="16" y="53"/>
                  <a:pt x="15" y="54"/>
                </a:cubicBezTo>
                <a:cubicBezTo>
                  <a:pt x="13" y="54"/>
                  <a:pt x="10" y="56"/>
                  <a:pt x="10" y="60"/>
                </a:cubicBezTo>
                <a:cubicBezTo>
                  <a:pt x="10" y="58"/>
                  <a:pt x="9" y="60"/>
                  <a:pt x="9" y="61"/>
                </a:cubicBezTo>
                <a:cubicBezTo>
                  <a:pt x="8" y="61"/>
                  <a:pt x="7" y="60"/>
                  <a:pt x="7" y="60"/>
                </a:cubicBezTo>
                <a:cubicBezTo>
                  <a:pt x="10" y="55"/>
                  <a:pt x="13" y="51"/>
                  <a:pt x="17" y="46"/>
                </a:cubicBezTo>
                <a:cubicBezTo>
                  <a:pt x="17" y="44"/>
                  <a:pt x="17" y="42"/>
                  <a:pt x="18" y="41"/>
                </a:cubicBezTo>
                <a:cubicBezTo>
                  <a:pt x="19" y="41"/>
                  <a:pt x="19" y="41"/>
                  <a:pt x="19" y="41"/>
                </a:cubicBezTo>
                <a:cubicBezTo>
                  <a:pt x="24" y="35"/>
                  <a:pt x="28" y="29"/>
                  <a:pt x="33" y="23"/>
                </a:cubicBezTo>
                <a:cubicBezTo>
                  <a:pt x="34" y="22"/>
                  <a:pt x="33" y="21"/>
                  <a:pt x="32" y="20"/>
                </a:cubicBezTo>
                <a:cubicBezTo>
                  <a:pt x="34" y="19"/>
                  <a:pt x="33" y="18"/>
                  <a:pt x="34" y="18"/>
                </a:cubicBezTo>
                <a:cubicBezTo>
                  <a:pt x="35" y="19"/>
                  <a:pt x="37" y="18"/>
                  <a:pt x="37" y="20"/>
                </a:cubicBezTo>
                <a:cubicBezTo>
                  <a:pt x="55" y="1"/>
                  <a:pt x="55" y="1"/>
                  <a:pt x="55" y="1"/>
                </a:cubicBezTo>
                <a:cubicBezTo>
                  <a:pt x="55" y="0"/>
                  <a:pt x="56" y="1"/>
                  <a:pt x="56" y="1"/>
                </a:cubicBezTo>
                <a:cubicBezTo>
                  <a:pt x="55" y="2"/>
                  <a:pt x="57" y="3"/>
                  <a:pt x="56" y="3"/>
                </a:cubicBezTo>
                <a:cubicBezTo>
                  <a:pt x="56" y="4"/>
                  <a:pt x="55" y="4"/>
                  <a:pt x="54" y="5"/>
                </a:cubicBezTo>
                <a:cubicBezTo>
                  <a:pt x="54" y="4"/>
                  <a:pt x="54" y="4"/>
                  <a:pt x="54" y="4"/>
                </a:cubicBezTo>
                <a:cubicBezTo>
                  <a:pt x="55" y="3"/>
                  <a:pt x="55" y="3"/>
                  <a:pt x="55" y="3"/>
                </a:cubicBezTo>
                <a:cubicBezTo>
                  <a:pt x="54" y="4"/>
                  <a:pt x="54" y="4"/>
                  <a:pt x="54" y="4"/>
                </a:cubicBezTo>
                <a:cubicBezTo>
                  <a:pt x="54" y="5"/>
                  <a:pt x="54" y="5"/>
                  <a:pt x="54" y="5"/>
                </a:cubicBezTo>
                <a:cubicBezTo>
                  <a:pt x="54" y="5"/>
                  <a:pt x="54" y="6"/>
                  <a:pt x="52" y="6"/>
                </a:cubicBezTo>
                <a:cubicBezTo>
                  <a:pt x="52" y="6"/>
                  <a:pt x="52" y="7"/>
                  <a:pt x="51" y="8"/>
                </a:cubicBezTo>
                <a:cubicBezTo>
                  <a:pt x="52" y="9"/>
                  <a:pt x="51" y="10"/>
                  <a:pt x="50" y="10"/>
                </a:cubicBezTo>
                <a:cubicBezTo>
                  <a:pt x="49" y="11"/>
                  <a:pt x="49" y="12"/>
                  <a:pt x="47" y="13"/>
                </a:cubicBezTo>
                <a:cubicBezTo>
                  <a:pt x="50" y="13"/>
                  <a:pt x="52" y="12"/>
                  <a:pt x="53" y="11"/>
                </a:cubicBezTo>
                <a:cubicBezTo>
                  <a:pt x="62" y="8"/>
                  <a:pt x="71" y="6"/>
                  <a:pt x="78" y="2"/>
                </a:cubicBezTo>
                <a:cubicBezTo>
                  <a:pt x="84" y="1"/>
                  <a:pt x="88" y="1"/>
                  <a:pt x="94" y="1"/>
                </a:cubicBezTo>
                <a:cubicBezTo>
                  <a:pt x="95" y="1"/>
                  <a:pt x="97" y="2"/>
                  <a:pt x="98" y="2"/>
                </a:cubicBezTo>
                <a:cubicBezTo>
                  <a:pt x="104" y="2"/>
                  <a:pt x="109" y="3"/>
                  <a:pt x="115" y="5"/>
                </a:cubicBezTo>
                <a:cubicBezTo>
                  <a:pt x="115" y="4"/>
                  <a:pt x="115" y="4"/>
                  <a:pt x="116" y="4"/>
                </a:cubicBezTo>
                <a:cubicBezTo>
                  <a:pt x="119" y="5"/>
                  <a:pt x="122" y="5"/>
                  <a:pt x="125" y="7"/>
                </a:cubicBezTo>
                <a:cubicBezTo>
                  <a:pt x="127" y="9"/>
                  <a:pt x="130" y="10"/>
                  <a:pt x="133" y="11"/>
                </a:cubicBezTo>
                <a:cubicBezTo>
                  <a:pt x="136" y="13"/>
                  <a:pt x="139" y="14"/>
                  <a:pt x="141" y="16"/>
                </a:cubicBezTo>
                <a:cubicBezTo>
                  <a:pt x="142" y="17"/>
                  <a:pt x="140" y="19"/>
                  <a:pt x="142" y="19"/>
                </a:cubicBezTo>
                <a:cubicBezTo>
                  <a:pt x="143" y="20"/>
                  <a:pt x="143" y="18"/>
                  <a:pt x="144" y="18"/>
                </a:cubicBezTo>
                <a:cubicBezTo>
                  <a:pt x="150" y="21"/>
                  <a:pt x="154" y="27"/>
                  <a:pt x="156" y="34"/>
                </a:cubicBezTo>
                <a:cubicBezTo>
                  <a:pt x="156" y="34"/>
                  <a:pt x="157" y="35"/>
                  <a:pt x="158" y="37"/>
                </a:cubicBezTo>
                <a:cubicBezTo>
                  <a:pt x="159" y="39"/>
                  <a:pt x="161" y="40"/>
                  <a:pt x="162" y="43"/>
                </a:cubicBezTo>
                <a:cubicBezTo>
                  <a:pt x="162" y="44"/>
                  <a:pt x="162" y="46"/>
                  <a:pt x="161" y="46"/>
                </a:cubicBezTo>
                <a:cubicBezTo>
                  <a:pt x="161" y="49"/>
                  <a:pt x="162" y="51"/>
                  <a:pt x="164" y="53"/>
                </a:cubicBezTo>
                <a:cubicBezTo>
                  <a:pt x="165" y="55"/>
                  <a:pt x="164" y="57"/>
                  <a:pt x="164" y="60"/>
                </a:cubicBezTo>
                <a:cubicBezTo>
                  <a:pt x="163" y="62"/>
                  <a:pt x="163" y="64"/>
                  <a:pt x="162" y="66"/>
                </a:cubicBezTo>
                <a:cubicBezTo>
                  <a:pt x="163" y="67"/>
                  <a:pt x="163" y="68"/>
                  <a:pt x="162" y="70"/>
                </a:cubicBezTo>
                <a:cubicBezTo>
                  <a:pt x="160" y="84"/>
                  <a:pt x="150" y="91"/>
                  <a:pt x="142" y="98"/>
                </a:cubicBezTo>
                <a:cubicBezTo>
                  <a:pt x="140" y="101"/>
                  <a:pt x="137" y="102"/>
                  <a:pt x="135" y="104"/>
                </a:cubicBezTo>
                <a:cubicBezTo>
                  <a:pt x="135" y="105"/>
                  <a:pt x="136" y="106"/>
                  <a:pt x="136" y="107"/>
                </a:cubicBezTo>
                <a:cubicBezTo>
                  <a:pt x="135" y="108"/>
                  <a:pt x="134" y="108"/>
                  <a:pt x="133" y="109"/>
                </a:cubicBezTo>
                <a:cubicBezTo>
                  <a:pt x="132" y="109"/>
                  <a:pt x="132" y="109"/>
                  <a:pt x="131" y="110"/>
                </a:cubicBezTo>
                <a:cubicBezTo>
                  <a:pt x="134" y="110"/>
                  <a:pt x="137" y="109"/>
                  <a:pt x="140" y="111"/>
                </a:cubicBezTo>
                <a:cubicBezTo>
                  <a:pt x="140" y="111"/>
                  <a:pt x="141" y="112"/>
                  <a:pt x="141" y="112"/>
                </a:cubicBezTo>
                <a:cubicBezTo>
                  <a:pt x="141" y="113"/>
                  <a:pt x="140" y="114"/>
                  <a:pt x="139" y="115"/>
                </a:cubicBezTo>
                <a:cubicBezTo>
                  <a:pt x="138" y="115"/>
                  <a:pt x="138" y="114"/>
                  <a:pt x="137" y="115"/>
                </a:cubicBezTo>
                <a:cubicBezTo>
                  <a:pt x="150" y="117"/>
                  <a:pt x="150" y="117"/>
                  <a:pt x="150" y="117"/>
                </a:cubicBezTo>
                <a:cubicBezTo>
                  <a:pt x="149" y="119"/>
                  <a:pt x="151" y="120"/>
                  <a:pt x="151" y="121"/>
                </a:cubicBezTo>
                <a:cubicBezTo>
                  <a:pt x="153" y="120"/>
                  <a:pt x="155" y="121"/>
                  <a:pt x="156" y="122"/>
                </a:cubicBezTo>
                <a:cubicBezTo>
                  <a:pt x="160" y="123"/>
                  <a:pt x="164" y="124"/>
                  <a:pt x="167" y="124"/>
                </a:cubicBezTo>
                <a:cubicBezTo>
                  <a:pt x="168" y="124"/>
                  <a:pt x="168" y="124"/>
                  <a:pt x="168" y="125"/>
                </a:cubicBezTo>
                <a:cubicBezTo>
                  <a:pt x="167" y="128"/>
                  <a:pt x="164" y="131"/>
                  <a:pt x="164" y="135"/>
                </a:cubicBezTo>
                <a:cubicBezTo>
                  <a:pt x="164" y="135"/>
                  <a:pt x="163" y="135"/>
                  <a:pt x="163" y="136"/>
                </a:cubicBezTo>
                <a:cubicBezTo>
                  <a:pt x="160" y="145"/>
                  <a:pt x="156" y="152"/>
                  <a:pt x="153" y="160"/>
                </a:cubicBezTo>
                <a:cubicBezTo>
                  <a:pt x="153" y="166"/>
                  <a:pt x="150" y="172"/>
                  <a:pt x="147" y="177"/>
                </a:cubicBezTo>
                <a:cubicBezTo>
                  <a:pt x="147" y="177"/>
                  <a:pt x="147" y="178"/>
                  <a:pt x="147" y="178"/>
                </a:cubicBezTo>
                <a:cubicBezTo>
                  <a:pt x="147" y="179"/>
                  <a:pt x="146" y="180"/>
                  <a:pt x="145" y="181"/>
                </a:cubicBezTo>
                <a:cubicBezTo>
                  <a:pt x="148" y="180"/>
                  <a:pt x="151" y="178"/>
                  <a:pt x="153" y="176"/>
                </a:cubicBezTo>
                <a:cubicBezTo>
                  <a:pt x="154" y="175"/>
                  <a:pt x="156" y="174"/>
                  <a:pt x="157" y="174"/>
                </a:cubicBezTo>
                <a:cubicBezTo>
                  <a:pt x="158" y="174"/>
                  <a:pt x="158" y="175"/>
                  <a:pt x="158" y="175"/>
                </a:cubicBezTo>
                <a:cubicBezTo>
                  <a:pt x="156" y="176"/>
                  <a:pt x="155" y="178"/>
                  <a:pt x="153" y="179"/>
                </a:cubicBezTo>
                <a:cubicBezTo>
                  <a:pt x="153" y="180"/>
                  <a:pt x="152" y="181"/>
                  <a:pt x="152" y="181"/>
                </a:cubicBezTo>
                <a:cubicBezTo>
                  <a:pt x="147" y="185"/>
                  <a:pt x="147" y="185"/>
                  <a:pt x="147" y="185"/>
                </a:cubicBezTo>
                <a:cubicBezTo>
                  <a:pt x="148" y="185"/>
                  <a:pt x="148" y="186"/>
                  <a:pt x="147" y="187"/>
                </a:cubicBezTo>
                <a:cubicBezTo>
                  <a:pt x="148" y="186"/>
                  <a:pt x="149" y="187"/>
                  <a:pt x="148" y="188"/>
                </a:cubicBezTo>
                <a:cubicBezTo>
                  <a:pt x="144" y="190"/>
                  <a:pt x="140" y="192"/>
                  <a:pt x="136" y="194"/>
                </a:cubicBezTo>
                <a:cubicBezTo>
                  <a:pt x="135" y="196"/>
                  <a:pt x="133" y="197"/>
                  <a:pt x="131" y="197"/>
                </a:cubicBezTo>
                <a:cubicBezTo>
                  <a:pt x="126" y="201"/>
                  <a:pt x="122" y="205"/>
                  <a:pt x="118" y="209"/>
                </a:cubicBezTo>
                <a:cubicBezTo>
                  <a:pt x="112" y="213"/>
                  <a:pt x="112" y="213"/>
                  <a:pt x="112" y="213"/>
                </a:cubicBezTo>
                <a:cubicBezTo>
                  <a:pt x="112" y="213"/>
                  <a:pt x="111" y="212"/>
                  <a:pt x="111" y="212"/>
                </a:cubicBezTo>
                <a:cubicBezTo>
                  <a:pt x="114" y="208"/>
                  <a:pt x="117" y="206"/>
                  <a:pt x="120" y="203"/>
                </a:cubicBezTo>
                <a:cubicBezTo>
                  <a:pt x="117" y="204"/>
                  <a:pt x="113" y="207"/>
                  <a:pt x="110" y="208"/>
                </a:cubicBezTo>
                <a:cubicBezTo>
                  <a:pt x="109" y="209"/>
                  <a:pt x="109" y="209"/>
                  <a:pt x="108" y="209"/>
                </a:cubicBezTo>
                <a:cubicBezTo>
                  <a:pt x="108" y="209"/>
                  <a:pt x="107" y="208"/>
                  <a:pt x="108" y="207"/>
                </a:cubicBezTo>
                <a:cubicBezTo>
                  <a:pt x="110" y="206"/>
                  <a:pt x="113" y="204"/>
                  <a:pt x="115" y="202"/>
                </a:cubicBezTo>
                <a:cubicBezTo>
                  <a:pt x="114" y="202"/>
                  <a:pt x="113" y="201"/>
                  <a:pt x="112" y="202"/>
                </a:cubicBezTo>
                <a:cubicBezTo>
                  <a:pt x="110" y="203"/>
                  <a:pt x="107" y="205"/>
                  <a:pt x="105" y="206"/>
                </a:cubicBezTo>
                <a:cubicBezTo>
                  <a:pt x="104" y="206"/>
                  <a:pt x="103" y="206"/>
                  <a:pt x="103" y="205"/>
                </a:cubicBezTo>
                <a:cubicBezTo>
                  <a:pt x="103" y="203"/>
                  <a:pt x="104" y="202"/>
                  <a:pt x="105" y="201"/>
                </a:cubicBezTo>
                <a:cubicBezTo>
                  <a:pt x="104" y="201"/>
                  <a:pt x="103" y="202"/>
                  <a:pt x="102" y="201"/>
                </a:cubicBezTo>
                <a:cubicBezTo>
                  <a:pt x="101" y="199"/>
                  <a:pt x="98" y="200"/>
                  <a:pt x="97" y="201"/>
                </a:cubicBezTo>
                <a:cubicBezTo>
                  <a:pt x="96" y="201"/>
                  <a:pt x="96" y="201"/>
                  <a:pt x="95" y="201"/>
                </a:cubicBezTo>
                <a:cubicBezTo>
                  <a:pt x="95" y="201"/>
                  <a:pt x="94" y="200"/>
                  <a:pt x="94" y="200"/>
                </a:cubicBezTo>
                <a:cubicBezTo>
                  <a:pt x="88" y="199"/>
                  <a:pt x="88" y="199"/>
                  <a:pt x="88" y="199"/>
                </a:cubicBezTo>
                <a:cubicBezTo>
                  <a:pt x="88" y="199"/>
                  <a:pt x="87" y="200"/>
                  <a:pt x="87" y="199"/>
                </a:cubicBezTo>
                <a:cubicBezTo>
                  <a:pt x="85" y="198"/>
                  <a:pt x="81" y="198"/>
                  <a:pt x="80" y="198"/>
                </a:cubicBezTo>
                <a:cubicBezTo>
                  <a:pt x="79" y="199"/>
                  <a:pt x="79" y="197"/>
                  <a:pt x="80" y="196"/>
                </a:cubicBezTo>
                <a:cubicBezTo>
                  <a:pt x="77" y="195"/>
                  <a:pt x="75" y="198"/>
                  <a:pt x="74" y="198"/>
                </a:cubicBezTo>
                <a:cubicBezTo>
                  <a:pt x="73" y="197"/>
                  <a:pt x="73" y="197"/>
                  <a:pt x="73" y="196"/>
                </a:cubicBezTo>
                <a:cubicBezTo>
                  <a:pt x="69" y="195"/>
                  <a:pt x="66" y="195"/>
                  <a:pt x="63" y="194"/>
                </a:cubicBezTo>
                <a:cubicBezTo>
                  <a:pt x="61" y="195"/>
                  <a:pt x="60" y="197"/>
                  <a:pt x="59" y="198"/>
                </a:cubicBezTo>
                <a:cubicBezTo>
                  <a:pt x="58" y="198"/>
                  <a:pt x="58" y="197"/>
                  <a:pt x="58" y="196"/>
                </a:cubicBezTo>
                <a:cubicBezTo>
                  <a:pt x="57" y="195"/>
                  <a:pt x="58" y="194"/>
                  <a:pt x="58" y="193"/>
                </a:cubicBezTo>
                <a:cubicBezTo>
                  <a:pt x="57" y="192"/>
                  <a:pt x="56" y="192"/>
                  <a:pt x="55" y="192"/>
                </a:cubicBezTo>
                <a:cubicBezTo>
                  <a:pt x="54" y="192"/>
                  <a:pt x="54" y="193"/>
                  <a:pt x="53" y="193"/>
                </a:cubicBezTo>
                <a:cubicBezTo>
                  <a:pt x="52" y="193"/>
                  <a:pt x="52" y="192"/>
                  <a:pt x="52" y="191"/>
                </a:cubicBezTo>
                <a:cubicBezTo>
                  <a:pt x="51" y="190"/>
                  <a:pt x="50" y="192"/>
                  <a:pt x="50" y="192"/>
                </a:cubicBezTo>
                <a:cubicBezTo>
                  <a:pt x="49" y="193"/>
                  <a:pt x="48" y="194"/>
                  <a:pt x="47" y="193"/>
                </a:cubicBezTo>
                <a:cubicBezTo>
                  <a:pt x="46" y="192"/>
                  <a:pt x="47" y="191"/>
                  <a:pt x="47" y="190"/>
                </a:cubicBezTo>
                <a:cubicBezTo>
                  <a:pt x="47" y="189"/>
                  <a:pt x="46" y="190"/>
                  <a:pt x="45" y="190"/>
                </a:cubicBezTo>
                <a:cubicBezTo>
                  <a:pt x="44" y="192"/>
                  <a:pt x="42" y="194"/>
                  <a:pt x="41" y="195"/>
                </a:cubicBezTo>
                <a:cubicBezTo>
                  <a:pt x="40" y="195"/>
                  <a:pt x="40" y="194"/>
                  <a:pt x="39" y="194"/>
                </a:cubicBezTo>
                <a:cubicBezTo>
                  <a:pt x="39" y="193"/>
                  <a:pt x="40" y="193"/>
                  <a:pt x="40" y="192"/>
                </a:cubicBezTo>
                <a:cubicBezTo>
                  <a:pt x="39" y="192"/>
                  <a:pt x="37" y="192"/>
                  <a:pt x="38" y="190"/>
                </a:cubicBezTo>
                <a:cubicBezTo>
                  <a:pt x="38" y="190"/>
                  <a:pt x="38" y="189"/>
                  <a:pt x="38" y="188"/>
                </a:cubicBezTo>
                <a:cubicBezTo>
                  <a:pt x="33" y="188"/>
                  <a:pt x="33" y="188"/>
                  <a:pt x="33" y="188"/>
                </a:cubicBezTo>
                <a:cubicBezTo>
                  <a:pt x="32" y="188"/>
                  <a:pt x="32" y="190"/>
                  <a:pt x="31" y="190"/>
                </a:cubicBezTo>
                <a:cubicBezTo>
                  <a:pt x="30" y="190"/>
                  <a:pt x="30" y="189"/>
                  <a:pt x="30" y="189"/>
                </a:cubicBezTo>
                <a:cubicBezTo>
                  <a:pt x="30" y="189"/>
                  <a:pt x="30" y="188"/>
                  <a:pt x="30" y="187"/>
                </a:cubicBezTo>
                <a:cubicBezTo>
                  <a:pt x="27" y="187"/>
                  <a:pt x="27" y="187"/>
                  <a:pt x="27" y="187"/>
                </a:cubicBezTo>
                <a:cubicBezTo>
                  <a:pt x="27" y="188"/>
                  <a:pt x="26" y="189"/>
                  <a:pt x="25" y="189"/>
                </a:cubicBezTo>
                <a:cubicBezTo>
                  <a:pt x="25" y="189"/>
                  <a:pt x="25" y="188"/>
                  <a:pt x="24" y="188"/>
                </a:cubicBezTo>
                <a:cubicBezTo>
                  <a:pt x="25" y="189"/>
                  <a:pt x="25" y="190"/>
                  <a:pt x="25" y="191"/>
                </a:cubicBezTo>
                <a:cubicBezTo>
                  <a:pt x="25" y="192"/>
                  <a:pt x="24" y="192"/>
                  <a:pt x="23" y="192"/>
                </a:cubicBezTo>
                <a:cubicBezTo>
                  <a:pt x="23" y="192"/>
                  <a:pt x="22" y="191"/>
                  <a:pt x="22" y="191"/>
                </a:cubicBezTo>
                <a:cubicBezTo>
                  <a:pt x="17" y="195"/>
                  <a:pt x="13" y="199"/>
                  <a:pt x="9" y="205"/>
                </a:cubicBezTo>
                <a:cubicBezTo>
                  <a:pt x="9" y="205"/>
                  <a:pt x="8" y="205"/>
                  <a:pt x="8" y="205"/>
                </a:cubicBezTo>
                <a:cubicBezTo>
                  <a:pt x="7" y="205"/>
                  <a:pt x="7" y="204"/>
                  <a:pt x="7" y="204"/>
                </a:cubicBezTo>
                <a:cubicBezTo>
                  <a:pt x="12" y="198"/>
                  <a:pt x="16" y="193"/>
                  <a:pt x="21" y="188"/>
                </a:cubicBezTo>
                <a:cubicBezTo>
                  <a:pt x="20" y="187"/>
                  <a:pt x="20" y="186"/>
                  <a:pt x="20" y="185"/>
                </a:cubicBezTo>
                <a:cubicBezTo>
                  <a:pt x="19" y="186"/>
                  <a:pt x="19" y="186"/>
                  <a:pt x="18" y="186"/>
                </a:cubicBezTo>
                <a:cubicBezTo>
                  <a:pt x="17" y="185"/>
                  <a:pt x="15" y="183"/>
                  <a:pt x="16" y="181"/>
                </a:cubicBezTo>
                <a:cubicBezTo>
                  <a:pt x="14" y="174"/>
                  <a:pt x="13" y="165"/>
                  <a:pt x="15" y="155"/>
                </a:cubicBezTo>
                <a:cubicBezTo>
                  <a:pt x="15" y="153"/>
                  <a:pt x="13" y="154"/>
                  <a:pt x="14" y="152"/>
                </a:cubicBezTo>
                <a:cubicBezTo>
                  <a:pt x="14" y="151"/>
                  <a:pt x="15" y="151"/>
                  <a:pt x="15" y="150"/>
                </a:cubicBezTo>
                <a:cubicBezTo>
                  <a:pt x="14" y="149"/>
                  <a:pt x="14" y="149"/>
                  <a:pt x="13" y="149"/>
                </a:cubicBezTo>
                <a:cubicBezTo>
                  <a:pt x="12" y="149"/>
                  <a:pt x="12" y="149"/>
                  <a:pt x="12" y="150"/>
                </a:cubicBezTo>
                <a:cubicBezTo>
                  <a:pt x="12" y="151"/>
                  <a:pt x="13" y="151"/>
                  <a:pt x="12" y="151"/>
                </a:cubicBezTo>
                <a:cubicBezTo>
                  <a:pt x="11" y="151"/>
                  <a:pt x="11" y="152"/>
                  <a:pt x="10" y="152"/>
                </a:cubicBezTo>
                <a:cubicBezTo>
                  <a:pt x="8" y="152"/>
                  <a:pt x="9" y="150"/>
                  <a:pt x="9" y="149"/>
                </a:cubicBezTo>
                <a:close/>
              </a:path>
            </a:pathLst>
          </a:custGeom>
          <a:solidFill>
            <a:srgbClr val="32827D"/>
          </a:solidFill>
          <a:ln>
            <a:noFill/>
          </a:ln>
        </p:spPr>
        <p:txBody>
          <a:bodyPr/>
          <a:lstStyle/>
          <a:p>
            <a:endParaRPr lang="zh-CN" altLang="en-US"/>
          </a:p>
        </p:txBody>
      </p:sp>
      <p:sp>
        <p:nvSpPr>
          <p:cNvPr id="9" name="MH_SubTitle_2"/>
          <p:cNvSpPr/>
          <p:nvPr>
            <p:custDataLst>
              <p:tags r:id="rId5"/>
            </p:custDataLst>
          </p:nvPr>
        </p:nvSpPr>
        <p:spPr>
          <a:xfrm>
            <a:off x="5030789" y="2940050"/>
            <a:ext cx="2154237" cy="850900"/>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11" name="MH_Other_3"/>
          <p:cNvSpPr>
            <a:spLocks noChangeAspect="1" noEditPoints="1"/>
          </p:cNvSpPr>
          <p:nvPr>
            <p:custDataLst>
              <p:tags r:id="rId6"/>
            </p:custDataLst>
          </p:nvPr>
        </p:nvSpPr>
        <p:spPr bwMode="auto">
          <a:xfrm>
            <a:off x="8328025" y="1997075"/>
            <a:ext cx="522288" cy="812800"/>
          </a:xfrm>
          <a:custGeom>
            <a:avLst/>
            <a:gdLst>
              <a:gd name="T0" fmla="*/ 45 w 137"/>
              <a:gd name="T1" fmla="*/ 91 h 215"/>
              <a:gd name="T2" fmla="*/ 54 w 137"/>
              <a:gd name="T3" fmla="*/ 198 h 215"/>
              <a:gd name="T4" fmla="*/ 90 w 137"/>
              <a:gd name="T5" fmla="*/ 12 h 215"/>
              <a:gd name="T6" fmla="*/ 99 w 137"/>
              <a:gd name="T7" fmla="*/ 15 h 215"/>
              <a:gd name="T8" fmla="*/ 14 w 137"/>
              <a:gd name="T9" fmla="*/ 174 h 215"/>
              <a:gd name="T10" fmla="*/ 16 w 137"/>
              <a:gd name="T11" fmla="*/ 162 h 215"/>
              <a:gd name="T12" fmla="*/ 41 w 137"/>
              <a:gd name="T13" fmla="*/ 118 h 215"/>
              <a:gd name="T14" fmla="*/ 33 w 137"/>
              <a:gd name="T15" fmla="*/ 71 h 215"/>
              <a:gd name="T16" fmla="*/ 14 w 137"/>
              <a:gd name="T17" fmla="*/ 174 h 215"/>
              <a:gd name="T18" fmla="*/ 74 w 137"/>
              <a:gd name="T19" fmla="*/ 14 h 215"/>
              <a:gd name="T20" fmla="*/ 104 w 137"/>
              <a:gd name="T21" fmla="*/ 98 h 215"/>
              <a:gd name="T22" fmla="*/ 37 w 137"/>
              <a:gd name="T23" fmla="*/ 205 h 215"/>
              <a:gd name="T24" fmla="*/ 12 w 137"/>
              <a:gd name="T25" fmla="*/ 171 h 215"/>
              <a:gd name="T26" fmla="*/ 29 w 137"/>
              <a:gd name="T27" fmla="*/ 62 h 215"/>
              <a:gd name="T28" fmla="*/ 46 w 137"/>
              <a:gd name="T29" fmla="*/ 96 h 215"/>
              <a:gd name="T30" fmla="*/ 33 w 137"/>
              <a:gd name="T31" fmla="*/ 204 h 215"/>
              <a:gd name="T32" fmla="*/ 80 w 137"/>
              <a:gd name="T33" fmla="*/ 58 h 215"/>
              <a:gd name="T34" fmla="*/ 85 w 137"/>
              <a:gd name="T35" fmla="*/ 192 h 215"/>
              <a:gd name="T36" fmla="*/ 64 w 137"/>
              <a:gd name="T37" fmla="*/ 126 h 215"/>
              <a:gd name="T38" fmla="*/ 82 w 137"/>
              <a:gd name="T39" fmla="*/ 69 h 215"/>
              <a:gd name="T40" fmla="*/ 46 w 137"/>
              <a:gd name="T41" fmla="*/ 93 h 215"/>
              <a:gd name="T42" fmla="*/ 16 w 137"/>
              <a:gd name="T43" fmla="*/ 196 h 215"/>
              <a:gd name="T44" fmla="*/ 61 w 137"/>
              <a:gd name="T45" fmla="*/ 125 h 215"/>
              <a:gd name="T46" fmla="*/ 117 w 137"/>
              <a:gd name="T47" fmla="*/ 98 h 215"/>
              <a:gd name="T48" fmla="*/ 114 w 137"/>
              <a:gd name="T49" fmla="*/ 40 h 215"/>
              <a:gd name="T50" fmla="*/ 53 w 137"/>
              <a:gd name="T51" fmla="*/ 194 h 215"/>
              <a:gd name="T52" fmla="*/ 79 w 137"/>
              <a:gd name="T53" fmla="*/ 15 h 215"/>
              <a:gd name="T54" fmla="*/ 31 w 137"/>
              <a:gd name="T55" fmla="*/ 66 h 215"/>
              <a:gd name="T56" fmla="*/ 26 w 137"/>
              <a:gd name="T57" fmla="*/ 54 h 215"/>
              <a:gd name="T58" fmla="*/ 44 w 137"/>
              <a:gd name="T59" fmla="*/ 206 h 215"/>
              <a:gd name="T60" fmla="*/ 72 w 137"/>
              <a:gd name="T61" fmla="*/ 134 h 215"/>
              <a:gd name="T62" fmla="*/ 23 w 137"/>
              <a:gd name="T63" fmla="*/ 186 h 215"/>
              <a:gd name="T64" fmla="*/ 39 w 137"/>
              <a:gd name="T65" fmla="*/ 192 h 215"/>
              <a:gd name="T66" fmla="*/ 89 w 137"/>
              <a:gd name="T67" fmla="*/ 190 h 215"/>
              <a:gd name="T68" fmla="*/ 77 w 137"/>
              <a:gd name="T69" fmla="*/ 194 h 215"/>
              <a:gd name="T70" fmla="*/ 36 w 137"/>
              <a:gd name="T71" fmla="*/ 64 h 215"/>
              <a:gd name="T72" fmla="*/ 31 w 137"/>
              <a:gd name="T73" fmla="*/ 70 h 215"/>
              <a:gd name="T74" fmla="*/ 110 w 137"/>
              <a:gd name="T75" fmla="*/ 119 h 215"/>
              <a:gd name="T76" fmla="*/ 109 w 137"/>
              <a:gd name="T77" fmla="*/ 108 h 215"/>
              <a:gd name="T78" fmla="*/ 85 w 137"/>
              <a:gd name="T79" fmla="*/ 92 h 215"/>
              <a:gd name="T80" fmla="*/ 106 w 137"/>
              <a:gd name="T81" fmla="*/ 41 h 215"/>
              <a:gd name="T82" fmla="*/ 95 w 137"/>
              <a:gd name="T83" fmla="*/ 32 h 215"/>
              <a:gd name="T84" fmla="*/ 91 w 137"/>
              <a:gd name="T85" fmla="*/ 32 h 215"/>
              <a:gd name="T86" fmla="*/ 94 w 137"/>
              <a:gd name="T87" fmla="*/ 11 h 215"/>
              <a:gd name="T88" fmla="*/ 81 w 137"/>
              <a:gd name="T89" fmla="*/ 16 h 215"/>
              <a:gd name="T90" fmla="*/ 57 w 137"/>
              <a:gd name="T91" fmla="*/ 31 h 215"/>
              <a:gd name="T92" fmla="*/ 45 w 137"/>
              <a:gd name="T93" fmla="*/ 33 h 215"/>
              <a:gd name="T94" fmla="*/ 88 w 137"/>
              <a:gd name="T95" fmla="*/ 59 h 215"/>
              <a:gd name="T96" fmla="*/ 32 w 137"/>
              <a:gd name="T97" fmla="*/ 158 h 215"/>
              <a:gd name="T98" fmla="*/ 125 w 137"/>
              <a:gd name="T99" fmla="*/ 113 h 215"/>
              <a:gd name="T100" fmla="*/ 122 w 137"/>
              <a:gd name="T101" fmla="*/ 125 h 215"/>
              <a:gd name="T102" fmla="*/ 111 w 137"/>
              <a:gd name="T103" fmla="*/ 146 h 215"/>
              <a:gd name="T104" fmla="*/ 119 w 137"/>
              <a:gd name="T105" fmla="*/ 121 h 215"/>
              <a:gd name="T106" fmla="*/ 34 w 137"/>
              <a:gd name="T107" fmla="*/ 17 h 215"/>
              <a:gd name="T108" fmla="*/ 106 w 137"/>
              <a:gd name="T109" fmla="*/ 84 h 215"/>
              <a:gd name="T110" fmla="*/ 125 w 137"/>
              <a:gd name="T111" fmla="*/ 168 h 215"/>
              <a:gd name="T112" fmla="*/ 22 w 137"/>
              <a:gd name="T113" fmla="*/ 210 h 215"/>
              <a:gd name="T114" fmla="*/ 7 w 137"/>
              <a:gd name="T115" fmla="*/ 203 h 215"/>
              <a:gd name="T116" fmla="*/ 8 w 137"/>
              <a:gd name="T117" fmla="*/ 161 h 215"/>
              <a:gd name="T118" fmla="*/ 57 w 137"/>
              <a:gd name="T119" fmla="*/ 129 h 215"/>
              <a:gd name="T120" fmla="*/ 50 w 137"/>
              <a:gd name="T121" fmla="*/ 82 h 215"/>
              <a:gd name="T122" fmla="*/ 29 w 137"/>
              <a:gd name="T123" fmla="*/ 91 h 215"/>
              <a:gd name="T124" fmla="*/ 22 w 137"/>
              <a:gd name="T125" fmla="*/ 6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 h="215">
                <a:moveTo>
                  <a:pt x="123" y="111"/>
                </a:moveTo>
                <a:cubicBezTo>
                  <a:pt x="124" y="111"/>
                  <a:pt x="124" y="110"/>
                  <a:pt x="125" y="109"/>
                </a:cubicBezTo>
                <a:cubicBezTo>
                  <a:pt x="124" y="109"/>
                  <a:pt x="123" y="110"/>
                  <a:pt x="123" y="111"/>
                </a:cubicBezTo>
                <a:close/>
                <a:moveTo>
                  <a:pt x="79" y="11"/>
                </a:moveTo>
                <a:cubicBezTo>
                  <a:pt x="79" y="11"/>
                  <a:pt x="79" y="11"/>
                  <a:pt x="80" y="10"/>
                </a:cubicBezTo>
                <a:cubicBezTo>
                  <a:pt x="79" y="10"/>
                  <a:pt x="79" y="10"/>
                  <a:pt x="78" y="10"/>
                </a:cubicBezTo>
                <a:cubicBezTo>
                  <a:pt x="79" y="11"/>
                  <a:pt x="78" y="11"/>
                  <a:pt x="78" y="12"/>
                </a:cubicBezTo>
                <a:cubicBezTo>
                  <a:pt x="79" y="12"/>
                  <a:pt x="79" y="11"/>
                  <a:pt x="79" y="11"/>
                </a:cubicBezTo>
                <a:close/>
                <a:moveTo>
                  <a:pt x="45" y="91"/>
                </a:moveTo>
                <a:cubicBezTo>
                  <a:pt x="46" y="91"/>
                  <a:pt x="46" y="90"/>
                  <a:pt x="46" y="89"/>
                </a:cubicBezTo>
                <a:cubicBezTo>
                  <a:pt x="46" y="90"/>
                  <a:pt x="45" y="91"/>
                  <a:pt x="45" y="91"/>
                </a:cubicBezTo>
                <a:close/>
                <a:moveTo>
                  <a:pt x="66" y="122"/>
                </a:moveTo>
                <a:cubicBezTo>
                  <a:pt x="67" y="121"/>
                  <a:pt x="67" y="121"/>
                  <a:pt x="68" y="120"/>
                </a:cubicBezTo>
                <a:cubicBezTo>
                  <a:pt x="68" y="120"/>
                  <a:pt x="67" y="120"/>
                  <a:pt x="67" y="120"/>
                </a:cubicBezTo>
                <a:lnTo>
                  <a:pt x="66" y="122"/>
                </a:lnTo>
                <a:close/>
                <a:moveTo>
                  <a:pt x="71" y="24"/>
                </a:moveTo>
                <a:cubicBezTo>
                  <a:pt x="72" y="23"/>
                  <a:pt x="73" y="22"/>
                  <a:pt x="73" y="21"/>
                </a:cubicBezTo>
                <a:cubicBezTo>
                  <a:pt x="72" y="21"/>
                  <a:pt x="71" y="23"/>
                  <a:pt x="71" y="24"/>
                </a:cubicBezTo>
                <a:close/>
                <a:moveTo>
                  <a:pt x="37" y="71"/>
                </a:moveTo>
                <a:cubicBezTo>
                  <a:pt x="36" y="71"/>
                  <a:pt x="35" y="72"/>
                  <a:pt x="35" y="73"/>
                </a:cubicBezTo>
                <a:cubicBezTo>
                  <a:pt x="35" y="72"/>
                  <a:pt x="37" y="72"/>
                  <a:pt x="37" y="71"/>
                </a:cubicBezTo>
                <a:close/>
                <a:moveTo>
                  <a:pt x="54" y="198"/>
                </a:moveTo>
                <a:cubicBezTo>
                  <a:pt x="54" y="198"/>
                  <a:pt x="53" y="199"/>
                  <a:pt x="53" y="199"/>
                </a:cubicBezTo>
                <a:cubicBezTo>
                  <a:pt x="53" y="200"/>
                  <a:pt x="53" y="200"/>
                  <a:pt x="53" y="200"/>
                </a:cubicBezTo>
                <a:cubicBezTo>
                  <a:pt x="52" y="200"/>
                  <a:pt x="52" y="200"/>
                  <a:pt x="52" y="200"/>
                </a:cubicBezTo>
                <a:cubicBezTo>
                  <a:pt x="52" y="201"/>
                  <a:pt x="52" y="201"/>
                  <a:pt x="52" y="201"/>
                </a:cubicBezTo>
                <a:cubicBezTo>
                  <a:pt x="52" y="200"/>
                  <a:pt x="52" y="200"/>
                  <a:pt x="52" y="200"/>
                </a:cubicBezTo>
                <a:cubicBezTo>
                  <a:pt x="53" y="200"/>
                  <a:pt x="53" y="200"/>
                  <a:pt x="53" y="200"/>
                </a:cubicBezTo>
                <a:cubicBezTo>
                  <a:pt x="53" y="199"/>
                  <a:pt x="53" y="199"/>
                  <a:pt x="53" y="199"/>
                </a:cubicBezTo>
                <a:cubicBezTo>
                  <a:pt x="54" y="199"/>
                  <a:pt x="54" y="199"/>
                  <a:pt x="54" y="198"/>
                </a:cubicBezTo>
                <a:close/>
                <a:moveTo>
                  <a:pt x="90" y="12"/>
                </a:moveTo>
                <a:cubicBezTo>
                  <a:pt x="90" y="11"/>
                  <a:pt x="91" y="11"/>
                  <a:pt x="92" y="10"/>
                </a:cubicBezTo>
                <a:cubicBezTo>
                  <a:pt x="90" y="9"/>
                  <a:pt x="90" y="11"/>
                  <a:pt x="90" y="12"/>
                </a:cubicBezTo>
                <a:close/>
                <a:moveTo>
                  <a:pt x="109" y="95"/>
                </a:moveTo>
                <a:cubicBezTo>
                  <a:pt x="110" y="95"/>
                  <a:pt x="110" y="95"/>
                  <a:pt x="110" y="95"/>
                </a:cubicBezTo>
                <a:cubicBezTo>
                  <a:pt x="111" y="94"/>
                  <a:pt x="111" y="94"/>
                  <a:pt x="110" y="94"/>
                </a:cubicBezTo>
                <a:cubicBezTo>
                  <a:pt x="110" y="94"/>
                  <a:pt x="109" y="96"/>
                  <a:pt x="109" y="95"/>
                </a:cubicBezTo>
                <a:close/>
                <a:moveTo>
                  <a:pt x="95" y="13"/>
                </a:moveTo>
                <a:cubicBezTo>
                  <a:pt x="96" y="12"/>
                  <a:pt x="97" y="12"/>
                  <a:pt x="97" y="11"/>
                </a:cubicBezTo>
                <a:cubicBezTo>
                  <a:pt x="95" y="10"/>
                  <a:pt x="95" y="12"/>
                  <a:pt x="95" y="13"/>
                </a:cubicBezTo>
                <a:close/>
                <a:moveTo>
                  <a:pt x="99" y="15"/>
                </a:moveTo>
                <a:cubicBezTo>
                  <a:pt x="100" y="15"/>
                  <a:pt x="100" y="14"/>
                  <a:pt x="101" y="13"/>
                </a:cubicBezTo>
                <a:cubicBezTo>
                  <a:pt x="101" y="12"/>
                  <a:pt x="100" y="13"/>
                  <a:pt x="99" y="14"/>
                </a:cubicBezTo>
                <a:cubicBezTo>
                  <a:pt x="99" y="14"/>
                  <a:pt x="99" y="15"/>
                  <a:pt x="99" y="15"/>
                </a:cubicBezTo>
                <a:close/>
                <a:moveTo>
                  <a:pt x="5" y="172"/>
                </a:moveTo>
                <a:cubicBezTo>
                  <a:pt x="6" y="172"/>
                  <a:pt x="6" y="172"/>
                  <a:pt x="7" y="172"/>
                </a:cubicBezTo>
                <a:cubicBezTo>
                  <a:pt x="8" y="171"/>
                  <a:pt x="7" y="171"/>
                  <a:pt x="6" y="170"/>
                </a:cubicBezTo>
                <a:cubicBezTo>
                  <a:pt x="7" y="171"/>
                  <a:pt x="5" y="171"/>
                  <a:pt x="5" y="172"/>
                </a:cubicBezTo>
                <a:close/>
                <a:moveTo>
                  <a:pt x="14" y="174"/>
                </a:moveTo>
                <a:cubicBezTo>
                  <a:pt x="13" y="174"/>
                  <a:pt x="13" y="174"/>
                  <a:pt x="13" y="175"/>
                </a:cubicBezTo>
                <a:cubicBezTo>
                  <a:pt x="12" y="176"/>
                  <a:pt x="12" y="176"/>
                  <a:pt x="12" y="176"/>
                </a:cubicBezTo>
                <a:cubicBezTo>
                  <a:pt x="11" y="176"/>
                  <a:pt x="11" y="177"/>
                  <a:pt x="11" y="177"/>
                </a:cubicBezTo>
                <a:cubicBezTo>
                  <a:pt x="11" y="177"/>
                  <a:pt x="12" y="176"/>
                  <a:pt x="12" y="176"/>
                </a:cubicBezTo>
                <a:cubicBezTo>
                  <a:pt x="13" y="175"/>
                  <a:pt x="13" y="175"/>
                  <a:pt x="13" y="175"/>
                </a:cubicBezTo>
                <a:cubicBezTo>
                  <a:pt x="13" y="175"/>
                  <a:pt x="13" y="174"/>
                  <a:pt x="14" y="174"/>
                </a:cubicBezTo>
                <a:close/>
                <a:moveTo>
                  <a:pt x="58" y="120"/>
                </a:moveTo>
                <a:cubicBezTo>
                  <a:pt x="58" y="121"/>
                  <a:pt x="58" y="121"/>
                  <a:pt x="58" y="121"/>
                </a:cubicBezTo>
                <a:cubicBezTo>
                  <a:pt x="57" y="121"/>
                  <a:pt x="57" y="122"/>
                  <a:pt x="56" y="122"/>
                </a:cubicBezTo>
                <a:cubicBezTo>
                  <a:pt x="56" y="123"/>
                  <a:pt x="55" y="124"/>
                  <a:pt x="56" y="124"/>
                </a:cubicBezTo>
                <a:cubicBezTo>
                  <a:pt x="56" y="123"/>
                  <a:pt x="57" y="122"/>
                  <a:pt x="58" y="121"/>
                </a:cubicBezTo>
                <a:lnTo>
                  <a:pt x="58" y="120"/>
                </a:lnTo>
                <a:close/>
                <a:moveTo>
                  <a:pt x="32" y="152"/>
                </a:moveTo>
                <a:cubicBezTo>
                  <a:pt x="33" y="151"/>
                  <a:pt x="33" y="150"/>
                  <a:pt x="33" y="149"/>
                </a:cubicBezTo>
                <a:cubicBezTo>
                  <a:pt x="32" y="150"/>
                  <a:pt x="32" y="152"/>
                  <a:pt x="31" y="153"/>
                </a:cubicBezTo>
                <a:cubicBezTo>
                  <a:pt x="32" y="153"/>
                  <a:pt x="32" y="152"/>
                  <a:pt x="32" y="152"/>
                </a:cubicBezTo>
                <a:close/>
                <a:moveTo>
                  <a:pt x="16" y="162"/>
                </a:moveTo>
                <a:cubicBezTo>
                  <a:pt x="16" y="162"/>
                  <a:pt x="15" y="163"/>
                  <a:pt x="15" y="163"/>
                </a:cubicBezTo>
                <a:cubicBezTo>
                  <a:pt x="15" y="164"/>
                  <a:pt x="15" y="164"/>
                  <a:pt x="15" y="164"/>
                </a:cubicBezTo>
                <a:cubicBezTo>
                  <a:pt x="14" y="164"/>
                  <a:pt x="13" y="165"/>
                  <a:pt x="13" y="166"/>
                </a:cubicBezTo>
                <a:cubicBezTo>
                  <a:pt x="14" y="165"/>
                  <a:pt x="14" y="164"/>
                  <a:pt x="15" y="164"/>
                </a:cubicBezTo>
                <a:cubicBezTo>
                  <a:pt x="15" y="163"/>
                  <a:pt x="15" y="163"/>
                  <a:pt x="15" y="163"/>
                </a:cubicBezTo>
                <a:cubicBezTo>
                  <a:pt x="16" y="163"/>
                  <a:pt x="16" y="162"/>
                  <a:pt x="16" y="162"/>
                </a:cubicBezTo>
                <a:close/>
                <a:moveTo>
                  <a:pt x="46" y="107"/>
                </a:moveTo>
                <a:cubicBezTo>
                  <a:pt x="45" y="107"/>
                  <a:pt x="47" y="106"/>
                  <a:pt x="47" y="105"/>
                </a:cubicBezTo>
                <a:cubicBezTo>
                  <a:pt x="46" y="105"/>
                  <a:pt x="45" y="107"/>
                  <a:pt x="45" y="108"/>
                </a:cubicBezTo>
                <a:cubicBezTo>
                  <a:pt x="45" y="108"/>
                  <a:pt x="46" y="108"/>
                  <a:pt x="46" y="107"/>
                </a:cubicBezTo>
                <a:close/>
                <a:moveTo>
                  <a:pt x="41" y="118"/>
                </a:moveTo>
                <a:cubicBezTo>
                  <a:pt x="41" y="118"/>
                  <a:pt x="40" y="119"/>
                  <a:pt x="40" y="119"/>
                </a:cubicBezTo>
                <a:cubicBezTo>
                  <a:pt x="39" y="120"/>
                  <a:pt x="38" y="122"/>
                  <a:pt x="39" y="122"/>
                </a:cubicBezTo>
                <a:cubicBezTo>
                  <a:pt x="39" y="121"/>
                  <a:pt x="40" y="120"/>
                  <a:pt x="40" y="119"/>
                </a:cubicBezTo>
                <a:cubicBezTo>
                  <a:pt x="41" y="119"/>
                  <a:pt x="41" y="119"/>
                  <a:pt x="41" y="118"/>
                </a:cubicBezTo>
                <a:close/>
                <a:moveTo>
                  <a:pt x="46" y="115"/>
                </a:moveTo>
                <a:cubicBezTo>
                  <a:pt x="47" y="115"/>
                  <a:pt x="48" y="114"/>
                  <a:pt x="48" y="112"/>
                </a:cubicBezTo>
                <a:cubicBezTo>
                  <a:pt x="49" y="111"/>
                  <a:pt x="47" y="112"/>
                  <a:pt x="47" y="113"/>
                </a:cubicBezTo>
                <a:cubicBezTo>
                  <a:pt x="47" y="114"/>
                  <a:pt x="46" y="114"/>
                  <a:pt x="46" y="115"/>
                </a:cubicBezTo>
                <a:close/>
                <a:moveTo>
                  <a:pt x="33" y="73"/>
                </a:moveTo>
                <a:cubicBezTo>
                  <a:pt x="33" y="72"/>
                  <a:pt x="34" y="71"/>
                  <a:pt x="34" y="70"/>
                </a:cubicBezTo>
                <a:cubicBezTo>
                  <a:pt x="33" y="70"/>
                  <a:pt x="34" y="71"/>
                  <a:pt x="33" y="71"/>
                </a:cubicBezTo>
                <a:cubicBezTo>
                  <a:pt x="32" y="72"/>
                  <a:pt x="31" y="73"/>
                  <a:pt x="32" y="75"/>
                </a:cubicBezTo>
                <a:cubicBezTo>
                  <a:pt x="32" y="74"/>
                  <a:pt x="33" y="73"/>
                  <a:pt x="33" y="73"/>
                </a:cubicBezTo>
                <a:close/>
                <a:moveTo>
                  <a:pt x="64" y="63"/>
                </a:moveTo>
                <a:cubicBezTo>
                  <a:pt x="65" y="62"/>
                  <a:pt x="67" y="61"/>
                  <a:pt x="67" y="59"/>
                </a:cubicBezTo>
                <a:cubicBezTo>
                  <a:pt x="66" y="60"/>
                  <a:pt x="66" y="60"/>
                  <a:pt x="65" y="61"/>
                </a:cubicBezTo>
                <a:cubicBezTo>
                  <a:pt x="65" y="62"/>
                  <a:pt x="64" y="62"/>
                  <a:pt x="64" y="63"/>
                </a:cubicBezTo>
                <a:close/>
                <a:moveTo>
                  <a:pt x="54" y="198"/>
                </a:moveTo>
                <a:cubicBezTo>
                  <a:pt x="55" y="197"/>
                  <a:pt x="57" y="196"/>
                  <a:pt x="58" y="195"/>
                </a:cubicBezTo>
                <a:cubicBezTo>
                  <a:pt x="56" y="195"/>
                  <a:pt x="56" y="195"/>
                  <a:pt x="56" y="195"/>
                </a:cubicBezTo>
                <a:cubicBezTo>
                  <a:pt x="56" y="196"/>
                  <a:pt x="54" y="197"/>
                  <a:pt x="54" y="198"/>
                </a:cubicBezTo>
                <a:close/>
                <a:moveTo>
                  <a:pt x="14" y="174"/>
                </a:moveTo>
                <a:cubicBezTo>
                  <a:pt x="18" y="170"/>
                  <a:pt x="18" y="170"/>
                  <a:pt x="18" y="170"/>
                </a:cubicBezTo>
                <a:cubicBezTo>
                  <a:pt x="16" y="170"/>
                  <a:pt x="15" y="172"/>
                  <a:pt x="14" y="174"/>
                </a:cubicBezTo>
                <a:close/>
                <a:moveTo>
                  <a:pt x="60" y="66"/>
                </a:moveTo>
                <a:cubicBezTo>
                  <a:pt x="60" y="65"/>
                  <a:pt x="62" y="64"/>
                  <a:pt x="63" y="62"/>
                </a:cubicBezTo>
                <a:cubicBezTo>
                  <a:pt x="62" y="62"/>
                  <a:pt x="62" y="63"/>
                  <a:pt x="61" y="63"/>
                </a:cubicBezTo>
                <a:cubicBezTo>
                  <a:pt x="61" y="64"/>
                  <a:pt x="58" y="67"/>
                  <a:pt x="60" y="66"/>
                </a:cubicBezTo>
                <a:close/>
                <a:moveTo>
                  <a:pt x="74" y="14"/>
                </a:moveTo>
                <a:cubicBezTo>
                  <a:pt x="74" y="13"/>
                  <a:pt x="76" y="12"/>
                  <a:pt x="76" y="11"/>
                </a:cubicBezTo>
                <a:cubicBezTo>
                  <a:pt x="76" y="11"/>
                  <a:pt x="75" y="11"/>
                  <a:pt x="75" y="11"/>
                </a:cubicBezTo>
                <a:cubicBezTo>
                  <a:pt x="74" y="13"/>
                  <a:pt x="73" y="14"/>
                  <a:pt x="73" y="15"/>
                </a:cubicBezTo>
                <a:cubicBezTo>
                  <a:pt x="73" y="15"/>
                  <a:pt x="74" y="15"/>
                  <a:pt x="74" y="14"/>
                </a:cubicBezTo>
                <a:close/>
                <a:moveTo>
                  <a:pt x="69" y="126"/>
                </a:moveTo>
                <a:cubicBezTo>
                  <a:pt x="72" y="124"/>
                  <a:pt x="72" y="124"/>
                  <a:pt x="72" y="124"/>
                </a:cubicBezTo>
                <a:cubicBezTo>
                  <a:pt x="72" y="124"/>
                  <a:pt x="71" y="123"/>
                  <a:pt x="71" y="123"/>
                </a:cubicBezTo>
                <a:cubicBezTo>
                  <a:pt x="70" y="124"/>
                  <a:pt x="69" y="125"/>
                  <a:pt x="69" y="126"/>
                </a:cubicBezTo>
                <a:close/>
                <a:moveTo>
                  <a:pt x="25" y="191"/>
                </a:moveTo>
                <a:cubicBezTo>
                  <a:pt x="26" y="190"/>
                  <a:pt x="28" y="189"/>
                  <a:pt x="29" y="188"/>
                </a:cubicBezTo>
                <a:cubicBezTo>
                  <a:pt x="28" y="187"/>
                  <a:pt x="27" y="188"/>
                  <a:pt x="27" y="189"/>
                </a:cubicBezTo>
                <a:cubicBezTo>
                  <a:pt x="26" y="190"/>
                  <a:pt x="25" y="190"/>
                  <a:pt x="25" y="191"/>
                </a:cubicBezTo>
                <a:close/>
                <a:moveTo>
                  <a:pt x="105" y="98"/>
                </a:moveTo>
                <a:cubicBezTo>
                  <a:pt x="107" y="97"/>
                  <a:pt x="107" y="95"/>
                  <a:pt x="108" y="94"/>
                </a:cubicBezTo>
                <a:cubicBezTo>
                  <a:pt x="107" y="95"/>
                  <a:pt x="105" y="96"/>
                  <a:pt x="104" y="98"/>
                </a:cubicBezTo>
                <a:cubicBezTo>
                  <a:pt x="104" y="98"/>
                  <a:pt x="105" y="98"/>
                  <a:pt x="105" y="98"/>
                </a:cubicBezTo>
                <a:close/>
                <a:moveTo>
                  <a:pt x="129" y="164"/>
                </a:moveTo>
                <a:cubicBezTo>
                  <a:pt x="129" y="161"/>
                  <a:pt x="130" y="158"/>
                  <a:pt x="130" y="155"/>
                </a:cubicBezTo>
                <a:cubicBezTo>
                  <a:pt x="129" y="158"/>
                  <a:pt x="129" y="162"/>
                  <a:pt x="128" y="165"/>
                </a:cubicBezTo>
                <a:cubicBezTo>
                  <a:pt x="129" y="165"/>
                  <a:pt x="129" y="164"/>
                  <a:pt x="129" y="164"/>
                </a:cubicBezTo>
                <a:close/>
                <a:moveTo>
                  <a:pt x="54" y="22"/>
                </a:moveTo>
                <a:cubicBezTo>
                  <a:pt x="55" y="20"/>
                  <a:pt x="57" y="18"/>
                  <a:pt x="58" y="16"/>
                </a:cubicBezTo>
                <a:cubicBezTo>
                  <a:pt x="57" y="17"/>
                  <a:pt x="56" y="17"/>
                  <a:pt x="56" y="17"/>
                </a:cubicBezTo>
                <a:cubicBezTo>
                  <a:pt x="55" y="19"/>
                  <a:pt x="54" y="21"/>
                  <a:pt x="54" y="22"/>
                </a:cubicBezTo>
                <a:close/>
                <a:moveTo>
                  <a:pt x="43" y="200"/>
                </a:moveTo>
                <a:cubicBezTo>
                  <a:pt x="41" y="202"/>
                  <a:pt x="39" y="203"/>
                  <a:pt x="37" y="205"/>
                </a:cubicBezTo>
                <a:cubicBezTo>
                  <a:pt x="38" y="205"/>
                  <a:pt x="38" y="206"/>
                  <a:pt x="39" y="205"/>
                </a:cubicBezTo>
                <a:cubicBezTo>
                  <a:pt x="40" y="203"/>
                  <a:pt x="42" y="202"/>
                  <a:pt x="43" y="200"/>
                </a:cubicBezTo>
                <a:close/>
                <a:moveTo>
                  <a:pt x="21" y="161"/>
                </a:moveTo>
                <a:cubicBezTo>
                  <a:pt x="20" y="161"/>
                  <a:pt x="20" y="161"/>
                  <a:pt x="20" y="161"/>
                </a:cubicBezTo>
                <a:cubicBezTo>
                  <a:pt x="19" y="162"/>
                  <a:pt x="19" y="162"/>
                  <a:pt x="19" y="163"/>
                </a:cubicBezTo>
                <a:cubicBezTo>
                  <a:pt x="18" y="163"/>
                  <a:pt x="18" y="163"/>
                  <a:pt x="18" y="163"/>
                </a:cubicBezTo>
                <a:cubicBezTo>
                  <a:pt x="17" y="164"/>
                  <a:pt x="16" y="165"/>
                  <a:pt x="15" y="167"/>
                </a:cubicBezTo>
                <a:cubicBezTo>
                  <a:pt x="15" y="167"/>
                  <a:pt x="15" y="167"/>
                  <a:pt x="15" y="168"/>
                </a:cubicBezTo>
                <a:cubicBezTo>
                  <a:pt x="14" y="168"/>
                  <a:pt x="14" y="168"/>
                  <a:pt x="13" y="169"/>
                </a:cubicBezTo>
                <a:cubicBezTo>
                  <a:pt x="13" y="170"/>
                  <a:pt x="13" y="170"/>
                  <a:pt x="13" y="170"/>
                </a:cubicBezTo>
                <a:cubicBezTo>
                  <a:pt x="12" y="170"/>
                  <a:pt x="12" y="170"/>
                  <a:pt x="12" y="171"/>
                </a:cubicBezTo>
                <a:cubicBezTo>
                  <a:pt x="13" y="171"/>
                  <a:pt x="13" y="170"/>
                  <a:pt x="13" y="170"/>
                </a:cubicBezTo>
                <a:cubicBezTo>
                  <a:pt x="13" y="169"/>
                  <a:pt x="13" y="169"/>
                  <a:pt x="13" y="169"/>
                </a:cubicBezTo>
                <a:cubicBezTo>
                  <a:pt x="14" y="169"/>
                  <a:pt x="14" y="168"/>
                  <a:pt x="15" y="168"/>
                </a:cubicBezTo>
                <a:cubicBezTo>
                  <a:pt x="16" y="166"/>
                  <a:pt x="18" y="165"/>
                  <a:pt x="18" y="163"/>
                </a:cubicBezTo>
                <a:cubicBezTo>
                  <a:pt x="19" y="163"/>
                  <a:pt x="19" y="163"/>
                  <a:pt x="19" y="163"/>
                </a:cubicBezTo>
                <a:cubicBezTo>
                  <a:pt x="20" y="163"/>
                  <a:pt x="20" y="162"/>
                  <a:pt x="20" y="161"/>
                </a:cubicBezTo>
                <a:lnTo>
                  <a:pt x="21" y="161"/>
                </a:lnTo>
                <a:close/>
                <a:moveTo>
                  <a:pt x="29" y="62"/>
                </a:moveTo>
                <a:cubicBezTo>
                  <a:pt x="30" y="60"/>
                  <a:pt x="31" y="58"/>
                  <a:pt x="33" y="55"/>
                </a:cubicBezTo>
                <a:cubicBezTo>
                  <a:pt x="31" y="56"/>
                  <a:pt x="31" y="57"/>
                  <a:pt x="30" y="58"/>
                </a:cubicBezTo>
                <a:cubicBezTo>
                  <a:pt x="29" y="59"/>
                  <a:pt x="28" y="61"/>
                  <a:pt x="29" y="62"/>
                </a:cubicBezTo>
                <a:close/>
                <a:moveTo>
                  <a:pt x="27" y="56"/>
                </a:moveTo>
                <a:cubicBezTo>
                  <a:pt x="29" y="54"/>
                  <a:pt x="30" y="51"/>
                  <a:pt x="32" y="48"/>
                </a:cubicBezTo>
                <a:cubicBezTo>
                  <a:pt x="30" y="51"/>
                  <a:pt x="28" y="53"/>
                  <a:pt x="26" y="56"/>
                </a:cubicBezTo>
                <a:cubicBezTo>
                  <a:pt x="26" y="56"/>
                  <a:pt x="26" y="57"/>
                  <a:pt x="27" y="56"/>
                </a:cubicBezTo>
                <a:close/>
                <a:moveTo>
                  <a:pt x="116" y="112"/>
                </a:moveTo>
                <a:cubicBezTo>
                  <a:pt x="119" y="110"/>
                  <a:pt x="121" y="107"/>
                  <a:pt x="123" y="106"/>
                </a:cubicBezTo>
                <a:cubicBezTo>
                  <a:pt x="124" y="105"/>
                  <a:pt x="122" y="105"/>
                  <a:pt x="122" y="106"/>
                </a:cubicBezTo>
                <a:cubicBezTo>
                  <a:pt x="120" y="108"/>
                  <a:pt x="118" y="109"/>
                  <a:pt x="117" y="111"/>
                </a:cubicBezTo>
                <a:cubicBezTo>
                  <a:pt x="116" y="111"/>
                  <a:pt x="116" y="112"/>
                  <a:pt x="116" y="112"/>
                </a:cubicBezTo>
                <a:close/>
                <a:moveTo>
                  <a:pt x="38" y="107"/>
                </a:moveTo>
                <a:cubicBezTo>
                  <a:pt x="41" y="104"/>
                  <a:pt x="44" y="100"/>
                  <a:pt x="46" y="96"/>
                </a:cubicBezTo>
                <a:cubicBezTo>
                  <a:pt x="44" y="100"/>
                  <a:pt x="41" y="103"/>
                  <a:pt x="38" y="107"/>
                </a:cubicBezTo>
                <a:close/>
                <a:moveTo>
                  <a:pt x="24" y="45"/>
                </a:moveTo>
                <a:cubicBezTo>
                  <a:pt x="27" y="41"/>
                  <a:pt x="27" y="41"/>
                  <a:pt x="27" y="41"/>
                </a:cubicBezTo>
                <a:cubicBezTo>
                  <a:pt x="28" y="40"/>
                  <a:pt x="29" y="39"/>
                  <a:pt x="29" y="38"/>
                </a:cubicBezTo>
                <a:cubicBezTo>
                  <a:pt x="27" y="40"/>
                  <a:pt x="24" y="43"/>
                  <a:pt x="23" y="46"/>
                </a:cubicBezTo>
                <a:cubicBezTo>
                  <a:pt x="24" y="47"/>
                  <a:pt x="24" y="46"/>
                  <a:pt x="24" y="45"/>
                </a:cubicBezTo>
                <a:close/>
                <a:moveTo>
                  <a:pt x="33" y="204"/>
                </a:moveTo>
                <a:cubicBezTo>
                  <a:pt x="34" y="204"/>
                  <a:pt x="34" y="204"/>
                  <a:pt x="34" y="204"/>
                </a:cubicBezTo>
                <a:cubicBezTo>
                  <a:pt x="36" y="202"/>
                  <a:pt x="37" y="201"/>
                  <a:pt x="39" y="198"/>
                </a:cubicBezTo>
                <a:cubicBezTo>
                  <a:pt x="34" y="202"/>
                  <a:pt x="34" y="202"/>
                  <a:pt x="34" y="202"/>
                </a:cubicBezTo>
                <a:cubicBezTo>
                  <a:pt x="34" y="202"/>
                  <a:pt x="32" y="204"/>
                  <a:pt x="33" y="204"/>
                </a:cubicBezTo>
                <a:close/>
                <a:moveTo>
                  <a:pt x="39" y="111"/>
                </a:moveTo>
                <a:cubicBezTo>
                  <a:pt x="42" y="107"/>
                  <a:pt x="44" y="104"/>
                  <a:pt x="47" y="100"/>
                </a:cubicBezTo>
                <a:cubicBezTo>
                  <a:pt x="44" y="103"/>
                  <a:pt x="42" y="106"/>
                  <a:pt x="40" y="109"/>
                </a:cubicBezTo>
                <a:cubicBezTo>
                  <a:pt x="39" y="109"/>
                  <a:pt x="39" y="110"/>
                  <a:pt x="39" y="111"/>
                </a:cubicBezTo>
                <a:close/>
                <a:moveTo>
                  <a:pt x="80" y="58"/>
                </a:moveTo>
                <a:cubicBezTo>
                  <a:pt x="81" y="59"/>
                  <a:pt x="81" y="59"/>
                  <a:pt x="81" y="59"/>
                </a:cubicBezTo>
                <a:cubicBezTo>
                  <a:pt x="83" y="60"/>
                  <a:pt x="83" y="61"/>
                  <a:pt x="85" y="62"/>
                </a:cubicBezTo>
                <a:cubicBezTo>
                  <a:pt x="85" y="62"/>
                  <a:pt x="85" y="61"/>
                  <a:pt x="85" y="61"/>
                </a:cubicBezTo>
                <a:cubicBezTo>
                  <a:pt x="85" y="60"/>
                  <a:pt x="84" y="59"/>
                  <a:pt x="83" y="59"/>
                </a:cubicBezTo>
                <a:cubicBezTo>
                  <a:pt x="82" y="58"/>
                  <a:pt x="80" y="57"/>
                  <a:pt x="78" y="58"/>
                </a:cubicBezTo>
                <a:cubicBezTo>
                  <a:pt x="79" y="58"/>
                  <a:pt x="80" y="58"/>
                  <a:pt x="80" y="58"/>
                </a:cubicBezTo>
                <a:close/>
                <a:moveTo>
                  <a:pt x="66" y="203"/>
                </a:moveTo>
                <a:cubicBezTo>
                  <a:pt x="74" y="194"/>
                  <a:pt x="74" y="194"/>
                  <a:pt x="74" y="194"/>
                </a:cubicBezTo>
                <a:cubicBezTo>
                  <a:pt x="74" y="194"/>
                  <a:pt x="73" y="194"/>
                  <a:pt x="73" y="195"/>
                </a:cubicBezTo>
                <a:lnTo>
                  <a:pt x="66" y="203"/>
                </a:lnTo>
                <a:close/>
                <a:moveTo>
                  <a:pt x="57" y="201"/>
                </a:moveTo>
                <a:cubicBezTo>
                  <a:pt x="63" y="196"/>
                  <a:pt x="63" y="196"/>
                  <a:pt x="63" y="196"/>
                </a:cubicBezTo>
                <a:cubicBezTo>
                  <a:pt x="64" y="196"/>
                  <a:pt x="64" y="195"/>
                  <a:pt x="65" y="195"/>
                </a:cubicBezTo>
                <a:cubicBezTo>
                  <a:pt x="63" y="195"/>
                  <a:pt x="62" y="195"/>
                  <a:pt x="61" y="196"/>
                </a:cubicBezTo>
                <a:lnTo>
                  <a:pt x="57" y="201"/>
                </a:lnTo>
                <a:close/>
                <a:moveTo>
                  <a:pt x="77" y="200"/>
                </a:moveTo>
                <a:cubicBezTo>
                  <a:pt x="80" y="197"/>
                  <a:pt x="82" y="195"/>
                  <a:pt x="85" y="192"/>
                </a:cubicBezTo>
                <a:cubicBezTo>
                  <a:pt x="84" y="192"/>
                  <a:pt x="83" y="193"/>
                  <a:pt x="82" y="193"/>
                </a:cubicBezTo>
                <a:cubicBezTo>
                  <a:pt x="81" y="195"/>
                  <a:pt x="79" y="197"/>
                  <a:pt x="77" y="199"/>
                </a:cubicBezTo>
                <a:cubicBezTo>
                  <a:pt x="78" y="199"/>
                  <a:pt x="77" y="200"/>
                  <a:pt x="77" y="200"/>
                </a:cubicBezTo>
                <a:close/>
                <a:moveTo>
                  <a:pt x="69" y="68"/>
                </a:moveTo>
                <a:cubicBezTo>
                  <a:pt x="69" y="68"/>
                  <a:pt x="69" y="68"/>
                  <a:pt x="69" y="68"/>
                </a:cubicBezTo>
                <a:cubicBezTo>
                  <a:pt x="70" y="66"/>
                  <a:pt x="71" y="64"/>
                  <a:pt x="73" y="61"/>
                </a:cubicBezTo>
                <a:cubicBezTo>
                  <a:pt x="70" y="63"/>
                  <a:pt x="69" y="65"/>
                  <a:pt x="67" y="67"/>
                </a:cubicBezTo>
                <a:cubicBezTo>
                  <a:pt x="67" y="68"/>
                  <a:pt x="68" y="68"/>
                  <a:pt x="69" y="68"/>
                </a:cubicBezTo>
                <a:close/>
                <a:moveTo>
                  <a:pt x="65" y="127"/>
                </a:moveTo>
                <a:cubicBezTo>
                  <a:pt x="67" y="125"/>
                  <a:pt x="68" y="124"/>
                  <a:pt x="70" y="121"/>
                </a:cubicBezTo>
                <a:cubicBezTo>
                  <a:pt x="67" y="123"/>
                  <a:pt x="66" y="124"/>
                  <a:pt x="64" y="126"/>
                </a:cubicBezTo>
                <a:lnTo>
                  <a:pt x="65" y="127"/>
                </a:lnTo>
                <a:close/>
                <a:moveTo>
                  <a:pt x="64" y="67"/>
                </a:moveTo>
                <a:cubicBezTo>
                  <a:pt x="66" y="65"/>
                  <a:pt x="67" y="62"/>
                  <a:pt x="69" y="60"/>
                </a:cubicBezTo>
                <a:cubicBezTo>
                  <a:pt x="67" y="62"/>
                  <a:pt x="65" y="64"/>
                  <a:pt x="63" y="67"/>
                </a:cubicBezTo>
                <a:cubicBezTo>
                  <a:pt x="63" y="67"/>
                  <a:pt x="64" y="67"/>
                  <a:pt x="64" y="67"/>
                </a:cubicBezTo>
                <a:close/>
                <a:moveTo>
                  <a:pt x="101" y="23"/>
                </a:moveTo>
                <a:cubicBezTo>
                  <a:pt x="107" y="17"/>
                  <a:pt x="107" y="17"/>
                  <a:pt x="107" y="17"/>
                </a:cubicBezTo>
                <a:cubicBezTo>
                  <a:pt x="107" y="16"/>
                  <a:pt x="106" y="16"/>
                  <a:pt x="105" y="16"/>
                </a:cubicBezTo>
                <a:cubicBezTo>
                  <a:pt x="104" y="19"/>
                  <a:pt x="102" y="20"/>
                  <a:pt x="101" y="23"/>
                </a:cubicBezTo>
                <a:close/>
                <a:moveTo>
                  <a:pt x="78" y="72"/>
                </a:moveTo>
                <a:cubicBezTo>
                  <a:pt x="79" y="71"/>
                  <a:pt x="81" y="70"/>
                  <a:pt x="82" y="69"/>
                </a:cubicBezTo>
                <a:cubicBezTo>
                  <a:pt x="82" y="68"/>
                  <a:pt x="83" y="66"/>
                  <a:pt x="83" y="65"/>
                </a:cubicBezTo>
                <a:cubicBezTo>
                  <a:pt x="83" y="64"/>
                  <a:pt x="83" y="63"/>
                  <a:pt x="82" y="63"/>
                </a:cubicBezTo>
                <a:cubicBezTo>
                  <a:pt x="82" y="64"/>
                  <a:pt x="83" y="64"/>
                  <a:pt x="83" y="65"/>
                </a:cubicBezTo>
                <a:cubicBezTo>
                  <a:pt x="81" y="68"/>
                  <a:pt x="80" y="70"/>
                  <a:pt x="78" y="72"/>
                </a:cubicBezTo>
                <a:close/>
                <a:moveTo>
                  <a:pt x="38" y="117"/>
                </a:moveTo>
                <a:cubicBezTo>
                  <a:pt x="41" y="115"/>
                  <a:pt x="43" y="112"/>
                  <a:pt x="45" y="108"/>
                </a:cubicBezTo>
                <a:cubicBezTo>
                  <a:pt x="45" y="108"/>
                  <a:pt x="44" y="108"/>
                  <a:pt x="44" y="108"/>
                </a:cubicBezTo>
                <a:cubicBezTo>
                  <a:pt x="42" y="111"/>
                  <a:pt x="39" y="114"/>
                  <a:pt x="38" y="117"/>
                </a:cubicBezTo>
                <a:close/>
                <a:moveTo>
                  <a:pt x="39" y="102"/>
                </a:moveTo>
                <a:cubicBezTo>
                  <a:pt x="39" y="102"/>
                  <a:pt x="40" y="102"/>
                  <a:pt x="40" y="102"/>
                </a:cubicBezTo>
                <a:cubicBezTo>
                  <a:pt x="42" y="99"/>
                  <a:pt x="44" y="96"/>
                  <a:pt x="46" y="93"/>
                </a:cubicBezTo>
                <a:cubicBezTo>
                  <a:pt x="40" y="100"/>
                  <a:pt x="40" y="100"/>
                  <a:pt x="40" y="100"/>
                </a:cubicBezTo>
                <a:cubicBezTo>
                  <a:pt x="39" y="101"/>
                  <a:pt x="38" y="102"/>
                  <a:pt x="38" y="104"/>
                </a:cubicBezTo>
                <a:cubicBezTo>
                  <a:pt x="39" y="104"/>
                  <a:pt x="39" y="103"/>
                  <a:pt x="39" y="102"/>
                </a:cubicBezTo>
                <a:close/>
                <a:moveTo>
                  <a:pt x="111" y="111"/>
                </a:moveTo>
                <a:cubicBezTo>
                  <a:pt x="114" y="108"/>
                  <a:pt x="118" y="106"/>
                  <a:pt x="121" y="103"/>
                </a:cubicBezTo>
                <a:cubicBezTo>
                  <a:pt x="121" y="103"/>
                  <a:pt x="121" y="101"/>
                  <a:pt x="120" y="102"/>
                </a:cubicBezTo>
                <a:cubicBezTo>
                  <a:pt x="117" y="105"/>
                  <a:pt x="114" y="108"/>
                  <a:pt x="111" y="111"/>
                </a:cubicBezTo>
                <a:close/>
                <a:moveTo>
                  <a:pt x="16" y="197"/>
                </a:moveTo>
                <a:cubicBezTo>
                  <a:pt x="26" y="188"/>
                  <a:pt x="26" y="188"/>
                  <a:pt x="26" y="188"/>
                </a:cubicBezTo>
                <a:cubicBezTo>
                  <a:pt x="27" y="187"/>
                  <a:pt x="26" y="187"/>
                  <a:pt x="25" y="187"/>
                </a:cubicBezTo>
                <a:cubicBezTo>
                  <a:pt x="16" y="196"/>
                  <a:pt x="16" y="196"/>
                  <a:pt x="16" y="196"/>
                </a:cubicBezTo>
                <a:cubicBezTo>
                  <a:pt x="15" y="196"/>
                  <a:pt x="16" y="198"/>
                  <a:pt x="16" y="197"/>
                </a:cubicBezTo>
                <a:close/>
                <a:moveTo>
                  <a:pt x="49" y="207"/>
                </a:moveTo>
                <a:cubicBezTo>
                  <a:pt x="50" y="207"/>
                  <a:pt x="50" y="206"/>
                  <a:pt x="50" y="206"/>
                </a:cubicBezTo>
                <a:cubicBezTo>
                  <a:pt x="52" y="204"/>
                  <a:pt x="55" y="201"/>
                  <a:pt x="57" y="199"/>
                </a:cubicBezTo>
                <a:cubicBezTo>
                  <a:pt x="48" y="206"/>
                  <a:pt x="48" y="206"/>
                  <a:pt x="48" y="206"/>
                </a:cubicBezTo>
                <a:cubicBezTo>
                  <a:pt x="47" y="207"/>
                  <a:pt x="49" y="206"/>
                  <a:pt x="49" y="207"/>
                </a:cubicBezTo>
                <a:close/>
                <a:moveTo>
                  <a:pt x="10" y="185"/>
                </a:moveTo>
                <a:cubicBezTo>
                  <a:pt x="13" y="181"/>
                  <a:pt x="16" y="177"/>
                  <a:pt x="19" y="174"/>
                </a:cubicBezTo>
                <a:cubicBezTo>
                  <a:pt x="16" y="177"/>
                  <a:pt x="12" y="181"/>
                  <a:pt x="9" y="186"/>
                </a:cubicBezTo>
                <a:cubicBezTo>
                  <a:pt x="10" y="186"/>
                  <a:pt x="10" y="185"/>
                  <a:pt x="10" y="185"/>
                </a:cubicBezTo>
                <a:close/>
                <a:moveTo>
                  <a:pt x="61" y="125"/>
                </a:moveTo>
                <a:cubicBezTo>
                  <a:pt x="61" y="125"/>
                  <a:pt x="61" y="124"/>
                  <a:pt x="61" y="124"/>
                </a:cubicBezTo>
                <a:cubicBezTo>
                  <a:pt x="63" y="123"/>
                  <a:pt x="64" y="121"/>
                  <a:pt x="65" y="119"/>
                </a:cubicBezTo>
                <a:cubicBezTo>
                  <a:pt x="63" y="120"/>
                  <a:pt x="61" y="122"/>
                  <a:pt x="59" y="125"/>
                </a:cubicBezTo>
                <a:lnTo>
                  <a:pt x="61" y="125"/>
                </a:lnTo>
                <a:close/>
                <a:moveTo>
                  <a:pt x="36" y="198"/>
                </a:moveTo>
                <a:cubicBezTo>
                  <a:pt x="39" y="196"/>
                  <a:pt x="42" y="194"/>
                  <a:pt x="44" y="193"/>
                </a:cubicBezTo>
                <a:cubicBezTo>
                  <a:pt x="41" y="192"/>
                  <a:pt x="41" y="192"/>
                  <a:pt x="41" y="192"/>
                </a:cubicBezTo>
                <a:cubicBezTo>
                  <a:pt x="40" y="194"/>
                  <a:pt x="38" y="196"/>
                  <a:pt x="36" y="198"/>
                </a:cubicBezTo>
                <a:close/>
                <a:moveTo>
                  <a:pt x="110" y="106"/>
                </a:moveTo>
                <a:cubicBezTo>
                  <a:pt x="113" y="104"/>
                  <a:pt x="115" y="102"/>
                  <a:pt x="117" y="100"/>
                </a:cubicBezTo>
                <a:cubicBezTo>
                  <a:pt x="119" y="99"/>
                  <a:pt x="118" y="98"/>
                  <a:pt x="117" y="98"/>
                </a:cubicBezTo>
                <a:cubicBezTo>
                  <a:pt x="115" y="100"/>
                  <a:pt x="111" y="104"/>
                  <a:pt x="110" y="106"/>
                </a:cubicBezTo>
                <a:close/>
                <a:moveTo>
                  <a:pt x="64" y="22"/>
                </a:moveTo>
                <a:cubicBezTo>
                  <a:pt x="66" y="19"/>
                  <a:pt x="69" y="15"/>
                  <a:pt x="72" y="12"/>
                </a:cubicBezTo>
                <a:cubicBezTo>
                  <a:pt x="70" y="12"/>
                  <a:pt x="69" y="12"/>
                  <a:pt x="68" y="14"/>
                </a:cubicBezTo>
                <a:cubicBezTo>
                  <a:pt x="67" y="16"/>
                  <a:pt x="66" y="19"/>
                  <a:pt x="64" y="21"/>
                </a:cubicBezTo>
                <a:cubicBezTo>
                  <a:pt x="64" y="21"/>
                  <a:pt x="64" y="22"/>
                  <a:pt x="64" y="22"/>
                </a:cubicBezTo>
                <a:close/>
                <a:moveTo>
                  <a:pt x="114" y="40"/>
                </a:moveTo>
                <a:cubicBezTo>
                  <a:pt x="114" y="39"/>
                  <a:pt x="116" y="38"/>
                  <a:pt x="117" y="38"/>
                </a:cubicBezTo>
                <a:cubicBezTo>
                  <a:pt x="118" y="37"/>
                  <a:pt x="117" y="35"/>
                  <a:pt x="117" y="34"/>
                </a:cubicBezTo>
                <a:cubicBezTo>
                  <a:pt x="115" y="36"/>
                  <a:pt x="114" y="38"/>
                  <a:pt x="113" y="40"/>
                </a:cubicBezTo>
                <a:cubicBezTo>
                  <a:pt x="113" y="41"/>
                  <a:pt x="113" y="41"/>
                  <a:pt x="114" y="40"/>
                </a:cubicBezTo>
                <a:close/>
                <a:moveTo>
                  <a:pt x="45" y="124"/>
                </a:moveTo>
                <a:cubicBezTo>
                  <a:pt x="48" y="122"/>
                  <a:pt x="50" y="119"/>
                  <a:pt x="53" y="116"/>
                </a:cubicBezTo>
                <a:cubicBezTo>
                  <a:pt x="52" y="116"/>
                  <a:pt x="51" y="116"/>
                  <a:pt x="51" y="117"/>
                </a:cubicBezTo>
                <a:cubicBezTo>
                  <a:pt x="43" y="124"/>
                  <a:pt x="43" y="124"/>
                  <a:pt x="43" y="124"/>
                </a:cubicBezTo>
                <a:cubicBezTo>
                  <a:pt x="44" y="124"/>
                  <a:pt x="44" y="124"/>
                  <a:pt x="45" y="124"/>
                </a:cubicBezTo>
                <a:close/>
                <a:moveTo>
                  <a:pt x="12" y="187"/>
                </a:moveTo>
                <a:cubicBezTo>
                  <a:pt x="19" y="182"/>
                  <a:pt x="19" y="182"/>
                  <a:pt x="19" y="182"/>
                </a:cubicBezTo>
                <a:cubicBezTo>
                  <a:pt x="20" y="182"/>
                  <a:pt x="18" y="180"/>
                  <a:pt x="19" y="179"/>
                </a:cubicBezTo>
                <a:cubicBezTo>
                  <a:pt x="16" y="182"/>
                  <a:pt x="14" y="184"/>
                  <a:pt x="12" y="187"/>
                </a:cubicBezTo>
                <a:close/>
                <a:moveTo>
                  <a:pt x="49" y="197"/>
                </a:moveTo>
                <a:cubicBezTo>
                  <a:pt x="53" y="194"/>
                  <a:pt x="53" y="194"/>
                  <a:pt x="53" y="194"/>
                </a:cubicBezTo>
                <a:cubicBezTo>
                  <a:pt x="50" y="194"/>
                  <a:pt x="48" y="194"/>
                  <a:pt x="45" y="193"/>
                </a:cubicBezTo>
                <a:cubicBezTo>
                  <a:pt x="46" y="193"/>
                  <a:pt x="46" y="194"/>
                  <a:pt x="45" y="195"/>
                </a:cubicBezTo>
                <a:cubicBezTo>
                  <a:pt x="44" y="196"/>
                  <a:pt x="43" y="197"/>
                  <a:pt x="42" y="198"/>
                </a:cubicBezTo>
                <a:cubicBezTo>
                  <a:pt x="44" y="197"/>
                  <a:pt x="46" y="195"/>
                  <a:pt x="48" y="194"/>
                </a:cubicBezTo>
                <a:cubicBezTo>
                  <a:pt x="49" y="194"/>
                  <a:pt x="50" y="195"/>
                  <a:pt x="49" y="196"/>
                </a:cubicBezTo>
                <a:cubicBezTo>
                  <a:pt x="49" y="196"/>
                  <a:pt x="49" y="197"/>
                  <a:pt x="49" y="197"/>
                </a:cubicBezTo>
                <a:close/>
                <a:moveTo>
                  <a:pt x="58" y="23"/>
                </a:moveTo>
                <a:cubicBezTo>
                  <a:pt x="61" y="19"/>
                  <a:pt x="63" y="16"/>
                  <a:pt x="66" y="13"/>
                </a:cubicBezTo>
                <a:cubicBezTo>
                  <a:pt x="64" y="14"/>
                  <a:pt x="62" y="14"/>
                  <a:pt x="61" y="15"/>
                </a:cubicBezTo>
                <a:cubicBezTo>
                  <a:pt x="60" y="18"/>
                  <a:pt x="59" y="20"/>
                  <a:pt x="58" y="23"/>
                </a:cubicBezTo>
                <a:close/>
                <a:moveTo>
                  <a:pt x="79" y="15"/>
                </a:moveTo>
                <a:cubicBezTo>
                  <a:pt x="80" y="14"/>
                  <a:pt x="82" y="13"/>
                  <a:pt x="83" y="12"/>
                </a:cubicBezTo>
                <a:cubicBezTo>
                  <a:pt x="84" y="12"/>
                  <a:pt x="84" y="13"/>
                  <a:pt x="84" y="13"/>
                </a:cubicBezTo>
                <a:cubicBezTo>
                  <a:pt x="84" y="12"/>
                  <a:pt x="87" y="12"/>
                  <a:pt x="87" y="10"/>
                </a:cubicBezTo>
                <a:cubicBezTo>
                  <a:pt x="85" y="10"/>
                  <a:pt x="83" y="10"/>
                  <a:pt x="82" y="10"/>
                </a:cubicBezTo>
                <a:cubicBezTo>
                  <a:pt x="81" y="11"/>
                  <a:pt x="80" y="13"/>
                  <a:pt x="79" y="15"/>
                </a:cubicBezTo>
                <a:close/>
                <a:moveTo>
                  <a:pt x="27" y="199"/>
                </a:moveTo>
                <a:cubicBezTo>
                  <a:pt x="30" y="195"/>
                  <a:pt x="34" y="192"/>
                  <a:pt x="38" y="191"/>
                </a:cubicBezTo>
                <a:cubicBezTo>
                  <a:pt x="34" y="190"/>
                  <a:pt x="34" y="190"/>
                  <a:pt x="34" y="190"/>
                </a:cubicBezTo>
                <a:cubicBezTo>
                  <a:pt x="32" y="192"/>
                  <a:pt x="30" y="195"/>
                  <a:pt x="27" y="198"/>
                </a:cubicBezTo>
                <a:cubicBezTo>
                  <a:pt x="27" y="198"/>
                  <a:pt x="27" y="198"/>
                  <a:pt x="27" y="199"/>
                </a:cubicBezTo>
                <a:close/>
                <a:moveTo>
                  <a:pt x="31" y="66"/>
                </a:moveTo>
                <a:cubicBezTo>
                  <a:pt x="31" y="66"/>
                  <a:pt x="32" y="65"/>
                  <a:pt x="32" y="65"/>
                </a:cubicBezTo>
                <a:cubicBezTo>
                  <a:pt x="34" y="63"/>
                  <a:pt x="35" y="60"/>
                  <a:pt x="36" y="58"/>
                </a:cubicBezTo>
                <a:cubicBezTo>
                  <a:pt x="34" y="60"/>
                  <a:pt x="32" y="62"/>
                  <a:pt x="30" y="65"/>
                </a:cubicBezTo>
                <a:cubicBezTo>
                  <a:pt x="29" y="66"/>
                  <a:pt x="30" y="68"/>
                  <a:pt x="31" y="68"/>
                </a:cubicBezTo>
                <a:cubicBezTo>
                  <a:pt x="31" y="68"/>
                  <a:pt x="31" y="67"/>
                  <a:pt x="31" y="66"/>
                </a:cubicBezTo>
                <a:close/>
                <a:moveTo>
                  <a:pt x="70" y="69"/>
                </a:moveTo>
                <a:cubicBezTo>
                  <a:pt x="73" y="68"/>
                  <a:pt x="75" y="66"/>
                  <a:pt x="76" y="64"/>
                </a:cubicBezTo>
                <a:cubicBezTo>
                  <a:pt x="76" y="63"/>
                  <a:pt x="75" y="62"/>
                  <a:pt x="74" y="61"/>
                </a:cubicBezTo>
                <a:cubicBezTo>
                  <a:pt x="71" y="68"/>
                  <a:pt x="71" y="68"/>
                  <a:pt x="71" y="68"/>
                </a:cubicBezTo>
                <a:cubicBezTo>
                  <a:pt x="71" y="68"/>
                  <a:pt x="70" y="70"/>
                  <a:pt x="70" y="69"/>
                </a:cubicBezTo>
                <a:close/>
                <a:moveTo>
                  <a:pt x="26" y="54"/>
                </a:moveTo>
                <a:cubicBezTo>
                  <a:pt x="26" y="53"/>
                  <a:pt x="26" y="53"/>
                  <a:pt x="27" y="52"/>
                </a:cubicBezTo>
                <a:cubicBezTo>
                  <a:pt x="28" y="50"/>
                  <a:pt x="30" y="48"/>
                  <a:pt x="32" y="45"/>
                </a:cubicBezTo>
                <a:cubicBezTo>
                  <a:pt x="32" y="45"/>
                  <a:pt x="32" y="43"/>
                  <a:pt x="31" y="44"/>
                </a:cubicBezTo>
                <a:cubicBezTo>
                  <a:pt x="25" y="51"/>
                  <a:pt x="25" y="51"/>
                  <a:pt x="25" y="51"/>
                </a:cubicBezTo>
                <a:cubicBezTo>
                  <a:pt x="24" y="52"/>
                  <a:pt x="25" y="53"/>
                  <a:pt x="26" y="54"/>
                </a:cubicBezTo>
                <a:close/>
                <a:moveTo>
                  <a:pt x="84" y="201"/>
                </a:moveTo>
                <a:cubicBezTo>
                  <a:pt x="89" y="196"/>
                  <a:pt x="94" y="191"/>
                  <a:pt x="97" y="186"/>
                </a:cubicBezTo>
                <a:cubicBezTo>
                  <a:pt x="93" y="190"/>
                  <a:pt x="89" y="195"/>
                  <a:pt x="84" y="201"/>
                </a:cubicBezTo>
                <a:cubicBezTo>
                  <a:pt x="85" y="201"/>
                  <a:pt x="84" y="202"/>
                  <a:pt x="84" y="201"/>
                </a:cubicBezTo>
                <a:close/>
                <a:moveTo>
                  <a:pt x="43" y="206"/>
                </a:moveTo>
                <a:cubicBezTo>
                  <a:pt x="44" y="206"/>
                  <a:pt x="44" y="206"/>
                  <a:pt x="44" y="206"/>
                </a:cubicBezTo>
                <a:cubicBezTo>
                  <a:pt x="52" y="197"/>
                  <a:pt x="52" y="197"/>
                  <a:pt x="52" y="197"/>
                </a:cubicBezTo>
                <a:cubicBezTo>
                  <a:pt x="53" y="197"/>
                  <a:pt x="53" y="197"/>
                  <a:pt x="52" y="197"/>
                </a:cubicBezTo>
                <a:cubicBezTo>
                  <a:pt x="49" y="200"/>
                  <a:pt x="45" y="202"/>
                  <a:pt x="42" y="206"/>
                </a:cubicBezTo>
                <a:cubicBezTo>
                  <a:pt x="42" y="206"/>
                  <a:pt x="43" y="206"/>
                  <a:pt x="43" y="206"/>
                </a:cubicBezTo>
                <a:close/>
                <a:moveTo>
                  <a:pt x="72" y="134"/>
                </a:moveTo>
                <a:cubicBezTo>
                  <a:pt x="74" y="134"/>
                  <a:pt x="74" y="132"/>
                  <a:pt x="74" y="131"/>
                </a:cubicBezTo>
                <a:cubicBezTo>
                  <a:pt x="74" y="131"/>
                  <a:pt x="72" y="130"/>
                  <a:pt x="72" y="130"/>
                </a:cubicBezTo>
                <a:cubicBezTo>
                  <a:pt x="71" y="129"/>
                  <a:pt x="72" y="127"/>
                  <a:pt x="72" y="126"/>
                </a:cubicBezTo>
                <a:cubicBezTo>
                  <a:pt x="71" y="127"/>
                  <a:pt x="69" y="128"/>
                  <a:pt x="68" y="129"/>
                </a:cubicBezTo>
                <a:cubicBezTo>
                  <a:pt x="68" y="129"/>
                  <a:pt x="69" y="130"/>
                  <a:pt x="70" y="130"/>
                </a:cubicBezTo>
                <a:cubicBezTo>
                  <a:pt x="71" y="131"/>
                  <a:pt x="72" y="133"/>
                  <a:pt x="72" y="134"/>
                </a:cubicBezTo>
                <a:close/>
                <a:moveTo>
                  <a:pt x="100" y="31"/>
                </a:moveTo>
                <a:cubicBezTo>
                  <a:pt x="103" y="28"/>
                  <a:pt x="106" y="24"/>
                  <a:pt x="110" y="21"/>
                </a:cubicBezTo>
                <a:cubicBezTo>
                  <a:pt x="111" y="20"/>
                  <a:pt x="109" y="19"/>
                  <a:pt x="108" y="18"/>
                </a:cubicBezTo>
                <a:cubicBezTo>
                  <a:pt x="106" y="23"/>
                  <a:pt x="102" y="28"/>
                  <a:pt x="100" y="31"/>
                </a:cubicBezTo>
                <a:close/>
                <a:moveTo>
                  <a:pt x="103" y="34"/>
                </a:moveTo>
                <a:cubicBezTo>
                  <a:pt x="106" y="32"/>
                  <a:pt x="109" y="28"/>
                  <a:pt x="113" y="25"/>
                </a:cubicBezTo>
                <a:cubicBezTo>
                  <a:pt x="113" y="25"/>
                  <a:pt x="112" y="24"/>
                  <a:pt x="112" y="22"/>
                </a:cubicBezTo>
                <a:cubicBezTo>
                  <a:pt x="109" y="27"/>
                  <a:pt x="105" y="30"/>
                  <a:pt x="103" y="34"/>
                </a:cubicBezTo>
                <a:close/>
                <a:moveTo>
                  <a:pt x="13" y="196"/>
                </a:moveTo>
                <a:cubicBezTo>
                  <a:pt x="17" y="193"/>
                  <a:pt x="20" y="189"/>
                  <a:pt x="24" y="186"/>
                </a:cubicBezTo>
                <a:cubicBezTo>
                  <a:pt x="24" y="186"/>
                  <a:pt x="23" y="185"/>
                  <a:pt x="23" y="186"/>
                </a:cubicBezTo>
                <a:cubicBezTo>
                  <a:pt x="19" y="188"/>
                  <a:pt x="15" y="192"/>
                  <a:pt x="11" y="195"/>
                </a:cubicBezTo>
                <a:lnTo>
                  <a:pt x="13" y="196"/>
                </a:lnTo>
                <a:close/>
                <a:moveTo>
                  <a:pt x="44" y="71"/>
                </a:moveTo>
                <a:cubicBezTo>
                  <a:pt x="45" y="70"/>
                  <a:pt x="47" y="69"/>
                  <a:pt x="49" y="69"/>
                </a:cubicBezTo>
                <a:cubicBezTo>
                  <a:pt x="50" y="69"/>
                  <a:pt x="51" y="67"/>
                  <a:pt x="52" y="65"/>
                </a:cubicBezTo>
                <a:cubicBezTo>
                  <a:pt x="53" y="65"/>
                  <a:pt x="55" y="63"/>
                  <a:pt x="54" y="63"/>
                </a:cubicBezTo>
                <a:cubicBezTo>
                  <a:pt x="53" y="64"/>
                  <a:pt x="50" y="64"/>
                  <a:pt x="49" y="64"/>
                </a:cubicBezTo>
                <a:cubicBezTo>
                  <a:pt x="47" y="65"/>
                  <a:pt x="45" y="68"/>
                  <a:pt x="44" y="70"/>
                </a:cubicBezTo>
                <a:cubicBezTo>
                  <a:pt x="43" y="71"/>
                  <a:pt x="43" y="72"/>
                  <a:pt x="44" y="71"/>
                </a:cubicBezTo>
                <a:close/>
                <a:moveTo>
                  <a:pt x="28" y="203"/>
                </a:moveTo>
                <a:cubicBezTo>
                  <a:pt x="32" y="200"/>
                  <a:pt x="36" y="196"/>
                  <a:pt x="39" y="192"/>
                </a:cubicBezTo>
                <a:cubicBezTo>
                  <a:pt x="34" y="194"/>
                  <a:pt x="30" y="198"/>
                  <a:pt x="26" y="202"/>
                </a:cubicBezTo>
                <a:cubicBezTo>
                  <a:pt x="27" y="202"/>
                  <a:pt x="28" y="202"/>
                  <a:pt x="28" y="203"/>
                </a:cubicBezTo>
                <a:close/>
                <a:moveTo>
                  <a:pt x="106" y="39"/>
                </a:moveTo>
                <a:cubicBezTo>
                  <a:pt x="110" y="37"/>
                  <a:pt x="113" y="35"/>
                  <a:pt x="116" y="32"/>
                </a:cubicBezTo>
                <a:cubicBezTo>
                  <a:pt x="116" y="31"/>
                  <a:pt x="115" y="29"/>
                  <a:pt x="114" y="28"/>
                </a:cubicBezTo>
                <a:cubicBezTo>
                  <a:pt x="107" y="38"/>
                  <a:pt x="107" y="38"/>
                  <a:pt x="107" y="38"/>
                </a:cubicBezTo>
                <a:cubicBezTo>
                  <a:pt x="107" y="39"/>
                  <a:pt x="105" y="40"/>
                  <a:pt x="106" y="39"/>
                </a:cubicBezTo>
                <a:close/>
                <a:moveTo>
                  <a:pt x="76" y="204"/>
                </a:moveTo>
                <a:cubicBezTo>
                  <a:pt x="77" y="203"/>
                  <a:pt x="80" y="203"/>
                  <a:pt x="81" y="203"/>
                </a:cubicBezTo>
                <a:cubicBezTo>
                  <a:pt x="84" y="198"/>
                  <a:pt x="88" y="194"/>
                  <a:pt x="92" y="190"/>
                </a:cubicBezTo>
                <a:cubicBezTo>
                  <a:pt x="90" y="189"/>
                  <a:pt x="89" y="190"/>
                  <a:pt x="89" y="190"/>
                </a:cubicBezTo>
                <a:lnTo>
                  <a:pt x="76" y="204"/>
                </a:lnTo>
                <a:close/>
                <a:moveTo>
                  <a:pt x="22" y="200"/>
                </a:moveTo>
                <a:cubicBezTo>
                  <a:pt x="22" y="200"/>
                  <a:pt x="23" y="200"/>
                  <a:pt x="23" y="200"/>
                </a:cubicBezTo>
                <a:cubicBezTo>
                  <a:pt x="26" y="196"/>
                  <a:pt x="29" y="193"/>
                  <a:pt x="32" y="189"/>
                </a:cubicBezTo>
                <a:cubicBezTo>
                  <a:pt x="32" y="189"/>
                  <a:pt x="31" y="189"/>
                  <a:pt x="31" y="189"/>
                </a:cubicBezTo>
                <a:cubicBezTo>
                  <a:pt x="27" y="192"/>
                  <a:pt x="23" y="195"/>
                  <a:pt x="19" y="199"/>
                </a:cubicBezTo>
                <a:cubicBezTo>
                  <a:pt x="20" y="199"/>
                  <a:pt x="21" y="199"/>
                  <a:pt x="22" y="200"/>
                </a:cubicBezTo>
                <a:close/>
                <a:moveTo>
                  <a:pt x="66" y="205"/>
                </a:moveTo>
                <a:cubicBezTo>
                  <a:pt x="67" y="205"/>
                  <a:pt x="70" y="205"/>
                  <a:pt x="71" y="204"/>
                </a:cubicBezTo>
                <a:cubicBezTo>
                  <a:pt x="74" y="201"/>
                  <a:pt x="77" y="197"/>
                  <a:pt x="80" y="193"/>
                </a:cubicBezTo>
                <a:cubicBezTo>
                  <a:pt x="79" y="194"/>
                  <a:pt x="77" y="193"/>
                  <a:pt x="77" y="194"/>
                </a:cubicBezTo>
                <a:cubicBezTo>
                  <a:pt x="73" y="198"/>
                  <a:pt x="70" y="201"/>
                  <a:pt x="66" y="205"/>
                </a:cubicBezTo>
                <a:cubicBezTo>
                  <a:pt x="66" y="205"/>
                  <a:pt x="65" y="206"/>
                  <a:pt x="66" y="205"/>
                </a:cubicBezTo>
                <a:close/>
                <a:moveTo>
                  <a:pt x="55" y="207"/>
                </a:moveTo>
                <a:cubicBezTo>
                  <a:pt x="57" y="206"/>
                  <a:pt x="59" y="206"/>
                  <a:pt x="60" y="206"/>
                </a:cubicBezTo>
                <a:cubicBezTo>
                  <a:pt x="70" y="195"/>
                  <a:pt x="70" y="195"/>
                  <a:pt x="70" y="195"/>
                </a:cubicBezTo>
                <a:cubicBezTo>
                  <a:pt x="69" y="195"/>
                  <a:pt x="68" y="194"/>
                  <a:pt x="67" y="195"/>
                </a:cubicBezTo>
                <a:cubicBezTo>
                  <a:pt x="55" y="205"/>
                  <a:pt x="55" y="205"/>
                  <a:pt x="55" y="205"/>
                </a:cubicBezTo>
                <a:cubicBezTo>
                  <a:pt x="55" y="205"/>
                  <a:pt x="54" y="207"/>
                  <a:pt x="55" y="207"/>
                </a:cubicBezTo>
                <a:close/>
                <a:moveTo>
                  <a:pt x="32" y="70"/>
                </a:moveTo>
                <a:cubicBezTo>
                  <a:pt x="32" y="70"/>
                  <a:pt x="33" y="69"/>
                  <a:pt x="33" y="69"/>
                </a:cubicBezTo>
                <a:cubicBezTo>
                  <a:pt x="34" y="67"/>
                  <a:pt x="35" y="65"/>
                  <a:pt x="36" y="64"/>
                </a:cubicBezTo>
                <a:cubicBezTo>
                  <a:pt x="37" y="63"/>
                  <a:pt x="38" y="61"/>
                  <a:pt x="40" y="61"/>
                </a:cubicBezTo>
                <a:cubicBezTo>
                  <a:pt x="40" y="60"/>
                  <a:pt x="41" y="59"/>
                  <a:pt x="41" y="59"/>
                </a:cubicBezTo>
                <a:cubicBezTo>
                  <a:pt x="40" y="54"/>
                  <a:pt x="38" y="50"/>
                  <a:pt x="34" y="47"/>
                </a:cubicBezTo>
                <a:cubicBezTo>
                  <a:pt x="33" y="51"/>
                  <a:pt x="30" y="55"/>
                  <a:pt x="27" y="59"/>
                </a:cubicBezTo>
                <a:cubicBezTo>
                  <a:pt x="30" y="56"/>
                  <a:pt x="32" y="53"/>
                  <a:pt x="34" y="51"/>
                </a:cubicBezTo>
                <a:cubicBezTo>
                  <a:pt x="35" y="51"/>
                  <a:pt x="36" y="51"/>
                  <a:pt x="36" y="51"/>
                </a:cubicBezTo>
                <a:cubicBezTo>
                  <a:pt x="35" y="54"/>
                  <a:pt x="34" y="56"/>
                  <a:pt x="33" y="59"/>
                </a:cubicBezTo>
                <a:cubicBezTo>
                  <a:pt x="34" y="58"/>
                  <a:pt x="35" y="57"/>
                  <a:pt x="36" y="56"/>
                </a:cubicBezTo>
                <a:cubicBezTo>
                  <a:pt x="36" y="55"/>
                  <a:pt x="38" y="55"/>
                  <a:pt x="38" y="56"/>
                </a:cubicBezTo>
                <a:cubicBezTo>
                  <a:pt x="39" y="57"/>
                  <a:pt x="38" y="59"/>
                  <a:pt x="37" y="60"/>
                </a:cubicBezTo>
                <a:cubicBezTo>
                  <a:pt x="35" y="64"/>
                  <a:pt x="33" y="67"/>
                  <a:pt x="31" y="70"/>
                </a:cubicBezTo>
                <a:cubicBezTo>
                  <a:pt x="32" y="70"/>
                  <a:pt x="32" y="70"/>
                  <a:pt x="32" y="70"/>
                </a:cubicBezTo>
                <a:close/>
                <a:moveTo>
                  <a:pt x="89" y="200"/>
                </a:moveTo>
                <a:cubicBezTo>
                  <a:pt x="99" y="194"/>
                  <a:pt x="108" y="185"/>
                  <a:pt x="114" y="171"/>
                </a:cubicBezTo>
                <a:cubicBezTo>
                  <a:pt x="105" y="179"/>
                  <a:pt x="97" y="190"/>
                  <a:pt x="89" y="200"/>
                </a:cubicBezTo>
                <a:close/>
                <a:moveTo>
                  <a:pt x="124" y="113"/>
                </a:moveTo>
                <a:cubicBezTo>
                  <a:pt x="124" y="113"/>
                  <a:pt x="123" y="113"/>
                  <a:pt x="123" y="113"/>
                </a:cubicBezTo>
                <a:cubicBezTo>
                  <a:pt x="119" y="116"/>
                  <a:pt x="115" y="119"/>
                  <a:pt x="111" y="123"/>
                </a:cubicBezTo>
                <a:cubicBezTo>
                  <a:pt x="111" y="123"/>
                  <a:pt x="109" y="123"/>
                  <a:pt x="109" y="122"/>
                </a:cubicBezTo>
                <a:cubicBezTo>
                  <a:pt x="109" y="122"/>
                  <a:pt x="110" y="121"/>
                  <a:pt x="110" y="121"/>
                </a:cubicBezTo>
                <a:cubicBezTo>
                  <a:pt x="114" y="117"/>
                  <a:pt x="118" y="114"/>
                  <a:pt x="122" y="109"/>
                </a:cubicBezTo>
                <a:cubicBezTo>
                  <a:pt x="117" y="113"/>
                  <a:pt x="114" y="116"/>
                  <a:pt x="110" y="119"/>
                </a:cubicBezTo>
                <a:cubicBezTo>
                  <a:pt x="109" y="119"/>
                  <a:pt x="108" y="118"/>
                  <a:pt x="109" y="117"/>
                </a:cubicBezTo>
                <a:cubicBezTo>
                  <a:pt x="112" y="114"/>
                  <a:pt x="115" y="111"/>
                  <a:pt x="118" y="107"/>
                </a:cubicBezTo>
                <a:cubicBezTo>
                  <a:pt x="119" y="107"/>
                  <a:pt x="119" y="107"/>
                  <a:pt x="119" y="106"/>
                </a:cubicBezTo>
                <a:cubicBezTo>
                  <a:pt x="118" y="106"/>
                  <a:pt x="118" y="107"/>
                  <a:pt x="118" y="107"/>
                </a:cubicBezTo>
                <a:cubicBezTo>
                  <a:pt x="118" y="107"/>
                  <a:pt x="118" y="107"/>
                  <a:pt x="118" y="107"/>
                </a:cubicBezTo>
                <a:cubicBezTo>
                  <a:pt x="113" y="111"/>
                  <a:pt x="113" y="111"/>
                  <a:pt x="113" y="111"/>
                </a:cubicBezTo>
                <a:cubicBezTo>
                  <a:pt x="111" y="113"/>
                  <a:pt x="109" y="114"/>
                  <a:pt x="108" y="115"/>
                </a:cubicBezTo>
                <a:cubicBezTo>
                  <a:pt x="107" y="115"/>
                  <a:pt x="106" y="114"/>
                  <a:pt x="107" y="113"/>
                </a:cubicBezTo>
                <a:cubicBezTo>
                  <a:pt x="119" y="101"/>
                  <a:pt x="119" y="101"/>
                  <a:pt x="119" y="101"/>
                </a:cubicBezTo>
                <a:cubicBezTo>
                  <a:pt x="119" y="101"/>
                  <a:pt x="120" y="100"/>
                  <a:pt x="119" y="101"/>
                </a:cubicBezTo>
                <a:cubicBezTo>
                  <a:pt x="115" y="104"/>
                  <a:pt x="112" y="106"/>
                  <a:pt x="109" y="108"/>
                </a:cubicBezTo>
                <a:cubicBezTo>
                  <a:pt x="108" y="109"/>
                  <a:pt x="106" y="108"/>
                  <a:pt x="107" y="107"/>
                </a:cubicBezTo>
                <a:cubicBezTo>
                  <a:pt x="109" y="104"/>
                  <a:pt x="112" y="101"/>
                  <a:pt x="115" y="98"/>
                </a:cubicBezTo>
                <a:cubicBezTo>
                  <a:pt x="112" y="100"/>
                  <a:pt x="110" y="102"/>
                  <a:pt x="107" y="103"/>
                </a:cubicBezTo>
                <a:cubicBezTo>
                  <a:pt x="106" y="104"/>
                  <a:pt x="106" y="103"/>
                  <a:pt x="106" y="102"/>
                </a:cubicBezTo>
                <a:cubicBezTo>
                  <a:pt x="108" y="100"/>
                  <a:pt x="111" y="98"/>
                  <a:pt x="114" y="94"/>
                </a:cubicBezTo>
                <a:cubicBezTo>
                  <a:pt x="110" y="96"/>
                  <a:pt x="108" y="98"/>
                  <a:pt x="105" y="100"/>
                </a:cubicBezTo>
                <a:cubicBezTo>
                  <a:pt x="104" y="100"/>
                  <a:pt x="102" y="98"/>
                  <a:pt x="103" y="97"/>
                </a:cubicBezTo>
                <a:cubicBezTo>
                  <a:pt x="107" y="93"/>
                  <a:pt x="107" y="93"/>
                  <a:pt x="107" y="93"/>
                </a:cubicBezTo>
                <a:cubicBezTo>
                  <a:pt x="105" y="92"/>
                  <a:pt x="102" y="92"/>
                  <a:pt x="100" y="91"/>
                </a:cubicBezTo>
                <a:cubicBezTo>
                  <a:pt x="94" y="90"/>
                  <a:pt x="89" y="92"/>
                  <a:pt x="86" y="94"/>
                </a:cubicBezTo>
                <a:cubicBezTo>
                  <a:pt x="85" y="94"/>
                  <a:pt x="84" y="92"/>
                  <a:pt x="85" y="92"/>
                </a:cubicBezTo>
                <a:cubicBezTo>
                  <a:pt x="95" y="86"/>
                  <a:pt x="95" y="86"/>
                  <a:pt x="95" y="86"/>
                </a:cubicBezTo>
                <a:cubicBezTo>
                  <a:pt x="96" y="86"/>
                  <a:pt x="96" y="84"/>
                  <a:pt x="97" y="83"/>
                </a:cubicBezTo>
                <a:cubicBezTo>
                  <a:pt x="100" y="79"/>
                  <a:pt x="103" y="75"/>
                  <a:pt x="106" y="72"/>
                </a:cubicBezTo>
                <a:cubicBezTo>
                  <a:pt x="110" y="67"/>
                  <a:pt x="112" y="62"/>
                  <a:pt x="115" y="57"/>
                </a:cubicBezTo>
                <a:cubicBezTo>
                  <a:pt x="118" y="51"/>
                  <a:pt x="119" y="43"/>
                  <a:pt x="118" y="38"/>
                </a:cubicBezTo>
                <a:cubicBezTo>
                  <a:pt x="116" y="39"/>
                  <a:pt x="114" y="42"/>
                  <a:pt x="112" y="42"/>
                </a:cubicBezTo>
                <a:cubicBezTo>
                  <a:pt x="112" y="41"/>
                  <a:pt x="112" y="40"/>
                  <a:pt x="112" y="40"/>
                </a:cubicBezTo>
                <a:cubicBezTo>
                  <a:pt x="112" y="38"/>
                  <a:pt x="113" y="36"/>
                  <a:pt x="114" y="35"/>
                </a:cubicBezTo>
                <a:cubicBezTo>
                  <a:pt x="115" y="34"/>
                  <a:pt x="115" y="34"/>
                  <a:pt x="115" y="34"/>
                </a:cubicBezTo>
                <a:cubicBezTo>
                  <a:pt x="114" y="35"/>
                  <a:pt x="114" y="35"/>
                  <a:pt x="114" y="35"/>
                </a:cubicBezTo>
                <a:cubicBezTo>
                  <a:pt x="112" y="37"/>
                  <a:pt x="109" y="39"/>
                  <a:pt x="106" y="41"/>
                </a:cubicBezTo>
                <a:cubicBezTo>
                  <a:pt x="106" y="41"/>
                  <a:pt x="104" y="41"/>
                  <a:pt x="105" y="40"/>
                </a:cubicBezTo>
                <a:cubicBezTo>
                  <a:pt x="107" y="36"/>
                  <a:pt x="110" y="32"/>
                  <a:pt x="113" y="28"/>
                </a:cubicBezTo>
                <a:cubicBezTo>
                  <a:pt x="113" y="28"/>
                  <a:pt x="115" y="27"/>
                  <a:pt x="113" y="25"/>
                </a:cubicBezTo>
                <a:cubicBezTo>
                  <a:pt x="110" y="30"/>
                  <a:pt x="106" y="34"/>
                  <a:pt x="102" y="37"/>
                </a:cubicBezTo>
                <a:cubicBezTo>
                  <a:pt x="101" y="36"/>
                  <a:pt x="100" y="36"/>
                  <a:pt x="101" y="35"/>
                </a:cubicBezTo>
                <a:cubicBezTo>
                  <a:pt x="102" y="33"/>
                  <a:pt x="103" y="32"/>
                  <a:pt x="104" y="30"/>
                </a:cubicBezTo>
                <a:cubicBezTo>
                  <a:pt x="106" y="27"/>
                  <a:pt x="109" y="26"/>
                  <a:pt x="111" y="22"/>
                </a:cubicBezTo>
                <a:cubicBezTo>
                  <a:pt x="106" y="26"/>
                  <a:pt x="101" y="31"/>
                  <a:pt x="97" y="36"/>
                </a:cubicBezTo>
                <a:cubicBezTo>
                  <a:pt x="96" y="37"/>
                  <a:pt x="95" y="34"/>
                  <a:pt x="96" y="34"/>
                </a:cubicBezTo>
                <a:cubicBezTo>
                  <a:pt x="99" y="29"/>
                  <a:pt x="103" y="24"/>
                  <a:pt x="106" y="19"/>
                </a:cubicBezTo>
                <a:cubicBezTo>
                  <a:pt x="95" y="32"/>
                  <a:pt x="95" y="32"/>
                  <a:pt x="95" y="32"/>
                </a:cubicBezTo>
                <a:cubicBezTo>
                  <a:pt x="94" y="33"/>
                  <a:pt x="93" y="33"/>
                  <a:pt x="93" y="32"/>
                </a:cubicBezTo>
                <a:cubicBezTo>
                  <a:pt x="92" y="30"/>
                  <a:pt x="94" y="29"/>
                  <a:pt x="95" y="28"/>
                </a:cubicBezTo>
                <a:cubicBezTo>
                  <a:pt x="95" y="27"/>
                  <a:pt x="96" y="27"/>
                  <a:pt x="96" y="26"/>
                </a:cubicBezTo>
                <a:cubicBezTo>
                  <a:pt x="98" y="25"/>
                  <a:pt x="99" y="23"/>
                  <a:pt x="100" y="21"/>
                </a:cubicBezTo>
                <a:cubicBezTo>
                  <a:pt x="100" y="21"/>
                  <a:pt x="101" y="20"/>
                  <a:pt x="101" y="20"/>
                </a:cubicBezTo>
                <a:cubicBezTo>
                  <a:pt x="101" y="20"/>
                  <a:pt x="102" y="19"/>
                  <a:pt x="102" y="18"/>
                </a:cubicBezTo>
                <a:cubicBezTo>
                  <a:pt x="102" y="18"/>
                  <a:pt x="101" y="19"/>
                  <a:pt x="101" y="20"/>
                </a:cubicBezTo>
                <a:cubicBezTo>
                  <a:pt x="99" y="21"/>
                  <a:pt x="98" y="23"/>
                  <a:pt x="96" y="25"/>
                </a:cubicBezTo>
                <a:cubicBezTo>
                  <a:pt x="96" y="25"/>
                  <a:pt x="96" y="26"/>
                  <a:pt x="96" y="26"/>
                </a:cubicBezTo>
                <a:cubicBezTo>
                  <a:pt x="95" y="26"/>
                  <a:pt x="95" y="27"/>
                  <a:pt x="95" y="28"/>
                </a:cubicBezTo>
                <a:cubicBezTo>
                  <a:pt x="91" y="32"/>
                  <a:pt x="91" y="32"/>
                  <a:pt x="91" y="32"/>
                </a:cubicBezTo>
                <a:cubicBezTo>
                  <a:pt x="90" y="33"/>
                  <a:pt x="90" y="32"/>
                  <a:pt x="89" y="32"/>
                </a:cubicBezTo>
                <a:cubicBezTo>
                  <a:pt x="89" y="32"/>
                  <a:pt x="89" y="31"/>
                  <a:pt x="89" y="30"/>
                </a:cubicBezTo>
                <a:cubicBezTo>
                  <a:pt x="93" y="25"/>
                  <a:pt x="98" y="20"/>
                  <a:pt x="101" y="15"/>
                </a:cubicBezTo>
                <a:cubicBezTo>
                  <a:pt x="87" y="31"/>
                  <a:pt x="87" y="31"/>
                  <a:pt x="87" y="31"/>
                </a:cubicBezTo>
                <a:cubicBezTo>
                  <a:pt x="87" y="31"/>
                  <a:pt x="86" y="31"/>
                  <a:pt x="86" y="30"/>
                </a:cubicBezTo>
                <a:cubicBezTo>
                  <a:pt x="85" y="29"/>
                  <a:pt x="86" y="29"/>
                  <a:pt x="87" y="28"/>
                </a:cubicBezTo>
                <a:cubicBezTo>
                  <a:pt x="91" y="23"/>
                  <a:pt x="95" y="18"/>
                  <a:pt x="99" y="11"/>
                </a:cubicBezTo>
                <a:cubicBezTo>
                  <a:pt x="98" y="12"/>
                  <a:pt x="98" y="12"/>
                  <a:pt x="97" y="13"/>
                </a:cubicBezTo>
                <a:cubicBezTo>
                  <a:pt x="92" y="18"/>
                  <a:pt x="87" y="24"/>
                  <a:pt x="82" y="30"/>
                </a:cubicBezTo>
                <a:cubicBezTo>
                  <a:pt x="81" y="30"/>
                  <a:pt x="81" y="29"/>
                  <a:pt x="80" y="29"/>
                </a:cubicBezTo>
                <a:cubicBezTo>
                  <a:pt x="85" y="23"/>
                  <a:pt x="90" y="17"/>
                  <a:pt x="94" y="11"/>
                </a:cubicBezTo>
                <a:cubicBezTo>
                  <a:pt x="95" y="10"/>
                  <a:pt x="93" y="11"/>
                  <a:pt x="93" y="11"/>
                </a:cubicBezTo>
                <a:cubicBezTo>
                  <a:pt x="87" y="16"/>
                  <a:pt x="83" y="23"/>
                  <a:pt x="78" y="28"/>
                </a:cubicBezTo>
                <a:cubicBezTo>
                  <a:pt x="77" y="29"/>
                  <a:pt x="76" y="28"/>
                  <a:pt x="76" y="27"/>
                </a:cubicBezTo>
                <a:cubicBezTo>
                  <a:pt x="80" y="22"/>
                  <a:pt x="84" y="17"/>
                  <a:pt x="88" y="12"/>
                </a:cubicBezTo>
                <a:cubicBezTo>
                  <a:pt x="88" y="11"/>
                  <a:pt x="88" y="11"/>
                  <a:pt x="88" y="11"/>
                </a:cubicBezTo>
                <a:cubicBezTo>
                  <a:pt x="88" y="12"/>
                  <a:pt x="88" y="12"/>
                  <a:pt x="88" y="12"/>
                </a:cubicBezTo>
                <a:cubicBezTo>
                  <a:pt x="88" y="12"/>
                  <a:pt x="87" y="12"/>
                  <a:pt x="87" y="12"/>
                </a:cubicBezTo>
                <a:cubicBezTo>
                  <a:pt x="82" y="17"/>
                  <a:pt x="77" y="24"/>
                  <a:pt x="73" y="29"/>
                </a:cubicBezTo>
                <a:cubicBezTo>
                  <a:pt x="72" y="30"/>
                  <a:pt x="71" y="30"/>
                  <a:pt x="70" y="30"/>
                </a:cubicBezTo>
                <a:cubicBezTo>
                  <a:pt x="71" y="29"/>
                  <a:pt x="71" y="28"/>
                  <a:pt x="72" y="27"/>
                </a:cubicBezTo>
                <a:cubicBezTo>
                  <a:pt x="75" y="24"/>
                  <a:pt x="78" y="20"/>
                  <a:pt x="81" y="16"/>
                </a:cubicBezTo>
                <a:cubicBezTo>
                  <a:pt x="79" y="17"/>
                  <a:pt x="75" y="23"/>
                  <a:pt x="72" y="26"/>
                </a:cubicBezTo>
                <a:cubicBezTo>
                  <a:pt x="72" y="26"/>
                  <a:pt x="72" y="27"/>
                  <a:pt x="72" y="27"/>
                </a:cubicBezTo>
                <a:cubicBezTo>
                  <a:pt x="70" y="28"/>
                  <a:pt x="70" y="29"/>
                  <a:pt x="69" y="30"/>
                </a:cubicBezTo>
                <a:cubicBezTo>
                  <a:pt x="67" y="28"/>
                  <a:pt x="67" y="28"/>
                  <a:pt x="67" y="28"/>
                </a:cubicBezTo>
                <a:cubicBezTo>
                  <a:pt x="71" y="20"/>
                  <a:pt x="71" y="20"/>
                  <a:pt x="71" y="20"/>
                </a:cubicBezTo>
                <a:cubicBezTo>
                  <a:pt x="69" y="23"/>
                  <a:pt x="66" y="26"/>
                  <a:pt x="64" y="29"/>
                </a:cubicBezTo>
                <a:cubicBezTo>
                  <a:pt x="63" y="29"/>
                  <a:pt x="64" y="28"/>
                  <a:pt x="64" y="27"/>
                </a:cubicBezTo>
                <a:cubicBezTo>
                  <a:pt x="66" y="23"/>
                  <a:pt x="69" y="19"/>
                  <a:pt x="71" y="15"/>
                </a:cubicBezTo>
                <a:cubicBezTo>
                  <a:pt x="66" y="20"/>
                  <a:pt x="62" y="27"/>
                  <a:pt x="58" y="33"/>
                </a:cubicBezTo>
                <a:cubicBezTo>
                  <a:pt x="58" y="34"/>
                  <a:pt x="57" y="33"/>
                  <a:pt x="57" y="32"/>
                </a:cubicBezTo>
                <a:cubicBezTo>
                  <a:pt x="57" y="32"/>
                  <a:pt x="57" y="31"/>
                  <a:pt x="57" y="31"/>
                </a:cubicBezTo>
                <a:cubicBezTo>
                  <a:pt x="60" y="25"/>
                  <a:pt x="63" y="20"/>
                  <a:pt x="66" y="15"/>
                </a:cubicBezTo>
                <a:cubicBezTo>
                  <a:pt x="62" y="19"/>
                  <a:pt x="59" y="24"/>
                  <a:pt x="56" y="29"/>
                </a:cubicBezTo>
                <a:cubicBezTo>
                  <a:pt x="56" y="30"/>
                  <a:pt x="54" y="30"/>
                  <a:pt x="54" y="29"/>
                </a:cubicBezTo>
                <a:cubicBezTo>
                  <a:pt x="56" y="25"/>
                  <a:pt x="57" y="21"/>
                  <a:pt x="59" y="18"/>
                </a:cubicBezTo>
                <a:cubicBezTo>
                  <a:pt x="56" y="21"/>
                  <a:pt x="53" y="26"/>
                  <a:pt x="51" y="31"/>
                </a:cubicBezTo>
                <a:cubicBezTo>
                  <a:pt x="51" y="32"/>
                  <a:pt x="50" y="32"/>
                  <a:pt x="49" y="31"/>
                </a:cubicBezTo>
                <a:cubicBezTo>
                  <a:pt x="49" y="29"/>
                  <a:pt x="50" y="27"/>
                  <a:pt x="51" y="26"/>
                </a:cubicBezTo>
                <a:cubicBezTo>
                  <a:pt x="49" y="28"/>
                  <a:pt x="49" y="30"/>
                  <a:pt x="48" y="32"/>
                </a:cubicBezTo>
                <a:cubicBezTo>
                  <a:pt x="48" y="32"/>
                  <a:pt x="48" y="32"/>
                  <a:pt x="48" y="32"/>
                </a:cubicBezTo>
                <a:cubicBezTo>
                  <a:pt x="47" y="32"/>
                  <a:pt x="47" y="32"/>
                  <a:pt x="47" y="33"/>
                </a:cubicBezTo>
                <a:cubicBezTo>
                  <a:pt x="47" y="33"/>
                  <a:pt x="45" y="34"/>
                  <a:pt x="45" y="33"/>
                </a:cubicBezTo>
                <a:cubicBezTo>
                  <a:pt x="46" y="31"/>
                  <a:pt x="47" y="27"/>
                  <a:pt x="48" y="25"/>
                </a:cubicBezTo>
                <a:cubicBezTo>
                  <a:pt x="48" y="24"/>
                  <a:pt x="50" y="22"/>
                  <a:pt x="50" y="21"/>
                </a:cubicBezTo>
                <a:cubicBezTo>
                  <a:pt x="48" y="24"/>
                  <a:pt x="46" y="27"/>
                  <a:pt x="45" y="30"/>
                </a:cubicBezTo>
                <a:cubicBezTo>
                  <a:pt x="45" y="31"/>
                  <a:pt x="44" y="32"/>
                  <a:pt x="44" y="31"/>
                </a:cubicBezTo>
                <a:cubicBezTo>
                  <a:pt x="43" y="30"/>
                  <a:pt x="43" y="28"/>
                  <a:pt x="43" y="28"/>
                </a:cubicBezTo>
                <a:cubicBezTo>
                  <a:pt x="43" y="27"/>
                  <a:pt x="42" y="28"/>
                  <a:pt x="42" y="28"/>
                </a:cubicBezTo>
                <a:cubicBezTo>
                  <a:pt x="40" y="30"/>
                  <a:pt x="38" y="33"/>
                  <a:pt x="38" y="36"/>
                </a:cubicBezTo>
                <a:cubicBezTo>
                  <a:pt x="42" y="43"/>
                  <a:pt x="46" y="49"/>
                  <a:pt x="48" y="57"/>
                </a:cubicBezTo>
                <a:cubicBezTo>
                  <a:pt x="51" y="57"/>
                  <a:pt x="53" y="55"/>
                  <a:pt x="56" y="55"/>
                </a:cubicBezTo>
                <a:cubicBezTo>
                  <a:pt x="64" y="53"/>
                  <a:pt x="74" y="51"/>
                  <a:pt x="83" y="56"/>
                </a:cubicBezTo>
                <a:cubicBezTo>
                  <a:pt x="85" y="57"/>
                  <a:pt x="87" y="58"/>
                  <a:pt x="88" y="59"/>
                </a:cubicBezTo>
                <a:cubicBezTo>
                  <a:pt x="87" y="63"/>
                  <a:pt x="86" y="67"/>
                  <a:pt x="85" y="69"/>
                </a:cubicBezTo>
                <a:cubicBezTo>
                  <a:pt x="85" y="69"/>
                  <a:pt x="85" y="69"/>
                  <a:pt x="85" y="68"/>
                </a:cubicBezTo>
                <a:cubicBezTo>
                  <a:pt x="81" y="76"/>
                  <a:pt x="76" y="80"/>
                  <a:pt x="70" y="83"/>
                </a:cubicBezTo>
                <a:cubicBezTo>
                  <a:pt x="66" y="85"/>
                  <a:pt x="61" y="86"/>
                  <a:pt x="56" y="88"/>
                </a:cubicBezTo>
                <a:cubicBezTo>
                  <a:pt x="55" y="88"/>
                  <a:pt x="53" y="89"/>
                  <a:pt x="53" y="90"/>
                </a:cubicBezTo>
                <a:cubicBezTo>
                  <a:pt x="54" y="96"/>
                  <a:pt x="55" y="102"/>
                  <a:pt x="56" y="109"/>
                </a:cubicBezTo>
                <a:cubicBezTo>
                  <a:pt x="67" y="111"/>
                  <a:pt x="73" y="116"/>
                  <a:pt x="78" y="122"/>
                </a:cubicBezTo>
                <a:cubicBezTo>
                  <a:pt x="82" y="127"/>
                  <a:pt x="81" y="139"/>
                  <a:pt x="75" y="143"/>
                </a:cubicBezTo>
                <a:cubicBezTo>
                  <a:pt x="66" y="150"/>
                  <a:pt x="54" y="153"/>
                  <a:pt x="40" y="150"/>
                </a:cubicBezTo>
                <a:cubicBezTo>
                  <a:pt x="38" y="150"/>
                  <a:pt x="37" y="150"/>
                  <a:pt x="36" y="150"/>
                </a:cubicBezTo>
                <a:cubicBezTo>
                  <a:pt x="35" y="154"/>
                  <a:pt x="33" y="155"/>
                  <a:pt x="32" y="158"/>
                </a:cubicBezTo>
                <a:cubicBezTo>
                  <a:pt x="32" y="159"/>
                  <a:pt x="30" y="159"/>
                  <a:pt x="31" y="160"/>
                </a:cubicBezTo>
                <a:cubicBezTo>
                  <a:pt x="31" y="160"/>
                  <a:pt x="30" y="160"/>
                  <a:pt x="31" y="161"/>
                </a:cubicBezTo>
                <a:cubicBezTo>
                  <a:pt x="31" y="162"/>
                  <a:pt x="30" y="161"/>
                  <a:pt x="30" y="162"/>
                </a:cubicBezTo>
                <a:cubicBezTo>
                  <a:pt x="28" y="166"/>
                  <a:pt x="27" y="172"/>
                  <a:pt x="27" y="176"/>
                </a:cubicBezTo>
                <a:cubicBezTo>
                  <a:pt x="28" y="176"/>
                  <a:pt x="29" y="174"/>
                  <a:pt x="30" y="174"/>
                </a:cubicBezTo>
                <a:cubicBezTo>
                  <a:pt x="31" y="174"/>
                  <a:pt x="32" y="175"/>
                  <a:pt x="31" y="175"/>
                </a:cubicBezTo>
                <a:cubicBezTo>
                  <a:pt x="30" y="177"/>
                  <a:pt x="28" y="178"/>
                  <a:pt x="27" y="180"/>
                </a:cubicBezTo>
                <a:cubicBezTo>
                  <a:pt x="36" y="183"/>
                  <a:pt x="48" y="187"/>
                  <a:pt x="57" y="187"/>
                </a:cubicBezTo>
                <a:cubicBezTo>
                  <a:pt x="74" y="188"/>
                  <a:pt x="88" y="185"/>
                  <a:pt x="99" y="176"/>
                </a:cubicBezTo>
                <a:cubicBezTo>
                  <a:pt x="112" y="165"/>
                  <a:pt x="123" y="143"/>
                  <a:pt x="126" y="119"/>
                </a:cubicBezTo>
                <a:cubicBezTo>
                  <a:pt x="126" y="117"/>
                  <a:pt x="126" y="115"/>
                  <a:pt x="125" y="113"/>
                </a:cubicBezTo>
                <a:cubicBezTo>
                  <a:pt x="123" y="115"/>
                  <a:pt x="121" y="117"/>
                  <a:pt x="120" y="119"/>
                </a:cubicBezTo>
                <a:cubicBezTo>
                  <a:pt x="119" y="119"/>
                  <a:pt x="118" y="119"/>
                  <a:pt x="118" y="120"/>
                </a:cubicBezTo>
                <a:cubicBezTo>
                  <a:pt x="118" y="121"/>
                  <a:pt x="118" y="121"/>
                  <a:pt x="118" y="121"/>
                </a:cubicBezTo>
                <a:cubicBezTo>
                  <a:pt x="118" y="120"/>
                  <a:pt x="118" y="120"/>
                  <a:pt x="118" y="120"/>
                </a:cubicBezTo>
                <a:cubicBezTo>
                  <a:pt x="119" y="120"/>
                  <a:pt x="120" y="120"/>
                  <a:pt x="120" y="119"/>
                </a:cubicBezTo>
                <a:cubicBezTo>
                  <a:pt x="121" y="118"/>
                  <a:pt x="123" y="116"/>
                  <a:pt x="126" y="115"/>
                </a:cubicBezTo>
                <a:cubicBezTo>
                  <a:pt x="124" y="120"/>
                  <a:pt x="120" y="123"/>
                  <a:pt x="117" y="126"/>
                </a:cubicBezTo>
                <a:cubicBezTo>
                  <a:pt x="117" y="126"/>
                  <a:pt x="117" y="126"/>
                  <a:pt x="117" y="127"/>
                </a:cubicBezTo>
                <a:cubicBezTo>
                  <a:pt x="117" y="127"/>
                  <a:pt x="117" y="126"/>
                  <a:pt x="117" y="126"/>
                </a:cubicBezTo>
                <a:cubicBezTo>
                  <a:pt x="119" y="125"/>
                  <a:pt x="120" y="124"/>
                  <a:pt x="121" y="124"/>
                </a:cubicBezTo>
                <a:cubicBezTo>
                  <a:pt x="123" y="124"/>
                  <a:pt x="122" y="125"/>
                  <a:pt x="122" y="125"/>
                </a:cubicBezTo>
                <a:cubicBezTo>
                  <a:pt x="119" y="130"/>
                  <a:pt x="115" y="134"/>
                  <a:pt x="111" y="138"/>
                </a:cubicBezTo>
                <a:cubicBezTo>
                  <a:pt x="113" y="137"/>
                  <a:pt x="115" y="135"/>
                  <a:pt x="117" y="135"/>
                </a:cubicBezTo>
                <a:cubicBezTo>
                  <a:pt x="117" y="134"/>
                  <a:pt x="118" y="135"/>
                  <a:pt x="118" y="136"/>
                </a:cubicBezTo>
                <a:cubicBezTo>
                  <a:pt x="116" y="138"/>
                  <a:pt x="114" y="141"/>
                  <a:pt x="111" y="144"/>
                </a:cubicBezTo>
                <a:cubicBezTo>
                  <a:pt x="113" y="144"/>
                  <a:pt x="113" y="143"/>
                  <a:pt x="114" y="143"/>
                </a:cubicBezTo>
                <a:cubicBezTo>
                  <a:pt x="115" y="143"/>
                  <a:pt x="116" y="144"/>
                  <a:pt x="115" y="145"/>
                </a:cubicBezTo>
                <a:cubicBezTo>
                  <a:pt x="113" y="147"/>
                  <a:pt x="111" y="150"/>
                  <a:pt x="109" y="153"/>
                </a:cubicBezTo>
                <a:cubicBezTo>
                  <a:pt x="108" y="153"/>
                  <a:pt x="109" y="155"/>
                  <a:pt x="108" y="154"/>
                </a:cubicBezTo>
                <a:cubicBezTo>
                  <a:pt x="108" y="153"/>
                  <a:pt x="107" y="152"/>
                  <a:pt x="108" y="151"/>
                </a:cubicBezTo>
                <a:cubicBezTo>
                  <a:pt x="110" y="149"/>
                  <a:pt x="112" y="147"/>
                  <a:pt x="113" y="144"/>
                </a:cubicBezTo>
                <a:cubicBezTo>
                  <a:pt x="112" y="145"/>
                  <a:pt x="111" y="146"/>
                  <a:pt x="111" y="146"/>
                </a:cubicBezTo>
                <a:cubicBezTo>
                  <a:pt x="109" y="145"/>
                  <a:pt x="110" y="144"/>
                  <a:pt x="111" y="143"/>
                </a:cubicBezTo>
                <a:cubicBezTo>
                  <a:pt x="112" y="141"/>
                  <a:pt x="114" y="140"/>
                  <a:pt x="115" y="137"/>
                </a:cubicBezTo>
                <a:cubicBezTo>
                  <a:pt x="113" y="139"/>
                  <a:pt x="111" y="140"/>
                  <a:pt x="109" y="141"/>
                </a:cubicBezTo>
                <a:cubicBezTo>
                  <a:pt x="108" y="141"/>
                  <a:pt x="108" y="139"/>
                  <a:pt x="108" y="139"/>
                </a:cubicBezTo>
                <a:cubicBezTo>
                  <a:pt x="112" y="134"/>
                  <a:pt x="116" y="130"/>
                  <a:pt x="119" y="126"/>
                </a:cubicBezTo>
                <a:cubicBezTo>
                  <a:pt x="117" y="129"/>
                  <a:pt x="114" y="131"/>
                  <a:pt x="111" y="133"/>
                </a:cubicBezTo>
                <a:cubicBezTo>
                  <a:pt x="110" y="133"/>
                  <a:pt x="110" y="134"/>
                  <a:pt x="109" y="133"/>
                </a:cubicBezTo>
                <a:cubicBezTo>
                  <a:pt x="109" y="133"/>
                  <a:pt x="109" y="132"/>
                  <a:pt x="109" y="131"/>
                </a:cubicBezTo>
                <a:cubicBezTo>
                  <a:pt x="112" y="128"/>
                  <a:pt x="116" y="125"/>
                  <a:pt x="119" y="121"/>
                </a:cubicBezTo>
                <a:cubicBezTo>
                  <a:pt x="120" y="121"/>
                  <a:pt x="121" y="121"/>
                  <a:pt x="120" y="120"/>
                </a:cubicBezTo>
                <a:cubicBezTo>
                  <a:pt x="120" y="120"/>
                  <a:pt x="120" y="121"/>
                  <a:pt x="119" y="121"/>
                </a:cubicBezTo>
                <a:cubicBezTo>
                  <a:pt x="116" y="124"/>
                  <a:pt x="112" y="128"/>
                  <a:pt x="108" y="130"/>
                </a:cubicBezTo>
                <a:cubicBezTo>
                  <a:pt x="107" y="129"/>
                  <a:pt x="108" y="128"/>
                  <a:pt x="109" y="127"/>
                </a:cubicBezTo>
                <a:cubicBezTo>
                  <a:pt x="114" y="122"/>
                  <a:pt x="119" y="117"/>
                  <a:pt x="124" y="113"/>
                </a:cubicBezTo>
                <a:close/>
                <a:moveTo>
                  <a:pt x="19" y="54"/>
                </a:moveTo>
                <a:cubicBezTo>
                  <a:pt x="19" y="54"/>
                  <a:pt x="18" y="56"/>
                  <a:pt x="18" y="56"/>
                </a:cubicBezTo>
                <a:cubicBezTo>
                  <a:pt x="17" y="55"/>
                  <a:pt x="17" y="53"/>
                  <a:pt x="18" y="52"/>
                </a:cubicBezTo>
                <a:cubicBezTo>
                  <a:pt x="16" y="55"/>
                  <a:pt x="14" y="59"/>
                  <a:pt x="14" y="62"/>
                </a:cubicBezTo>
                <a:cubicBezTo>
                  <a:pt x="13" y="63"/>
                  <a:pt x="11" y="63"/>
                  <a:pt x="10" y="61"/>
                </a:cubicBezTo>
                <a:cubicBezTo>
                  <a:pt x="10" y="60"/>
                  <a:pt x="10" y="59"/>
                  <a:pt x="10" y="58"/>
                </a:cubicBezTo>
                <a:cubicBezTo>
                  <a:pt x="12" y="57"/>
                  <a:pt x="11" y="56"/>
                  <a:pt x="12" y="55"/>
                </a:cubicBezTo>
                <a:cubicBezTo>
                  <a:pt x="18" y="41"/>
                  <a:pt x="26" y="30"/>
                  <a:pt x="34" y="17"/>
                </a:cubicBezTo>
                <a:cubicBezTo>
                  <a:pt x="34" y="15"/>
                  <a:pt x="36" y="15"/>
                  <a:pt x="37" y="13"/>
                </a:cubicBezTo>
                <a:cubicBezTo>
                  <a:pt x="38" y="12"/>
                  <a:pt x="38" y="10"/>
                  <a:pt x="39" y="10"/>
                </a:cubicBezTo>
                <a:cubicBezTo>
                  <a:pt x="40" y="10"/>
                  <a:pt x="40" y="10"/>
                  <a:pt x="40" y="11"/>
                </a:cubicBezTo>
                <a:cubicBezTo>
                  <a:pt x="39" y="13"/>
                  <a:pt x="36" y="17"/>
                  <a:pt x="37" y="18"/>
                </a:cubicBezTo>
                <a:cubicBezTo>
                  <a:pt x="37" y="19"/>
                  <a:pt x="38" y="20"/>
                  <a:pt x="37" y="21"/>
                </a:cubicBezTo>
                <a:cubicBezTo>
                  <a:pt x="43" y="16"/>
                  <a:pt x="49" y="13"/>
                  <a:pt x="55" y="10"/>
                </a:cubicBezTo>
                <a:cubicBezTo>
                  <a:pt x="68" y="4"/>
                  <a:pt x="83" y="0"/>
                  <a:pt x="102" y="6"/>
                </a:cubicBezTo>
                <a:cubicBezTo>
                  <a:pt x="115" y="12"/>
                  <a:pt x="120" y="24"/>
                  <a:pt x="123" y="36"/>
                </a:cubicBezTo>
                <a:cubicBezTo>
                  <a:pt x="128" y="45"/>
                  <a:pt x="124" y="61"/>
                  <a:pt x="117" y="68"/>
                </a:cubicBezTo>
                <a:cubicBezTo>
                  <a:pt x="115" y="74"/>
                  <a:pt x="111" y="77"/>
                  <a:pt x="108" y="81"/>
                </a:cubicBezTo>
                <a:cubicBezTo>
                  <a:pt x="107" y="82"/>
                  <a:pt x="107" y="83"/>
                  <a:pt x="106" y="84"/>
                </a:cubicBezTo>
                <a:cubicBezTo>
                  <a:pt x="120" y="90"/>
                  <a:pt x="129" y="99"/>
                  <a:pt x="132" y="111"/>
                </a:cubicBezTo>
                <a:cubicBezTo>
                  <a:pt x="132" y="100"/>
                  <a:pt x="132" y="100"/>
                  <a:pt x="132" y="100"/>
                </a:cubicBezTo>
                <a:cubicBezTo>
                  <a:pt x="132" y="100"/>
                  <a:pt x="133" y="99"/>
                  <a:pt x="134" y="100"/>
                </a:cubicBezTo>
                <a:cubicBezTo>
                  <a:pt x="134" y="101"/>
                  <a:pt x="136" y="101"/>
                  <a:pt x="136" y="102"/>
                </a:cubicBezTo>
                <a:cubicBezTo>
                  <a:pt x="137" y="115"/>
                  <a:pt x="135" y="128"/>
                  <a:pt x="133" y="142"/>
                </a:cubicBezTo>
                <a:cubicBezTo>
                  <a:pt x="132" y="150"/>
                  <a:pt x="132" y="158"/>
                  <a:pt x="130" y="167"/>
                </a:cubicBezTo>
                <a:cubicBezTo>
                  <a:pt x="130" y="167"/>
                  <a:pt x="129" y="168"/>
                  <a:pt x="128" y="169"/>
                </a:cubicBezTo>
                <a:cubicBezTo>
                  <a:pt x="127" y="170"/>
                  <a:pt x="128" y="171"/>
                  <a:pt x="128" y="172"/>
                </a:cubicBezTo>
                <a:cubicBezTo>
                  <a:pt x="127" y="172"/>
                  <a:pt x="126" y="173"/>
                  <a:pt x="126" y="172"/>
                </a:cubicBezTo>
                <a:cubicBezTo>
                  <a:pt x="126" y="170"/>
                  <a:pt x="126" y="169"/>
                  <a:pt x="126" y="166"/>
                </a:cubicBezTo>
                <a:cubicBezTo>
                  <a:pt x="126" y="165"/>
                  <a:pt x="125" y="168"/>
                  <a:pt x="125" y="168"/>
                </a:cubicBezTo>
                <a:cubicBezTo>
                  <a:pt x="124" y="174"/>
                  <a:pt x="124" y="174"/>
                  <a:pt x="124" y="174"/>
                </a:cubicBezTo>
                <a:cubicBezTo>
                  <a:pt x="123" y="174"/>
                  <a:pt x="123" y="174"/>
                  <a:pt x="123" y="174"/>
                </a:cubicBezTo>
                <a:cubicBezTo>
                  <a:pt x="124" y="167"/>
                  <a:pt x="124" y="167"/>
                  <a:pt x="124" y="167"/>
                </a:cubicBezTo>
                <a:cubicBezTo>
                  <a:pt x="116" y="184"/>
                  <a:pt x="105" y="197"/>
                  <a:pt x="91" y="205"/>
                </a:cubicBezTo>
                <a:cubicBezTo>
                  <a:pt x="74" y="211"/>
                  <a:pt x="56" y="215"/>
                  <a:pt x="32" y="209"/>
                </a:cubicBezTo>
                <a:cubicBezTo>
                  <a:pt x="31" y="210"/>
                  <a:pt x="31" y="211"/>
                  <a:pt x="30" y="211"/>
                </a:cubicBezTo>
                <a:cubicBezTo>
                  <a:pt x="29" y="211"/>
                  <a:pt x="29" y="211"/>
                  <a:pt x="28" y="210"/>
                </a:cubicBezTo>
                <a:cubicBezTo>
                  <a:pt x="28" y="210"/>
                  <a:pt x="29" y="209"/>
                  <a:pt x="29" y="208"/>
                </a:cubicBezTo>
                <a:cubicBezTo>
                  <a:pt x="29" y="208"/>
                  <a:pt x="28" y="208"/>
                  <a:pt x="28" y="208"/>
                </a:cubicBezTo>
                <a:cubicBezTo>
                  <a:pt x="26" y="208"/>
                  <a:pt x="25" y="210"/>
                  <a:pt x="24" y="211"/>
                </a:cubicBezTo>
                <a:cubicBezTo>
                  <a:pt x="24" y="211"/>
                  <a:pt x="23" y="210"/>
                  <a:pt x="22" y="210"/>
                </a:cubicBezTo>
                <a:cubicBezTo>
                  <a:pt x="22" y="209"/>
                  <a:pt x="24" y="208"/>
                  <a:pt x="25" y="207"/>
                </a:cubicBezTo>
                <a:cubicBezTo>
                  <a:pt x="24" y="206"/>
                  <a:pt x="23" y="205"/>
                  <a:pt x="22" y="206"/>
                </a:cubicBezTo>
                <a:cubicBezTo>
                  <a:pt x="21" y="206"/>
                  <a:pt x="20" y="208"/>
                  <a:pt x="18" y="208"/>
                </a:cubicBezTo>
                <a:cubicBezTo>
                  <a:pt x="18" y="208"/>
                  <a:pt x="17" y="208"/>
                  <a:pt x="17" y="207"/>
                </a:cubicBezTo>
                <a:cubicBezTo>
                  <a:pt x="17" y="206"/>
                  <a:pt x="18" y="205"/>
                  <a:pt x="19" y="204"/>
                </a:cubicBezTo>
                <a:cubicBezTo>
                  <a:pt x="15" y="203"/>
                  <a:pt x="15" y="203"/>
                  <a:pt x="15" y="203"/>
                </a:cubicBezTo>
                <a:cubicBezTo>
                  <a:pt x="15" y="205"/>
                  <a:pt x="13" y="205"/>
                  <a:pt x="12" y="206"/>
                </a:cubicBezTo>
                <a:cubicBezTo>
                  <a:pt x="11" y="206"/>
                  <a:pt x="10" y="206"/>
                  <a:pt x="10" y="205"/>
                </a:cubicBezTo>
                <a:cubicBezTo>
                  <a:pt x="10" y="203"/>
                  <a:pt x="12" y="202"/>
                  <a:pt x="13" y="200"/>
                </a:cubicBezTo>
                <a:cubicBezTo>
                  <a:pt x="10" y="201"/>
                  <a:pt x="9" y="203"/>
                  <a:pt x="8" y="204"/>
                </a:cubicBezTo>
                <a:cubicBezTo>
                  <a:pt x="8" y="204"/>
                  <a:pt x="7" y="203"/>
                  <a:pt x="7" y="203"/>
                </a:cubicBezTo>
                <a:cubicBezTo>
                  <a:pt x="7" y="201"/>
                  <a:pt x="9" y="201"/>
                  <a:pt x="10" y="200"/>
                </a:cubicBezTo>
                <a:cubicBezTo>
                  <a:pt x="10" y="199"/>
                  <a:pt x="8" y="198"/>
                  <a:pt x="7" y="197"/>
                </a:cubicBezTo>
                <a:cubicBezTo>
                  <a:pt x="6" y="199"/>
                  <a:pt x="5" y="201"/>
                  <a:pt x="3" y="202"/>
                </a:cubicBezTo>
                <a:cubicBezTo>
                  <a:pt x="2" y="202"/>
                  <a:pt x="2" y="201"/>
                  <a:pt x="2" y="200"/>
                </a:cubicBezTo>
                <a:cubicBezTo>
                  <a:pt x="2" y="198"/>
                  <a:pt x="4" y="198"/>
                  <a:pt x="5" y="197"/>
                </a:cubicBezTo>
                <a:cubicBezTo>
                  <a:pt x="4" y="195"/>
                  <a:pt x="4" y="194"/>
                  <a:pt x="4" y="192"/>
                </a:cubicBezTo>
                <a:cubicBezTo>
                  <a:pt x="4" y="186"/>
                  <a:pt x="6" y="179"/>
                  <a:pt x="7" y="173"/>
                </a:cubicBezTo>
                <a:cubicBezTo>
                  <a:pt x="5" y="174"/>
                  <a:pt x="3" y="175"/>
                  <a:pt x="0" y="176"/>
                </a:cubicBezTo>
                <a:cubicBezTo>
                  <a:pt x="0" y="176"/>
                  <a:pt x="0" y="175"/>
                  <a:pt x="0" y="175"/>
                </a:cubicBezTo>
                <a:cubicBezTo>
                  <a:pt x="2" y="171"/>
                  <a:pt x="5" y="167"/>
                  <a:pt x="8" y="165"/>
                </a:cubicBezTo>
                <a:cubicBezTo>
                  <a:pt x="7" y="163"/>
                  <a:pt x="6" y="162"/>
                  <a:pt x="8" y="161"/>
                </a:cubicBezTo>
                <a:cubicBezTo>
                  <a:pt x="15" y="155"/>
                  <a:pt x="22" y="147"/>
                  <a:pt x="29" y="141"/>
                </a:cubicBezTo>
                <a:cubicBezTo>
                  <a:pt x="40" y="144"/>
                  <a:pt x="50" y="145"/>
                  <a:pt x="58" y="144"/>
                </a:cubicBezTo>
                <a:cubicBezTo>
                  <a:pt x="62" y="142"/>
                  <a:pt x="66" y="140"/>
                  <a:pt x="69" y="138"/>
                </a:cubicBezTo>
                <a:cubicBezTo>
                  <a:pt x="69" y="136"/>
                  <a:pt x="67" y="134"/>
                  <a:pt x="66" y="133"/>
                </a:cubicBezTo>
                <a:cubicBezTo>
                  <a:pt x="65" y="133"/>
                  <a:pt x="65" y="132"/>
                  <a:pt x="64" y="132"/>
                </a:cubicBezTo>
                <a:cubicBezTo>
                  <a:pt x="63" y="133"/>
                  <a:pt x="62" y="133"/>
                  <a:pt x="62" y="132"/>
                </a:cubicBezTo>
                <a:cubicBezTo>
                  <a:pt x="62" y="132"/>
                  <a:pt x="62" y="131"/>
                  <a:pt x="62" y="131"/>
                </a:cubicBezTo>
                <a:cubicBezTo>
                  <a:pt x="61" y="130"/>
                  <a:pt x="60" y="130"/>
                  <a:pt x="60" y="130"/>
                </a:cubicBezTo>
                <a:cubicBezTo>
                  <a:pt x="60" y="131"/>
                  <a:pt x="59" y="131"/>
                  <a:pt x="58" y="132"/>
                </a:cubicBezTo>
                <a:cubicBezTo>
                  <a:pt x="57" y="132"/>
                  <a:pt x="57" y="132"/>
                  <a:pt x="56" y="131"/>
                </a:cubicBezTo>
                <a:cubicBezTo>
                  <a:pt x="56" y="130"/>
                  <a:pt x="57" y="130"/>
                  <a:pt x="57" y="129"/>
                </a:cubicBezTo>
                <a:cubicBezTo>
                  <a:pt x="56" y="129"/>
                  <a:pt x="55" y="128"/>
                  <a:pt x="54" y="129"/>
                </a:cubicBezTo>
                <a:cubicBezTo>
                  <a:pt x="54" y="130"/>
                  <a:pt x="53" y="131"/>
                  <a:pt x="52" y="131"/>
                </a:cubicBezTo>
                <a:cubicBezTo>
                  <a:pt x="51" y="130"/>
                  <a:pt x="52" y="129"/>
                  <a:pt x="51" y="129"/>
                </a:cubicBezTo>
                <a:cubicBezTo>
                  <a:pt x="49" y="128"/>
                  <a:pt x="49" y="131"/>
                  <a:pt x="47" y="131"/>
                </a:cubicBezTo>
                <a:cubicBezTo>
                  <a:pt x="46" y="130"/>
                  <a:pt x="47" y="129"/>
                  <a:pt x="46" y="129"/>
                </a:cubicBezTo>
                <a:cubicBezTo>
                  <a:pt x="43" y="129"/>
                  <a:pt x="40" y="129"/>
                  <a:pt x="37" y="129"/>
                </a:cubicBezTo>
                <a:cubicBezTo>
                  <a:pt x="36" y="129"/>
                  <a:pt x="35" y="127"/>
                  <a:pt x="34" y="126"/>
                </a:cubicBezTo>
                <a:cubicBezTo>
                  <a:pt x="33" y="119"/>
                  <a:pt x="33" y="111"/>
                  <a:pt x="34" y="103"/>
                </a:cubicBezTo>
                <a:cubicBezTo>
                  <a:pt x="34" y="101"/>
                  <a:pt x="32" y="99"/>
                  <a:pt x="32" y="99"/>
                </a:cubicBezTo>
                <a:cubicBezTo>
                  <a:pt x="37" y="94"/>
                  <a:pt x="41" y="89"/>
                  <a:pt x="45" y="84"/>
                </a:cubicBezTo>
                <a:cubicBezTo>
                  <a:pt x="46" y="83"/>
                  <a:pt x="48" y="82"/>
                  <a:pt x="50" y="82"/>
                </a:cubicBezTo>
                <a:cubicBezTo>
                  <a:pt x="50" y="81"/>
                  <a:pt x="52" y="82"/>
                  <a:pt x="52" y="82"/>
                </a:cubicBezTo>
                <a:cubicBezTo>
                  <a:pt x="58" y="79"/>
                  <a:pt x="63" y="77"/>
                  <a:pt x="68" y="73"/>
                </a:cubicBezTo>
                <a:cubicBezTo>
                  <a:pt x="62" y="70"/>
                  <a:pt x="56" y="72"/>
                  <a:pt x="51" y="73"/>
                </a:cubicBezTo>
                <a:cubicBezTo>
                  <a:pt x="51" y="74"/>
                  <a:pt x="53" y="73"/>
                  <a:pt x="53" y="74"/>
                </a:cubicBezTo>
                <a:cubicBezTo>
                  <a:pt x="54" y="74"/>
                  <a:pt x="53" y="75"/>
                  <a:pt x="53" y="75"/>
                </a:cubicBezTo>
                <a:cubicBezTo>
                  <a:pt x="50" y="76"/>
                  <a:pt x="47" y="75"/>
                  <a:pt x="45" y="76"/>
                </a:cubicBezTo>
                <a:cubicBezTo>
                  <a:pt x="42" y="77"/>
                  <a:pt x="40" y="77"/>
                  <a:pt x="37" y="78"/>
                </a:cubicBezTo>
                <a:cubicBezTo>
                  <a:pt x="35" y="81"/>
                  <a:pt x="33" y="83"/>
                  <a:pt x="31" y="87"/>
                </a:cubicBezTo>
                <a:cubicBezTo>
                  <a:pt x="31" y="86"/>
                  <a:pt x="32" y="87"/>
                  <a:pt x="31" y="87"/>
                </a:cubicBezTo>
                <a:cubicBezTo>
                  <a:pt x="31" y="87"/>
                  <a:pt x="30" y="87"/>
                  <a:pt x="30" y="88"/>
                </a:cubicBezTo>
                <a:cubicBezTo>
                  <a:pt x="30" y="89"/>
                  <a:pt x="28" y="89"/>
                  <a:pt x="29" y="91"/>
                </a:cubicBezTo>
                <a:cubicBezTo>
                  <a:pt x="28" y="91"/>
                  <a:pt x="28" y="90"/>
                  <a:pt x="28" y="90"/>
                </a:cubicBezTo>
                <a:cubicBezTo>
                  <a:pt x="28" y="89"/>
                  <a:pt x="28" y="88"/>
                  <a:pt x="28" y="87"/>
                </a:cubicBezTo>
                <a:cubicBezTo>
                  <a:pt x="29" y="87"/>
                  <a:pt x="30" y="87"/>
                  <a:pt x="29" y="86"/>
                </a:cubicBezTo>
                <a:cubicBezTo>
                  <a:pt x="30" y="84"/>
                  <a:pt x="32" y="81"/>
                  <a:pt x="33" y="79"/>
                </a:cubicBezTo>
                <a:cubicBezTo>
                  <a:pt x="32" y="78"/>
                  <a:pt x="31" y="77"/>
                  <a:pt x="30" y="78"/>
                </a:cubicBezTo>
                <a:cubicBezTo>
                  <a:pt x="28" y="76"/>
                  <a:pt x="27" y="72"/>
                  <a:pt x="26" y="70"/>
                </a:cubicBezTo>
                <a:cubicBezTo>
                  <a:pt x="26" y="70"/>
                  <a:pt x="26" y="71"/>
                  <a:pt x="25" y="71"/>
                </a:cubicBezTo>
                <a:cubicBezTo>
                  <a:pt x="24" y="71"/>
                  <a:pt x="24" y="70"/>
                  <a:pt x="24" y="69"/>
                </a:cubicBezTo>
                <a:cubicBezTo>
                  <a:pt x="24" y="69"/>
                  <a:pt x="25" y="67"/>
                  <a:pt x="25" y="67"/>
                </a:cubicBezTo>
                <a:cubicBezTo>
                  <a:pt x="25" y="66"/>
                  <a:pt x="25" y="65"/>
                  <a:pt x="25" y="64"/>
                </a:cubicBezTo>
                <a:cubicBezTo>
                  <a:pt x="24" y="65"/>
                  <a:pt x="23" y="67"/>
                  <a:pt x="22" y="67"/>
                </a:cubicBezTo>
                <a:cubicBezTo>
                  <a:pt x="21" y="66"/>
                  <a:pt x="22" y="64"/>
                  <a:pt x="22" y="64"/>
                </a:cubicBezTo>
                <a:cubicBezTo>
                  <a:pt x="23" y="63"/>
                  <a:pt x="24" y="61"/>
                  <a:pt x="24" y="60"/>
                </a:cubicBezTo>
                <a:cubicBezTo>
                  <a:pt x="23" y="60"/>
                  <a:pt x="22" y="61"/>
                  <a:pt x="21" y="60"/>
                </a:cubicBezTo>
                <a:cubicBezTo>
                  <a:pt x="22" y="59"/>
                  <a:pt x="23" y="57"/>
                  <a:pt x="22" y="55"/>
                </a:cubicBezTo>
                <a:cubicBezTo>
                  <a:pt x="21" y="56"/>
                  <a:pt x="19" y="56"/>
                  <a:pt x="20" y="54"/>
                </a:cubicBezTo>
                <a:cubicBezTo>
                  <a:pt x="20" y="53"/>
                  <a:pt x="21" y="52"/>
                  <a:pt x="20" y="51"/>
                </a:cubicBezTo>
                <a:cubicBezTo>
                  <a:pt x="20" y="51"/>
                  <a:pt x="19" y="52"/>
                  <a:pt x="19" y="53"/>
                </a:cubicBezTo>
                <a:cubicBezTo>
                  <a:pt x="19" y="54"/>
                  <a:pt x="19" y="54"/>
                  <a:pt x="19" y="54"/>
                </a:cubicBezTo>
                <a:close/>
              </a:path>
            </a:pathLst>
          </a:custGeom>
          <a:solidFill>
            <a:srgbClr val="32827D"/>
          </a:solidFill>
          <a:ln>
            <a:noFill/>
          </a:ln>
        </p:spPr>
        <p:txBody>
          <a:bodyPr/>
          <a:lstStyle/>
          <a:p>
            <a:pPr algn="ctr">
              <a:defRPr/>
            </a:pPr>
            <a:endParaRPr lang="zh-CN" altLang="en-US"/>
          </a:p>
        </p:txBody>
      </p:sp>
      <p:sp>
        <p:nvSpPr>
          <p:cNvPr id="12" name="MH_SubTitle_3"/>
          <p:cNvSpPr/>
          <p:nvPr>
            <p:custDataLst>
              <p:tags r:id="rId7"/>
            </p:custDataLst>
          </p:nvPr>
        </p:nvSpPr>
        <p:spPr>
          <a:xfrm>
            <a:off x="7512050" y="2940050"/>
            <a:ext cx="2154238" cy="869950"/>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14" name="MH_Other_4"/>
          <p:cNvSpPr>
            <a:spLocks noChangeAspect="1" noEditPoints="1"/>
          </p:cNvSpPr>
          <p:nvPr>
            <p:custDataLst>
              <p:tags r:id="rId8"/>
            </p:custDataLst>
          </p:nvPr>
        </p:nvSpPr>
        <p:spPr bwMode="auto">
          <a:xfrm>
            <a:off x="3317876" y="4052889"/>
            <a:ext cx="619125" cy="814387"/>
          </a:xfrm>
          <a:custGeom>
            <a:avLst/>
            <a:gdLst>
              <a:gd name="T0" fmla="*/ 17 w 153"/>
              <a:gd name="T1" fmla="*/ 103 h 199"/>
              <a:gd name="T2" fmla="*/ 77 w 153"/>
              <a:gd name="T3" fmla="*/ 43 h 199"/>
              <a:gd name="T4" fmla="*/ 24 w 153"/>
              <a:gd name="T5" fmla="*/ 70 h 199"/>
              <a:gd name="T6" fmla="*/ 77 w 153"/>
              <a:gd name="T7" fmla="*/ 26 h 199"/>
              <a:gd name="T8" fmla="*/ 25 w 153"/>
              <a:gd name="T9" fmla="*/ 90 h 199"/>
              <a:gd name="T10" fmla="*/ 78 w 153"/>
              <a:gd name="T11" fmla="*/ 35 h 199"/>
              <a:gd name="T12" fmla="*/ 24 w 153"/>
              <a:gd name="T13" fmla="*/ 85 h 199"/>
              <a:gd name="T14" fmla="*/ 83 w 153"/>
              <a:gd name="T15" fmla="*/ 31 h 199"/>
              <a:gd name="T16" fmla="*/ 32 w 153"/>
              <a:gd name="T17" fmla="*/ 44 h 199"/>
              <a:gd name="T18" fmla="*/ 24 w 153"/>
              <a:gd name="T19" fmla="*/ 73 h 199"/>
              <a:gd name="T20" fmla="*/ 23 w 153"/>
              <a:gd name="T21" fmla="*/ 76 h 199"/>
              <a:gd name="T22" fmla="*/ 22 w 153"/>
              <a:gd name="T23" fmla="*/ 84 h 199"/>
              <a:gd name="T24" fmla="*/ 15 w 153"/>
              <a:gd name="T25" fmla="*/ 95 h 199"/>
              <a:gd name="T26" fmla="*/ 110 w 153"/>
              <a:gd name="T27" fmla="*/ 174 h 199"/>
              <a:gd name="T28" fmla="*/ 30 w 153"/>
              <a:gd name="T29" fmla="*/ 35 h 199"/>
              <a:gd name="T30" fmla="*/ 28 w 153"/>
              <a:gd name="T31" fmla="*/ 39 h 199"/>
              <a:gd name="T32" fmla="*/ 33 w 153"/>
              <a:gd name="T33" fmla="*/ 31 h 199"/>
              <a:gd name="T34" fmla="*/ 111 w 153"/>
              <a:gd name="T35" fmla="*/ 168 h 199"/>
              <a:gd name="T36" fmla="*/ 17 w 153"/>
              <a:gd name="T37" fmla="*/ 111 h 199"/>
              <a:gd name="T38" fmla="*/ 112 w 153"/>
              <a:gd name="T39" fmla="*/ 19 h 199"/>
              <a:gd name="T40" fmla="*/ 60 w 153"/>
              <a:gd name="T41" fmla="*/ 122 h 199"/>
              <a:gd name="T42" fmla="*/ 129 w 153"/>
              <a:gd name="T43" fmla="*/ 107 h 199"/>
              <a:gd name="T44" fmla="*/ 76 w 153"/>
              <a:gd name="T45" fmla="*/ 151 h 199"/>
              <a:gd name="T46" fmla="*/ 71 w 153"/>
              <a:gd name="T47" fmla="*/ 162 h 199"/>
              <a:gd name="T48" fmla="*/ 77 w 153"/>
              <a:gd name="T49" fmla="*/ 162 h 199"/>
              <a:gd name="T50" fmla="*/ 71 w 153"/>
              <a:gd name="T51" fmla="*/ 180 h 199"/>
              <a:gd name="T52" fmla="*/ 83 w 153"/>
              <a:gd name="T53" fmla="*/ 37 h 199"/>
              <a:gd name="T54" fmla="*/ 101 w 153"/>
              <a:gd name="T55" fmla="*/ 163 h 199"/>
              <a:gd name="T56" fmla="*/ 111 w 153"/>
              <a:gd name="T57" fmla="*/ 177 h 199"/>
              <a:gd name="T58" fmla="*/ 47 w 153"/>
              <a:gd name="T59" fmla="*/ 121 h 199"/>
              <a:gd name="T60" fmla="*/ 76 w 153"/>
              <a:gd name="T61" fmla="*/ 103 h 199"/>
              <a:gd name="T62" fmla="*/ 79 w 153"/>
              <a:gd name="T63" fmla="*/ 61 h 199"/>
              <a:gd name="T64" fmla="*/ 68 w 153"/>
              <a:gd name="T65" fmla="*/ 107 h 199"/>
              <a:gd name="T66" fmla="*/ 136 w 153"/>
              <a:gd name="T67" fmla="*/ 102 h 199"/>
              <a:gd name="T68" fmla="*/ 124 w 153"/>
              <a:gd name="T69" fmla="*/ 108 h 199"/>
              <a:gd name="T70" fmla="*/ 112 w 153"/>
              <a:gd name="T71" fmla="*/ 154 h 199"/>
              <a:gd name="T72" fmla="*/ 112 w 153"/>
              <a:gd name="T73" fmla="*/ 127 h 199"/>
              <a:gd name="T74" fmla="*/ 112 w 153"/>
              <a:gd name="T75" fmla="*/ 124 h 199"/>
              <a:gd name="T76" fmla="*/ 111 w 153"/>
              <a:gd name="T77" fmla="*/ 152 h 199"/>
              <a:gd name="T78" fmla="*/ 75 w 153"/>
              <a:gd name="T79" fmla="*/ 149 h 199"/>
              <a:gd name="T80" fmla="*/ 92 w 153"/>
              <a:gd name="T81" fmla="*/ 180 h 199"/>
              <a:gd name="T82" fmla="*/ 74 w 153"/>
              <a:gd name="T83" fmla="*/ 180 h 199"/>
              <a:gd name="T84" fmla="*/ 32 w 153"/>
              <a:gd name="T85" fmla="*/ 123 h 199"/>
              <a:gd name="T86" fmla="*/ 101 w 153"/>
              <a:gd name="T87" fmla="*/ 34 h 199"/>
              <a:gd name="T88" fmla="*/ 102 w 153"/>
              <a:gd name="T89" fmla="*/ 22 h 199"/>
              <a:gd name="T90" fmla="*/ 87 w 153"/>
              <a:gd name="T91" fmla="*/ 30 h 199"/>
              <a:gd name="T92" fmla="*/ 63 w 153"/>
              <a:gd name="T93" fmla="*/ 20 h 199"/>
              <a:gd name="T94" fmla="*/ 35 w 153"/>
              <a:gd name="T95" fmla="*/ 47 h 199"/>
              <a:gd name="T96" fmla="*/ 86 w 153"/>
              <a:gd name="T97" fmla="*/ 160 h 199"/>
              <a:gd name="T98" fmla="*/ 124 w 153"/>
              <a:gd name="T99" fmla="*/ 158 h 199"/>
              <a:gd name="T100" fmla="*/ 110 w 153"/>
              <a:gd name="T101" fmla="*/ 26 h 199"/>
              <a:gd name="T102" fmla="*/ 105 w 153"/>
              <a:gd name="T103" fmla="*/ 48 h 199"/>
              <a:gd name="T104" fmla="*/ 108 w 153"/>
              <a:gd name="T105" fmla="*/ 55 h 199"/>
              <a:gd name="T106" fmla="*/ 100 w 153"/>
              <a:gd name="T107" fmla="*/ 44 h 199"/>
              <a:gd name="T108" fmla="*/ 4 w 153"/>
              <a:gd name="T109" fmla="*/ 136 h 199"/>
              <a:gd name="T110" fmla="*/ 12 w 153"/>
              <a:gd name="T111" fmla="*/ 38 h 199"/>
              <a:gd name="T112" fmla="*/ 64 w 153"/>
              <a:gd name="T113" fmla="*/ 17 h 199"/>
              <a:gd name="T114" fmla="*/ 70 w 153"/>
              <a:gd name="T115" fmla="*/ 24 h 199"/>
              <a:gd name="T116" fmla="*/ 127 w 153"/>
              <a:gd name="T117" fmla="*/ 63 h 199"/>
              <a:gd name="T118" fmla="*/ 147 w 153"/>
              <a:gd name="T119" fmla="*/ 109 h 199"/>
              <a:gd name="T120" fmla="*/ 133 w 153"/>
              <a:gd name="T121" fmla="*/ 144 h 199"/>
              <a:gd name="T122" fmla="*/ 120 w 153"/>
              <a:gd name="T123" fmla="*/ 18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199">
                <a:moveTo>
                  <a:pt x="85" y="17"/>
                </a:moveTo>
                <a:cubicBezTo>
                  <a:pt x="85" y="17"/>
                  <a:pt x="84" y="16"/>
                  <a:pt x="84" y="16"/>
                </a:cubicBezTo>
                <a:cubicBezTo>
                  <a:pt x="84" y="17"/>
                  <a:pt x="83" y="17"/>
                  <a:pt x="83" y="18"/>
                </a:cubicBezTo>
                <a:cubicBezTo>
                  <a:pt x="84" y="18"/>
                  <a:pt x="85" y="18"/>
                  <a:pt x="85" y="17"/>
                </a:cubicBezTo>
                <a:close/>
                <a:moveTo>
                  <a:pt x="19" y="101"/>
                </a:moveTo>
                <a:cubicBezTo>
                  <a:pt x="18" y="101"/>
                  <a:pt x="18" y="101"/>
                  <a:pt x="18" y="101"/>
                </a:cubicBezTo>
                <a:cubicBezTo>
                  <a:pt x="18" y="102"/>
                  <a:pt x="18" y="102"/>
                  <a:pt x="18" y="102"/>
                </a:cubicBezTo>
                <a:cubicBezTo>
                  <a:pt x="18" y="102"/>
                  <a:pt x="18" y="102"/>
                  <a:pt x="18" y="102"/>
                </a:cubicBezTo>
                <a:cubicBezTo>
                  <a:pt x="18" y="102"/>
                  <a:pt x="17" y="103"/>
                  <a:pt x="17" y="103"/>
                </a:cubicBezTo>
                <a:cubicBezTo>
                  <a:pt x="17" y="104"/>
                  <a:pt x="17" y="104"/>
                  <a:pt x="17" y="104"/>
                </a:cubicBezTo>
                <a:cubicBezTo>
                  <a:pt x="17" y="103"/>
                  <a:pt x="17" y="103"/>
                  <a:pt x="17" y="103"/>
                </a:cubicBezTo>
                <a:cubicBezTo>
                  <a:pt x="17" y="103"/>
                  <a:pt x="18" y="103"/>
                  <a:pt x="18" y="102"/>
                </a:cubicBezTo>
                <a:cubicBezTo>
                  <a:pt x="18" y="102"/>
                  <a:pt x="18" y="102"/>
                  <a:pt x="18" y="102"/>
                </a:cubicBezTo>
                <a:cubicBezTo>
                  <a:pt x="18" y="101"/>
                  <a:pt x="18" y="101"/>
                  <a:pt x="18" y="101"/>
                </a:cubicBezTo>
                <a:lnTo>
                  <a:pt x="19" y="101"/>
                </a:lnTo>
                <a:close/>
                <a:moveTo>
                  <a:pt x="76" y="45"/>
                </a:moveTo>
                <a:cubicBezTo>
                  <a:pt x="77" y="43"/>
                  <a:pt x="77" y="43"/>
                  <a:pt x="77" y="43"/>
                </a:cubicBezTo>
                <a:cubicBezTo>
                  <a:pt x="77" y="44"/>
                  <a:pt x="79" y="42"/>
                  <a:pt x="77" y="43"/>
                </a:cubicBezTo>
                <a:cubicBezTo>
                  <a:pt x="77" y="43"/>
                  <a:pt x="76" y="44"/>
                  <a:pt x="76" y="45"/>
                </a:cubicBezTo>
                <a:close/>
                <a:moveTo>
                  <a:pt x="52" y="119"/>
                </a:moveTo>
                <a:cubicBezTo>
                  <a:pt x="52" y="119"/>
                  <a:pt x="52" y="119"/>
                  <a:pt x="52" y="119"/>
                </a:cubicBezTo>
                <a:cubicBezTo>
                  <a:pt x="51" y="120"/>
                  <a:pt x="50" y="120"/>
                  <a:pt x="50" y="121"/>
                </a:cubicBezTo>
                <a:cubicBezTo>
                  <a:pt x="50" y="121"/>
                  <a:pt x="51" y="120"/>
                  <a:pt x="52" y="119"/>
                </a:cubicBezTo>
                <a:close/>
                <a:moveTo>
                  <a:pt x="26" y="67"/>
                </a:moveTo>
                <a:cubicBezTo>
                  <a:pt x="26" y="68"/>
                  <a:pt x="26" y="68"/>
                  <a:pt x="26" y="68"/>
                </a:cubicBezTo>
                <a:cubicBezTo>
                  <a:pt x="25" y="69"/>
                  <a:pt x="25" y="69"/>
                  <a:pt x="25" y="69"/>
                </a:cubicBezTo>
                <a:cubicBezTo>
                  <a:pt x="25" y="69"/>
                  <a:pt x="24" y="69"/>
                  <a:pt x="24" y="70"/>
                </a:cubicBezTo>
                <a:cubicBezTo>
                  <a:pt x="24" y="71"/>
                  <a:pt x="24" y="71"/>
                  <a:pt x="24" y="71"/>
                </a:cubicBezTo>
                <a:cubicBezTo>
                  <a:pt x="24" y="71"/>
                  <a:pt x="24" y="70"/>
                  <a:pt x="24" y="70"/>
                </a:cubicBezTo>
                <a:cubicBezTo>
                  <a:pt x="25" y="70"/>
                  <a:pt x="25" y="69"/>
                  <a:pt x="25" y="69"/>
                </a:cubicBezTo>
                <a:cubicBezTo>
                  <a:pt x="26" y="68"/>
                  <a:pt x="26" y="68"/>
                  <a:pt x="26" y="68"/>
                </a:cubicBezTo>
                <a:lnTo>
                  <a:pt x="26" y="67"/>
                </a:lnTo>
                <a:close/>
                <a:moveTo>
                  <a:pt x="79" y="23"/>
                </a:moveTo>
                <a:cubicBezTo>
                  <a:pt x="79" y="23"/>
                  <a:pt x="78" y="23"/>
                  <a:pt x="78" y="24"/>
                </a:cubicBezTo>
                <a:cubicBezTo>
                  <a:pt x="78" y="24"/>
                  <a:pt x="77" y="24"/>
                  <a:pt x="77" y="25"/>
                </a:cubicBezTo>
                <a:cubicBezTo>
                  <a:pt x="77" y="26"/>
                  <a:pt x="77" y="26"/>
                  <a:pt x="77" y="26"/>
                </a:cubicBezTo>
                <a:cubicBezTo>
                  <a:pt x="77" y="26"/>
                  <a:pt x="77" y="26"/>
                  <a:pt x="77" y="26"/>
                </a:cubicBezTo>
                <a:cubicBezTo>
                  <a:pt x="77" y="26"/>
                  <a:pt x="77" y="26"/>
                  <a:pt x="77" y="26"/>
                </a:cubicBezTo>
                <a:cubicBezTo>
                  <a:pt x="77" y="25"/>
                  <a:pt x="77" y="25"/>
                  <a:pt x="77" y="25"/>
                </a:cubicBezTo>
                <a:cubicBezTo>
                  <a:pt x="78" y="25"/>
                  <a:pt x="78" y="25"/>
                  <a:pt x="78" y="24"/>
                </a:cubicBezTo>
                <a:cubicBezTo>
                  <a:pt x="79" y="24"/>
                  <a:pt x="79" y="23"/>
                  <a:pt x="79" y="23"/>
                </a:cubicBezTo>
                <a:close/>
                <a:moveTo>
                  <a:pt x="25" y="90"/>
                </a:moveTo>
                <a:cubicBezTo>
                  <a:pt x="26" y="89"/>
                  <a:pt x="27" y="89"/>
                  <a:pt x="27" y="87"/>
                </a:cubicBezTo>
                <a:cubicBezTo>
                  <a:pt x="26" y="87"/>
                  <a:pt x="26" y="89"/>
                  <a:pt x="25" y="90"/>
                </a:cubicBezTo>
                <a:cubicBezTo>
                  <a:pt x="25" y="90"/>
                  <a:pt x="25" y="90"/>
                  <a:pt x="25" y="90"/>
                </a:cubicBezTo>
                <a:close/>
                <a:moveTo>
                  <a:pt x="79" y="34"/>
                </a:moveTo>
                <a:cubicBezTo>
                  <a:pt x="78" y="34"/>
                  <a:pt x="78" y="34"/>
                  <a:pt x="78" y="34"/>
                </a:cubicBezTo>
                <a:cubicBezTo>
                  <a:pt x="78" y="35"/>
                  <a:pt x="78" y="35"/>
                  <a:pt x="78" y="35"/>
                </a:cubicBezTo>
                <a:cubicBezTo>
                  <a:pt x="77" y="36"/>
                  <a:pt x="77" y="36"/>
                  <a:pt x="77" y="36"/>
                </a:cubicBezTo>
                <a:cubicBezTo>
                  <a:pt x="77" y="36"/>
                  <a:pt x="77" y="36"/>
                  <a:pt x="77" y="37"/>
                </a:cubicBezTo>
                <a:cubicBezTo>
                  <a:pt x="76" y="37"/>
                  <a:pt x="76" y="38"/>
                  <a:pt x="76" y="38"/>
                </a:cubicBezTo>
                <a:cubicBezTo>
                  <a:pt x="77" y="38"/>
                  <a:pt x="77" y="37"/>
                  <a:pt x="77" y="37"/>
                </a:cubicBezTo>
                <a:cubicBezTo>
                  <a:pt x="77" y="36"/>
                  <a:pt x="77" y="36"/>
                  <a:pt x="77" y="36"/>
                </a:cubicBezTo>
                <a:cubicBezTo>
                  <a:pt x="78" y="35"/>
                  <a:pt x="78" y="35"/>
                  <a:pt x="78" y="35"/>
                </a:cubicBezTo>
                <a:cubicBezTo>
                  <a:pt x="78" y="34"/>
                  <a:pt x="78" y="34"/>
                  <a:pt x="78" y="34"/>
                </a:cubicBezTo>
                <a:lnTo>
                  <a:pt x="79" y="34"/>
                </a:lnTo>
                <a:close/>
                <a:moveTo>
                  <a:pt x="49" y="123"/>
                </a:moveTo>
                <a:cubicBezTo>
                  <a:pt x="48" y="123"/>
                  <a:pt x="46" y="123"/>
                  <a:pt x="46" y="124"/>
                </a:cubicBezTo>
                <a:cubicBezTo>
                  <a:pt x="48" y="124"/>
                  <a:pt x="50" y="124"/>
                  <a:pt x="49" y="123"/>
                </a:cubicBezTo>
                <a:close/>
                <a:moveTo>
                  <a:pt x="25" y="82"/>
                </a:moveTo>
                <a:cubicBezTo>
                  <a:pt x="25" y="83"/>
                  <a:pt x="24" y="83"/>
                  <a:pt x="24" y="84"/>
                </a:cubicBezTo>
                <a:cubicBezTo>
                  <a:pt x="24" y="85"/>
                  <a:pt x="24" y="85"/>
                  <a:pt x="24" y="85"/>
                </a:cubicBezTo>
                <a:cubicBezTo>
                  <a:pt x="24" y="85"/>
                  <a:pt x="24" y="85"/>
                  <a:pt x="24" y="85"/>
                </a:cubicBezTo>
                <a:cubicBezTo>
                  <a:pt x="23" y="85"/>
                  <a:pt x="23" y="86"/>
                  <a:pt x="23" y="86"/>
                </a:cubicBezTo>
                <a:cubicBezTo>
                  <a:pt x="23" y="87"/>
                  <a:pt x="23" y="87"/>
                  <a:pt x="23" y="87"/>
                </a:cubicBezTo>
                <a:cubicBezTo>
                  <a:pt x="23" y="86"/>
                  <a:pt x="23" y="86"/>
                  <a:pt x="23" y="86"/>
                </a:cubicBezTo>
                <a:cubicBezTo>
                  <a:pt x="23" y="86"/>
                  <a:pt x="24" y="86"/>
                  <a:pt x="24" y="85"/>
                </a:cubicBezTo>
                <a:cubicBezTo>
                  <a:pt x="24" y="85"/>
                  <a:pt x="24" y="85"/>
                  <a:pt x="24" y="85"/>
                </a:cubicBezTo>
                <a:cubicBezTo>
                  <a:pt x="24" y="84"/>
                  <a:pt x="24" y="84"/>
                  <a:pt x="24" y="84"/>
                </a:cubicBezTo>
                <a:cubicBezTo>
                  <a:pt x="25" y="84"/>
                  <a:pt x="25" y="83"/>
                  <a:pt x="25" y="82"/>
                </a:cubicBezTo>
                <a:close/>
                <a:moveTo>
                  <a:pt x="81" y="34"/>
                </a:moveTo>
                <a:cubicBezTo>
                  <a:pt x="82" y="33"/>
                  <a:pt x="83" y="32"/>
                  <a:pt x="83" y="31"/>
                </a:cubicBezTo>
                <a:cubicBezTo>
                  <a:pt x="84" y="30"/>
                  <a:pt x="83" y="31"/>
                  <a:pt x="83" y="31"/>
                </a:cubicBezTo>
                <a:cubicBezTo>
                  <a:pt x="82" y="32"/>
                  <a:pt x="82" y="33"/>
                  <a:pt x="81" y="34"/>
                </a:cubicBezTo>
                <a:close/>
                <a:moveTo>
                  <a:pt x="25" y="82"/>
                </a:moveTo>
                <a:cubicBezTo>
                  <a:pt x="27" y="82"/>
                  <a:pt x="27" y="81"/>
                  <a:pt x="27" y="79"/>
                </a:cubicBezTo>
                <a:cubicBezTo>
                  <a:pt x="27" y="78"/>
                  <a:pt x="26" y="81"/>
                  <a:pt x="26" y="82"/>
                </a:cubicBezTo>
                <a:cubicBezTo>
                  <a:pt x="26" y="82"/>
                  <a:pt x="25" y="82"/>
                  <a:pt x="25" y="82"/>
                </a:cubicBezTo>
                <a:close/>
                <a:moveTo>
                  <a:pt x="33" y="45"/>
                </a:moveTo>
                <a:cubicBezTo>
                  <a:pt x="33" y="44"/>
                  <a:pt x="34" y="42"/>
                  <a:pt x="33" y="42"/>
                </a:cubicBezTo>
                <a:cubicBezTo>
                  <a:pt x="32" y="42"/>
                  <a:pt x="32" y="43"/>
                  <a:pt x="32" y="44"/>
                </a:cubicBezTo>
                <a:cubicBezTo>
                  <a:pt x="32" y="44"/>
                  <a:pt x="32" y="45"/>
                  <a:pt x="33" y="45"/>
                </a:cubicBezTo>
                <a:close/>
                <a:moveTo>
                  <a:pt x="41" y="125"/>
                </a:moveTo>
                <a:cubicBezTo>
                  <a:pt x="42" y="123"/>
                  <a:pt x="42" y="123"/>
                  <a:pt x="42" y="123"/>
                </a:cubicBezTo>
                <a:cubicBezTo>
                  <a:pt x="41" y="124"/>
                  <a:pt x="39" y="124"/>
                  <a:pt x="38" y="125"/>
                </a:cubicBezTo>
                <a:cubicBezTo>
                  <a:pt x="39" y="125"/>
                  <a:pt x="40" y="125"/>
                  <a:pt x="41" y="125"/>
                </a:cubicBezTo>
                <a:close/>
                <a:moveTo>
                  <a:pt x="26" y="71"/>
                </a:moveTo>
                <a:cubicBezTo>
                  <a:pt x="25" y="72"/>
                  <a:pt x="25" y="72"/>
                  <a:pt x="25" y="72"/>
                </a:cubicBezTo>
                <a:cubicBezTo>
                  <a:pt x="25" y="72"/>
                  <a:pt x="25" y="72"/>
                  <a:pt x="25" y="72"/>
                </a:cubicBezTo>
                <a:cubicBezTo>
                  <a:pt x="25" y="73"/>
                  <a:pt x="24" y="73"/>
                  <a:pt x="24" y="73"/>
                </a:cubicBezTo>
                <a:cubicBezTo>
                  <a:pt x="24" y="74"/>
                  <a:pt x="24" y="74"/>
                  <a:pt x="24" y="74"/>
                </a:cubicBezTo>
                <a:cubicBezTo>
                  <a:pt x="24" y="75"/>
                  <a:pt x="24" y="75"/>
                  <a:pt x="24" y="75"/>
                </a:cubicBezTo>
                <a:cubicBezTo>
                  <a:pt x="23" y="75"/>
                  <a:pt x="23" y="76"/>
                  <a:pt x="23" y="76"/>
                </a:cubicBezTo>
                <a:cubicBezTo>
                  <a:pt x="22" y="77"/>
                  <a:pt x="22" y="77"/>
                  <a:pt x="22" y="77"/>
                </a:cubicBezTo>
                <a:cubicBezTo>
                  <a:pt x="22" y="77"/>
                  <a:pt x="22" y="77"/>
                  <a:pt x="22" y="77"/>
                </a:cubicBezTo>
                <a:cubicBezTo>
                  <a:pt x="21" y="78"/>
                  <a:pt x="21" y="78"/>
                  <a:pt x="21" y="78"/>
                </a:cubicBezTo>
                <a:cubicBezTo>
                  <a:pt x="22" y="77"/>
                  <a:pt x="22" y="77"/>
                  <a:pt x="22" y="77"/>
                </a:cubicBezTo>
                <a:cubicBezTo>
                  <a:pt x="22" y="77"/>
                  <a:pt x="22" y="77"/>
                  <a:pt x="22" y="77"/>
                </a:cubicBezTo>
                <a:cubicBezTo>
                  <a:pt x="23" y="76"/>
                  <a:pt x="23" y="76"/>
                  <a:pt x="23" y="76"/>
                </a:cubicBezTo>
                <a:cubicBezTo>
                  <a:pt x="23" y="76"/>
                  <a:pt x="24" y="75"/>
                  <a:pt x="24" y="75"/>
                </a:cubicBezTo>
                <a:cubicBezTo>
                  <a:pt x="24" y="74"/>
                  <a:pt x="24" y="74"/>
                  <a:pt x="24" y="74"/>
                </a:cubicBezTo>
                <a:cubicBezTo>
                  <a:pt x="24" y="73"/>
                  <a:pt x="24" y="73"/>
                  <a:pt x="24" y="73"/>
                </a:cubicBezTo>
                <a:cubicBezTo>
                  <a:pt x="25" y="73"/>
                  <a:pt x="25" y="73"/>
                  <a:pt x="25" y="72"/>
                </a:cubicBezTo>
                <a:cubicBezTo>
                  <a:pt x="25" y="72"/>
                  <a:pt x="25" y="72"/>
                  <a:pt x="25" y="72"/>
                </a:cubicBezTo>
                <a:lnTo>
                  <a:pt x="26" y="71"/>
                </a:lnTo>
                <a:close/>
                <a:moveTo>
                  <a:pt x="24" y="80"/>
                </a:moveTo>
                <a:cubicBezTo>
                  <a:pt x="24" y="80"/>
                  <a:pt x="23" y="81"/>
                  <a:pt x="23" y="81"/>
                </a:cubicBezTo>
                <a:cubicBezTo>
                  <a:pt x="22" y="82"/>
                  <a:pt x="22" y="83"/>
                  <a:pt x="22" y="84"/>
                </a:cubicBezTo>
                <a:cubicBezTo>
                  <a:pt x="21" y="84"/>
                  <a:pt x="20" y="85"/>
                  <a:pt x="21" y="86"/>
                </a:cubicBezTo>
                <a:cubicBezTo>
                  <a:pt x="22" y="84"/>
                  <a:pt x="22" y="84"/>
                  <a:pt x="22" y="84"/>
                </a:cubicBezTo>
                <a:cubicBezTo>
                  <a:pt x="23" y="83"/>
                  <a:pt x="23" y="82"/>
                  <a:pt x="23" y="81"/>
                </a:cubicBezTo>
                <a:lnTo>
                  <a:pt x="24" y="80"/>
                </a:lnTo>
                <a:close/>
                <a:moveTo>
                  <a:pt x="114" y="12"/>
                </a:moveTo>
                <a:cubicBezTo>
                  <a:pt x="117" y="9"/>
                  <a:pt x="117" y="9"/>
                  <a:pt x="117" y="9"/>
                </a:cubicBezTo>
                <a:cubicBezTo>
                  <a:pt x="116" y="9"/>
                  <a:pt x="115" y="9"/>
                  <a:pt x="115" y="10"/>
                </a:cubicBezTo>
                <a:cubicBezTo>
                  <a:pt x="114" y="10"/>
                  <a:pt x="114" y="11"/>
                  <a:pt x="114" y="12"/>
                </a:cubicBezTo>
                <a:close/>
                <a:moveTo>
                  <a:pt x="15" y="95"/>
                </a:moveTo>
                <a:cubicBezTo>
                  <a:pt x="16" y="94"/>
                  <a:pt x="18" y="92"/>
                  <a:pt x="17" y="90"/>
                </a:cubicBezTo>
                <a:cubicBezTo>
                  <a:pt x="17" y="92"/>
                  <a:pt x="15" y="93"/>
                  <a:pt x="15" y="95"/>
                </a:cubicBezTo>
                <a:close/>
                <a:moveTo>
                  <a:pt x="74" y="120"/>
                </a:moveTo>
                <a:cubicBezTo>
                  <a:pt x="76" y="118"/>
                  <a:pt x="77" y="116"/>
                  <a:pt x="78" y="115"/>
                </a:cubicBezTo>
                <a:cubicBezTo>
                  <a:pt x="79" y="115"/>
                  <a:pt x="79" y="114"/>
                  <a:pt x="79" y="113"/>
                </a:cubicBezTo>
                <a:cubicBezTo>
                  <a:pt x="77" y="115"/>
                  <a:pt x="75" y="118"/>
                  <a:pt x="74" y="120"/>
                </a:cubicBezTo>
                <a:close/>
                <a:moveTo>
                  <a:pt x="108" y="178"/>
                </a:moveTo>
                <a:cubicBezTo>
                  <a:pt x="109" y="177"/>
                  <a:pt x="109" y="176"/>
                  <a:pt x="109" y="175"/>
                </a:cubicBezTo>
                <a:cubicBezTo>
                  <a:pt x="110" y="175"/>
                  <a:pt x="111" y="173"/>
                  <a:pt x="110" y="174"/>
                </a:cubicBezTo>
                <a:cubicBezTo>
                  <a:pt x="109" y="175"/>
                  <a:pt x="107" y="176"/>
                  <a:pt x="107" y="178"/>
                </a:cubicBezTo>
                <a:cubicBezTo>
                  <a:pt x="107" y="178"/>
                  <a:pt x="108" y="178"/>
                  <a:pt x="108" y="178"/>
                </a:cubicBezTo>
                <a:close/>
                <a:moveTo>
                  <a:pt x="34" y="30"/>
                </a:moveTo>
                <a:cubicBezTo>
                  <a:pt x="34" y="30"/>
                  <a:pt x="34" y="30"/>
                  <a:pt x="34" y="30"/>
                </a:cubicBezTo>
                <a:cubicBezTo>
                  <a:pt x="33" y="31"/>
                  <a:pt x="33" y="31"/>
                  <a:pt x="33" y="31"/>
                </a:cubicBezTo>
                <a:cubicBezTo>
                  <a:pt x="33" y="31"/>
                  <a:pt x="33" y="31"/>
                  <a:pt x="33" y="31"/>
                </a:cubicBezTo>
                <a:cubicBezTo>
                  <a:pt x="32" y="32"/>
                  <a:pt x="32" y="32"/>
                  <a:pt x="31" y="33"/>
                </a:cubicBezTo>
                <a:cubicBezTo>
                  <a:pt x="31" y="34"/>
                  <a:pt x="31" y="34"/>
                  <a:pt x="31" y="34"/>
                </a:cubicBezTo>
                <a:cubicBezTo>
                  <a:pt x="31" y="34"/>
                  <a:pt x="30" y="34"/>
                  <a:pt x="30" y="35"/>
                </a:cubicBezTo>
                <a:cubicBezTo>
                  <a:pt x="30" y="35"/>
                  <a:pt x="30" y="35"/>
                  <a:pt x="30" y="35"/>
                </a:cubicBezTo>
                <a:cubicBezTo>
                  <a:pt x="29" y="35"/>
                  <a:pt x="29" y="36"/>
                  <a:pt x="29" y="37"/>
                </a:cubicBezTo>
                <a:cubicBezTo>
                  <a:pt x="29" y="38"/>
                  <a:pt x="29" y="38"/>
                  <a:pt x="29" y="38"/>
                </a:cubicBezTo>
                <a:cubicBezTo>
                  <a:pt x="28" y="38"/>
                  <a:pt x="28" y="38"/>
                  <a:pt x="28" y="38"/>
                </a:cubicBezTo>
                <a:cubicBezTo>
                  <a:pt x="28" y="39"/>
                  <a:pt x="28" y="39"/>
                  <a:pt x="28" y="39"/>
                </a:cubicBezTo>
                <a:cubicBezTo>
                  <a:pt x="27" y="39"/>
                  <a:pt x="27" y="39"/>
                  <a:pt x="27" y="39"/>
                </a:cubicBezTo>
                <a:cubicBezTo>
                  <a:pt x="27" y="40"/>
                  <a:pt x="27" y="40"/>
                  <a:pt x="27" y="40"/>
                </a:cubicBezTo>
                <a:cubicBezTo>
                  <a:pt x="27" y="39"/>
                  <a:pt x="27" y="39"/>
                  <a:pt x="27" y="39"/>
                </a:cubicBezTo>
                <a:cubicBezTo>
                  <a:pt x="28" y="39"/>
                  <a:pt x="28" y="39"/>
                  <a:pt x="28" y="39"/>
                </a:cubicBezTo>
                <a:cubicBezTo>
                  <a:pt x="28" y="38"/>
                  <a:pt x="28" y="38"/>
                  <a:pt x="28" y="38"/>
                </a:cubicBezTo>
                <a:cubicBezTo>
                  <a:pt x="29" y="38"/>
                  <a:pt x="29" y="38"/>
                  <a:pt x="29" y="38"/>
                </a:cubicBezTo>
                <a:cubicBezTo>
                  <a:pt x="29" y="37"/>
                  <a:pt x="29" y="37"/>
                  <a:pt x="29" y="37"/>
                </a:cubicBezTo>
                <a:cubicBezTo>
                  <a:pt x="30" y="37"/>
                  <a:pt x="30" y="36"/>
                  <a:pt x="30" y="35"/>
                </a:cubicBezTo>
                <a:cubicBezTo>
                  <a:pt x="30" y="35"/>
                  <a:pt x="30" y="35"/>
                  <a:pt x="30" y="35"/>
                </a:cubicBezTo>
                <a:cubicBezTo>
                  <a:pt x="31" y="35"/>
                  <a:pt x="31" y="34"/>
                  <a:pt x="31" y="34"/>
                </a:cubicBezTo>
                <a:cubicBezTo>
                  <a:pt x="31" y="33"/>
                  <a:pt x="31" y="33"/>
                  <a:pt x="31" y="33"/>
                </a:cubicBezTo>
                <a:cubicBezTo>
                  <a:pt x="32" y="33"/>
                  <a:pt x="33" y="32"/>
                  <a:pt x="33" y="31"/>
                </a:cubicBezTo>
                <a:cubicBezTo>
                  <a:pt x="33" y="31"/>
                  <a:pt x="33" y="31"/>
                  <a:pt x="33" y="31"/>
                </a:cubicBezTo>
                <a:cubicBezTo>
                  <a:pt x="34" y="30"/>
                  <a:pt x="34" y="30"/>
                  <a:pt x="34" y="30"/>
                </a:cubicBezTo>
                <a:close/>
                <a:moveTo>
                  <a:pt x="26" y="67"/>
                </a:moveTo>
                <a:cubicBezTo>
                  <a:pt x="27" y="66"/>
                  <a:pt x="29" y="65"/>
                  <a:pt x="29" y="64"/>
                </a:cubicBezTo>
                <a:cubicBezTo>
                  <a:pt x="30" y="63"/>
                  <a:pt x="30" y="62"/>
                  <a:pt x="29" y="62"/>
                </a:cubicBezTo>
                <a:cubicBezTo>
                  <a:pt x="28" y="64"/>
                  <a:pt x="27" y="65"/>
                  <a:pt x="26" y="67"/>
                </a:cubicBezTo>
                <a:close/>
                <a:moveTo>
                  <a:pt x="111" y="168"/>
                </a:moveTo>
                <a:cubicBezTo>
                  <a:pt x="113" y="167"/>
                  <a:pt x="114" y="164"/>
                  <a:pt x="115" y="163"/>
                </a:cubicBezTo>
                <a:cubicBezTo>
                  <a:pt x="116" y="162"/>
                  <a:pt x="114" y="163"/>
                  <a:pt x="114" y="163"/>
                </a:cubicBezTo>
                <a:cubicBezTo>
                  <a:pt x="113" y="164"/>
                  <a:pt x="112" y="166"/>
                  <a:pt x="111" y="168"/>
                </a:cubicBezTo>
                <a:cubicBezTo>
                  <a:pt x="111" y="167"/>
                  <a:pt x="110" y="170"/>
                  <a:pt x="111" y="168"/>
                </a:cubicBezTo>
                <a:close/>
                <a:moveTo>
                  <a:pt x="103" y="178"/>
                </a:moveTo>
                <a:cubicBezTo>
                  <a:pt x="105" y="177"/>
                  <a:pt x="105" y="175"/>
                  <a:pt x="106" y="173"/>
                </a:cubicBezTo>
                <a:cubicBezTo>
                  <a:pt x="101" y="179"/>
                  <a:pt x="101" y="179"/>
                  <a:pt x="101" y="179"/>
                </a:cubicBezTo>
                <a:cubicBezTo>
                  <a:pt x="102" y="178"/>
                  <a:pt x="103" y="178"/>
                  <a:pt x="103" y="178"/>
                </a:cubicBezTo>
                <a:close/>
                <a:moveTo>
                  <a:pt x="21" y="105"/>
                </a:moveTo>
                <a:cubicBezTo>
                  <a:pt x="20" y="106"/>
                  <a:pt x="20" y="106"/>
                  <a:pt x="20" y="106"/>
                </a:cubicBezTo>
                <a:cubicBezTo>
                  <a:pt x="19" y="106"/>
                  <a:pt x="19" y="107"/>
                  <a:pt x="19" y="109"/>
                </a:cubicBezTo>
                <a:cubicBezTo>
                  <a:pt x="18" y="109"/>
                  <a:pt x="17" y="110"/>
                  <a:pt x="17" y="111"/>
                </a:cubicBezTo>
                <a:cubicBezTo>
                  <a:pt x="17" y="112"/>
                  <a:pt x="15" y="113"/>
                  <a:pt x="16" y="114"/>
                </a:cubicBezTo>
                <a:cubicBezTo>
                  <a:pt x="17" y="112"/>
                  <a:pt x="19" y="111"/>
                  <a:pt x="19" y="109"/>
                </a:cubicBezTo>
                <a:cubicBezTo>
                  <a:pt x="20" y="108"/>
                  <a:pt x="20" y="107"/>
                  <a:pt x="20" y="106"/>
                </a:cubicBezTo>
                <a:lnTo>
                  <a:pt x="21" y="105"/>
                </a:lnTo>
                <a:close/>
                <a:moveTo>
                  <a:pt x="79" y="30"/>
                </a:moveTo>
                <a:cubicBezTo>
                  <a:pt x="84" y="22"/>
                  <a:pt x="84" y="22"/>
                  <a:pt x="84" y="22"/>
                </a:cubicBezTo>
                <a:cubicBezTo>
                  <a:pt x="85" y="22"/>
                  <a:pt x="84" y="21"/>
                  <a:pt x="84" y="21"/>
                </a:cubicBezTo>
                <a:lnTo>
                  <a:pt x="79" y="30"/>
                </a:lnTo>
                <a:close/>
                <a:moveTo>
                  <a:pt x="112" y="19"/>
                </a:moveTo>
                <a:cubicBezTo>
                  <a:pt x="114" y="18"/>
                  <a:pt x="116" y="15"/>
                  <a:pt x="118" y="14"/>
                </a:cubicBezTo>
                <a:cubicBezTo>
                  <a:pt x="119" y="13"/>
                  <a:pt x="118" y="12"/>
                  <a:pt x="118" y="11"/>
                </a:cubicBezTo>
                <a:cubicBezTo>
                  <a:pt x="116" y="14"/>
                  <a:pt x="114" y="16"/>
                  <a:pt x="112" y="19"/>
                </a:cubicBezTo>
                <a:close/>
                <a:moveTo>
                  <a:pt x="21" y="102"/>
                </a:moveTo>
                <a:cubicBezTo>
                  <a:pt x="22" y="101"/>
                  <a:pt x="23" y="98"/>
                  <a:pt x="25" y="97"/>
                </a:cubicBezTo>
                <a:cubicBezTo>
                  <a:pt x="26" y="97"/>
                  <a:pt x="26" y="94"/>
                  <a:pt x="26" y="93"/>
                </a:cubicBezTo>
                <a:lnTo>
                  <a:pt x="21" y="102"/>
                </a:lnTo>
                <a:close/>
                <a:moveTo>
                  <a:pt x="65" y="117"/>
                </a:moveTo>
                <a:cubicBezTo>
                  <a:pt x="63" y="118"/>
                  <a:pt x="61" y="120"/>
                  <a:pt x="60" y="122"/>
                </a:cubicBezTo>
                <a:cubicBezTo>
                  <a:pt x="59" y="122"/>
                  <a:pt x="60" y="123"/>
                  <a:pt x="60" y="124"/>
                </a:cubicBezTo>
                <a:cubicBezTo>
                  <a:pt x="62" y="122"/>
                  <a:pt x="64" y="119"/>
                  <a:pt x="65" y="117"/>
                </a:cubicBezTo>
                <a:close/>
                <a:moveTo>
                  <a:pt x="80" y="56"/>
                </a:moveTo>
                <a:cubicBezTo>
                  <a:pt x="80" y="56"/>
                  <a:pt x="81" y="56"/>
                  <a:pt x="81" y="56"/>
                </a:cubicBezTo>
                <a:cubicBezTo>
                  <a:pt x="84" y="50"/>
                  <a:pt x="84" y="50"/>
                  <a:pt x="84" y="50"/>
                </a:cubicBezTo>
                <a:cubicBezTo>
                  <a:pt x="84" y="50"/>
                  <a:pt x="83" y="47"/>
                  <a:pt x="83" y="48"/>
                </a:cubicBezTo>
                <a:cubicBezTo>
                  <a:pt x="79" y="56"/>
                  <a:pt x="79" y="56"/>
                  <a:pt x="79" y="56"/>
                </a:cubicBezTo>
                <a:cubicBezTo>
                  <a:pt x="79" y="56"/>
                  <a:pt x="79" y="57"/>
                  <a:pt x="80" y="56"/>
                </a:cubicBezTo>
                <a:close/>
                <a:moveTo>
                  <a:pt x="129" y="107"/>
                </a:moveTo>
                <a:cubicBezTo>
                  <a:pt x="129" y="106"/>
                  <a:pt x="131" y="105"/>
                  <a:pt x="131" y="104"/>
                </a:cubicBezTo>
                <a:cubicBezTo>
                  <a:pt x="131" y="103"/>
                  <a:pt x="132" y="101"/>
                  <a:pt x="131" y="102"/>
                </a:cubicBezTo>
                <a:cubicBezTo>
                  <a:pt x="127" y="108"/>
                  <a:pt x="127" y="108"/>
                  <a:pt x="127" y="108"/>
                </a:cubicBezTo>
                <a:cubicBezTo>
                  <a:pt x="127" y="108"/>
                  <a:pt x="126" y="109"/>
                  <a:pt x="127" y="109"/>
                </a:cubicBezTo>
                <a:cubicBezTo>
                  <a:pt x="128" y="109"/>
                  <a:pt x="130" y="109"/>
                  <a:pt x="129" y="107"/>
                </a:cubicBezTo>
                <a:close/>
                <a:moveTo>
                  <a:pt x="76" y="151"/>
                </a:moveTo>
                <a:cubicBezTo>
                  <a:pt x="72" y="156"/>
                  <a:pt x="72" y="156"/>
                  <a:pt x="72" y="156"/>
                </a:cubicBezTo>
                <a:cubicBezTo>
                  <a:pt x="71" y="157"/>
                  <a:pt x="71" y="159"/>
                  <a:pt x="72" y="161"/>
                </a:cubicBezTo>
                <a:lnTo>
                  <a:pt x="76" y="151"/>
                </a:lnTo>
                <a:close/>
                <a:moveTo>
                  <a:pt x="99" y="177"/>
                </a:moveTo>
                <a:cubicBezTo>
                  <a:pt x="100" y="176"/>
                  <a:pt x="100" y="175"/>
                  <a:pt x="100" y="174"/>
                </a:cubicBezTo>
                <a:cubicBezTo>
                  <a:pt x="100" y="174"/>
                  <a:pt x="102" y="171"/>
                  <a:pt x="101" y="172"/>
                </a:cubicBezTo>
                <a:cubicBezTo>
                  <a:pt x="95" y="180"/>
                  <a:pt x="95" y="180"/>
                  <a:pt x="95" y="180"/>
                </a:cubicBezTo>
                <a:cubicBezTo>
                  <a:pt x="97" y="179"/>
                  <a:pt x="98" y="178"/>
                  <a:pt x="100" y="179"/>
                </a:cubicBezTo>
                <a:cubicBezTo>
                  <a:pt x="100" y="179"/>
                  <a:pt x="99" y="178"/>
                  <a:pt x="99" y="177"/>
                </a:cubicBezTo>
                <a:close/>
                <a:moveTo>
                  <a:pt x="75" y="162"/>
                </a:moveTo>
                <a:cubicBezTo>
                  <a:pt x="74" y="161"/>
                  <a:pt x="73" y="163"/>
                  <a:pt x="72" y="162"/>
                </a:cubicBezTo>
                <a:cubicBezTo>
                  <a:pt x="71" y="161"/>
                  <a:pt x="71" y="162"/>
                  <a:pt x="71" y="162"/>
                </a:cubicBezTo>
                <a:cubicBezTo>
                  <a:pt x="71" y="165"/>
                  <a:pt x="71" y="167"/>
                  <a:pt x="71" y="170"/>
                </a:cubicBezTo>
                <a:cubicBezTo>
                  <a:pt x="70" y="170"/>
                  <a:pt x="70" y="170"/>
                  <a:pt x="70" y="170"/>
                </a:cubicBezTo>
                <a:cubicBezTo>
                  <a:pt x="71" y="171"/>
                  <a:pt x="71" y="170"/>
                  <a:pt x="71" y="170"/>
                </a:cubicBezTo>
                <a:cubicBezTo>
                  <a:pt x="73" y="167"/>
                  <a:pt x="74" y="164"/>
                  <a:pt x="75" y="162"/>
                </a:cubicBezTo>
                <a:close/>
                <a:moveTo>
                  <a:pt x="77" y="162"/>
                </a:moveTo>
                <a:cubicBezTo>
                  <a:pt x="79" y="160"/>
                  <a:pt x="81" y="157"/>
                  <a:pt x="82" y="155"/>
                </a:cubicBezTo>
                <a:cubicBezTo>
                  <a:pt x="83" y="154"/>
                  <a:pt x="83" y="152"/>
                  <a:pt x="83" y="151"/>
                </a:cubicBezTo>
                <a:cubicBezTo>
                  <a:pt x="80" y="155"/>
                  <a:pt x="79" y="158"/>
                  <a:pt x="77" y="162"/>
                </a:cubicBezTo>
                <a:cubicBezTo>
                  <a:pt x="77" y="162"/>
                  <a:pt x="77" y="162"/>
                  <a:pt x="77" y="162"/>
                </a:cubicBezTo>
                <a:close/>
                <a:moveTo>
                  <a:pt x="22" y="53"/>
                </a:moveTo>
                <a:cubicBezTo>
                  <a:pt x="26" y="49"/>
                  <a:pt x="29" y="43"/>
                  <a:pt x="32" y="39"/>
                </a:cubicBezTo>
                <a:cubicBezTo>
                  <a:pt x="28" y="43"/>
                  <a:pt x="25" y="48"/>
                  <a:pt x="22" y="52"/>
                </a:cubicBezTo>
                <a:cubicBezTo>
                  <a:pt x="22" y="53"/>
                  <a:pt x="22" y="53"/>
                  <a:pt x="22" y="53"/>
                </a:cubicBezTo>
                <a:close/>
                <a:moveTo>
                  <a:pt x="77" y="154"/>
                </a:moveTo>
                <a:cubicBezTo>
                  <a:pt x="79" y="151"/>
                  <a:pt x="82" y="149"/>
                  <a:pt x="83" y="146"/>
                </a:cubicBezTo>
                <a:cubicBezTo>
                  <a:pt x="83" y="145"/>
                  <a:pt x="83" y="143"/>
                  <a:pt x="83" y="142"/>
                </a:cubicBezTo>
                <a:lnTo>
                  <a:pt x="77" y="154"/>
                </a:lnTo>
                <a:close/>
                <a:moveTo>
                  <a:pt x="71" y="180"/>
                </a:moveTo>
                <a:cubicBezTo>
                  <a:pt x="72" y="178"/>
                  <a:pt x="73" y="176"/>
                  <a:pt x="74" y="174"/>
                </a:cubicBezTo>
                <a:cubicBezTo>
                  <a:pt x="74" y="174"/>
                  <a:pt x="73" y="174"/>
                  <a:pt x="73" y="174"/>
                </a:cubicBezTo>
                <a:cubicBezTo>
                  <a:pt x="71" y="174"/>
                  <a:pt x="72" y="173"/>
                  <a:pt x="73" y="172"/>
                </a:cubicBezTo>
                <a:cubicBezTo>
                  <a:pt x="72" y="172"/>
                  <a:pt x="71" y="172"/>
                  <a:pt x="71" y="172"/>
                </a:cubicBezTo>
                <a:cubicBezTo>
                  <a:pt x="71" y="174"/>
                  <a:pt x="69" y="177"/>
                  <a:pt x="70" y="179"/>
                </a:cubicBezTo>
                <a:cubicBezTo>
                  <a:pt x="70" y="180"/>
                  <a:pt x="71" y="179"/>
                  <a:pt x="71" y="180"/>
                </a:cubicBezTo>
                <a:close/>
                <a:moveTo>
                  <a:pt x="76" y="49"/>
                </a:moveTo>
                <a:cubicBezTo>
                  <a:pt x="79" y="46"/>
                  <a:pt x="81" y="43"/>
                  <a:pt x="83" y="40"/>
                </a:cubicBezTo>
                <a:cubicBezTo>
                  <a:pt x="84" y="40"/>
                  <a:pt x="84" y="38"/>
                  <a:pt x="83" y="37"/>
                </a:cubicBezTo>
                <a:cubicBezTo>
                  <a:pt x="81" y="41"/>
                  <a:pt x="79" y="45"/>
                  <a:pt x="76" y="49"/>
                </a:cubicBezTo>
                <a:close/>
                <a:moveTo>
                  <a:pt x="104" y="173"/>
                </a:moveTo>
                <a:cubicBezTo>
                  <a:pt x="106" y="170"/>
                  <a:pt x="109" y="166"/>
                  <a:pt x="111" y="163"/>
                </a:cubicBezTo>
                <a:cubicBezTo>
                  <a:pt x="110" y="163"/>
                  <a:pt x="109" y="163"/>
                  <a:pt x="109" y="163"/>
                </a:cubicBezTo>
                <a:cubicBezTo>
                  <a:pt x="107" y="166"/>
                  <a:pt x="105" y="169"/>
                  <a:pt x="103" y="172"/>
                </a:cubicBezTo>
                <a:cubicBezTo>
                  <a:pt x="103" y="172"/>
                  <a:pt x="103" y="173"/>
                  <a:pt x="104" y="173"/>
                </a:cubicBezTo>
                <a:close/>
                <a:moveTo>
                  <a:pt x="97" y="174"/>
                </a:moveTo>
                <a:cubicBezTo>
                  <a:pt x="106" y="163"/>
                  <a:pt x="106" y="163"/>
                  <a:pt x="106" y="163"/>
                </a:cubicBezTo>
                <a:cubicBezTo>
                  <a:pt x="101" y="163"/>
                  <a:pt x="101" y="163"/>
                  <a:pt x="101" y="163"/>
                </a:cubicBezTo>
                <a:cubicBezTo>
                  <a:pt x="100" y="167"/>
                  <a:pt x="99" y="170"/>
                  <a:pt x="97" y="174"/>
                </a:cubicBezTo>
                <a:cubicBezTo>
                  <a:pt x="97" y="174"/>
                  <a:pt x="96" y="176"/>
                  <a:pt x="97" y="174"/>
                </a:cubicBezTo>
                <a:close/>
                <a:moveTo>
                  <a:pt x="21" y="68"/>
                </a:moveTo>
                <a:cubicBezTo>
                  <a:pt x="23" y="65"/>
                  <a:pt x="26" y="62"/>
                  <a:pt x="29" y="58"/>
                </a:cubicBezTo>
                <a:cubicBezTo>
                  <a:pt x="29" y="58"/>
                  <a:pt x="31" y="59"/>
                  <a:pt x="31" y="58"/>
                </a:cubicBezTo>
                <a:cubicBezTo>
                  <a:pt x="31" y="55"/>
                  <a:pt x="31" y="53"/>
                  <a:pt x="31" y="51"/>
                </a:cubicBezTo>
                <a:cubicBezTo>
                  <a:pt x="28" y="57"/>
                  <a:pt x="24" y="62"/>
                  <a:pt x="21" y="67"/>
                </a:cubicBezTo>
                <a:cubicBezTo>
                  <a:pt x="21" y="68"/>
                  <a:pt x="21" y="68"/>
                  <a:pt x="21" y="68"/>
                </a:cubicBezTo>
                <a:close/>
                <a:moveTo>
                  <a:pt x="111" y="177"/>
                </a:moveTo>
                <a:cubicBezTo>
                  <a:pt x="115" y="172"/>
                  <a:pt x="119" y="167"/>
                  <a:pt x="122" y="161"/>
                </a:cubicBezTo>
                <a:cubicBezTo>
                  <a:pt x="117" y="162"/>
                  <a:pt x="116" y="166"/>
                  <a:pt x="115" y="169"/>
                </a:cubicBezTo>
                <a:cubicBezTo>
                  <a:pt x="114" y="172"/>
                  <a:pt x="112" y="174"/>
                  <a:pt x="111" y="177"/>
                </a:cubicBezTo>
                <a:close/>
                <a:moveTo>
                  <a:pt x="14" y="123"/>
                </a:moveTo>
                <a:cubicBezTo>
                  <a:pt x="15" y="122"/>
                  <a:pt x="16" y="120"/>
                  <a:pt x="17" y="119"/>
                </a:cubicBezTo>
                <a:cubicBezTo>
                  <a:pt x="21" y="114"/>
                  <a:pt x="25" y="107"/>
                  <a:pt x="25" y="100"/>
                </a:cubicBezTo>
                <a:cubicBezTo>
                  <a:pt x="22" y="107"/>
                  <a:pt x="18" y="115"/>
                  <a:pt x="14" y="122"/>
                </a:cubicBezTo>
                <a:cubicBezTo>
                  <a:pt x="14" y="123"/>
                  <a:pt x="14" y="124"/>
                  <a:pt x="14" y="123"/>
                </a:cubicBezTo>
                <a:close/>
                <a:moveTo>
                  <a:pt x="47" y="121"/>
                </a:moveTo>
                <a:cubicBezTo>
                  <a:pt x="55" y="111"/>
                  <a:pt x="55" y="111"/>
                  <a:pt x="55" y="111"/>
                </a:cubicBezTo>
                <a:cubicBezTo>
                  <a:pt x="57" y="110"/>
                  <a:pt x="59" y="108"/>
                  <a:pt x="60" y="105"/>
                </a:cubicBezTo>
                <a:cubicBezTo>
                  <a:pt x="58" y="106"/>
                  <a:pt x="56" y="106"/>
                  <a:pt x="55" y="107"/>
                </a:cubicBezTo>
                <a:cubicBezTo>
                  <a:pt x="52" y="111"/>
                  <a:pt x="49" y="116"/>
                  <a:pt x="45" y="121"/>
                </a:cubicBezTo>
                <a:cubicBezTo>
                  <a:pt x="45" y="121"/>
                  <a:pt x="46" y="121"/>
                  <a:pt x="47" y="121"/>
                </a:cubicBezTo>
                <a:close/>
                <a:moveTo>
                  <a:pt x="72" y="117"/>
                </a:moveTo>
                <a:cubicBezTo>
                  <a:pt x="76" y="113"/>
                  <a:pt x="79" y="109"/>
                  <a:pt x="83" y="106"/>
                </a:cubicBezTo>
                <a:cubicBezTo>
                  <a:pt x="83" y="105"/>
                  <a:pt x="83" y="104"/>
                  <a:pt x="83" y="103"/>
                </a:cubicBezTo>
                <a:cubicBezTo>
                  <a:pt x="80" y="103"/>
                  <a:pt x="78" y="103"/>
                  <a:pt x="76" y="103"/>
                </a:cubicBezTo>
                <a:cubicBezTo>
                  <a:pt x="75" y="103"/>
                  <a:pt x="77" y="104"/>
                  <a:pt x="76" y="105"/>
                </a:cubicBezTo>
                <a:cubicBezTo>
                  <a:pt x="68" y="116"/>
                  <a:pt x="68" y="116"/>
                  <a:pt x="68" y="116"/>
                </a:cubicBezTo>
                <a:cubicBezTo>
                  <a:pt x="71" y="113"/>
                  <a:pt x="74" y="111"/>
                  <a:pt x="76" y="108"/>
                </a:cubicBezTo>
                <a:cubicBezTo>
                  <a:pt x="77" y="107"/>
                  <a:pt x="79" y="108"/>
                  <a:pt x="78" y="109"/>
                </a:cubicBezTo>
                <a:lnTo>
                  <a:pt x="72" y="117"/>
                </a:lnTo>
                <a:close/>
                <a:moveTo>
                  <a:pt x="84" y="62"/>
                </a:moveTo>
                <a:cubicBezTo>
                  <a:pt x="84" y="59"/>
                  <a:pt x="84" y="56"/>
                  <a:pt x="84" y="53"/>
                </a:cubicBezTo>
                <a:cubicBezTo>
                  <a:pt x="79" y="63"/>
                  <a:pt x="79" y="63"/>
                  <a:pt x="79" y="63"/>
                </a:cubicBezTo>
                <a:cubicBezTo>
                  <a:pt x="78" y="62"/>
                  <a:pt x="78" y="61"/>
                  <a:pt x="79" y="61"/>
                </a:cubicBezTo>
                <a:cubicBezTo>
                  <a:pt x="80" y="59"/>
                  <a:pt x="77" y="59"/>
                  <a:pt x="77" y="58"/>
                </a:cubicBezTo>
                <a:cubicBezTo>
                  <a:pt x="78" y="53"/>
                  <a:pt x="81" y="49"/>
                  <a:pt x="83" y="45"/>
                </a:cubicBezTo>
                <a:cubicBezTo>
                  <a:pt x="83" y="45"/>
                  <a:pt x="84" y="42"/>
                  <a:pt x="83" y="44"/>
                </a:cubicBezTo>
                <a:cubicBezTo>
                  <a:pt x="81" y="47"/>
                  <a:pt x="79" y="49"/>
                  <a:pt x="76" y="52"/>
                </a:cubicBezTo>
                <a:cubicBezTo>
                  <a:pt x="76" y="56"/>
                  <a:pt x="76" y="60"/>
                  <a:pt x="76" y="64"/>
                </a:cubicBezTo>
                <a:cubicBezTo>
                  <a:pt x="78" y="63"/>
                  <a:pt x="82" y="63"/>
                  <a:pt x="84" y="62"/>
                </a:cubicBezTo>
                <a:close/>
                <a:moveTo>
                  <a:pt x="54" y="120"/>
                </a:moveTo>
                <a:cubicBezTo>
                  <a:pt x="58" y="116"/>
                  <a:pt x="63" y="111"/>
                  <a:pt x="67" y="106"/>
                </a:cubicBezTo>
                <a:cubicBezTo>
                  <a:pt x="67" y="105"/>
                  <a:pt x="68" y="107"/>
                  <a:pt x="68" y="107"/>
                </a:cubicBezTo>
                <a:cubicBezTo>
                  <a:pt x="61" y="116"/>
                  <a:pt x="61" y="116"/>
                  <a:pt x="61" y="116"/>
                </a:cubicBezTo>
                <a:cubicBezTo>
                  <a:pt x="61" y="116"/>
                  <a:pt x="61" y="117"/>
                  <a:pt x="62" y="116"/>
                </a:cubicBezTo>
                <a:cubicBezTo>
                  <a:pt x="66" y="112"/>
                  <a:pt x="70" y="107"/>
                  <a:pt x="75" y="103"/>
                </a:cubicBezTo>
                <a:cubicBezTo>
                  <a:pt x="71" y="104"/>
                  <a:pt x="67" y="104"/>
                  <a:pt x="62" y="105"/>
                </a:cubicBezTo>
                <a:cubicBezTo>
                  <a:pt x="61" y="105"/>
                  <a:pt x="62" y="106"/>
                  <a:pt x="62" y="106"/>
                </a:cubicBezTo>
                <a:cubicBezTo>
                  <a:pt x="53" y="120"/>
                  <a:pt x="53" y="120"/>
                  <a:pt x="53" y="120"/>
                </a:cubicBezTo>
                <a:cubicBezTo>
                  <a:pt x="53" y="121"/>
                  <a:pt x="53" y="121"/>
                  <a:pt x="54" y="120"/>
                </a:cubicBezTo>
                <a:close/>
                <a:moveTo>
                  <a:pt x="133" y="105"/>
                </a:moveTo>
                <a:cubicBezTo>
                  <a:pt x="134" y="104"/>
                  <a:pt x="135" y="103"/>
                  <a:pt x="136" y="102"/>
                </a:cubicBezTo>
                <a:cubicBezTo>
                  <a:pt x="137" y="100"/>
                  <a:pt x="139" y="97"/>
                  <a:pt x="140" y="94"/>
                </a:cubicBezTo>
                <a:cubicBezTo>
                  <a:pt x="134" y="96"/>
                  <a:pt x="129" y="97"/>
                  <a:pt x="123" y="97"/>
                </a:cubicBezTo>
                <a:cubicBezTo>
                  <a:pt x="123" y="98"/>
                  <a:pt x="123" y="98"/>
                  <a:pt x="123" y="98"/>
                </a:cubicBezTo>
                <a:cubicBezTo>
                  <a:pt x="122" y="100"/>
                  <a:pt x="123" y="104"/>
                  <a:pt x="123" y="106"/>
                </a:cubicBezTo>
                <a:cubicBezTo>
                  <a:pt x="123" y="105"/>
                  <a:pt x="124" y="104"/>
                  <a:pt x="124" y="104"/>
                </a:cubicBezTo>
                <a:cubicBezTo>
                  <a:pt x="124" y="102"/>
                  <a:pt x="125" y="99"/>
                  <a:pt x="126" y="98"/>
                </a:cubicBezTo>
                <a:cubicBezTo>
                  <a:pt x="127" y="98"/>
                  <a:pt x="128" y="99"/>
                  <a:pt x="128" y="99"/>
                </a:cubicBezTo>
                <a:cubicBezTo>
                  <a:pt x="127" y="102"/>
                  <a:pt x="126" y="105"/>
                  <a:pt x="124" y="107"/>
                </a:cubicBezTo>
                <a:cubicBezTo>
                  <a:pt x="124" y="108"/>
                  <a:pt x="124" y="108"/>
                  <a:pt x="124" y="108"/>
                </a:cubicBezTo>
                <a:cubicBezTo>
                  <a:pt x="124" y="109"/>
                  <a:pt x="124" y="109"/>
                  <a:pt x="124" y="109"/>
                </a:cubicBezTo>
                <a:cubicBezTo>
                  <a:pt x="124" y="108"/>
                  <a:pt x="124" y="108"/>
                  <a:pt x="124" y="108"/>
                </a:cubicBezTo>
                <a:cubicBezTo>
                  <a:pt x="132" y="99"/>
                  <a:pt x="132" y="99"/>
                  <a:pt x="132" y="99"/>
                </a:cubicBezTo>
                <a:cubicBezTo>
                  <a:pt x="133" y="98"/>
                  <a:pt x="134" y="98"/>
                  <a:pt x="134" y="99"/>
                </a:cubicBezTo>
                <a:cubicBezTo>
                  <a:pt x="134" y="101"/>
                  <a:pt x="133" y="103"/>
                  <a:pt x="133" y="104"/>
                </a:cubicBezTo>
                <a:cubicBezTo>
                  <a:pt x="132" y="104"/>
                  <a:pt x="133" y="105"/>
                  <a:pt x="133" y="105"/>
                </a:cubicBezTo>
                <a:close/>
                <a:moveTo>
                  <a:pt x="113" y="156"/>
                </a:moveTo>
                <a:cubicBezTo>
                  <a:pt x="112" y="156"/>
                  <a:pt x="112" y="156"/>
                  <a:pt x="111" y="155"/>
                </a:cubicBezTo>
                <a:cubicBezTo>
                  <a:pt x="111" y="155"/>
                  <a:pt x="112" y="155"/>
                  <a:pt x="112" y="154"/>
                </a:cubicBezTo>
                <a:cubicBezTo>
                  <a:pt x="111" y="154"/>
                  <a:pt x="110" y="156"/>
                  <a:pt x="109" y="155"/>
                </a:cubicBezTo>
                <a:cubicBezTo>
                  <a:pt x="108" y="155"/>
                  <a:pt x="108" y="154"/>
                  <a:pt x="108" y="154"/>
                </a:cubicBezTo>
                <a:cubicBezTo>
                  <a:pt x="113" y="144"/>
                  <a:pt x="113" y="144"/>
                  <a:pt x="113" y="144"/>
                </a:cubicBezTo>
                <a:cubicBezTo>
                  <a:pt x="112" y="146"/>
                  <a:pt x="110" y="148"/>
                  <a:pt x="107" y="150"/>
                </a:cubicBezTo>
                <a:cubicBezTo>
                  <a:pt x="107" y="151"/>
                  <a:pt x="105" y="150"/>
                  <a:pt x="106" y="149"/>
                </a:cubicBezTo>
                <a:cubicBezTo>
                  <a:pt x="108" y="144"/>
                  <a:pt x="111" y="138"/>
                  <a:pt x="114" y="132"/>
                </a:cubicBezTo>
                <a:cubicBezTo>
                  <a:pt x="107" y="140"/>
                  <a:pt x="107" y="140"/>
                  <a:pt x="107" y="140"/>
                </a:cubicBezTo>
                <a:cubicBezTo>
                  <a:pt x="106" y="140"/>
                  <a:pt x="105" y="140"/>
                  <a:pt x="105" y="139"/>
                </a:cubicBezTo>
                <a:cubicBezTo>
                  <a:pt x="108" y="135"/>
                  <a:pt x="110" y="131"/>
                  <a:pt x="112" y="127"/>
                </a:cubicBezTo>
                <a:cubicBezTo>
                  <a:pt x="110" y="128"/>
                  <a:pt x="110" y="130"/>
                  <a:pt x="108" y="130"/>
                </a:cubicBezTo>
                <a:cubicBezTo>
                  <a:pt x="107" y="130"/>
                  <a:pt x="107" y="129"/>
                  <a:pt x="107" y="128"/>
                </a:cubicBezTo>
                <a:cubicBezTo>
                  <a:pt x="109" y="125"/>
                  <a:pt x="110" y="123"/>
                  <a:pt x="111" y="120"/>
                </a:cubicBezTo>
                <a:cubicBezTo>
                  <a:pt x="110" y="119"/>
                  <a:pt x="107" y="121"/>
                  <a:pt x="107" y="120"/>
                </a:cubicBezTo>
                <a:cubicBezTo>
                  <a:pt x="107" y="116"/>
                  <a:pt x="108" y="113"/>
                  <a:pt x="110" y="110"/>
                </a:cubicBezTo>
                <a:cubicBezTo>
                  <a:pt x="110" y="110"/>
                  <a:pt x="111" y="110"/>
                  <a:pt x="110" y="111"/>
                </a:cubicBezTo>
                <a:cubicBezTo>
                  <a:pt x="109" y="113"/>
                  <a:pt x="109" y="115"/>
                  <a:pt x="108" y="118"/>
                </a:cubicBezTo>
                <a:cubicBezTo>
                  <a:pt x="110" y="118"/>
                  <a:pt x="112" y="117"/>
                  <a:pt x="113" y="119"/>
                </a:cubicBezTo>
                <a:cubicBezTo>
                  <a:pt x="113" y="121"/>
                  <a:pt x="112" y="123"/>
                  <a:pt x="112" y="124"/>
                </a:cubicBezTo>
                <a:cubicBezTo>
                  <a:pt x="114" y="123"/>
                  <a:pt x="114" y="123"/>
                  <a:pt x="114" y="123"/>
                </a:cubicBezTo>
                <a:cubicBezTo>
                  <a:pt x="114" y="124"/>
                  <a:pt x="115" y="125"/>
                  <a:pt x="115" y="125"/>
                </a:cubicBezTo>
                <a:cubicBezTo>
                  <a:pt x="111" y="133"/>
                  <a:pt x="111" y="133"/>
                  <a:pt x="111" y="133"/>
                </a:cubicBezTo>
                <a:cubicBezTo>
                  <a:pt x="113" y="132"/>
                  <a:pt x="114" y="130"/>
                  <a:pt x="116" y="129"/>
                </a:cubicBezTo>
                <a:cubicBezTo>
                  <a:pt x="117" y="128"/>
                  <a:pt x="118" y="130"/>
                  <a:pt x="117" y="131"/>
                </a:cubicBezTo>
                <a:cubicBezTo>
                  <a:pt x="115" y="135"/>
                  <a:pt x="112" y="140"/>
                  <a:pt x="110" y="145"/>
                </a:cubicBezTo>
                <a:cubicBezTo>
                  <a:pt x="112" y="143"/>
                  <a:pt x="114" y="141"/>
                  <a:pt x="117" y="139"/>
                </a:cubicBezTo>
                <a:cubicBezTo>
                  <a:pt x="118" y="138"/>
                  <a:pt x="117" y="142"/>
                  <a:pt x="116" y="143"/>
                </a:cubicBezTo>
                <a:cubicBezTo>
                  <a:pt x="111" y="152"/>
                  <a:pt x="111" y="152"/>
                  <a:pt x="111" y="152"/>
                </a:cubicBezTo>
                <a:cubicBezTo>
                  <a:pt x="113" y="151"/>
                  <a:pt x="114" y="149"/>
                  <a:pt x="116" y="148"/>
                </a:cubicBezTo>
                <a:cubicBezTo>
                  <a:pt x="116" y="148"/>
                  <a:pt x="118" y="148"/>
                  <a:pt x="117" y="149"/>
                </a:cubicBezTo>
                <a:cubicBezTo>
                  <a:pt x="115" y="151"/>
                  <a:pt x="114" y="153"/>
                  <a:pt x="113" y="156"/>
                </a:cubicBezTo>
                <a:close/>
                <a:moveTo>
                  <a:pt x="73" y="149"/>
                </a:moveTo>
                <a:cubicBezTo>
                  <a:pt x="78" y="139"/>
                  <a:pt x="78" y="139"/>
                  <a:pt x="78" y="139"/>
                </a:cubicBezTo>
                <a:cubicBezTo>
                  <a:pt x="77" y="138"/>
                  <a:pt x="76" y="139"/>
                  <a:pt x="75" y="139"/>
                </a:cubicBezTo>
                <a:cubicBezTo>
                  <a:pt x="77" y="137"/>
                  <a:pt x="79" y="135"/>
                  <a:pt x="80" y="133"/>
                </a:cubicBezTo>
                <a:cubicBezTo>
                  <a:pt x="80" y="132"/>
                  <a:pt x="82" y="133"/>
                  <a:pt x="82" y="134"/>
                </a:cubicBezTo>
                <a:cubicBezTo>
                  <a:pt x="75" y="149"/>
                  <a:pt x="75" y="149"/>
                  <a:pt x="75" y="149"/>
                </a:cubicBezTo>
                <a:cubicBezTo>
                  <a:pt x="77" y="147"/>
                  <a:pt x="79" y="144"/>
                  <a:pt x="80" y="142"/>
                </a:cubicBezTo>
                <a:cubicBezTo>
                  <a:pt x="81" y="141"/>
                  <a:pt x="82" y="140"/>
                  <a:pt x="83" y="140"/>
                </a:cubicBezTo>
                <a:cubicBezTo>
                  <a:pt x="83" y="130"/>
                  <a:pt x="83" y="121"/>
                  <a:pt x="83" y="111"/>
                </a:cubicBezTo>
                <a:cubicBezTo>
                  <a:pt x="80" y="116"/>
                  <a:pt x="76" y="121"/>
                  <a:pt x="73" y="125"/>
                </a:cubicBezTo>
                <a:cubicBezTo>
                  <a:pt x="72" y="126"/>
                  <a:pt x="73" y="127"/>
                  <a:pt x="73" y="127"/>
                </a:cubicBezTo>
                <a:cubicBezTo>
                  <a:pt x="73" y="130"/>
                  <a:pt x="73" y="134"/>
                  <a:pt x="73" y="137"/>
                </a:cubicBezTo>
                <a:cubicBezTo>
                  <a:pt x="73" y="137"/>
                  <a:pt x="74" y="137"/>
                  <a:pt x="74" y="138"/>
                </a:cubicBezTo>
                <a:cubicBezTo>
                  <a:pt x="74" y="142"/>
                  <a:pt x="74" y="145"/>
                  <a:pt x="73" y="149"/>
                </a:cubicBezTo>
                <a:close/>
                <a:moveTo>
                  <a:pt x="92" y="180"/>
                </a:moveTo>
                <a:cubicBezTo>
                  <a:pt x="92" y="180"/>
                  <a:pt x="92" y="180"/>
                  <a:pt x="92" y="180"/>
                </a:cubicBezTo>
                <a:cubicBezTo>
                  <a:pt x="95" y="175"/>
                  <a:pt x="97" y="171"/>
                  <a:pt x="98" y="166"/>
                </a:cubicBezTo>
                <a:cubicBezTo>
                  <a:pt x="98" y="167"/>
                  <a:pt x="97" y="168"/>
                  <a:pt x="97" y="168"/>
                </a:cubicBezTo>
                <a:cubicBezTo>
                  <a:pt x="95" y="171"/>
                  <a:pt x="93" y="174"/>
                  <a:pt x="90" y="177"/>
                </a:cubicBezTo>
                <a:cubicBezTo>
                  <a:pt x="89" y="177"/>
                  <a:pt x="88" y="176"/>
                  <a:pt x="88" y="176"/>
                </a:cubicBezTo>
                <a:cubicBezTo>
                  <a:pt x="92" y="173"/>
                  <a:pt x="95" y="169"/>
                  <a:pt x="98" y="165"/>
                </a:cubicBezTo>
                <a:cubicBezTo>
                  <a:pt x="98" y="164"/>
                  <a:pt x="99" y="164"/>
                  <a:pt x="97" y="164"/>
                </a:cubicBezTo>
                <a:cubicBezTo>
                  <a:pt x="85" y="165"/>
                  <a:pt x="85" y="165"/>
                  <a:pt x="85" y="165"/>
                </a:cubicBezTo>
                <a:cubicBezTo>
                  <a:pt x="74" y="180"/>
                  <a:pt x="74" y="180"/>
                  <a:pt x="74" y="180"/>
                </a:cubicBezTo>
                <a:cubicBezTo>
                  <a:pt x="80" y="180"/>
                  <a:pt x="86" y="181"/>
                  <a:pt x="92" y="180"/>
                </a:cubicBezTo>
                <a:close/>
                <a:moveTo>
                  <a:pt x="40" y="122"/>
                </a:moveTo>
                <a:cubicBezTo>
                  <a:pt x="44" y="117"/>
                  <a:pt x="49" y="112"/>
                  <a:pt x="53" y="107"/>
                </a:cubicBezTo>
                <a:cubicBezTo>
                  <a:pt x="43" y="108"/>
                  <a:pt x="35" y="108"/>
                  <a:pt x="26" y="109"/>
                </a:cubicBezTo>
                <a:cubicBezTo>
                  <a:pt x="23" y="114"/>
                  <a:pt x="20" y="120"/>
                  <a:pt x="17" y="125"/>
                </a:cubicBezTo>
                <a:cubicBezTo>
                  <a:pt x="17" y="125"/>
                  <a:pt x="18" y="125"/>
                  <a:pt x="19" y="125"/>
                </a:cubicBezTo>
                <a:cubicBezTo>
                  <a:pt x="22" y="125"/>
                  <a:pt x="26" y="125"/>
                  <a:pt x="29" y="124"/>
                </a:cubicBezTo>
                <a:cubicBezTo>
                  <a:pt x="35" y="111"/>
                  <a:pt x="35" y="111"/>
                  <a:pt x="35" y="111"/>
                </a:cubicBezTo>
                <a:cubicBezTo>
                  <a:pt x="35" y="115"/>
                  <a:pt x="33" y="119"/>
                  <a:pt x="32" y="123"/>
                </a:cubicBezTo>
                <a:cubicBezTo>
                  <a:pt x="37" y="119"/>
                  <a:pt x="42" y="114"/>
                  <a:pt x="45" y="110"/>
                </a:cubicBezTo>
                <a:cubicBezTo>
                  <a:pt x="46" y="109"/>
                  <a:pt x="46" y="110"/>
                  <a:pt x="46" y="111"/>
                </a:cubicBezTo>
                <a:cubicBezTo>
                  <a:pt x="43" y="114"/>
                  <a:pt x="40" y="118"/>
                  <a:pt x="38" y="122"/>
                </a:cubicBezTo>
                <a:cubicBezTo>
                  <a:pt x="38" y="122"/>
                  <a:pt x="39" y="122"/>
                  <a:pt x="40" y="122"/>
                </a:cubicBezTo>
                <a:close/>
                <a:moveTo>
                  <a:pt x="112" y="28"/>
                </a:moveTo>
                <a:cubicBezTo>
                  <a:pt x="111" y="28"/>
                  <a:pt x="111" y="28"/>
                  <a:pt x="111" y="29"/>
                </a:cubicBezTo>
                <a:cubicBezTo>
                  <a:pt x="110" y="29"/>
                  <a:pt x="109" y="30"/>
                  <a:pt x="109" y="30"/>
                </a:cubicBezTo>
                <a:cubicBezTo>
                  <a:pt x="107" y="32"/>
                  <a:pt x="104" y="35"/>
                  <a:pt x="102" y="37"/>
                </a:cubicBezTo>
                <a:cubicBezTo>
                  <a:pt x="101" y="37"/>
                  <a:pt x="100" y="35"/>
                  <a:pt x="101" y="34"/>
                </a:cubicBezTo>
                <a:cubicBezTo>
                  <a:pt x="102" y="33"/>
                  <a:pt x="100" y="33"/>
                  <a:pt x="100" y="33"/>
                </a:cubicBezTo>
                <a:cubicBezTo>
                  <a:pt x="100" y="31"/>
                  <a:pt x="101" y="30"/>
                  <a:pt x="102" y="28"/>
                </a:cubicBezTo>
                <a:cubicBezTo>
                  <a:pt x="102" y="28"/>
                  <a:pt x="101" y="27"/>
                  <a:pt x="101" y="27"/>
                </a:cubicBezTo>
                <a:cubicBezTo>
                  <a:pt x="101" y="25"/>
                  <a:pt x="103" y="24"/>
                  <a:pt x="104" y="22"/>
                </a:cubicBezTo>
                <a:cubicBezTo>
                  <a:pt x="106" y="20"/>
                  <a:pt x="108" y="17"/>
                  <a:pt x="109" y="15"/>
                </a:cubicBezTo>
                <a:cubicBezTo>
                  <a:pt x="110" y="15"/>
                  <a:pt x="110" y="14"/>
                  <a:pt x="110" y="13"/>
                </a:cubicBezTo>
                <a:cubicBezTo>
                  <a:pt x="107" y="16"/>
                  <a:pt x="106" y="19"/>
                  <a:pt x="103" y="21"/>
                </a:cubicBezTo>
                <a:cubicBezTo>
                  <a:pt x="103" y="21"/>
                  <a:pt x="104" y="22"/>
                  <a:pt x="104" y="22"/>
                </a:cubicBezTo>
                <a:cubicBezTo>
                  <a:pt x="103" y="22"/>
                  <a:pt x="102" y="22"/>
                  <a:pt x="102" y="22"/>
                </a:cubicBezTo>
                <a:cubicBezTo>
                  <a:pt x="103" y="19"/>
                  <a:pt x="106" y="16"/>
                  <a:pt x="109" y="12"/>
                </a:cubicBezTo>
                <a:cubicBezTo>
                  <a:pt x="109" y="12"/>
                  <a:pt x="112" y="9"/>
                  <a:pt x="110" y="9"/>
                </a:cubicBezTo>
                <a:cubicBezTo>
                  <a:pt x="102" y="11"/>
                  <a:pt x="95" y="14"/>
                  <a:pt x="87" y="15"/>
                </a:cubicBezTo>
                <a:cubicBezTo>
                  <a:pt x="87" y="15"/>
                  <a:pt x="87" y="17"/>
                  <a:pt x="87" y="18"/>
                </a:cubicBezTo>
                <a:cubicBezTo>
                  <a:pt x="86" y="20"/>
                  <a:pt x="88" y="19"/>
                  <a:pt x="88" y="20"/>
                </a:cubicBezTo>
                <a:cubicBezTo>
                  <a:pt x="89" y="21"/>
                  <a:pt x="87" y="23"/>
                  <a:pt x="87" y="24"/>
                </a:cubicBezTo>
                <a:cubicBezTo>
                  <a:pt x="86" y="25"/>
                  <a:pt x="86" y="27"/>
                  <a:pt x="87" y="26"/>
                </a:cubicBezTo>
                <a:cubicBezTo>
                  <a:pt x="88" y="26"/>
                  <a:pt x="88" y="25"/>
                  <a:pt x="90" y="25"/>
                </a:cubicBezTo>
                <a:cubicBezTo>
                  <a:pt x="90" y="27"/>
                  <a:pt x="88" y="29"/>
                  <a:pt x="87" y="30"/>
                </a:cubicBezTo>
                <a:cubicBezTo>
                  <a:pt x="86" y="32"/>
                  <a:pt x="86" y="34"/>
                  <a:pt x="86" y="36"/>
                </a:cubicBezTo>
                <a:cubicBezTo>
                  <a:pt x="86" y="37"/>
                  <a:pt x="87" y="35"/>
                  <a:pt x="89" y="36"/>
                </a:cubicBezTo>
                <a:cubicBezTo>
                  <a:pt x="88" y="38"/>
                  <a:pt x="87" y="41"/>
                  <a:pt x="86" y="43"/>
                </a:cubicBezTo>
                <a:cubicBezTo>
                  <a:pt x="86" y="50"/>
                  <a:pt x="86" y="56"/>
                  <a:pt x="87" y="63"/>
                </a:cubicBezTo>
                <a:cubicBezTo>
                  <a:pt x="87" y="64"/>
                  <a:pt x="87" y="65"/>
                  <a:pt x="86" y="65"/>
                </a:cubicBezTo>
                <a:cubicBezTo>
                  <a:pt x="82" y="66"/>
                  <a:pt x="77" y="65"/>
                  <a:pt x="73" y="68"/>
                </a:cubicBezTo>
                <a:cubicBezTo>
                  <a:pt x="70" y="69"/>
                  <a:pt x="67" y="69"/>
                  <a:pt x="64" y="68"/>
                </a:cubicBezTo>
                <a:cubicBezTo>
                  <a:pt x="63" y="67"/>
                  <a:pt x="63" y="66"/>
                  <a:pt x="63" y="65"/>
                </a:cubicBezTo>
                <a:cubicBezTo>
                  <a:pt x="63" y="50"/>
                  <a:pt x="64" y="35"/>
                  <a:pt x="63" y="20"/>
                </a:cubicBezTo>
                <a:cubicBezTo>
                  <a:pt x="60" y="19"/>
                  <a:pt x="56" y="19"/>
                  <a:pt x="52" y="19"/>
                </a:cubicBezTo>
                <a:cubicBezTo>
                  <a:pt x="47" y="20"/>
                  <a:pt x="42" y="20"/>
                  <a:pt x="39" y="19"/>
                </a:cubicBezTo>
                <a:cubicBezTo>
                  <a:pt x="37" y="19"/>
                  <a:pt x="37" y="21"/>
                  <a:pt x="38" y="22"/>
                </a:cubicBezTo>
                <a:cubicBezTo>
                  <a:pt x="38" y="21"/>
                  <a:pt x="39" y="20"/>
                  <a:pt x="40" y="20"/>
                </a:cubicBezTo>
                <a:cubicBezTo>
                  <a:pt x="40" y="19"/>
                  <a:pt x="41" y="20"/>
                  <a:pt x="41" y="21"/>
                </a:cubicBezTo>
                <a:cubicBezTo>
                  <a:pt x="40" y="24"/>
                  <a:pt x="38" y="27"/>
                  <a:pt x="36" y="30"/>
                </a:cubicBezTo>
                <a:cubicBezTo>
                  <a:pt x="37" y="31"/>
                  <a:pt x="38" y="31"/>
                  <a:pt x="38" y="31"/>
                </a:cubicBezTo>
                <a:cubicBezTo>
                  <a:pt x="38" y="33"/>
                  <a:pt x="36" y="35"/>
                  <a:pt x="36" y="38"/>
                </a:cubicBezTo>
                <a:cubicBezTo>
                  <a:pt x="35" y="47"/>
                  <a:pt x="35" y="47"/>
                  <a:pt x="35" y="47"/>
                </a:cubicBezTo>
                <a:cubicBezTo>
                  <a:pt x="31" y="66"/>
                  <a:pt x="30" y="87"/>
                  <a:pt x="27" y="106"/>
                </a:cubicBezTo>
                <a:cubicBezTo>
                  <a:pt x="39" y="106"/>
                  <a:pt x="53" y="104"/>
                  <a:pt x="66" y="102"/>
                </a:cubicBezTo>
                <a:cubicBezTo>
                  <a:pt x="74" y="101"/>
                  <a:pt x="81" y="100"/>
                  <a:pt x="87" y="100"/>
                </a:cubicBezTo>
                <a:cubicBezTo>
                  <a:pt x="88" y="101"/>
                  <a:pt x="88" y="102"/>
                  <a:pt x="87" y="102"/>
                </a:cubicBezTo>
                <a:cubicBezTo>
                  <a:pt x="88" y="104"/>
                  <a:pt x="86" y="105"/>
                  <a:pt x="86" y="106"/>
                </a:cubicBezTo>
                <a:cubicBezTo>
                  <a:pt x="85" y="143"/>
                  <a:pt x="85" y="143"/>
                  <a:pt x="85" y="143"/>
                </a:cubicBezTo>
                <a:cubicBezTo>
                  <a:pt x="86" y="146"/>
                  <a:pt x="85" y="149"/>
                  <a:pt x="86" y="153"/>
                </a:cubicBezTo>
                <a:cubicBezTo>
                  <a:pt x="86" y="154"/>
                  <a:pt x="85" y="157"/>
                  <a:pt x="85" y="160"/>
                </a:cubicBezTo>
                <a:cubicBezTo>
                  <a:pt x="85" y="160"/>
                  <a:pt x="86" y="160"/>
                  <a:pt x="86" y="160"/>
                </a:cubicBezTo>
                <a:cubicBezTo>
                  <a:pt x="87" y="159"/>
                  <a:pt x="88" y="159"/>
                  <a:pt x="87" y="160"/>
                </a:cubicBezTo>
                <a:cubicBezTo>
                  <a:pt x="87" y="161"/>
                  <a:pt x="87" y="162"/>
                  <a:pt x="88" y="162"/>
                </a:cubicBezTo>
                <a:cubicBezTo>
                  <a:pt x="90" y="161"/>
                  <a:pt x="93" y="161"/>
                  <a:pt x="96" y="161"/>
                </a:cubicBezTo>
                <a:cubicBezTo>
                  <a:pt x="97" y="161"/>
                  <a:pt x="100" y="161"/>
                  <a:pt x="102" y="160"/>
                </a:cubicBezTo>
                <a:cubicBezTo>
                  <a:pt x="103" y="159"/>
                  <a:pt x="103" y="161"/>
                  <a:pt x="104" y="161"/>
                </a:cubicBezTo>
                <a:cubicBezTo>
                  <a:pt x="107" y="160"/>
                  <a:pt x="110" y="160"/>
                  <a:pt x="112" y="160"/>
                </a:cubicBezTo>
                <a:cubicBezTo>
                  <a:pt x="114" y="160"/>
                  <a:pt x="114" y="158"/>
                  <a:pt x="115" y="158"/>
                </a:cubicBezTo>
                <a:cubicBezTo>
                  <a:pt x="115" y="159"/>
                  <a:pt x="116" y="159"/>
                  <a:pt x="116" y="160"/>
                </a:cubicBezTo>
                <a:cubicBezTo>
                  <a:pt x="118" y="160"/>
                  <a:pt x="121" y="159"/>
                  <a:pt x="124" y="158"/>
                </a:cubicBezTo>
                <a:cubicBezTo>
                  <a:pt x="123" y="141"/>
                  <a:pt x="123" y="141"/>
                  <a:pt x="123" y="141"/>
                </a:cubicBezTo>
                <a:cubicBezTo>
                  <a:pt x="123" y="125"/>
                  <a:pt x="120" y="110"/>
                  <a:pt x="120" y="94"/>
                </a:cubicBezTo>
                <a:cubicBezTo>
                  <a:pt x="126" y="96"/>
                  <a:pt x="133" y="94"/>
                  <a:pt x="140" y="92"/>
                </a:cubicBezTo>
                <a:cubicBezTo>
                  <a:pt x="141" y="84"/>
                  <a:pt x="142" y="77"/>
                  <a:pt x="142" y="68"/>
                </a:cubicBezTo>
                <a:cubicBezTo>
                  <a:pt x="142" y="67"/>
                  <a:pt x="141" y="68"/>
                  <a:pt x="140" y="68"/>
                </a:cubicBezTo>
                <a:cubicBezTo>
                  <a:pt x="135" y="68"/>
                  <a:pt x="131" y="68"/>
                  <a:pt x="126" y="69"/>
                </a:cubicBezTo>
                <a:cubicBezTo>
                  <a:pt x="123" y="70"/>
                  <a:pt x="121" y="68"/>
                  <a:pt x="120" y="66"/>
                </a:cubicBezTo>
                <a:cubicBezTo>
                  <a:pt x="118" y="48"/>
                  <a:pt x="118" y="32"/>
                  <a:pt x="119" y="15"/>
                </a:cubicBezTo>
                <a:cubicBezTo>
                  <a:pt x="110" y="26"/>
                  <a:pt x="110" y="26"/>
                  <a:pt x="110" y="26"/>
                </a:cubicBezTo>
                <a:cubicBezTo>
                  <a:pt x="110" y="27"/>
                  <a:pt x="110" y="27"/>
                  <a:pt x="110" y="27"/>
                </a:cubicBezTo>
                <a:cubicBezTo>
                  <a:pt x="110" y="26"/>
                  <a:pt x="110" y="26"/>
                  <a:pt x="110" y="26"/>
                </a:cubicBezTo>
                <a:cubicBezTo>
                  <a:pt x="112" y="25"/>
                  <a:pt x="114" y="23"/>
                  <a:pt x="116" y="23"/>
                </a:cubicBezTo>
                <a:cubicBezTo>
                  <a:pt x="116" y="23"/>
                  <a:pt x="117" y="24"/>
                  <a:pt x="116" y="25"/>
                </a:cubicBezTo>
                <a:cubicBezTo>
                  <a:pt x="112" y="31"/>
                  <a:pt x="107" y="36"/>
                  <a:pt x="103" y="42"/>
                </a:cubicBezTo>
                <a:cubicBezTo>
                  <a:pt x="104" y="42"/>
                  <a:pt x="105" y="41"/>
                  <a:pt x="106" y="40"/>
                </a:cubicBezTo>
                <a:cubicBezTo>
                  <a:pt x="107" y="39"/>
                  <a:pt x="109" y="36"/>
                  <a:pt x="113" y="34"/>
                </a:cubicBezTo>
                <a:cubicBezTo>
                  <a:pt x="110" y="39"/>
                  <a:pt x="108" y="43"/>
                  <a:pt x="105" y="47"/>
                </a:cubicBezTo>
                <a:cubicBezTo>
                  <a:pt x="105" y="47"/>
                  <a:pt x="104" y="48"/>
                  <a:pt x="105" y="48"/>
                </a:cubicBezTo>
                <a:cubicBezTo>
                  <a:pt x="107" y="47"/>
                  <a:pt x="108" y="45"/>
                  <a:pt x="110" y="44"/>
                </a:cubicBezTo>
                <a:cubicBezTo>
                  <a:pt x="111" y="44"/>
                  <a:pt x="110" y="45"/>
                  <a:pt x="110" y="46"/>
                </a:cubicBezTo>
                <a:cubicBezTo>
                  <a:pt x="109" y="48"/>
                  <a:pt x="107" y="51"/>
                  <a:pt x="107" y="54"/>
                </a:cubicBezTo>
                <a:cubicBezTo>
                  <a:pt x="108" y="54"/>
                  <a:pt x="108" y="54"/>
                  <a:pt x="109" y="55"/>
                </a:cubicBezTo>
                <a:cubicBezTo>
                  <a:pt x="109" y="55"/>
                  <a:pt x="110" y="56"/>
                  <a:pt x="109" y="58"/>
                </a:cubicBezTo>
                <a:cubicBezTo>
                  <a:pt x="109" y="61"/>
                  <a:pt x="106" y="64"/>
                  <a:pt x="106" y="68"/>
                </a:cubicBezTo>
                <a:cubicBezTo>
                  <a:pt x="106" y="69"/>
                  <a:pt x="105" y="67"/>
                  <a:pt x="105" y="67"/>
                </a:cubicBezTo>
                <a:cubicBezTo>
                  <a:pt x="105" y="64"/>
                  <a:pt x="106" y="61"/>
                  <a:pt x="107" y="59"/>
                </a:cubicBezTo>
                <a:cubicBezTo>
                  <a:pt x="108" y="58"/>
                  <a:pt x="108" y="57"/>
                  <a:pt x="108" y="55"/>
                </a:cubicBezTo>
                <a:cubicBezTo>
                  <a:pt x="105" y="55"/>
                  <a:pt x="105" y="55"/>
                  <a:pt x="105" y="55"/>
                </a:cubicBezTo>
                <a:cubicBezTo>
                  <a:pt x="105" y="53"/>
                  <a:pt x="106" y="51"/>
                  <a:pt x="107" y="49"/>
                </a:cubicBezTo>
                <a:cubicBezTo>
                  <a:pt x="108" y="49"/>
                  <a:pt x="109" y="46"/>
                  <a:pt x="108" y="47"/>
                </a:cubicBezTo>
                <a:cubicBezTo>
                  <a:pt x="106" y="49"/>
                  <a:pt x="105" y="50"/>
                  <a:pt x="103" y="51"/>
                </a:cubicBezTo>
                <a:cubicBezTo>
                  <a:pt x="103" y="51"/>
                  <a:pt x="102" y="50"/>
                  <a:pt x="102" y="49"/>
                </a:cubicBezTo>
                <a:cubicBezTo>
                  <a:pt x="103" y="48"/>
                  <a:pt x="103" y="47"/>
                  <a:pt x="104" y="46"/>
                </a:cubicBezTo>
                <a:cubicBezTo>
                  <a:pt x="105" y="44"/>
                  <a:pt x="107" y="41"/>
                  <a:pt x="108" y="40"/>
                </a:cubicBezTo>
                <a:cubicBezTo>
                  <a:pt x="106" y="42"/>
                  <a:pt x="104" y="44"/>
                  <a:pt x="101" y="46"/>
                </a:cubicBezTo>
                <a:cubicBezTo>
                  <a:pt x="101" y="46"/>
                  <a:pt x="100" y="44"/>
                  <a:pt x="100" y="44"/>
                </a:cubicBezTo>
                <a:cubicBezTo>
                  <a:pt x="103" y="39"/>
                  <a:pt x="107" y="34"/>
                  <a:pt x="111" y="29"/>
                </a:cubicBezTo>
                <a:cubicBezTo>
                  <a:pt x="111" y="29"/>
                  <a:pt x="112" y="28"/>
                  <a:pt x="112" y="28"/>
                </a:cubicBezTo>
                <a:close/>
                <a:moveTo>
                  <a:pt x="69" y="189"/>
                </a:moveTo>
                <a:cubicBezTo>
                  <a:pt x="69" y="192"/>
                  <a:pt x="68" y="194"/>
                  <a:pt x="67" y="195"/>
                </a:cubicBezTo>
                <a:cubicBezTo>
                  <a:pt x="66" y="196"/>
                  <a:pt x="64" y="196"/>
                  <a:pt x="64" y="195"/>
                </a:cubicBezTo>
                <a:cubicBezTo>
                  <a:pt x="63" y="195"/>
                  <a:pt x="62" y="194"/>
                  <a:pt x="62" y="193"/>
                </a:cubicBezTo>
                <a:cubicBezTo>
                  <a:pt x="62" y="171"/>
                  <a:pt x="63" y="151"/>
                  <a:pt x="66" y="130"/>
                </a:cubicBezTo>
                <a:cubicBezTo>
                  <a:pt x="47" y="131"/>
                  <a:pt x="28" y="131"/>
                  <a:pt x="10" y="132"/>
                </a:cubicBezTo>
                <a:cubicBezTo>
                  <a:pt x="7" y="132"/>
                  <a:pt x="6" y="136"/>
                  <a:pt x="4" y="136"/>
                </a:cubicBezTo>
                <a:cubicBezTo>
                  <a:pt x="3" y="137"/>
                  <a:pt x="1" y="136"/>
                  <a:pt x="1" y="135"/>
                </a:cubicBezTo>
                <a:cubicBezTo>
                  <a:pt x="0" y="133"/>
                  <a:pt x="2" y="131"/>
                  <a:pt x="2" y="128"/>
                </a:cubicBezTo>
                <a:cubicBezTo>
                  <a:pt x="2" y="115"/>
                  <a:pt x="1" y="101"/>
                  <a:pt x="2" y="89"/>
                </a:cubicBezTo>
                <a:cubicBezTo>
                  <a:pt x="4" y="78"/>
                  <a:pt x="5" y="66"/>
                  <a:pt x="5" y="54"/>
                </a:cubicBezTo>
                <a:cubicBezTo>
                  <a:pt x="4" y="54"/>
                  <a:pt x="4" y="52"/>
                  <a:pt x="4" y="52"/>
                </a:cubicBezTo>
                <a:cubicBezTo>
                  <a:pt x="5" y="49"/>
                  <a:pt x="7" y="46"/>
                  <a:pt x="5" y="42"/>
                </a:cubicBezTo>
                <a:cubicBezTo>
                  <a:pt x="5" y="41"/>
                  <a:pt x="6" y="40"/>
                  <a:pt x="7" y="39"/>
                </a:cubicBezTo>
                <a:cubicBezTo>
                  <a:pt x="8" y="39"/>
                  <a:pt x="9" y="37"/>
                  <a:pt x="11" y="37"/>
                </a:cubicBezTo>
                <a:cubicBezTo>
                  <a:pt x="12" y="37"/>
                  <a:pt x="12" y="38"/>
                  <a:pt x="12" y="38"/>
                </a:cubicBezTo>
                <a:cubicBezTo>
                  <a:pt x="13" y="36"/>
                  <a:pt x="14" y="33"/>
                  <a:pt x="16" y="31"/>
                </a:cubicBezTo>
                <a:cubicBezTo>
                  <a:pt x="17" y="32"/>
                  <a:pt x="19" y="30"/>
                  <a:pt x="20" y="30"/>
                </a:cubicBezTo>
                <a:cubicBezTo>
                  <a:pt x="27" y="19"/>
                  <a:pt x="34" y="9"/>
                  <a:pt x="43" y="0"/>
                </a:cubicBezTo>
                <a:cubicBezTo>
                  <a:pt x="44" y="1"/>
                  <a:pt x="44" y="2"/>
                  <a:pt x="44" y="3"/>
                </a:cubicBezTo>
                <a:cubicBezTo>
                  <a:pt x="43" y="7"/>
                  <a:pt x="40" y="11"/>
                  <a:pt x="37" y="14"/>
                </a:cubicBezTo>
                <a:cubicBezTo>
                  <a:pt x="47" y="12"/>
                  <a:pt x="55" y="10"/>
                  <a:pt x="61" y="13"/>
                </a:cubicBezTo>
                <a:cubicBezTo>
                  <a:pt x="62" y="14"/>
                  <a:pt x="62" y="15"/>
                  <a:pt x="62" y="16"/>
                </a:cubicBezTo>
                <a:cubicBezTo>
                  <a:pt x="62" y="16"/>
                  <a:pt x="61" y="17"/>
                  <a:pt x="62" y="17"/>
                </a:cubicBezTo>
                <a:cubicBezTo>
                  <a:pt x="63" y="17"/>
                  <a:pt x="63" y="18"/>
                  <a:pt x="64" y="17"/>
                </a:cubicBezTo>
                <a:cubicBezTo>
                  <a:pt x="63" y="13"/>
                  <a:pt x="63" y="9"/>
                  <a:pt x="64" y="7"/>
                </a:cubicBezTo>
                <a:cubicBezTo>
                  <a:pt x="64" y="5"/>
                  <a:pt x="65" y="4"/>
                  <a:pt x="66" y="5"/>
                </a:cubicBezTo>
                <a:cubicBezTo>
                  <a:pt x="67" y="6"/>
                  <a:pt x="68" y="6"/>
                  <a:pt x="68" y="7"/>
                </a:cubicBezTo>
                <a:cubicBezTo>
                  <a:pt x="68" y="11"/>
                  <a:pt x="68" y="14"/>
                  <a:pt x="68" y="18"/>
                </a:cubicBezTo>
                <a:cubicBezTo>
                  <a:pt x="68" y="19"/>
                  <a:pt x="69" y="21"/>
                  <a:pt x="69" y="22"/>
                </a:cubicBezTo>
                <a:cubicBezTo>
                  <a:pt x="67" y="21"/>
                  <a:pt x="69" y="23"/>
                  <a:pt x="69" y="23"/>
                </a:cubicBezTo>
                <a:cubicBezTo>
                  <a:pt x="68" y="37"/>
                  <a:pt x="67" y="49"/>
                  <a:pt x="68" y="63"/>
                </a:cubicBezTo>
                <a:cubicBezTo>
                  <a:pt x="69" y="63"/>
                  <a:pt x="71" y="63"/>
                  <a:pt x="71" y="62"/>
                </a:cubicBezTo>
                <a:cubicBezTo>
                  <a:pt x="70" y="24"/>
                  <a:pt x="70" y="24"/>
                  <a:pt x="70" y="24"/>
                </a:cubicBezTo>
                <a:cubicBezTo>
                  <a:pt x="90" y="1"/>
                  <a:pt x="90" y="1"/>
                  <a:pt x="90" y="1"/>
                </a:cubicBezTo>
                <a:cubicBezTo>
                  <a:pt x="91" y="1"/>
                  <a:pt x="92" y="2"/>
                  <a:pt x="93" y="2"/>
                </a:cubicBezTo>
                <a:cubicBezTo>
                  <a:pt x="94" y="3"/>
                  <a:pt x="93" y="3"/>
                  <a:pt x="93" y="4"/>
                </a:cubicBezTo>
                <a:cubicBezTo>
                  <a:pt x="92" y="5"/>
                  <a:pt x="91" y="6"/>
                  <a:pt x="91" y="8"/>
                </a:cubicBezTo>
                <a:cubicBezTo>
                  <a:pt x="94" y="7"/>
                  <a:pt x="98" y="6"/>
                  <a:pt x="101" y="5"/>
                </a:cubicBezTo>
                <a:cubicBezTo>
                  <a:pt x="120" y="2"/>
                  <a:pt x="120" y="2"/>
                  <a:pt x="120" y="2"/>
                </a:cubicBezTo>
                <a:cubicBezTo>
                  <a:pt x="122" y="2"/>
                  <a:pt x="125" y="3"/>
                  <a:pt x="125" y="6"/>
                </a:cubicBezTo>
                <a:cubicBezTo>
                  <a:pt x="126" y="25"/>
                  <a:pt x="124" y="42"/>
                  <a:pt x="126" y="61"/>
                </a:cubicBezTo>
                <a:cubicBezTo>
                  <a:pt x="126" y="62"/>
                  <a:pt x="127" y="63"/>
                  <a:pt x="127" y="63"/>
                </a:cubicBezTo>
                <a:cubicBezTo>
                  <a:pt x="133" y="62"/>
                  <a:pt x="139" y="62"/>
                  <a:pt x="144" y="62"/>
                </a:cubicBezTo>
                <a:cubicBezTo>
                  <a:pt x="144" y="59"/>
                  <a:pt x="145" y="56"/>
                  <a:pt x="145" y="55"/>
                </a:cubicBezTo>
                <a:cubicBezTo>
                  <a:pt x="145" y="52"/>
                  <a:pt x="147" y="52"/>
                  <a:pt x="149" y="53"/>
                </a:cubicBezTo>
                <a:cubicBezTo>
                  <a:pt x="150" y="53"/>
                  <a:pt x="150" y="54"/>
                  <a:pt x="151" y="54"/>
                </a:cubicBezTo>
                <a:cubicBezTo>
                  <a:pt x="151" y="54"/>
                  <a:pt x="153" y="53"/>
                  <a:pt x="153" y="54"/>
                </a:cubicBezTo>
                <a:cubicBezTo>
                  <a:pt x="152" y="65"/>
                  <a:pt x="151" y="76"/>
                  <a:pt x="151" y="87"/>
                </a:cubicBezTo>
                <a:cubicBezTo>
                  <a:pt x="153" y="90"/>
                  <a:pt x="150" y="92"/>
                  <a:pt x="150" y="95"/>
                </a:cubicBezTo>
                <a:cubicBezTo>
                  <a:pt x="149" y="99"/>
                  <a:pt x="149" y="103"/>
                  <a:pt x="148" y="108"/>
                </a:cubicBezTo>
                <a:cubicBezTo>
                  <a:pt x="148" y="108"/>
                  <a:pt x="148" y="109"/>
                  <a:pt x="147" y="109"/>
                </a:cubicBezTo>
                <a:cubicBezTo>
                  <a:pt x="148" y="110"/>
                  <a:pt x="147" y="112"/>
                  <a:pt x="147" y="113"/>
                </a:cubicBezTo>
                <a:cubicBezTo>
                  <a:pt x="146" y="113"/>
                  <a:pt x="145" y="113"/>
                  <a:pt x="145" y="112"/>
                </a:cubicBezTo>
                <a:cubicBezTo>
                  <a:pt x="144" y="110"/>
                  <a:pt x="143" y="108"/>
                  <a:pt x="143" y="106"/>
                </a:cubicBezTo>
                <a:cubicBezTo>
                  <a:pt x="143" y="106"/>
                  <a:pt x="142" y="105"/>
                  <a:pt x="142" y="105"/>
                </a:cubicBezTo>
                <a:cubicBezTo>
                  <a:pt x="140" y="107"/>
                  <a:pt x="138" y="110"/>
                  <a:pt x="136" y="113"/>
                </a:cubicBezTo>
                <a:cubicBezTo>
                  <a:pt x="134" y="115"/>
                  <a:pt x="132" y="117"/>
                  <a:pt x="130" y="119"/>
                </a:cubicBezTo>
                <a:cubicBezTo>
                  <a:pt x="130" y="145"/>
                  <a:pt x="130" y="145"/>
                  <a:pt x="130" y="145"/>
                </a:cubicBezTo>
                <a:cubicBezTo>
                  <a:pt x="130" y="146"/>
                  <a:pt x="130" y="146"/>
                  <a:pt x="130" y="145"/>
                </a:cubicBezTo>
                <a:cubicBezTo>
                  <a:pt x="131" y="144"/>
                  <a:pt x="132" y="144"/>
                  <a:pt x="133" y="144"/>
                </a:cubicBezTo>
                <a:cubicBezTo>
                  <a:pt x="134" y="145"/>
                  <a:pt x="135" y="145"/>
                  <a:pt x="135" y="147"/>
                </a:cubicBezTo>
                <a:cubicBezTo>
                  <a:pt x="135" y="147"/>
                  <a:pt x="133" y="150"/>
                  <a:pt x="133" y="151"/>
                </a:cubicBezTo>
                <a:cubicBezTo>
                  <a:pt x="133" y="152"/>
                  <a:pt x="134" y="152"/>
                  <a:pt x="135" y="152"/>
                </a:cubicBezTo>
                <a:cubicBezTo>
                  <a:pt x="135" y="153"/>
                  <a:pt x="135" y="154"/>
                  <a:pt x="135" y="154"/>
                </a:cubicBezTo>
                <a:cubicBezTo>
                  <a:pt x="133" y="157"/>
                  <a:pt x="132" y="159"/>
                  <a:pt x="131" y="162"/>
                </a:cubicBezTo>
                <a:cubicBezTo>
                  <a:pt x="131" y="163"/>
                  <a:pt x="130" y="164"/>
                  <a:pt x="130" y="165"/>
                </a:cubicBezTo>
                <a:cubicBezTo>
                  <a:pt x="129" y="166"/>
                  <a:pt x="128" y="166"/>
                  <a:pt x="128" y="166"/>
                </a:cubicBezTo>
                <a:cubicBezTo>
                  <a:pt x="121" y="179"/>
                  <a:pt x="121" y="179"/>
                  <a:pt x="121" y="179"/>
                </a:cubicBezTo>
                <a:cubicBezTo>
                  <a:pt x="122" y="179"/>
                  <a:pt x="121" y="180"/>
                  <a:pt x="120" y="181"/>
                </a:cubicBezTo>
                <a:cubicBezTo>
                  <a:pt x="117" y="187"/>
                  <a:pt x="115" y="193"/>
                  <a:pt x="112" y="199"/>
                </a:cubicBezTo>
                <a:cubicBezTo>
                  <a:pt x="110" y="199"/>
                  <a:pt x="108" y="199"/>
                  <a:pt x="108" y="197"/>
                </a:cubicBezTo>
                <a:cubicBezTo>
                  <a:pt x="108" y="195"/>
                  <a:pt x="109" y="192"/>
                  <a:pt x="111" y="190"/>
                </a:cubicBezTo>
                <a:cubicBezTo>
                  <a:pt x="111" y="189"/>
                  <a:pt x="109" y="188"/>
                  <a:pt x="109" y="186"/>
                </a:cubicBezTo>
                <a:cubicBezTo>
                  <a:pt x="95" y="187"/>
                  <a:pt x="82" y="186"/>
                  <a:pt x="68" y="186"/>
                </a:cubicBezTo>
                <a:cubicBezTo>
                  <a:pt x="69" y="188"/>
                  <a:pt x="72" y="190"/>
                  <a:pt x="73" y="191"/>
                </a:cubicBezTo>
                <a:cubicBezTo>
                  <a:pt x="72" y="191"/>
                  <a:pt x="71" y="191"/>
                  <a:pt x="69" y="189"/>
                </a:cubicBezTo>
                <a:close/>
              </a:path>
            </a:pathLst>
          </a:custGeom>
          <a:solidFill>
            <a:srgbClr val="32827D"/>
          </a:solidFill>
          <a:ln>
            <a:noFill/>
          </a:ln>
        </p:spPr>
        <p:txBody>
          <a:bodyPr/>
          <a:lstStyle/>
          <a:p>
            <a:pPr algn="ctr">
              <a:defRPr/>
            </a:pPr>
            <a:endParaRPr lang="zh-CN" altLang="en-US"/>
          </a:p>
        </p:txBody>
      </p:sp>
      <p:sp>
        <p:nvSpPr>
          <p:cNvPr id="15" name="MH_SubTitle_6"/>
          <p:cNvSpPr/>
          <p:nvPr>
            <p:custDataLst>
              <p:tags r:id="rId9"/>
            </p:custDataLst>
          </p:nvPr>
        </p:nvSpPr>
        <p:spPr>
          <a:xfrm>
            <a:off x="2549526" y="4960938"/>
            <a:ext cx="2155825" cy="1096962"/>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17" name="MH_Other_5"/>
          <p:cNvSpPr>
            <a:spLocks noChangeAspect="1" noEditPoints="1"/>
          </p:cNvSpPr>
          <p:nvPr>
            <p:custDataLst>
              <p:tags r:id="rId10"/>
            </p:custDataLst>
          </p:nvPr>
        </p:nvSpPr>
        <p:spPr bwMode="auto">
          <a:xfrm>
            <a:off x="5743575" y="3951289"/>
            <a:ext cx="730250" cy="814387"/>
          </a:xfrm>
          <a:custGeom>
            <a:avLst/>
            <a:gdLst>
              <a:gd name="T0" fmla="*/ 119 w 131"/>
              <a:gd name="T1" fmla="*/ 29 h 145"/>
              <a:gd name="T2" fmla="*/ 79 w 131"/>
              <a:gd name="T3" fmla="*/ 63 h 145"/>
              <a:gd name="T4" fmla="*/ 98 w 131"/>
              <a:gd name="T5" fmla="*/ 45 h 145"/>
              <a:gd name="T6" fmla="*/ 101 w 131"/>
              <a:gd name="T7" fmla="*/ 26 h 145"/>
              <a:gd name="T8" fmla="*/ 101 w 131"/>
              <a:gd name="T9" fmla="*/ 26 h 145"/>
              <a:gd name="T10" fmla="*/ 92 w 131"/>
              <a:gd name="T11" fmla="*/ 110 h 145"/>
              <a:gd name="T12" fmla="*/ 86 w 131"/>
              <a:gd name="T13" fmla="*/ 117 h 145"/>
              <a:gd name="T14" fmla="*/ 125 w 131"/>
              <a:gd name="T15" fmla="*/ 25 h 145"/>
              <a:gd name="T16" fmla="*/ 23 w 131"/>
              <a:gd name="T17" fmla="*/ 54 h 145"/>
              <a:gd name="T18" fmla="*/ 79 w 131"/>
              <a:gd name="T19" fmla="*/ 51 h 145"/>
              <a:gd name="T20" fmla="*/ 116 w 131"/>
              <a:gd name="T21" fmla="*/ 33 h 145"/>
              <a:gd name="T22" fmla="*/ 115 w 131"/>
              <a:gd name="T23" fmla="*/ 49 h 145"/>
              <a:gd name="T24" fmla="*/ 117 w 131"/>
              <a:gd name="T25" fmla="*/ 34 h 145"/>
              <a:gd name="T26" fmla="*/ 123 w 131"/>
              <a:gd name="T27" fmla="*/ 21 h 145"/>
              <a:gd name="T28" fmla="*/ 126 w 131"/>
              <a:gd name="T29" fmla="*/ 8 h 145"/>
              <a:gd name="T30" fmla="*/ 96 w 131"/>
              <a:gd name="T31" fmla="*/ 18 h 145"/>
              <a:gd name="T32" fmla="*/ 35 w 131"/>
              <a:gd name="T33" fmla="*/ 44 h 145"/>
              <a:gd name="T34" fmla="*/ 30 w 131"/>
              <a:gd name="T35" fmla="*/ 14 h 145"/>
              <a:gd name="T36" fmla="*/ 77 w 131"/>
              <a:gd name="T37" fmla="*/ 18 h 145"/>
              <a:gd name="T38" fmla="*/ 77 w 131"/>
              <a:gd name="T39" fmla="*/ 18 h 145"/>
              <a:gd name="T40" fmla="*/ 97 w 131"/>
              <a:gd name="T41" fmla="*/ 36 h 145"/>
              <a:gd name="T42" fmla="*/ 98 w 131"/>
              <a:gd name="T43" fmla="*/ 26 h 145"/>
              <a:gd name="T44" fmla="*/ 114 w 131"/>
              <a:gd name="T45" fmla="*/ 58 h 145"/>
              <a:gd name="T46" fmla="*/ 108 w 131"/>
              <a:gd name="T47" fmla="*/ 54 h 145"/>
              <a:gd name="T48" fmla="*/ 95 w 131"/>
              <a:gd name="T49" fmla="*/ 22 h 145"/>
              <a:gd name="T50" fmla="*/ 33 w 131"/>
              <a:gd name="T51" fmla="*/ 138 h 145"/>
              <a:gd name="T52" fmla="*/ 12 w 131"/>
              <a:gd name="T53" fmla="*/ 139 h 145"/>
              <a:gd name="T54" fmla="*/ 32 w 131"/>
              <a:gd name="T55" fmla="*/ 138 h 145"/>
              <a:gd name="T56" fmla="*/ 27 w 131"/>
              <a:gd name="T57" fmla="*/ 132 h 145"/>
              <a:gd name="T58" fmla="*/ 21 w 131"/>
              <a:gd name="T59" fmla="*/ 123 h 145"/>
              <a:gd name="T60" fmla="*/ 97 w 131"/>
              <a:gd name="T61" fmla="*/ 119 h 145"/>
              <a:gd name="T62" fmla="*/ 97 w 131"/>
              <a:gd name="T63" fmla="*/ 119 h 145"/>
              <a:gd name="T64" fmla="*/ 84 w 131"/>
              <a:gd name="T65" fmla="*/ 32 h 145"/>
              <a:gd name="T66" fmla="*/ 36 w 131"/>
              <a:gd name="T67" fmla="*/ 53 h 145"/>
              <a:gd name="T68" fmla="*/ 54 w 131"/>
              <a:gd name="T69" fmla="*/ 95 h 145"/>
              <a:gd name="T70" fmla="*/ 59 w 131"/>
              <a:gd name="T71" fmla="*/ 121 h 145"/>
              <a:gd name="T72" fmla="*/ 72 w 131"/>
              <a:gd name="T73" fmla="*/ 49 h 145"/>
              <a:gd name="T74" fmla="*/ 27 w 131"/>
              <a:gd name="T75" fmla="*/ 7 h 145"/>
              <a:gd name="T76" fmla="*/ 52 w 131"/>
              <a:gd name="T77" fmla="*/ 13 h 145"/>
              <a:gd name="T78" fmla="*/ 92 w 131"/>
              <a:gd name="T79" fmla="*/ 8 h 145"/>
              <a:gd name="T80" fmla="*/ 115 w 131"/>
              <a:gd name="T81" fmla="*/ 2 h 145"/>
              <a:gd name="T82" fmla="*/ 125 w 131"/>
              <a:gd name="T83" fmla="*/ 0 h 145"/>
              <a:gd name="T84" fmla="*/ 131 w 131"/>
              <a:gd name="T85" fmla="*/ 17 h 145"/>
              <a:gd name="T86" fmla="*/ 114 w 131"/>
              <a:gd name="T87" fmla="*/ 59 h 145"/>
              <a:gd name="T88" fmla="*/ 103 w 131"/>
              <a:gd name="T89" fmla="*/ 55 h 145"/>
              <a:gd name="T90" fmla="*/ 105 w 131"/>
              <a:gd name="T91" fmla="*/ 84 h 145"/>
              <a:gd name="T92" fmla="*/ 3 w 131"/>
              <a:gd name="T93" fmla="*/ 144 h 145"/>
              <a:gd name="T94" fmla="*/ 19 w 131"/>
              <a:gd name="T95" fmla="*/ 82 h 145"/>
              <a:gd name="T96" fmla="*/ 29 w 131"/>
              <a:gd name="T97" fmla="*/ 82 h 145"/>
              <a:gd name="T98" fmla="*/ 30 w 131"/>
              <a:gd name="T99" fmla="*/ 61 h 145"/>
              <a:gd name="T100" fmla="*/ 21 w 131"/>
              <a:gd name="T101" fmla="*/ 43 h 145"/>
              <a:gd name="T102" fmla="*/ 13 w 131"/>
              <a:gd name="T103" fmla="*/ 20 h 145"/>
              <a:gd name="T104" fmla="*/ 26 w 131"/>
              <a:gd name="T105" fmla="*/ 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1" h="145">
                <a:moveTo>
                  <a:pt x="120" y="26"/>
                </a:moveTo>
                <a:cubicBezTo>
                  <a:pt x="120" y="26"/>
                  <a:pt x="120" y="26"/>
                  <a:pt x="120" y="26"/>
                </a:cubicBezTo>
                <a:cubicBezTo>
                  <a:pt x="120" y="27"/>
                  <a:pt x="119" y="27"/>
                  <a:pt x="120" y="28"/>
                </a:cubicBezTo>
                <a:cubicBezTo>
                  <a:pt x="120" y="28"/>
                  <a:pt x="120" y="28"/>
                  <a:pt x="120" y="28"/>
                </a:cubicBezTo>
                <a:cubicBezTo>
                  <a:pt x="119" y="29"/>
                  <a:pt x="119" y="29"/>
                  <a:pt x="119" y="29"/>
                </a:cubicBezTo>
                <a:cubicBezTo>
                  <a:pt x="120" y="28"/>
                  <a:pt x="120" y="28"/>
                  <a:pt x="120" y="28"/>
                </a:cubicBezTo>
                <a:cubicBezTo>
                  <a:pt x="120" y="28"/>
                  <a:pt x="120" y="28"/>
                  <a:pt x="120" y="28"/>
                </a:cubicBezTo>
                <a:cubicBezTo>
                  <a:pt x="120" y="27"/>
                  <a:pt x="120" y="27"/>
                  <a:pt x="120" y="26"/>
                </a:cubicBezTo>
                <a:close/>
                <a:moveTo>
                  <a:pt x="81" y="64"/>
                </a:moveTo>
                <a:cubicBezTo>
                  <a:pt x="81" y="63"/>
                  <a:pt x="80" y="63"/>
                  <a:pt x="79" y="63"/>
                </a:cubicBezTo>
                <a:cubicBezTo>
                  <a:pt x="79" y="64"/>
                  <a:pt x="80" y="64"/>
                  <a:pt x="81" y="64"/>
                </a:cubicBezTo>
                <a:close/>
                <a:moveTo>
                  <a:pt x="99" y="45"/>
                </a:moveTo>
                <a:cubicBezTo>
                  <a:pt x="99" y="44"/>
                  <a:pt x="100" y="43"/>
                  <a:pt x="100" y="42"/>
                </a:cubicBezTo>
                <a:cubicBezTo>
                  <a:pt x="100" y="42"/>
                  <a:pt x="100" y="40"/>
                  <a:pt x="100" y="42"/>
                </a:cubicBezTo>
                <a:cubicBezTo>
                  <a:pt x="99" y="43"/>
                  <a:pt x="99" y="44"/>
                  <a:pt x="98" y="45"/>
                </a:cubicBezTo>
                <a:cubicBezTo>
                  <a:pt x="98" y="46"/>
                  <a:pt x="99" y="46"/>
                  <a:pt x="99" y="45"/>
                </a:cubicBezTo>
                <a:close/>
                <a:moveTo>
                  <a:pt x="102" y="20"/>
                </a:moveTo>
                <a:cubicBezTo>
                  <a:pt x="101" y="21"/>
                  <a:pt x="101" y="23"/>
                  <a:pt x="101" y="24"/>
                </a:cubicBezTo>
                <a:cubicBezTo>
                  <a:pt x="101" y="24"/>
                  <a:pt x="101" y="24"/>
                  <a:pt x="101" y="25"/>
                </a:cubicBezTo>
                <a:cubicBezTo>
                  <a:pt x="101" y="25"/>
                  <a:pt x="100" y="25"/>
                  <a:pt x="101" y="26"/>
                </a:cubicBezTo>
                <a:cubicBezTo>
                  <a:pt x="101" y="26"/>
                  <a:pt x="101" y="26"/>
                  <a:pt x="101" y="26"/>
                </a:cubicBezTo>
                <a:cubicBezTo>
                  <a:pt x="101" y="27"/>
                  <a:pt x="101" y="27"/>
                  <a:pt x="101" y="27"/>
                </a:cubicBezTo>
                <a:cubicBezTo>
                  <a:pt x="100" y="28"/>
                  <a:pt x="100" y="28"/>
                  <a:pt x="100" y="28"/>
                </a:cubicBezTo>
                <a:cubicBezTo>
                  <a:pt x="101" y="27"/>
                  <a:pt x="101" y="27"/>
                  <a:pt x="101" y="27"/>
                </a:cubicBezTo>
                <a:cubicBezTo>
                  <a:pt x="101" y="26"/>
                  <a:pt x="101" y="26"/>
                  <a:pt x="101" y="26"/>
                </a:cubicBezTo>
                <a:cubicBezTo>
                  <a:pt x="101" y="26"/>
                  <a:pt x="101" y="26"/>
                  <a:pt x="101" y="26"/>
                </a:cubicBezTo>
                <a:cubicBezTo>
                  <a:pt x="101" y="25"/>
                  <a:pt x="101" y="25"/>
                  <a:pt x="101" y="25"/>
                </a:cubicBezTo>
                <a:cubicBezTo>
                  <a:pt x="102" y="23"/>
                  <a:pt x="102" y="22"/>
                  <a:pt x="102" y="20"/>
                </a:cubicBezTo>
                <a:cubicBezTo>
                  <a:pt x="102" y="20"/>
                  <a:pt x="102" y="20"/>
                  <a:pt x="102" y="20"/>
                </a:cubicBezTo>
                <a:close/>
                <a:moveTo>
                  <a:pt x="92" y="110"/>
                </a:moveTo>
                <a:cubicBezTo>
                  <a:pt x="93" y="109"/>
                  <a:pt x="93" y="107"/>
                  <a:pt x="94" y="106"/>
                </a:cubicBezTo>
                <a:cubicBezTo>
                  <a:pt x="94" y="106"/>
                  <a:pt x="94" y="105"/>
                  <a:pt x="94" y="106"/>
                </a:cubicBezTo>
                <a:cubicBezTo>
                  <a:pt x="92" y="108"/>
                  <a:pt x="90" y="110"/>
                  <a:pt x="89" y="113"/>
                </a:cubicBezTo>
                <a:cubicBezTo>
                  <a:pt x="91" y="112"/>
                  <a:pt x="91" y="111"/>
                  <a:pt x="92" y="110"/>
                </a:cubicBezTo>
                <a:close/>
                <a:moveTo>
                  <a:pt x="86" y="117"/>
                </a:moveTo>
                <a:cubicBezTo>
                  <a:pt x="86" y="117"/>
                  <a:pt x="86" y="117"/>
                  <a:pt x="86" y="117"/>
                </a:cubicBezTo>
                <a:cubicBezTo>
                  <a:pt x="82" y="119"/>
                  <a:pt x="79" y="122"/>
                  <a:pt x="76" y="124"/>
                </a:cubicBezTo>
                <a:cubicBezTo>
                  <a:pt x="77" y="124"/>
                  <a:pt x="77" y="124"/>
                  <a:pt x="78" y="124"/>
                </a:cubicBezTo>
                <a:cubicBezTo>
                  <a:pt x="81" y="122"/>
                  <a:pt x="83" y="120"/>
                  <a:pt x="86" y="117"/>
                </a:cubicBezTo>
                <a:close/>
                <a:moveTo>
                  <a:pt x="125" y="25"/>
                </a:moveTo>
                <a:cubicBezTo>
                  <a:pt x="128" y="19"/>
                  <a:pt x="128" y="19"/>
                  <a:pt x="128" y="19"/>
                </a:cubicBezTo>
                <a:cubicBezTo>
                  <a:pt x="127" y="18"/>
                  <a:pt x="126" y="19"/>
                  <a:pt x="126" y="20"/>
                </a:cubicBezTo>
                <a:cubicBezTo>
                  <a:pt x="126" y="22"/>
                  <a:pt x="125" y="23"/>
                  <a:pt x="125" y="25"/>
                </a:cubicBezTo>
                <a:close/>
                <a:moveTo>
                  <a:pt x="25" y="57"/>
                </a:moveTo>
                <a:cubicBezTo>
                  <a:pt x="24" y="56"/>
                  <a:pt x="24" y="55"/>
                  <a:pt x="23" y="54"/>
                </a:cubicBezTo>
                <a:cubicBezTo>
                  <a:pt x="22" y="55"/>
                  <a:pt x="23" y="57"/>
                  <a:pt x="22" y="58"/>
                </a:cubicBezTo>
                <a:cubicBezTo>
                  <a:pt x="23" y="58"/>
                  <a:pt x="24" y="58"/>
                  <a:pt x="25" y="58"/>
                </a:cubicBezTo>
                <a:cubicBezTo>
                  <a:pt x="25" y="58"/>
                  <a:pt x="25" y="57"/>
                  <a:pt x="25" y="57"/>
                </a:cubicBezTo>
                <a:close/>
                <a:moveTo>
                  <a:pt x="80" y="58"/>
                </a:moveTo>
                <a:cubicBezTo>
                  <a:pt x="80" y="56"/>
                  <a:pt x="81" y="53"/>
                  <a:pt x="79" y="51"/>
                </a:cubicBezTo>
                <a:cubicBezTo>
                  <a:pt x="79" y="53"/>
                  <a:pt x="79" y="55"/>
                  <a:pt x="79" y="56"/>
                </a:cubicBezTo>
                <a:cubicBezTo>
                  <a:pt x="79" y="57"/>
                  <a:pt x="80" y="58"/>
                  <a:pt x="80" y="58"/>
                </a:cubicBezTo>
                <a:close/>
                <a:moveTo>
                  <a:pt x="117" y="32"/>
                </a:moveTo>
                <a:cubicBezTo>
                  <a:pt x="117" y="32"/>
                  <a:pt x="117" y="32"/>
                  <a:pt x="117" y="32"/>
                </a:cubicBezTo>
                <a:cubicBezTo>
                  <a:pt x="116" y="33"/>
                  <a:pt x="116" y="33"/>
                  <a:pt x="116" y="33"/>
                </a:cubicBezTo>
                <a:cubicBezTo>
                  <a:pt x="116" y="37"/>
                  <a:pt x="116" y="37"/>
                  <a:pt x="116" y="37"/>
                </a:cubicBezTo>
                <a:cubicBezTo>
                  <a:pt x="115" y="38"/>
                  <a:pt x="115" y="40"/>
                  <a:pt x="115" y="41"/>
                </a:cubicBezTo>
                <a:cubicBezTo>
                  <a:pt x="115" y="42"/>
                  <a:pt x="115" y="42"/>
                  <a:pt x="115" y="42"/>
                </a:cubicBezTo>
                <a:cubicBezTo>
                  <a:pt x="114" y="44"/>
                  <a:pt x="115" y="46"/>
                  <a:pt x="115" y="47"/>
                </a:cubicBezTo>
                <a:cubicBezTo>
                  <a:pt x="115" y="48"/>
                  <a:pt x="114" y="49"/>
                  <a:pt x="115" y="49"/>
                </a:cubicBezTo>
                <a:cubicBezTo>
                  <a:pt x="115" y="48"/>
                  <a:pt x="115" y="48"/>
                  <a:pt x="115" y="47"/>
                </a:cubicBezTo>
                <a:cubicBezTo>
                  <a:pt x="116" y="46"/>
                  <a:pt x="115" y="44"/>
                  <a:pt x="115" y="42"/>
                </a:cubicBezTo>
                <a:cubicBezTo>
                  <a:pt x="116" y="41"/>
                  <a:pt x="116" y="39"/>
                  <a:pt x="116" y="38"/>
                </a:cubicBezTo>
                <a:cubicBezTo>
                  <a:pt x="116" y="38"/>
                  <a:pt x="116" y="37"/>
                  <a:pt x="116" y="37"/>
                </a:cubicBezTo>
                <a:cubicBezTo>
                  <a:pt x="116" y="36"/>
                  <a:pt x="117" y="35"/>
                  <a:pt x="117" y="34"/>
                </a:cubicBezTo>
                <a:cubicBezTo>
                  <a:pt x="117" y="33"/>
                  <a:pt x="117" y="33"/>
                  <a:pt x="116" y="33"/>
                </a:cubicBezTo>
                <a:cubicBezTo>
                  <a:pt x="117" y="32"/>
                  <a:pt x="117" y="32"/>
                  <a:pt x="117" y="32"/>
                </a:cubicBezTo>
                <a:close/>
                <a:moveTo>
                  <a:pt x="121" y="31"/>
                </a:moveTo>
                <a:cubicBezTo>
                  <a:pt x="122" y="27"/>
                  <a:pt x="124" y="22"/>
                  <a:pt x="124" y="18"/>
                </a:cubicBezTo>
                <a:cubicBezTo>
                  <a:pt x="122" y="18"/>
                  <a:pt x="123" y="20"/>
                  <a:pt x="123" y="21"/>
                </a:cubicBezTo>
                <a:lnTo>
                  <a:pt x="121" y="31"/>
                </a:lnTo>
                <a:close/>
                <a:moveTo>
                  <a:pt x="123" y="13"/>
                </a:moveTo>
                <a:cubicBezTo>
                  <a:pt x="123" y="13"/>
                  <a:pt x="123" y="15"/>
                  <a:pt x="123" y="16"/>
                </a:cubicBezTo>
                <a:cubicBezTo>
                  <a:pt x="123" y="16"/>
                  <a:pt x="125" y="16"/>
                  <a:pt x="125" y="16"/>
                </a:cubicBezTo>
                <a:cubicBezTo>
                  <a:pt x="125" y="13"/>
                  <a:pt x="126" y="11"/>
                  <a:pt x="126" y="8"/>
                </a:cubicBezTo>
                <a:cubicBezTo>
                  <a:pt x="124" y="9"/>
                  <a:pt x="124" y="11"/>
                  <a:pt x="123" y="13"/>
                </a:cubicBezTo>
                <a:close/>
                <a:moveTo>
                  <a:pt x="78" y="18"/>
                </a:moveTo>
                <a:cubicBezTo>
                  <a:pt x="78" y="19"/>
                  <a:pt x="78" y="19"/>
                  <a:pt x="78" y="19"/>
                </a:cubicBezTo>
                <a:cubicBezTo>
                  <a:pt x="95" y="19"/>
                  <a:pt x="95" y="19"/>
                  <a:pt x="95" y="19"/>
                </a:cubicBezTo>
                <a:cubicBezTo>
                  <a:pt x="96" y="19"/>
                  <a:pt x="96" y="18"/>
                  <a:pt x="96" y="18"/>
                </a:cubicBezTo>
                <a:cubicBezTo>
                  <a:pt x="90" y="18"/>
                  <a:pt x="84" y="18"/>
                  <a:pt x="78" y="18"/>
                </a:cubicBezTo>
                <a:close/>
                <a:moveTo>
                  <a:pt x="35" y="45"/>
                </a:moveTo>
                <a:cubicBezTo>
                  <a:pt x="36" y="38"/>
                  <a:pt x="36" y="32"/>
                  <a:pt x="36" y="25"/>
                </a:cubicBezTo>
                <a:cubicBezTo>
                  <a:pt x="36" y="25"/>
                  <a:pt x="35" y="25"/>
                  <a:pt x="35" y="25"/>
                </a:cubicBezTo>
                <a:cubicBezTo>
                  <a:pt x="34" y="32"/>
                  <a:pt x="35" y="38"/>
                  <a:pt x="35" y="44"/>
                </a:cubicBezTo>
                <a:cubicBezTo>
                  <a:pt x="35" y="44"/>
                  <a:pt x="35" y="44"/>
                  <a:pt x="35" y="45"/>
                </a:cubicBezTo>
                <a:close/>
                <a:moveTo>
                  <a:pt x="48" y="11"/>
                </a:moveTo>
                <a:cubicBezTo>
                  <a:pt x="47" y="11"/>
                  <a:pt x="47" y="11"/>
                  <a:pt x="47" y="11"/>
                </a:cubicBezTo>
                <a:cubicBezTo>
                  <a:pt x="41" y="12"/>
                  <a:pt x="35" y="12"/>
                  <a:pt x="29" y="13"/>
                </a:cubicBezTo>
                <a:cubicBezTo>
                  <a:pt x="29" y="13"/>
                  <a:pt x="29" y="13"/>
                  <a:pt x="30" y="14"/>
                </a:cubicBezTo>
                <a:cubicBezTo>
                  <a:pt x="35" y="15"/>
                  <a:pt x="41" y="13"/>
                  <a:pt x="47" y="12"/>
                </a:cubicBezTo>
                <a:cubicBezTo>
                  <a:pt x="47" y="12"/>
                  <a:pt x="47" y="11"/>
                  <a:pt x="47" y="11"/>
                </a:cubicBezTo>
                <a:lnTo>
                  <a:pt x="48" y="11"/>
                </a:lnTo>
                <a:close/>
                <a:moveTo>
                  <a:pt x="78" y="18"/>
                </a:moveTo>
                <a:cubicBezTo>
                  <a:pt x="77" y="18"/>
                  <a:pt x="77" y="18"/>
                  <a:pt x="77" y="18"/>
                </a:cubicBezTo>
                <a:cubicBezTo>
                  <a:pt x="73" y="19"/>
                  <a:pt x="70" y="17"/>
                  <a:pt x="65" y="18"/>
                </a:cubicBezTo>
                <a:cubicBezTo>
                  <a:pt x="50" y="21"/>
                  <a:pt x="50" y="21"/>
                  <a:pt x="50" y="21"/>
                </a:cubicBezTo>
                <a:cubicBezTo>
                  <a:pt x="48" y="21"/>
                  <a:pt x="51" y="21"/>
                  <a:pt x="51" y="21"/>
                </a:cubicBezTo>
                <a:cubicBezTo>
                  <a:pt x="60" y="21"/>
                  <a:pt x="68" y="19"/>
                  <a:pt x="76" y="19"/>
                </a:cubicBezTo>
                <a:cubicBezTo>
                  <a:pt x="77" y="19"/>
                  <a:pt x="77" y="18"/>
                  <a:pt x="77" y="18"/>
                </a:cubicBezTo>
                <a:lnTo>
                  <a:pt x="78" y="18"/>
                </a:lnTo>
                <a:close/>
                <a:moveTo>
                  <a:pt x="97" y="26"/>
                </a:moveTo>
                <a:cubicBezTo>
                  <a:pt x="96" y="26"/>
                  <a:pt x="96" y="26"/>
                  <a:pt x="96" y="26"/>
                </a:cubicBezTo>
                <a:cubicBezTo>
                  <a:pt x="96" y="31"/>
                  <a:pt x="96" y="36"/>
                  <a:pt x="96" y="41"/>
                </a:cubicBezTo>
                <a:cubicBezTo>
                  <a:pt x="97" y="40"/>
                  <a:pt x="97" y="38"/>
                  <a:pt x="97" y="36"/>
                </a:cubicBezTo>
                <a:cubicBezTo>
                  <a:pt x="98" y="30"/>
                  <a:pt x="99" y="24"/>
                  <a:pt x="101" y="17"/>
                </a:cubicBezTo>
                <a:cubicBezTo>
                  <a:pt x="100" y="17"/>
                  <a:pt x="98" y="18"/>
                  <a:pt x="98" y="19"/>
                </a:cubicBezTo>
                <a:cubicBezTo>
                  <a:pt x="98" y="20"/>
                  <a:pt x="98" y="21"/>
                  <a:pt x="98" y="21"/>
                </a:cubicBezTo>
                <a:cubicBezTo>
                  <a:pt x="98" y="22"/>
                  <a:pt x="99" y="23"/>
                  <a:pt x="98" y="23"/>
                </a:cubicBezTo>
                <a:cubicBezTo>
                  <a:pt x="98" y="24"/>
                  <a:pt x="99" y="25"/>
                  <a:pt x="98" y="26"/>
                </a:cubicBezTo>
                <a:cubicBezTo>
                  <a:pt x="97" y="26"/>
                  <a:pt x="97" y="26"/>
                  <a:pt x="97" y="26"/>
                </a:cubicBezTo>
                <a:close/>
                <a:moveTo>
                  <a:pt x="109" y="62"/>
                </a:moveTo>
                <a:cubicBezTo>
                  <a:pt x="108" y="62"/>
                  <a:pt x="108" y="62"/>
                  <a:pt x="108" y="62"/>
                </a:cubicBezTo>
                <a:cubicBezTo>
                  <a:pt x="109" y="62"/>
                  <a:pt x="109" y="63"/>
                  <a:pt x="109" y="64"/>
                </a:cubicBezTo>
                <a:cubicBezTo>
                  <a:pt x="111" y="62"/>
                  <a:pt x="112" y="59"/>
                  <a:pt x="114" y="58"/>
                </a:cubicBezTo>
                <a:cubicBezTo>
                  <a:pt x="114" y="57"/>
                  <a:pt x="114" y="56"/>
                  <a:pt x="115" y="54"/>
                </a:cubicBezTo>
                <a:cubicBezTo>
                  <a:pt x="115" y="53"/>
                  <a:pt x="113" y="54"/>
                  <a:pt x="113" y="54"/>
                </a:cubicBezTo>
                <a:cubicBezTo>
                  <a:pt x="113" y="55"/>
                  <a:pt x="113" y="57"/>
                  <a:pt x="112" y="57"/>
                </a:cubicBezTo>
                <a:cubicBezTo>
                  <a:pt x="111" y="58"/>
                  <a:pt x="111" y="55"/>
                  <a:pt x="110" y="54"/>
                </a:cubicBezTo>
                <a:cubicBezTo>
                  <a:pt x="110" y="53"/>
                  <a:pt x="108" y="53"/>
                  <a:pt x="108" y="54"/>
                </a:cubicBezTo>
                <a:cubicBezTo>
                  <a:pt x="108" y="55"/>
                  <a:pt x="107" y="57"/>
                  <a:pt x="108" y="58"/>
                </a:cubicBezTo>
                <a:cubicBezTo>
                  <a:pt x="108" y="59"/>
                  <a:pt x="109" y="59"/>
                  <a:pt x="108" y="60"/>
                </a:cubicBezTo>
                <a:cubicBezTo>
                  <a:pt x="107" y="61"/>
                  <a:pt x="108" y="61"/>
                  <a:pt x="109" y="62"/>
                </a:cubicBezTo>
                <a:close/>
                <a:moveTo>
                  <a:pt x="91" y="39"/>
                </a:moveTo>
                <a:cubicBezTo>
                  <a:pt x="93" y="33"/>
                  <a:pt x="94" y="28"/>
                  <a:pt x="95" y="22"/>
                </a:cubicBezTo>
                <a:cubicBezTo>
                  <a:pt x="94" y="22"/>
                  <a:pt x="92" y="21"/>
                  <a:pt x="91" y="21"/>
                </a:cubicBezTo>
                <a:cubicBezTo>
                  <a:pt x="91" y="27"/>
                  <a:pt x="91" y="33"/>
                  <a:pt x="90" y="38"/>
                </a:cubicBezTo>
                <a:cubicBezTo>
                  <a:pt x="90" y="38"/>
                  <a:pt x="91" y="39"/>
                  <a:pt x="91" y="39"/>
                </a:cubicBezTo>
                <a:close/>
                <a:moveTo>
                  <a:pt x="33" y="138"/>
                </a:moveTo>
                <a:cubicBezTo>
                  <a:pt x="33" y="138"/>
                  <a:pt x="33" y="138"/>
                  <a:pt x="33" y="138"/>
                </a:cubicBezTo>
                <a:cubicBezTo>
                  <a:pt x="32" y="138"/>
                  <a:pt x="32" y="138"/>
                  <a:pt x="32" y="138"/>
                </a:cubicBezTo>
                <a:cubicBezTo>
                  <a:pt x="31" y="139"/>
                  <a:pt x="31" y="139"/>
                  <a:pt x="31" y="139"/>
                </a:cubicBezTo>
                <a:cubicBezTo>
                  <a:pt x="31" y="138"/>
                  <a:pt x="31" y="138"/>
                  <a:pt x="31" y="138"/>
                </a:cubicBezTo>
                <a:cubicBezTo>
                  <a:pt x="25" y="138"/>
                  <a:pt x="18" y="138"/>
                  <a:pt x="13" y="134"/>
                </a:cubicBezTo>
                <a:cubicBezTo>
                  <a:pt x="13" y="135"/>
                  <a:pt x="12" y="137"/>
                  <a:pt x="12" y="139"/>
                </a:cubicBezTo>
                <a:cubicBezTo>
                  <a:pt x="14" y="142"/>
                  <a:pt x="18" y="141"/>
                  <a:pt x="20" y="140"/>
                </a:cubicBezTo>
                <a:cubicBezTo>
                  <a:pt x="24" y="140"/>
                  <a:pt x="27" y="139"/>
                  <a:pt x="30" y="139"/>
                </a:cubicBezTo>
                <a:cubicBezTo>
                  <a:pt x="30" y="139"/>
                  <a:pt x="31" y="139"/>
                  <a:pt x="31" y="138"/>
                </a:cubicBezTo>
                <a:cubicBezTo>
                  <a:pt x="31" y="139"/>
                  <a:pt x="31" y="139"/>
                  <a:pt x="31" y="139"/>
                </a:cubicBezTo>
                <a:cubicBezTo>
                  <a:pt x="32" y="138"/>
                  <a:pt x="32" y="138"/>
                  <a:pt x="32" y="138"/>
                </a:cubicBezTo>
                <a:cubicBezTo>
                  <a:pt x="33" y="138"/>
                  <a:pt x="33" y="138"/>
                  <a:pt x="33" y="138"/>
                </a:cubicBezTo>
                <a:close/>
                <a:moveTo>
                  <a:pt x="47" y="132"/>
                </a:moveTo>
                <a:cubicBezTo>
                  <a:pt x="42" y="131"/>
                  <a:pt x="37" y="131"/>
                  <a:pt x="32" y="130"/>
                </a:cubicBezTo>
                <a:cubicBezTo>
                  <a:pt x="30" y="129"/>
                  <a:pt x="28" y="128"/>
                  <a:pt x="27" y="128"/>
                </a:cubicBezTo>
                <a:cubicBezTo>
                  <a:pt x="27" y="129"/>
                  <a:pt x="27" y="131"/>
                  <a:pt x="27" y="132"/>
                </a:cubicBezTo>
                <a:cubicBezTo>
                  <a:pt x="26" y="133"/>
                  <a:pt x="23" y="132"/>
                  <a:pt x="22" y="131"/>
                </a:cubicBezTo>
                <a:cubicBezTo>
                  <a:pt x="21" y="129"/>
                  <a:pt x="21" y="127"/>
                  <a:pt x="21" y="124"/>
                </a:cubicBezTo>
                <a:cubicBezTo>
                  <a:pt x="21" y="124"/>
                  <a:pt x="21" y="123"/>
                  <a:pt x="21" y="123"/>
                </a:cubicBezTo>
                <a:cubicBezTo>
                  <a:pt x="21" y="123"/>
                  <a:pt x="21" y="123"/>
                  <a:pt x="21" y="123"/>
                </a:cubicBezTo>
                <a:cubicBezTo>
                  <a:pt x="21" y="123"/>
                  <a:pt x="21" y="123"/>
                  <a:pt x="21" y="123"/>
                </a:cubicBezTo>
                <a:cubicBezTo>
                  <a:pt x="19" y="126"/>
                  <a:pt x="19" y="128"/>
                  <a:pt x="19" y="131"/>
                </a:cubicBezTo>
                <a:cubicBezTo>
                  <a:pt x="20" y="132"/>
                  <a:pt x="21" y="132"/>
                  <a:pt x="23" y="133"/>
                </a:cubicBezTo>
                <a:cubicBezTo>
                  <a:pt x="27" y="133"/>
                  <a:pt x="32" y="134"/>
                  <a:pt x="37" y="133"/>
                </a:cubicBezTo>
                <a:cubicBezTo>
                  <a:pt x="40" y="133"/>
                  <a:pt x="44" y="132"/>
                  <a:pt x="47" y="132"/>
                </a:cubicBezTo>
                <a:close/>
                <a:moveTo>
                  <a:pt x="97" y="119"/>
                </a:moveTo>
                <a:cubicBezTo>
                  <a:pt x="97" y="118"/>
                  <a:pt x="98" y="118"/>
                  <a:pt x="98" y="117"/>
                </a:cubicBezTo>
                <a:cubicBezTo>
                  <a:pt x="105" y="108"/>
                  <a:pt x="106" y="97"/>
                  <a:pt x="103" y="87"/>
                </a:cubicBezTo>
                <a:cubicBezTo>
                  <a:pt x="105" y="95"/>
                  <a:pt x="103" y="103"/>
                  <a:pt x="100" y="110"/>
                </a:cubicBezTo>
                <a:cubicBezTo>
                  <a:pt x="97" y="116"/>
                  <a:pt x="91" y="121"/>
                  <a:pt x="85" y="127"/>
                </a:cubicBezTo>
                <a:cubicBezTo>
                  <a:pt x="90" y="125"/>
                  <a:pt x="94" y="123"/>
                  <a:pt x="97" y="119"/>
                </a:cubicBezTo>
                <a:close/>
                <a:moveTo>
                  <a:pt x="94" y="35"/>
                </a:moveTo>
                <a:cubicBezTo>
                  <a:pt x="93" y="38"/>
                  <a:pt x="92" y="40"/>
                  <a:pt x="91" y="42"/>
                </a:cubicBezTo>
                <a:cubicBezTo>
                  <a:pt x="91" y="43"/>
                  <a:pt x="89" y="44"/>
                  <a:pt x="89" y="43"/>
                </a:cubicBezTo>
                <a:cubicBezTo>
                  <a:pt x="89" y="36"/>
                  <a:pt x="90" y="30"/>
                  <a:pt x="89" y="24"/>
                </a:cubicBezTo>
                <a:cubicBezTo>
                  <a:pt x="88" y="27"/>
                  <a:pt x="86" y="30"/>
                  <a:pt x="84" y="32"/>
                </a:cubicBezTo>
                <a:cubicBezTo>
                  <a:pt x="85" y="29"/>
                  <a:pt x="87" y="27"/>
                  <a:pt x="88" y="24"/>
                </a:cubicBezTo>
                <a:cubicBezTo>
                  <a:pt x="88" y="23"/>
                  <a:pt x="89" y="21"/>
                  <a:pt x="89" y="21"/>
                </a:cubicBezTo>
                <a:cubicBezTo>
                  <a:pt x="86" y="21"/>
                  <a:pt x="84" y="21"/>
                  <a:pt x="82" y="21"/>
                </a:cubicBezTo>
                <a:cubicBezTo>
                  <a:pt x="67" y="21"/>
                  <a:pt x="52" y="24"/>
                  <a:pt x="38" y="25"/>
                </a:cubicBezTo>
                <a:cubicBezTo>
                  <a:pt x="38" y="34"/>
                  <a:pt x="38" y="44"/>
                  <a:pt x="36" y="53"/>
                </a:cubicBezTo>
                <a:cubicBezTo>
                  <a:pt x="36" y="55"/>
                  <a:pt x="35" y="57"/>
                  <a:pt x="37" y="58"/>
                </a:cubicBezTo>
                <a:cubicBezTo>
                  <a:pt x="41" y="59"/>
                  <a:pt x="45" y="59"/>
                  <a:pt x="49" y="59"/>
                </a:cubicBezTo>
                <a:cubicBezTo>
                  <a:pt x="53" y="61"/>
                  <a:pt x="57" y="63"/>
                  <a:pt x="60" y="66"/>
                </a:cubicBezTo>
                <a:cubicBezTo>
                  <a:pt x="65" y="75"/>
                  <a:pt x="63" y="83"/>
                  <a:pt x="58" y="91"/>
                </a:cubicBezTo>
                <a:cubicBezTo>
                  <a:pt x="54" y="95"/>
                  <a:pt x="54" y="95"/>
                  <a:pt x="54" y="95"/>
                </a:cubicBezTo>
                <a:cubicBezTo>
                  <a:pt x="53" y="95"/>
                  <a:pt x="52" y="95"/>
                  <a:pt x="50" y="96"/>
                </a:cubicBezTo>
                <a:cubicBezTo>
                  <a:pt x="44" y="98"/>
                  <a:pt x="38" y="100"/>
                  <a:pt x="32" y="97"/>
                </a:cubicBezTo>
                <a:cubicBezTo>
                  <a:pt x="31" y="105"/>
                  <a:pt x="29" y="113"/>
                  <a:pt x="28" y="121"/>
                </a:cubicBezTo>
                <a:cubicBezTo>
                  <a:pt x="28" y="122"/>
                  <a:pt x="29" y="121"/>
                  <a:pt x="30" y="122"/>
                </a:cubicBezTo>
                <a:cubicBezTo>
                  <a:pt x="39" y="125"/>
                  <a:pt x="49" y="125"/>
                  <a:pt x="59" y="121"/>
                </a:cubicBezTo>
                <a:cubicBezTo>
                  <a:pt x="78" y="116"/>
                  <a:pt x="89" y="95"/>
                  <a:pt x="90" y="81"/>
                </a:cubicBezTo>
                <a:cubicBezTo>
                  <a:pt x="89" y="80"/>
                  <a:pt x="91" y="77"/>
                  <a:pt x="89" y="75"/>
                </a:cubicBezTo>
                <a:cubicBezTo>
                  <a:pt x="83" y="71"/>
                  <a:pt x="78" y="69"/>
                  <a:pt x="74" y="67"/>
                </a:cubicBezTo>
                <a:cubicBezTo>
                  <a:pt x="72" y="66"/>
                  <a:pt x="71" y="64"/>
                  <a:pt x="72" y="62"/>
                </a:cubicBezTo>
                <a:cubicBezTo>
                  <a:pt x="72" y="58"/>
                  <a:pt x="72" y="53"/>
                  <a:pt x="72" y="49"/>
                </a:cubicBezTo>
                <a:cubicBezTo>
                  <a:pt x="72" y="48"/>
                  <a:pt x="72" y="45"/>
                  <a:pt x="74" y="44"/>
                </a:cubicBezTo>
                <a:cubicBezTo>
                  <a:pt x="81" y="46"/>
                  <a:pt x="87" y="45"/>
                  <a:pt x="94" y="45"/>
                </a:cubicBezTo>
                <a:lnTo>
                  <a:pt x="94" y="35"/>
                </a:lnTo>
                <a:close/>
                <a:moveTo>
                  <a:pt x="26" y="8"/>
                </a:moveTo>
                <a:cubicBezTo>
                  <a:pt x="26" y="7"/>
                  <a:pt x="27" y="7"/>
                  <a:pt x="27" y="7"/>
                </a:cubicBezTo>
                <a:cubicBezTo>
                  <a:pt x="28" y="6"/>
                  <a:pt x="29" y="6"/>
                  <a:pt x="29" y="7"/>
                </a:cubicBezTo>
                <a:cubicBezTo>
                  <a:pt x="29" y="8"/>
                  <a:pt x="29" y="10"/>
                  <a:pt x="30" y="11"/>
                </a:cubicBezTo>
                <a:cubicBezTo>
                  <a:pt x="42" y="9"/>
                  <a:pt x="55" y="8"/>
                  <a:pt x="68" y="7"/>
                </a:cubicBezTo>
                <a:cubicBezTo>
                  <a:pt x="69" y="7"/>
                  <a:pt x="69" y="9"/>
                  <a:pt x="68" y="9"/>
                </a:cubicBezTo>
                <a:cubicBezTo>
                  <a:pt x="63" y="10"/>
                  <a:pt x="57" y="11"/>
                  <a:pt x="52" y="13"/>
                </a:cubicBezTo>
                <a:cubicBezTo>
                  <a:pt x="50" y="13"/>
                  <a:pt x="52" y="13"/>
                  <a:pt x="52" y="13"/>
                </a:cubicBezTo>
                <a:cubicBezTo>
                  <a:pt x="58" y="13"/>
                  <a:pt x="64" y="12"/>
                  <a:pt x="70" y="11"/>
                </a:cubicBezTo>
                <a:cubicBezTo>
                  <a:pt x="70" y="11"/>
                  <a:pt x="72" y="11"/>
                  <a:pt x="71" y="10"/>
                </a:cubicBezTo>
                <a:cubicBezTo>
                  <a:pt x="71" y="9"/>
                  <a:pt x="72" y="8"/>
                  <a:pt x="74" y="8"/>
                </a:cubicBezTo>
                <a:cubicBezTo>
                  <a:pt x="80" y="7"/>
                  <a:pt x="86" y="8"/>
                  <a:pt x="92" y="8"/>
                </a:cubicBezTo>
                <a:cubicBezTo>
                  <a:pt x="96" y="9"/>
                  <a:pt x="100" y="9"/>
                  <a:pt x="104" y="9"/>
                </a:cubicBezTo>
                <a:cubicBezTo>
                  <a:pt x="104" y="9"/>
                  <a:pt x="105" y="8"/>
                  <a:pt x="105" y="8"/>
                </a:cubicBezTo>
                <a:cubicBezTo>
                  <a:pt x="108" y="10"/>
                  <a:pt x="110" y="10"/>
                  <a:pt x="113" y="10"/>
                </a:cubicBezTo>
                <a:cubicBezTo>
                  <a:pt x="113" y="12"/>
                  <a:pt x="114" y="10"/>
                  <a:pt x="114" y="10"/>
                </a:cubicBezTo>
                <a:cubicBezTo>
                  <a:pt x="114" y="7"/>
                  <a:pt x="115" y="5"/>
                  <a:pt x="115" y="2"/>
                </a:cubicBezTo>
                <a:cubicBezTo>
                  <a:pt x="116" y="2"/>
                  <a:pt x="117" y="2"/>
                  <a:pt x="117" y="2"/>
                </a:cubicBezTo>
                <a:cubicBezTo>
                  <a:pt x="118" y="4"/>
                  <a:pt x="118" y="6"/>
                  <a:pt x="118" y="8"/>
                </a:cubicBezTo>
                <a:cubicBezTo>
                  <a:pt x="118" y="7"/>
                  <a:pt x="119" y="5"/>
                  <a:pt x="120" y="5"/>
                </a:cubicBezTo>
                <a:cubicBezTo>
                  <a:pt x="121" y="4"/>
                  <a:pt x="121" y="6"/>
                  <a:pt x="121" y="5"/>
                </a:cubicBezTo>
                <a:cubicBezTo>
                  <a:pt x="122" y="4"/>
                  <a:pt x="123" y="1"/>
                  <a:pt x="125" y="0"/>
                </a:cubicBezTo>
                <a:cubicBezTo>
                  <a:pt x="124" y="3"/>
                  <a:pt x="123" y="5"/>
                  <a:pt x="123" y="8"/>
                </a:cubicBezTo>
                <a:cubicBezTo>
                  <a:pt x="124" y="7"/>
                  <a:pt x="124" y="5"/>
                  <a:pt x="126" y="4"/>
                </a:cubicBezTo>
                <a:cubicBezTo>
                  <a:pt x="126" y="4"/>
                  <a:pt x="127" y="4"/>
                  <a:pt x="127" y="5"/>
                </a:cubicBezTo>
                <a:cubicBezTo>
                  <a:pt x="128" y="8"/>
                  <a:pt x="127" y="12"/>
                  <a:pt x="126" y="16"/>
                </a:cubicBezTo>
                <a:cubicBezTo>
                  <a:pt x="128" y="17"/>
                  <a:pt x="130" y="16"/>
                  <a:pt x="131" y="17"/>
                </a:cubicBezTo>
                <a:cubicBezTo>
                  <a:pt x="126" y="29"/>
                  <a:pt x="122" y="41"/>
                  <a:pt x="118" y="53"/>
                </a:cubicBezTo>
                <a:cubicBezTo>
                  <a:pt x="117" y="53"/>
                  <a:pt x="118" y="54"/>
                  <a:pt x="118" y="55"/>
                </a:cubicBezTo>
                <a:cubicBezTo>
                  <a:pt x="117" y="55"/>
                  <a:pt x="116" y="55"/>
                  <a:pt x="116" y="56"/>
                </a:cubicBezTo>
                <a:cubicBezTo>
                  <a:pt x="116" y="57"/>
                  <a:pt x="116" y="59"/>
                  <a:pt x="115" y="59"/>
                </a:cubicBezTo>
                <a:cubicBezTo>
                  <a:pt x="115" y="60"/>
                  <a:pt x="114" y="59"/>
                  <a:pt x="114" y="59"/>
                </a:cubicBezTo>
                <a:cubicBezTo>
                  <a:pt x="112" y="61"/>
                  <a:pt x="111" y="64"/>
                  <a:pt x="109" y="66"/>
                </a:cubicBezTo>
                <a:cubicBezTo>
                  <a:pt x="109" y="66"/>
                  <a:pt x="107" y="66"/>
                  <a:pt x="107" y="65"/>
                </a:cubicBezTo>
                <a:cubicBezTo>
                  <a:pt x="106" y="61"/>
                  <a:pt x="106" y="57"/>
                  <a:pt x="106" y="53"/>
                </a:cubicBezTo>
                <a:cubicBezTo>
                  <a:pt x="105" y="53"/>
                  <a:pt x="104" y="52"/>
                  <a:pt x="104" y="53"/>
                </a:cubicBezTo>
                <a:cubicBezTo>
                  <a:pt x="104" y="54"/>
                  <a:pt x="104" y="56"/>
                  <a:pt x="103" y="55"/>
                </a:cubicBezTo>
                <a:cubicBezTo>
                  <a:pt x="99" y="54"/>
                  <a:pt x="94" y="52"/>
                  <a:pt x="90" y="53"/>
                </a:cubicBezTo>
                <a:cubicBezTo>
                  <a:pt x="87" y="53"/>
                  <a:pt x="85" y="51"/>
                  <a:pt x="83" y="52"/>
                </a:cubicBezTo>
                <a:cubicBezTo>
                  <a:pt x="83" y="54"/>
                  <a:pt x="83" y="57"/>
                  <a:pt x="84" y="59"/>
                </a:cubicBezTo>
                <a:cubicBezTo>
                  <a:pt x="87" y="60"/>
                  <a:pt x="92" y="64"/>
                  <a:pt x="94" y="68"/>
                </a:cubicBezTo>
                <a:cubicBezTo>
                  <a:pt x="96" y="74"/>
                  <a:pt x="101" y="79"/>
                  <a:pt x="105" y="84"/>
                </a:cubicBezTo>
                <a:cubicBezTo>
                  <a:pt x="110" y="99"/>
                  <a:pt x="108" y="117"/>
                  <a:pt x="90" y="127"/>
                </a:cubicBezTo>
                <a:cubicBezTo>
                  <a:pt x="72" y="137"/>
                  <a:pt x="54" y="140"/>
                  <a:pt x="37" y="141"/>
                </a:cubicBezTo>
                <a:cubicBezTo>
                  <a:pt x="8" y="145"/>
                  <a:pt x="8" y="145"/>
                  <a:pt x="8" y="145"/>
                </a:cubicBezTo>
                <a:cubicBezTo>
                  <a:pt x="8" y="143"/>
                  <a:pt x="7" y="144"/>
                  <a:pt x="7" y="144"/>
                </a:cubicBezTo>
                <a:cubicBezTo>
                  <a:pt x="5" y="145"/>
                  <a:pt x="4" y="144"/>
                  <a:pt x="3" y="144"/>
                </a:cubicBezTo>
                <a:cubicBezTo>
                  <a:pt x="1" y="144"/>
                  <a:pt x="0" y="142"/>
                  <a:pt x="1" y="140"/>
                </a:cubicBezTo>
                <a:cubicBezTo>
                  <a:pt x="2" y="139"/>
                  <a:pt x="3" y="137"/>
                  <a:pt x="5" y="136"/>
                </a:cubicBezTo>
                <a:cubicBezTo>
                  <a:pt x="5" y="136"/>
                  <a:pt x="6" y="136"/>
                  <a:pt x="7" y="137"/>
                </a:cubicBezTo>
                <a:cubicBezTo>
                  <a:pt x="15" y="122"/>
                  <a:pt x="17" y="108"/>
                  <a:pt x="21" y="93"/>
                </a:cubicBezTo>
                <a:cubicBezTo>
                  <a:pt x="22" y="89"/>
                  <a:pt x="22" y="85"/>
                  <a:pt x="19" y="82"/>
                </a:cubicBezTo>
                <a:cubicBezTo>
                  <a:pt x="19" y="81"/>
                  <a:pt x="19" y="80"/>
                  <a:pt x="20" y="80"/>
                </a:cubicBezTo>
                <a:cubicBezTo>
                  <a:pt x="20" y="79"/>
                  <a:pt x="21" y="80"/>
                  <a:pt x="21" y="80"/>
                </a:cubicBezTo>
                <a:cubicBezTo>
                  <a:pt x="22" y="80"/>
                  <a:pt x="22" y="79"/>
                  <a:pt x="23" y="80"/>
                </a:cubicBezTo>
                <a:cubicBezTo>
                  <a:pt x="23" y="81"/>
                  <a:pt x="24" y="81"/>
                  <a:pt x="24" y="82"/>
                </a:cubicBezTo>
                <a:cubicBezTo>
                  <a:pt x="25" y="81"/>
                  <a:pt x="28" y="82"/>
                  <a:pt x="29" y="82"/>
                </a:cubicBezTo>
                <a:cubicBezTo>
                  <a:pt x="34" y="88"/>
                  <a:pt x="41" y="90"/>
                  <a:pt x="47" y="91"/>
                </a:cubicBezTo>
                <a:cubicBezTo>
                  <a:pt x="48" y="91"/>
                  <a:pt x="49" y="89"/>
                  <a:pt x="50" y="88"/>
                </a:cubicBezTo>
                <a:cubicBezTo>
                  <a:pt x="55" y="82"/>
                  <a:pt x="57" y="74"/>
                  <a:pt x="50" y="67"/>
                </a:cubicBezTo>
                <a:cubicBezTo>
                  <a:pt x="45" y="64"/>
                  <a:pt x="40" y="63"/>
                  <a:pt x="34" y="64"/>
                </a:cubicBezTo>
                <a:cubicBezTo>
                  <a:pt x="32" y="64"/>
                  <a:pt x="31" y="63"/>
                  <a:pt x="30" y="61"/>
                </a:cubicBezTo>
                <a:cubicBezTo>
                  <a:pt x="28" y="61"/>
                  <a:pt x="27" y="61"/>
                  <a:pt x="25" y="61"/>
                </a:cubicBezTo>
                <a:cubicBezTo>
                  <a:pt x="25" y="61"/>
                  <a:pt x="25" y="61"/>
                  <a:pt x="25" y="61"/>
                </a:cubicBezTo>
                <a:cubicBezTo>
                  <a:pt x="24" y="61"/>
                  <a:pt x="24" y="61"/>
                  <a:pt x="24" y="61"/>
                </a:cubicBezTo>
                <a:cubicBezTo>
                  <a:pt x="22" y="61"/>
                  <a:pt x="21" y="62"/>
                  <a:pt x="19" y="60"/>
                </a:cubicBezTo>
                <a:cubicBezTo>
                  <a:pt x="21" y="55"/>
                  <a:pt x="21" y="49"/>
                  <a:pt x="21" y="43"/>
                </a:cubicBezTo>
                <a:cubicBezTo>
                  <a:pt x="21" y="36"/>
                  <a:pt x="22" y="29"/>
                  <a:pt x="23" y="22"/>
                </a:cubicBezTo>
                <a:cubicBezTo>
                  <a:pt x="22" y="22"/>
                  <a:pt x="20" y="22"/>
                  <a:pt x="19" y="22"/>
                </a:cubicBezTo>
                <a:cubicBezTo>
                  <a:pt x="19" y="23"/>
                  <a:pt x="18" y="23"/>
                  <a:pt x="18" y="22"/>
                </a:cubicBezTo>
                <a:cubicBezTo>
                  <a:pt x="16" y="22"/>
                  <a:pt x="13" y="23"/>
                  <a:pt x="12" y="22"/>
                </a:cubicBezTo>
                <a:cubicBezTo>
                  <a:pt x="11" y="22"/>
                  <a:pt x="12" y="20"/>
                  <a:pt x="13" y="20"/>
                </a:cubicBezTo>
                <a:cubicBezTo>
                  <a:pt x="16" y="20"/>
                  <a:pt x="19" y="19"/>
                  <a:pt x="23" y="18"/>
                </a:cubicBezTo>
                <a:cubicBezTo>
                  <a:pt x="24" y="16"/>
                  <a:pt x="24" y="13"/>
                  <a:pt x="23" y="11"/>
                </a:cubicBezTo>
                <a:cubicBezTo>
                  <a:pt x="23" y="9"/>
                  <a:pt x="23" y="8"/>
                  <a:pt x="23" y="6"/>
                </a:cubicBezTo>
                <a:cubicBezTo>
                  <a:pt x="23" y="6"/>
                  <a:pt x="25" y="6"/>
                  <a:pt x="25" y="6"/>
                </a:cubicBezTo>
                <a:cubicBezTo>
                  <a:pt x="26" y="7"/>
                  <a:pt x="26" y="7"/>
                  <a:pt x="26" y="8"/>
                </a:cubicBezTo>
                <a:close/>
              </a:path>
            </a:pathLst>
          </a:custGeom>
          <a:solidFill>
            <a:srgbClr val="32827D"/>
          </a:solidFill>
          <a:ln>
            <a:noFill/>
          </a:ln>
        </p:spPr>
        <p:txBody>
          <a:bodyPr/>
          <a:lstStyle/>
          <a:p>
            <a:pPr algn="ctr">
              <a:defRPr/>
            </a:pPr>
            <a:endParaRPr lang="zh-CN" altLang="en-US"/>
          </a:p>
        </p:txBody>
      </p:sp>
      <p:sp>
        <p:nvSpPr>
          <p:cNvPr id="18" name="MH_SubTitle_5"/>
          <p:cNvSpPr/>
          <p:nvPr>
            <p:custDataLst>
              <p:tags r:id="rId11"/>
            </p:custDataLst>
          </p:nvPr>
        </p:nvSpPr>
        <p:spPr>
          <a:xfrm>
            <a:off x="5030789" y="4960938"/>
            <a:ext cx="2154237" cy="1096962"/>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20" name="MH_Other_6"/>
          <p:cNvSpPr>
            <a:spLocks noChangeAspect="1" noEditPoints="1"/>
          </p:cNvSpPr>
          <p:nvPr>
            <p:custDataLst>
              <p:tags r:id="rId12"/>
            </p:custDataLst>
          </p:nvPr>
        </p:nvSpPr>
        <p:spPr bwMode="auto">
          <a:xfrm>
            <a:off x="8288338" y="4046539"/>
            <a:ext cx="601662" cy="814387"/>
          </a:xfrm>
          <a:custGeom>
            <a:avLst/>
            <a:gdLst>
              <a:gd name="T0" fmla="*/ 7 w 129"/>
              <a:gd name="T1" fmla="*/ 109 h 172"/>
              <a:gd name="T2" fmla="*/ 73 w 129"/>
              <a:gd name="T3" fmla="*/ 66 h 172"/>
              <a:gd name="T4" fmla="*/ 83 w 129"/>
              <a:gd name="T5" fmla="*/ 22 h 172"/>
              <a:gd name="T6" fmla="*/ 36 w 129"/>
              <a:gd name="T7" fmla="*/ 151 h 172"/>
              <a:gd name="T8" fmla="*/ 100 w 129"/>
              <a:gd name="T9" fmla="*/ 14 h 172"/>
              <a:gd name="T10" fmla="*/ 112 w 129"/>
              <a:gd name="T11" fmla="*/ 141 h 172"/>
              <a:gd name="T12" fmla="*/ 87 w 129"/>
              <a:gd name="T13" fmla="*/ 26 h 172"/>
              <a:gd name="T14" fmla="*/ 88 w 129"/>
              <a:gd name="T15" fmla="*/ 41 h 172"/>
              <a:gd name="T16" fmla="*/ 8 w 129"/>
              <a:gd name="T17" fmla="*/ 120 h 172"/>
              <a:gd name="T18" fmla="*/ 101 w 129"/>
              <a:gd name="T19" fmla="*/ 4 h 172"/>
              <a:gd name="T20" fmla="*/ 18 w 129"/>
              <a:gd name="T21" fmla="*/ 122 h 172"/>
              <a:gd name="T22" fmla="*/ 106 w 129"/>
              <a:gd name="T23" fmla="*/ 15 h 172"/>
              <a:gd name="T24" fmla="*/ 83 w 129"/>
              <a:gd name="T25" fmla="*/ 29 h 172"/>
              <a:gd name="T26" fmla="*/ 48 w 129"/>
              <a:gd name="T27" fmla="*/ 162 h 172"/>
              <a:gd name="T28" fmla="*/ 112 w 129"/>
              <a:gd name="T29" fmla="*/ 121 h 172"/>
              <a:gd name="T30" fmla="*/ 51 w 129"/>
              <a:gd name="T31" fmla="*/ 117 h 172"/>
              <a:gd name="T32" fmla="*/ 22 w 129"/>
              <a:gd name="T33" fmla="*/ 103 h 172"/>
              <a:gd name="T34" fmla="*/ 118 w 129"/>
              <a:gd name="T35" fmla="*/ 124 h 172"/>
              <a:gd name="T36" fmla="*/ 70 w 129"/>
              <a:gd name="T37" fmla="*/ 56 h 172"/>
              <a:gd name="T38" fmla="*/ 17 w 129"/>
              <a:gd name="T39" fmla="*/ 60 h 172"/>
              <a:gd name="T40" fmla="*/ 54 w 129"/>
              <a:gd name="T41" fmla="*/ 108 h 172"/>
              <a:gd name="T42" fmla="*/ 76 w 129"/>
              <a:gd name="T43" fmla="*/ 46 h 172"/>
              <a:gd name="T44" fmla="*/ 71 w 129"/>
              <a:gd name="T45" fmla="*/ 52 h 172"/>
              <a:gd name="T46" fmla="*/ 57 w 129"/>
              <a:gd name="T47" fmla="*/ 63 h 172"/>
              <a:gd name="T48" fmla="*/ 106 w 129"/>
              <a:gd name="T49" fmla="*/ 137 h 172"/>
              <a:gd name="T50" fmla="*/ 119 w 129"/>
              <a:gd name="T51" fmla="*/ 122 h 172"/>
              <a:gd name="T52" fmla="*/ 37 w 129"/>
              <a:gd name="T53" fmla="*/ 53 h 172"/>
              <a:gd name="T54" fmla="*/ 35 w 129"/>
              <a:gd name="T55" fmla="*/ 45 h 172"/>
              <a:gd name="T56" fmla="*/ 47 w 129"/>
              <a:gd name="T57" fmla="*/ 26 h 172"/>
              <a:gd name="T58" fmla="*/ 77 w 129"/>
              <a:gd name="T59" fmla="*/ 41 h 172"/>
              <a:gd name="T60" fmla="*/ 24 w 129"/>
              <a:gd name="T61" fmla="*/ 69 h 172"/>
              <a:gd name="T62" fmla="*/ 18 w 129"/>
              <a:gd name="T63" fmla="*/ 86 h 172"/>
              <a:gd name="T64" fmla="*/ 17 w 129"/>
              <a:gd name="T65" fmla="*/ 89 h 172"/>
              <a:gd name="T66" fmla="*/ 59 w 129"/>
              <a:gd name="T67" fmla="*/ 118 h 172"/>
              <a:gd name="T68" fmla="*/ 35 w 129"/>
              <a:gd name="T69" fmla="*/ 157 h 172"/>
              <a:gd name="T70" fmla="*/ 7 w 129"/>
              <a:gd name="T71" fmla="*/ 136 h 172"/>
              <a:gd name="T72" fmla="*/ 113 w 129"/>
              <a:gd name="T73" fmla="*/ 105 h 172"/>
              <a:gd name="T74" fmla="*/ 115 w 129"/>
              <a:gd name="T75" fmla="*/ 91 h 172"/>
              <a:gd name="T76" fmla="*/ 71 w 129"/>
              <a:gd name="T77" fmla="*/ 164 h 172"/>
              <a:gd name="T78" fmla="*/ 65 w 129"/>
              <a:gd name="T79" fmla="*/ 94 h 172"/>
              <a:gd name="T80" fmla="*/ 94 w 129"/>
              <a:gd name="T81" fmla="*/ 13 h 172"/>
              <a:gd name="T82" fmla="*/ 44 w 129"/>
              <a:gd name="T83" fmla="*/ 42 h 172"/>
              <a:gd name="T84" fmla="*/ 37 w 129"/>
              <a:gd name="T85" fmla="*/ 62 h 172"/>
              <a:gd name="T86" fmla="*/ 28 w 129"/>
              <a:gd name="T87" fmla="*/ 88 h 172"/>
              <a:gd name="T88" fmla="*/ 32 w 129"/>
              <a:gd name="T89" fmla="*/ 110 h 172"/>
              <a:gd name="T90" fmla="*/ 33 w 129"/>
              <a:gd name="T91" fmla="*/ 128 h 172"/>
              <a:gd name="T92" fmla="*/ 44 w 129"/>
              <a:gd name="T93" fmla="*/ 140 h 172"/>
              <a:gd name="T94" fmla="*/ 36 w 129"/>
              <a:gd name="T95" fmla="*/ 153 h 172"/>
              <a:gd name="T96" fmla="*/ 73 w 129"/>
              <a:gd name="T97" fmla="*/ 157 h 172"/>
              <a:gd name="T98" fmla="*/ 104 w 129"/>
              <a:gd name="T99" fmla="*/ 128 h 172"/>
              <a:gd name="T100" fmla="*/ 106 w 129"/>
              <a:gd name="T101" fmla="*/ 96 h 172"/>
              <a:gd name="T102" fmla="*/ 50 w 129"/>
              <a:gd name="T103" fmla="*/ 56 h 172"/>
              <a:gd name="T104" fmla="*/ 67 w 129"/>
              <a:gd name="T105" fmla="*/ 36 h 172"/>
              <a:gd name="T106" fmla="*/ 80 w 129"/>
              <a:gd name="T107" fmla="*/ 22 h 172"/>
              <a:gd name="T108" fmla="*/ 74 w 129"/>
              <a:gd name="T109" fmla="*/ 57 h 172"/>
              <a:gd name="T110" fmla="*/ 74 w 129"/>
              <a:gd name="T111" fmla="*/ 170 h 172"/>
              <a:gd name="T112" fmla="*/ 32 w 129"/>
              <a:gd name="T113" fmla="*/ 10 h 172"/>
              <a:gd name="T114" fmla="*/ 99 w 129"/>
              <a:gd name="T115" fmla="*/ 4 h 172"/>
              <a:gd name="T116" fmla="*/ 119 w 129"/>
              <a:gd name="T117" fmla="*/ 15 h 172"/>
              <a:gd name="T118" fmla="*/ 110 w 129"/>
              <a:gd name="T119" fmla="*/ 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72">
                <a:moveTo>
                  <a:pt x="18" y="122"/>
                </a:moveTo>
                <a:cubicBezTo>
                  <a:pt x="19" y="122"/>
                  <a:pt x="20" y="122"/>
                  <a:pt x="19" y="121"/>
                </a:cubicBezTo>
                <a:cubicBezTo>
                  <a:pt x="19" y="121"/>
                  <a:pt x="19" y="121"/>
                  <a:pt x="18" y="122"/>
                </a:cubicBezTo>
                <a:close/>
                <a:moveTo>
                  <a:pt x="25" y="124"/>
                </a:moveTo>
                <a:cubicBezTo>
                  <a:pt x="25" y="124"/>
                  <a:pt x="24" y="125"/>
                  <a:pt x="24" y="125"/>
                </a:cubicBezTo>
                <a:cubicBezTo>
                  <a:pt x="25" y="125"/>
                  <a:pt x="26" y="125"/>
                  <a:pt x="26" y="124"/>
                </a:cubicBezTo>
                <a:cubicBezTo>
                  <a:pt x="26" y="124"/>
                  <a:pt x="25" y="124"/>
                  <a:pt x="25" y="124"/>
                </a:cubicBezTo>
                <a:close/>
                <a:moveTo>
                  <a:pt x="7" y="109"/>
                </a:moveTo>
                <a:cubicBezTo>
                  <a:pt x="7" y="109"/>
                  <a:pt x="7" y="110"/>
                  <a:pt x="7" y="110"/>
                </a:cubicBezTo>
                <a:cubicBezTo>
                  <a:pt x="7" y="111"/>
                  <a:pt x="7" y="111"/>
                  <a:pt x="7" y="110"/>
                </a:cubicBezTo>
                <a:cubicBezTo>
                  <a:pt x="7" y="110"/>
                  <a:pt x="8" y="108"/>
                  <a:pt x="7" y="109"/>
                </a:cubicBezTo>
                <a:close/>
                <a:moveTo>
                  <a:pt x="99" y="15"/>
                </a:moveTo>
                <a:cubicBezTo>
                  <a:pt x="99" y="15"/>
                  <a:pt x="98" y="16"/>
                  <a:pt x="98" y="16"/>
                </a:cubicBezTo>
                <a:cubicBezTo>
                  <a:pt x="97" y="17"/>
                  <a:pt x="99" y="16"/>
                  <a:pt x="99" y="16"/>
                </a:cubicBezTo>
                <a:cubicBezTo>
                  <a:pt x="99" y="16"/>
                  <a:pt x="99" y="15"/>
                  <a:pt x="99" y="15"/>
                </a:cubicBezTo>
                <a:close/>
                <a:moveTo>
                  <a:pt x="27" y="147"/>
                </a:moveTo>
                <a:cubicBezTo>
                  <a:pt x="27" y="147"/>
                  <a:pt x="27" y="147"/>
                  <a:pt x="27" y="147"/>
                </a:cubicBezTo>
                <a:cubicBezTo>
                  <a:pt x="28" y="148"/>
                  <a:pt x="29" y="147"/>
                  <a:pt x="30" y="147"/>
                </a:cubicBezTo>
                <a:cubicBezTo>
                  <a:pt x="29" y="147"/>
                  <a:pt x="28" y="147"/>
                  <a:pt x="27" y="147"/>
                </a:cubicBezTo>
                <a:close/>
                <a:moveTo>
                  <a:pt x="72" y="66"/>
                </a:moveTo>
                <a:cubicBezTo>
                  <a:pt x="73" y="66"/>
                  <a:pt x="75" y="67"/>
                  <a:pt x="75" y="66"/>
                </a:cubicBezTo>
                <a:cubicBezTo>
                  <a:pt x="74" y="66"/>
                  <a:pt x="74" y="66"/>
                  <a:pt x="73" y="66"/>
                </a:cubicBezTo>
                <a:cubicBezTo>
                  <a:pt x="72" y="66"/>
                  <a:pt x="72" y="66"/>
                  <a:pt x="72" y="66"/>
                </a:cubicBezTo>
                <a:close/>
                <a:moveTo>
                  <a:pt x="8" y="82"/>
                </a:moveTo>
                <a:cubicBezTo>
                  <a:pt x="7" y="83"/>
                  <a:pt x="7" y="84"/>
                  <a:pt x="7" y="86"/>
                </a:cubicBezTo>
                <a:cubicBezTo>
                  <a:pt x="7" y="85"/>
                  <a:pt x="8" y="83"/>
                  <a:pt x="8" y="82"/>
                </a:cubicBezTo>
                <a:close/>
                <a:moveTo>
                  <a:pt x="10" y="93"/>
                </a:moveTo>
                <a:cubicBezTo>
                  <a:pt x="10" y="95"/>
                  <a:pt x="9" y="96"/>
                  <a:pt x="10" y="98"/>
                </a:cubicBezTo>
                <a:cubicBezTo>
                  <a:pt x="10" y="97"/>
                  <a:pt x="10" y="96"/>
                  <a:pt x="10" y="96"/>
                </a:cubicBezTo>
                <a:cubicBezTo>
                  <a:pt x="10" y="95"/>
                  <a:pt x="11" y="93"/>
                  <a:pt x="10" y="93"/>
                </a:cubicBezTo>
                <a:close/>
                <a:moveTo>
                  <a:pt x="80" y="22"/>
                </a:moveTo>
                <a:cubicBezTo>
                  <a:pt x="81" y="23"/>
                  <a:pt x="81" y="23"/>
                  <a:pt x="82" y="23"/>
                </a:cubicBezTo>
                <a:cubicBezTo>
                  <a:pt x="82" y="23"/>
                  <a:pt x="83" y="23"/>
                  <a:pt x="83" y="22"/>
                </a:cubicBezTo>
                <a:cubicBezTo>
                  <a:pt x="82" y="23"/>
                  <a:pt x="81" y="22"/>
                  <a:pt x="80" y="22"/>
                </a:cubicBezTo>
                <a:close/>
                <a:moveTo>
                  <a:pt x="106" y="139"/>
                </a:moveTo>
                <a:cubicBezTo>
                  <a:pt x="105" y="139"/>
                  <a:pt x="105" y="140"/>
                  <a:pt x="105" y="140"/>
                </a:cubicBezTo>
                <a:cubicBezTo>
                  <a:pt x="106" y="140"/>
                  <a:pt x="106" y="140"/>
                  <a:pt x="107" y="139"/>
                </a:cubicBezTo>
                <a:cubicBezTo>
                  <a:pt x="107" y="139"/>
                  <a:pt x="109" y="140"/>
                  <a:pt x="108" y="139"/>
                </a:cubicBezTo>
                <a:cubicBezTo>
                  <a:pt x="108" y="139"/>
                  <a:pt x="106" y="139"/>
                  <a:pt x="106" y="139"/>
                </a:cubicBezTo>
                <a:close/>
                <a:moveTo>
                  <a:pt x="36" y="151"/>
                </a:moveTo>
                <a:cubicBezTo>
                  <a:pt x="35" y="151"/>
                  <a:pt x="34" y="151"/>
                  <a:pt x="33" y="151"/>
                </a:cubicBezTo>
                <a:cubicBezTo>
                  <a:pt x="33" y="151"/>
                  <a:pt x="34" y="151"/>
                  <a:pt x="34" y="151"/>
                </a:cubicBezTo>
                <a:cubicBezTo>
                  <a:pt x="35" y="151"/>
                  <a:pt x="37" y="151"/>
                  <a:pt x="38" y="150"/>
                </a:cubicBezTo>
                <a:cubicBezTo>
                  <a:pt x="37" y="150"/>
                  <a:pt x="36" y="151"/>
                  <a:pt x="36" y="151"/>
                </a:cubicBezTo>
                <a:close/>
                <a:moveTo>
                  <a:pt x="57" y="110"/>
                </a:moveTo>
                <a:cubicBezTo>
                  <a:pt x="57" y="110"/>
                  <a:pt x="56" y="110"/>
                  <a:pt x="56" y="110"/>
                </a:cubicBezTo>
                <a:cubicBezTo>
                  <a:pt x="57" y="110"/>
                  <a:pt x="59" y="110"/>
                  <a:pt x="60" y="110"/>
                </a:cubicBezTo>
                <a:cubicBezTo>
                  <a:pt x="60" y="110"/>
                  <a:pt x="61" y="110"/>
                  <a:pt x="61" y="109"/>
                </a:cubicBezTo>
                <a:cubicBezTo>
                  <a:pt x="60" y="109"/>
                  <a:pt x="58" y="110"/>
                  <a:pt x="57" y="110"/>
                </a:cubicBezTo>
                <a:close/>
                <a:moveTo>
                  <a:pt x="54" y="54"/>
                </a:moveTo>
                <a:cubicBezTo>
                  <a:pt x="53" y="54"/>
                  <a:pt x="53" y="54"/>
                  <a:pt x="52" y="55"/>
                </a:cubicBezTo>
                <a:cubicBezTo>
                  <a:pt x="53" y="55"/>
                  <a:pt x="55" y="55"/>
                  <a:pt x="55" y="55"/>
                </a:cubicBezTo>
                <a:cubicBezTo>
                  <a:pt x="56" y="55"/>
                  <a:pt x="56" y="54"/>
                  <a:pt x="56" y="53"/>
                </a:cubicBezTo>
                <a:cubicBezTo>
                  <a:pt x="56" y="53"/>
                  <a:pt x="54" y="54"/>
                  <a:pt x="54" y="54"/>
                </a:cubicBezTo>
                <a:close/>
                <a:moveTo>
                  <a:pt x="100" y="14"/>
                </a:moveTo>
                <a:cubicBezTo>
                  <a:pt x="100" y="15"/>
                  <a:pt x="101" y="15"/>
                  <a:pt x="101" y="16"/>
                </a:cubicBezTo>
                <a:cubicBezTo>
                  <a:pt x="101" y="16"/>
                  <a:pt x="102" y="17"/>
                  <a:pt x="102" y="16"/>
                </a:cubicBezTo>
                <a:cubicBezTo>
                  <a:pt x="102" y="15"/>
                  <a:pt x="102" y="13"/>
                  <a:pt x="100" y="14"/>
                </a:cubicBezTo>
                <a:close/>
                <a:moveTo>
                  <a:pt x="97" y="20"/>
                </a:moveTo>
                <a:cubicBezTo>
                  <a:pt x="97" y="20"/>
                  <a:pt x="97" y="20"/>
                  <a:pt x="97" y="20"/>
                </a:cubicBezTo>
                <a:cubicBezTo>
                  <a:pt x="98" y="21"/>
                  <a:pt x="99" y="20"/>
                  <a:pt x="99" y="20"/>
                </a:cubicBezTo>
                <a:cubicBezTo>
                  <a:pt x="100" y="21"/>
                  <a:pt x="103" y="21"/>
                  <a:pt x="102" y="20"/>
                </a:cubicBezTo>
                <a:cubicBezTo>
                  <a:pt x="100" y="20"/>
                  <a:pt x="99" y="20"/>
                  <a:pt x="97" y="20"/>
                </a:cubicBezTo>
                <a:close/>
                <a:moveTo>
                  <a:pt x="110" y="140"/>
                </a:moveTo>
                <a:cubicBezTo>
                  <a:pt x="110" y="140"/>
                  <a:pt x="108" y="140"/>
                  <a:pt x="108" y="141"/>
                </a:cubicBezTo>
                <a:cubicBezTo>
                  <a:pt x="112" y="141"/>
                  <a:pt x="112" y="141"/>
                  <a:pt x="112" y="141"/>
                </a:cubicBezTo>
                <a:cubicBezTo>
                  <a:pt x="113" y="141"/>
                  <a:pt x="113" y="140"/>
                  <a:pt x="113" y="140"/>
                </a:cubicBezTo>
                <a:cubicBezTo>
                  <a:pt x="112" y="140"/>
                  <a:pt x="111" y="140"/>
                  <a:pt x="110" y="140"/>
                </a:cubicBezTo>
                <a:close/>
                <a:moveTo>
                  <a:pt x="16" y="136"/>
                </a:moveTo>
                <a:cubicBezTo>
                  <a:pt x="16" y="136"/>
                  <a:pt x="17" y="137"/>
                  <a:pt x="17" y="137"/>
                </a:cubicBezTo>
                <a:cubicBezTo>
                  <a:pt x="18" y="137"/>
                  <a:pt x="20" y="136"/>
                  <a:pt x="22" y="136"/>
                </a:cubicBezTo>
                <a:cubicBezTo>
                  <a:pt x="20" y="136"/>
                  <a:pt x="18" y="136"/>
                  <a:pt x="16" y="136"/>
                </a:cubicBezTo>
                <a:close/>
                <a:moveTo>
                  <a:pt x="58" y="104"/>
                </a:moveTo>
                <a:cubicBezTo>
                  <a:pt x="58" y="104"/>
                  <a:pt x="57" y="104"/>
                  <a:pt x="57" y="104"/>
                </a:cubicBezTo>
                <a:cubicBezTo>
                  <a:pt x="59" y="104"/>
                  <a:pt x="62" y="104"/>
                  <a:pt x="65" y="104"/>
                </a:cubicBezTo>
                <a:cubicBezTo>
                  <a:pt x="62" y="103"/>
                  <a:pt x="60" y="104"/>
                  <a:pt x="58" y="104"/>
                </a:cubicBezTo>
                <a:close/>
                <a:moveTo>
                  <a:pt x="87" y="26"/>
                </a:moveTo>
                <a:cubicBezTo>
                  <a:pt x="86" y="26"/>
                  <a:pt x="86" y="26"/>
                  <a:pt x="86" y="27"/>
                </a:cubicBezTo>
                <a:cubicBezTo>
                  <a:pt x="88" y="26"/>
                  <a:pt x="91" y="26"/>
                  <a:pt x="94" y="25"/>
                </a:cubicBezTo>
                <a:lnTo>
                  <a:pt x="87" y="26"/>
                </a:lnTo>
                <a:close/>
                <a:moveTo>
                  <a:pt x="19" y="140"/>
                </a:moveTo>
                <a:cubicBezTo>
                  <a:pt x="19" y="141"/>
                  <a:pt x="20" y="141"/>
                  <a:pt x="20" y="141"/>
                </a:cubicBezTo>
                <a:cubicBezTo>
                  <a:pt x="21" y="141"/>
                  <a:pt x="23" y="141"/>
                  <a:pt x="25" y="140"/>
                </a:cubicBezTo>
                <a:lnTo>
                  <a:pt x="19" y="140"/>
                </a:lnTo>
                <a:close/>
                <a:moveTo>
                  <a:pt x="88" y="41"/>
                </a:moveTo>
                <a:cubicBezTo>
                  <a:pt x="87" y="41"/>
                  <a:pt x="87" y="41"/>
                  <a:pt x="87" y="42"/>
                </a:cubicBezTo>
                <a:cubicBezTo>
                  <a:pt x="88" y="42"/>
                  <a:pt x="90" y="42"/>
                  <a:pt x="92" y="41"/>
                </a:cubicBezTo>
                <a:cubicBezTo>
                  <a:pt x="90" y="41"/>
                  <a:pt x="89" y="40"/>
                  <a:pt x="88" y="41"/>
                </a:cubicBezTo>
                <a:close/>
                <a:moveTo>
                  <a:pt x="91" y="22"/>
                </a:moveTo>
                <a:cubicBezTo>
                  <a:pt x="91" y="22"/>
                  <a:pt x="90" y="23"/>
                  <a:pt x="90" y="23"/>
                </a:cubicBezTo>
                <a:cubicBezTo>
                  <a:pt x="92" y="22"/>
                  <a:pt x="96" y="23"/>
                  <a:pt x="99" y="23"/>
                </a:cubicBezTo>
                <a:cubicBezTo>
                  <a:pt x="99" y="22"/>
                  <a:pt x="101" y="22"/>
                  <a:pt x="100" y="22"/>
                </a:cubicBezTo>
                <a:lnTo>
                  <a:pt x="91" y="22"/>
                </a:lnTo>
                <a:close/>
                <a:moveTo>
                  <a:pt x="16" y="131"/>
                </a:moveTo>
                <a:cubicBezTo>
                  <a:pt x="15" y="131"/>
                  <a:pt x="14" y="132"/>
                  <a:pt x="15" y="132"/>
                </a:cubicBezTo>
                <a:cubicBezTo>
                  <a:pt x="17" y="132"/>
                  <a:pt x="19" y="131"/>
                  <a:pt x="21" y="131"/>
                </a:cubicBezTo>
                <a:lnTo>
                  <a:pt x="16" y="131"/>
                </a:lnTo>
                <a:close/>
                <a:moveTo>
                  <a:pt x="7" y="113"/>
                </a:moveTo>
                <a:cubicBezTo>
                  <a:pt x="7" y="115"/>
                  <a:pt x="7" y="118"/>
                  <a:pt x="8" y="120"/>
                </a:cubicBezTo>
                <a:cubicBezTo>
                  <a:pt x="8" y="113"/>
                  <a:pt x="8" y="113"/>
                  <a:pt x="8" y="113"/>
                </a:cubicBezTo>
                <a:cubicBezTo>
                  <a:pt x="8" y="112"/>
                  <a:pt x="7" y="113"/>
                  <a:pt x="7" y="113"/>
                </a:cubicBezTo>
                <a:close/>
                <a:moveTo>
                  <a:pt x="75" y="48"/>
                </a:moveTo>
                <a:cubicBezTo>
                  <a:pt x="71" y="49"/>
                  <a:pt x="67" y="49"/>
                  <a:pt x="64" y="50"/>
                </a:cubicBezTo>
                <a:cubicBezTo>
                  <a:pt x="63" y="50"/>
                  <a:pt x="63" y="50"/>
                  <a:pt x="63" y="50"/>
                </a:cubicBezTo>
                <a:cubicBezTo>
                  <a:pt x="74" y="49"/>
                  <a:pt x="74" y="49"/>
                  <a:pt x="74" y="49"/>
                </a:cubicBezTo>
                <a:cubicBezTo>
                  <a:pt x="74" y="49"/>
                  <a:pt x="74" y="48"/>
                  <a:pt x="75" y="48"/>
                </a:cubicBezTo>
                <a:close/>
                <a:moveTo>
                  <a:pt x="101" y="4"/>
                </a:moveTo>
                <a:cubicBezTo>
                  <a:pt x="101" y="4"/>
                  <a:pt x="101" y="5"/>
                  <a:pt x="102" y="5"/>
                </a:cubicBezTo>
                <a:cubicBezTo>
                  <a:pt x="103" y="6"/>
                  <a:pt x="104" y="6"/>
                  <a:pt x="105" y="6"/>
                </a:cubicBezTo>
                <a:cubicBezTo>
                  <a:pt x="104" y="5"/>
                  <a:pt x="103" y="4"/>
                  <a:pt x="101" y="4"/>
                </a:cubicBezTo>
                <a:cubicBezTo>
                  <a:pt x="101" y="3"/>
                  <a:pt x="100" y="3"/>
                  <a:pt x="101" y="4"/>
                </a:cubicBezTo>
                <a:close/>
                <a:moveTo>
                  <a:pt x="82" y="33"/>
                </a:moveTo>
                <a:cubicBezTo>
                  <a:pt x="81" y="33"/>
                  <a:pt x="81" y="33"/>
                  <a:pt x="81" y="33"/>
                </a:cubicBezTo>
                <a:cubicBezTo>
                  <a:pt x="80" y="33"/>
                  <a:pt x="78" y="33"/>
                  <a:pt x="77" y="34"/>
                </a:cubicBezTo>
                <a:cubicBezTo>
                  <a:pt x="80" y="34"/>
                  <a:pt x="82" y="34"/>
                  <a:pt x="86" y="34"/>
                </a:cubicBezTo>
                <a:cubicBezTo>
                  <a:pt x="86" y="34"/>
                  <a:pt x="86" y="33"/>
                  <a:pt x="87" y="33"/>
                </a:cubicBezTo>
                <a:cubicBezTo>
                  <a:pt x="85" y="33"/>
                  <a:pt x="83" y="33"/>
                  <a:pt x="82" y="33"/>
                </a:cubicBezTo>
                <a:close/>
                <a:moveTo>
                  <a:pt x="18" y="122"/>
                </a:moveTo>
                <a:cubicBezTo>
                  <a:pt x="16" y="121"/>
                  <a:pt x="14" y="122"/>
                  <a:pt x="13" y="122"/>
                </a:cubicBezTo>
                <a:cubicBezTo>
                  <a:pt x="13" y="122"/>
                  <a:pt x="13" y="123"/>
                  <a:pt x="13" y="124"/>
                </a:cubicBezTo>
                <a:cubicBezTo>
                  <a:pt x="15" y="123"/>
                  <a:pt x="17" y="123"/>
                  <a:pt x="18" y="122"/>
                </a:cubicBezTo>
                <a:close/>
                <a:moveTo>
                  <a:pt x="107" y="148"/>
                </a:moveTo>
                <a:cubicBezTo>
                  <a:pt x="105" y="148"/>
                  <a:pt x="102" y="149"/>
                  <a:pt x="100" y="150"/>
                </a:cubicBezTo>
                <a:cubicBezTo>
                  <a:pt x="106" y="149"/>
                  <a:pt x="106" y="149"/>
                  <a:pt x="106" y="149"/>
                </a:cubicBezTo>
                <a:cubicBezTo>
                  <a:pt x="107" y="149"/>
                  <a:pt x="108" y="148"/>
                  <a:pt x="108" y="147"/>
                </a:cubicBezTo>
                <a:cubicBezTo>
                  <a:pt x="108" y="147"/>
                  <a:pt x="107" y="147"/>
                  <a:pt x="107" y="148"/>
                </a:cubicBezTo>
                <a:close/>
                <a:moveTo>
                  <a:pt x="109" y="143"/>
                </a:moveTo>
                <a:cubicBezTo>
                  <a:pt x="104" y="144"/>
                  <a:pt x="104" y="144"/>
                  <a:pt x="104" y="144"/>
                </a:cubicBezTo>
                <a:cubicBezTo>
                  <a:pt x="106" y="144"/>
                  <a:pt x="108" y="144"/>
                  <a:pt x="110" y="144"/>
                </a:cubicBezTo>
                <a:cubicBezTo>
                  <a:pt x="111" y="144"/>
                  <a:pt x="111" y="143"/>
                  <a:pt x="111" y="142"/>
                </a:cubicBezTo>
                <a:cubicBezTo>
                  <a:pt x="111" y="143"/>
                  <a:pt x="109" y="143"/>
                  <a:pt x="109" y="143"/>
                </a:cubicBezTo>
                <a:close/>
                <a:moveTo>
                  <a:pt x="106" y="15"/>
                </a:moveTo>
                <a:cubicBezTo>
                  <a:pt x="106" y="16"/>
                  <a:pt x="106" y="17"/>
                  <a:pt x="107" y="17"/>
                </a:cubicBezTo>
                <a:cubicBezTo>
                  <a:pt x="108" y="17"/>
                  <a:pt x="109" y="16"/>
                  <a:pt x="110" y="15"/>
                </a:cubicBezTo>
                <a:cubicBezTo>
                  <a:pt x="109" y="14"/>
                  <a:pt x="109" y="15"/>
                  <a:pt x="108" y="15"/>
                </a:cubicBezTo>
                <a:cubicBezTo>
                  <a:pt x="107" y="15"/>
                  <a:pt x="106" y="14"/>
                  <a:pt x="106" y="15"/>
                </a:cubicBezTo>
                <a:close/>
                <a:moveTo>
                  <a:pt x="82" y="31"/>
                </a:moveTo>
                <a:cubicBezTo>
                  <a:pt x="81" y="31"/>
                  <a:pt x="80" y="31"/>
                  <a:pt x="80" y="32"/>
                </a:cubicBezTo>
                <a:cubicBezTo>
                  <a:pt x="83" y="31"/>
                  <a:pt x="86" y="31"/>
                  <a:pt x="88" y="31"/>
                </a:cubicBezTo>
                <a:cubicBezTo>
                  <a:pt x="89" y="31"/>
                  <a:pt x="89" y="31"/>
                  <a:pt x="89" y="30"/>
                </a:cubicBezTo>
                <a:cubicBezTo>
                  <a:pt x="87" y="31"/>
                  <a:pt x="85" y="30"/>
                  <a:pt x="82" y="31"/>
                </a:cubicBezTo>
                <a:close/>
                <a:moveTo>
                  <a:pt x="92" y="27"/>
                </a:moveTo>
                <a:cubicBezTo>
                  <a:pt x="90" y="28"/>
                  <a:pt x="86" y="28"/>
                  <a:pt x="83" y="29"/>
                </a:cubicBezTo>
                <a:cubicBezTo>
                  <a:pt x="91" y="29"/>
                  <a:pt x="91" y="29"/>
                  <a:pt x="91" y="29"/>
                </a:cubicBezTo>
                <a:cubicBezTo>
                  <a:pt x="91" y="29"/>
                  <a:pt x="92" y="28"/>
                  <a:pt x="92" y="27"/>
                </a:cubicBezTo>
                <a:close/>
                <a:moveTo>
                  <a:pt x="110" y="127"/>
                </a:moveTo>
                <a:cubicBezTo>
                  <a:pt x="110" y="127"/>
                  <a:pt x="110" y="128"/>
                  <a:pt x="110" y="129"/>
                </a:cubicBezTo>
                <a:cubicBezTo>
                  <a:pt x="111" y="129"/>
                  <a:pt x="114" y="128"/>
                  <a:pt x="116" y="128"/>
                </a:cubicBezTo>
                <a:cubicBezTo>
                  <a:pt x="116" y="128"/>
                  <a:pt x="117" y="129"/>
                  <a:pt x="117" y="128"/>
                </a:cubicBezTo>
                <a:lnTo>
                  <a:pt x="110" y="127"/>
                </a:lnTo>
                <a:close/>
                <a:moveTo>
                  <a:pt x="41" y="162"/>
                </a:moveTo>
                <a:cubicBezTo>
                  <a:pt x="41" y="162"/>
                  <a:pt x="39" y="162"/>
                  <a:pt x="39" y="162"/>
                </a:cubicBezTo>
                <a:cubicBezTo>
                  <a:pt x="42" y="163"/>
                  <a:pt x="45" y="163"/>
                  <a:pt x="48" y="163"/>
                </a:cubicBezTo>
                <a:cubicBezTo>
                  <a:pt x="49" y="162"/>
                  <a:pt x="49" y="162"/>
                  <a:pt x="48" y="162"/>
                </a:cubicBezTo>
                <a:cubicBezTo>
                  <a:pt x="46" y="161"/>
                  <a:pt x="43" y="161"/>
                  <a:pt x="41" y="162"/>
                </a:cubicBezTo>
                <a:close/>
                <a:moveTo>
                  <a:pt x="81" y="38"/>
                </a:moveTo>
                <a:cubicBezTo>
                  <a:pt x="78" y="39"/>
                  <a:pt x="75" y="39"/>
                  <a:pt x="71" y="39"/>
                </a:cubicBezTo>
                <a:cubicBezTo>
                  <a:pt x="71" y="40"/>
                  <a:pt x="71" y="40"/>
                  <a:pt x="71" y="40"/>
                </a:cubicBezTo>
                <a:cubicBezTo>
                  <a:pt x="74" y="40"/>
                  <a:pt x="77" y="40"/>
                  <a:pt x="81" y="39"/>
                </a:cubicBezTo>
                <a:cubicBezTo>
                  <a:pt x="81" y="39"/>
                  <a:pt x="81" y="39"/>
                  <a:pt x="81" y="38"/>
                </a:cubicBezTo>
                <a:close/>
                <a:moveTo>
                  <a:pt x="112" y="121"/>
                </a:moveTo>
                <a:cubicBezTo>
                  <a:pt x="112" y="121"/>
                  <a:pt x="112" y="121"/>
                  <a:pt x="112" y="121"/>
                </a:cubicBezTo>
                <a:cubicBezTo>
                  <a:pt x="112" y="122"/>
                  <a:pt x="111" y="123"/>
                  <a:pt x="111" y="123"/>
                </a:cubicBezTo>
                <a:cubicBezTo>
                  <a:pt x="118" y="123"/>
                  <a:pt x="118" y="123"/>
                  <a:pt x="118" y="123"/>
                </a:cubicBezTo>
                <a:cubicBezTo>
                  <a:pt x="116" y="122"/>
                  <a:pt x="114" y="122"/>
                  <a:pt x="112" y="121"/>
                </a:cubicBezTo>
                <a:close/>
                <a:moveTo>
                  <a:pt x="62" y="10"/>
                </a:moveTo>
                <a:cubicBezTo>
                  <a:pt x="58" y="14"/>
                  <a:pt x="58" y="14"/>
                  <a:pt x="58" y="14"/>
                </a:cubicBezTo>
                <a:cubicBezTo>
                  <a:pt x="58" y="14"/>
                  <a:pt x="57" y="16"/>
                  <a:pt x="57" y="15"/>
                </a:cubicBezTo>
                <a:cubicBezTo>
                  <a:pt x="66" y="10"/>
                  <a:pt x="66" y="10"/>
                  <a:pt x="66" y="10"/>
                </a:cubicBezTo>
                <a:cubicBezTo>
                  <a:pt x="65" y="10"/>
                  <a:pt x="64" y="10"/>
                  <a:pt x="64" y="11"/>
                </a:cubicBezTo>
                <a:cubicBezTo>
                  <a:pt x="64" y="11"/>
                  <a:pt x="63" y="10"/>
                  <a:pt x="62" y="10"/>
                </a:cubicBezTo>
                <a:close/>
                <a:moveTo>
                  <a:pt x="51" y="118"/>
                </a:moveTo>
                <a:cubicBezTo>
                  <a:pt x="51" y="119"/>
                  <a:pt x="51" y="119"/>
                  <a:pt x="52" y="120"/>
                </a:cubicBezTo>
                <a:cubicBezTo>
                  <a:pt x="54" y="119"/>
                  <a:pt x="57" y="119"/>
                  <a:pt x="59" y="118"/>
                </a:cubicBezTo>
                <a:cubicBezTo>
                  <a:pt x="53" y="118"/>
                  <a:pt x="53" y="118"/>
                  <a:pt x="53" y="118"/>
                </a:cubicBezTo>
                <a:cubicBezTo>
                  <a:pt x="52" y="118"/>
                  <a:pt x="51" y="118"/>
                  <a:pt x="51" y="117"/>
                </a:cubicBezTo>
                <a:cubicBezTo>
                  <a:pt x="51" y="117"/>
                  <a:pt x="51" y="118"/>
                  <a:pt x="51" y="118"/>
                </a:cubicBezTo>
                <a:close/>
                <a:moveTo>
                  <a:pt x="113" y="130"/>
                </a:moveTo>
                <a:cubicBezTo>
                  <a:pt x="113" y="130"/>
                  <a:pt x="111" y="130"/>
                  <a:pt x="111" y="130"/>
                </a:cubicBezTo>
                <a:cubicBezTo>
                  <a:pt x="111" y="130"/>
                  <a:pt x="108" y="130"/>
                  <a:pt x="109" y="130"/>
                </a:cubicBezTo>
                <a:cubicBezTo>
                  <a:pt x="112" y="131"/>
                  <a:pt x="114" y="131"/>
                  <a:pt x="117" y="131"/>
                </a:cubicBezTo>
                <a:cubicBezTo>
                  <a:pt x="117" y="129"/>
                  <a:pt x="117" y="129"/>
                  <a:pt x="117" y="129"/>
                </a:cubicBezTo>
                <a:cubicBezTo>
                  <a:pt x="116" y="130"/>
                  <a:pt x="115" y="129"/>
                  <a:pt x="113" y="130"/>
                </a:cubicBezTo>
                <a:close/>
                <a:moveTo>
                  <a:pt x="18" y="103"/>
                </a:moveTo>
                <a:cubicBezTo>
                  <a:pt x="17" y="104"/>
                  <a:pt x="16" y="104"/>
                  <a:pt x="15" y="104"/>
                </a:cubicBezTo>
                <a:cubicBezTo>
                  <a:pt x="14" y="104"/>
                  <a:pt x="14" y="106"/>
                  <a:pt x="14" y="107"/>
                </a:cubicBezTo>
                <a:cubicBezTo>
                  <a:pt x="22" y="103"/>
                  <a:pt x="22" y="103"/>
                  <a:pt x="22" y="103"/>
                </a:cubicBezTo>
                <a:cubicBezTo>
                  <a:pt x="20" y="103"/>
                  <a:pt x="19" y="103"/>
                  <a:pt x="18" y="103"/>
                </a:cubicBezTo>
                <a:close/>
                <a:moveTo>
                  <a:pt x="101" y="146"/>
                </a:moveTo>
                <a:cubicBezTo>
                  <a:pt x="100" y="147"/>
                  <a:pt x="99" y="148"/>
                  <a:pt x="98" y="149"/>
                </a:cubicBezTo>
                <a:cubicBezTo>
                  <a:pt x="101" y="148"/>
                  <a:pt x="104" y="147"/>
                  <a:pt x="107" y="146"/>
                </a:cubicBezTo>
                <a:cubicBezTo>
                  <a:pt x="107" y="146"/>
                  <a:pt x="107" y="146"/>
                  <a:pt x="107" y="146"/>
                </a:cubicBezTo>
                <a:cubicBezTo>
                  <a:pt x="105" y="146"/>
                  <a:pt x="103" y="146"/>
                  <a:pt x="101" y="146"/>
                </a:cubicBezTo>
                <a:close/>
                <a:moveTo>
                  <a:pt x="118" y="124"/>
                </a:moveTo>
                <a:cubicBezTo>
                  <a:pt x="115" y="124"/>
                  <a:pt x="112" y="124"/>
                  <a:pt x="110" y="125"/>
                </a:cubicBezTo>
                <a:cubicBezTo>
                  <a:pt x="118" y="127"/>
                  <a:pt x="118" y="127"/>
                  <a:pt x="118" y="127"/>
                </a:cubicBezTo>
                <a:cubicBezTo>
                  <a:pt x="118" y="126"/>
                  <a:pt x="118" y="125"/>
                  <a:pt x="118" y="125"/>
                </a:cubicBezTo>
                <a:cubicBezTo>
                  <a:pt x="119" y="124"/>
                  <a:pt x="118" y="123"/>
                  <a:pt x="118" y="124"/>
                </a:cubicBezTo>
                <a:close/>
                <a:moveTo>
                  <a:pt x="70" y="54"/>
                </a:moveTo>
                <a:cubicBezTo>
                  <a:pt x="61" y="55"/>
                  <a:pt x="61" y="55"/>
                  <a:pt x="61" y="55"/>
                </a:cubicBezTo>
                <a:cubicBezTo>
                  <a:pt x="60" y="55"/>
                  <a:pt x="59" y="57"/>
                  <a:pt x="60" y="57"/>
                </a:cubicBezTo>
                <a:cubicBezTo>
                  <a:pt x="69" y="55"/>
                  <a:pt x="69" y="55"/>
                  <a:pt x="69" y="55"/>
                </a:cubicBezTo>
                <a:cubicBezTo>
                  <a:pt x="70" y="55"/>
                  <a:pt x="71" y="55"/>
                  <a:pt x="71" y="54"/>
                </a:cubicBezTo>
                <a:cubicBezTo>
                  <a:pt x="71" y="54"/>
                  <a:pt x="71" y="54"/>
                  <a:pt x="70" y="54"/>
                </a:cubicBezTo>
                <a:close/>
                <a:moveTo>
                  <a:pt x="68" y="57"/>
                </a:moveTo>
                <a:cubicBezTo>
                  <a:pt x="66" y="57"/>
                  <a:pt x="63" y="58"/>
                  <a:pt x="61" y="58"/>
                </a:cubicBezTo>
                <a:cubicBezTo>
                  <a:pt x="60" y="58"/>
                  <a:pt x="59" y="58"/>
                  <a:pt x="58" y="59"/>
                </a:cubicBezTo>
                <a:cubicBezTo>
                  <a:pt x="62" y="59"/>
                  <a:pt x="65" y="58"/>
                  <a:pt x="69" y="58"/>
                </a:cubicBezTo>
                <a:cubicBezTo>
                  <a:pt x="70" y="58"/>
                  <a:pt x="70" y="57"/>
                  <a:pt x="70" y="56"/>
                </a:cubicBezTo>
                <a:cubicBezTo>
                  <a:pt x="69" y="56"/>
                  <a:pt x="69" y="56"/>
                  <a:pt x="68" y="57"/>
                </a:cubicBezTo>
                <a:close/>
                <a:moveTo>
                  <a:pt x="8" y="82"/>
                </a:moveTo>
                <a:cubicBezTo>
                  <a:pt x="10" y="77"/>
                  <a:pt x="12" y="72"/>
                  <a:pt x="14" y="67"/>
                </a:cubicBezTo>
                <a:cubicBezTo>
                  <a:pt x="14" y="67"/>
                  <a:pt x="14" y="67"/>
                  <a:pt x="14" y="66"/>
                </a:cubicBezTo>
                <a:cubicBezTo>
                  <a:pt x="15" y="66"/>
                  <a:pt x="15" y="65"/>
                  <a:pt x="15" y="65"/>
                </a:cubicBezTo>
                <a:cubicBezTo>
                  <a:pt x="15" y="64"/>
                  <a:pt x="16" y="63"/>
                  <a:pt x="16" y="62"/>
                </a:cubicBezTo>
                <a:cubicBezTo>
                  <a:pt x="16" y="62"/>
                  <a:pt x="16" y="62"/>
                  <a:pt x="16" y="62"/>
                </a:cubicBezTo>
                <a:cubicBezTo>
                  <a:pt x="17" y="62"/>
                  <a:pt x="17" y="61"/>
                  <a:pt x="17" y="61"/>
                </a:cubicBezTo>
                <a:cubicBezTo>
                  <a:pt x="17" y="60"/>
                  <a:pt x="17" y="60"/>
                  <a:pt x="17" y="60"/>
                </a:cubicBezTo>
                <a:cubicBezTo>
                  <a:pt x="17" y="59"/>
                  <a:pt x="17" y="59"/>
                  <a:pt x="17" y="59"/>
                </a:cubicBezTo>
                <a:cubicBezTo>
                  <a:pt x="17" y="60"/>
                  <a:pt x="17" y="60"/>
                  <a:pt x="17" y="60"/>
                </a:cubicBezTo>
                <a:cubicBezTo>
                  <a:pt x="17" y="61"/>
                  <a:pt x="17" y="61"/>
                  <a:pt x="17" y="61"/>
                </a:cubicBezTo>
                <a:cubicBezTo>
                  <a:pt x="16" y="61"/>
                  <a:pt x="16" y="61"/>
                  <a:pt x="16" y="62"/>
                </a:cubicBezTo>
                <a:cubicBezTo>
                  <a:pt x="16" y="62"/>
                  <a:pt x="16" y="62"/>
                  <a:pt x="16" y="62"/>
                </a:cubicBezTo>
                <a:cubicBezTo>
                  <a:pt x="15" y="63"/>
                  <a:pt x="15" y="64"/>
                  <a:pt x="15" y="65"/>
                </a:cubicBezTo>
                <a:cubicBezTo>
                  <a:pt x="14" y="65"/>
                  <a:pt x="14" y="66"/>
                  <a:pt x="14" y="66"/>
                </a:cubicBezTo>
                <a:cubicBezTo>
                  <a:pt x="13" y="67"/>
                  <a:pt x="13" y="69"/>
                  <a:pt x="12" y="70"/>
                </a:cubicBezTo>
                <a:cubicBezTo>
                  <a:pt x="11" y="74"/>
                  <a:pt x="9" y="77"/>
                  <a:pt x="8" y="80"/>
                </a:cubicBezTo>
                <a:cubicBezTo>
                  <a:pt x="8" y="81"/>
                  <a:pt x="8" y="81"/>
                  <a:pt x="8" y="82"/>
                </a:cubicBezTo>
                <a:close/>
                <a:moveTo>
                  <a:pt x="63" y="105"/>
                </a:moveTo>
                <a:cubicBezTo>
                  <a:pt x="60" y="105"/>
                  <a:pt x="58" y="106"/>
                  <a:pt x="55" y="106"/>
                </a:cubicBezTo>
                <a:cubicBezTo>
                  <a:pt x="55" y="107"/>
                  <a:pt x="54" y="107"/>
                  <a:pt x="54" y="108"/>
                </a:cubicBezTo>
                <a:cubicBezTo>
                  <a:pt x="62" y="108"/>
                  <a:pt x="62" y="108"/>
                  <a:pt x="62" y="108"/>
                </a:cubicBezTo>
                <a:cubicBezTo>
                  <a:pt x="62" y="108"/>
                  <a:pt x="62" y="106"/>
                  <a:pt x="63" y="105"/>
                </a:cubicBezTo>
                <a:close/>
                <a:moveTo>
                  <a:pt x="109" y="132"/>
                </a:moveTo>
                <a:cubicBezTo>
                  <a:pt x="108" y="132"/>
                  <a:pt x="108" y="132"/>
                  <a:pt x="108" y="132"/>
                </a:cubicBezTo>
                <a:cubicBezTo>
                  <a:pt x="108" y="133"/>
                  <a:pt x="108" y="134"/>
                  <a:pt x="108" y="135"/>
                </a:cubicBezTo>
                <a:cubicBezTo>
                  <a:pt x="111" y="134"/>
                  <a:pt x="114" y="134"/>
                  <a:pt x="116" y="133"/>
                </a:cubicBezTo>
                <a:lnTo>
                  <a:pt x="109" y="132"/>
                </a:lnTo>
                <a:close/>
                <a:moveTo>
                  <a:pt x="76" y="45"/>
                </a:moveTo>
                <a:cubicBezTo>
                  <a:pt x="72" y="46"/>
                  <a:pt x="69" y="46"/>
                  <a:pt x="65" y="47"/>
                </a:cubicBezTo>
                <a:cubicBezTo>
                  <a:pt x="65" y="47"/>
                  <a:pt x="65" y="47"/>
                  <a:pt x="65" y="48"/>
                </a:cubicBezTo>
                <a:cubicBezTo>
                  <a:pt x="68" y="48"/>
                  <a:pt x="72" y="47"/>
                  <a:pt x="76" y="46"/>
                </a:cubicBezTo>
                <a:cubicBezTo>
                  <a:pt x="76" y="46"/>
                  <a:pt x="78" y="45"/>
                  <a:pt x="76" y="45"/>
                </a:cubicBezTo>
                <a:close/>
                <a:moveTo>
                  <a:pt x="82" y="35"/>
                </a:moveTo>
                <a:cubicBezTo>
                  <a:pt x="75" y="36"/>
                  <a:pt x="75" y="36"/>
                  <a:pt x="75" y="36"/>
                </a:cubicBezTo>
                <a:cubicBezTo>
                  <a:pt x="74" y="36"/>
                  <a:pt x="73" y="37"/>
                  <a:pt x="73" y="38"/>
                </a:cubicBezTo>
                <a:cubicBezTo>
                  <a:pt x="83" y="36"/>
                  <a:pt x="83" y="36"/>
                  <a:pt x="83" y="36"/>
                </a:cubicBezTo>
                <a:cubicBezTo>
                  <a:pt x="84" y="36"/>
                  <a:pt x="84" y="35"/>
                  <a:pt x="84" y="35"/>
                </a:cubicBezTo>
                <a:cubicBezTo>
                  <a:pt x="83" y="35"/>
                  <a:pt x="82" y="35"/>
                  <a:pt x="82" y="35"/>
                </a:cubicBezTo>
                <a:close/>
                <a:moveTo>
                  <a:pt x="71" y="51"/>
                </a:moveTo>
                <a:cubicBezTo>
                  <a:pt x="68" y="51"/>
                  <a:pt x="65" y="52"/>
                  <a:pt x="62" y="52"/>
                </a:cubicBezTo>
                <a:cubicBezTo>
                  <a:pt x="62" y="52"/>
                  <a:pt x="61" y="53"/>
                  <a:pt x="61" y="54"/>
                </a:cubicBezTo>
                <a:cubicBezTo>
                  <a:pt x="64" y="53"/>
                  <a:pt x="68" y="53"/>
                  <a:pt x="71" y="52"/>
                </a:cubicBezTo>
                <a:cubicBezTo>
                  <a:pt x="72" y="52"/>
                  <a:pt x="73" y="51"/>
                  <a:pt x="73" y="50"/>
                </a:cubicBezTo>
                <a:cubicBezTo>
                  <a:pt x="73" y="51"/>
                  <a:pt x="72" y="51"/>
                  <a:pt x="71" y="51"/>
                </a:cubicBezTo>
                <a:close/>
                <a:moveTo>
                  <a:pt x="52" y="112"/>
                </a:moveTo>
                <a:cubicBezTo>
                  <a:pt x="52" y="113"/>
                  <a:pt x="51" y="114"/>
                  <a:pt x="51" y="115"/>
                </a:cubicBezTo>
                <a:cubicBezTo>
                  <a:pt x="51" y="115"/>
                  <a:pt x="52" y="115"/>
                  <a:pt x="52" y="114"/>
                </a:cubicBezTo>
                <a:cubicBezTo>
                  <a:pt x="54" y="114"/>
                  <a:pt x="56" y="113"/>
                  <a:pt x="58" y="113"/>
                </a:cubicBezTo>
                <a:cubicBezTo>
                  <a:pt x="59" y="112"/>
                  <a:pt x="61" y="111"/>
                  <a:pt x="60" y="111"/>
                </a:cubicBezTo>
                <a:cubicBezTo>
                  <a:pt x="57" y="112"/>
                  <a:pt x="55" y="112"/>
                  <a:pt x="52" y="112"/>
                </a:cubicBezTo>
                <a:close/>
                <a:moveTo>
                  <a:pt x="66" y="60"/>
                </a:moveTo>
                <a:cubicBezTo>
                  <a:pt x="64" y="60"/>
                  <a:pt x="62" y="60"/>
                  <a:pt x="59" y="61"/>
                </a:cubicBezTo>
                <a:cubicBezTo>
                  <a:pt x="57" y="61"/>
                  <a:pt x="57" y="62"/>
                  <a:pt x="57" y="63"/>
                </a:cubicBezTo>
                <a:cubicBezTo>
                  <a:pt x="61" y="62"/>
                  <a:pt x="64" y="61"/>
                  <a:pt x="68" y="60"/>
                </a:cubicBezTo>
                <a:cubicBezTo>
                  <a:pt x="68" y="60"/>
                  <a:pt x="69" y="60"/>
                  <a:pt x="69" y="59"/>
                </a:cubicBezTo>
                <a:cubicBezTo>
                  <a:pt x="68" y="60"/>
                  <a:pt x="67" y="60"/>
                  <a:pt x="66" y="60"/>
                </a:cubicBezTo>
                <a:close/>
                <a:moveTo>
                  <a:pt x="24" y="96"/>
                </a:moveTo>
                <a:cubicBezTo>
                  <a:pt x="21" y="96"/>
                  <a:pt x="18" y="97"/>
                  <a:pt x="15" y="98"/>
                </a:cubicBezTo>
                <a:cubicBezTo>
                  <a:pt x="15" y="98"/>
                  <a:pt x="15" y="100"/>
                  <a:pt x="15" y="100"/>
                </a:cubicBezTo>
                <a:cubicBezTo>
                  <a:pt x="18" y="99"/>
                  <a:pt x="21" y="98"/>
                  <a:pt x="24" y="96"/>
                </a:cubicBezTo>
                <a:cubicBezTo>
                  <a:pt x="25" y="97"/>
                  <a:pt x="25" y="96"/>
                  <a:pt x="24" y="96"/>
                </a:cubicBezTo>
                <a:close/>
                <a:moveTo>
                  <a:pt x="113" y="135"/>
                </a:moveTo>
                <a:cubicBezTo>
                  <a:pt x="111" y="135"/>
                  <a:pt x="109" y="136"/>
                  <a:pt x="107" y="136"/>
                </a:cubicBezTo>
                <a:cubicBezTo>
                  <a:pt x="106" y="136"/>
                  <a:pt x="106" y="137"/>
                  <a:pt x="106" y="137"/>
                </a:cubicBezTo>
                <a:cubicBezTo>
                  <a:pt x="109" y="138"/>
                  <a:pt x="112" y="137"/>
                  <a:pt x="114" y="137"/>
                </a:cubicBezTo>
                <a:cubicBezTo>
                  <a:pt x="115" y="137"/>
                  <a:pt x="115" y="136"/>
                  <a:pt x="116" y="135"/>
                </a:cubicBezTo>
                <a:cubicBezTo>
                  <a:pt x="115" y="135"/>
                  <a:pt x="114" y="135"/>
                  <a:pt x="113" y="135"/>
                </a:cubicBezTo>
                <a:close/>
                <a:moveTo>
                  <a:pt x="19" y="125"/>
                </a:moveTo>
                <a:cubicBezTo>
                  <a:pt x="13" y="125"/>
                  <a:pt x="13" y="125"/>
                  <a:pt x="13" y="125"/>
                </a:cubicBezTo>
                <a:cubicBezTo>
                  <a:pt x="13" y="126"/>
                  <a:pt x="13" y="128"/>
                  <a:pt x="14" y="128"/>
                </a:cubicBezTo>
                <a:cubicBezTo>
                  <a:pt x="20" y="126"/>
                  <a:pt x="20" y="126"/>
                  <a:pt x="20" y="126"/>
                </a:cubicBezTo>
                <a:cubicBezTo>
                  <a:pt x="21" y="126"/>
                  <a:pt x="23" y="126"/>
                  <a:pt x="24" y="125"/>
                </a:cubicBezTo>
                <a:cubicBezTo>
                  <a:pt x="22" y="125"/>
                  <a:pt x="21" y="125"/>
                  <a:pt x="19" y="125"/>
                </a:cubicBezTo>
                <a:close/>
                <a:moveTo>
                  <a:pt x="112" y="120"/>
                </a:moveTo>
                <a:cubicBezTo>
                  <a:pt x="115" y="120"/>
                  <a:pt x="117" y="120"/>
                  <a:pt x="119" y="122"/>
                </a:cubicBezTo>
                <a:cubicBezTo>
                  <a:pt x="119" y="120"/>
                  <a:pt x="119" y="119"/>
                  <a:pt x="119" y="118"/>
                </a:cubicBezTo>
                <a:cubicBezTo>
                  <a:pt x="117" y="118"/>
                  <a:pt x="115" y="118"/>
                  <a:pt x="112" y="118"/>
                </a:cubicBezTo>
                <a:lnTo>
                  <a:pt x="112" y="120"/>
                </a:lnTo>
                <a:close/>
                <a:moveTo>
                  <a:pt x="113" y="112"/>
                </a:moveTo>
                <a:cubicBezTo>
                  <a:pt x="113" y="114"/>
                  <a:pt x="113" y="115"/>
                  <a:pt x="113" y="116"/>
                </a:cubicBezTo>
                <a:cubicBezTo>
                  <a:pt x="115" y="117"/>
                  <a:pt x="117" y="117"/>
                  <a:pt x="119" y="116"/>
                </a:cubicBezTo>
                <a:cubicBezTo>
                  <a:pt x="120" y="116"/>
                  <a:pt x="120" y="115"/>
                  <a:pt x="119" y="115"/>
                </a:cubicBezTo>
                <a:cubicBezTo>
                  <a:pt x="117" y="114"/>
                  <a:pt x="115" y="114"/>
                  <a:pt x="113" y="112"/>
                </a:cubicBezTo>
                <a:close/>
                <a:moveTo>
                  <a:pt x="31" y="52"/>
                </a:moveTo>
                <a:cubicBezTo>
                  <a:pt x="31" y="54"/>
                  <a:pt x="30" y="55"/>
                  <a:pt x="29" y="57"/>
                </a:cubicBezTo>
                <a:cubicBezTo>
                  <a:pt x="32" y="56"/>
                  <a:pt x="34" y="55"/>
                  <a:pt x="37" y="53"/>
                </a:cubicBezTo>
                <a:cubicBezTo>
                  <a:pt x="35" y="52"/>
                  <a:pt x="33" y="52"/>
                  <a:pt x="31" y="52"/>
                </a:cubicBezTo>
                <a:close/>
                <a:moveTo>
                  <a:pt x="59" y="114"/>
                </a:moveTo>
                <a:cubicBezTo>
                  <a:pt x="56" y="114"/>
                  <a:pt x="54" y="115"/>
                  <a:pt x="52" y="116"/>
                </a:cubicBezTo>
                <a:cubicBezTo>
                  <a:pt x="52" y="116"/>
                  <a:pt x="51" y="117"/>
                  <a:pt x="52" y="117"/>
                </a:cubicBezTo>
                <a:cubicBezTo>
                  <a:pt x="55" y="117"/>
                  <a:pt x="57" y="117"/>
                  <a:pt x="60" y="117"/>
                </a:cubicBezTo>
                <a:cubicBezTo>
                  <a:pt x="59" y="116"/>
                  <a:pt x="59" y="115"/>
                  <a:pt x="60" y="113"/>
                </a:cubicBezTo>
                <a:cubicBezTo>
                  <a:pt x="60" y="113"/>
                  <a:pt x="59" y="114"/>
                  <a:pt x="59" y="114"/>
                </a:cubicBezTo>
                <a:close/>
                <a:moveTo>
                  <a:pt x="39" y="41"/>
                </a:moveTo>
                <a:cubicBezTo>
                  <a:pt x="39" y="40"/>
                  <a:pt x="40" y="40"/>
                  <a:pt x="40" y="40"/>
                </a:cubicBezTo>
                <a:cubicBezTo>
                  <a:pt x="38" y="40"/>
                  <a:pt x="38" y="40"/>
                  <a:pt x="38" y="40"/>
                </a:cubicBezTo>
                <a:cubicBezTo>
                  <a:pt x="35" y="45"/>
                  <a:pt x="35" y="45"/>
                  <a:pt x="35" y="45"/>
                </a:cubicBezTo>
                <a:cubicBezTo>
                  <a:pt x="35" y="45"/>
                  <a:pt x="34" y="46"/>
                  <a:pt x="35" y="46"/>
                </a:cubicBezTo>
                <a:cubicBezTo>
                  <a:pt x="37" y="45"/>
                  <a:pt x="40" y="44"/>
                  <a:pt x="43" y="42"/>
                </a:cubicBezTo>
                <a:cubicBezTo>
                  <a:pt x="42" y="42"/>
                  <a:pt x="41" y="41"/>
                  <a:pt x="41" y="40"/>
                </a:cubicBezTo>
                <a:cubicBezTo>
                  <a:pt x="40" y="40"/>
                  <a:pt x="40" y="41"/>
                  <a:pt x="39" y="41"/>
                </a:cubicBezTo>
                <a:close/>
                <a:moveTo>
                  <a:pt x="58" y="68"/>
                </a:moveTo>
                <a:cubicBezTo>
                  <a:pt x="57" y="68"/>
                  <a:pt x="55" y="68"/>
                  <a:pt x="55" y="68"/>
                </a:cubicBezTo>
                <a:cubicBezTo>
                  <a:pt x="55" y="70"/>
                  <a:pt x="54" y="72"/>
                  <a:pt x="54" y="74"/>
                </a:cubicBezTo>
                <a:cubicBezTo>
                  <a:pt x="55" y="73"/>
                  <a:pt x="56" y="73"/>
                  <a:pt x="57" y="72"/>
                </a:cubicBezTo>
                <a:cubicBezTo>
                  <a:pt x="59" y="70"/>
                  <a:pt x="61" y="68"/>
                  <a:pt x="64" y="68"/>
                </a:cubicBezTo>
                <a:lnTo>
                  <a:pt x="58" y="68"/>
                </a:lnTo>
                <a:close/>
                <a:moveTo>
                  <a:pt x="47" y="26"/>
                </a:moveTo>
                <a:cubicBezTo>
                  <a:pt x="46" y="28"/>
                  <a:pt x="44" y="31"/>
                  <a:pt x="42" y="33"/>
                </a:cubicBezTo>
                <a:cubicBezTo>
                  <a:pt x="42" y="33"/>
                  <a:pt x="43" y="33"/>
                  <a:pt x="43" y="33"/>
                </a:cubicBezTo>
                <a:cubicBezTo>
                  <a:pt x="46" y="32"/>
                  <a:pt x="48" y="30"/>
                  <a:pt x="49" y="28"/>
                </a:cubicBezTo>
                <a:cubicBezTo>
                  <a:pt x="50" y="27"/>
                  <a:pt x="49" y="26"/>
                  <a:pt x="49" y="26"/>
                </a:cubicBezTo>
                <a:cubicBezTo>
                  <a:pt x="48" y="25"/>
                  <a:pt x="48" y="25"/>
                  <a:pt x="47" y="26"/>
                </a:cubicBezTo>
                <a:close/>
                <a:moveTo>
                  <a:pt x="77" y="41"/>
                </a:moveTo>
                <a:cubicBezTo>
                  <a:pt x="75" y="41"/>
                  <a:pt x="72" y="42"/>
                  <a:pt x="69" y="42"/>
                </a:cubicBezTo>
                <a:cubicBezTo>
                  <a:pt x="68" y="42"/>
                  <a:pt x="68" y="44"/>
                  <a:pt x="67" y="45"/>
                </a:cubicBezTo>
                <a:cubicBezTo>
                  <a:pt x="70" y="44"/>
                  <a:pt x="74" y="44"/>
                  <a:pt x="77" y="43"/>
                </a:cubicBezTo>
                <a:cubicBezTo>
                  <a:pt x="78" y="43"/>
                  <a:pt x="79" y="42"/>
                  <a:pt x="79" y="41"/>
                </a:cubicBezTo>
                <a:cubicBezTo>
                  <a:pt x="79" y="41"/>
                  <a:pt x="78" y="41"/>
                  <a:pt x="77" y="41"/>
                </a:cubicBezTo>
                <a:close/>
                <a:moveTo>
                  <a:pt x="65" y="63"/>
                </a:moveTo>
                <a:cubicBezTo>
                  <a:pt x="62" y="64"/>
                  <a:pt x="60" y="64"/>
                  <a:pt x="57" y="65"/>
                </a:cubicBezTo>
                <a:cubicBezTo>
                  <a:pt x="56" y="65"/>
                  <a:pt x="56" y="66"/>
                  <a:pt x="56" y="67"/>
                </a:cubicBezTo>
                <a:cubicBezTo>
                  <a:pt x="55" y="68"/>
                  <a:pt x="56" y="67"/>
                  <a:pt x="57" y="67"/>
                </a:cubicBezTo>
                <a:cubicBezTo>
                  <a:pt x="59" y="67"/>
                  <a:pt x="63" y="67"/>
                  <a:pt x="66" y="66"/>
                </a:cubicBezTo>
                <a:cubicBezTo>
                  <a:pt x="66" y="65"/>
                  <a:pt x="65" y="65"/>
                  <a:pt x="65" y="65"/>
                </a:cubicBezTo>
                <a:cubicBezTo>
                  <a:pt x="66" y="64"/>
                  <a:pt x="67" y="63"/>
                  <a:pt x="68" y="62"/>
                </a:cubicBezTo>
                <a:cubicBezTo>
                  <a:pt x="67" y="62"/>
                  <a:pt x="66" y="62"/>
                  <a:pt x="65" y="63"/>
                </a:cubicBezTo>
                <a:close/>
                <a:moveTo>
                  <a:pt x="27" y="62"/>
                </a:moveTo>
                <a:cubicBezTo>
                  <a:pt x="27" y="62"/>
                  <a:pt x="27" y="63"/>
                  <a:pt x="27" y="63"/>
                </a:cubicBezTo>
                <a:cubicBezTo>
                  <a:pt x="26" y="64"/>
                  <a:pt x="25" y="66"/>
                  <a:pt x="24" y="69"/>
                </a:cubicBezTo>
                <a:cubicBezTo>
                  <a:pt x="28" y="67"/>
                  <a:pt x="32" y="65"/>
                  <a:pt x="35" y="63"/>
                </a:cubicBezTo>
                <a:cubicBezTo>
                  <a:pt x="35" y="63"/>
                  <a:pt x="34" y="62"/>
                  <a:pt x="33" y="63"/>
                </a:cubicBezTo>
                <a:cubicBezTo>
                  <a:pt x="33" y="63"/>
                  <a:pt x="32" y="63"/>
                  <a:pt x="31" y="63"/>
                </a:cubicBezTo>
                <a:cubicBezTo>
                  <a:pt x="30" y="62"/>
                  <a:pt x="28" y="62"/>
                  <a:pt x="27" y="62"/>
                </a:cubicBezTo>
                <a:close/>
                <a:moveTo>
                  <a:pt x="28" y="112"/>
                </a:moveTo>
                <a:cubicBezTo>
                  <a:pt x="24" y="113"/>
                  <a:pt x="18" y="113"/>
                  <a:pt x="14" y="113"/>
                </a:cubicBezTo>
                <a:cubicBezTo>
                  <a:pt x="13" y="114"/>
                  <a:pt x="13" y="116"/>
                  <a:pt x="13" y="118"/>
                </a:cubicBezTo>
                <a:cubicBezTo>
                  <a:pt x="29" y="112"/>
                  <a:pt x="29" y="112"/>
                  <a:pt x="29" y="112"/>
                </a:cubicBezTo>
                <a:cubicBezTo>
                  <a:pt x="29" y="112"/>
                  <a:pt x="28" y="112"/>
                  <a:pt x="28" y="112"/>
                </a:cubicBezTo>
                <a:close/>
                <a:moveTo>
                  <a:pt x="20" y="81"/>
                </a:moveTo>
                <a:cubicBezTo>
                  <a:pt x="20" y="82"/>
                  <a:pt x="19" y="84"/>
                  <a:pt x="18" y="86"/>
                </a:cubicBezTo>
                <a:cubicBezTo>
                  <a:pt x="19" y="86"/>
                  <a:pt x="17" y="87"/>
                  <a:pt x="19" y="87"/>
                </a:cubicBezTo>
                <a:cubicBezTo>
                  <a:pt x="22" y="86"/>
                  <a:pt x="26" y="84"/>
                  <a:pt x="28" y="82"/>
                </a:cubicBezTo>
                <a:cubicBezTo>
                  <a:pt x="29" y="81"/>
                  <a:pt x="28" y="81"/>
                  <a:pt x="28" y="81"/>
                </a:cubicBezTo>
                <a:cubicBezTo>
                  <a:pt x="25" y="80"/>
                  <a:pt x="23" y="80"/>
                  <a:pt x="20" y="81"/>
                </a:cubicBezTo>
                <a:close/>
                <a:moveTo>
                  <a:pt x="23" y="73"/>
                </a:moveTo>
                <a:cubicBezTo>
                  <a:pt x="23" y="73"/>
                  <a:pt x="22" y="73"/>
                  <a:pt x="22" y="73"/>
                </a:cubicBezTo>
                <a:cubicBezTo>
                  <a:pt x="22" y="75"/>
                  <a:pt x="21" y="77"/>
                  <a:pt x="21" y="79"/>
                </a:cubicBezTo>
                <a:cubicBezTo>
                  <a:pt x="22" y="79"/>
                  <a:pt x="23" y="78"/>
                  <a:pt x="24" y="78"/>
                </a:cubicBezTo>
                <a:cubicBezTo>
                  <a:pt x="27" y="77"/>
                  <a:pt x="30" y="75"/>
                  <a:pt x="33" y="73"/>
                </a:cubicBezTo>
                <a:lnTo>
                  <a:pt x="23" y="73"/>
                </a:lnTo>
                <a:close/>
                <a:moveTo>
                  <a:pt x="17" y="89"/>
                </a:moveTo>
                <a:cubicBezTo>
                  <a:pt x="17" y="89"/>
                  <a:pt x="17" y="90"/>
                  <a:pt x="17" y="90"/>
                </a:cubicBezTo>
                <a:cubicBezTo>
                  <a:pt x="16" y="91"/>
                  <a:pt x="16" y="93"/>
                  <a:pt x="16" y="94"/>
                </a:cubicBezTo>
                <a:cubicBezTo>
                  <a:pt x="16" y="95"/>
                  <a:pt x="15" y="95"/>
                  <a:pt x="16" y="95"/>
                </a:cubicBezTo>
                <a:cubicBezTo>
                  <a:pt x="21" y="94"/>
                  <a:pt x="25" y="91"/>
                  <a:pt x="29" y="89"/>
                </a:cubicBezTo>
                <a:lnTo>
                  <a:pt x="17" y="89"/>
                </a:lnTo>
                <a:close/>
                <a:moveTo>
                  <a:pt x="59" y="118"/>
                </a:moveTo>
                <a:cubicBezTo>
                  <a:pt x="59" y="118"/>
                  <a:pt x="58" y="119"/>
                  <a:pt x="58" y="119"/>
                </a:cubicBezTo>
                <a:cubicBezTo>
                  <a:pt x="56" y="120"/>
                  <a:pt x="54" y="120"/>
                  <a:pt x="52" y="121"/>
                </a:cubicBezTo>
                <a:cubicBezTo>
                  <a:pt x="54" y="125"/>
                  <a:pt x="59" y="127"/>
                  <a:pt x="64" y="125"/>
                </a:cubicBezTo>
                <a:cubicBezTo>
                  <a:pt x="62" y="124"/>
                  <a:pt x="62" y="122"/>
                  <a:pt x="61" y="120"/>
                </a:cubicBezTo>
                <a:cubicBezTo>
                  <a:pt x="60" y="120"/>
                  <a:pt x="60" y="118"/>
                  <a:pt x="59" y="118"/>
                </a:cubicBezTo>
                <a:close/>
                <a:moveTo>
                  <a:pt x="7" y="136"/>
                </a:moveTo>
                <a:cubicBezTo>
                  <a:pt x="7" y="136"/>
                  <a:pt x="7" y="137"/>
                  <a:pt x="7" y="137"/>
                </a:cubicBezTo>
                <a:cubicBezTo>
                  <a:pt x="8" y="142"/>
                  <a:pt x="10" y="146"/>
                  <a:pt x="14" y="149"/>
                </a:cubicBezTo>
                <a:cubicBezTo>
                  <a:pt x="17" y="153"/>
                  <a:pt x="21" y="156"/>
                  <a:pt x="26" y="158"/>
                </a:cubicBezTo>
                <a:cubicBezTo>
                  <a:pt x="30" y="159"/>
                  <a:pt x="32" y="161"/>
                  <a:pt x="37" y="162"/>
                </a:cubicBezTo>
                <a:cubicBezTo>
                  <a:pt x="37" y="162"/>
                  <a:pt x="38" y="163"/>
                  <a:pt x="38" y="161"/>
                </a:cubicBezTo>
                <a:cubicBezTo>
                  <a:pt x="38" y="160"/>
                  <a:pt x="39" y="160"/>
                  <a:pt x="40" y="160"/>
                </a:cubicBezTo>
                <a:cubicBezTo>
                  <a:pt x="40" y="160"/>
                  <a:pt x="41" y="159"/>
                  <a:pt x="40" y="159"/>
                </a:cubicBezTo>
                <a:cubicBezTo>
                  <a:pt x="37" y="159"/>
                  <a:pt x="34" y="159"/>
                  <a:pt x="31" y="160"/>
                </a:cubicBezTo>
                <a:cubicBezTo>
                  <a:pt x="31" y="160"/>
                  <a:pt x="30" y="159"/>
                  <a:pt x="30" y="158"/>
                </a:cubicBezTo>
                <a:cubicBezTo>
                  <a:pt x="31" y="157"/>
                  <a:pt x="33" y="157"/>
                  <a:pt x="35" y="157"/>
                </a:cubicBezTo>
                <a:cubicBezTo>
                  <a:pt x="34" y="156"/>
                  <a:pt x="33" y="155"/>
                  <a:pt x="32" y="156"/>
                </a:cubicBezTo>
                <a:cubicBezTo>
                  <a:pt x="30" y="156"/>
                  <a:pt x="28" y="156"/>
                  <a:pt x="26" y="155"/>
                </a:cubicBezTo>
                <a:cubicBezTo>
                  <a:pt x="26" y="154"/>
                  <a:pt x="26" y="154"/>
                  <a:pt x="26" y="154"/>
                </a:cubicBezTo>
                <a:cubicBezTo>
                  <a:pt x="26" y="154"/>
                  <a:pt x="27" y="154"/>
                  <a:pt x="28" y="153"/>
                </a:cubicBezTo>
                <a:cubicBezTo>
                  <a:pt x="27" y="153"/>
                  <a:pt x="25" y="151"/>
                  <a:pt x="24" y="151"/>
                </a:cubicBezTo>
                <a:cubicBezTo>
                  <a:pt x="23" y="151"/>
                  <a:pt x="21" y="151"/>
                  <a:pt x="21" y="151"/>
                </a:cubicBezTo>
                <a:cubicBezTo>
                  <a:pt x="20" y="150"/>
                  <a:pt x="21" y="149"/>
                  <a:pt x="22" y="149"/>
                </a:cubicBezTo>
                <a:cubicBezTo>
                  <a:pt x="22" y="149"/>
                  <a:pt x="21" y="149"/>
                  <a:pt x="21" y="148"/>
                </a:cubicBezTo>
                <a:cubicBezTo>
                  <a:pt x="21" y="148"/>
                  <a:pt x="20" y="148"/>
                  <a:pt x="19" y="148"/>
                </a:cubicBezTo>
                <a:cubicBezTo>
                  <a:pt x="18" y="148"/>
                  <a:pt x="18" y="148"/>
                  <a:pt x="17" y="148"/>
                </a:cubicBezTo>
                <a:cubicBezTo>
                  <a:pt x="13" y="144"/>
                  <a:pt x="10" y="141"/>
                  <a:pt x="7" y="136"/>
                </a:cubicBezTo>
                <a:cubicBezTo>
                  <a:pt x="7" y="136"/>
                  <a:pt x="7" y="135"/>
                  <a:pt x="7" y="136"/>
                </a:cubicBezTo>
                <a:close/>
                <a:moveTo>
                  <a:pt x="72" y="103"/>
                </a:moveTo>
                <a:cubicBezTo>
                  <a:pt x="71" y="103"/>
                  <a:pt x="70" y="104"/>
                  <a:pt x="69" y="104"/>
                </a:cubicBezTo>
                <a:cubicBezTo>
                  <a:pt x="68" y="106"/>
                  <a:pt x="66" y="107"/>
                  <a:pt x="65" y="109"/>
                </a:cubicBezTo>
                <a:cubicBezTo>
                  <a:pt x="62" y="112"/>
                  <a:pt x="62" y="119"/>
                  <a:pt x="65" y="122"/>
                </a:cubicBezTo>
                <a:cubicBezTo>
                  <a:pt x="66" y="123"/>
                  <a:pt x="66" y="124"/>
                  <a:pt x="67" y="123"/>
                </a:cubicBezTo>
                <a:cubicBezTo>
                  <a:pt x="70" y="120"/>
                  <a:pt x="73" y="117"/>
                  <a:pt x="75" y="112"/>
                </a:cubicBezTo>
                <a:cubicBezTo>
                  <a:pt x="76" y="108"/>
                  <a:pt x="75" y="104"/>
                  <a:pt x="72" y="103"/>
                </a:cubicBezTo>
                <a:close/>
                <a:moveTo>
                  <a:pt x="102" y="79"/>
                </a:moveTo>
                <a:cubicBezTo>
                  <a:pt x="107" y="86"/>
                  <a:pt x="111" y="94"/>
                  <a:pt x="113" y="103"/>
                </a:cubicBezTo>
                <a:cubicBezTo>
                  <a:pt x="113" y="104"/>
                  <a:pt x="113" y="104"/>
                  <a:pt x="113" y="105"/>
                </a:cubicBezTo>
                <a:cubicBezTo>
                  <a:pt x="118" y="104"/>
                  <a:pt x="118" y="104"/>
                  <a:pt x="118" y="104"/>
                </a:cubicBezTo>
                <a:cubicBezTo>
                  <a:pt x="119" y="103"/>
                  <a:pt x="116" y="102"/>
                  <a:pt x="116" y="101"/>
                </a:cubicBezTo>
                <a:cubicBezTo>
                  <a:pt x="111" y="98"/>
                  <a:pt x="109" y="92"/>
                  <a:pt x="108" y="85"/>
                </a:cubicBezTo>
                <a:cubicBezTo>
                  <a:pt x="108" y="85"/>
                  <a:pt x="108" y="85"/>
                  <a:pt x="108" y="84"/>
                </a:cubicBezTo>
                <a:cubicBezTo>
                  <a:pt x="110" y="87"/>
                  <a:pt x="111" y="91"/>
                  <a:pt x="112" y="94"/>
                </a:cubicBezTo>
                <a:cubicBezTo>
                  <a:pt x="114" y="98"/>
                  <a:pt x="116" y="101"/>
                  <a:pt x="119" y="103"/>
                </a:cubicBezTo>
                <a:cubicBezTo>
                  <a:pt x="120" y="104"/>
                  <a:pt x="120" y="105"/>
                  <a:pt x="119" y="105"/>
                </a:cubicBezTo>
                <a:cubicBezTo>
                  <a:pt x="113" y="106"/>
                  <a:pt x="113" y="106"/>
                  <a:pt x="113" y="106"/>
                </a:cubicBezTo>
                <a:cubicBezTo>
                  <a:pt x="113" y="111"/>
                  <a:pt x="113" y="111"/>
                  <a:pt x="113" y="111"/>
                </a:cubicBezTo>
                <a:cubicBezTo>
                  <a:pt x="115" y="112"/>
                  <a:pt x="117" y="113"/>
                  <a:pt x="120" y="114"/>
                </a:cubicBezTo>
                <a:cubicBezTo>
                  <a:pt x="122" y="105"/>
                  <a:pt x="119" y="97"/>
                  <a:pt x="115" y="91"/>
                </a:cubicBezTo>
                <a:cubicBezTo>
                  <a:pt x="112" y="86"/>
                  <a:pt x="108" y="82"/>
                  <a:pt x="102" y="79"/>
                </a:cubicBezTo>
                <a:cubicBezTo>
                  <a:pt x="102" y="79"/>
                  <a:pt x="102" y="79"/>
                  <a:pt x="102" y="79"/>
                </a:cubicBezTo>
                <a:close/>
                <a:moveTo>
                  <a:pt x="17" y="156"/>
                </a:moveTo>
                <a:cubicBezTo>
                  <a:pt x="20" y="159"/>
                  <a:pt x="24" y="161"/>
                  <a:pt x="28" y="163"/>
                </a:cubicBezTo>
                <a:cubicBezTo>
                  <a:pt x="33" y="165"/>
                  <a:pt x="33" y="165"/>
                  <a:pt x="33" y="165"/>
                </a:cubicBezTo>
                <a:cubicBezTo>
                  <a:pt x="40" y="167"/>
                  <a:pt x="47" y="168"/>
                  <a:pt x="55" y="169"/>
                </a:cubicBezTo>
                <a:cubicBezTo>
                  <a:pt x="69" y="170"/>
                  <a:pt x="81" y="167"/>
                  <a:pt x="91" y="162"/>
                </a:cubicBezTo>
                <a:cubicBezTo>
                  <a:pt x="91" y="162"/>
                  <a:pt x="92" y="161"/>
                  <a:pt x="92" y="161"/>
                </a:cubicBezTo>
                <a:cubicBezTo>
                  <a:pt x="89" y="161"/>
                  <a:pt x="85" y="162"/>
                  <a:pt x="81" y="161"/>
                </a:cubicBezTo>
                <a:cubicBezTo>
                  <a:pt x="80" y="162"/>
                  <a:pt x="78" y="163"/>
                  <a:pt x="76" y="163"/>
                </a:cubicBezTo>
                <a:cubicBezTo>
                  <a:pt x="75" y="164"/>
                  <a:pt x="73" y="163"/>
                  <a:pt x="71" y="164"/>
                </a:cubicBezTo>
                <a:cubicBezTo>
                  <a:pt x="66" y="164"/>
                  <a:pt x="62" y="163"/>
                  <a:pt x="57" y="164"/>
                </a:cubicBezTo>
                <a:cubicBezTo>
                  <a:pt x="57" y="164"/>
                  <a:pt x="56" y="164"/>
                  <a:pt x="56" y="164"/>
                </a:cubicBezTo>
                <a:cubicBezTo>
                  <a:pt x="52" y="164"/>
                  <a:pt x="48" y="165"/>
                  <a:pt x="44" y="165"/>
                </a:cubicBezTo>
                <a:cubicBezTo>
                  <a:pt x="33" y="164"/>
                  <a:pt x="25" y="161"/>
                  <a:pt x="18" y="157"/>
                </a:cubicBezTo>
                <a:cubicBezTo>
                  <a:pt x="18" y="156"/>
                  <a:pt x="18" y="156"/>
                  <a:pt x="17" y="156"/>
                </a:cubicBezTo>
                <a:close/>
                <a:moveTo>
                  <a:pt x="67" y="94"/>
                </a:moveTo>
                <a:cubicBezTo>
                  <a:pt x="73" y="93"/>
                  <a:pt x="77" y="96"/>
                  <a:pt x="79" y="100"/>
                </a:cubicBezTo>
                <a:cubicBezTo>
                  <a:pt x="85" y="110"/>
                  <a:pt x="78" y="123"/>
                  <a:pt x="71" y="127"/>
                </a:cubicBezTo>
                <a:cubicBezTo>
                  <a:pt x="66" y="132"/>
                  <a:pt x="55" y="132"/>
                  <a:pt x="50" y="128"/>
                </a:cubicBezTo>
                <a:cubicBezTo>
                  <a:pt x="45" y="123"/>
                  <a:pt x="43" y="110"/>
                  <a:pt x="49" y="104"/>
                </a:cubicBezTo>
                <a:cubicBezTo>
                  <a:pt x="54" y="100"/>
                  <a:pt x="58" y="96"/>
                  <a:pt x="65" y="94"/>
                </a:cubicBezTo>
                <a:cubicBezTo>
                  <a:pt x="66" y="94"/>
                  <a:pt x="67" y="94"/>
                  <a:pt x="67" y="94"/>
                </a:cubicBezTo>
                <a:close/>
                <a:moveTo>
                  <a:pt x="80" y="22"/>
                </a:moveTo>
                <a:cubicBezTo>
                  <a:pt x="79" y="23"/>
                  <a:pt x="78" y="23"/>
                  <a:pt x="78" y="22"/>
                </a:cubicBezTo>
                <a:cubicBezTo>
                  <a:pt x="78" y="21"/>
                  <a:pt x="78" y="21"/>
                  <a:pt x="79" y="21"/>
                </a:cubicBezTo>
                <a:cubicBezTo>
                  <a:pt x="80" y="20"/>
                  <a:pt x="81" y="20"/>
                  <a:pt x="82" y="20"/>
                </a:cubicBezTo>
                <a:cubicBezTo>
                  <a:pt x="84" y="20"/>
                  <a:pt x="86" y="19"/>
                  <a:pt x="88" y="18"/>
                </a:cubicBezTo>
                <a:cubicBezTo>
                  <a:pt x="87" y="18"/>
                  <a:pt x="86" y="18"/>
                  <a:pt x="85" y="18"/>
                </a:cubicBezTo>
                <a:cubicBezTo>
                  <a:pt x="85" y="19"/>
                  <a:pt x="84" y="18"/>
                  <a:pt x="84" y="18"/>
                </a:cubicBezTo>
                <a:cubicBezTo>
                  <a:pt x="83" y="17"/>
                  <a:pt x="83" y="16"/>
                  <a:pt x="84" y="16"/>
                </a:cubicBezTo>
                <a:cubicBezTo>
                  <a:pt x="86" y="16"/>
                  <a:pt x="89" y="16"/>
                  <a:pt x="91" y="16"/>
                </a:cubicBezTo>
                <a:cubicBezTo>
                  <a:pt x="92" y="16"/>
                  <a:pt x="93" y="14"/>
                  <a:pt x="94" y="13"/>
                </a:cubicBezTo>
                <a:cubicBezTo>
                  <a:pt x="94" y="13"/>
                  <a:pt x="95" y="12"/>
                  <a:pt x="94" y="12"/>
                </a:cubicBezTo>
                <a:cubicBezTo>
                  <a:pt x="87" y="12"/>
                  <a:pt x="80" y="11"/>
                  <a:pt x="73" y="11"/>
                </a:cubicBezTo>
                <a:cubicBezTo>
                  <a:pt x="73" y="11"/>
                  <a:pt x="72" y="11"/>
                  <a:pt x="72" y="10"/>
                </a:cubicBezTo>
                <a:cubicBezTo>
                  <a:pt x="67" y="10"/>
                  <a:pt x="65" y="12"/>
                  <a:pt x="62" y="14"/>
                </a:cubicBezTo>
                <a:cubicBezTo>
                  <a:pt x="57" y="17"/>
                  <a:pt x="52" y="19"/>
                  <a:pt x="49" y="24"/>
                </a:cubicBezTo>
                <a:cubicBezTo>
                  <a:pt x="48" y="25"/>
                  <a:pt x="50" y="25"/>
                  <a:pt x="50" y="26"/>
                </a:cubicBezTo>
                <a:cubicBezTo>
                  <a:pt x="51" y="27"/>
                  <a:pt x="50" y="29"/>
                  <a:pt x="49" y="30"/>
                </a:cubicBezTo>
                <a:cubicBezTo>
                  <a:pt x="47" y="32"/>
                  <a:pt x="44" y="34"/>
                  <a:pt x="41" y="35"/>
                </a:cubicBezTo>
                <a:cubicBezTo>
                  <a:pt x="40" y="36"/>
                  <a:pt x="39" y="38"/>
                  <a:pt x="38" y="39"/>
                </a:cubicBezTo>
                <a:cubicBezTo>
                  <a:pt x="40" y="39"/>
                  <a:pt x="42" y="39"/>
                  <a:pt x="44" y="41"/>
                </a:cubicBezTo>
                <a:cubicBezTo>
                  <a:pt x="44" y="41"/>
                  <a:pt x="45" y="42"/>
                  <a:pt x="44" y="42"/>
                </a:cubicBezTo>
                <a:cubicBezTo>
                  <a:pt x="43" y="43"/>
                  <a:pt x="41" y="45"/>
                  <a:pt x="40" y="45"/>
                </a:cubicBezTo>
                <a:cubicBezTo>
                  <a:pt x="38" y="46"/>
                  <a:pt x="37" y="47"/>
                  <a:pt x="34" y="48"/>
                </a:cubicBezTo>
                <a:cubicBezTo>
                  <a:pt x="35" y="48"/>
                  <a:pt x="34" y="49"/>
                  <a:pt x="34" y="48"/>
                </a:cubicBezTo>
                <a:cubicBezTo>
                  <a:pt x="32" y="51"/>
                  <a:pt x="32" y="51"/>
                  <a:pt x="32" y="51"/>
                </a:cubicBezTo>
                <a:cubicBezTo>
                  <a:pt x="33" y="51"/>
                  <a:pt x="35" y="51"/>
                  <a:pt x="36" y="51"/>
                </a:cubicBezTo>
                <a:cubicBezTo>
                  <a:pt x="37" y="51"/>
                  <a:pt x="38" y="52"/>
                  <a:pt x="38" y="52"/>
                </a:cubicBezTo>
                <a:cubicBezTo>
                  <a:pt x="38" y="53"/>
                  <a:pt x="38" y="53"/>
                  <a:pt x="38" y="54"/>
                </a:cubicBezTo>
                <a:cubicBezTo>
                  <a:pt x="35" y="56"/>
                  <a:pt x="32" y="58"/>
                  <a:pt x="28" y="59"/>
                </a:cubicBezTo>
                <a:cubicBezTo>
                  <a:pt x="28" y="60"/>
                  <a:pt x="28" y="60"/>
                  <a:pt x="27" y="61"/>
                </a:cubicBezTo>
                <a:cubicBezTo>
                  <a:pt x="30" y="61"/>
                  <a:pt x="32" y="61"/>
                  <a:pt x="34" y="61"/>
                </a:cubicBezTo>
                <a:cubicBezTo>
                  <a:pt x="35" y="61"/>
                  <a:pt x="36" y="61"/>
                  <a:pt x="37" y="62"/>
                </a:cubicBezTo>
                <a:cubicBezTo>
                  <a:pt x="37" y="63"/>
                  <a:pt x="37" y="63"/>
                  <a:pt x="37" y="64"/>
                </a:cubicBezTo>
                <a:cubicBezTo>
                  <a:pt x="33" y="66"/>
                  <a:pt x="29" y="68"/>
                  <a:pt x="25" y="70"/>
                </a:cubicBezTo>
                <a:cubicBezTo>
                  <a:pt x="24" y="70"/>
                  <a:pt x="23" y="71"/>
                  <a:pt x="23" y="71"/>
                </a:cubicBezTo>
                <a:cubicBezTo>
                  <a:pt x="27" y="72"/>
                  <a:pt x="31" y="71"/>
                  <a:pt x="34" y="72"/>
                </a:cubicBezTo>
                <a:cubicBezTo>
                  <a:pt x="35" y="72"/>
                  <a:pt x="35" y="73"/>
                  <a:pt x="34" y="73"/>
                </a:cubicBezTo>
                <a:cubicBezTo>
                  <a:pt x="31" y="76"/>
                  <a:pt x="28" y="78"/>
                  <a:pt x="23" y="79"/>
                </a:cubicBezTo>
                <a:cubicBezTo>
                  <a:pt x="26" y="79"/>
                  <a:pt x="28" y="79"/>
                  <a:pt x="30" y="80"/>
                </a:cubicBezTo>
                <a:cubicBezTo>
                  <a:pt x="30" y="80"/>
                  <a:pt x="31" y="81"/>
                  <a:pt x="30" y="82"/>
                </a:cubicBezTo>
                <a:cubicBezTo>
                  <a:pt x="27" y="84"/>
                  <a:pt x="24" y="86"/>
                  <a:pt x="20" y="87"/>
                </a:cubicBezTo>
                <a:cubicBezTo>
                  <a:pt x="19" y="88"/>
                  <a:pt x="21" y="88"/>
                  <a:pt x="21" y="88"/>
                </a:cubicBezTo>
                <a:cubicBezTo>
                  <a:pt x="23" y="88"/>
                  <a:pt x="26" y="88"/>
                  <a:pt x="28" y="88"/>
                </a:cubicBezTo>
                <a:cubicBezTo>
                  <a:pt x="29" y="88"/>
                  <a:pt x="29" y="88"/>
                  <a:pt x="30" y="89"/>
                </a:cubicBezTo>
                <a:cubicBezTo>
                  <a:pt x="30" y="89"/>
                  <a:pt x="29" y="90"/>
                  <a:pt x="29" y="90"/>
                </a:cubicBezTo>
                <a:cubicBezTo>
                  <a:pt x="26" y="92"/>
                  <a:pt x="23" y="94"/>
                  <a:pt x="20" y="95"/>
                </a:cubicBezTo>
                <a:cubicBezTo>
                  <a:pt x="22" y="95"/>
                  <a:pt x="25" y="95"/>
                  <a:pt x="27" y="95"/>
                </a:cubicBezTo>
                <a:cubicBezTo>
                  <a:pt x="28" y="95"/>
                  <a:pt x="28" y="96"/>
                  <a:pt x="27" y="96"/>
                </a:cubicBezTo>
                <a:cubicBezTo>
                  <a:pt x="24" y="98"/>
                  <a:pt x="20" y="100"/>
                  <a:pt x="15" y="102"/>
                </a:cubicBezTo>
                <a:cubicBezTo>
                  <a:pt x="26" y="101"/>
                  <a:pt x="26" y="101"/>
                  <a:pt x="26" y="101"/>
                </a:cubicBezTo>
                <a:cubicBezTo>
                  <a:pt x="27" y="101"/>
                  <a:pt x="27" y="102"/>
                  <a:pt x="26" y="102"/>
                </a:cubicBezTo>
                <a:cubicBezTo>
                  <a:pt x="22" y="104"/>
                  <a:pt x="18" y="106"/>
                  <a:pt x="14" y="109"/>
                </a:cubicBezTo>
                <a:cubicBezTo>
                  <a:pt x="13" y="109"/>
                  <a:pt x="14" y="110"/>
                  <a:pt x="14" y="111"/>
                </a:cubicBezTo>
                <a:cubicBezTo>
                  <a:pt x="20" y="111"/>
                  <a:pt x="27" y="112"/>
                  <a:pt x="32" y="110"/>
                </a:cubicBezTo>
                <a:cubicBezTo>
                  <a:pt x="33" y="110"/>
                  <a:pt x="33" y="112"/>
                  <a:pt x="32" y="112"/>
                </a:cubicBezTo>
                <a:cubicBezTo>
                  <a:pt x="26" y="114"/>
                  <a:pt x="20" y="117"/>
                  <a:pt x="14" y="119"/>
                </a:cubicBezTo>
                <a:cubicBezTo>
                  <a:pt x="13" y="119"/>
                  <a:pt x="12" y="120"/>
                  <a:pt x="13" y="120"/>
                </a:cubicBezTo>
                <a:cubicBezTo>
                  <a:pt x="19" y="120"/>
                  <a:pt x="25" y="119"/>
                  <a:pt x="30" y="118"/>
                </a:cubicBezTo>
                <a:cubicBezTo>
                  <a:pt x="31" y="118"/>
                  <a:pt x="31" y="119"/>
                  <a:pt x="31" y="119"/>
                </a:cubicBezTo>
                <a:cubicBezTo>
                  <a:pt x="31" y="120"/>
                  <a:pt x="30" y="120"/>
                  <a:pt x="30" y="120"/>
                </a:cubicBezTo>
                <a:cubicBezTo>
                  <a:pt x="19" y="123"/>
                  <a:pt x="19" y="123"/>
                  <a:pt x="19" y="123"/>
                </a:cubicBezTo>
                <a:cubicBezTo>
                  <a:pt x="33" y="122"/>
                  <a:pt x="33" y="122"/>
                  <a:pt x="33" y="122"/>
                </a:cubicBezTo>
                <a:cubicBezTo>
                  <a:pt x="33" y="123"/>
                  <a:pt x="33" y="124"/>
                  <a:pt x="32" y="124"/>
                </a:cubicBezTo>
                <a:cubicBezTo>
                  <a:pt x="14" y="130"/>
                  <a:pt x="14" y="130"/>
                  <a:pt x="14" y="130"/>
                </a:cubicBezTo>
                <a:cubicBezTo>
                  <a:pt x="20" y="129"/>
                  <a:pt x="27" y="128"/>
                  <a:pt x="33" y="128"/>
                </a:cubicBezTo>
                <a:cubicBezTo>
                  <a:pt x="33" y="128"/>
                  <a:pt x="35" y="128"/>
                  <a:pt x="34" y="129"/>
                </a:cubicBezTo>
                <a:cubicBezTo>
                  <a:pt x="28" y="130"/>
                  <a:pt x="22" y="132"/>
                  <a:pt x="16" y="134"/>
                </a:cubicBezTo>
                <a:cubicBezTo>
                  <a:pt x="16" y="134"/>
                  <a:pt x="15" y="134"/>
                  <a:pt x="16" y="134"/>
                </a:cubicBezTo>
                <a:cubicBezTo>
                  <a:pt x="23" y="134"/>
                  <a:pt x="31" y="133"/>
                  <a:pt x="38" y="132"/>
                </a:cubicBezTo>
                <a:cubicBezTo>
                  <a:pt x="38" y="132"/>
                  <a:pt x="39" y="133"/>
                  <a:pt x="38" y="133"/>
                </a:cubicBezTo>
                <a:cubicBezTo>
                  <a:pt x="31" y="134"/>
                  <a:pt x="24" y="136"/>
                  <a:pt x="17" y="138"/>
                </a:cubicBezTo>
                <a:cubicBezTo>
                  <a:pt x="26" y="139"/>
                  <a:pt x="35" y="138"/>
                  <a:pt x="42" y="137"/>
                </a:cubicBezTo>
                <a:cubicBezTo>
                  <a:pt x="43" y="137"/>
                  <a:pt x="42" y="138"/>
                  <a:pt x="42" y="138"/>
                </a:cubicBezTo>
                <a:cubicBezTo>
                  <a:pt x="36" y="139"/>
                  <a:pt x="31" y="140"/>
                  <a:pt x="25" y="142"/>
                </a:cubicBezTo>
                <a:cubicBezTo>
                  <a:pt x="25" y="142"/>
                  <a:pt x="23" y="142"/>
                  <a:pt x="24" y="142"/>
                </a:cubicBezTo>
                <a:cubicBezTo>
                  <a:pt x="31" y="142"/>
                  <a:pt x="37" y="141"/>
                  <a:pt x="44" y="140"/>
                </a:cubicBezTo>
                <a:cubicBezTo>
                  <a:pt x="44" y="140"/>
                  <a:pt x="45" y="141"/>
                  <a:pt x="45" y="141"/>
                </a:cubicBezTo>
                <a:cubicBezTo>
                  <a:pt x="45" y="142"/>
                  <a:pt x="44" y="142"/>
                  <a:pt x="43" y="142"/>
                </a:cubicBezTo>
                <a:cubicBezTo>
                  <a:pt x="37" y="143"/>
                  <a:pt x="32" y="144"/>
                  <a:pt x="27" y="145"/>
                </a:cubicBezTo>
                <a:cubicBezTo>
                  <a:pt x="35" y="145"/>
                  <a:pt x="43" y="145"/>
                  <a:pt x="50" y="143"/>
                </a:cubicBezTo>
                <a:cubicBezTo>
                  <a:pt x="51" y="143"/>
                  <a:pt x="51" y="145"/>
                  <a:pt x="50" y="145"/>
                </a:cubicBezTo>
                <a:cubicBezTo>
                  <a:pt x="48" y="145"/>
                  <a:pt x="44" y="146"/>
                  <a:pt x="41" y="146"/>
                </a:cubicBezTo>
                <a:cubicBezTo>
                  <a:pt x="41" y="146"/>
                  <a:pt x="40" y="146"/>
                  <a:pt x="40" y="147"/>
                </a:cubicBezTo>
                <a:cubicBezTo>
                  <a:pt x="30" y="149"/>
                  <a:pt x="30" y="149"/>
                  <a:pt x="30" y="149"/>
                </a:cubicBezTo>
                <a:cubicBezTo>
                  <a:pt x="39" y="148"/>
                  <a:pt x="47" y="148"/>
                  <a:pt x="56" y="147"/>
                </a:cubicBezTo>
                <a:cubicBezTo>
                  <a:pt x="57" y="147"/>
                  <a:pt x="57" y="148"/>
                  <a:pt x="57" y="148"/>
                </a:cubicBezTo>
                <a:cubicBezTo>
                  <a:pt x="49" y="149"/>
                  <a:pt x="43" y="151"/>
                  <a:pt x="36" y="153"/>
                </a:cubicBezTo>
                <a:cubicBezTo>
                  <a:pt x="37" y="153"/>
                  <a:pt x="38" y="153"/>
                  <a:pt x="38" y="153"/>
                </a:cubicBezTo>
                <a:cubicBezTo>
                  <a:pt x="46" y="153"/>
                  <a:pt x="52" y="152"/>
                  <a:pt x="59" y="151"/>
                </a:cubicBezTo>
                <a:cubicBezTo>
                  <a:pt x="59" y="151"/>
                  <a:pt x="59" y="153"/>
                  <a:pt x="58" y="153"/>
                </a:cubicBezTo>
                <a:cubicBezTo>
                  <a:pt x="54" y="153"/>
                  <a:pt x="49" y="154"/>
                  <a:pt x="45" y="156"/>
                </a:cubicBezTo>
                <a:cubicBezTo>
                  <a:pt x="53" y="156"/>
                  <a:pt x="61" y="154"/>
                  <a:pt x="68" y="153"/>
                </a:cubicBezTo>
                <a:cubicBezTo>
                  <a:pt x="69" y="153"/>
                  <a:pt x="69" y="154"/>
                  <a:pt x="69" y="154"/>
                </a:cubicBezTo>
                <a:cubicBezTo>
                  <a:pt x="67" y="155"/>
                  <a:pt x="62" y="156"/>
                  <a:pt x="61" y="156"/>
                </a:cubicBezTo>
                <a:cubicBezTo>
                  <a:pt x="59" y="156"/>
                  <a:pt x="56" y="157"/>
                  <a:pt x="53" y="158"/>
                </a:cubicBezTo>
                <a:cubicBezTo>
                  <a:pt x="55" y="158"/>
                  <a:pt x="56" y="158"/>
                  <a:pt x="57" y="158"/>
                </a:cubicBezTo>
                <a:cubicBezTo>
                  <a:pt x="62" y="157"/>
                  <a:pt x="68" y="157"/>
                  <a:pt x="73" y="156"/>
                </a:cubicBezTo>
                <a:cubicBezTo>
                  <a:pt x="74" y="156"/>
                  <a:pt x="73" y="157"/>
                  <a:pt x="73" y="157"/>
                </a:cubicBezTo>
                <a:cubicBezTo>
                  <a:pt x="81" y="156"/>
                  <a:pt x="87" y="153"/>
                  <a:pt x="91" y="149"/>
                </a:cubicBezTo>
                <a:cubicBezTo>
                  <a:pt x="92" y="148"/>
                  <a:pt x="94" y="147"/>
                  <a:pt x="94" y="145"/>
                </a:cubicBezTo>
                <a:cubicBezTo>
                  <a:pt x="94" y="145"/>
                  <a:pt x="95" y="144"/>
                  <a:pt x="95" y="145"/>
                </a:cubicBezTo>
                <a:cubicBezTo>
                  <a:pt x="97" y="143"/>
                  <a:pt x="99" y="141"/>
                  <a:pt x="100" y="138"/>
                </a:cubicBezTo>
                <a:cubicBezTo>
                  <a:pt x="99" y="138"/>
                  <a:pt x="98" y="138"/>
                  <a:pt x="98" y="138"/>
                </a:cubicBezTo>
                <a:cubicBezTo>
                  <a:pt x="97" y="138"/>
                  <a:pt x="96" y="137"/>
                  <a:pt x="96" y="137"/>
                </a:cubicBezTo>
                <a:cubicBezTo>
                  <a:pt x="97" y="136"/>
                  <a:pt x="99" y="135"/>
                  <a:pt x="101" y="135"/>
                </a:cubicBezTo>
                <a:cubicBezTo>
                  <a:pt x="102" y="134"/>
                  <a:pt x="103" y="133"/>
                  <a:pt x="103" y="132"/>
                </a:cubicBezTo>
                <a:cubicBezTo>
                  <a:pt x="104" y="131"/>
                  <a:pt x="103" y="130"/>
                  <a:pt x="102" y="130"/>
                </a:cubicBezTo>
                <a:cubicBezTo>
                  <a:pt x="102" y="130"/>
                  <a:pt x="101" y="129"/>
                  <a:pt x="102" y="129"/>
                </a:cubicBezTo>
                <a:cubicBezTo>
                  <a:pt x="103" y="129"/>
                  <a:pt x="104" y="129"/>
                  <a:pt x="104" y="128"/>
                </a:cubicBezTo>
                <a:cubicBezTo>
                  <a:pt x="105" y="128"/>
                  <a:pt x="105" y="127"/>
                  <a:pt x="105" y="126"/>
                </a:cubicBezTo>
                <a:cubicBezTo>
                  <a:pt x="106" y="126"/>
                  <a:pt x="105" y="125"/>
                  <a:pt x="105" y="125"/>
                </a:cubicBezTo>
                <a:cubicBezTo>
                  <a:pt x="104" y="125"/>
                  <a:pt x="103" y="124"/>
                  <a:pt x="103" y="124"/>
                </a:cubicBezTo>
                <a:cubicBezTo>
                  <a:pt x="104" y="123"/>
                  <a:pt x="105" y="123"/>
                  <a:pt x="106" y="123"/>
                </a:cubicBezTo>
                <a:cubicBezTo>
                  <a:pt x="106" y="122"/>
                  <a:pt x="107" y="120"/>
                  <a:pt x="107" y="119"/>
                </a:cubicBezTo>
                <a:cubicBezTo>
                  <a:pt x="107" y="118"/>
                  <a:pt x="106" y="117"/>
                  <a:pt x="106" y="117"/>
                </a:cubicBezTo>
                <a:cubicBezTo>
                  <a:pt x="107" y="117"/>
                  <a:pt x="108" y="117"/>
                  <a:pt x="108" y="116"/>
                </a:cubicBezTo>
                <a:cubicBezTo>
                  <a:pt x="108" y="114"/>
                  <a:pt x="108" y="112"/>
                  <a:pt x="109" y="110"/>
                </a:cubicBezTo>
                <a:cubicBezTo>
                  <a:pt x="109" y="109"/>
                  <a:pt x="107" y="109"/>
                  <a:pt x="107" y="107"/>
                </a:cubicBezTo>
                <a:cubicBezTo>
                  <a:pt x="107" y="106"/>
                  <a:pt x="108" y="106"/>
                  <a:pt x="108" y="106"/>
                </a:cubicBezTo>
                <a:cubicBezTo>
                  <a:pt x="108" y="102"/>
                  <a:pt x="107" y="99"/>
                  <a:pt x="106" y="96"/>
                </a:cubicBezTo>
                <a:cubicBezTo>
                  <a:pt x="101" y="83"/>
                  <a:pt x="93" y="72"/>
                  <a:pt x="77" y="71"/>
                </a:cubicBezTo>
                <a:cubicBezTo>
                  <a:pt x="65" y="70"/>
                  <a:pt x="58" y="75"/>
                  <a:pt x="54" y="83"/>
                </a:cubicBezTo>
                <a:cubicBezTo>
                  <a:pt x="54" y="84"/>
                  <a:pt x="52" y="83"/>
                  <a:pt x="51" y="82"/>
                </a:cubicBezTo>
                <a:cubicBezTo>
                  <a:pt x="51" y="82"/>
                  <a:pt x="50" y="81"/>
                  <a:pt x="50" y="80"/>
                </a:cubicBezTo>
                <a:cubicBezTo>
                  <a:pt x="49" y="76"/>
                  <a:pt x="49" y="70"/>
                  <a:pt x="51" y="66"/>
                </a:cubicBezTo>
                <a:cubicBezTo>
                  <a:pt x="51" y="65"/>
                  <a:pt x="52" y="63"/>
                  <a:pt x="52" y="62"/>
                </a:cubicBezTo>
                <a:cubicBezTo>
                  <a:pt x="52" y="62"/>
                  <a:pt x="51" y="62"/>
                  <a:pt x="51" y="62"/>
                </a:cubicBezTo>
                <a:cubicBezTo>
                  <a:pt x="51" y="62"/>
                  <a:pt x="50" y="61"/>
                  <a:pt x="50" y="61"/>
                </a:cubicBezTo>
                <a:cubicBezTo>
                  <a:pt x="51" y="60"/>
                  <a:pt x="52" y="59"/>
                  <a:pt x="53" y="59"/>
                </a:cubicBezTo>
                <a:cubicBezTo>
                  <a:pt x="54" y="58"/>
                  <a:pt x="54" y="57"/>
                  <a:pt x="54" y="56"/>
                </a:cubicBezTo>
                <a:cubicBezTo>
                  <a:pt x="53" y="56"/>
                  <a:pt x="51" y="57"/>
                  <a:pt x="50" y="56"/>
                </a:cubicBezTo>
                <a:cubicBezTo>
                  <a:pt x="50" y="55"/>
                  <a:pt x="50" y="54"/>
                  <a:pt x="50" y="54"/>
                </a:cubicBezTo>
                <a:cubicBezTo>
                  <a:pt x="52" y="53"/>
                  <a:pt x="54" y="52"/>
                  <a:pt x="56" y="51"/>
                </a:cubicBezTo>
                <a:cubicBezTo>
                  <a:pt x="57" y="51"/>
                  <a:pt x="58" y="51"/>
                  <a:pt x="57" y="51"/>
                </a:cubicBezTo>
                <a:cubicBezTo>
                  <a:pt x="57" y="51"/>
                  <a:pt x="56" y="51"/>
                  <a:pt x="56" y="51"/>
                </a:cubicBezTo>
                <a:cubicBezTo>
                  <a:pt x="56" y="51"/>
                  <a:pt x="55" y="50"/>
                  <a:pt x="55" y="50"/>
                </a:cubicBezTo>
                <a:cubicBezTo>
                  <a:pt x="55" y="49"/>
                  <a:pt x="55" y="48"/>
                  <a:pt x="57" y="47"/>
                </a:cubicBezTo>
                <a:cubicBezTo>
                  <a:pt x="59" y="47"/>
                  <a:pt x="61" y="46"/>
                  <a:pt x="62" y="43"/>
                </a:cubicBezTo>
                <a:cubicBezTo>
                  <a:pt x="62" y="43"/>
                  <a:pt x="63" y="42"/>
                  <a:pt x="62" y="42"/>
                </a:cubicBezTo>
                <a:cubicBezTo>
                  <a:pt x="61" y="42"/>
                  <a:pt x="62" y="41"/>
                  <a:pt x="62" y="40"/>
                </a:cubicBezTo>
                <a:cubicBezTo>
                  <a:pt x="63" y="40"/>
                  <a:pt x="63" y="39"/>
                  <a:pt x="64" y="39"/>
                </a:cubicBezTo>
                <a:cubicBezTo>
                  <a:pt x="66" y="39"/>
                  <a:pt x="67" y="38"/>
                  <a:pt x="67" y="36"/>
                </a:cubicBezTo>
                <a:cubicBezTo>
                  <a:pt x="67" y="36"/>
                  <a:pt x="66" y="37"/>
                  <a:pt x="66" y="36"/>
                </a:cubicBezTo>
                <a:cubicBezTo>
                  <a:pt x="66" y="34"/>
                  <a:pt x="67" y="34"/>
                  <a:pt x="69" y="33"/>
                </a:cubicBezTo>
                <a:cubicBezTo>
                  <a:pt x="70" y="33"/>
                  <a:pt x="72" y="32"/>
                  <a:pt x="73" y="31"/>
                </a:cubicBezTo>
                <a:cubicBezTo>
                  <a:pt x="73" y="31"/>
                  <a:pt x="72" y="31"/>
                  <a:pt x="72" y="31"/>
                </a:cubicBezTo>
                <a:cubicBezTo>
                  <a:pt x="72" y="31"/>
                  <a:pt x="71" y="30"/>
                  <a:pt x="71" y="29"/>
                </a:cubicBezTo>
                <a:cubicBezTo>
                  <a:pt x="73" y="28"/>
                  <a:pt x="75" y="27"/>
                  <a:pt x="77" y="27"/>
                </a:cubicBezTo>
                <a:cubicBezTo>
                  <a:pt x="78" y="27"/>
                  <a:pt x="78" y="27"/>
                  <a:pt x="79" y="26"/>
                </a:cubicBezTo>
                <a:cubicBezTo>
                  <a:pt x="78" y="26"/>
                  <a:pt x="78" y="26"/>
                  <a:pt x="77" y="27"/>
                </a:cubicBezTo>
                <a:cubicBezTo>
                  <a:pt x="77" y="26"/>
                  <a:pt x="76" y="26"/>
                  <a:pt x="75" y="25"/>
                </a:cubicBezTo>
                <a:cubicBezTo>
                  <a:pt x="76" y="25"/>
                  <a:pt x="75" y="24"/>
                  <a:pt x="76" y="24"/>
                </a:cubicBezTo>
                <a:cubicBezTo>
                  <a:pt x="77" y="23"/>
                  <a:pt x="79" y="23"/>
                  <a:pt x="80" y="22"/>
                </a:cubicBezTo>
                <a:close/>
                <a:moveTo>
                  <a:pt x="90" y="38"/>
                </a:moveTo>
                <a:cubicBezTo>
                  <a:pt x="89" y="39"/>
                  <a:pt x="89" y="39"/>
                  <a:pt x="89" y="39"/>
                </a:cubicBezTo>
                <a:cubicBezTo>
                  <a:pt x="91" y="40"/>
                  <a:pt x="92" y="39"/>
                  <a:pt x="93" y="41"/>
                </a:cubicBezTo>
                <a:cubicBezTo>
                  <a:pt x="93" y="41"/>
                  <a:pt x="92" y="42"/>
                  <a:pt x="92" y="42"/>
                </a:cubicBezTo>
                <a:cubicBezTo>
                  <a:pt x="90" y="43"/>
                  <a:pt x="87" y="44"/>
                  <a:pt x="85" y="44"/>
                </a:cubicBezTo>
                <a:cubicBezTo>
                  <a:pt x="84" y="44"/>
                  <a:pt x="83" y="46"/>
                  <a:pt x="84" y="46"/>
                </a:cubicBezTo>
                <a:cubicBezTo>
                  <a:pt x="85" y="47"/>
                  <a:pt x="86" y="46"/>
                  <a:pt x="86" y="47"/>
                </a:cubicBezTo>
                <a:cubicBezTo>
                  <a:pt x="86" y="48"/>
                  <a:pt x="85" y="48"/>
                  <a:pt x="85" y="48"/>
                </a:cubicBezTo>
                <a:cubicBezTo>
                  <a:pt x="81" y="48"/>
                  <a:pt x="79" y="50"/>
                  <a:pt x="78" y="53"/>
                </a:cubicBezTo>
                <a:cubicBezTo>
                  <a:pt x="78" y="53"/>
                  <a:pt x="78" y="54"/>
                  <a:pt x="77" y="54"/>
                </a:cubicBezTo>
                <a:cubicBezTo>
                  <a:pt x="76" y="54"/>
                  <a:pt x="75" y="56"/>
                  <a:pt x="74" y="57"/>
                </a:cubicBezTo>
                <a:cubicBezTo>
                  <a:pt x="74" y="58"/>
                  <a:pt x="75" y="58"/>
                  <a:pt x="75" y="59"/>
                </a:cubicBezTo>
                <a:cubicBezTo>
                  <a:pt x="74" y="60"/>
                  <a:pt x="73" y="60"/>
                  <a:pt x="73" y="61"/>
                </a:cubicBezTo>
                <a:cubicBezTo>
                  <a:pt x="72" y="61"/>
                  <a:pt x="72" y="62"/>
                  <a:pt x="72" y="62"/>
                </a:cubicBezTo>
                <a:cubicBezTo>
                  <a:pt x="85" y="62"/>
                  <a:pt x="93" y="67"/>
                  <a:pt x="101" y="71"/>
                </a:cubicBezTo>
                <a:cubicBezTo>
                  <a:pt x="106" y="74"/>
                  <a:pt x="109" y="77"/>
                  <a:pt x="113" y="80"/>
                </a:cubicBezTo>
                <a:cubicBezTo>
                  <a:pt x="123" y="87"/>
                  <a:pt x="129" y="103"/>
                  <a:pt x="125" y="120"/>
                </a:cubicBezTo>
                <a:cubicBezTo>
                  <a:pt x="123" y="129"/>
                  <a:pt x="120" y="138"/>
                  <a:pt x="115" y="145"/>
                </a:cubicBezTo>
                <a:cubicBezTo>
                  <a:pt x="115" y="145"/>
                  <a:pt x="116" y="145"/>
                  <a:pt x="116" y="144"/>
                </a:cubicBezTo>
                <a:cubicBezTo>
                  <a:pt x="117" y="146"/>
                  <a:pt x="114" y="147"/>
                  <a:pt x="114" y="148"/>
                </a:cubicBezTo>
                <a:cubicBezTo>
                  <a:pt x="109" y="153"/>
                  <a:pt x="104" y="158"/>
                  <a:pt x="96" y="160"/>
                </a:cubicBezTo>
                <a:cubicBezTo>
                  <a:pt x="91" y="165"/>
                  <a:pt x="83" y="168"/>
                  <a:pt x="74" y="170"/>
                </a:cubicBezTo>
                <a:cubicBezTo>
                  <a:pt x="63" y="172"/>
                  <a:pt x="49" y="171"/>
                  <a:pt x="39" y="169"/>
                </a:cubicBezTo>
                <a:cubicBezTo>
                  <a:pt x="29" y="167"/>
                  <a:pt x="20" y="163"/>
                  <a:pt x="15" y="156"/>
                </a:cubicBezTo>
                <a:cubicBezTo>
                  <a:pt x="8" y="148"/>
                  <a:pt x="2" y="138"/>
                  <a:pt x="1" y="125"/>
                </a:cubicBezTo>
                <a:cubicBezTo>
                  <a:pt x="0" y="112"/>
                  <a:pt x="1" y="99"/>
                  <a:pt x="4" y="88"/>
                </a:cubicBezTo>
                <a:cubicBezTo>
                  <a:pt x="10" y="65"/>
                  <a:pt x="21" y="46"/>
                  <a:pt x="35" y="31"/>
                </a:cubicBezTo>
                <a:cubicBezTo>
                  <a:pt x="40" y="23"/>
                  <a:pt x="47" y="16"/>
                  <a:pt x="53" y="10"/>
                </a:cubicBezTo>
                <a:cubicBezTo>
                  <a:pt x="47" y="10"/>
                  <a:pt x="39" y="10"/>
                  <a:pt x="34" y="11"/>
                </a:cubicBezTo>
                <a:cubicBezTo>
                  <a:pt x="34" y="12"/>
                  <a:pt x="34" y="12"/>
                  <a:pt x="34" y="12"/>
                </a:cubicBezTo>
                <a:cubicBezTo>
                  <a:pt x="34" y="12"/>
                  <a:pt x="34" y="12"/>
                  <a:pt x="34" y="11"/>
                </a:cubicBezTo>
                <a:cubicBezTo>
                  <a:pt x="32" y="11"/>
                  <a:pt x="32" y="11"/>
                  <a:pt x="32" y="11"/>
                </a:cubicBezTo>
                <a:cubicBezTo>
                  <a:pt x="32" y="11"/>
                  <a:pt x="31" y="10"/>
                  <a:pt x="32" y="10"/>
                </a:cubicBezTo>
                <a:cubicBezTo>
                  <a:pt x="35" y="9"/>
                  <a:pt x="38" y="9"/>
                  <a:pt x="42" y="9"/>
                </a:cubicBezTo>
                <a:cubicBezTo>
                  <a:pt x="42" y="8"/>
                  <a:pt x="41" y="7"/>
                  <a:pt x="43" y="7"/>
                </a:cubicBezTo>
                <a:cubicBezTo>
                  <a:pt x="59" y="5"/>
                  <a:pt x="59" y="5"/>
                  <a:pt x="59" y="5"/>
                </a:cubicBezTo>
                <a:cubicBezTo>
                  <a:pt x="62" y="3"/>
                  <a:pt x="65" y="1"/>
                  <a:pt x="68" y="0"/>
                </a:cubicBezTo>
                <a:cubicBezTo>
                  <a:pt x="70" y="0"/>
                  <a:pt x="72" y="1"/>
                  <a:pt x="71" y="3"/>
                </a:cubicBezTo>
                <a:cubicBezTo>
                  <a:pt x="80" y="3"/>
                  <a:pt x="87" y="4"/>
                  <a:pt x="95" y="5"/>
                </a:cubicBezTo>
                <a:cubicBezTo>
                  <a:pt x="95" y="4"/>
                  <a:pt x="94" y="3"/>
                  <a:pt x="95" y="3"/>
                </a:cubicBezTo>
                <a:cubicBezTo>
                  <a:pt x="96" y="2"/>
                  <a:pt x="97" y="3"/>
                  <a:pt x="97" y="4"/>
                </a:cubicBezTo>
                <a:cubicBezTo>
                  <a:pt x="97" y="5"/>
                  <a:pt x="97" y="5"/>
                  <a:pt x="98" y="5"/>
                </a:cubicBezTo>
                <a:cubicBezTo>
                  <a:pt x="99" y="5"/>
                  <a:pt x="99" y="5"/>
                  <a:pt x="99" y="5"/>
                </a:cubicBezTo>
                <a:cubicBezTo>
                  <a:pt x="99" y="5"/>
                  <a:pt x="98" y="5"/>
                  <a:pt x="99" y="4"/>
                </a:cubicBezTo>
                <a:cubicBezTo>
                  <a:pt x="99" y="3"/>
                  <a:pt x="98" y="2"/>
                  <a:pt x="99" y="1"/>
                </a:cubicBezTo>
                <a:cubicBezTo>
                  <a:pt x="99" y="1"/>
                  <a:pt x="99" y="0"/>
                  <a:pt x="100" y="1"/>
                </a:cubicBezTo>
                <a:cubicBezTo>
                  <a:pt x="103" y="3"/>
                  <a:pt x="107" y="5"/>
                  <a:pt x="111" y="7"/>
                </a:cubicBezTo>
                <a:cubicBezTo>
                  <a:pt x="111" y="7"/>
                  <a:pt x="111" y="8"/>
                  <a:pt x="110" y="8"/>
                </a:cubicBezTo>
                <a:cubicBezTo>
                  <a:pt x="102" y="7"/>
                  <a:pt x="102" y="7"/>
                  <a:pt x="102" y="7"/>
                </a:cubicBezTo>
                <a:cubicBezTo>
                  <a:pt x="103" y="8"/>
                  <a:pt x="104" y="9"/>
                  <a:pt x="105" y="9"/>
                </a:cubicBezTo>
                <a:cubicBezTo>
                  <a:pt x="105" y="10"/>
                  <a:pt x="104" y="11"/>
                  <a:pt x="105" y="11"/>
                </a:cubicBezTo>
                <a:cubicBezTo>
                  <a:pt x="108" y="11"/>
                  <a:pt x="111" y="12"/>
                  <a:pt x="114" y="13"/>
                </a:cubicBezTo>
                <a:cubicBezTo>
                  <a:pt x="118" y="10"/>
                  <a:pt x="122" y="7"/>
                  <a:pt x="127" y="5"/>
                </a:cubicBezTo>
                <a:cubicBezTo>
                  <a:pt x="123" y="8"/>
                  <a:pt x="119" y="10"/>
                  <a:pt x="116" y="13"/>
                </a:cubicBezTo>
                <a:cubicBezTo>
                  <a:pt x="117" y="14"/>
                  <a:pt x="118" y="14"/>
                  <a:pt x="119" y="15"/>
                </a:cubicBezTo>
                <a:cubicBezTo>
                  <a:pt x="119" y="15"/>
                  <a:pt x="118" y="16"/>
                  <a:pt x="118" y="16"/>
                </a:cubicBezTo>
                <a:cubicBezTo>
                  <a:pt x="117" y="16"/>
                  <a:pt x="116" y="16"/>
                  <a:pt x="115" y="16"/>
                </a:cubicBezTo>
                <a:cubicBezTo>
                  <a:pt x="114" y="16"/>
                  <a:pt x="114" y="15"/>
                  <a:pt x="114" y="16"/>
                </a:cubicBezTo>
                <a:cubicBezTo>
                  <a:pt x="114" y="15"/>
                  <a:pt x="113" y="16"/>
                  <a:pt x="113" y="16"/>
                </a:cubicBezTo>
                <a:cubicBezTo>
                  <a:pt x="111" y="18"/>
                  <a:pt x="109" y="19"/>
                  <a:pt x="108" y="20"/>
                </a:cubicBezTo>
                <a:cubicBezTo>
                  <a:pt x="109" y="24"/>
                  <a:pt x="111" y="26"/>
                  <a:pt x="113" y="30"/>
                </a:cubicBezTo>
                <a:cubicBezTo>
                  <a:pt x="113" y="30"/>
                  <a:pt x="113" y="31"/>
                  <a:pt x="113" y="31"/>
                </a:cubicBezTo>
                <a:cubicBezTo>
                  <a:pt x="112" y="31"/>
                  <a:pt x="112" y="31"/>
                  <a:pt x="111" y="31"/>
                </a:cubicBezTo>
                <a:cubicBezTo>
                  <a:pt x="110" y="28"/>
                  <a:pt x="109" y="26"/>
                  <a:pt x="107" y="24"/>
                </a:cubicBezTo>
                <a:cubicBezTo>
                  <a:pt x="107" y="24"/>
                  <a:pt x="106" y="24"/>
                  <a:pt x="106" y="24"/>
                </a:cubicBezTo>
                <a:cubicBezTo>
                  <a:pt x="108" y="28"/>
                  <a:pt x="110" y="33"/>
                  <a:pt x="110" y="40"/>
                </a:cubicBezTo>
                <a:cubicBezTo>
                  <a:pt x="108" y="34"/>
                  <a:pt x="107" y="29"/>
                  <a:pt x="104" y="25"/>
                </a:cubicBezTo>
                <a:cubicBezTo>
                  <a:pt x="104" y="24"/>
                  <a:pt x="103" y="25"/>
                  <a:pt x="103" y="25"/>
                </a:cubicBezTo>
                <a:cubicBezTo>
                  <a:pt x="101" y="26"/>
                  <a:pt x="99" y="27"/>
                  <a:pt x="98" y="29"/>
                </a:cubicBezTo>
                <a:cubicBezTo>
                  <a:pt x="98" y="30"/>
                  <a:pt x="99" y="31"/>
                  <a:pt x="98" y="31"/>
                </a:cubicBezTo>
                <a:cubicBezTo>
                  <a:pt x="96" y="31"/>
                  <a:pt x="94" y="32"/>
                  <a:pt x="93" y="34"/>
                </a:cubicBezTo>
                <a:cubicBezTo>
                  <a:pt x="94" y="34"/>
                  <a:pt x="94" y="36"/>
                  <a:pt x="93" y="36"/>
                </a:cubicBezTo>
                <a:cubicBezTo>
                  <a:pt x="92" y="36"/>
                  <a:pt x="92" y="37"/>
                  <a:pt x="91" y="37"/>
                </a:cubicBezTo>
                <a:cubicBezTo>
                  <a:pt x="91" y="38"/>
                  <a:pt x="90" y="38"/>
                  <a:pt x="90" y="38"/>
                </a:cubicBezTo>
                <a:close/>
              </a:path>
            </a:pathLst>
          </a:custGeom>
          <a:solidFill>
            <a:srgbClr val="32827D"/>
          </a:solidFill>
          <a:ln>
            <a:noFill/>
          </a:ln>
        </p:spPr>
        <p:txBody>
          <a:bodyPr/>
          <a:lstStyle/>
          <a:p>
            <a:pPr algn="ctr">
              <a:defRPr/>
            </a:pPr>
            <a:endParaRPr lang="zh-CN" altLang="en-US"/>
          </a:p>
        </p:txBody>
      </p:sp>
      <p:sp>
        <p:nvSpPr>
          <p:cNvPr id="21" name="MH_SubTitle_4"/>
          <p:cNvSpPr/>
          <p:nvPr>
            <p:custDataLst>
              <p:tags r:id="rId13"/>
            </p:custDataLst>
          </p:nvPr>
        </p:nvSpPr>
        <p:spPr>
          <a:xfrm>
            <a:off x="7512050" y="4960938"/>
            <a:ext cx="2154238" cy="1096962"/>
          </a:xfrm>
          <a:prstGeom prst="rect">
            <a:avLst/>
          </a:prstGeom>
        </p:spPr>
        <p:txBody>
          <a:bodyPr lIns="0" tIns="0" rIns="0" bIns="0">
            <a:normAutofit/>
          </a:bodyPr>
          <a:lstStyle/>
          <a:p>
            <a:pPr algn="ctr">
              <a:lnSpc>
                <a:spcPct val="120000"/>
              </a:lnSpc>
              <a:defRPr/>
            </a:pPr>
            <a:r>
              <a:rPr lang="da-DK" altLang="zh-CN">
                <a:solidFill>
                  <a:srgbClr val="1D5055"/>
                </a:solidFill>
                <a:cs typeface="Arial" panose="020B0604020202020204" pitchFamily="34" charset="0"/>
              </a:rPr>
              <a:t> EIUSMOD TEMPOR INCIDIDUNT UT</a:t>
            </a:r>
            <a:endParaRPr lang="zh-CN" altLang="en-US">
              <a:solidFill>
                <a:srgbClr val="1D5055"/>
              </a:solidFill>
              <a:cs typeface="Arial" panose="020B0604020202020204" pitchFamily="34" charset="0"/>
            </a:endParaRPr>
          </a:p>
        </p:txBody>
      </p:sp>
      <p:sp>
        <p:nvSpPr>
          <p:cNvPr id="16" name="MH_PageTitle"/>
          <p:cNvSpPr txBox="1">
            <a:spLocks/>
          </p:cNvSpPr>
          <p:nvPr>
            <p:custDataLst>
              <p:tags r:id="rId14"/>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smtClean="0">
              <a:solidFill>
                <a:srgbClr val="1D5055"/>
              </a:solidFill>
            </a:endParaRPr>
          </a:p>
        </p:txBody>
      </p:sp>
    </p:spTree>
    <p:custDataLst>
      <p:tags r:id="rId1"/>
    </p:custDataLst>
    <p:extLst>
      <p:ext uri="{BB962C8B-B14F-4D97-AF65-F5344CB8AC3E}">
        <p14:creationId xmlns:p14="http://schemas.microsoft.com/office/powerpoint/2010/main" xmlns="" val="121603176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051"/>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205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25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750"/>
                            </p:stCondLst>
                            <p:childTnLst>
                              <p:par>
                                <p:cTn id="14" presetID="1" presetClass="entr" presetSubtype="0" fill="hold" grpId="0"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25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1250"/>
                            </p:stCondLst>
                            <p:childTnLst>
                              <p:par>
                                <p:cTn id="20" presetID="1" presetClass="entr" presetSubtype="0" fill="hold" grpId="0" nodeType="afterEffect">
                                  <p:stCondLst>
                                    <p:cond delay="250"/>
                                  </p:stCondLst>
                                  <p:childTnLst>
                                    <p:set>
                                      <p:cBhvr>
                                        <p:cTn id="21" dur="1" fill="hold">
                                          <p:stCondLst>
                                            <p:cond delay="0"/>
                                          </p:stCondLst>
                                        </p:cTn>
                                        <p:tgtEl>
                                          <p:spTgt spid="20"/>
                                        </p:tgtEl>
                                        <p:attrNameLst>
                                          <p:attrName>style.visibility</p:attrName>
                                        </p:attrNameLst>
                                      </p:cBhvr>
                                      <p:to>
                                        <p:strVal val="visible"/>
                                      </p:to>
                                    </p:se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nimBg="1"/>
      <p:bldP spid="6" grpId="0"/>
      <p:bldP spid="2053" grpId="0" animBg="1"/>
      <p:bldP spid="9" grpId="0"/>
      <p:bldP spid="11" grpId="0" animBg="1"/>
      <p:bldP spid="12" grpId="0"/>
      <p:bldP spid="14" grpId="0" animBg="1"/>
      <p:bldP spid="15" grpId="0"/>
      <p:bldP spid="17" grpId="0" animBg="1"/>
      <p:bldP spid="18"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MH_Other_1"/>
          <p:cNvSpPr/>
          <p:nvPr>
            <p:custDataLst>
              <p:tags r:id="rId2"/>
            </p:custDataLst>
          </p:nvPr>
        </p:nvSpPr>
        <p:spPr>
          <a:xfrm>
            <a:off x="1922463" y="2551114"/>
            <a:ext cx="8380412" cy="3614737"/>
          </a:xfrm>
          <a:prstGeom prst="rect">
            <a:avLst/>
          </a:prstGeom>
          <a:solidFill>
            <a:srgbClr val="F2F2F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a:latin typeface="Arial" panose="020B0604020202020204" pitchFamily="34" charset="0"/>
              <a:ea typeface="微软雅黑" panose="020B0503020204020204" pitchFamily="34" charset="-122"/>
            </a:endParaRPr>
          </a:p>
        </p:txBody>
      </p:sp>
      <p:cxnSp>
        <p:nvCxnSpPr>
          <p:cNvPr id="7" name="MH_Other_4"/>
          <p:cNvCxnSpPr>
            <a:stCxn id="5" idx="0"/>
          </p:cNvCxnSpPr>
          <p:nvPr>
            <p:custDataLst>
              <p:tags r:id="rId3"/>
            </p:custDataLst>
          </p:nvPr>
        </p:nvCxnSpPr>
        <p:spPr>
          <a:xfrm flipH="1" flipV="1">
            <a:off x="3073400" y="3910014"/>
            <a:ext cx="0" cy="382587"/>
          </a:xfrm>
          <a:prstGeom prst="straightConnector1">
            <a:avLst/>
          </a:prstGeom>
          <a:ln>
            <a:solidFill>
              <a:srgbClr val="1D5055"/>
            </a:solidFill>
            <a:tailEnd type="triangle"/>
          </a:ln>
        </p:spPr>
        <p:style>
          <a:lnRef idx="1">
            <a:schemeClr val="accent1"/>
          </a:lnRef>
          <a:fillRef idx="0">
            <a:schemeClr val="accent1"/>
          </a:fillRef>
          <a:effectRef idx="0">
            <a:schemeClr val="accent1"/>
          </a:effectRef>
          <a:fontRef idx="minor">
            <a:schemeClr val="tx1"/>
          </a:fontRef>
        </p:style>
      </p:cxnSp>
      <p:sp>
        <p:nvSpPr>
          <p:cNvPr id="27" name="MH_SubTitle_1"/>
          <p:cNvSpPr txBox="1">
            <a:spLocks/>
          </p:cNvSpPr>
          <p:nvPr>
            <p:custDataLst>
              <p:tags r:id="rId4"/>
            </p:custDataLst>
          </p:nvPr>
        </p:nvSpPr>
        <p:spPr>
          <a:xfrm>
            <a:off x="2346326" y="3489326"/>
            <a:ext cx="1495425" cy="422275"/>
          </a:xfrm>
          <a:prstGeom prst="rect">
            <a:avLst/>
          </a:prstGeom>
          <a:noFill/>
        </p:spPr>
        <p:txBody>
          <a:bodyPr>
            <a:normAutofit lnSpcReduction="10000"/>
          </a:bodyPr>
          <a:lstStyle>
            <a:defPPr>
              <a:defRPr lang="zh-CN"/>
            </a:defPPr>
            <a:lvl1pPr>
              <a:lnSpc>
                <a:spcPct val="130000"/>
              </a:lnSpc>
              <a:defRPr sz="1200"/>
            </a:lvl1pPr>
          </a:lstStyle>
          <a:p>
            <a:pPr algn="ctr">
              <a:defRPr/>
            </a:pPr>
            <a:r>
              <a:rPr lang="en-US" altLang="zh-CN" sz="1800" b="1" dirty="0">
                <a:solidFill>
                  <a:srgbClr val="1D5055"/>
                </a:solidFill>
                <a:latin typeface="Arial" panose="020B0604020202020204" pitchFamily="34" charset="0"/>
                <a:ea typeface="微软雅黑" panose="020B0503020204020204" pitchFamily="34" charset="-122"/>
              </a:rPr>
              <a:t>EIUSMOD</a:t>
            </a:r>
            <a:endParaRPr lang="zh-CN" altLang="en-US" sz="1800" b="1" dirty="0">
              <a:solidFill>
                <a:srgbClr val="1D5055"/>
              </a:solidFill>
              <a:latin typeface="Arial" panose="020B0604020202020204" pitchFamily="34" charset="0"/>
              <a:ea typeface="微软雅黑" panose="020B0503020204020204" pitchFamily="34" charset="-122"/>
            </a:endParaRPr>
          </a:p>
        </p:txBody>
      </p:sp>
      <p:sp>
        <p:nvSpPr>
          <p:cNvPr id="3079" name="MH_Text_1"/>
          <p:cNvSpPr txBox="1">
            <a:spLocks/>
          </p:cNvSpPr>
          <p:nvPr>
            <p:custDataLst>
              <p:tags r:id="rId5"/>
            </p:custDataLst>
          </p:nvPr>
        </p:nvSpPr>
        <p:spPr bwMode="auto">
          <a:xfrm>
            <a:off x="2332039" y="2898776"/>
            <a:ext cx="15255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en-US" altLang="zh-CN" sz="1400">
                <a:solidFill>
                  <a:srgbClr val="1D5055"/>
                </a:solidFill>
                <a:ea typeface="微软雅黑" panose="020B0503020204020204" pitchFamily="34" charset="-122"/>
              </a:rPr>
              <a:t>INCIDIDUNT LABORE ET</a:t>
            </a:r>
            <a:endParaRPr lang="zh-CN" altLang="en-US" sz="1400">
              <a:solidFill>
                <a:srgbClr val="1D5055"/>
              </a:solidFill>
              <a:ea typeface="微软雅黑" panose="020B0503020204020204" pitchFamily="34" charset="-122"/>
            </a:endParaRPr>
          </a:p>
        </p:txBody>
      </p:sp>
      <p:cxnSp>
        <p:nvCxnSpPr>
          <p:cNvPr id="12" name="MH_Other_6"/>
          <p:cNvCxnSpPr>
            <a:stCxn id="11" idx="0"/>
          </p:cNvCxnSpPr>
          <p:nvPr>
            <p:custDataLst>
              <p:tags r:id="rId6"/>
            </p:custDataLst>
          </p:nvPr>
        </p:nvCxnSpPr>
        <p:spPr>
          <a:xfrm flipV="1">
            <a:off x="6092825" y="3910014"/>
            <a:ext cx="0" cy="382587"/>
          </a:xfrm>
          <a:prstGeom prst="straightConnector1">
            <a:avLst/>
          </a:prstGeom>
          <a:ln>
            <a:solidFill>
              <a:srgbClr val="1D5055"/>
            </a:solidFill>
            <a:tailEnd type="triangle"/>
          </a:ln>
        </p:spPr>
        <p:style>
          <a:lnRef idx="1">
            <a:schemeClr val="accent1"/>
          </a:lnRef>
          <a:fillRef idx="0">
            <a:schemeClr val="accent1"/>
          </a:fillRef>
          <a:effectRef idx="0">
            <a:schemeClr val="accent1"/>
          </a:effectRef>
          <a:fontRef idx="minor">
            <a:schemeClr val="tx1"/>
          </a:fontRef>
        </p:style>
      </p:cxnSp>
      <p:sp>
        <p:nvSpPr>
          <p:cNvPr id="29" name="MH_SubTitle_3"/>
          <p:cNvSpPr txBox="1">
            <a:spLocks/>
          </p:cNvSpPr>
          <p:nvPr>
            <p:custDataLst>
              <p:tags r:id="rId7"/>
            </p:custDataLst>
          </p:nvPr>
        </p:nvSpPr>
        <p:spPr>
          <a:xfrm>
            <a:off x="5345114" y="3489326"/>
            <a:ext cx="1495425" cy="422275"/>
          </a:xfrm>
          <a:prstGeom prst="rect">
            <a:avLst/>
          </a:prstGeom>
          <a:noFill/>
        </p:spPr>
        <p:txBody>
          <a:bodyPr>
            <a:normAutofit lnSpcReduction="10000"/>
          </a:bodyPr>
          <a:lstStyle>
            <a:defPPr>
              <a:defRPr lang="zh-CN"/>
            </a:defPPr>
            <a:lvl1pPr>
              <a:lnSpc>
                <a:spcPct val="130000"/>
              </a:lnSpc>
              <a:defRPr sz="1200"/>
            </a:lvl1pPr>
          </a:lstStyle>
          <a:p>
            <a:pPr algn="ctr">
              <a:defRPr/>
            </a:pPr>
            <a:r>
              <a:rPr lang="en-US" altLang="zh-CN" sz="1800" b="1" dirty="0">
                <a:solidFill>
                  <a:srgbClr val="1D5055"/>
                </a:solidFill>
                <a:latin typeface="Arial" panose="020B0604020202020204" pitchFamily="34" charset="0"/>
                <a:ea typeface="微软雅黑" panose="020B0503020204020204" pitchFamily="34" charset="-122"/>
              </a:rPr>
              <a:t>EIUSMOD</a:t>
            </a:r>
            <a:endParaRPr lang="zh-CN" altLang="en-US" sz="1800" b="1" dirty="0">
              <a:solidFill>
                <a:srgbClr val="1D5055"/>
              </a:solidFill>
              <a:latin typeface="Arial" panose="020B0604020202020204" pitchFamily="34" charset="0"/>
              <a:ea typeface="微软雅黑" panose="020B0503020204020204" pitchFamily="34" charset="-122"/>
            </a:endParaRPr>
          </a:p>
        </p:txBody>
      </p:sp>
      <p:sp>
        <p:nvSpPr>
          <p:cNvPr id="3083" name="MH_Text_3"/>
          <p:cNvSpPr txBox="1">
            <a:spLocks/>
          </p:cNvSpPr>
          <p:nvPr>
            <p:custDataLst>
              <p:tags r:id="rId8"/>
            </p:custDataLst>
          </p:nvPr>
        </p:nvSpPr>
        <p:spPr bwMode="auto">
          <a:xfrm>
            <a:off x="5329239" y="2898776"/>
            <a:ext cx="15271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en-US" altLang="zh-CN" sz="1400">
                <a:solidFill>
                  <a:srgbClr val="1D5055"/>
                </a:solidFill>
                <a:ea typeface="微软雅黑" panose="020B0503020204020204" pitchFamily="34" charset="-122"/>
              </a:rPr>
              <a:t>INCIDIDUNT LABORE ET</a:t>
            </a:r>
            <a:endParaRPr lang="zh-CN" altLang="en-US" sz="1400">
              <a:solidFill>
                <a:srgbClr val="1D5055"/>
              </a:solidFill>
              <a:ea typeface="微软雅黑" panose="020B0503020204020204" pitchFamily="34" charset="-122"/>
            </a:endParaRPr>
          </a:p>
        </p:txBody>
      </p:sp>
      <p:cxnSp>
        <p:nvCxnSpPr>
          <p:cNvPr id="22" name="MH_Other_8"/>
          <p:cNvCxnSpPr>
            <a:stCxn id="21" idx="0"/>
          </p:cNvCxnSpPr>
          <p:nvPr>
            <p:custDataLst>
              <p:tags r:id="rId9"/>
            </p:custDataLst>
          </p:nvPr>
        </p:nvCxnSpPr>
        <p:spPr>
          <a:xfrm flipV="1">
            <a:off x="9110663" y="3910014"/>
            <a:ext cx="0" cy="382587"/>
          </a:xfrm>
          <a:prstGeom prst="straightConnector1">
            <a:avLst/>
          </a:prstGeom>
          <a:ln>
            <a:solidFill>
              <a:srgbClr val="1D5055"/>
            </a:solidFill>
            <a:tailEnd type="triangle"/>
          </a:ln>
        </p:spPr>
        <p:style>
          <a:lnRef idx="1">
            <a:schemeClr val="accent1"/>
          </a:lnRef>
          <a:fillRef idx="0">
            <a:schemeClr val="accent1"/>
          </a:fillRef>
          <a:effectRef idx="0">
            <a:schemeClr val="accent1"/>
          </a:effectRef>
          <a:fontRef idx="minor">
            <a:schemeClr val="tx1"/>
          </a:fontRef>
        </p:style>
      </p:cxnSp>
      <p:sp>
        <p:nvSpPr>
          <p:cNvPr id="31" name="MH_SubTitle_5"/>
          <p:cNvSpPr txBox="1">
            <a:spLocks/>
          </p:cNvSpPr>
          <p:nvPr>
            <p:custDataLst>
              <p:tags r:id="rId10"/>
            </p:custDataLst>
          </p:nvPr>
        </p:nvSpPr>
        <p:spPr>
          <a:xfrm>
            <a:off x="8342314" y="3489326"/>
            <a:ext cx="1495425" cy="422275"/>
          </a:xfrm>
          <a:prstGeom prst="rect">
            <a:avLst/>
          </a:prstGeom>
          <a:noFill/>
        </p:spPr>
        <p:txBody>
          <a:bodyPr>
            <a:normAutofit lnSpcReduction="10000"/>
          </a:bodyPr>
          <a:lstStyle>
            <a:defPPr>
              <a:defRPr lang="zh-CN"/>
            </a:defPPr>
            <a:lvl1pPr>
              <a:lnSpc>
                <a:spcPct val="130000"/>
              </a:lnSpc>
              <a:defRPr sz="1200"/>
            </a:lvl1pPr>
          </a:lstStyle>
          <a:p>
            <a:pPr algn="ctr">
              <a:defRPr/>
            </a:pPr>
            <a:r>
              <a:rPr lang="en-US" altLang="zh-CN" sz="1800" b="1" dirty="0">
                <a:solidFill>
                  <a:srgbClr val="1D5055"/>
                </a:solidFill>
                <a:latin typeface="Arial" panose="020B0604020202020204" pitchFamily="34" charset="0"/>
                <a:ea typeface="微软雅黑" panose="020B0503020204020204" pitchFamily="34" charset="-122"/>
              </a:rPr>
              <a:t>EIUSMOD</a:t>
            </a:r>
            <a:endParaRPr lang="zh-CN" altLang="en-US" sz="1800" b="1" dirty="0">
              <a:solidFill>
                <a:srgbClr val="1D5055"/>
              </a:solidFill>
              <a:latin typeface="Arial" panose="020B0604020202020204" pitchFamily="34" charset="0"/>
              <a:ea typeface="微软雅黑" panose="020B0503020204020204" pitchFamily="34" charset="-122"/>
            </a:endParaRPr>
          </a:p>
        </p:txBody>
      </p:sp>
      <p:sp>
        <p:nvSpPr>
          <p:cNvPr id="3087" name="MH_Text_5"/>
          <p:cNvSpPr txBox="1">
            <a:spLocks/>
          </p:cNvSpPr>
          <p:nvPr>
            <p:custDataLst>
              <p:tags r:id="rId11"/>
            </p:custDataLst>
          </p:nvPr>
        </p:nvSpPr>
        <p:spPr bwMode="auto">
          <a:xfrm>
            <a:off x="8326439" y="2898776"/>
            <a:ext cx="15271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en-US" altLang="zh-CN" sz="1400">
                <a:solidFill>
                  <a:srgbClr val="1D5055"/>
                </a:solidFill>
                <a:ea typeface="微软雅黑" panose="020B0503020204020204" pitchFamily="34" charset="-122"/>
              </a:rPr>
              <a:t>INCIDIDUNT LABORE ET</a:t>
            </a:r>
            <a:endParaRPr lang="zh-CN" altLang="en-US" sz="1400">
              <a:solidFill>
                <a:srgbClr val="1D5055"/>
              </a:solidFill>
              <a:ea typeface="微软雅黑" panose="020B0503020204020204" pitchFamily="34" charset="-122"/>
            </a:endParaRPr>
          </a:p>
        </p:txBody>
      </p:sp>
      <p:sp>
        <p:nvSpPr>
          <p:cNvPr id="33" name="MH_SubTitle_2"/>
          <p:cNvSpPr txBox="1">
            <a:spLocks/>
          </p:cNvSpPr>
          <p:nvPr>
            <p:custDataLst>
              <p:tags r:id="rId12"/>
            </p:custDataLst>
          </p:nvPr>
        </p:nvSpPr>
        <p:spPr>
          <a:xfrm>
            <a:off x="3862389" y="4891088"/>
            <a:ext cx="1493837" cy="423862"/>
          </a:xfrm>
          <a:prstGeom prst="rect">
            <a:avLst/>
          </a:prstGeom>
          <a:noFill/>
        </p:spPr>
        <p:txBody>
          <a:bodyPr>
            <a:normAutofit lnSpcReduction="10000"/>
          </a:bodyPr>
          <a:lstStyle>
            <a:defPPr>
              <a:defRPr lang="zh-CN"/>
            </a:defPPr>
            <a:lvl1pPr>
              <a:lnSpc>
                <a:spcPct val="130000"/>
              </a:lnSpc>
              <a:defRPr sz="1200"/>
            </a:lvl1pPr>
          </a:lstStyle>
          <a:p>
            <a:pPr algn="ctr">
              <a:defRPr/>
            </a:pPr>
            <a:r>
              <a:rPr lang="en-US" altLang="zh-CN" sz="1800" b="1" dirty="0">
                <a:solidFill>
                  <a:srgbClr val="1D5055"/>
                </a:solidFill>
                <a:latin typeface="Arial" panose="020B0604020202020204" pitchFamily="34" charset="0"/>
                <a:ea typeface="微软雅黑" panose="020B0503020204020204" pitchFamily="34" charset="-122"/>
              </a:rPr>
              <a:t>EIUSMOD</a:t>
            </a:r>
            <a:endParaRPr lang="zh-CN" altLang="en-US" sz="1800" b="1" dirty="0">
              <a:solidFill>
                <a:srgbClr val="1D5055"/>
              </a:solidFill>
              <a:latin typeface="Arial" panose="020B0604020202020204" pitchFamily="34" charset="0"/>
              <a:ea typeface="微软雅黑" panose="020B0503020204020204" pitchFamily="34" charset="-122"/>
            </a:endParaRPr>
          </a:p>
        </p:txBody>
      </p:sp>
      <p:sp>
        <p:nvSpPr>
          <p:cNvPr id="3089" name="MH_Text_2"/>
          <p:cNvSpPr txBox="1">
            <a:spLocks/>
          </p:cNvSpPr>
          <p:nvPr>
            <p:custDataLst>
              <p:tags r:id="rId13"/>
            </p:custDataLst>
          </p:nvPr>
        </p:nvSpPr>
        <p:spPr bwMode="auto">
          <a:xfrm>
            <a:off x="3830639" y="5259389"/>
            <a:ext cx="15255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en-US" altLang="zh-CN" sz="1400">
                <a:solidFill>
                  <a:srgbClr val="1D5055"/>
                </a:solidFill>
                <a:ea typeface="微软雅黑" panose="020B0503020204020204" pitchFamily="34" charset="-122"/>
              </a:rPr>
              <a:t>INCIDIDUNT LABORE ET</a:t>
            </a:r>
            <a:endParaRPr lang="zh-CN" altLang="en-US" sz="1400">
              <a:solidFill>
                <a:srgbClr val="1D5055"/>
              </a:solidFill>
              <a:ea typeface="微软雅黑" panose="020B0503020204020204" pitchFamily="34" charset="-122"/>
            </a:endParaRPr>
          </a:p>
        </p:txBody>
      </p:sp>
      <p:sp>
        <p:nvSpPr>
          <p:cNvPr id="35" name="MH_SubTitle_4"/>
          <p:cNvSpPr txBox="1">
            <a:spLocks/>
          </p:cNvSpPr>
          <p:nvPr>
            <p:custDataLst>
              <p:tags r:id="rId14"/>
            </p:custDataLst>
          </p:nvPr>
        </p:nvSpPr>
        <p:spPr>
          <a:xfrm>
            <a:off x="6859589" y="4891088"/>
            <a:ext cx="1495425" cy="423862"/>
          </a:xfrm>
          <a:prstGeom prst="rect">
            <a:avLst/>
          </a:prstGeom>
          <a:noFill/>
        </p:spPr>
        <p:txBody>
          <a:bodyPr>
            <a:normAutofit lnSpcReduction="10000"/>
          </a:bodyPr>
          <a:lstStyle>
            <a:defPPr>
              <a:defRPr lang="zh-CN"/>
            </a:defPPr>
            <a:lvl1pPr>
              <a:lnSpc>
                <a:spcPct val="130000"/>
              </a:lnSpc>
              <a:defRPr sz="1200"/>
            </a:lvl1pPr>
          </a:lstStyle>
          <a:p>
            <a:pPr algn="ctr">
              <a:defRPr/>
            </a:pPr>
            <a:r>
              <a:rPr lang="en-US" altLang="zh-CN" sz="1800" b="1" dirty="0">
                <a:solidFill>
                  <a:srgbClr val="1D5055"/>
                </a:solidFill>
                <a:latin typeface="Arial" panose="020B0604020202020204" pitchFamily="34" charset="0"/>
                <a:ea typeface="微软雅黑" panose="020B0503020204020204" pitchFamily="34" charset="-122"/>
              </a:rPr>
              <a:t>EIUSMOD</a:t>
            </a:r>
            <a:endParaRPr lang="zh-CN" altLang="en-US" sz="1800" b="1" dirty="0">
              <a:solidFill>
                <a:srgbClr val="1D5055"/>
              </a:solidFill>
              <a:latin typeface="Arial" panose="020B0604020202020204" pitchFamily="34" charset="0"/>
              <a:ea typeface="微软雅黑" panose="020B0503020204020204" pitchFamily="34" charset="-122"/>
            </a:endParaRPr>
          </a:p>
        </p:txBody>
      </p:sp>
      <p:sp>
        <p:nvSpPr>
          <p:cNvPr id="3091" name="MH_Text_4"/>
          <p:cNvSpPr txBox="1">
            <a:spLocks/>
          </p:cNvSpPr>
          <p:nvPr>
            <p:custDataLst>
              <p:tags r:id="rId15"/>
            </p:custDataLst>
          </p:nvPr>
        </p:nvSpPr>
        <p:spPr bwMode="auto">
          <a:xfrm>
            <a:off x="6827839" y="5259389"/>
            <a:ext cx="15271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pPr>
            <a:r>
              <a:rPr lang="en-US" altLang="zh-CN" sz="1400">
                <a:solidFill>
                  <a:srgbClr val="1D5055"/>
                </a:solidFill>
                <a:ea typeface="微软雅黑" panose="020B0503020204020204" pitchFamily="34" charset="-122"/>
              </a:rPr>
              <a:t>INCIDIDUNT LABORE ET</a:t>
            </a:r>
            <a:endParaRPr lang="zh-CN" altLang="en-US" sz="1400">
              <a:solidFill>
                <a:srgbClr val="1D5055"/>
              </a:solidFill>
              <a:ea typeface="微软雅黑" panose="020B0503020204020204" pitchFamily="34" charset="-122"/>
            </a:endParaRPr>
          </a:p>
        </p:txBody>
      </p:sp>
      <p:sp>
        <p:nvSpPr>
          <p:cNvPr id="3092" name="MH_Desc_1"/>
          <p:cNvSpPr txBox="1">
            <a:spLocks/>
          </p:cNvSpPr>
          <p:nvPr>
            <p:custDataLst>
              <p:tags r:id="rId16"/>
            </p:custDataLst>
          </p:nvPr>
        </p:nvSpPr>
        <p:spPr bwMode="auto">
          <a:xfrm>
            <a:off x="2603500" y="1454151"/>
            <a:ext cx="7062788" cy="1096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en-US" altLang="zh-CN" sz="1400">
                <a:solidFill>
                  <a:srgbClr val="1D5055"/>
                </a:solidFill>
                <a:ea typeface="微软雅黑" panose="020B0503020204020204" pitchFamily="34" charset="-122"/>
              </a:rPr>
              <a:t>CONSECTETUR ADIPISICING ELIT SED EIUSMOD TEMPOR INCIDIDUNT UT LABORE ET DOLORE MAGNA ALIQUA ENIM AD EIUSMOD TEMPOR .</a:t>
            </a:r>
            <a:endParaRPr lang="zh-CN" altLang="en-US" sz="1400">
              <a:solidFill>
                <a:srgbClr val="1D5055"/>
              </a:solidFill>
              <a:ea typeface="微软雅黑" panose="020B0503020204020204" pitchFamily="34" charset="-122"/>
            </a:endParaRPr>
          </a:p>
        </p:txBody>
      </p:sp>
      <p:cxnSp>
        <p:nvCxnSpPr>
          <p:cNvPr id="48" name="MH_Other_10"/>
          <p:cNvCxnSpPr>
            <a:stCxn id="42" idx="0"/>
          </p:cNvCxnSpPr>
          <p:nvPr>
            <p:custDataLst>
              <p:tags r:id="rId17"/>
            </p:custDataLst>
          </p:nvPr>
        </p:nvCxnSpPr>
        <p:spPr>
          <a:xfrm flipH="1">
            <a:off x="4583113" y="4452939"/>
            <a:ext cx="0" cy="382587"/>
          </a:xfrm>
          <a:prstGeom prst="straightConnector1">
            <a:avLst/>
          </a:prstGeom>
          <a:ln>
            <a:solidFill>
              <a:srgbClr val="1D5055"/>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193925" y="4278314"/>
            <a:ext cx="7786688" cy="188912"/>
            <a:chOff x="2193925" y="4278314"/>
            <a:chExt cx="7786688" cy="188912"/>
          </a:xfrm>
        </p:grpSpPr>
        <p:cxnSp>
          <p:nvCxnSpPr>
            <p:cNvPr id="3" name="MH_Other_2"/>
            <p:cNvCxnSpPr/>
            <p:nvPr>
              <p:custDataLst>
                <p:tags r:id="rId20"/>
              </p:custDataLst>
            </p:nvPr>
          </p:nvCxnSpPr>
          <p:spPr>
            <a:xfrm>
              <a:off x="2193925" y="4371975"/>
              <a:ext cx="7786688" cy="0"/>
            </a:xfrm>
            <a:prstGeom prst="line">
              <a:avLst/>
            </a:prstGeom>
            <a:ln w="28575">
              <a:solidFill>
                <a:srgbClr val="1D5055"/>
              </a:solidFill>
            </a:ln>
          </p:spPr>
          <p:style>
            <a:lnRef idx="1">
              <a:schemeClr val="accent1"/>
            </a:lnRef>
            <a:fillRef idx="0">
              <a:schemeClr val="accent1"/>
            </a:fillRef>
            <a:effectRef idx="0">
              <a:schemeClr val="accent1"/>
            </a:effectRef>
            <a:fontRef idx="minor">
              <a:schemeClr val="tx1"/>
            </a:fontRef>
          </p:style>
        </p:cxnSp>
        <p:sp>
          <p:nvSpPr>
            <p:cNvPr id="5" name="MH_Other_3"/>
            <p:cNvSpPr/>
            <p:nvPr>
              <p:custDataLst>
                <p:tags r:id="rId21"/>
              </p:custDataLst>
            </p:nvPr>
          </p:nvSpPr>
          <p:spPr>
            <a:xfrm>
              <a:off x="2987675" y="4292601"/>
              <a:ext cx="173038" cy="174625"/>
            </a:xfrm>
            <a:prstGeom prst="ellipse">
              <a:avLst/>
            </a:prstGeom>
            <a:solidFill>
              <a:srgbClr val="32827D"/>
            </a:solidFill>
            <a:ln>
              <a:solidFill>
                <a:srgbClr val="32827D"/>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latin typeface="Arial" panose="020B0604020202020204" pitchFamily="34" charset="0"/>
                <a:ea typeface="微软雅黑" panose="020B0503020204020204" pitchFamily="34" charset="-122"/>
              </a:endParaRPr>
            </a:p>
          </p:txBody>
        </p:sp>
        <p:sp>
          <p:nvSpPr>
            <p:cNvPr id="11" name="MH_Other_5"/>
            <p:cNvSpPr/>
            <p:nvPr>
              <p:custDataLst>
                <p:tags r:id="rId22"/>
              </p:custDataLst>
            </p:nvPr>
          </p:nvSpPr>
          <p:spPr>
            <a:xfrm>
              <a:off x="6005514" y="4292601"/>
              <a:ext cx="174625" cy="174625"/>
            </a:xfrm>
            <a:prstGeom prst="ellipse">
              <a:avLst/>
            </a:prstGeom>
            <a:solidFill>
              <a:srgbClr val="32827D"/>
            </a:solidFill>
            <a:ln>
              <a:solidFill>
                <a:srgbClr val="32827D"/>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latin typeface="Arial" panose="020B0604020202020204" pitchFamily="34" charset="0"/>
                <a:ea typeface="微软雅黑" panose="020B0503020204020204" pitchFamily="34" charset="-122"/>
              </a:endParaRPr>
            </a:p>
          </p:txBody>
        </p:sp>
        <p:sp>
          <p:nvSpPr>
            <p:cNvPr id="21" name="MH_Other_7"/>
            <p:cNvSpPr/>
            <p:nvPr>
              <p:custDataLst>
                <p:tags r:id="rId23"/>
              </p:custDataLst>
            </p:nvPr>
          </p:nvSpPr>
          <p:spPr>
            <a:xfrm>
              <a:off x="9023351" y="4292601"/>
              <a:ext cx="174625" cy="174625"/>
            </a:xfrm>
            <a:prstGeom prst="ellipse">
              <a:avLst/>
            </a:prstGeom>
            <a:solidFill>
              <a:srgbClr val="32827D"/>
            </a:solidFill>
            <a:ln>
              <a:solidFill>
                <a:srgbClr val="32827D"/>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latin typeface="Arial" panose="020B0604020202020204" pitchFamily="34" charset="0"/>
                <a:ea typeface="微软雅黑" panose="020B0503020204020204" pitchFamily="34" charset="-122"/>
              </a:endParaRPr>
            </a:p>
          </p:txBody>
        </p:sp>
        <p:sp>
          <p:nvSpPr>
            <p:cNvPr id="42" name="MH_Other_9"/>
            <p:cNvSpPr/>
            <p:nvPr>
              <p:custDataLst>
                <p:tags r:id="rId24"/>
              </p:custDataLst>
            </p:nvPr>
          </p:nvSpPr>
          <p:spPr>
            <a:xfrm flipV="1">
              <a:off x="4495801" y="4278314"/>
              <a:ext cx="174625" cy="174625"/>
            </a:xfrm>
            <a:prstGeom prst="ellipse">
              <a:avLst/>
            </a:prstGeom>
            <a:solidFill>
              <a:srgbClr val="32827D"/>
            </a:solidFill>
            <a:ln>
              <a:solidFill>
                <a:srgbClr val="32827D"/>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latin typeface="Arial" panose="020B0604020202020204" pitchFamily="34" charset="0"/>
                <a:ea typeface="微软雅黑" panose="020B0503020204020204" pitchFamily="34" charset="-122"/>
              </a:endParaRPr>
            </a:p>
          </p:txBody>
        </p:sp>
        <p:sp>
          <p:nvSpPr>
            <p:cNvPr id="50" name="MH_Other_11"/>
            <p:cNvSpPr/>
            <p:nvPr>
              <p:custDataLst>
                <p:tags r:id="rId25"/>
              </p:custDataLst>
            </p:nvPr>
          </p:nvSpPr>
          <p:spPr>
            <a:xfrm flipV="1">
              <a:off x="7515225" y="4278314"/>
              <a:ext cx="173038" cy="174625"/>
            </a:xfrm>
            <a:prstGeom prst="ellipse">
              <a:avLst/>
            </a:prstGeom>
            <a:solidFill>
              <a:srgbClr val="32827D"/>
            </a:solidFill>
            <a:ln>
              <a:solidFill>
                <a:srgbClr val="32827D"/>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latin typeface="Arial" panose="020B0604020202020204" pitchFamily="34" charset="0"/>
                <a:ea typeface="微软雅黑" panose="020B0503020204020204" pitchFamily="34" charset="-122"/>
              </a:endParaRPr>
            </a:p>
          </p:txBody>
        </p:sp>
      </p:grpSp>
      <p:cxnSp>
        <p:nvCxnSpPr>
          <p:cNvPr id="51" name="MH_Other_12"/>
          <p:cNvCxnSpPr>
            <a:stCxn id="50" idx="0"/>
          </p:cNvCxnSpPr>
          <p:nvPr>
            <p:custDataLst>
              <p:tags r:id="rId18"/>
            </p:custDataLst>
          </p:nvPr>
        </p:nvCxnSpPr>
        <p:spPr>
          <a:xfrm flipH="1">
            <a:off x="7600950" y="4452939"/>
            <a:ext cx="0" cy="382587"/>
          </a:xfrm>
          <a:prstGeom prst="straightConnector1">
            <a:avLst/>
          </a:prstGeom>
          <a:ln>
            <a:solidFill>
              <a:srgbClr val="1D5055"/>
            </a:solidFill>
            <a:tailEnd type="triangle"/>
          </a:ln>
        </p:spPr>
        <p:style>
          <a:lnRef idx="1">
            <a:schemeClr val="accent1"/>
          </a:lnRef>
          <a:fillRef idx="0">
            <a:schemeClr val="accent1"/>
          </a:fillRef>
          <a:effectRef idx="0">
            <a:schemeClr val="accent1"/>
          </a:effectRef>
          <a:fontRef idx="minor">
            <a:schemeClr val="tx1"/>
          </a:fontRef>
        </p:style>
      </p:cxnSp>
      <p:sp>
        <p:nvSpPr>
          <p:cNvPr id="26" name="MH_PageTitle"/>
          <p:cNvSpPr txBox="1">
            <a:spLocks/>
          </p:cNvSpPr>
          <p:nvPr>
            <p:custDataLst>
              <p:tags r:id="rId19"/>
            </p:custDataLst>
          </p:nvPr>
        </p:nvSpPr>
        <p:spPr>
          <a:xfrm>
            <a:off x="554038" y="1793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solidFill>
                  <a:srgbClr val="1D5055"/>
                </a:solidFill>
              </a:rPr>
              <a:t>LOREM IPSUM DOLOR</a:t>
            </a:r>
            <a:endParaRPr lang="zh-CN" altLang="en-US">
              <a:solidFill>
                <a:srgbClr val="1D5055"/>
              </a:solidFill>
            </a:endParaRPr>
          </a:p>
        </p:txBody>
      </p:sp>
    </p:spTree>
    <p:custDataLst>
      <p:tags r:id="rId1"/>
    </p:custDataLst>
    <p:extLst>
      <p:ext uri="{BB962C8B-B14F-4D97-AF65-F5344CB8AC3E}">
        <p14:creationId xmlns:p14="http://schemas.microsoft.com/office/powerpoint/2010/main" xmlns="" val="3052625900"/>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500"/>
                                        <p:tgtEl>
                                          <p:spTgt spid="2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079"/>
                                        </p:tgtEl>
                                        <p:attrNameLst>
                                          <p:attrName>style.visibility</p:attrName>
                                        </p:attrNameLst>
                                      </p:cBhvr>
                                      <p:to>
                                        <p:strVal val="visible"/>
                                      </p:to>
                                    </p:set>
                                    <p:animEffect transition="in" filter="wipe(down)">
                                      <p:cBhvr>
                                        <p:cTn id="15" dur="500"/>
                                        <p:tgtEl>
                                          <p:spTgt spid="307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up)">
                                      <p:cBhvr>
                                        <p:cTn id="19" dur="500"/>
                                        <p:tgtEl>
                                          <p:spTgt spid="4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89"/>
                                        </p:tgtEl>
                                        <p:attrNameLst>
                                          <p:attrName>style.visibility</p:attrName>
                                        </p:attrNameLst>
                                      </p:cBhvr>
                                      <p:to>
                                        <p:strVal val="visible"/>
                                      </p:to>
                                    </p:set>
                                    <p:animEffect transition="in" filter="wipe(up)">
                                      <p:cBhvr>
                                        <p:cTn id="27" dur="500"/>
                                        <p:tgtEl>
                                          <p:spTgt spid="3089"/>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083"/>
                                        </p:tgtEl>
                                        <p:attrNameLst>
                                          <p:attrName>style.visibility</p:attrName>
                                        </p:attrNameLst>
                                      </p:cBhvr>
                                      <p:to>
                                        <p:strVal val="visible"/>
                                      </p:to>
                                    </p:set>
                                    <p:animEffect transition="in" filter="wipe(down)">
                                      <p:cBhvr>
                                        <p:cTn id="39" dur="500"/>
                                        <p:tgtEl>
                                          <p:spTgt spid="3083"/>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up)">
                                      <p:cBhvr>
                                        <p:cTn id="43" dur="500"/>
                                        <p:tgtEl>
                                          <p:spTgt spid="51"/>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091"/>
                                        </p:tgtEl>
                                        <p:attrNameLst>
                                          <p:attrName>style.visibility</p:attrName>
                                        </p:attrNameLst>
                                      </p:cBhvr>
                                      <p:to>
                                        <p:strVal val="visible"/>
                                      </p:to>
                                    </p:set>
                                    <p:animEffect transition="in" filter="wipe(up)">
                                      <p:cBhvr>
                                        <p:cTn id="51" dur="500"/>
                                        <p:tgtEl>
                                          <p:spTgt spid="3091"/>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087"/>
                                        </p:tgtEl>
                                        <p:attrNameLst>
                                          <p:attrName>style.visibility</p:attrName>
                                        </p:attrNameLst>
                                      </p:cBhvr>
                                      <p:to>
                                        <p:strVal val="visible"/>
                                      </p:to>
                                    </p:set>
                                    <p:animEffect transition="in" filter="wipe(down)">
                                      <p:cBhvr>
                                        <p:cTn id="63"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79" grpId="0"/>
      <p:bldP spid="29" grpId="0"/>
      <p:bldP spid="3083" grpId="0"/>
      <p:bldP spid="31" grpId="0"/>
      <p:bldP spid="3087" grpId="0"/>
      <p:bldP spid="33" grpId="0"/>
      <p:bldP spid="3089" grpId="0"/>
      <p:bldP spid="35" grpId="0"/>
      <p:bldP spid="3091"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701174447"/>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TextBox 53"/>
</p:tagLst>
</file>

<file path=ppt/tags/tag100.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7"/>
</p:tagLst>
</file>

<file path=ppt/tags/tag101.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8"/>
</p:tagLst>
</file>

<file path=ppt/tags/tag102.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9"/>
</p:tagLst>
</file>

<file path=ppt/tags/tag103.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0"/>
</p:tagLst>
</file>

<file path=ppt/tags/tag104.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1"/>
</p:tagLst>
</file>

<file path=ppt/tags/tag105.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2"/>
</p:tagLst>
</file>

<file path=ppt/tags/tag106.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3"/>
</p:tagLst>
</file>

<file path=ppt/tags/tag107.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4"/>
</p:tagLst>
</file>

<file path=ppt/tags/tag108.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SubTitle"/>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Text"/>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TextBox 54"/>
</p:tagLst>
</file>

<file path=ppt/tags/tag110.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5"/>
</p:tagLst>
</file>

<file path=ppt/tags/tag111.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6"/>
</p:tagLst>
</file>

<file path=ppt/tags/tag112.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SubTitle"/>
  <p:tag name="MH_ORDER" val="4"/>
</p:tagLst>
</file>

<file path=ppt/tags/tag113.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Text"/>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7"/>
</p:tagLst>
</file>

<file path=ppt/tags/tag115.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8"/>
</p:tagLst>
</file>

<file path=ppt/tags/tag116.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SubTitle"/>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Text"/>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Desc"/>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9"/>
</p:tagLst>
</file>

<file path=ppt/tags/tag1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1"/>
</p:tagLst>
</file>

<file path=ppt/tags/tag120.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40"/>
</p:tagLst>
</file>

<file path=ppt/tags/tag121.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SubTitle"/>
  <p:tag name="MH_ORDER" val="3"/>
</p:tagLst>
</file>

<file path=ppt/tags/tag122.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Text"/>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2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TuWHP#"/>
  <p:tag name="MH_LAYOUT" val="SubTitleText"/>
  <p:tag name="MH" val="20160705101849"/>
  <p:tag name="MH_LIBRARY" val="GRAPHIC"/>
</p:tagLst>
</file>

<file path=ppt/tags/tag125.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Picture"/>
  <p:tag name="MH_ORDER" val="3"/>
</p:tagLst>
</file>

<file path=ppt/tags/tag126.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Picture"/>
  <p:tag name="MH_ORDER" val="4"/>
</p:tagLst>
</file>

<file path=ppt/tags/tag127.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SubTitle"/>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Picture"/>
  <p:tag name="MH_ORDER" val="5"/>
</p:tagLst>
</file>

<file path=ppt/tags/tag129.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Pictur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4"/>
</p:tagLst>
</file>

<file path=ppt/tags/tag130.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Picture"/>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Other"/>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Other"/>
  <p:tag name="MH_ORDER" val="2"/>
</p:tagLst>
</file>

<file path=ppt/tags/tag133.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Other"/>
  <p:tag name="MH_ORDER" val="3"/>
</p:tagLst>
</file>

<file path=ppt/tags/tag134.xml><?xml version="1.0" encoding="utf-8"?>
<p:tagLst xmlns:a="http://schemas.openxmlformats.org/drawingml/2006/main" xmlns:r="http://schemas.openxmlformats.org/officeDocument/2006/relationships" xmlns:p="http://schemas.openxmlformats.org/presentationml/2006/main">
  <p:tag name="MH" val="20160705101849"/>
  <p:tag name="MH_LIBRARY" val="GRAPHIC"/>
  <p:tag name="MH_TYPE" val="Text"/>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36.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60705102210"/>
  <p:tag name="MH_LIBRARY" val="GRAPHIC"/>
</p:tagLst>
</file>

<file path=ppt/tags/tag137.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6"/>
</p:tagLst>
</file>

<file path=ppt/tags/tag140.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2"/>
</p:tagLst>
</file>

<file path=ppt/tags/tag141.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3"/>
</p:tagLst>
</file>

<file path=ppt/tags/tag142.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3"/>
</p:tagLst>
</file>

<file path=ppt/tags/tag143.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6"/>
</p:tagLst>
</file>

<file path=ppt/tags/tag145.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5"/>
</p:tagLst>
</file>

<file path=ppt/tags/tag146.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5"/>
</p:tagLst>
</file>

<file path=ppt/tags/tag147.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Other"/>
  <p:tag name="MH_ORDER" val="6"/>
</p:tagLst>
</file>

<file path=ppt/tags/tag148.xml><?xml version="1.0" encoding="utf-8"?>
<p:tagLst xmlns:a="http://schemas.openxmlformats.org/drawingml/2006/main" xmlns:r="http://schemas.openxmlformats.org/officeDocument/2006/relationships" xmlns:p="http://schemas.openxmlformats.org/presentationml/2006/main">
  <p:tag name="MH" val="20160705102210"/>
  <p:tag name="MH_LIBRARY" val="GRAPHIC"/>
  <p:tag name="MH_TYPE" val="SubTitle"/>
  <p:tag name="MH_ORDER" val="4"/>
</p:tagLst>
</file>

<file path=ppt/tags/tag149.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7"/>
</p:tagLst>
</file>

<file path=ppt/tags/tag15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Desc"/>
  <p:tag name="MH" val="20160705104130"/>
  <p:tag name="MH_LIBRARY" val="GRAPHIC"/>
</p:tagLst>
</file>

<file path=ppt/tags/tag151.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4"/>
</p:tagLst>
</file>

<file path=ppt/tags/tag153.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SubTitle"/>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Text"/>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6"/>
</p:tagLst>
</file>

<file path=ppt/tags/tag156.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SubTitle"/>
  <p:tag name="MH_ORDER" val="3"/>
</p:tagLst>
</file>

<file path=ppt/tags/tag157.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Text"/>
  <p:tag name="MH_ORDER" val="3"/>
</p:tagLst>
</file>

<file path=ppt/tags/tag158.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8"/>
</p:tagLst>
</file>

<file path=ppt/tags/tag159.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SubTitle"/>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8"/>
</p:tagLst>
</file>

<file path=ppt/tags/tag160.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Text"/>
  <p:tag name="MH_ORDER" val="5"/>
</p:tagLst>
</file>

<file path=ppt/tags/tag161.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SubTitle"/>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Text"/>
  <p:tag name="MH_ORDER" val="2"/>
</p:tagLst>
</file>

<file path=ppt/tags/tag163.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SubTitle"/>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Text"/>
  <p:tag name="MH_ORDER" val="4"/>
</p:tagLst>
</file>

<file path=ppt/tags/tag165.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Desc"/>
  <p:tag name="MH_ORDER" val="1"/>
</p:tagLst>
</file>

<file path=ppt/tags/tag166.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10"/>
</p:tagLst>
</file>

<file path=ppt/tags/tag167.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12"/>
</p:tagLst>
</file>

<file path=ppt/tags/tag168.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69.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9"/>
</p:tagLst>
</file>

<file path=ppt/tags/tag170.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3"/>
</p:tagLst>
</file>

<file path=ppt/tags/tag171.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5"/>
</p:tagLst>
</file>

<file path=ppt/tags/tag172.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7"/>
</p:tagLst>
</file>

<file path=ppt/tags/tag173.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9"/>
</p:tagLst>
</file>

<file path=ppt/tags/tag174.xml><?xml version="1.0" encoding="utf-8"?>
<p:tagLst xmlns:a="http://schemas.openxmlformats.org/drawingml/2006/main" xmlns:r="http://schemas.openxmlformats.org/officeDocument/2006/relationships" xmlns:p="http://schemas.openxmlformats.org/presentationml/2006/main">
  <p:tag name="MH" val="20160705104130"/>
  <p:tag name="MH_LIBRARY" val="GRAPHIC"/>
  <p:tag name="MH_TYPE" val="Other"/>
  <p:tag name="MH_ORDER" val="11"/>
</p:tagLst>
</file>

<file path=ppt/tags/tag175.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76.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7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Desc"/>
  <p:tag name="MH" val="20160705100814"/>
  <p:tag name="MH_LIBRARY" val="GRAPHIC"/>
</p:tagLst>
</file>

<file path=ppt/tags/tag178.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Other"/>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0"/>
</p:tagLst>
</file>

<file path=ppt/tags/tag180.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SubTitle"/>
  <p:tag name="MH_ORDER" val="2"/>
</p:tagLst>
</file>

<file path=ppt/tags/tag181.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SubTitle"/>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SubTitle"/>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SubTitle"/>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Desc"/>
  <p:tag name="MH_ORDER" val="1"/>
</p:tagLst>
</file>

<file path=ppt/tags/tag185.xml><?xml version="1.0" encoding="utf-8"?>
<p:tagLst xmlns:a="http://schemas.openxmlformats.org/drawingml/2006/main" xmlns:r="http://schemas.openxmlformats.org/officeDocument/2006/relationships" xmlns:p="http://schemas.openxmlformats.org/presentationml/2006/main">
  <p:tag name="MH" val="20160705100814"/>
  <p:tag name="MH_LIBRARY" val="GRAPHIC"/>
  <p:tag name="MH_TYPE" val="Other"/>
  <p:tag name="MH_ORDER" val="2"/>
</p:tagLst>
</file>

<file path=ppt/tags/tag186.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187.xml><?xml version="1.0" encoding="utf-8"?>
<p:tagLst xmlns:a="http://schemas.openxmlformats.org/drawingml/2006/main" xmlns:r="http://schemas.openxmlformats.org/officeDocument/2006/relationships" xmlns:p="http://schemas.openxmlformats.org/presentationml/2006/main">
  <p:tag name="MH" val="20160705101538"/>
  <p:tag name="MH_LIBRARY" val="GRAPHIC"/>
</p:tagLst>
</file>

<file path=ppt/tags/tag188.xml><?xml version="1.0" encoding="utf-8"?>
<p:tagLst xmlns:a="http://schemas.openxmlformats.org/drawingml/2006/main" xmlns:r="http://schemas.openxmlformats.org/officeDocument/2006/relationships" xmlns:p="http://schemas.openxmlformats.org/presentationml/2006/main">
  <p:tag name="MH" val="20160705101538"/>
  <p:tag name="MH_LIBRARY" val="GRAPHIC"/>
  <p:tag name="MH_ORDER" val="矩形 2"/>
</p:tagLst>
</file>

<file path=ppt/tags/tag189.xml><?xml version="1.0" encoding="utf-8"?>
<p:tagLst xmlns:a="http://schemas.openxmlformats.org/drawingml/2006/main" xmlns:r="http://schemas.openxmlformats.org/officeDocument/2006/relationships" xmlns:p="http://schemas.openxmlformats.org/presentationml/2006/main">
  <p:tag name="MH" val="20160705101538"/>
  <p:tag name="MH_LIBRARY" val="GRAPHIC"/>
  <p:tag name="MH_ORDER" val="矩形 3"/>
</p:tagLst>
</file>

<file path=ppt/tags/tag1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1"/>
</p:tagLst>
</file>

<file path=ppt/tags/tag190.xml><?xml version="1.0" encoding="utf-8"?>
<p:tagLst xmlns:a="http://schemas.openxmlformats.org/drawingml/2006/main" xmlns:r="http://schemas.openxmlformats.org/officeDocument/2006/relationships" xmlns:p="http://schemas.openxmlformats.org/presentationml/2006/main">
  <p:tag name="MH" val="20160705101538"/>
  <p:tag name="MH_LIBRARY" val="GRAPHIC"/>
  <p:tag name="MH_ORDER" val="矩形 4"/>
</p:tagLst>
</file>

<file path=ppt/tags/tag191.xml><?xml version="1.0" encoding="utf-8"?>
<p:tagLst xmlns:a="http://schemas.openxmlformats.org/drawingml/2006/main" xmlns:r="http://schemas.openxmlformats.org/officeDocument/2006/relationships" xmlns:p="http://schemas.openxmlformats.org/presentationml/2006/main">
  <p:tag name="MH" val="20160705101538"/>
  <p:tag name="MH_LIBRARY" val="GRAPHIC"/>
  <p:tag name="MH_ORDER" val="矩形 5"/>
</p:tagLst>
</file>

<file path=ppt/tags/tag19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1"/>
</p:tagLst>
</file>

<file path=ppt/tags/tag19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4"/>
</p:tagLst>
</file>

<file path=ppt/tags/tag19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6"/>
</p:tagLst>
</file>

<file path=ppt/tags/tag19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7"/>
</p:tagLst>
</file>

<file path=ppt/tags/tag196.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8"/>
</p:tagLst>
</file>

<file path=ppt/tags/tag19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9"/>
</p:tagLst>
</file>

<file path=ppt/tags/tag198.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0"/>
</p:tagLst>
</file>

<file path=ppt/tags/tag19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1"/>
</p:tagLst>
</file>

<file path=ppt/tags/tag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标题 1"/>
</p:tagLst>
</file>

<file path=ppt/tags/tag20.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2"/>
</p:tagLst>
</file>

<file path=ppt/tags/tag200.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2"/>
</p:tagLst>
</file>

<file path=ppt/tags/tag20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3"/>
</p:tagLst>
</file>

<file path=ppt/tags/tag20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4"/>
</p:tagLst>
</file>

<file path=ppt/tags/tag20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5"/>
</p:tagLst>
</file>

<file path=ppt/tags/tag20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59"/>
</p:tagLst>
</file>

<file path=ppt/tags/tag20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0"/>
</p:tagLst>
</file>

<file path=ppt/tags/tag206.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2"/>
</p:tagLst>
</file>

<file path=ppt/tags/tag20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3"/>
</p:tagLst>
</file>

<file path=ppt/tags/tag208.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4"/>
</p:tagLst>
</file>

<file path=ppt/tags/tag20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6"/>
</p:tagLst>
</file>

<file path=ppt/tags/tag2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3"/>
</p:tagLst>
</file>

<file path=ppt/tags/tag210.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38"/>
</p:tagLst>
</file>

<file path=ppt/tags/tag21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1"/>
</p:tagLst>
</file>

<file path=ppt/tags/tag21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4"/>
</p:tagLst>
</file>

<file path=ppt/tags/tag21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2"/>
</p:tagLst>
</file>

<file path=ppt/tags/tag21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3"/>
</p:tagLst>
</file>

<file path=ppt/tags/tag22.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4"/>
</p:tagLst>
</file>

<file path=ppt/tags/tag2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5"/>
</p:tagLst>
</file>

<file path=ppt/tags/tag2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55"/>
</p:tagLst>
</file>

<file path=ppt/tags/tag2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56"/>
</p:tagLst>
</file>

<file path=ppt/tags/tag26.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57"/>
</p:tagLst>
</file>

<file path=ppt/tags/tag2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58"/>
</p:tagLst>
</file>

<file path=ppt/tags/tag28.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59"/>
</p:tagLst>
</file>

<file path=ppt/tags/tag2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0"/>
</p:tagLst>
</file>

<file path=ppt/tags/tag3.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6"/>
</p:tagLst>
</file>

<file path=ppt/tags/tag30.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2"/>
</p:tagLst>
</file>

<file path=ppt/tags/tag31.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Oval 63"/>
</p:tagLst>
</file>

<file path=ppt/tags/tag3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ShuJTB#"/>
  <p:tag name="MH_LAYOUT" val="SubTitleText"/>
  <p:tag name="MH" val="20160701173900"/>
  <p:tag name="MH_LIBRARY" val="GRAPHIC"/>
</p:tagLst>
</file>

<file path=ppt/tags/tag33.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6"/>
</p:tagLst>
</file>

<file path=ppt/tags/tag36.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Text"/>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Text"/>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Text"/>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7"/>
</p:tagLst>
</file>

<file path=ppt/tags/tag40.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SubTitle"/>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SubTitle"/>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Other"/>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0701173900"/>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Desc"/>
  <p:tag name="MH" val="20160701172605"/>
  <p:tag name="MH_LIBRARY" val="GRAPHIC"/>
</p:tagLst>
</file>

<file path=ppt/tags/tag47.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8"/>
</p:tagLst>
</file>

<file path=ppt/tags/tag50.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SubTitle"/>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6"/>
</p:tagLst>
</file>

<file path=ppt/tags/tag56.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7"/>
</p:tagLst>
</file>

<file path=ppt/tags/tag57.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Other"/>
  <p:tag name="MH_ORDER" val="8"/>
</p:tagLst>
</file>

<file path=ppt/tags/tag58.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Desc"/>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6.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49"/>
</p:tagLst>
</file>

<file path=ppt/tags/tag60.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Desc"/>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Desc"/>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701173630"/>
  <p:tag name="MH_LIBRARY" val="GRAPHIC"/>
</p:tagLst>
</file>

<file path=ppt/tags/tag64.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Sub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Text"/>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SubTitle"/>
  <p:tag name="MH_ORDER" val="3"/>
</p:tagLst>
</file>

<file path=ppt/tags/tag67.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Text"/>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Text"/>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Rectangle 50"/>
</p:tagLst>
</file>

<file path=ppt/tags/tag70.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SubTitle"/>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 val="20160701173630"/>
  <p:tag name="MH_LIBRARY" val="GRAPHIC"/>
  <p:tag name="MH_TYPE" val="Text"/>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 val="20160701172605"/>
  <p:tag name="MH_LIBRARY" val="GRAPHIC"/>
  <p:tag name="MH_TYPE" val="PageTitle"/>
  <p:tag name="MH_ORDER" val="PageTitle"/>
</p:tagLst>
</file>

<file path=ppt/tags/tag7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ShuJTB#"/>
  <p:tag name="MH_LAYOUT" val="SubTitleTextDesc"/>
  <p:tag name="MH" val="20160701174052"/>
  <p:tag name="MH_LIBRARY" val="GRAPHIC"/>
</p:tagLst>
</file>

<file path=ppt/tags/tag74.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5"/>
</p:tagLst>
</file>

<file path=ppt/tags/tag79.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TextBox 51"/>
</p:tagLst>
</file>

<file path=ppt/tags/tag80.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7"/>
</p:tagLst>
</file>

<file path=ppt/tags/tag81.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8"/>
</p:tagLst>
</file>

<file path=ppt/tags/tag82.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9"/>
</p:tagLst>
</file>

<file path=ppt/tags/tag83.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0"/>
</p:tagLst>
</file>

<file path=ppt/tags/tag84.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1"/>
</p:tagLst>
</file>

<file path=ppt/tags/tag85.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2"/>
</p:tagLst>
</file>

<file path=ppt/tags/tag86.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4"/>
</p:tagLst>
</file>

<file path=ppt/tags/tag88.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5"/>
</p:tagLst>
</file>

<file path=ppt/tags/tag89.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6"/>
</p:tagLst>
</file>

<file path=ppt/tags/tag9.xml><?xml version="1.0" encoding="utf-8"?>
<p:tagLst xmlns:a="http://schemas.openxmlformats.org/drawingml/2006/main" xmlns:r="http://schemas.openxmlformats.org/officeDocument/2006/relationships" xmlns:p="http://schemas.openxmlformats.org/presentationml/2006/main">
  <p:tag name="MH" val="20160701174447"/>
  <p:tag name="MH_LIBRARY" val="GRAPHIC"/>
  <p:tag name="MH_ORDER" val="TextBox 52"/>
</p:tagLst>
</file>

<file path=ppt/tags/tag90.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7"/>
</p:tagLst>
</file>

<file path=ppt/tags/tag91.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8"/>
</p:tagLst>
</file>

<file path=ppt/tags/tag92.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19"/>
</p:tagLst>
</file>

<file path=ppt/tags/tag93.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0"/>
</p:tagLst>
</file>

<file path=ppt/tags/tag94.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1"/>
</p:tagLst>
</file>

<file path=ppt/tags/tag95.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2"/>
</p:tagLst>
</file>

<file path=ppt/tags/tag96.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3"/>
</p:tagLst>
</file>

<file path=ppt/tags/tag97.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4"/>
</p:tagLst>
</file>

<file path=ppt/tags/tag98.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5"/>
</p:tagLst>
</file>

<file path=ppt/tags/tag99.xml><?xml version="1.0" encoding="utf-8"?>
<p:tagLst xmlns:a="http://schemas.openxmlformats.org/drawingml/2006/main" xmlns:r="http://schemas.openxmlformats.org/officeDocument/2006/relationships" xmlns:p="http://schemas.openxmlformats.org/presentationml/2006/main">
  <p:tag name="MH" val="20160701174052"/>
  <p:tag name="MH_LIBRARY" val="GRAPHIC"/>
  <p:tag name="MH_TYPE" val="Other"/>
  <p:tag name="MH_ORDER" val="2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a:lstStyle>
        <a:defPPr algn="ctr">
          <a:defRPr sz="2000" kern="0" dirty="0">
            <a:latin typeface="幼圆" panose="02010509060101010101" pitchFamily="49" charset="-122"/>
            <a:ea typeface="幼圆" panose="02010509060101010101" pitchFamily="49"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189</TotalTime>
  <Words>395</Words>
  <Application>Microsoft Office PowerPoint</Application>
  <PresentationFormat>自定义</PresentationFormat>
  <Paragraphs>111</Paragraphs>
  <Slides>15</Slides>
  <Notes>6</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LOREM IPSUM DOLOR</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王文雯</dc:creator>
  <cp:lastModifiedBy>Windows 用户</cp:lastModifiedBy>
  <cp:revision>21</cp:revision>
  <dcterms:created xsi:type="dcterms:W3CDTF">2016-07-01T08:20:14Z</dcterms:created>
  <dcterms:modified xsi:type="dcterms:W3CDTF">2016-07-26T07:48:37Z</dcterms:modified>
</cp:coreProperties>
</file>