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80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B449"/>
    <a:srgbClr val="046538"/>
    <a:srgbClr val="A4CE52"/>
    <a:srgbClr val="E0E66A"/>
    <a:srgbClr val="119242"/>
    <a:srgbClr val="0A943F"/>
    <a:srgbClr val="E3E568"/>
    <a:srgbClr val="74C05E"/>
    <a:srgbClr val="27784F"/>
    <a:srgbClr val="55A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54" autoAdjust="0"/>
  </p:normalViewPr>
  <p:slideViewPr>
    <p:cSldViewPr>
      <p:cViewPr>
        <p:scale>
          <a:sx n="90" d="100"/>
          <a:sy n="90" d="100"/>
        </p:scale>
        <p:origin x="-1234" y="-3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96FDE-8D76-49C1-BDB6-3EED15A9400C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3421B-E76F-48F7-A3E7-8A7CE68A2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501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3421B-E76F-48F7-A3E7-8A7CE68A274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80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5F38-2B2D-4257-88BA-38509297082B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EA37-6B86-4B62-831C-E9030B899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26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5F38-2B2D-4257-88BA-38509297082B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EA37-6B86-4B62-831C-E9030B899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9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5F38-2B2D-4257-88BA-38509297082B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EA37-6B86-4B62-831C-E9030B899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4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5F38-2B2D-4257-88BA-38509297082B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EA37-6B86-4B62-831C-E9030B899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36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5F38-2B2D-4257-88BA-38509297082B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EA37-6B86-4B62-831C-E9030B899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56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5F38-2B2D-4257-88BA-38509297082B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EA37-6B86-4B62-831C-E9030B899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00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5F38-2B2D-4257-88BA-38509297082B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EA37-6B86-4B62-831C-E9030B899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07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5F38-2B2D-4257-88BA-38509297082B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EA37-6B86-4B62-831C-E9030B899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1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5F38-2B2D-4257-88BA-38509297082B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EA37-6B86-4B62-831C-E9030B899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97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5F38-2B2D-4257-88BA-38509297082B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EA37-6B86-4B62-831C-E9030B899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56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5F38-2B2D-4257-88BA-38509297082B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EA37-6B86-4B62-831C-E9030B899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72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05F38-2B2D-4257-88BA-38509297082B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7EA37-6B86-4B62-831C-E9030B899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62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-10708" y="-1"/>
            <a:ext cx="9154708" cy="51495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28300" y="1647719"/>
            <a:ext cx="554461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34C0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框架完整的</a:t>
            </a:r>
            <a:endParaRPr lang="en-US" altLang="zh-CN" sz="2400" b="1" dirty="0" smtClean="0">
              <a:solidFill>
                <a:srgbClr val="34C0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商业项目计划书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372316" y="2901016"/>
            <a:ext cx="2740343" cy="523220"/>
            <a:chOff x="2267744" y="3104967"/>
            <a:chExt cx="2740343" cy="523220"/>
          </a:xfrm>
        </p:grpSpPr>
        <p:sp>
          <p:nvSpPr>
            <p:cNvPr id="5" name="矩形 4"/>
            <p:cNvSpPr/>
            <p:nvPr/>
          </p:nvSpPr>
          <p:spPr>
            <a:xfrm>
              <a:off x="2267744" y="3144332"/>
              <a:ext cx="2448272" cy="435530"/>
            </a:xfrm>
            <a:prstGeom prst="rect">
              <a:avLst/>
            </a:prstGeom>
            <a:solidFill>
              <a:srgbClr val="34C05D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71783" y="3104967"/>
              <a:ext cx="27363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+mj-lt"/>
                </a:rPr>
                <a:t>BUSINESS PLAN</a:t>
              </a:r>
              <a:endParaRPr lang="zh-CN" altLang="en-US" sz="28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7" name="半闭框 6"/>
          <p:cNvSpPr/>
          <p:nvPr/>
        </p:nvSpPr>
        <p:spPr>
          <a:xfrm>
            <a:off x="1835696" y="1419622"/>
            <a:ext cx="432048" cy="432048"/>
          </a:xfrm>
          <a:prstGeom prst="halfFrame">
            <a:avLst>
              <a:gd name="adj1" fmla="val 8138"/>
              <a:gd name="adj2" fmla="val 5618"/>
            </a:avLst>
          </a:prstGeom>
          <a:solidFill>
            <a:srgbClr val="34C05D"/>
          </a:solidFill>
          <a:ln>
            <a:solidFill>
              <a:srgbClr val="34C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半闭框 7"/>
          <p:cNvSpPr/>
          <p:nvPr/>
        </p:nvSpPr>
        <p:spPr>
          <a:xfrm rot="10800000">
            <a:off x="7035958" y="3191659"/>
            <a:ext cx="432048" cy="432048"/>
          </a:xfrm>
          <a:prstGeom prst="halfFrame">
            <a:avLst>
              <a:gd name="adj1" fmla="val 8138"/>
              <a:gd name="adj2" fmla="val 5618"/>
            </a:avLst>
          </a:prstGeom>
          <a:solidFill>
            <a:srgbClr val="34C05D"/>
          </a:solidFill>
          <a:ln>
            <a:solidFill>
              <a:srgbClr val="34C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半闭框 8"/>
          <p:cNvSpPr/>
          <p:nvPr/>
        </p:nvSpPr>
        <p:spPr>
          <a:xfrm rot="16200000">
            <a:off x="1833830" y="3193528"/>
            <a:ext cx="432048" cy="428310"/>
          </a:xfrm>
          <a:prstGeom prst="halfFrame">
            <a:avLst>
              <a:gd name="adj1" fmla="val 3231"/>
              <a:gd name="adj2" fmla="val 3808"/>
            </a:avLst>
          </a:prstGeom>
          <a:solidFill>
            <a:srgbClr val="34C05D"/>
          </a:solidFill>
          <a:ln>
            <a:solidFill>
              <a:srgbClr val="34C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半闭框 9"/>
          <p:cNvSpPr/>
          <p:nvPr/>
        </p:nvSpPr>
        <p:spPr>
          <a:xfrm rot="5400000">
            <a:off x="7021592" y="1433728"/>
            <a:ext cx="432048" cy="428310"/>
          </a:xfrm>
          <a:prstGeom prst="halfFrame">
            <a:avLst>
              <a:gd name="adj1" fmla="val 3231"/>
              <a:gd name="adj2" fmla="val 3808"/>
            </a:avLst>
          </a:prstGeom>
          <a:solidFill>
            <a:srgbClr val="34C05D"/>
          </a:solidFill>
          <a:ln>
            <a:solidFill>
              <a:srgbClr val="34C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564686"/>
      </p:ext>
    </p:extLst>
  </p:cSld>
  <p:clrMapOvr>
    <a:masterClrMapping/>
  </p:clrMapOvr>
  <p:transition spd="slow" advTm="1427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-10708" y="-1"/>
            <a:ext cx="9154708" cy="514952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2578217" y="483518"/>
            <a:ext cx="3655772" cy="825419"/>
            <a:chOff x="2556438" y="339502"/>
            <a:chExt cx="3655772" cy="825419"/>
          </a:xfrm>
        </p:grpSpPr>
        <p:sp>
          <p:nvSpPr>
            <p:cNvPr id="5" name="矩形 4"/>
            <p:cNvSpPr/>
            <p:nvPr/>
          </p:nvSpPr>
          <p:spPr>
            <a:xfrm>
              <a:off x="2921082" y="339502"/>
              <a:ext cx="3291128" cy="8254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3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2.1.</a:t>
              </a:r>
              <a:r>
                <a:rPr lang="zh-CN" altLang="en-US" sz="3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商业模式</a:t>
              </a:r>
              <a:endPara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56438" y="1134460"/>
              <a:ext cx="3510001" cy="288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76000">
                  <a:schemeClr val="bg1">
                    <a:lumMod val="95000"/>
                  </a:schemeClr>
                </a:gs>
                <a:gs pos="9400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845899" y="1996319"/>
            <a:ext cx="916821" cy="823085"/>
            <a:chOff x="5800667" y="1589897"/>
            <a:chExt cx="916821" cy="823085"/>
          </a:xfrm>
        </p:grpSpPr>
        <p:sp>
          <p:nvSpPr>
            <p:cNvPr id="18" name="圆角矩形 17"/>
            <p:cNvSpPr/>
            <p:nvPr/>
          </p:nvSpPr>
          <p:spPr>
            <a:xfrm rot="2788035">
              <a:off x="5800667" y="1589897"/>
              <a:ext cx="823085" cy="82308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>
            <a:xfrm rot="2788035">
              <a:off x="5894403" y="1589897"/>
              <a:ext cx="823085" cy="823085"/>
            </a:xfrm>
            <a:prstGeom prst="roundRect">
              <a:avLst/>
            </a:prstGeom>
            <a:solidFill>
              <a:srgbClr val="04653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932302" y="1977947"/>
            <a:ext cx="895094" cy="823085"/>
            <a:chOff x="4238219" y="1589897"/>
            <a:chExt cx="895094" cy="823085"/>
          </a:xfrm>
        </p:grpSpPr>
        <p:sp>
          <p:nvSpPr>
            <p:cNvPr id="17" name="圆角矩形 16"/>
            <p:cNvSpPr/>
            <p:nvPr/>
          </p:nvSpPr>
          <p:spPr>
            <a:xfrm rot="2788035">
              <a:off x="4238219" y="1589897"/>
              <a:ext cx="823085" cy="82308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 rot="2788035">
              <a:off x="4310228" y="1589897"/>
              <a:ext cx="823085" cy="823085"/>
            </a:xfrm>
            <a:prstGeom prst="roundRect">
              <a:avLst/>
            </a:prstGeom>
            <a:solidFill>
              <a:srgbClr val="0A94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15417" y="3003871"/>
            <a:ext cx="203403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39B4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商业模式一</a:t>
            </a:r>
            <a:endParaRPr lang="en-US" altLang="zh-CN" sz="1600" b="1" dirty="0" smtClean="0">
              <a:solidFill>
                <a:srgbClr val="39B4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51766" y="3005552"/>
            <a:ext cx="203403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39B4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商业模式二</a:t>
            </a:r>
            <a:endParaRPr lang="en-US" altLang="zh-CN" sz="1600" b="1" dirty="0" smtClean="0">
              <a:solidFill>
                <a:srgbClr val="39B4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59708" y="2972990"/>
            <a:ext cx="203403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39B4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商业模式三</a:t>
            </a:r>
            <a:endParaRPr lang="en-US" altLang="zh-CN" sz="1600" b="1" dirty="0" smtClean="0">
              <a:solidFill>
                <a:srgbClr val="39B4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34162" y="2991361"/>
            <a:ext cx="203403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39B4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商业模式四</a:t>
            </a:r>
            <a:endParaRPr lang="en-US" altLang="zh-CN" sz="1600" b="1" dirty="0" smtClean="0">
              <a:solidFill>
                <a:srgbClr val="39B4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191033" y="2000322"/>
            <a:ext cx="895093" cy="824754"/>
            <a:chOff x="1534164" y="1995484"/>
            <a:chExt cx="895093" cy="824754"/>
          </a:xfrm>
        </p:grpSpPr>
        <p:grpSp>
          <p:nvGrpSpPr>
            <p:cNvPr id="24" name="组合 23"/>
            <p:cNvGrpSpPr/>
            <p:nvPr/>
          </p:nvGrpSpPr>
          <p:grpSpPr>
            <a:xfrm>
              <a:off x="1534164" y="1995484"/>
              <a:ext cx="895093" cy="824754"/>
              <a:chOff x="1285891" y="1805921"/>
              <a:chExt cx="895093" cy="824754"/>
            </a:xfrm>
          </p:grpSpPr>
          <p:sp>
            <p:nvSpPr>
              <p:cNvPr id="15" name="圆角矩形 14"/>
              <p:cNvSpPr/>
              <p:nvPr/>
            </p:nvSpPr>
            <p:spPr>
              <a:xfrm rot="2788035">
                <a:off x="1285891" y="1805921"/>
                <a:ext cx="823085" cy="82308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2788035">
                <a:off x="1357899" y="1807590"/>
                <a:ext cx="823085" cy="823085"/>
              </a:xfrm>
              <a:prstGeom prst="roundRect">
                <a:avLst/>
              </a:prstGeom>
              <a:solidFill>
                <a:srgbClr val="74C05E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314" y="2232972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0" name="组合 39"/>
          <p:cNvGrpSpPr/>
          <p:nvPr/>
        </p:nvGrpSpPr>
        <p:grpSpPr>
          <a:xfrm>
            <a:off x="3116230" y="1981952"/>
            <a:ext cx="905101" cy="831094"/>
            <a:chOff x="3034214" y="1977948"/>
            <a:chExt cx="905101" cy="831094"/>
          </a:xfrm>
        </p:grpSpPr>
        <p:grpSp>
          <p:nvGrpSpPr>
            <p:cNvPr id="23" name="组合 22"/>
            <p:cNvGrpSpPr/>
            <p:nvPr/>
          </p:nvGrpSpPr>
          <p:grpSpPr>
            <a:xfrm>
              <a:off x="3034214" y="1977948"/>
              <a:ext cx="905101" cy="831094"/>
              <a:chOff x="2897799" y="1589898"/>
              <a:chExt cx="905101" cy="831094"/>
            </a:xfrm>
          </p:grpSpPr>
          <p:sp>
            <p:nvSpPr>
              <p:cNvPr id="16" name="圆角矩形 15"/>
              <p:cNvSpPr/>
              <p:nvPr/>
            </p:nvSpPr>
            <p:spPr>
              <a:xfrm rot="2788035">
                <a:off x="2897799" y="1589898"/>
                <a:ext cx="823085" cy="82308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 rot="2788035">
                <a:off x="2979815" y="1597907"/>
                <a:ext cx="823085" cy="823085"/>
              </a:xfrm>
              <a:prstGeom prst="roundRect">
                <a:avLst/>
              </a:prstGeom>
              <a:solidFill>
                <a:srgbClr val="39B449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372" y="2256295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453" y="2249147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777" y="2232972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962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48">
        <p:push dir="u"/>
      </p:transition>
    </mc:Choice>
    <mc:Fallback xmlns="">
      <p:transition spd="slow" advTm="1248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-10708" y="-1"/>
            <a:ext cx="9154708" cy="5149523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1395617" y="1289019"/>
            <a:ext cx="6342058" cy="1015663"/>
            <a:chOff x="1395617" y="1559097"/>
            <a:chExt cx="6342058" cy="1015663"/>
          </a:xfrm>
        </p:grpSpPr>
        <p:grpSp>
          <p:nvGrpSpPr>
            <p:cNvPr id="16" name="组合 15"/>
            <p:cNvGrpSpPr/>
            <p:nvPr/>
          </p:nvGrpSpPr>
          <p:grpSpPr>
            <a:xfrm>
              <a:off x="1395617" y="1579248"/>
              <a:ext cx="6342058" cy="995512"/>
              <a:chOff x="827584" y="1707654"/>
              <a:chExt cx="6048672" cy="995512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827584" y="1707654"/>
                <a:ext cx="250746" cy="995512"/>
              </a:xfrm>
              <a:prstGeom prst="rect">
                <a:avLst/>
              </a:prstGeom>
              <a:solidFill>
                <a:srgbClr val="A4CE52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078330" y="1707654"/>
                <a:ext cx="5797926" cy="9955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9842" y="1741811"/>
              <a:ext cx="697161" cy="697161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" name="TextBox 17"/>
            <p:cNvSpPr txBox="1"/>
            <p:nvPr/>
          </p:nvSpPr>
          <p:spPr>
            <a:xfrm>
              <a:off x="3131839" y="1559097"/>
              <a:ext cx="46058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对手</a:t>
              </a:r>
              <a:r>
                <a:rPr lang="en-US" altLang="zh-CN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添加文本此处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文本添加文本此处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添加文本此处添加文本</a:t>
              </a:r>
              <a:endPara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添加文本此处添加文本添加文本此处添加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此处添加文本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395617" y="2388014"/>
            <a:ext cx="6342058" cy="1015663"/>
            <a:chOff x="1395617" y="1559097"/>
            <a:chExt cx="6342058" cy="1015663"/>
          </a:xfrm>
        </p:grpSpPr>
        <p:grpSp>
          <p:nvGrpSpPr>
            <p:cNvPr id="27" name="组合 26"/>
            <p:cNvGrpSpPr/>
            <p:nvPr/>
          </p:nvGrpSpPr>
          <p:grpSpPr>
            <a:xfrm>
              <a:off x="1395617" y="1579248"/>
              <a:ext cx="6342058" cy="995512"/>
              <a:chOff x="827584" y="1707654"/>
              <a:chExt cx="6048672" cy="995512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827584" y="1707654"/>
                <a:ext cx="250746" cy="995512"/>
              </a:xfrm>
              <a:prstGeom prst="rect">
                <a:avLst/>
              </a:prstGeom>
              <a:solidFill>
                <a:srgbClr val="39B449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078330" y="1707654"/>
                <a:ext cx="5797926" cy="9955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3131839" y="1559097"/>
              <a:ext cx="46058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对手</a:t>
              </a:r>
              <a:r>
                <a:rPr lang="en-US" altLang="zh-CN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添加文本此处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文本添加文本此处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添加文本此处添加文本</a:t>
              </a:r>
              <a:endPara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添加文本此处添加文本添加文本此处添加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此处添加文本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395617" y="3507854"/>
            <a:ext cx="6342058" cy="1015663"/>
            <a:chOff x="1395617" y="1559097"/>
            <a:chExt cx="6342058" cy="1015663"/>
          </a:xfrm>
        </p:grpSpPr>
        <p:grpSp>
          <p:nvGrpSpPr>
            <p:cNvPr id="33" name="组合 32"/>
            <p:cNvGrpSpPr/>
            <p:nvPr/>
          </p:nvGrpSpPr>
          <p:grpSpPr>
            <a:xfrm>
              <a:off x="1395617" y="1579248"/>
              <a:ext cx="6342058" cy="995512"/>
              <a:chOff x="827584" y="1707654"/>
              <a:chExt cx="6048672" cy="995512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827584" y="1707654"/>
                <a:ext cx="250746" cy="995512"/>
              </a:xfrm>
              <a:prstGeom prst="rect">
                <a:avLst/>
              </a:prstGeom>
              <a:solidFill>
                <a:srgbClr val="046538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078330" y="1707654"/>
                <a:ext cx="5797926" cy="9955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9842" y="1741811"/>
              <a:ext cx="697161" cy="697161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5" name="TextBox 34"/>
            <p:cNvSpPr txBox="1"/>
            <p:nvPr/>
          </p:nvSpPr>
          <p:spPr>
            <a:xfrm>
              <a:off x="3131839" y="1559097"/>
              <a:ext cx="46058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对手</a:t>
              </a:r>
              <a:r>
                <a:rPr lang="en-US" altLang="zh-CN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添加文本此处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文本添加文本此处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添加文本此处添加文本</a:t>
              </a:r>
              <a:endPara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添加文本此处添加文本添加文本此处添加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此处添加文本</a:t>
              </a:r>
            </a:p>
          </p:txBody>
        </p: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561" y="2499624"/>
            <a:ext cx="792442" cy="7924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组合 39"/>
          <p:cNvGrpSpPr/>
          <p:nvPr/>
        </p:nvGrpSpPr>
        <p:grpSpPr>
          <a:xfrm>
            <a:off x="2616530" y="351985"/>
            <a:ext cx="3613829" cy="923330"/>
            <a:chOff x="2616530" y="351985"/>
            <a:chExt cx="3613829" cy="923330"/>
          </a:xfrm>
        </p:grpSpPr>
        <p:sp>
          <p:nvSpPr>
            <p:cNvPr id="5" name="矩形 4"/>
            <p:cNvSpPr/>
            <p:nvPr/>
          </p:nvSpPr>
          <p:spPr>
            <a:xfrm>
              <a:off x="2657003" y="351985"/>
              <a:ext cx="357335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3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2.2.</a:t>
              </a:r>
              <a:r>
                <a:rPr lang="zh-CN" altLang="en-US" sz="3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竞争对手分析</a:t>
              </a:r>
              <a:endPara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616530" y="1131590"/>
              <a:ext cx="3510001" cy="288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76000">
                  <a:schemeClr val="bg1">
                    <a:lumMod val="95000"/>
                  </a:schemeClr>
                </a:gs>
                <a:gs pos="9400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856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581">
        <p:push dir="u"/>
      </p:transition>
    </mc:Choice>
    <mc:Fallback xmlns="">
      <p:transition spd="slow" advTm="1581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-10708" y="0"/>
            <a:ext cx="9154708" cy="5149523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589213" y="389958"/>
            <a:ext cx="3655772" cy="825419"/>
            <a:chOff x="2556438" y="339502"/>
            <a:chExt cx="3655772" cy="825419"/>
          </a:xfrm>
        </p:grpSpPr>
        <p:sp>
          <p:nvSpPr>
            <p:cNvPr id="4" name="矩形 3"/>
            <p:cNvSpPr/>
            <p:nvPr/>
          </p:nvSpPr>
          <p:spPr>
            <a:xfrm>
              <a:off x="2921082" y="339502"/>
              <a:ext cx="3291128" cy="8254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3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2.3.</a:t>
              </a:r>
              <a:r>
                <a:rPr lang="zh-CN" altLang="en-US" sz="3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竞争优势</a:t>
              </a:r>
              <a:endPara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556438" y="1134460"/>
              <a:ext cx="3510001" cy="288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76000">
                  <a:schemeClr val="bg1">
                    <a:lumMod val="95000"/>
                  </a:schemeClr>
                </a:gs>
                <a:gs pos="9400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29" y="2458220"/>
            <a:ext cx="1059582" cy="1059582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2071011" y="1378100"/>
            <a:ext cx="1069700" cy="1180004"/>
            <a:chOff x="1465538" y="1419622"/>
            <a:chExt cx="1069700" cy="1180004"/>
          </a:xfrm>
        </p:grpSpPr>
        <p:sp>
          <p:nvSpPr>
            <p:cNvPr id="7" name="矩形 6"/>
            <p:cNvSpPr/>
            <p:nvPr/>
          </p:nvSpPr>
          <p:spPr>
            <a:xfrm>
              <a:off x="1465538" y="1419622"/>
              <a:ext cx="1069700" cy="1069700"/>
            </a:xfrm>
            <a:prstGeom prst="rect">
              <a:avLst/>
            </a:prstGeom>
            <a:solidFill>
              <a:srgbClr val="A4CE5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75656" y="1491630"/>
              <a:ext cx="105958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</a:rPr>
                <a:t>01</a:t>
              </a:r>
            </a:p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</a:p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140711" y="2447800"/>
            <a:ext cx="1069700" cy="1173261"/>
            <a:chOff x="2535238" y="2489322"/>
            <a:chExt cx="1069700" cy="1173261"/>
          </a:xfrm>
        </p:grpSpPr>
        <p:sp>
          <p:nvSpPr>
            <p:cNvPr id="8" name="矩形 7"/>
            <p:cNvSpPr/>
            <p:nvPr/>
          </p:nvSpPr>
          <p:spPr>
            <a:xfrm>
              <a:off x="2535238" y="2489322"/>
              <a:ext cx="1069700" cy="1069700"/>
            </a:xfrm>
            <a:prstGeom prst="rect">
              <a:avLst/>
            </a:prstGeom>
            <a:solidFill>
              <a:srgbClr val="74C05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40297" y="2554587"/>
              <a:ext cx="105958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</a:rPr>
                <a:t>02</a:t>
              </a:r>
            </a:p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</a:p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071011" y="3517345"/>
            <a:ext cx="1069700" cy="1173123"/>
            <a:chOff x="1465538" y="3558867"/>
            <a:chExt cx="1069700" cy="1173123"/>
          </a:xfrm>
        </p:grpSpPr>
        <p:sp>
          <p:nvSpPr>
            <p:cNvPr id="9" name="矩形 8"/>
            <p:cNvSpPr/>
            <p:nvPr/>
          </p:nvSpPr>
          <p:spPr>
            <a:xfrm>
              <a:off x="1465538" y="3558867"/>
              <a:ext cx="1069700" cy="1069700"/>
            </a:xfrm>
            <a:prstGeom prst="rect">
              <a:avLst/>
            </a:prstGeom>
            <a:solidFill>
              <a:srgbClr val="04653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65538" y="3623994"/>
              <a:ext cx="105958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</a:rPr>
                <a:t>03</a:t>
              </a:r>
            </a:p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</a:p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1429" y="2447645"/>
            <a:ext cx="1069700" cy="1192667"/>
            <a:chOff x="405956" y="2489167"/>
            <a:chExt cx="1069700" cy="1192667"/>
          </a:xfrm>
        </p:grpSpPr>
        <p:sp>
          <p:nvSpPr>
            <p:cNvPr id="10" name="矩形 9"/>
            <p:cNvSpPr/>
            <p:nvPr/>
          </p:nvSpPr>
          <p:spPr>
            <a:xfrm>
              <a:off x="405956" y="2489167"/>
              <a:ext cx="1069700" cy="1069700"/>
            </a:xfrm>
            <a:prstGeom prst="rect">
              <a:avLst/>
            </a:prstGeom>
            <a:solidFill>
              <a:srgbClr val="39B44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5956" y="2573838"/>
              <a:ext cx="105958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</a:rPr>
                <a:t>04</a:t>
              </a:r>
            </a:p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</a:p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566646" y="1524118"/>
            <a:ext cx="4032448" cy="1444642"/>
            <a:chOff x="4972364" y="1524118"/>
            <a:chExt cx="4032448" cy="1444642"/>
          </a:xfrm>
        </p:grpSpPr>
        <p:sp>
          <p:nvSpPr>
            <p:cNvPr id="23" name="TextBox 22"/>
            <p:cNvSpPr txBox="1"/>
            <p:nvPr/>
          </p:nvSpPr>
          <p:spPr>
            <a:xfrm>
              <a:off x="4972364" y="2045430"/>
              <a:ext cx="40324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点击此处添加文本此处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添加文本此处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文本点击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文本此处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添加文本此处添加文本点击此处添加文本此处添加文本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004048" y="1524118"/>
              <a:ext cx="1415772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rgbClr val="39B44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竞争优势</a:t>
              </a:r>
              <a:endParaRPr lang="en-US" altLang="zh-CN" sz="2400" b="1" dirty="0">
                <a:solidFill>
                  <a:srgbClr val="39B4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566646" y="2903112"/>
            <a:ext cx="4032448" cy="1444642"/>
            <a:chOff x="4972364" y="2903112"/>
            <a:chExt cx="4032448" cy="1444642"/>
          </a:xfrm>
        </p:grpSpPr>
        <p:sp>
          <p:nvSpPr>
            <p:cNvPr id="25" name="TextBox 24"/>
            <p:cNvSpPr txBox="1"/>
            <p:nvPr/>
          </p:nvSpPr>
          <p:spPr>
            <a:xfrm>
              <a:off x="4972364" y="3424424"/>
              <a:ext cx="40324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点击此处添加文本此处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添加文本此处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文本点击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文本此处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添加文本此处添加文本点击此处添加文本此处添加文本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004048" y="2903112"/>
              <a:ext cx="1415772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rgbClr val="39B44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竞争优势</a:t>
              </a:r>
              <a:endParaRPr lang="en-US" altLang="zh-CN" sz="2400" b="1" dirty="0">
                <a:solidFill>
                  <a:srgbClr val="39B4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715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685">
        <p:push dir="u"/>
      </p:transition>
    </mc:Choice>
    <mc:Fallback xmlns="">
      <p:transition spd="slow" advTm="1685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-10708" y="0"/>
            <a:ext cx="9154708" cy="5149523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610039" y="195486"/>
            <a:ext cx="3655772" cy="825419"/>
            <a:chOff x="2556438" y="339502"/>
            <a:chExt cx="3655772" cy="825419"/>
          </a:xfrm>
        </p:grpSpPr>
        <p:sp>
          <p:nvSpPr>
            <p:cNvPr id="4" name="矩形 3"/>
            <p:cNvSpPr/>
            <p:nvPr/>
          </p:nvSpPr>
          <p:spPr>
            <a:xfrm>
              <a:off x="2921082" y="339502"/>
              <a:ext cx="3291128" cy="8254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3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2.4.</a:t>
              </a:r>
              <a:r>
                <a:rPr lang="zh-CN" altLang="en-US" sz="3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发展计划</a:t>
              </a:r>
              <a:endPara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556438" y="1134460"/>
              <a:ext cx="3510001" cy="288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76000">
                  <a:schemeClr val="bg1">
                    <a:lumMod val="95000"/>
                  </a:schemeClr>
                </a:gs>
                <a:gs pos="9400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978415" y="1095535"/>
            <a:ext cx="7192623" cy="2988332"/>
            <a:chOff x="1015506" y="1203598"/>
            <a:chExt cx="7192623" cy="2988332"/>
          </a:xfrm>
        </p:grpSpPr>
        <p:grpSp>
          <p:nvGrpSpPr>
            <p:cNvPr id="8" name="组合 7"/>
            <p:cNvGrpSpPr/>
            <p:nvPr/>
          </p:nvGrpSpPr>
          <p:grpSpPr>
            <a:xfrm>
              <a:off x="1015506" y="3795886"/>
              <a:ext cx="396044" cy="396044"/>
              <a:chOff x="1650591" y="2157705"/>
              <a:chExt cx="396044" cy="396044"/>
            </a:xfrm>
          </p:grpSpPr>
          <p:sp>
            <p:nvSpPr>
              <p:cNvPr id="6" name="流程图: 联系 5"/>
              <p:cNvSpPr/>
              <p:nvPr/>
            </p:nvSpPr>
            <p:spPr>
              <a:xfrm>
                <a:off x="1691681" y="2211711"/>
                <a:ext cx="288032" cy="288032"/>
              </a:xfrm>
              <a:prstGeom prst="flowChartConnector">
                <a:avLst/>
              </a:prstGeom>
              <a:solidFill>
                <a:srgbClr val="E3E5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同心圆 6"/>
              <p:cNvSpPr/>
              <p:nvPr/>
            </p:nvSpPr>
            <p:spPr>
              <a:xfrm>
                <a:off x="1650591" y="2157705"/>
                <a:ext cx="396044" cy="396044"/>
              </a:xfrm>
              <a:prstGeom prst="donut">
                <a:avLst>
                  <a:gd name="adj" fmla="val 19392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6" name="直接连接符 25"/>
            <p:cNvCxnSpPr>
              <a:endCxn id="10" idx="3"/>
            </p:cNvCxnSpPr>
            <p:nvPr/>
          </p:nvCxnSpPr>
          <p:spPr>
            <a:xfrm flipV="1">
              <a:off x="1344628" y="3231647"/>
              <a:ext cx="592341" cy="618246"/>
            </a:xfrm>
            <a:prstGeom prst="line">
              <a:avLst/>
            </a:prstGeom>
            <a:ln w="76200">
              <a:solidFill>
                <a:srgbClr val="E3E5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0" idx="6"/>
              <a:endCxn id="14" idx="2"/>
            </p:cNvCxnSpPr>
            <p:nvPr/>
          </p:nvCxnSpPr>
          <p:spPr>
            <a:xfrm>
              <a:off x="2182820" y="3129812"/>
              <a:ext cx="812960" cy="314018"/>
            </a:xfrm>
            <a:prstGeom prst="line">
              <a:avLst/>
            </a:prstGeom>
            <a:ln w="76200">
              <a:solidFill>
                <a:srgbClr val="A4CE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1853698" y="2931790"/>
              <a:ext cx="396044" cy="396044"/>
              <a:chOff x="1650591" y="2157705"/>
              <a:chExt cx="396044" cy="396044"/>
            </a:xfrm>
          </p:grpSpPr>
          <p:sp>
            <p:nvSpPr>
              <p:cNvPr id="10" name="流程图: 联系 9"/>
              <p:cNvSpPr/>
              <p:nvPr/>
            </p:nvSpPr>
            <p:spPr>
              <a:xfrm>
                <a:off x="1691681" y="2211711"/>
                <a:ext cx="288032" cy="288032"/>
              </a:xfrm>
              <a:prstGeom prst="flowChartConnector">
                <a:avLst/>
              </a:prstGeom>
              <a:solidFill>
                <a:srgbClr val="A4CE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同心圆 10"/>
              <p:cNvSpPr/>
              <p:nvPr/>
            </p:nvSpPr>
            <p:spPr>
              <a:xfrm>
                <a:off x="1650591" y="2157705"/>
                <a:ext cx="396044" cy="396044"/>
              </a:xfrm>
              <a:prstGeom prst="donut">
                <a:avLst>
                  <a:gd name="adj" fmla="val 19392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5" name="直接连接符 34"/>
            <p:cNvCxnSpPr/>
            <p:nvPr/>
          </p:nvCxnSpPr>
          <p:spPr>
            <a:xfrm flipV="1">
              <a:off x="3161525" y="2439534"/>
              <a:ext cx="1392205" cy="999401"/>
            </a:xfrm>
            <a:prstGeom prst="line">
              <a:avLst/>
            </a:prstGeom>
            <a:ln w="76200">
              <a:solidFill>
                <a:srgbClr val="74C0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4606902" y="2430824"/>
              <a:ext cx="1284330" cy="670968"/>
            </a:xfrm>
            <a:prstGeom prst="line">
              <a:avLst/>
            </a:prstGeom>
            <a:ln w="76200">
              <a:solidFill>
                <a:srgbClr val="39B4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V="1">
              <a:off x="5878316" y="1995686"/>
              <a:ext cx="1357980" cy="1106106"/>
            </a:xfrm>
            <a:prstGeom prst="line">
              <a:avLst/>
            </a:prstGeom>
            <a:ln w="76200">
              <a:solidFill>
                <a:srgbClr val="0A94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/>
            <p:cNvGrpSpPr/>
            <p:nvPr/>
          </p:nvGrpSpPr>
          <p:grpSpPr>
            <a:xfrm>
              <a:off x="2954690" y="3245808"/>
              <a:ext cx="396044" cy="396044"/>
              <a:chOff x="1650591" y="2157705"/>
              <a:chExt cx="396044" cy="396044"/>
            </a:xfrm>
          </p:grpSpPr>
          <p:sp>
            <p:nvSpPr>
              <p:cNvPr id="14" name="流程图: 联系 13"/>
              <p:cNvSpPr/>
              <p:nvPr/>
            </p:nvSpPr>
            <p:spPr>
              <a:xfrm>
                <a:off x="1691681" y="2211711"/>
                <a:ext cx="288032" cy="288032"/>
              </a:xfrm>
              <a:prstGeom prst="flowChartConnector">
                <a:avLst/>
              </a:prstGeom>
              <a:solidFill>
                <a:srgbClr val="74C0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同心圆 14"/>
              <p:cNvSpPr/>
              <p:nvPr/>
            </p:nvSpPr>
            <p:spPr>
              <a:xfrm>
                <a:off x="1650591" y="2157705"/>
                <a:ext cx="396044" cy="396044"/>
              </a:xfrm>
              <a:prstGeom prst="donut">
                <a:avLst>
                  <a:gd name="adj" fmla="val 19392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4368624" y="2241512"/>
              <a:ext cx="396044" cy="396044"/>
              <a:chOff x="1650591" y="2157705"/>
              <a:chExt cx="396044" cy="396044"/>
            </a:xfrm>
          </p:grpSpPr>
          <p:sp>
            <p:nvSpPr>
              <p:cNvPr id="17" name="流程图: 联系 16"/>
              <p:cNvSpPr/>
              <p:nvPr/>
            </p:nvSpPr>
            <p:spPr>
              <a:xfrm>
                <a:off x="1691681" y="2211711"/>
                <a:ext cx="288032" cy="288032"/>
              </a:xfrm>
              <a:prstGeom prst="flowChartConnector">
                <a:avLst/>
              </a:prstGeom>
              <a:solidFill>
                <a:srgbClr val="39B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同心圆 17"/>
              <p:cNvSpPr/>
              <p:nvPr/>
            </p:nvSpPr>
            <p:spPr>
              <a:xfrm>
                <a:off x="1650591" y="2157705"/>
                <a:ext cx="396044" cy="396044"/>
              </a:xfrm>
              <a:prstGeom prst="donut">
                <a:avLst>
                  <a:gd name="adj" fmla="val 19392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5693210" y="2903770"/>
              <a:ext cx="396044" cy="396044"/>
              <a:chOff x="1650591" y="2157705"/>
              <a:chExt cx="396044" cy="396044"/>
            </a:xfrm>
          </p:grpSpPr>
          <p:sp>
            <p:nvSpPr>
              <p:cNvPr id="20" name="流程图: 联系 19"/>
              <p:cNvSpPr/>
              <p:nvPr/>
            </p:nvSpPr>
            <p:spPr>
              <a:xfrm>
                <a:off x="1691681" y="2211711"/>
                <a:ext cx="288032" cy="288032"/>
              </a:xfrm>
              <a:prstGeom prst="flowChartConnector">
                <a:avLst/>
              </a:prstGeom>
              <a:solidFill>
                <a:srgbClr val="119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同心圆 20"/>
              <p:cNvSpPr/>
              <p:nvPr/>
            </p:nvSpPr>
            <p:spPr>
              <a:xfrm>
                <a:off x="1650591" y="2157705"/>
                <a:ext cx="396044" cy="396044"/>
              </a:xfrm>
              <a:prstGeom prst="donut">
                <a:avLst>
                  <a:gd name="adj" fmla="val 19392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5" name="直接箭头连接符 44"/>
            <p:cNvCxnSpPr/>
            <p:nvPr/>
          </p:nvCxnSpPr>
          <p:spPr>
            <a:xfrm flipV="1">
              <a:off x="7217196" y="1203598"/>
              <a:ext cx="990933" cy="792088"/>
            </a:xfrm>
            <a:prstGeom prst="straightConnector1">
              <a:avLst/>
            </a:prstGeom>
            <a:ln w="76200">
              <a:solidFill>
                <a:srgbClr val="04653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6996361" y="1797664"/>
              <a:ext cx="396044" cy="396044"/>
              <a:chOff x="1650591" y="2157705"/>
              <a:chExt cx="396044" cy="396044"/>
            </a:xfrm>
          </p:grpSpPr>
          <p:sp>
            <p:nvSpPr>
              <p:cNvPr id="23" name="流程图: 联系 22"/>
              <p:cNvSpPr/>
              <p:nvPr/>
            </p:nvSpPr>
            <p:spPr>
              <a:xfrm>
                <a:off x="1691681" y="2211711"/>
                <a:ext cx="288032" cy="288032"/>
              </a:xfrm>
              <a:prstGeom prst="flowChartConnector">
                <a:avLst/>
              </a:prstGeom>
              <a:solidFill>
                <a:srgbClr val="0465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同心圆 23"/>
              <p:cNvSpPr/>
              <p:nvPr/>
            </p:nvSpPr>
            <p:spPr>
              <a:xfrm>
                <a:off x="1650591" y="2157705"/>
                <a:ext cx="396044" cy="396044"/>
              </a:xfrm>
              <a:prstGeom prst="donut">
                <a:avLst>
                  <a:gd name="adj" fmla="val 19392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TextBox 47"/>
          <p:cNvSpPr txBox="1"/>
          <p:nvPr/>
        </p:nvSpPr>
        <p:spPr>
          <a:xfrm>
            <a:off x="839248" y="3583899"/>
            <a:ext cx="17707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01</a:t>
            </a: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此处添加文本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</a:p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此处添加文本</a:t>
            </a:r>
          </a:p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1041" y="1922184"/>
            <a:ext cx="17707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02</a:t>
            </a: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此处添加文本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</a:p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此处添加文本</a:t>
            </a:r>
          </a:p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10712" y="3021749"/>
            <a:ext cx="17707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03</a:t>
            </a: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此处添加文本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</a:p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此处添加文本</a:t>
            </a:r>
          </a:p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95855" y="1264757"/>
            <a:ext cx="17707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04</a:t>
            </a: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此处添加文本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</a:p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此处添加文本</a:t>
            </a:r>
          </a:p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44829" y="2709432"/>
            <a:ext cx="17707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05</a:t>
            </a: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此处添加文本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此处添加文本</a:t>
            </a:r>
          </a:p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此处添加文本</a:t>
            </a:r>
          </a:p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78208" y="1608196"/>
            <a:ext cx="17707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06</a:t>
            </a: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此处添加文本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</a:p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此处添加文本</a:t>
            </a:r>
          </a:p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23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160">
        <p:push dir="u"/>
      </p:transition>
    </mc:Choice>
    <mc:Fallback xmlns="">
      <p:transition spd="slow" advTm="116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-10708" y="-1"/>
            <a:ext cx="9154708" cy="514952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03131" y="-7670"/>
            <a:ext cx="576064" cy="1995686"/>
          </a:xfrm>
          <a:prstGeom prst="rect">
            <a:avLst/>
          </a:prstGeom>
          <a:solidFill>
            <a:srgbClr val="34C05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03131" y="2924120"/>
            <a:ext cx="576064" cy="2225402"/>
          </a:xfrm>
          <a:prstGeom prst="rect">
            <a:avLst/>
          </a:prstGeom>
          <a:solidFill>
            <a:srgbClr val="34C05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661935" y="1974935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699792" y="2085852"/>
            <a:ext cx="720080" cy="720080"/>
            <a:chOff x="5311138" y="3330231"/>
            <a:chExt cx="720080" cy="720080"/>
          </a:xfrm>
        </p:grpSpPr>
        <p:sp>
          <p:nvSpPr>
            <p:cNvPr id="12" name="流程图: 联系 11"/>
            <p:cNvSpPr/>
            <p:nvPr/>
          </p:nvSpPr>
          <p:spPr>
            <a:xfrm>
              <a:off x="5311138" y="3330231"/>
              <a:ext cx="720080" cy="72008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8778" y="3540271"/>
              <a:ext cx="304800" cy="30480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3747462" y="2715765"/>
            <a:ext cx="1638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市场分析一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市场分析二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市场分析三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22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75">
        <p:push dir="u"/>
      </p:transition>
    </mc:Choice>
    <mc:Fallback xmlns="">
      <p:transition spd="slow" advTm="2075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-10708" y="-1"/>
            <a:ext cx="9154708" cy="5149523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53894" y="1271114"/>
            <a:ext cx="4201309" cy="3452661"/>
            <a:chOff x="1197960" y="1763811"/>
            <a:chExt cx="5256213" cy="4319588"/>
          </a:xfrm>
          <a:solidFill>
            <a:srgbClr val="39B44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4"/>
            <p:cNvSpPr>
              <a:spLocks/>
            </p:cNvSpPr>
            <p:nvPr/>
          </p:nvSpPr>
          <p:spPr bwMode="auto">
            <a:xfrm>
              <a:off x="5263548" y="1763811"/>
              <a:ext cx="1190625" cy="1057275"/>
            </a:xfrm>
            <a:custGeom>
              <a:avLst/>
              <a:gdLst>
                <a:gd name="T0" fmla="*/ 332 w 1088"/>
                <a:gd name="T1" fmla="*/ 807 h 988"/>
                <a:gd name="T2" fmla="*/ 394 w 1088"/>
                <a:gd name="T3" fmla="*/ 879 h 988"/>
                <a:gd name="T4" fmla="*/ 441 w 1088"/>
                <a:gd name="T5" fmla="*/ 869 h 988"/>
                <a:gd name="T6" fmla="*/ 502 w 1088"/>
                <a:gd name="T7" fmla="*/ 874 h 988"/>
                <a:gd name="T8" fmla="*/ 567 w 1088"/>
                <a:gd name="T9" fmla="*/ 859 h 988"/>
                <a:gd name="T10" fmla="*/ 614 w 1088"/>
                <a:gd name="T11" fmla="*/ 915 h 988"/>
                <a:gd name="T12" fmla="*/ 651 w 1088"/>
                <a:gd name="T13" fmla="*/ 929 h 988"/>
                <a:gd name="T14" fmla="*/ 695 w 1088"/>
                <a:gd name="T15" fmla="*/ 957 h 988"/>
                <a:gd name="T16" fmla="*/ 707 w 1088"/>
                <a:gd name="T17" fmla="*/ 903 h 988"/>
                <a:gd name="T18" fmla="*/ 754 w 1088"/>
                <a:gd name="T19" fmla="*/ 959 h 988"/>
                <a:gd name="T20" fmla="*/ 797 w 1088"/>
                <a:gd name="T21" fmla="*/ 984 h 988"/>
                <a:gd name="T22" fmla="*/ 843 w 1088"/>
                <a:gd name="T23" fmla="*/ 927 h 988"/>
                <a:gd name="T24" fmla="*/ 873 w 1088"/>
                <a:gd name="T25" fmla="*/ 922 h 988"/>
                <a:gd name="T26" fmla="*/ 922 w 1088"/>
                <a:gd name="T27" fmla="*/ 957 h 988"/>
                <a:gd name="T28" fmla="*/ 964 w 1088"/>
                <a:gd name="T29" fmla="*/ 959 h 988"/>
                <a:gd name="T30" fmla="*/ 950 w 1088"/>
                <a:gd name="T31" fmla="*/ 881 h 988"/>
                <a:gd name="T32" fmla="*/ 929 w 1088"/>
                <a:gd name="T33" fmla="*/ 786 h 988"/>
                <a:gd name="T34" fmla="*/ 1035 w 1088"/>
                <a:gd name="T35" fmla="*/ 744 h 988"/>
                <a:gd name="T36" fmla="*/ 1045 w 1088"/>
                <a:gd name="T37" fmla="*/ 697 h 988"/>
                <a:gd name="T38" fmla="*/ 1058 w 1088"/>
                <a:gd name="T39" fmla="*/ 651 h 988"/>
                <a:gd name="T40" fmla="*/ 1063 w 1088"/>
                <a:gd name="T41" fmla="*/ 468 h 988"/>
                <a:gd name="T42" fmla="*/ 1059 w 1088"/>
                <a:gd name="T43" fmla="*/ 388 h 988"/>
                <a:gd name="T44" fmla="*/ 1053 w 1088"/>
                <a:gd name="T45" fmla="*/ 352 h 988"/>
                <a:gd name="T46" fmla="*/ 983 w 1088"/>
                <a:gd name="T47" fmla="*/ 406 h 988"/>
                <a:gd name="T48" fmla="*/ 909 w 1088"/>
                <a:gd name="T49" fmla="*/ 473 h 988"/>
                <a:gd name="T50" fmla="*/ 777 w 1088"/>
                <a:gd name="T51" fmla="*/ 473 h 988"/>
                <a:gd name="T52" fmla="*/ 761 w 1088"/>
                <a:gd name="T53" fmla="*/ 422 h 988"/>
                <a:gd name="T54" fmla="*/ 715 w 1088"/>
                <a:gd name="T55" fmla="*/ 388 h 988"/>
                <a:gd name="T56" fmla="*/ 629 w 1088"/>
                <a:gd name="T57" fmla="*/ 366 h 988"/>
                <a:gd name="T58" fmla="*/ 559 w 1088"/>
                <a:gd name="T59" fmla="*/ 358 h 988"/>
                <a:gd name="T60" fmla="*/ 497 w 1088"/>
                <a:gd name="T61" fmla="*/ 314 h 988"/>
                <a:gd name="T62" fmla="*/ 467 w 1088"/>
                <a:gd name="T63" fmla="*/ 263 h 988"/>
                <a:gd name="T64" fmla="*/ 424 w 1088"/>
                <a:gd name="T65" fmla="*/ 208 h 988"/>
                <a:gd name="T66" fmla="*/ 370 w 1088"/>
                <a:gd name="T67" fmla="*/ 122 h 988"/>
                <a:gd name="T68" fmla="*/ 313 w 1088"/>
                <a:gd name="T69" fmla="*/ 35 h 988"/>
                <a:gd name="T70" fmla="*/ 221 w 1088"/>
                <a:gd name="T71" fmla="*/ 21 h 988"/>
                <a:gd name="T72" fmla="*/ 118 w 1088"/>
                <a:gd name="T73" fmla="*/ 0 h 988"/>
                <a:gd name="T74" fmla="*/ 4 w 1088"/>
                <a:gd name="T75" fmla="*/ 49 h 988"/>
                <a:gd name="T76" fmla="*/ 0 w 1088"/>
                <a:gd name="T77" fmla="*/ 139 h 988"/>
                <a:gd name="T78" fmla="*/ 50 w 1088"/>
                <a:gd name="T79" fmla="*/ 173 h 988"/>
                <a:gd name="T80" fmla="*/ 110 w 1088"/>
                <a:gd name="T81" fmla="*/ 161 h 988"/>
                <a:gd name="T82" fmla="*/ 123 w 1088"/>
                <a:gd name="T83" fmla="*/ 223 h 988"/>
                <a:gd name="T84" fmla="*/ 197 w 1088"/>
                <a:gd name="T85" fmla="*/ 257 h 988"/>
                <a:gd name="T86" fmla="*/ 242 w 1088"/>
                <a:gd name="T87" fmla="*/ 238 h 988"/>
                <a:gd name="T88" fmla="*/ 370 w 1088"/>
                <a:gd name="T89" fmla="*/ 245 h 988"/>
                <a:gd name="T90" fmla="*/ 350 w 1088"/>
                <a:gd name="T91" fmla="*/ 417 h 988"/>
                <a:gd name="T92" fmla="*/ 332 w 1088"/>
                <a:gd name="T93" fmla="*/ 471 h 988"/>
                <a:gd name="T94" fmla="*/ 325 w 1088"/>
                <a:gd name="T95" fmla="*/ 582 h 988"/>
                <a:gd name="T96" fmla="*/ 295 w 1088"/>
                <a:gd name="T97" fmla="*/ 558 h 988"/>
                <a:gd name="T98" fmla="*/ 229 w 1088"/>
                <a:gd name="T99" fmla="*/ 659 h 988"/>
                <a:gd name="T100" fmla="*/ 202 w 1088"/>
                <a:gd name="T101" fmla="*/ 708 h 988"/>
                <a:gd name="T102" fmla="*/ 295 w 1088"/>
                <a:gd name="T103" fmla="*/ 742 h 988"/>
                <a:gd name="T104" fmla="*/ 295 w 1088"/>
                <a:gd name="T105" fmla="*/ 762 h 988"/>
                <a:gd name="T106" fmla="*/ 262 w 1088"/>
                <a:gd name="T107" fmla="*/ 804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88" h="988">
                  <a:moveTo>
                    <a:pt x="275" y="816"/>
                  </a:moveTo>
                  <a:lnTo>
                    <a:pt x="332" y="807"/>
                  </a:lnTo>
                  <a:lnTo>
                    <a:pt x="357" y="853"/>
                  </a:lnTo>
                  <a:lnTo>
                    <a:pt x="394" y="879"/>
                  </a:lnTo>
                  <a:lnTo>
                    <a:pt x="419" y="869"/>
                  </a:lnTo>
                  <a:lnTo>
                    <a:pt x="441" y="869"/>
                  </a:lnTo>
                  <a:lnTo>
                    <a:pt x="478" y="846"/>
                  </a:lnTo>
                  <a:lnTo>
                    <a:pt x="502" y="874"/>
                  </a:lnTo>
                  <a:lnTo>
                    <a:pt x="520" y="879"/>
                  </a:lnTo>
                  <a:lnTo>
                    <a:pt x="567" y="859"/>
                  </a:lnTo>
                  <a:lnTo>
                    <a:pt x="602" y="879"/>
                  </a:lnTo>
                  <a:lnTo>
                    <a:pt x="614" y="915"/>
                  </a:lnTo>
                  <a:lnTo>
                    <a:pt x="638" y="915"/>
                  </a:lnTo>
                  <a:lnTo>
                    <a:pt x="651" y="929"/>
                  </a:lnTo>
                  <a:lnTo>
                    <a:pt x="682" y="964"/>
                  </a:lnTo>
                  <a:lnTo>
                    <a:pt x="695" y="957"/>
                  </a:lnTo>
                  <a:lnTo>
                    <a:pt x="689" y="915"/>
                  </a:lnTo>
                  <a:lnTo>
                    <a:pt x="707" y="903"/>
                  </a:lnTo>
                  <a:lnTo>
                    <a:pt x="733" y="952"/>
                  </a:lnTo>
                  <a:lnTo>
                    <a:pt x="754" y="959"/>
                  </a:lnTo>
                  <a:lnTo>
                    <a:pt x="779" y="987"/>
                  </a:lnTo>
                  <a:lnTo>
                    <a:pt x="797" y="984"/>
                  </a:lnTo>
                  <a:lnTo>
                    <a:pt x="805" y="971"/>
                  </a:lnTo>
                  <a:lnTo>
                    <a:pt x="843" y="927"/>
                  </a:lnTo>
                  <a:lnTo>
                    <a:pt x="860" y="940"/>
                  </a:lnTo>
                  <a:lnTo>
                    <a:pt x="873" y="922"/>
                  </a:lnTo>
                  <a:lnTo>
                    <a:pt x="884" y="945"/>
                  </a:lnTo>
                  <a:lnTo>
                    <a:pt x="922" y="957"/>
                  </a:lnTo>
                  <a:lnTo>
                    <a:pt x="947" y="957"/>
                  </a:lnTo>
                  <a:lnTo>
                    <a:pt x="964" y="959"/>
                  </a:lnTo>
                  <a:lnTo>
                    <a:pt x="955" y="940"/>
                  </a:lnTo>
                  <a:lnTo>
                    <a:pt x="950" y="881"/>
                  </a:lnTo>
                  <a:lnTo>
                    <a:pt x="904" y="811"/>
                  </a:lnTo>
                  <a:lnTo>
                    <a:pt x="929" y="786"/>
                  </a:lnTo>
                  <a:lnTo>
                    <a:pt x="952" y="744"/>
                  </a:lnTo>
                  <a:lnTo>
                    <a:pt x="1035" y="744"/>
                  </a:lnTo>
                  <a:lnTo>
                    <a:pt x="1049" y="733"/>
                  </a:lnTo>
                  <a:lnTo>
                    <a:pt x="1045" y="697"/>
                  </a:lnTo>
                  <a:lnTo>
                    <a:pt x="1063" y="669"/>
                  </a:lnTo>
                  <a:lnTo>
                    <a:pt x="1058" y="651"/>
                  </a:lnTo>
                  <a:lnTo>
                    <a:pt x="1064" y="622"/>
                  </a:lnTo>
                  <a:lnTo>
                    <a:pt x="1063" y="468"/>
                  </a:lnTo>
                  <a:lnTo>
                    <a:pt x="1087" y="419"/>
                  </a:lnTo>
                  <a:lnTo>
                    <a:pt x="1059" y="388"/>
                  </a:lnTo>
                  <a:lnTo>
                    <a:pt x="1064" y="368"/>
                  </a:lnTo>
                  <a:lnTo>
                    <a:pt x="1053" y="352"/>
                  </a:lnTo>
                  <a:lnTo>
                    <a:pt x="1021" y="363"/>
                  </a:lnTo>
                  <a:lnTo>
                    <a:pt x="983" y="406"/>
                  </a:lnTo>
                  <a:lnTo>
                    <a:pt x="947" y="422"/>
                  </a:lnTo>
                  <a:lnTo>
                    <a:pt x="909" y="473"/>
                  </a:lnTo>
                  <a:lnTo>
                    <a:pt x="818" y="503"/>
                  </a:lnTo>
                  <a:lnTo>
                    <a:pt x="777" y="473"/>
                  </a:lnTo>
                  <a:lnTo>
                    <a:pt x="782" y="454"/>
                  </a:lnTo>
                  <a:lnTo>
                    <a:pt x="761" y="422"/>
                  </a:lnTo>
                  <a:lnTo>
                    <a:pt x="749" y="388"/>
                  </a:lnTo>
                  <a:lnTo>
                    <a:pt x="715" y="388"/>
                  </a:lnTo>
                  <a:lnTo>
                    <a:pt x="652" y="357"/>
                  </a:lnTo>
                  <a:lnTo>
                    <a:pt x="629" y="366"/>
                  </a:lnTo>
                  <a:lnTo>
                    <a:pt x="602" y="352"/>
                  </a:lnTo>
                  <a:lnTo>
                    <a:pt x="559" y="358"/>
                  </a:lnTo>
                  <a:lnTo>
                    <a:pt x="520" y="345"/>
                  </a:lnTo>
                  <a:lnTo>
                    <a:pt x="497" y="314"/>
                  </a:lnTo>
                  <a:lnTo>
                    <a:pt x="478" y="290"/>
                  </a:lnTo>
                  <a:lnTo>
                    <a:pt x="467" y="263"/>
                  </a:lnTo>
                  <a:lnTo>
                    <a:pt x="441" y="236"/>
                  </a:lnTo>
                  <a:lnTo>
                    <a:pt x="424" y="208"/>
                  </a:lnTo>
                  <a:lnTo>
                    <a:pt x="382" y="154"/>
                  </a:lnTo>
                  <a:lnTo>
                    <a:pt x="370" y="122"/>
                  </a:lnTo>
                  <a:lnTo>
                    <a:pt x="325" y="65"/>
                  </a:lnTo>
                  <a:lnTo>
                    <a:pt x="313" y="35"/>
                  </a:lnTo>
                  <a:lnTo>
                    <a:pt x="259" y="9"/>
                  </a:lnTo>
                  <a:lnTo>
                    <a:pt x="221" y="21"/>
                  </a:lnTo>
                  <a:lnTo>
                    <a:pt x="190" y="14"/>
                  </a:lnTo>
                  <a:lnTo>
                    <a:pt x="118" y="0"/>
                  </a:lnTo>
                  <a:lnTo>
                    <a:pt x="22" y="33"/>
                  </a:lnTo>
                  <a:lnTo>
                    <a:pt x="4" y="49"/>
                  </a:lnTo>
                  <a:lnTo>
                    <a:pt x="25" y="76"/>
                  </a:lnTo>
                  <a:lnTo>
                    <a:pt x="0" y="139"/>
                  </a:lnTo>
                  <a:lnTo>
                    <a:pt x="7" y="146"/>
                  </a:lnTo>
                  <a:lnTo>
                    <a:pt x="50" y="173"/>
                  </a:lnTo>
                  <a:lnTo>
                    <a:pt x="71" y="136"/>
                  </a:lnTo>
                  <a:lnTo>
                    <a:pt x="110" y="161"/>
                  </a:lnTo>
                  <a:lnTo>
                    <a:pt x="107" y="179"/>
                  </a:lnTo>
                  <a:lnTo>
                    <a:pt x="123" y="223"/>
                  </a:lnTo>
                  <a:lnTo>
                    <a:pt x="147" y="249"/>
                  </a:lnTo>
                  <a:lnTo>
                    <a:pt x="197" y="257"/>
                  </a:lnTo>
                  <a:lnTo>
                    <a:pt x="212" y="243"/>
                  </a:lnTo>
                  <a:lnTo>
                    <a:pt x="242" y="238"/>
                  </a:lnTo>
                  <a:lnTo>
                    <a:pt x="295" y="190"/>
                  </a:lnTo>
                  <a:lnTo>
                    <a:pt x="370" y="245"/>
                  </a:lnTo>
                  <a:lnTo>
                    <a:pt x="345" y="345"/>
                  </a:lnTo>
                  <a:lnTo>
                    <a:pt x="350" y="417"/>
                  </a:lnTo>
                  <a:lnTo>
                    <a:pt x="350" y="461"/>
                  </a:lnTo>
                  <a:lnTo>
                    <a:pt x="332" y="471"/>
                  </a:lnTo>
                  <a:lnTo>
                    <a:pt x="329" y="585"/>
                  </a:lnTo>
                  <a:lnTo>
                    <a:pt x="325" y="582"/>
                  </a:lnTo>
                  <a:lnTo>
                    <a:pt x="304" y="558"/>
                  </a:lnTo>
                  <a:lnTo>
                    <a:pt x="295" y="558"/>
                  </a:lnTo>
                  <a:lnTo>
                    <a:pt x="289" y="566"/>
                  </a:lnTo>
                  <a:lnTo>
                    <a:pt x="229" y="659"/>
                  </a:lnTo>
                  <a:lnTo>
                    <a:pt x="197" y="696"/>
                  </a:lnTo>
                  <a:lnTo>
                    <a:pt x="202" y="708"/>
                  </a:lnTo>
                  <a:lnTo>
                    <a:pt x="265" y="749"/>
                  </a:lnTo>
                  <a:lnTo>
                    <a:pt x="295" y="742"/>
                  </a:lnTo>
                  <a:lnTo>
                    <a:pt x="299" y="749"/>
                  </a:lnTo>
                  <a:lnTo>
                    <a:pt x="295" y="762"/>
                  </a:lnTo>
                  <a:lnTo>
                    <a:pt x="265" y="774"/>
                  </a:lnTo>
                  <a:lnTo>
                    <a:pt x="262" y="804"/>
                  </a:lnTo>
                  <a:lnTo>
                    <a:pt x="275" y="816"/>
                  </a:lnTo>
                </a:path>
              </a:pathLst>
            </a:custGeom>
            <a:grpFill/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374423" y="1816199"/>
              <a:ext cx="2314575" cy="2038350"/>
            </a:xfrm>
            <a:custGeom>
              <a:avLst/>
              <a:gdLst>
                <a:gd name="T0" fmla="*/ 690 w 2117"/>
                <a:gd name="T1" fmla="*/ 1843 h 1903"/>
                <a:gd name="T2" fmla="*/ 782 w 2117"/>
                <a:gd name="T3" fmla="*/ 1683 h 1903"/>
                <a:gd name="T4" fmla="*/ 849 w 2117"/>
                <a:gd name="T5" fmla="*/ 1833 h 1903"/>
                <a:gd name="T6" fmla="*/ 932 w 2117"/>
                <a:gd name="T7" fmla="*/ 1866 h 1903"/>
                <a:gd name="T8" fmla="*/ 1039 w 2117"/>
                <a:gd name="T9" fmla="*/ 1706 h 1903"/>
                <a:gd name="T10" fmla="*/ 1151 w 2117"/>
                <a:gd name="T11" fmla="*/ 1652 h 1903"/>
                <a:gd name="T12" fmla="*/ 1279 w 2117"/>
                <a:gd name="T13" fmla="*/ 1550 h 1903"/>
                <a:gd name="T14" fmla="*/ 1356 w 2117"/>
                <a:gd name="T15" fmla="*/ 1448 h 1903"/>
                <a:gd name="T16" fmla="*/ 1430 w 2117"/>
                <a:gd name="T17" fmla="*/ 1334 h 1903"/>
                <a:gd name="T18" fmla="*/ 1505 w 2117"/>
                <a:gd name="T19" fmla="*/ 1339 h 1903"/>
                <a:gd name="T20" fmla="*/ 1591 w 2117"/>
                <a:gd name="T21" fmla="*/ 1312 h 1903"/>
                <a:gd name="T22" fmla="*/ 1700 w 2117"/>
                <a:gd name="T23" fmla="*/ 1303 h 1903"/>
                <a:gd name="T24" fmla="*/ 1803 w 2117"/>
                <a:gd name="T25" fmla="*/ 1342 h 1903"/>
                <a:gd name="T26" fmla="*/ 1859 w 2117"/>
                <a:gd name="T27" fmla="*/ 1300 h 1903"/>
                <a:gd name="T28" fmla="*/ 1967 w 2117"/>
                <a:gd name="T29" fmla="*/ 1198 h 1903"/>
                <a:gd name="T30" fmla="*/ 2060 w 2117"/>
                <a:gd name="T31" fmla="*/ 1146 h 1903"/>
                <a:gd name="T32" fmla="*/ 2085 w 2117"/>
                <a:gd name="T33" fmla="*/ 1060 h 1903"/>
                <a:gd name="T34" fmla="*/ 1971 w 2117"/>
                <a:gd name="T35" fmla="*/ 996 h 1903"/>
                <a:gd name="T36" fmla="*/ 1944 w 2117"/>
                <a:gd name="T37" fmla="*/ 870 h 1903"/>
                <a:gd name="T38" fmla="*/ 1979 w 2117"/>
                <a:gd name="T39" fmla="*/ 828 h 1903"/>
                <a:gd name="T40" fmla="*/ 1992 w 2117"/>
                <a:gd name="T41" fmla="*/ 729 h 1903"/>
                <a:gd name="T42" fmla="*/ 1992 w 2117"/>
                <a:gd name="T43" fmla="*/ 704 h 1903"/>
                <a:gd name="T44" fmla="*/ 2017 w 2117"/>
                <a:gd name="T45" fmla="*/ 518 h 1903"/>
                <a:gd name="T46" fmla="*/ 2058 w 2117"/>
                <a:gd name="T47" fmla="*/ 538 h 1903"/>
                <a:gd name="T48" fmla="*/ 2073 w 2117"/>
                <a:gd name="T49" fmla="*/ 297 h 1903"/>
                <a:gd name="T50" fmla="*/ 1939 w 2117"/>
                <a:gd name="T51" fmla="*/ 194 h 1903"/>
                <a:gd name="T52" fmla="*/ 1836 w 2117"/>
                <a:gd name="T53" fmla="*/ 132 h 1903"/>
                <a:gd name="T54" fmla="*/ 1734 w 2117"/>
                <a:gd name="T55" fmla="*/ 98 h 1903"/>
                <a:gd name="T56" fmla="*/ 1715 w 2117"/>
                <a:gd name="T57" fmla="*/ 0 h 1903"/>
                <a:gd name="T58" fmla="*/ 1674 w 2117"/>
                <a:gd name="T59" fmla="*/ 98 h 1903"/>
                <a:gd name="T60" fmla="*/ 1622 w 2117"/>
                <a:gd name="T61" fmla="*/ 358 h 1903"/>
                <a:gd name="T62" fmla="*/ 1485 w 2117"/>
                <a:gd name="T63" fmla="*/ 463 h 1903"/>
                <a:gd name="T64" fmla="*/ 1393 w 2117"/>
                <a:gd name="T65" fmla="*/ 646 h 1903"/>
                <a:gd name="T66" fmla="*/ 1537 w 2117"/>
                <a:gd name="T67" fmla="*/ 679 h 1903"/>
                <a:gd name="T68" fmla="*/ 1739 w 2117"/>
                <a:gd name="T69" fmla="*/ 746 h 1903"/>
                <a:gd name="T70" fmla="*/ 1596 w 2117"/>
                <a:gd name="T71" fmla="*/ 807 h 1903"/>
                <a:gd name="T72" fmla="*/ 1479 w 2117"/>
                <a:gd name="T73" fmla="*/ 884 h 1903"/>
                <a:gd name="T74" fmla="*/ 1326 w 2117"/>
                <a:gd name="T75" fmla="*/ 1023 h 1903"/>
                <a:gd name="T76" fmla="*/ 1143 w 2117"/>
                <a:gd name="T77" fmla="*/ 1051 h 1903"/>
                <a:gd name="T78" fmla="*/ 1104 w 2117"/>
                <a:gd name="T79" fmla="*/ 1226 h 1903"/>
                <a:gd name="T80" fmla="*/ 825 w 2117"/>
                <a:gd name="T81" fmla="*/ 1345 h 1903"/>
                <a:gd name="T82" fmla="*/ 583 w 2117"/>
                <a:gd name="T83" fmla="*/ 1420 h 1903"/>
                <a:gd name="T84" fmla="*/ 212 w 2117"/>
                <a:gd name="T85" fmla="*/ 1332 h 1903"/>
                <a:gd name="T86" fmla="*/ 12 w 2117"/>
                <a:gd name="T87" fmla="*/ 1398 h 1903"/>
                <a:gd name="T88" fmla="*/ 127 w 2117"/>
                <a:gd name="T89" fmla="*/ 1527 h 1903"/>
                <a:gd name="T90" fmla="*/ 240 w 2117"/>
                <a:gd name="T91" fmla="*/ 1576 h 1903"/>
                <a:gd name="T92" fmla="*/ 274 w 2117"/>
                <a:gd name="T93" fmla="*/ 1678 h 1903"/>
                <a:gd name="T94" fmla="*/ 394 w 2117"/>
                <a:gd name="T95" fmla="*/ 1744 h 1903"/>
                <a:gd name="T96" fmla="*/ 566 w 2117"/>
                <a:gd name="T97" fmla="*/ 1729 h 1903"/>
                <a:gd name="T98" fmla="*/ 510 w 2117"/>
                <a:gd name="T99" fmla="*/ 1819 h 1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17" h="1903">
                  <a:moveTo>
                    <a:pt x="596" y="1893"/>
                  </a:moveTo>
                  <a:lnTo>
                    <a:pt x="626" y="1888"/>
                  </a:lnTo>
                  <a:lnTo>
                    <a:pt x="650" y="1879"/>
                  </a:lnTo>
                  <a:lnTo>
                    <a:pt x="690" y="1843"/>
                  </a:lnTo>
                  <a:lnTo>
                    <a:pt x="700" y="1789"/>
                  </a:lnTo>
                  <a:lnTo>
                    <a:pt x="724" y="1711"/>
                  </a:lnTo>
                  <a:lnTo>
                    <a:pt x="775" y="1676"/>
                  </a:lnTo>
                  <a:lnTo>
                    <a:pt x="782" y="1683"/>
                  </a:lnTo>
                  <a:lnTo>
                    <a:pt x="799" y="1738"/>
                  </a:lnTo>
                  <a:lnTo>
                    <a:pt x="775" y="1772"/>
                  </a:lnTo>
                  <a:lnTo>
                    <a:pt x="766" y="1804"/>
                  </a:lnTo>
                  <a:lnTo>
                    <a:pt x="849" y="1833"/>
                  </a:lnTo>
                  <a:lnTo>
                    <a:pt x="854" y="1856"/>
                  </a:lnTo>
                  <a:lnTo>
                    <a:pt x="901" y="1854"/>
                  </a:lnTo>
                  <a:lnTo>
                    <a:pt x="921" y="1860"/>
                  </a:lnTo>
                  <a:lnTo>
                    <a:pt x="932" y="1866"/>
                  </a:lnTo>
                  <a:lnTo>
                    <a:pt x="1014" y="1750"/>
                  </a:lnTo>
                  <a:lnTo>
                    <a:pt x="1036" y="1743"/>
                  </a:lnTo>
                  <a:lnTo>
                    <a:pt x="1041" y="1729"/>
                  </a:lnTo>
                  <a:lnTo>
                    <a:pt x="1039" y="1706"/>
                  </a:lnTo>
                  <a:lnTo>
                    <a:pt x="1067" y="1666"/>
                  </a:lnTo>
                  <a:lnTo>
                    <a:pt x="1119" y="1664"/>
                  </a:lnTo>
                  <a:lnTo>
                    <a:pt x="1139" y="1641"/>
                  </a:lnTo>
                  <a:lnTo>
                    <a:pt x="1151" y="1652"/>
                  </a:lnTo>
                  <a:lnTo>
                    <a:pt x="1181" y="1627"/>
                  </a:lnTo>
                  <a:lnTo>
                    <a:pt x="1197" y="1627"/>
                  </a:lnTo>
                  <a:lnTo>
                    <a:pt x="1251" y="1548"/>
                  </a:lnTo>
                  <a:lnTo>
                    <a:pt x="1279" y="1550"/>
                  </a:lnTo>
                  <a:lnTo>
                    <a:pt x="1314" y="1525"/>
                  </a:lnTo>
                  <a:lnTo>
                    <a:pt x="1323" y="1534"/>
                  </a:lnTo>
                  <a:lnTo>
                    <a:pt x="1388" y="1502"/>
                  </a:lnTo>
                  <a:lnTo>
                    <a:pt x="1356" y="1448"/>
                  </a:lnTo>
                  <a:lnTo>
                    <a:pt x="1365" y="1394"/>
                  </a:lnTo>
                  <a:lnTo>
                    <a:pt x="1393" y="1336"/>
                  </a:lnTo>
                  <a:lnTo>
                    <a:pt x="1416" y="1327"/>
                  </a:lnTo>
                  <a:lnTo>
                    <a:pt x="1430" y="1334"/>
                  </a:lnTo>
                  <a:lnTo>
                    <a:pt x="1430" y="1375"/>
                  </a:lnTo>
                  <a:lnTo>
                    <a:pt x="1447" y="1387"/>
                  </a:lnTo>
                  <a:lnTo>
                    <a:pt x="1488" y="1357"/>
                  </a:lnTo>
                  <a:lnTo>
                    <a:pt x="1505" y="1339"/>
                  </a:lnTo>
                  <a:lnTo>
                    <a:pt x="1521" y="1347"/>
                  </a:lnTo>
                  <a:lnTo>
                    <a:pt x="1542" y="1329"/>
                  </a:lnTo>
                  <a:lnTo>
                    <a:pt x="1584" y="1327"/>
                  </a:lnTo>
                  <a:lnTo>
                    <a:pt x="1591" y="1312"/>
                  </a:lnTo>
                  <a:lnTo>
                    <a:pt x="1581" y="1290"/>
                  </a:lnTo>
                  <a:lnTo>
                    <a:pt x="1610" y="1261"/>
                  </a:lnTo>
                  <a:lnTo>
                    <a:pt x="1645" y="1243"/>
                  </a:lnTo>
                  <a:lnTo>
                    <a:pt x="1700" y="1303"/>
                  </a:lnTo>
                  <a:lnTo>
                    <a:pt x="1697" y="1324"/>
                  </a:lnTo>
                  <a:lnTo>
                    <a:pt x="1724" y="1368"/>
                  </a:lnTo>
                  <a:lnTo>
                    <a:pt x="1789" y="1372"/>
                  </a:lnTo>
                  <a:lnTo>
                    <a:pt x="1803" y="1342"/>
                  </a:lnTo>
                  <a:lnTo>
                    <a:pt x="1787" y="1255"/>
                  </a:lnTo>
                  <a:lnTo>
                    <a:pt x="1801" y="1240"/>
                  </a:lnTo>
                  <a:lnTo>
                    <a:pt x="1831" y="1261"/>
                  </a:lnTo>
                  <a:lnTo>
                    <a:pt x="1859" y="1300"/>
                  </a:lnTo>
                  <a:lnTo>
                    <a:pt x="1901" y="1236"/>
                  </a:lnTo>
                  <a:lnTo>
                    <a:pt x="1921" y="1231"/>
                  </a:lnTo>
                  <a:lnTo>
                    <a:pt x="1951" y="1198"/>
                  </a:lnTo>
                  <a:lnTo>
                    <a:pt x="1967" y="1198"/>
                  </a:lnTo>
                  <a:lnTo>
                    <a:pt x="1994" y="1171"/>
                  </a:lnTo>
                  <a:lnTo>
                    <a:pt x="2009" y="1171"/>
                  </a:lnTo>
                  <a:lnTo>
                    <a:pt x="2023" y="1146"/>
                  </a:lnTo>
                  <a:lnTo>
                    <a:pt x="2060" y="1146"/>
                  </a:lnTo>
                  <a:lnTo>
                    <a:pt x="2099" y="1111"/>
                  </a:lnTo>
                  <a:lnTo>
                    <a:pt x="2116" y="1095"/>
                  </a:lnTo>
                  <a:lnTo>
                    <a:pt x="2116" y="1076"/>
                  </a:lnTo>
                  <a:lnTo>
                    <a:pt x="2085" y="1060"/>
                  </a:lnTo>
                  <a:lnTo>
                    <a:pt x="2085" y="1023"/>
                  </a:lnTo>
                  <a:lnTo>
                    <a:pt x="2036" y="958"/>
                  </a:lnTo>
                  <a:lnTo>
                    <a:pt x="1986" y="1005"/>
                  </a:lnTo>
                  <a:lnTo>
                    <a:pt x="1971" y="996"/>
                  </a:lnTo>
                  <a:lnTo>
                    <a:pt x="1969" y="969"/>
                  </a:lnTo>
                  <a:lnTo>
                    <a:pt x="1949" y="939"/>
                  </a:lnTo>
                  <a:lnTo>
                    <a:pt x="1944" y="907"/>
                  </a:lnTo>
                  <a:lnTo>
                    <a:pt x="1944" y="870"/>
                  </a:lnTo>
                  <a:lnTo>
                    <a:pt x="1910" y="844"/>
                  </a:lnTo>
                  <a:lnTo>
                    <a:pt x="1905" y="832"/>
                  </a:lnTo>
                  <a:lnTo>
                    <a:pt x="1913" y="810"/>
                  </a:lnTo>
                  <a:lnTo>
                    <a:pt x="1979" y="828"/>
                  </a:lnTo>
                  <a:lnTo>
                    <a:pt x="1981" y="798"/>
                  </a:lnTo>
                  <a:lnTo>
                    <a:pt x="2004" y="771"/>
                  </a:lnTo>
                  <a:lnTo>
                    <a:pt x="1989" y="759"/>
                  </a:lnTo>
                  <a:lnTo>
                    <a:pt x="1992" y="729"/>
                  </a:lnTo>
                  <a:lnTo>
                    <a:pt x="2023" y="717"/>
                  </a:lnTo>
                  <a:lnTo>
                    <a:pt x="2028" y="704"/>
                  </a:lnTo>
                  <a:lnTo>
                    <a:pt x="2023" y="697"/>
                  </a:lnTo>
                  <a:lnTo>
                    <a:pt x="1992" y="704"/>
                  </a:lnTo>
                  <a:lnTo>
                    <a:pt x="1931" y="662"/>
                  </a:lnTo>
                  <a:lnTo>
                    <a:pt x="1926" y="650"/>
                  </a:lnTo>
                  <a:lnTo>
                    <a:pt x="1956" y="613"/>
                  </a:lnTo>
                  <a:lnTo>
                    <a:pt x="2017" y="518"/>
                  </a:lnTo>
                  <a:lnTo>
                    <a:pt x="2023" y="511"/>
                  </a:lnTo>
                  <a:lnTo>
                    <a:pt x="2033" y="511"/>
                  </a:lnTo>
                  <a:lnTo>
                    <a:pt x="2053" y="536"/>
                  </a:lnTo>
                  <a:lnTo>
                    <a:pt x="2058" y="538"/>
                  </a:lnTo>
                  <a:lnTo>
                    <a:pt x="2060" y="424"/>
                  </a:lnTo>
                  <a:lnTo>
                    <a:pt x="2078" y="415"/>
                  </a:lnTo>
                  <a:lnTo>
                    <a:pt x="2078" y="370"/>
                  </a:lnTo>
                  <a:lnTo>
                    <a:pt x="2073" y="297"/>
                  </a:lnTo>
                  <a:lnTo>
                    <a:pt x="2099" y="196"/>
                  </a:lnTo>
                  <a:lnTo>
                    <a:pt x="2023" y="142"/>
                  </a:lnTo>
                  <a:lnTo>
                    <a:pt x="1969" y="189"/>
                  </a:lnTo>
                  <a:lnTo>
                    <a:pt x="1939" y="194"/>
                  </a:lnTo>
                  <a:lnTo>
                    <a:pt x="1926" y="210"/>
                  </a:lnTo>
                  <a:lnTo>
                    <a:pt x="1875" y="201"/>
                  </a:lnTo>
                  <a:lnTo>
                    <a:pt x="1851" y="174"/>
                  </a:lnTo>
                  <a:lnTo>
                    <a:pt x="1836" y="132"/>
                  </a:lnTo>
                  <a:lnTo>
                    <a:pt x="1838" y="114"/>
                  </a:lnTo>
                  <a:lnTo>
                    <a:pt x="1799" y="88"/>
                  </a:lnTo>
                  <a:lnTo>
                    <a:pt x="1777" y="126"/>
                  </a:lnTo>
                  <a:lnTo>
                    <a:pt x="1734" y="98"/>
                  </a:lnTo>
                  <a:lnTo>
                    <a:pt x="1727" y="91"/>
                  </a:lnTo>
                  <a:lnTo>
                    <a:pt x="1752" y="27"/>
                  </a:lnTo>
                  <a:lnTo>
                    <a:pt x="1731" y="0"/>
                  </a:lnTo>
                  <a:lnTo>
                    <a:pt x="1715" y="0"/>
                  </a:lnTo>
                  <a:lnTo>
                    <a:pt x="1669" y="32"/>
                  </a:lnTo>
                  <a:lnTo>
                    <a:pt x="1633" y="86"/>
                  </a:lnTo>
                  <a:lnTo>
                    <a:pt x="1647" y="96"/>
                  </a:lnTo>
                  <a:lnTo>
                    <a:pt x="1674" y="98"/>
                  </a:lnTo>
                  <a:lnTo>
                    <a:pt x="1697" y="156"/>
                  </a:lnTo>
                  <a:lnTo>
                    <a:pt x="1685" y="177"/>
                  </a:lnTo>
                  <a:lnTo>
                    <a:pt x="1663" y="210"/>
                  </a:lnTo>
                  <a:lnTo>
                    <a:pt x="1622" y="358"/>
                  </a:lnTo>
                  <a:lnTo>
                    <a:pt x="1638" y="384"/>
                  </a:lnTo>
                  <a:lnTo>
                    <a:pt x="1625" y="405"/>
                  </a:lnTo>
                  <a:lnTo>
                    <a:pt x="1535" y="470"/>
                  </a:lnTo>
                  <a:lnTo>
                    <a:pt x="1485" y="463"/>
                  </a:lnTo>
                  <a:lnTo>
                    <a:pt x="1458" y="452"/>
                  </a:lnTo>
                  <a:lnTo>
                    <a:pt x="1452" y="465"/>
                  </a:lnTo>
                  <a:lnTo>
                    <a:pt x="1412" y="625"/>
                  </a:lnTo>
                  <a:lnTo>
                    <a:pt x="1393" y="646"/>
                  </a:lnTo>
                  <a:lnTo>
                    <a:pt x="1403" y="674"/>
                  </a:lnTo>
                  <a:lnTo>
                    <a:pt x="1428" y="697"/>
                  </a:lnTo>
                  <a:lnTo>
                    <a:pt x="1470" y="672"/>
                  </a:lnTo>
                  <a:lnTo>
                    <a:pt x="1537" y="679"/>
                  </a:lnTo>
                  <a:lnTo>
                    <a:pt x="1556" y="646"/>
                  </a:lnTo>
                  <a:lnTo>
                    <a:pt x="1591" y="637"/>
                  </a:lnTo>
                  <a:lnTo>
                    <a:pt x="1657" y="662"/>
                  </a:lnTo>
                  <a:lnTo>
                    <a:pt x="1739" y="746"/>
                  </a:lnTo>
                  <a:lnTo>
                    <a:pt x="1739" y="764"/>
                  </a:lnTo>
                  <a:lnTo>
                    <a:pt x="1722" y="776"/>
                  </a:lnTo>
                  <a:lnTo>
                    <a:pt x="1627" y="783"/>
                  </a:lnTo>
                  <a:lnTo>
                    <a:pt x="1596" y="807"/>
                  </a:lnTo>
                  <a:lnTo>
                    <a:pt x="1572" y="802"/>
                  </a:lnTo>
                  <a:lnTo>
                    <a:pt x="1554" y="832"/>
                  </a:lnTo>
                  <a:lnTo>
                    <a:pt x="1509" y="840"/>
                  </a:lnTo>
                  <a:lnTo>
                    <a:pt x="1479" y="884"/>
                  </a:lnTo>
                  <a:lnTo>
                    <a:pt x="1475" y="916"/>
                  </a:lnTo>
                  <a:lnTo>
                    <a:pt x="1411" y="958"/>
                  </a:lnTo>
                  <a:lnTo>
                    <a:pt x="1370" y="964"/>
                  </a:lnTo>
                  <a:lnTo>
                    <a:pt x="1326" y="1023"/>
                  </a:lnTo>
                  <a:lnTo>
                    <a:pt x="1284" y="1048"/>
                  </a:lnTo>
                  <a:lnTo>
                    <a:pt x="1202" y="1030"/>
                  </a:lnTo>
                  <a:lnTo>
                    <a:pt x="1176" y="1018"/>
                  </a:lnTo>
                  <a:lnTo>
                    <a:pt x="1143" y="1051"/>
                  </a:lnTo>
                  <a:lnTo>
                    <a:pt x="1129" y="1107"/>
                  </a:lnTo>
                  <a:lnTo>
                    <a:pt x="1172" y="1171"/>
                  </a:lnTo>
                  <a:lnTo>
                    <a:pt x="1143" y="1201"/>
                  </a:lnTo>
                  <a:lnTo>
                    <a:pt x="1104" y="1226"/>
                  </a:lnTo>
                  <a:lnTo>
                    <a:pt x="1044" y="1300"/>
                  </a:lnTo>
                  <a:lnTo>
                    <a:pt x="967" y="1334"/>
                  </a:lnTo>
                  <a:lnTo>
                    <a:pt x="841" y="1347"/>
                  </a:lnTo>
                  <a:lnTo>
                    <a:pt x="825" y="1345"/>
                  </a:lnTo>
                  <a:lnTo>
                    <a:pt x="679" y="1407"/>
                  </a:lnTo>
                  <a:lnTo>
                    <a:pt x="608" y="1448"/>
                  </a:lnTo>
                  <a:lnTo>
                    <a:pt x="590" y="1438"/>
                  </a:lnTo>
                  <a:lnTo>
                    <a:pt x="583" y="1420"/>
                  </a:lnTo>
                  <a:lnTo>
                    <a:pt x="492" y="1414"/>
                  </a:lnTo>
                  <a:lnTo>
                    <a:pt x="391" y="1382"/>
                  </a:lnTo>
                  <a:lnTo>
                    <a:pt x="363" y="1350"/>
                  </a:lnTo>
                  <a:lnTo>
                    <a:pt x="212" y="1332"/>
                  </a:lnTo>
                  <a:lnTo>
                    <a:pt x="184" y="1345"/>
                  </a:lnTo>
                  <a:lnTo>
                    <a:pt x="2" y="1327"/>
                  </a:lnTo>
                  <a:lnTo>
                    <a:pt x="0" y="1354"/>
                  </a:lnTo>
                  <a:lnTo>
                    <a:pt x="12" y="1398"/>
                  </a:lnTo>
                  <a:lnTo>
                    <a:pt x="4" y="1465"/>
                  </a:lnTo>
                  <a:lnTo>
                    <a:pt x="56" y="1542"/>
                  </a:lnTo>
                  <a:lnTo>
                    <a:pt x="85" y="1560"/>
                  </a:lnTo>
                  <a:lnTo>
                    <a:pt x="127" y="1527"/>
                  </a:lnTo>
                  <a:lnTo>
                    <a:pt x="214" y="1527"/>
                  </a:lnTo>
                  <a:lnTo>
                    <a:pt x="236" y="1534"/>
                  </a:lnTo>
                  <a:lnTo>
                    <a:pt x="249" y="1555"/>
                  </a:lnTo>
                  <a:lnTo>
                    <a:pt x="240" y="1576"/>
                  </a:lnTo>
                  <a:lnTo>
                    <a:pt x="190" y="1616"/>
                  </a:lnTo>
                  <a:lnTo>
                    <a:pt x="195" y="1636"/>
                  </a:lnTo>
                  <a:lnTo>
                    <a:pt x="253" y="1678"/>
                  </a:lnTo>
                  <a:lnTo>
                    <a:pt x="274" y="1678"/>
                  </a:lnTo>
                  <a:lnTo>
                    <a:pt x="282" y="1688"/>
                  </a:lnTo>
                  <a:lnTo>
                    <a:pt x="277" y="1706"/>
                  </a:lnTo>
                  <a:lnTo>
                    <a:pt x="312" y="1734"/>
                  </a:lnTo>
                  <a:lnTo>
                    <a:pt x="394" y="1744"/>
                  </a:lnTo>
                  <a:lnTo>
                    <a:pt x="430" y="1736"/>
                  </a:lnTo>
                  <a:lnTo>
                    <a:pt x="481" y="1686"/>
                  </a:lnTo>
                  <a:lnTo>
                    <a:pt x="541" y="1690"/>
                  </a:lnTo>
                  <a:lnTo>
                    <a:pt x="566" y="1729"/>
                  </a:lnTo>
                  <a:lnTo>
                    <a:pt x="552" y="1761"/>
                  </a:lnTo>
                  <a:lnTo>
                    <a:pt x="554" y="1782"/>
                  </a:lnTo>
                  <a:lnTo>
                    <a:pt x="523" y="1802"/>
                  </a:lnTo>
                  <a:lnTo>
                    <a:pt x="510" y="1819"/>
                  </a:lnTo>
                  <a:lnTo>
                    <a:pt x="514" y="1860"/>
                  </a:lnTo>
                  <a:lnTo>
                    <a:pt x="571" y="1902"/>
                  </a:lnTo>
                  <a:lnTo>
                    <a:pt x="596" y="1893"/>
                  </a:lnTo>
                </a:path>
              </a:pathLst>
            </a:custGeom>
            <a:grpFill/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197960" y="2381349"/>
              <a:ext cx="2101850" cy="1558925"/>
            </a:xfrm>
            <a:custGeom>
              <a:avLst/>
              <a:gdLst>
                <a:gd name="T0" fmla="*/ 1318 w 1922"/>
                <a:gd name="T1" fmla="*/ 50 h 1456"/>
                <a:gd name="T2" fmla="*/ 1377 w 1922"/>
                <a:gd name="T3" fmla="*/ 123 h 1456"/>
                <a:gd name="T4" fmla="*/ 1460 w 1922"/>
                <a:gd name="T5" fmla="*/ 177 h 1456"/>
                <a:gd name="T6" fmla="*/ 1532 w 1922"/>
                <a:gd name="T7" fmla="*/ 319 h 1456"/>
                <a:gd name="T8" fmla="*/ 1492 w 1922"/>
                <a:gd name="T9" fmla="*/ 427 h 1456"/>
                <a:gd name="T10" fmla="*/ 1701 w 1922"/>
                <a:gd name="T11" fmla="*/ 521 h 1456"/>
                <a:gd name="T12" fmla="*/ 1846 w 1922"/>
                <a:gd name="T13" fmla="*/ 627 h 1456"/>
                <a:gd name="T14" fmla="*/ 1921 w 1922"/>
                <a:gd name="T15" fmla="*/ 788 h 1456"/>
                <a:gd name="T16" fmla="*/ 1867 w 1922"/>
                <a:gd name="T17" fmla="*/ 858 h 1456"/>
                <a:gd name="T18" fmla="*/ 1673 w 1922"/>
                <a:gd name="T19" fmla="*/ 965 h 1456"/>
                <a:gd name="T20" fmla="*/ 1645 w 1922"/>
                <a:gd name="T21" fmla="*/ 1133 h 1456"/>
                <a:gd name="T22" fmla="*/ 1370 w 1922"/>
                <a:gd name="T23" fmla="*/ 1215 h 1456"/>
                <a:gd name="T24" fmla="*/ 1419 w 1922"/>
                <a:gd name="T25" fmla="*/ 1367 h 1456"/>
                <a:gd name="T26" fmla="*/ 1389 w 1922"/>
                <a:gd name="T27" fmla="*/ 1416 h 1456"/>
                <a:gd name="T28" fmla="*/ 1349 w 1922"/>
                <a:gd name="T29" fmla="*/ 1455 h 1456"/>
                <a:gd name="T30" fmla="*/ 1240 w 1922"/>
                <a:gd name="T31" fmla="*/ 1427 h 1456"/>
                <a:gd name="T32" fmla="*/ 1053 w 1922"/>
                <a:gd name="T33" fmla="*/ 1401 h 1456"/>
                <a:gd name="T34" fmla="*/ 865 w 1922"/>
                <a:gd name="T35" fmla="*/ 1434 h 1456"/>
                <a:gd name="T36" fmla="*/ 719 w 1922"/>
                <a:gd name="T37" fmla="*/ 1411 h 1456"/>
                <a:gd name="T38" fmla="*/ 553 w 1922"/>
                <a:gd name="T39" fmla="*/ 1425 h 1456"/>
                <a:gd name="T40" fmla="*/ 459 w 1922"/>
                <a:gd name="T41" fmla="*/ 1379 h 1456"/>
                <a:gd name="T42" fmla="*/ 359 w 1922"/>
                <a:gd name="T43" fmla="*/ 1311 h 1456"/>
                <a:gd name="T44" fmla="*/ 146 w 1922"/>
                <a:gd name="T45" fmla="*/ 1272 h 1456"/>
                <a:gd name="T46" fmla="*/ 118 w 1922"/>
                <a:gd name="T47" fmla="*/ 1189 h 1456"/>
                <a:gd name="T48" fmla="*/ 74 w 1922"/>
                <a:gd name="T49" fmla="*/ 1131 h 1456"/>
                <a:gd name="T50" fmla="*/ 41 w 1922"/>
                <a:gd name="T51" fmla="*/ 1074 h 1456"/>
                <a:gd name="T52" fmla="*/ 71 w 1922"/>
                <a:gd name="T53" fmla="*/ 1007 h 1456"/>
                <a:gd name="T54" fmla="*/ 9 w 1922"/>
                <a:gd name="T55" fmla="*/ 926 h 1456"/>
                <a:gd name="T56" fmla="*/ 7 w 1922"/>
                <a:gd name="T57" fmla="*/ 840 h 1456"/>
                <a:gd name="T58" fmla="*/ 44 w 1922"/>
                <a:gd name="T59" fmla="*/ 783 h 1456"/>
                <a:gd name="T60" fmla="*/ 151 w 1922"/>
                <a:gd name="T61" fmla="*/ 746 h 1456"/>
                <a:gd name="T62" fmla="*/ 203 w 1922"/>
                <a:gd name="T63" fmla="*/ 750 h 1456"/>
                <a:gd name="T64" fmla="*/ 267 w 1922"/>
                <a:gd name="T65" fmla="*/ 780 h 1456"/>
                <a:gd name="T66" fmla="*/ 459 w 1922"/>
                <a:gd name="T67" fmla="*/ 713 h 1456"/>
                <a:gd name="T68" fmla="*/ 625 w 1922"/>
                <a:gd name="T69" fmla="*/ 606 h 1456"/>
                <a:gd name="T70" fmla="*/ 676 w 1922"/>
                <a:gd name="T71" fmla="*/ 560 h 1456"/>
                <a:gd name="T72" fmla="*/ 647 w 1922"/>
                <a:gd name="T73" fmla="*/ 380 h 1456"/>
                <a:gd name="T74" fmla="*/ 794 w 1922"/>
                <a:gd name="T75" fmla="*/ 349 h 1456"/>
                <a:gd name="T76" fmla="*/ 857 w 1922"/>
                <a:gd name="T77" fmla="*/ 380 h 1456"/>
                <a:gd name="T78" fmla="*/ 932 w 1922"/>
                <a:gd name="T79" fmla="*/ 183 h 1456"/>
                <a:gd name="T80" fmla="*/ 1048 w 1922"/>
                <a:gd name="T81" fmla="*/ 207 h 1456"/>
                <a:gd name="T82" fmla="*/ 1147 w 1922"/>
                <a:gd name="T83" fmla="*/ 92 h 1456"/>
                <a:gd name="T84" fmla="*/ 1238 w 1922"/>
                <a:gd name="T85" fmla="*/ 41 h 1456"/>
                <a:gd name="T86" fmla="*/ 1310 w 1922"/>
                <a:gd name="T87" fmla="*/ 13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22" h="1456">
                  <a:moveTo>
                    <a:pt x="1310" y="13"/>
                  </a:moveTo>
                  <a:lnTo>
                    <a:pt x="1333" y="13"/>
                  </a:lnTo>
                  <a:lnTo>
                    <a:pt x="1318" y="50"/>
                  </a:lnTo>
                  <a:lnTo>
                    <a:pt x="1337" y="71"/>
                  </a:lnTo>
                  <a:lnTo>
                    <a:pt x="1337" y="87"/>
                  </a:lnTo>
                  <a:lnTo>
                    <a:pt x="1377" y="123"/>
                  </a:lnTo>
                  <a:lnTo>
                    <a:pt x="1387" y="152"/>
                  </a:lnTo>
                  <a:lnTo>
                    <a:pt x="1439" y="158"/>
                  </a:lnTo>
                  <a:lnTo>
                    <a:pt x="1460" y="177"/>
                  </a:lnTo>
                  <a:lnTo>
                    <a:pt x="1473" y="177"/>
                  </a:lnTo>
                  <a:lnTo>
                    <a:pt x="1503" y="239"/>
                  </a:lnTo>
                  <a:lnTo>
                    <a:pt x="1532" y="319"/>
                  </a:lnTo>
                  <a:lnTo>
                    <a:pt x="1517" y="363"/>
                  </a:lnTo>
                  <a:lnTo>
                    <a:pt x="1520" y="380"/>
                  </a:lnTo>
                  <a:lnTo>
                    <a:pt x="1492" y="427"/>
                  </a:lnTo>
                  <a:lnTo>
                    <a:pt x="1499" y="467"/>
                  </a:lnTo>
                  <a:lnTo>
                    <a:pt x="1597" y="506"/>
                  </a:lnTo>
                  <a:lnTo>
                    <a:pt x="1701" y="521"/>
                  </a:lnTo>
                  <a:lnTo>
                    <a:pt x="1809" y="596"/>
                  </a:lnTo>
                  <a:lnTo>
                    <a:pt x="1844" y="606"/>
                  </a:lnTo>
                  <a:lnTo>
                    <a:pt x="1846" y="627"/>
                  </a:lnTo>
                  <a:lnTo>
                    <a:pt x="1869" y="674"/>
                  </a:lnTo>
                  <a:lnTo>
                    <a:pt x="1891" y="735"/>
                  </a:lnTo>
                  <a:lnTo>
                    <a:pt x="1921" y="788"/>
                  </a:lnTo>
                  <a:lnTo>
                    <a:pt x="1904" y="807"/>
                  </a:lnTo>
                  <a:lnTo>
                    <a:pt x="1904" y="843"/>
                  </a:lnTo>
                  <a:lnTo>
                    <a:pt x="1867" y="858"/>
                  </a:lnTo>
                  <a:lnTo>
                    <a:pt x="1774" y="897"/>
                  </a:lnTo>
                  <a:lnTo>
                    <a:pt x="1715" y="945"/>
                  </a:lnTo>
                  <a:lnTo>
                    <a:pt x="1673" y="965"/>
                  </a:lnTo>
                  <a:lnTo>
                    <a:pt x="1666" y="995"/>
                  </a:lnTo>
                  <a:lnTo>
                    <a:pt x="1678" y="1138"/>
                  </a:lnTo>
                  <a:lnTo>
                    <a:pt x="1645" y="1133"/>
                  </a:lnTo>
                  <a:lnTo>
                    <a:pt x="1629" y="1145"/>
                  </a:lnTo>
                  <a:lnTo>
                    <a:pt x="1402" y="1189"/>
                  </a:lnTo>
                  <a:lnTo>
                    <a:pt x="1370" y="1215"/>
                  </a:lnTo>
                  <a:lnTo>
                    <a:pt x="1375" y="1275"/>
                  </a:lnTo>
                  <a:lnTo>
                    <a:pt x="1441" y="1332"/>
                  </a:lnTo>
                  <a:lnTo>
                    <a:pt x="1419" y="1367"/>
                  </a:lnTo>
                  <a:lnTo>
                    <a:pt x="1387" y="1383"/>
                  </a:lnTo>
                  <a:lnTo>
                    <a:pt x="1382" y="1401"/>
                  </a:lnTo>
                  <a:lnTo>
                    <a:pt x="1389" y="1416"/>
                  </a:lnTo>
                  <a:lnTo>
                    <a:pt x="1407" y="1416"/>
                  </a:lnTo>
                  <a:lnTo>
                    <a:pt x="1417" y="1429"/>
                  </a:lnTo>
                  <a:lnTo>
                    <a:pt x="1349" y="1455"/>
                  </a:lnTo>
                  <a:lnTo>
                    <a:pt x="1310" y="1439"/>
                  </a:lnTo>
                  <a:lnTo>
                    <a:pt x="1291" y="1427"/>
                  </a:lnTo>
                  <a:lnTo>
                    <a:pt x="1240" y="1427"/>
                  </a:lnTo>
                  <a:lnTo>
                    <a:pt x="1151" y="1387"/>
                  </a:lnTo>
                  <a:lnTo>
                    <a:pt x="1097" y="1387"/>
                  </a:lnTo>
                  <a:lnTo>
                    <a:pt x="1053" y="1401"/>
                  </a:lnTo>
                  <a:lnTo>
                    <a:pt x="1004" y="1401"/>
                  </a:lnTo>
                  <a:lnTo>
                    <a:pt x="927" y="1441"/>
                  </a:lnTo>
                  <a:lnTo>
                    <a:pt x="865" y="1434"/>
                  </a:lnTo>
                  <a:lnTo>
                    <a:pt x="802" y="1455"/>
                  </a:lnTo>
                  <a:lnTo>
                    <a:pt x="752" y="1439"/>
                  </a:lnTo>
                  <a:lnTo>
                    <a:pt x="719" y="1411"/>
                  </a:lnTo>
                  <a:lnTo>
                    <a:pt x="638" y="1401"/>
                  </a:lnTo>
                  <a:lnTo>
                    <a:pt x="583" y="1437"/>
                  </a:lnTo>
                  <a:lnTo>
                    <a:pt x="553" y="1425"/>
                  </a:lnTo>
                  <a:lnTo>
                    <a:pt x="529" y="1405"/>
                  </a:lnTo>
                  <a:lnTo>
                    <a:pt x="470" y="1389"/>
                  </a:lnTo>
                  <a:lnTo>
                    <a:pt x="459" y="1379"/>
                  </a:lnTo>
                  <a:lnTo>
                    <a:pt x="435" y="1378"/>
                  </a:lnTo>
                  <a:lnTo>
                    <a:pt x="398" y="1319"/>
                  </a:lnTo>
                  <a:lnTo>
                    <a:pt x="359" y="1311"/>
                  </a:lnTo>
                  <a:lnTo>
                    <a:pt x="267" y="1341"/>
                  </a:lnTo>
                  <a:lnTo>
                    <a:pt x="226" y="1332"/>
                  </a:lnTo>
                  <a:lnTo>
                    <a:pt x="146" y="1272"/>
                  </a:lnTo>
                  <a:lnTo>
                    <a:pt x="123" y="1270"/>
                  </a:lnTo>
                  <a:lnTo>
                    <a:pt x="105" y="1229"/>
                  </a:lnTo>
                  <a:lnTo>
                    <a:pt x="118" y="1189"/>
                  </a:lnTo>
                  <a:lnTo>
                    <a:pt x="113" y="1170"/>
                  </a:lnTo>
                  <a:lnTo>
                    <a:pt x="83" y="1150"/>
                  </a:lnTo>
                  <a:lnTo>
                    <a:pt x="74" y="1131"/>
                  </a:lnTo>
                  <a:lnTo>
                    <a:pt x="11" y="1096"/>
                  </a:lnTo>
                  <a:lnTo>
                    <a:pt x="11" y="1086"/>
                  </a:lnTo>
                  <a:lnTo>
                    <a:pt x="41" y="1074"/>
                  </a:lnTo>
                  <a:lnTo>
                    <a:pt x="58" y="1084"/>
                  </a:lnTo>
                  <a:lnTo>
                    <a:pt x="76" y="1067"/>
                  </a:lnTo>
                  <a:lnTo>
                    <a:pt x="71" y="1007"/>
                  </a:lnTo>
                  <a:lnTo>
                    <a:pt x="76" y="958"/>
                  </a:lnTo>
                  <a:lnTo>
                    <a:pt x="37" y="918"/>
                  </a:lnTo>
                  <a:lnTo>
                    <a:pt x="9" y="926"/>
                  </a:lnTo>
                  <a:lnTo>
                    <a:pt x="0" y="897"/>
                  </a:lnTo>
                  <a:lnTo>
                    <a:pt x="14" y="866"/>
                  </a:lnTo>
                  <a:lnTo>
                    <a:pt x="7" y="840"/>
                  </a:lnTo>
                  <a:lnTo>
                    <a:pt x="34" y="815"/>
                  </a:lnTo>
                  <a:lnTo>
                    <a:pt x="44" y="804"/>
                  </a:lnTo>
                  <a:lnTo>
                    <a:pt x="44" y="783"/>
                  </a:lnTo>
                  <a:lnTo>
                    <a:pt x="81" y="766"/>
                  </a:lnTo>
                  <a:lnTo>
                    <a:pt x="118" y="758"/>
                  </a:lnTo>
                  <a:lnTo>
                    <a:pt x="151" y="746"/>
                  </a:lnTo>
                  <a:lnTo>
                    <a:pt x="177" y="753"/>
                  </a:lnTo>
                  <a:lnTo>
                    <a:pt x="197" y="746"/>
                  </a:lnTo>
                  <a:lnTo>
                    <a:pt x="203" y="750"/>
                  </a:lnTo>
                  <a:lnTo>
                    <a:pt x="207" y="776"/>
                  </a:lnTo>
                  <a:lnTo>
                    <a:pt x="224" y="783"/>
                  </a:lnTo>
                  <a:lnTo>
                    <a:pt x="267" y="780"/>
                  </a:lnTo>
                  <a:lnTo>
                    <a:pt x="314" y="728"/>
                  </a:lnTo>
                  <a:lnTo>
                    <a:pt x="410" y="748"/>
                  </a:lnTo>
                  <a:lnTo>
                    <a:pt x="459" y="713"/>
                  </a:lnTo>
                  <a:lnTo>
                    <a:pt x="602" y="681"/>
                  </a:lnTo>
                  <a:lnTo>
                    <a:pt x="611" y="660"/>
                  </a:lnTo>
                  <a:lnTo>
                    <a:pt x="625" y="606"/>
                  </a:lnTo>
                  <a:lnTo>
                    <a:pt x="664" y="575"/>
                  </a:lnTo>
                  <a:lnTo>
                    <a:pt x="676" y="575"/>
                  </a:lnTo>
                  <a:lnTo>
                    <a:pt x="676" y="560"/>
                  </a:lnTo>
                  <a:lnTo>
                    <a:pt x="680" y="422"/>
                  </a:lnTo>
                  <a:lnTo>
                    <a:pt x="686" y="394"/>
                  </a:lnTo>
                  <a:lnTo>
                    <a:pt x="647" y="380"/>
                  </a:lnTo>
                  <a:lnTo>
                    <a:pt x="645" y="370"/>
                  </a:lnTo>
                  <a:lnTo>
                    <a:pt x="686" y="358"/>
                  </a:lnTo>
                  <a:lnTo>
                    <a:pt x="794" y="349"/>
                  </a:lnTo>
                  <a:lnTo>
                    <a:pt x="807" y="370"/>
                  </a:lnTo>
                  <a:lnTo>
                    <a:pt x="848" y="380"/>
                  </a:lnTo>
                  <a:lnTo>
                    <a:pt x="857" y="380"/>
                  </a:lnTo>
                  <a:lnTo>
                    <a:pt x="872" y="362"/>
                  </a:lnTo>
                  <a:lnTo>
                    <a:pt x="853" y="344"/>
                  </a:lnTo>
                  <a:lnTo>
                    <a:pt x="932" y="183"/>
                  </a:lnTo>
                  <a:lnTo>
                    <a:pt x="944" y="172"/>
                  </a:lnTo>
                  <a:lnTo>
                    <a:pt x="1016" y="207"/>
                  </a:lnTo>
                  <a:lnTo>
                    <a:pt x="1048" y="207"/>
                  </a:lnTo>
                  <a:lnTo>
                    <a:pt x="1063" y="227"/>
                  </a:lnTo>
                  <a:lnTo>
                    <a:pt x="1129" y="207"/>
                  </a:lnTo>
                  <a:lnTo>
                    <a:pt x="1147" y="92"/>
                  </a:lnTo>
                  <a:lnTo>
                    <a:pt x="1175" y="74"/>
                  </a:lnTo>
                  <a:lnTo>
                    <a:pt x="1214" y="71"/>
                  </a:lnTo>
                  <a:lnTo>
                    <a:pt x="1238" y="41"/>
                  </a:lnTo>
                  <a:lnTo>
                    <a:pt x="1245" y="13"/>
                  </a:lnTo>
                  <a:lnTo>
                    <a:pt x="1265" y="0"/>
                  </a:lnTo>
                  <a:lnTo>
                    <a:pt x="1310" y="13"/>
                  </a:lnTo>
                </a:path>
              </a:pathLst>
            </a:custGeom>
            <a:grpFill/>
            <a:ln w="1270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5314348" y="2951261"/>
              <a:ext cx="596900" cy="568325"/>
            </a:xfrm>
            <a:custGeom>
              <a:avLst/>
              <a:gdLst>
                <a:gd name="T0" fmla="*/ 453 w 548"/>
                <a:gd name="T1" fmla="*/ 368 h 530"/>
                <a:gd name="T2" fmla="*/ 508 w 548"/>
                <a:gd name="T3" fmla="*/ 281 h 530"/>
                <a:gd name="T4" fmla="*/ 547 w 548"/>
                <a:gd name="T5" fmla="*/ 239 h 530"/>
                <a:gd name="T6" fmla="*/ 542 w 548"/>
                <a:gd name="T7" fmla="*/ 197 h 530"/>
                <a:gd name="T8" fmla="*/ 503 w 548"/>
                <a:gd name="T9" fmla="*/ 153 h 530"/>
                <a:gd name="T10" fmla="*/ 497 w 548"/>
                <a:gd name="T11" fmla="*/ 117 h 530"/>
                <a:gd name="T12" fmla="*/ 429 w 548"/>
                <a:gd name="T13" fmla="*/ 22 h 530"/>
                <a:gd name="T14" fmla="*/ 423 w 548"/>
                <a:gd name="T15" fmla="*/ 32 h 530"/>
                <a:gd name="T16" fmla="*/ 411 w 548"/>
                <a:gd name="T17" fmla="*/ 45 h 530"/>
                <a:gd name="T18" fmla="*/ 382 w 548"/>
                <a:gd name="T19" fmla="*/ 13 h 530"/>
                <a:gd name="T20" fmla="*/ 337 w 548"/>
                <a:gd name="T21" fmla="*/ 0 h 530"/>
                <a:gd name="T22" fmla="*/ 337 w 548"/>
                <a:gd name="T23" fmla="*/ 13 h 530"/>
                <a:gd name="T24" fmla="*/ 337 w 548"/>
                <a:gd name="T25" fmla="*/ 32 h 530"/>
                <a:gd name="T26" fmla="*/ 320 w 548"/>
                <a:gd name="T27" fmla="*/ 47 h 530"/>
                <a:gd name="T28" fmla="*/ 283 w 548"/>
                <a:gd name="T29" fmla="*/ 82 h 530"/>
                <a:gd name="T30" fmla="*/ 246 w 548"/>
                <a:gd name="T31" fmla="*/ 82 h 530"/>
                <a:gd name="T32" fmla="*/ 232 w 548"/>
                <a:gd name="T33" fmla="*/ 107 h 530"/>
                <a:gd name="T34" fmla="*/ 218 w 548"/>
                <a:gd name="T35" fmla="*/ 107 h 530"/>
                <a:gd name="T36" fmla="*/ 191 w 548"/>
                <a:gd name="T37" fmla="*/ 134 h 530"/>
                <a:gd name="T38" fmla="*/ 175 w 548"/>
                <a:gd name="T39" fmla="*/ 134 h 530"/>
                <a:gd name="T40" fmla="*/ 144 w 548"/>
                <a:gd name="T41" fmla="*/ 166 h 530"/>
                <a:gd name="T42" fmla="*/ 125 w 548"/>
                <a:gd name="T43" fmla="*/ 171 h 530"/>
                <a:gd name="T44" fmla="*/ 82 w 548"/>
                <a:gd name="T45" fmla="*/ 235 h 530"/>
                <a:gd name="T46" fmla="*/ 55 w 548"/>
                <a:gd name="T47" fmla="*/ 196 h 530"/>
                <a:gd name="T48" fmla="*/ 26 w 548"/>
                <a:gd name="T49" fmla="*/ 176 h 530"/>
                <a:gd name="T50" fmla="*/ 12 w 548"/>
                <a:gd name="T51" fmla="*/ 190 h 530"/>
                <a:gd name="T52" fmla="*/ 28 w 548"/>
                <a:gd name="T53" fmla="*/ 277 h 530"/>
                <a:gd name="T54" fmla="*/ 14 w 548"/>
                <a:gd name="T55" fmla="*/ 307 h 530"/>
                <a:gd name="T56" fmla="*/ 0 w 548"/>
                <a:gd name="T57" fmla="*/ 350 h 530"/>
                <a:gd name="T58" fmla="*/ 42 w 548"/>
                <a:gd name="T59" fmla="*/ 377 h 530"/>
                <a:gd name="T60" fmla="*/ 62 w 548"/>
                <a:gd name="T61" fmla="*/ 380 h 530"/>
                <a:gd name="T62" fmla="*/ 92 w 548"/>
                <a:gd name="T63" fmla="*/ 421 h 530"/>
                <a:gd name="T64" fmla="*/ 115 w 548"/>
                <a:gd name="T65" fmla="*/ 409 h 530"/>
                <a:gd name="T66" fmla="*/ 149 w 548"/>
                <a:gd name="T67" fmla="*/ 368 h 530"/>
                <a:gd name="T68" fmla="*/ 182 w 548"/>
                <a:gd name="T69" fmla="*/ 308 h 530"/>
                <a:gd name="T70" fmla="*/ 240 w 548"/>
                <a:gd name="T71" fmla="*/ 296 h 530"/>
                <a:gd name="T72" fmla="*/ 276 w 548"/>
                <a:gd name="T73" fmla="*/ 332 h 530"/>
                <a:gd name="T74" fmla="*/ 251 w 548"/>
                <a:gd name="T75" fmla="*/ 392 h 530"/>
                <a:gd name="T76" fmla="*/ 218 w 548"/>
                <a:gd name="T77" fmla="*/ 445 h 530"/>
                <a:gd name="T78" fmla="*/ 246 w 548"/>
                <a:gd name="T79" fmla="*/ 467 h 530"/>
                <a:gd name="T80" fmla="*/ 246 w 548"/>
                <a:gd name="T81" fmla="*/ 494 h 530"/>
                <a:gd name="T82" fmla="*/ 223 w 548"/>
                <a:gd name="T83" fmla="*/ 518 h 530"/>
                <a:gd name="T84" fmla="*/ 228 w 548"/>
                <a:gd name="T85" fmla="*/ 529 h 530"/>
                <a:gd name="T86" fmla="*/ 269 w 548"/>
                <a:gd name="T87" fmla="*/ 507 h 530"/>
                <a:gd name="T88" fmla="*/ 330 w 548"/>
                <a:gd name="T89" fmla="*/ 425 h 530"/>
                <a:gd name="T90" fmla="*/ 423 w 548"/>
                <a:gd name="T91" fmla="*/ 374 h 530"/>
                <a:gd name="T92" fmla="*/ 453 w 548"/>
                <a:gd name="T93" fmla="*/ 36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48" h="530">
                  <a:moveTo>
                    <a:pt x="453" y="368"/>
                  </a:moveTo>
                  <a:lnTo>
                    <a:pt x="508" y="281"/>
                  </a:lnTo>
                  <a:lnTo>
                    <a:pt x="547" y="239"/>
                  </a:lnTo>
                  <a:lnTo>
                    <a:pt x="542" y="197"/>
                  </a:lnTo>
                  <a:lnTo>
                    <a:pt x="503" y="153"/>
                  </a:lnTo>
                  <a:lnTo>
                    <a:pt x="497" y="117"/>
                  </a:lnTo>
                  <a:lnTo>
                    <a:pt x="429" y="22"/>
                  </a:lnTo>
                  <a:lnTo>
                    <a:pt x="423" y="32"/>
                  </a:lnTo>
                  <a:lnTo>
                    <a:pt x="411" y="45"/>
                  </a:lnTo>
                  <a:lnTo>
                    <a:pt x="382" y="13"/>
                  </a:lnTo>
                  <a:lnTo>
                    <a:pt x="337" y="0"/>
                  </a:lnTo>
                  <a:lnTo>
                    <a:pt x="337" y="13"/>
                  </a:lnTo>
                  <a:lnTo>
                    <a:pt x="337" y="32"/>
                  </a:lnTo>
                  <a:lnTo>
                    <a:pt x="320" y="47"/>
                  </a:lnTo>
                  <a:lnTo>
                    <a:pt x="283" y="82"/>
                  </a:lnTo>
                  <a:lnTo>
                    <a:pt x="246" y="82"/>
                  </a:lnTo>
                  <a:lnTo>
                    <a:pt x="232" y="107"/>
                  </a:lnTo>
                  <a:lnTo>
                    <a:pt x="218" y="107"/>
                  </a:lnTo>
                  <a:lnTo>
                    <a:pt x="191" y="134"/>
                  </a:lnTo>
                  <a:lnTo>
                    <a:pt x="175" y="134"/>
                  </a:lnTo>
                  <a:lnTo>
                    <a:pt x="144" y="166"/>
                  </a:lnTo>
                  <a:lnTo>
                    <a:pt x="125" y="171"/>
                  </a:lnTo>
                  <a:lnTo>
                    <a:pt x="82" y="235"/>
                  </a:lnTo>
                  <a:lnTo>
                    <a:pt x="55" y="196"/>
                  </a:lnTo>
                  <a:lnTo>
                    <a:pt x="26" y="176"/>
                  </a:lnTo>
                  <a:lnTo>
                    <a:pt x="12" y="190"/>
                  </a:lnTo>
                  <a:lnTo>
                    <a:pt x="28" y="277"/>
                  </a:lnTo>
                  <a:lnTo>
                    <a:pt x="14" y="307"/>
                  </a:lnTo>
                  <a:lnTo>
                    <a:pt x="0" y="350"/>
                  </a:lnTo>
                  <a:lnTo>
                    <a:pt x="42" y="377"/>
                  </a:lnTo>
                  <a:lnTo>
                    <a:pt x="62" y="380"/>
                  </a:lnTo>
                  <a:lnTo>
                    <a:pt x="92" y="421"/>
                  </a:lnTo>
                  <a:lnTo>
                    <a:pt x="115" y="409"/>
                  </a:lnTo>
                  <a:lnTo>
                    <a:pt x="149" y="368"/>
                  </a:lnTo>
                  <a:lnTo>
                    <a:pt x="182" y="308"/>
                  </a:lnTo>
                  <a:lnTo>
                    <a:pt x="240" y="296"/>
                  </a:lnTo>
                  <a:lnTo>
                    <a:pt x="276" y="332"/>
                  </a:lnTo>
                  <a:lnTo>
                    <a:pt x="251" y="392"/>
                  </a:lnTo>
                  <a:lnTo>
                    <a:pt x="218" y="445"/>
                  </a:lnTo>
                  <a:lnTo>
                    <a:pt x="246" y="467"/>
                  </a:lnTo>
                  <a:lnTo>
                    <a:pt x="246" y="494"/>
                  </a:lnTo>
                  <a:lnTo>
                    <a:pt x="223" y="518"/>
                  </a:lnTo>
                  <a:lnTo>
                    <a:pt x="228" y="529"/>
                  </a:lnTo>
                  <a:lnTo>
                    <a:pt x="269" y="507"/>
                  </a:lnTo>
                  <a:lnTo>
                    <a:pt x="330" y="425"/>
                  </a:lnTo>
                  <a:lnTo>
                    <a:pt x="423" y="374"/>
                  </a:lnTo>
                  <a:lnTo>
                    <a:pt x="453" y="368"/>
                  </a:lnTo>
                </a:path>
              </a:pathLst>
            </a:custGeom>
            <a:grpFill/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458810" y="2630586"/>
              <a:ext cx="869950" cy="579438"/>
            </a:xfrm>
            <a:custGeom>
              <a:avLst/>
              <a:gdLst>
                <a:gd name="T0" fmla="*/ 768 w 793"/>
                <a:gd name="T1" fmla="*/ 148 h 540"/>
                <a:gd name="T2" fmla="*/ 705 w 793"/>
                <a:gd name="T3" fmla="*/ 136 h 540"/>
                <a:gd name="T4" fmla="*/ 681 w 793"/>
                <a:gd name="T5" fmla="*/ 133 h 540"/>
                <a:gd name="T6" fmla="*/ 625 w 793"/>
                <a:gd name="T7" fmla="*/ 163 h 540"/>
                <a:gd name="T8" fmla="*/ 600 w 793"/>
                <a:gd name="T9" fmla="*/ 178 h 540"/>
                <a:gd name="T10" fmla="*/ 554 w 793"/>
                <a:gd name="T11" fmla="*/ 144 h 540"/>
                <a:gd name="T12" fmla="*/ 511 w 793"/>
                <a:gd name="T13" fmla="*/ 108 h 540"/>
                <a:gd name="T14" fmla="*/ 504 w 793"/>
                <a:gd name="T15" fmla="*/ 156 h 540"/>
                <a:gd name="T16" fmla="*/ 460 w 793"/>
                <a:gd name="T17" fmla="*/ 108 h 540"/>
                <a:gd name="T18" fmla="*/ 423 w 793"/>
                <a:gd name="T19" fmla="*/ 70 h 540"/>
                <a:gd name="T20" fmla="*/ 342 w 793"/>
                <a:gd name="T21" fmla="*/ 70 h 540"/>
                <a:gd name="T22" fmla="*/ 301 w 793"/>
                <a:gd name="T23" fmla="*/ 39 h 540"/>
                <a:gd name="T24" fmla="*/ 241 w 793"/>
                <a:gd name="T25" fmla="*/ 61 h 540"/>
                <a:gd name="T26" fmla="*/ 180 w 793"/>
                <a:gd name="T27" fmla="*/ 45 h 540"/>
                <a:gd name="T28" fmla="*/ 98 w 793"/>
                <a:gd name="T29" fmla="*/ 9 h 540"/>
                <a:gd name="T30" fmla="*/ 73 w 793"/>
                <a:gd name="T31" fmla="*/ 66 h 540"/>
                <a:gd name="T32" fmla="*/ 0 w 793"/>
                <a:gd name="T33" fmla="*/ 70 h 540"/>
                <a:gd name="T34" fmla="*/ 39 w 793"/>
                <a:gd name="T35" fmla="*/ 108 h 540"/>
                <a:gd name="T36" fmla="*/ 44 w 793"/>
                <a:gd name="T37" fmla="*/ 176 h 540"/>
                <a:gd name="T38" fmla="*/ 66 w 793"/>
                <a:gd name="T39" fmla="*/ 231 h 540"/>
                <a:gd name="T40" fmla="*/ 130 w 793"/>
                <a:gd name="T41" fmla="*/ 195 h 540"/>
                <a:gd name="T42" fmla="*/ 180 w 793"/>
                <a:gd name="T43" fmla="*/ 296 h 540"/>
                <a:gd name="T44" fmla="*/ 208 w 793"/>
                <a:gd name="T45" fmla="*/ 298 h 540"/>
                <a:gd name="T46" fmla="*/ 283 w 793"/>
                <a:gd name="T47" fmla="*/ 344 h 540"/>
                <a:gd name="T48" fmla="*/ 301 w 793"/>
                <a:gd name="T49" fmla="*/ 320 h 540"/>
                <a:gd name="T50" fmla="*/ 375 w 793"/>
                <a:gd name="T51" fmla="*/ 452 h 540"/>
                <a:gd name="T52" fmla="*/ 418 w 793"/>
                <a:gd name="T53" fmla="*/ 539 h 540"/>
                <a:gd name="T54" fmla="*/ 483 w 793"/>
                <a:gd name="T55" fmla="*/ 426 h 540"/>
                <a:gd name="T56" fmla="*/ 534 w 793"/>
                <a:gd name="T57" fmla="*/ 440 h 540"/>
                <a:gd name="T58" fmla="*/ 609 w 793"/>
                <a:gd name="T59" fmla="*/ 415 h 540"/>
                <a:gd name="T60" fmla="*/ 591 w 793"/>
                <a:gd name="T61" fmla="*/ 364 h 540"/>
                <a:gd name="T62" fmla="*/ 664 w 793"/>
                <a:gd name="T63" fmla="*/ 307 h 540"/>
                <a:gd name="T64" fmla="*/ 694 w 793"/>
                <a:gd name="T65" fmla="*/ 252 h 540"/>
                <a:gd name="T66" fmla="*/ 716 w 793"/>
                <a:gd name="T67" fmla="*/ 220 h 540"/>
                <a:gd name="T68" fmla="*/ 745 w 793"/>
                <a:gd name="T69" fmla="*/ 246 h 540"/>
                <a:gd name="T70" fmla="*/ 792 w 793"/>
                <a:gd name="T71" fmla="*/ 16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93" h="540">
                  <a:moveTo>
                    <a:pt x="784" y="151"/>
                  </a:moveTo>
                  <a:lnTo>
                    <a:pt x="768" y="148"/>
                  </a:lnTo>
                  <a:lnTo>
                    <a:pt x="742" y="148"/>
                  </a:lnTo>
                  <a:lnTo>
                    <a:pt x="705" y="136"/>
                  </a:lnTo>
                  <a:lnTo>
                    <a:pt x="694" y="115"/>
                  </a:lnTo>
                  <a:lnTo>
                    <a:pt x="681" y="133"/>
                  </a:lnTo>
                  <a:lnTo>
                    <a:pt x="664" y="120"/>
                  </a:lnTo>
                  <a:lnTo>
                    <a:pt x="625" y="163"/>
                  </a:lnTo>
                  <a:lnTo>
                    <a:pt x="618" y="176"/>
                  </a:lnTo>
                  <a:lnTo>
                    <a:pt x="600" y="178"/>
                  </a:lnTo>
                  <a:lnTo>
                    <a:pt x="576" y="151"/>
                  </a:lnTo>
                  <a:lnTo>
                    <a:pt x="554" y="144"/>
                  </a:lnTo>
                  <a:lnTo>
                    <a:pt x="529" y="94"/>
                  </a:lnTo>
                  <a:lnTo>
                    <a:pt x="511" y="108"/>
                  </a:lnTo>
                  <a:lnTo>
                    <a:pt x="517" y="148"/>
                  </a:lnTo>
                  <a:lnTo>
                    <a:pt x="504" y="156"/>
                  </a:lnTo>
                  <a:lnTo>
                    <a:pt x="472" y="122"/>
                  </a:lnTo>
                  <a:lnTo>
                    <a:pt x="460" y="108"/>
                  </a:lnTo>
                  <a:lnTo>
                    <a:pt x="435" y="108"/>
                  </a:lnTo>
                  <a:lnTo>
                    <a:pt x="423" y="70"/>
                  </a:lnTo>
                  <a:lnTo>
                    <a:pt x="388" y="51"/>
                  </a:lnTo>
                  <a:lnTo>
                    <a:pt x="342" y="70"/>
                  </a:lnTo>
                  <a:lnTo>
                    <a:pt x="325" y="66"/>
                  </a:lnTo>
                  <a:lnTo>
                    <a:pt x="301" y="39"/>
                  </a:lnTo>
                  <a:lnTo>
                    <a:pt x="262" y="61"/>
                  </a:lnTo>
                  <a:lnTo>
                    <a:pt x="241" y="61"/>
                  </a:lnTo>
                  <a:lnTo>
                    <a:pt x="216" y="70"/>
                  </a:lnTo>
                  <a:lnTo>
                    <a:pt x="180" y="45"/>
                  </a:lnTo>
                  <a:lnTo>
                    <a:pt x="154" y="0"/>
                  </a:lnTo>
                  <a:lnTo>
                    <a:pt x="98" y="9"/>
                  </a:lnTo>
                  <a:lnTo>
                    <a:pt x="75" y="37"/>
                  </a:lnTo>
                  <a:lnTo>
                    <a:pt x="73" y="66"/>
                  </a:lnTo>
                  <a:lnTo>
                    <a:pt x="7" y="48"/>
                  </a:lnTo>
                  <a:lnTo>
                    <a:pt x="0" y="70"/>
                  </a:lnTo>
                  <a:lnTo>
                    <a:pt x="4" y="82"/>
                  </a:lnTo>
                  <a:lnTo>
                    <a:pt x="39" y="108"/>
                  </a:lnTo>
                  <a:lnTo>
                    <a:pt x="39" y="144"/>
                  </a:lnTo>
                  <a:lnTo>
                    <a:pt x="44" y="176"/>
                  </a:lnTo>
                  <a:lnTo>
                    <a:pt x="64" y="206"/>
                  </a:lnTo>
                  <a:lnTo>
                    <a:pt x="66" y="231"/>
                  </a:lnTo>
                  <a:lnTo>
                    <a:pt x="80" y="241"/>
                  </a:lnTo>
                  <a:lnTo>
                    <a:pt x="130" y="195"/>
                  </a:lnTo>
                  <a:lnTo>
                    <a:pt x="180" y="259"/>
                  </a:lnTo>
                  <a:lnTo>
                    <a:pt x="180" y="296"/>
                  </a:lnTo>
                  <a:lnTo>
                    <a:pt x="208" y="312"/>
                  </a:lnTo>
                  <a:lnTo>
                    <a:pt x="208" y="298"/>
                  </a:lnTo>
                  <a:lnTo>
                    <a:pt x="253" y="312"/>
                  </a:lnTo>
                  <a:lnTo>
                    <a:pt x="283" y="344"/>
                  </a:lnTo>
                  <a:lnTo>
                    <a:pt x="295" y="330"/>
                  </a:lnTo>
                  <a:lnTo>
                    <a:pt x="301" y="320"/>
                  </a:lnTo>
                  <a:lnTo>
                    <a:pt x="368" y="415"/>
                  </a:lnTo>
                  <a:lnTo>
                    <a:pt x="375" y="452"/>
                  </a:lnTo>
                  <a:lnTo>
                    <a:pt x="414" y="495"/>
                  </a:lnTo>
                  <a:lnTo>
                    <a:pt x="418" y="539"/>
                  </a:lnTo>
                  <a:lnTo>
                    <a:pt x="452" y="517"/>
                  </a:lnTo>
                  <a:lnTo>
                    <a:pt x="483" y="426"/>
                  </a:lnTo>
                  <a:lnTo>
                    <a:pt x="499" y="420"/>
                  </a:lnTo>
                  <a:lnTo>
                    <a:pt x="534" y="440"/>
                  </a:lnTo>
                  <a:lnTo>
                    <a:pt x="591" y="433"/>
                  </a:lnTo>
                  <a:lnTo>
                    <a:pt x="609" y="415"/>
                  </a:lnTo>
                  <a:lnTo>
                    <a:pt x="583" y="375"/>
                  </a:lnTo>
                  <a:lnTo>
                    <a:pt x="591" y="364"/>
                  </a:lnTo>
                  <a:lnTo>
                    <a:pt x="642" y="346"/>
                  </a:lnTo>
                  <a:lnTo>
                    <a:pt x="664" y="307"/>
                  </a:lnTo>
                  <a:lnTo>
                    <a:pt x="691" y="294"/>
                  </a:lnTo>
                  <a:lnTo>
                    <a:pt x="694" y="252"/>
                  </a:lnTo>
                  <a:lnTo>
                    <a:pt x="700" y="225"/>
                  </a:lnTo>
                  <a:lnTo>
                    <a:pt x="716" y="220"/>
                  </a:lnTo>
                  <a:lnTo>
                    <a:pt x="729" y="235"/>
                  </a:lnTo>
                  <a:lnTo>
                    <a:pt x="745" y="246"/>
                  </a:lnTo>
                  <a:lnTo>
                    <a:pt x="782" y="199"/>
                  </a:lnTo>
                  <a:lnTo>
                    <a:pt x="792" y="160"/>
                  </a:lnTo>
                  <a:lnTo>
                    <a:pt x="784" y="151"/>
                  </a:lnTo>
                </a:path>
              </a:pathLst>
            </a:custGeom>
            <a:grpFill/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3299810" y="4803874"/>
              <a:ext cx="947738" cy="962025"/>
            </a:xfrm>
            <a:custGeom>
              <a:avLst/>
              <a:gdLst>
                <a:gd name="T0" fmla="*/ 756 w 867"/>
                <a:gd name="T1" fmla="*/ 139 h 900"/>
                <a:gd name="T2" fmla="*/ 695 w 867"/>
                <a:gd name="T3" fmla="*/ 156 h 900"/>
                <a:gd name="T4" fmla="*/ 671 w 867"/>
                <a:gd name="T5" fmla="*/ 110 h 900"/>
                <a:gd name="T6" fmla="*/ 658 w 867"/>
                <a:gd name="T7" fmla="*/ 78 h 900"/>
                <a:gd name="T8" fmla="*/ 616 w 867"/>
                <a:gd name="T9" fmla="*/ 80 h 900"/>
                <a:gd name="T10" fmla="*/ 591 w 867"/>
                <a:gd name="T11" fmla="*/ 117 h 900"/>
                <a:gd name="T12" fmla="*/ 591 w 867"/>
                <a:gd name="T13" fmla="*/ 157 h 900"/>
                <a:gd name="T14" fmla="*/ 540 w 867"/>
                <a:gd name="T15" fmla="*/ 313 h 900"/>
                <a:gd name="T16" fmla="*/ 497 w 867"/>
                <a:gd name="T17" fmla="*/ 322 h 900"/>
                <a:gd name="T18" fmla="*/ 416 w 867"/>
                <a:gd name="T19" fmla="*/ 345 h 900"/>
                <a:gd name="T20" fmla="*/ 296 w 867"/>
                <a:gd name="T21" fmla="*/ 156 h 900"/>
                <a:gd name="T22" fmla="*/ 255 w 867"/>
                <a:gd name="T23" fmla="*/ 124 h 900"/>
                <a:gd name="T24" fmla="*/ 245 w 867"/>
                <a:gd name="T25" fmla="*/ 80 h 900"/>
                <a:gd name="T26" fmla="*/ 188 w 867"/>
                <a:gd name="T27" fmla="*/ 110 h 900"/>
                <a:gd name="T28" fmla="*/ 163 w 867"/>
                <a:gd name="T29" fmla="*/ 0 h 900"/>
                <a:gd name="T30" fmla="*/ 121 w 867"/>
                <a:gd name="T31" fmla="*/ 44 h 900"/>
                <a:gd name="T32" fmla="*/ 116 w 867"/>
                <a:gd name="T33" fmla="*/ 112 h 900"/>
                <a:gd name="T34" fmla="*/ 88 w 867"/>
                <a:gd name="T35" fmla="*/ 100 h 900"/>
                <a:gd name="T36" fmla="*/ 88 w 867"/>
                <a:gd name="T37" fmla="*/ 182 h 900"/>
                <a:gd name="T38" fmla="*/ 121 w 867"/>
                <a:gd name="T39" fmla="*/ 192 h 900"/>
                <a:gd name="T40" fmla="*/ 117 w 867"/>
                <a:gd name="T41" fmla="*/ 367 h 900"/>
                <a:gd name="T42" fmla="*/ 20 w 867"/>
                <a:gd name="T43" fmla="*/ 482 h 900"/>
                <a:gd name="T44" fmla="*/ 0 w 867"/>
                <a:gd name="T45" fmla="*/ 514 h 900"/>
                <a:gd name="T46" fmla="*/ 2 w 867"/>
                <a:gd name="T47" fmla="*/ 583 h 900"/>
                <a:gd name="T48" fmla="*/ 57 w 867"/>
                <a:gd name="T49" fmla="*/ 572 h 900"/>
                <a:gd name="T50" fmla="*/ 116 w 867"/>
                <a:gd name="T51" fmla="*/ 597 h 900"/>
                <a:gd name="T52" fmla="*/ 133 w 867"/>
                <a:gd name="T53" fmla="*/ 660 h 900"/>
                <a:gd name="T54" fmla="*/ 179 w 867"/>
                <a:gd name="T55" fmla="*/ 672 h 900"/>
                <a:gd name="T56" fmla="*/ 177 w 867"/>
                <a:gd name="T57" fmla="*/ 709 h 900"/>
                <a:gd name="T58" fmla="*/ 160 w 867"/>
                <a:gd name="T59" fmla="*/ 775 h 900"/>
                <a:gd name="T60" fmla="*/ 195 w 867"/>
                <a:gd name="T61" fmla="*/ 790 h 900"/>
                <a:gd name="T62" fmla="*/ 230 w 867"/>
                <a:gd name="T63" fmla="*/ 820 h 900"/>
                <a:gd name="T64" fmla="*/ 297 w 867"/>
                <a:gd name="T65" fmla="*/ 861 h 900"/>
                <a:gd name="T66" fmla="*/ 361 w 867"/>
                <a:gd name="T67" fmla="*/ 841 h 900"/>
                <a:gd name="T68" fmla="*/ 368 w 867"/>
                <a:gd name="T69" fmla="*/ 882 h 900"/>
                <a:gd name="T70" fmla="*/ 409 w 867"/>
                <a:gd name="T71" fmla="*/ 891 h 900"/>
                <a:gd name="T72" fmla="*/ 428 w 867"/>
                <a:gd name="T73" fmla="*/ 886 h 900"/>
                <a:gd name="T74" fmla="*/ 410 w 867"/>
                <a:gd name="T75" fmla="*/ 775 h 900"/>
                <a:gd name="T76" fmla="*/ 465 w 867"/>
                <a:gd name="T77" fmla="*/ 756 h 900"/>
                <a:gd name="T78" fmla="*/ 497 w 867"/>
                <a:gd name="T79" fmla="*/ 728 h 900"/>
                <a:gd name="T80" fmla="*/ 578 w 867"/>
                <a:gd name="T81" fmla="*/ 726 h 900"/>
                <a:gd name="T82" fmla="*/ 616 w 867"/>
                <a:gd name="T83" fmla="*/ 721 h 900"/>
                <a:gd name="T84" fmla="*/ 647 w 867"/>
                <a:gd name="T85" fmla="*/ 745 h 900"/>
                <a:gd name="T86" fmla="*/ 676 w 867"/>
                <a:gd name="T87" fmla="*/ 714 h 900"/>
                <a:gd name="T88" fmla="*/ 713 w 867"/>
                <a:gd name="T89" fmla="*/ 716 h 900"/>
                <a:gd name="T90" fmla="*/ 762 w 867"/>
                <a:gd name="T91" fmla="*/ 660 h 900"/>
                <a:gd name="T92" fmla="*/ 809 w 867"/>
                <a:gd name="T93" fmla="*/ 672 h 900"/>
                <a:gd name="T94" fmla="*/ 846 w 867"/>
                <a:gd name="T95" fmla="*/ 636 h 900"/>
                <a:gd name="T96" fmla="*/ 866 w 867"/>
                <a:gd name="T97" fmla="*/ 595 h 900"/>
                <a:gd name="T98" fmla="*/ 771 w 867"/>
                <a:gd name="T99" fmla="*/ 561 h 900"/>
                <a:gd name="T100" fmla="*/ 734 w 867"/>
                <a:gd name="T101" fmla="*/ 538 h 900"/>
                <a:gd name="T102" fmla="*/ 694 w 867"/>
                <a:gd name="T103" fmla="*/ 512 h 900"/>
                <a:gd name="T104" fmla="*/ 706 w 867"/>
                <a:gd name="T105" fmla="*/ 438 h 900"/>
                <a:gd name="T106" fmla="*/ 695 w 867"/>
                <a:gd name="T107" fmla="*/ 302 h 900"/>
                <a:gd name="T108" fmla="*/ 628 w 867"/>
                <a:gd name="T109" fmla="*/ 306 h 900"/>
                <a:gd name="T110" fmla="*/ 616 w 867"/>
                <a:gd name="T111" fmla="*/ 258 h 900"/>
                <a:gd name="T112" fmla="*/ 630 w 867"/>
                <a:gd name="T113" fmla="*/ 210 h 900"/>
                <a:gd name="T114" fmla="*/ 671 w 867"/>
                <a:gd name="T115" fmla="*/ 207 h 900"/>
                <a:gd name="T116" fmla="*/ 752 w 867"/>
                <a:gd name="T117" fmla="*/ 207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67" h="900">
                  <a:moveTo>
                    <a:pt x="762" y="165"/>
                  </a:moveTo>
                  <a:lnTo>
                    <a:pt x="756" y="139"/>
                  </a:lnTo>
                  <a:lnTo>
                    <a:pt x="734" y="133"/>
                  </a:lnTo>
                  <a:lnTo>
                    <a:pt x="695" y="156"/>
                  </a:lnTo>
                  <a:lnTo>
                    <a:pt x="671" y="142"/>
                  </a:lnTo>
                  <a:lnTo>
                    <a:pt x="671" y="110"/>
                  </a:lnTo>
                  <a:lnTo>
                    <a:pt x="658" y="96"/>
                  </a:lnTo>
                  <a:lnTo>
                    <a:pt x="658" y="78"/>
                  </a:lnTo>
                  <a:lnTo>
                    <a:pt x="623" y="72"/>
                  </a:lnTo>
                  <a:lnTo>
                    <a:pt x="616" y="80"/>
                  </a:lnTo>
                  <a:lnTo>
                    <a:pt x="621" y="105"/>
                  </a:lnTo>
                  <a:lnTo>
                    <a:pt x="591" y="117"/>
                  </a:lnTo>
                  <a:lnTo>
                    <a:pt x="585" y="134"/>
                  </a:lnTo>
                  <a:lnTo>
                    <a:pt x="591" y="157"/>
                  </a:lnTo>
                  <a:lnTo>
                    <a:pt x="528" y="229"/>
                  </a:lnTo>
                  <a:lnTo>
                    <a:pt x="540" y="313"/>
                  </a:lnTo>
                  <a:lnTo>
                    <a:pt x="510" y="337"/>
                  </a:lnTo>
                  <a:lnTo>
                    <a:pt x="497" y="322"/>
                  </a:lnTo>
                  <a:lnTo>
                    <a:pt x="437" y="357"/>
                  </a:lnTo>
                  <a:lnTo>
                    <a:pt x="416" y="345"/>
                  </a:lnTo>
                  <a:lnTo>
                    <a:pt x="329" y="180"/>
                  </a:lnTo>
                  <a:lnTo>
                    <a:pt x="296" y="156"/>
                  </a:lnTo>
                  <a:lnTo>
                    <a:pt x="268" y="147"/>
                  </a:lnTo>
                  <a:lnTo>
                    <a:pt x="255" y="124"/>
                  </a:lnTo>
                  <a:lnTo>
                    <a:pt x="271" y="100"/>
                  </a:lnTo>
                  <a:lnTo>
                    <a:pt x="245" y="80"/>
                  </a:lnTo>
                  <a:lnTo>
                    <a:pt x="217" y="105"/>
                  </a:lnTo>
                  <a:lnTo>
                    <a:pt x="188" y="110"/>
                  </a:lnTo>
                  <a:lnTo>
                    <a:pt x="167" y="22"/>
                  </a:lnTo>
                  <a:lnTo>
                    <a:pt x="163" y="0"/>
                  </a:lnTo>
                  <a:lnTo>
                    <a:pt x="133" y="37"/>
                  </a:lnTo>
                  <a:lnTo>
                    <a:pt x="121" y="44"/>
                  </a:lnTo>
                  <a:lnTo>
                    <a:pt x="122" y="100"/>
                  </a:lnTo>
                  <a:lnTo>
                    <a:pt x="116" y="112"/>
                  </a:lnTo>
                  <a:lnTo>
                    <a:pt x="100" y="112"/>
                  </a:lnTo>
                  <a:lnTo>
                    <a:pt x="88" y="100"/>
                  </a:lnTo>
                  <a:lnTo>
                    <a:pt x="73" y="117"/>
                  </a:lnTo>
                  <a:lnTo>
                    <a:pt x="88" y="182"/>
                  </a:lnTo>
                  <a:lnTo>
                    <a:pt x="105" y="182"/>
                  </a:lnTo>
                  <a:lnTo>
                    <a:pt x="121" y="192"/>
                  </a:lnTo>
                  <a:lnTo>
                    <a:pt x="125" y="231"/>
                  </a:lnTo>
                  <a:lnTo>
                    <a:pt x="117" y="367"/>
                  </a:lnTo>
                  <a:lnTo>
                    <a:pt x="25" y="451"/>
                  </a:lnTo>
                  <a:lnTo>
                    <a:pt x="20" y="482"/>
                  </a:lnTo>
                  <a:lnTo>
                    <a:pt x="2" y="496"/>
                  </a:lnTo>
                  <a:lnTo>
                    <a:pt x="0" y="514"/>
                  </a:lnTo>
                  <a:lnTo>
                    <a:pt x="15" y="553"/>
                  </a:lnTo>
                  <a:lnTo>
                    <a:pt x="2" y="583"/>
                  </a:lnTo>
                  <a:lnTo>
                    <a:pt x="10" y="585"/>
                  </a:lnTo>
                  <a:lnTo>
                    <a:pt x="57" y="572"/>
                  </a:lnTo>
                  <a:lnTo>
                    <a:pt x="122" y="571"/>
                  </a:lnTo>
                  <a:lnTo>
                    <a:pt x="116" y="597"/>
                  </a:lnTo>
                  <a:lnTo>
                    <a:pt x="127" y="622"/>
                  </a:lnTo>
                  <a:lnTo>
                    <a:pt x="133" y="660"/>
                  </a:lnTo>
                  <a:lnTo>
                    <a:pt x="140" y="672"/>
                  </a:lnTo>
                  <a:lnTo>
                    <a:pt x="179" y="672"/>
                  </a:lnTo>
                  <a:lnTo>
                    <a:pt x="197" y="684"/>
                  </a:lnTo>
                  <a:lnTo>
                    <a:pt x="177" y="709"/>
                  </a:lnTo>
                  <a:lnTo>
                    <a:pt x="175" y="740"/>
                  </a:lnTo>
                  <a:lnTo>
                    <a:pt x="160" y="775"/>
                  </a:lnTo>
                  <a:lnTo>
                    <a:pt x="170" y="788"/>
                  </a:lnTo>
                  <a:lnTo>
                    <a:pt x="195" y="790"/>
                  </a:lnTo>
                  <a:lnTo>
                    <a:pt x="236" y="806"/>
                  </a:lnTo>
                  <a:lnTo>
                    <a:pt x="230" y="820"/>
                  </a:lnTo>
                  <a:lnTo>
                    <a:pt x="257" y="861"/>
                  </a:lnTo>
                  <a:lnTo>
                    <a:pt x="297" y="861"/>
                  </a:lnTo>
                  <a:lnTo>
                    <a:pt x="347" y="831"/>
                  </a:lnTo>
                  <a:lnTo>
                    <a:pt x="361" y="841"/>
                  </a:lnTo>
                  <a:lnTo>
                    <a:pt x="361" y="856"/>
                  </a:lnTo>
                  <a:lnTo>
                    <a:pt x="368" y="882"/>
                  </a:lnTo>
                  <a:lnTo>
                    <a:pt x="381" y="894"/>
                  </a:lnTo>
                  <a:lnTo>
                    <a:pt x="409" y="891"/>
                  </a:lnTo>
                  <a:lnTo>
                    <a:pt x="418" y="899"/>
                  </a:lnTo>
                  <a:lnTo>
                    <a:pt x="428" y="886"/>
                  </a:lnTo>
                  <a:lnTo>
                    <a:pt x="428" y="848"/>
                  </a:lnTo>
                  <a:lnTo>
                    <a:pt x="410" y="775"/>
                  </a:lnTo>
                  <a:lnTo>
                    <a:pt x="423" y="756"/>
                  </a:lnTo>
                  <a:lnTo>
                    <a:pt x="465" y="756"/>
                  </a:lnTo>
                  <a:lnTo>
                    <a:pt x="474" y="756"/>
                  </a:lnTo>
                  <a:lnTo>
                    <a:pt x="497" y="728"/>
                  </a:lnTo>
                  <a:lnTo>
                    <a:pt x="555" y="745"/>
                  </a:lnTo>
                  <a:lnTo>
                    <a:pt x="578" y="726"/>
                  </a:lnTo>
                  <a:lnTo>
                    <a:pt x="591" y="738"/>
                  </a:lnTo>
                  <a:lnTo>
                    <a:pt x="616" y="721"/>
                  </a:lnTo>
                  <a:lnTo>
                    <a:pt x="640" y="745"/>
                  </a:lnTo>
                  <a:lnTo>
                    <a:pt x="647" y="745"/>
                  </a:lnTo>
                  <a:lnTo>
                    <a:pt x="656" y="733"/>
                  </a:lnTo>
                  <a:lnTo>
                    <a:pt x="676" y="714"/>
                  </a:lnTo>
                  <a:lnTo>
                    <a:pt x="683" y="721"/>
                  </a:lnTo>
                  <a:lnTo>
                    <a:pt x="713" y="716"/>
                  </a:lnTo>
                  <a:lnTo>
                    <a:pt x="738" y="693"/>
                  </a:lnTo>
                  <a:lnTo>
                    <a:pt x="762" y="660"/>
                  </a:lnTo>
                  <a:lnTo>
                    <a:pt x="792" y="655"/>
                  </a:lnTo>
                  <a:lnTo>
                    <a:pt x="809" y="672"/>
                  </a:lnTo>
                  <a:lnTo>
                    <a:pt x="821" y="637"/>
                  </a:lnTo>
                  <a:lnTo>
                    <a:pt x="846" y="636"/>
                  </a:lnTo>
                  <a:lnTo>
                    <a:pt x="856" y="627"/>
                  </a:lnTo>
                  <a:lnTo>
                    <a:pt x="866" y="595"/>
                  </a:lnTo>
                  <a:lnTo>
                    <a:pt x="854" y="578"/>
                  </a:lnTo>
                  <a:lnTo>
                    <a:pt x="771" y="561"/>
                  </a:lnTo>
                  <a:lnTo>
                    <a:pt x="756" y="538"/>
                  </a:lnTo>
                  <a:lnTo>
                    <a:pt x="734" y="538"/>
                  </a:lnTo>
                  <a:lnTo>
                    <a:pt x="708" y="538"/>
                  </a:lnTo>
                  <a:lnTo>
                    <a:pt x="694" y="512"/>
                  </a:lnTo>
                  <a:lnTo>
                    <a:pt x="694" y="496"/>
                  </a:lnTo>
                  <a:lnTo>
                    <a:pt x="706" y="438"/>
                  </a:lnTo>
                  <a:lnTo>
                    <a:pt x="671" y="405"/>
                  </a:lnTo>
                  <a:lnTo>
                    <a:pt x="695" y="302"/>
                  </a:lnTo>
                  <a:lnTo>
                    <a:pt x="681" y="288"/>
                  </a:lnTo>
                  <a:lnTo>
                    <a:pt x="628" y="306"/>
                  </a:lnTo>
                  <a:lnTo>
                    <a:pt x="616" y="283"/>
                  </a:lnTo>
                  <a:lnTo>
                    <a:pt x="616" y="258"/>
                  </a:lnTo>
                  <a:lnTo>
                    <a:pt x="603" y="246"/>
                  </a:lnTo>
                  <a:lnTo>
                    <a:pt x="630" y="210"/>
                  </a:lnTo>
                  <a:lnTo>
                    <a:pt x="658" y="219"/>
                  </a:lnTo>
                  <a:lnTo>
                    <a:pt x="671" y="207"/>
                  </a:lnTo>
                  <a:lnTo>
                    <a:pt x="725" y="214"/>
                  </a:lnTo>
                  <a:lnTo>
                    <a:pt x="752" y="207"/>
                  </a:lnTo>
                  <a:lnTo>
                    <a:pt x="762" y="165"/>
                  </a:lnTo>
                </a:path>
              </a:pathLst>
            </a:custGeom>
            <a:grpFill/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031773" y="4603849"/>
              <a:ext cx="493712" cy="673100"/>
            </a:xfrm>
            <a:custGeom>
              <a:avLst/>
              <a:gdLst>
                <a:gd name="T0" fmla="*/ 9 w 449"/>
                <a:gd name="T1" fmla="*/ 138 h 630"/>
                <a:gd name="T2" fmla="*/ 38 w 449"/>
                <a:gd name="T3" fmla="*/ 194 h 630"/>
                <a:gd name="T4" fmla="*/ 40 w 449"/>
                <a:gd name="T5" fmla="*/ 223 h 630"/>
                <a:gd name="T6" fmla="*/ 27 w 449"/>
                <a:gd name="T7" fmla="*/ 253 h 630"/>
                <a:gd name="T8" fmla="*/ 4 w 449"/>
                <a:gd name="T9" fmla="*/ 270 h 630"/>
                <a:gd name="T10" fmla="*/ 0 w 449"/>
                <a:gd name="T11" fmla="*/ 322 h 630"/>
                <a:gd name="T12" fmla="*/ 7 w 449"/>
                <a:gd name="T13" fmla="*/ 331 h 630"/>
                <a:gd name="T14" fmla="*/ 19 w 449"/>
                <a:gd name="T15" fmla="*/ 326 h 630"/>
                <a:gd name="T16" fmla="*/ 27 w 449"/>
                <a:gd name="T17" fmla="*/ 331 h 630"/>
                <a:gd name="T18" fmla="*/ 27 w 449"/>
                <a:gd name="T19" fmla="*/ 366 h 630"/>
                <a:gd name="T20" fmla="*/ 40 w 449"/>
                <a:gd name="T21" fmla="*/ 405 h 630"/>
                <a:gd name="T22" fmla="*/ 58 w 449"/>
                <a:gd name="T23" fmla="*/ 412 h 630"/>
                <a:gd name="T24" fmla="*/ 61 w 449"/>
                <a:gd name="T25" fmla="*/ 471 h 630"/>
                <a:gd name="T26" fmla="*/ 50 w 449"/>
                <a:gd name="T27" fmla="*/ 510 h 630"/>
                <a:gd name="T28" fmla="*/ 61 w 449"/>
                <a:gd name="T29" fmla="*/ 528 h 630"/>
                <a:gd name="T30" fmla="*/ 81 w 449"/>
                <a:gd name="T31" fmla="*/ 547 h 630"/>
                <a:gd name="T32" fmla="*/ 126 w 449"/>
                <a:gd name="T33" fmla="*/ 535 h 630"/>
                <a:gd name="T34" fmla="*/ 136 w 449"/>
                <a:gd name="T35" fmla="*/ 553 h 630"/>
                <a:gd name="T36" fmla="*/ 120 w 449"/>
                <a:gd name="T37" fmla="*/ 572 h 630"/>
                <a:gd name="T38" fmla="*/ 97 w 449"/>
                <a:gd name="T39" fmla="*/ 608 h 630"/>
                <a:gd name="T40" fmla="*/ 97 w 449"/>
                <a:gd name="T41" fmla="*/ 618 h 630"/>
                <a:gd name="T42" fmla="*/ 112 w 449"/>
                <a:gd name="T43" fmla="*/ 629 h 630"/>
                <a:gd name="T44" fmla="*/ 209 w 449"/>
                <a:gd name="T45" fmla="*/ 588 h 630"/>
                <a:gd name="T46" fmla="*/ 244 w 449"/>
                <a:gd name="T47" fmla="*/ 608 h 630"/>
                <a:gd name="T48" fmla="*/ 253 w 449"/>
                <a:gd name="T49" fmla="*/ 598 h 630"/>
                <a:gd name="T50" fmla="*/ 244 w 449"/>
                <a:gd name="T51" fmla="*/ 576 h 630"/>
                <a:gd name="T52" fmla="*/ 246 w 449"/>
                <a:gd name="T53" fmla="*/ 562 h 630"/>
                <a:gd name="T54" fmla="*/ 261 w 449"/>
                <a:gd name="T55" fmla="*/ 472 h 630"/>
                <a:gd name="T56" fmla="*/ 275 w 449"/>
                <a:gd name="T57" fmla="*/ 452 h 630"/>
                <a:gd name="T58" fmla="*/ 282 w 449"/>
                <a:gd name="T59" fmla="*/ 427 h 630"/>
                <a:gd name="T60" fmla="*/ 299 w 449"/>
                <a:gd name="T61" fmla="*/ 390 h 630"/>
                <a:gd name="T62" fmla="*/ 289 w 449"/>
                <a:gd name="T63" fmla="*/ 375 h 630"/>
                <a:gd name="T64" fmla="*/ 292 w 449"/>
                <a:gd name="T65" fmla="*/ 344 h 630"/>
                <a:gd name="T66" fmla="*/ 334 w 449"/>
                <a:gd name="T67" fmla="*/ 296 h 630"/>
                <a:gd name="T68" fmla="*/ 333 w 449"/>
                <a:gd name="T69" fmla="*/ 264 h 630"/>
                <a:gd name="T70" fmla="*/ 358 w 449"/>
                <a:gd name="T71" fmla="*/ 218 h 630"/>
                <a:gd name="T72" fmla="*/ 385 w 449"/>
                <a:gd name="T73" fmla="*/ 226 h 630"/>
                <a:gd name="T74" fmla="*/ 438 w 449"/>
                <a:gd name="T75" fmla="*/ 186 h 630"/>
                <a:gd name="T76" fmla="*/ 448 w 449"/>
                <a:gd name="T77" fmla="*/ 166 h 630"/>
                <a:gd name="T78" fmla="*/ 414 w 449"/>
                <a:gd name="T79" fmla="*/ 103 h 630"/>
                <a:gd name="T80" fmla="*/ 392 w 449"/>
                <a:gd name="T81" fmla="*/ 70 h 630"/>
                <a:gd name="T82" fmla="*/ 408 w 449"/>
                <a:gd name="T83" fmla="*/ 56 h 630"/>
                <a:gd name="T84" fmla="*/ 388 w 449"/>
                <a:gd name="T85" fmla="*/ 37 h 630"/>
                <a:gd name="T86" fmla="*/ 336 w 449"/>
                <a:gd name="T87" fmla="*/ 37 h 630"/>
                <a:gd name="T88" fmla="*/ 315 w 449"/>
                <a:gd name="T89" fmla="*/ 12 h 630"/>
                <a:gd name="T90" fmla="*/ 273 w 449"/>
                <a:gd name="T91" fmla="*/ 54 h 630"/>
                <a:gd name="T92" fmla="*/ 258 w 449"/>
                <a:gd name="T93" fmla="*/ 46 h 630"/>
                <a:gd name="T94" fmla="*/ 275 w 449"/>
                <a:gd name="T95" fmla="*/ 14 h 630"/>
                <a:gd name="T96" fmla="*/ 273 w 449"/>
                <a:gd name="T97" fmla="*/ 4 h 630"/>
                <a:gd name="T98" fmla="*/ 258 w 449"/>
                <a:gd name="T99" fmla="*/ 0 h 630"/>
                <a:gd name="T100" fmla="*/ 209 w 449"/>
                <a:gd name="T101" fmla="*/ 27 h 630"/>
                <a:gd name="T102" fmla="*/ 171 w 449"/>
                <a:gd name="T103" fmla="*/ 39 h 630"/>
                <a:gd name="T104" fmla="*/ 138 w 449"/>
                <a:gd name="T105" fmla="*/ 37 h 630"/>
                <a:gd name="T106" fmla="*/ 70 w 449"/>
                <a:gd name="T107" fmla="*/ 100 h 630"/>
                <a:gd name="T108" fmla="*/ 34 w 449"/>
                <a:gd name="T109" fmla="*/ 112 h 630"/>
                <a:gd name="T110" fmla="*/ 9 w 449"/>
                <a:gd name="T111" fmla="*/ 13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49" h="630">
                  <a:moveTo>
                    <a:pt x="9" y="138"/>
                  </a:moveTo>
                  <a:lnTo>
                    <a:pt x="38" y="194"/>
                  </a:lnTo>
                  <a:lnTo>
                    <a:pt x="40" y="223"/>
                  </a:lnTo>
                  <a:lnTo>
                    <a:pt x="27" y="253"/>
                  </a:lnTo>
                  <a:lnTo>
                    <a:pt x="4" y="270"/>
                  </a:lnTo>
                  <a:lnTo>
                    <a:pt x="0" y="322"/>
                  </a:lnTo>
                  <a:lnTo>
                    <a:pt x="7" y="331"/>
                  </a:lnTo>
                  <a:lnTo>
                    <a:pt x="19" y="326"/>
                  </a:lnTo>
                  <a:lnTo>
                    <a:pt x="27" y="331"/>
                  </a:lnTo>
                  <a:lnTo>
                    <a:pt x="27" y="366"/>
                  </a:lnTo>
                  <a:lnTo>
                    <a:pt x="40" y="405"/>
                  </a:lnTo>
                  <a:lnTo>
                    <a:pt x="58" y="412"/>
                  </a:lnTo>
                  <a:lnTo>
                    <a:pt x="61" y="471"/>
                  </a:lnTo>
                  <a:lnTo>
                    <a:pt x="50" y="510"/>
                  </a:lnTo>
                  <a:lnTo>
                    <a:pt x="61" y="528"/>
                  </a:lnTo>
                  <a:lnTo>
                    <a:pt x="81" y="547"/>
                  </a:lnTo>
                  <a:lnTo>
                    <a:pt x="126" y="535"/>
                  </a:lnTo>
                  <a:lnTo>
                    <a:pt x="136" y="553"/>
                  </a:lnTo>
                  <a:lnTo>
                    <a:pt x="120" y="572"/>
                  </a:lnTo>
                  <a:lnTo>
                    <a:pt x="97" y="608"/>
                  </a:lnTo>
                  <a:lnTo>
                    <a:pt x="97" y="618"/>
                  </a:lnTo>
                  <a:lnTo>
                    <a:pt x="112" y="629"/>
                  </a:lnTo>
                  <a:lnTo>
                    <a:pt x="209" y="588"/>
                  </a:lnTo>
                  <a:lnTo>
                    <a:pt x="244" y="608"/>
                  </a:lnTo>
                  <a:lnTo>
                    <a:pt x="253" y="598"/>
                  </a:lnTo>
                  <a:lnTo>
                    <a:pt x="244" y="576"/>
                  </a:lnTo>
                  <a:lnTo>
                    <a:pt x="246" y="562"/>
                  </a:lnTo>
                  <a:lnTo>
                    <a:pt x="261" y="472"/>
                  </a:lnTo>
                  <a:lnTo>
                    <a:pt x="275" y="452"/>
                  </a:lnTo>
                  <a:lnTo>
                    <a:pt x="282" y="427"/>
                  </a:lnTo>
                  <a:lnTo>
                    <a:pt x="299" y="390"/>
                  </a:lnTo>
                  <a:lnTo>
                    <a:pt x="289" y="375"/>
                  </a:lnTo>
                  <a:lnTo>
                    <a:pt x="292" y="344"/>
                  </a:lnTo>
                  <a:lnTo>
                    <a:pt x="334" y="296"/>
                  </a:lnTo>
                  <a:lnTo>
                    <a:pt x="333" y="264"/>
                  </a:lnTo>
                  <a:lnTo>
                    <a:pt x="358" y="218"/>
                  </a:lnTo>
                  <a:lnTo>
                    <a:pt x="385" y="226"/>
                  </a:lnTo>
                  <a:lnTo>
                    <a:pt x="438" y="186"/>
                  </a:lnTo>
                  <a:lnTo>
                    <a:pt x="448" y="166"/>
                  </a:lnTo>
                  <a:lnTo>
                    <a:pt x="414" y="103"/>
                  </a:lnTo>
                  <a:lnTo>
                    <a:pt x="392" y="70"/>
                  </a:lnTo>
                  <a:lnTo>
                    <a:pt x="408" y="56"/>
                  </a:lnTo>
                  <a:lnTo>
                    <a:pt x="388" y="37"/>
                  </a:lnTo>
                  <a:lnTo>
                    <a:pt x="336" y="37"/>
                  </a:lnTo>
                  <a:lnTo>
                    <a:pt x="315" y="12"/>
                  </a:lnTo>
                  <a:lnTo>
                    <a:pt x="273" y="54"/>
                  </a:lnTo>
                  <a:lnTo>
                    <a:pt x="258" y="46"/>
                  </a:lnTo>
                  <a:lnTo>
                    <a:pt x="275" y="14"/>
                  </a:lnTo>
                  <a:lnTo>
                    <a:pt x="273" y="4"/>
                  </a:lnTo>
                  <a:lnTo>
                    <a:pt x="258" y="0"/>
                  </a:lnTo>
                  <a:lnTo>
                    <a:pt x="209" y="27"/>
                  </a:lnTo>
                  <a:lnTo>
                    <a:pt x="171" y="39"/>
                  </a:lnTo>
                  <a:lnTo>
                    <a:pt x="138" y="37"/>
                  </a:lnTo>
                  <a:lnTo>
                    <a:pt x="70" y="100"/>
                  </a:lnTo>
                  <a:lnTo>
                    <a:pt x="34" y="112"/>
                  </a:lnTo>
                  <a:lnTo>
                    <a:pt x="9" y="138"/>
                  </a:lnTo>
                </a:path>
              </a:pathLst>
            </a:custGeom>
            <a:grpFill/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960210" y="4800699"/>
              <a:ext cx="657225" cy="541337"/>
            </a:xfrm>
            <a:custGeom>
              <a:avLst/>
              <a:gdLst>
                <a:gd name="T0" fmla="*/ 163 w 600"/>
                <a:gd name="T1" fmla="*/ 169 h 506"/>
                <a:gd name="T2" fmla="*/ 152 w 600"/>
                <a:gd name="T3" fmla="*/ 210 h 506"/>
                <a:gd name="T4" fmla="*/ 126 w 600"/>
                <a:gd name="T5" fmla="*/ 217 h 506"/>
                <a:gd name="T6" fmla="*/ 70 w 600"/>
                <a:gd name="T7" fmla="*/ 210 h 506"/>
                <a:gd name="T8" fmla="*/ 57 w 600"/>
                <a:gd name="T9" fmla="*/ 222 h 506"/>
                <a:gd name="T10" fmla="*/ 28 w 600"/>
                <a:gd name="T11" fmla="*/ 212 h 506"/>
                <a:gd name="T12" fmla="*/ 0 w 600"/>
                <a:gd name="T13" fmla="*/ 249 h 506"/>
                <a:gd name="T14" fmla="*/ 13 w 600"/>
                <a:gd name="T15" fmla="*/ 261 h 506"/>
                <a:gd name="T16" fmla="*/ 13 w 600"/>
                <a:gd name="T17" fmla="*/ 286 h 506"/>
                <a:gd name="T18" fmla="*/ 26 w 600"/>
                <a:gd name="T19" fmla="*/ 308 h 506"/>
                <a:gd name="T20" fmla="*/ 80 w 600"/>
                <a:gd name="T21" fmla="*/ 291 h 506"/>
                <a:gd name="T22" fmla="*/ 95 w 600"/>
                <a:gd name="T23" fmla="*/ 304 h 506"/>
                <a:gd name="T24" fmla="*/ 70 w 600"/>
                <a:gd name="T25" fmla="*/ 407 h 506"/>
                <a:gd name="T26" fmla="*/ 106 w 600"/>
                <a:gd name="T27" fmla="*/ 439 h 506"/>
                <a:gd name="T28" fmla="*/ 94 w 600"/>
                <a:gd name="T29" fmla="*/ 496 h 506"/>
                <a:gd name="T30" fmla="*/ 130 w 600"/>
                <a:gd name="T31" fmla="*/ 500 h 506"/>
                <a:gd name="T32" fmla="*/ 163 w 600"/>
                <a:gd name="T33" fmla="*/ 467 h 506"/>
                <a:gd name="T34" fmla="*/ 177 w 600"/>
                <a:gd name="T35" fmla="*/ 476 h 506"/>
                <a:gd name="T36" fmla="*/ 246 w 600"/>
                <a:gd name="T37" fmla="*/ 505 h 506"/>
                <a:gd name="T38" fmla="*/ 257 w 600"/>
                <a:gd name="T39" fmla="*/ 496 h 506"/>
                <a:gd name="T40" fmla="*/ 260 w 600"/>
                <a:gd name="T41" fmla="*/ 476 h 506"/>
                <a:gd name="T42" fmla="*/ 274 w 600"/>
                <a:gd name="T43" fmla="*/ 463 h 506"/>
                <a:gd name="T44" fmla="*/ 372 w 600"/>
                <a:gd name="T45" fmla="*/ 402 h 506"/>
                <a:gd name="T46" fmla="*/ 386 w 600"/>
                <a:gd name="T47" fmla="*/ 422 h 506"/>
                <a:gd name="T48" fmla="*/ 448 w 600"/>
                <a:gd name="T49" fmla="*/ 439 h 506"/>
                <a:gd name="T50" fmla="*/ 478 w 600"/>
                <a:gd name="T51" fmla="*/ 397 h 506"/>
                <a:gd name="T52" fmla="*/ 493 w 600"/>
                <a:gd name="T53" fmla="*/ 407 h 506"/>
                <a:gd name="T54" fmla="*/ 517 w 600"/>
                <a:gd name="T55" fmla="*/ 407 h 506"/>
                <a:gd name="T56" fmla="*/ 517 w 600"/>
                <a:gd name="T57" fmla="*/ 395 h 506"/>
                <a:gd name="T58" fmla="*/ 548 w 600"/>
                <a:gd name="T59" fmla="*/ 385 h 506"/>
                <a:gd name="T60" fmla="*/ 548 w 600"/>
                <a:gd name="T61" fmla="*/ 377 h 506"/>
                <a:gd name="T62" fmla="*/ 559 w 600"/>
                <a:gd name="T63" fmla="*/ 364 h 506"/>
                <a:gd name="T64" fmla="*/ 566 w 600"/>
                <a:gd name="T65" fmla="*/ 366 h 506"/>
                <a:gd name="T66" fmla="*/ 599 w 600"/>
                <a:gd name="T67" fmla="*/ 337 h 506"/>
                <a:gd name="T68" fmla="*/ 571 w 600"/>
                <a:gd name="T69" fmla="*/ 293 h 506"/>
                <a:gd name="T70" fmla="*/ 585 w 600"/>
                <a:gd name="T71" fmla="*/ 232 h 506"/>
                <a:gd name="T72" fmla="*/ 570 w 600"/>
                <a:gd name="T73" fmla="*/ 212 h 506"/>
                <a:gd name="T74" fmla="*/ 524 w 600"/>
                <a:gd name="T75" fmla="*/ 224 h 506"/>
                <a:gd name="T76" fmla="*/ 519 w 600"/>
                <a:gd name="T77" fmla="*/ 217 h 506"/>
                <a:gd name="T78" fmla="*/ 570 w 600"/>
                <a:gd name="T79" fmla="*/ 164 h 506"/>
                <a:gd name="T80" fmla="*/ 548 w 600"/>
                <a:gd name="T81" fmla="*/ 78 h 506"/>
                <a:gd name="T82" fmla="*/ 514 w 600"/>
                <a:gd name="T83" fmla="*/ 103 h 506"/>
                <a:gd name="T84" fmla="*/ 483 w 600"/>
                <a:gd name="T85" fmla="*/ 74 h 506"/>
                <a:gd name="T86" fmla="*/ 456 w 600"/>
                <a:gd name="T87" fmla="*/ 38 h 506"/>
                <a:gd name="T88" fmla="*/ 452 w 600"/>
                <a:gd name="T89" fmla="*/ 15 h 506"/>
                <a:gd name="T90" fmla="*/ 436 w 600"/>
                <a:gd name="T91" fmla="*/ 10 h 506"/>
                <a:gd name="T92" fmla="*/ 410 w 600"/>
                <a:gd name="T93" fmla="*/ 17 h 506"/>
                <a:gd name="T94" fmla="*/ 372 w 600"/>
                <a:gd name="T95" fmla="*/ 0 h 506"/>
                <a:gd name="T96" fmla="*/ 354 w 600"/>
                <a:gd name="T97" fmla="*/ 41 h 506"/>
                <a:gd name="T98" fmla="*/ 322 w 600"/>
                <a:gd name="T99" fmla="*/ 44 h 506"/>
                <a:gd name="T100" fmla="*/ 298 w 600"/>
                <a:gd name="T101" fmla="*/ 78 h 506"/>
                <a:gd name="T102" fmla="*/ 283 w 600"/>
                <a:gd name="T103" fmla="*/ 71 h 506"/>
                <a:gd name="T104" fmla="*/ 260 w 600"/>
                <a:gd name="T105" fmla="*/ 78 h 506"/>
                <a:gd name="T106" fmla="*/ 225 w 600"/>
                <a:gd name="T107" fmla="*/ 58 h 506"/>
                <a:gd name="T108" fmla="*/ 197 w 600"/>
                <a:gd name="T109" fmla="*/ 90 h 506"/>
                <a:gd name="T110" fmla="*/ 197 w 600"/>
                <a:gd name="T111" fmla="*/ 106 h 506"/>
                <a:gd name="T112" fmla="*/ 252 w 600"/>
                <a:gd name="T113" fmla="*/ 133 h 506"/>
                <a:gd name="T114" fmla="*/ 265 w 600"/>
                <a:gd name="T115" fmla="*/ 156 h 506"/>
                <a:gd name="T116" fmla="*/ 225 w 600"/>
                <a:gd name="T117" fmla="*/ 170 h 506"/>
                <a:gd name="T118" fmla="*/ 163 w 600"/>
                <a:gd name="T119" fmla="*/ 169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0" h="506">
                  <a:moveTo>
                    <a:pt x="163" y="169"/>
                  </a:moveTo>
                  <a:lnTo>
                    <a:pt x="152" y="210"/>
                  </a:lnTo>
                  <a:lnTo>
                    <a:pt x="126" y="217"/>
                  </a:lnTo>
                  <a:lnTo>
                    <a:pt x="70" y="210"/>
                  </a:lnTo>
                  <a:lnTo>
                    <a:pt x="57" y="222"/>
                  </a:lnTo>
                  <a:lnTo>
                    <a:pt x="28" y="212"/>
                  </a:lnTo>
                  <a:lnTo>
                    <a:pt x="0" y="249"/>
                  </a:lnTo>
                  <a:lnTo>
                    <a:pt x="13" y="261"/>
                  </a:lnTo>
                  <a:lnTo>
                    <a:pt x="13" y="286"/>
                  </a:lnTo>
                  <a:lnTo>
                    <a:pt x="26" y="308"/>
                  </a:lnTo>
                  <a:lnTo>
                    <a:pt x="80" y="291"/>
                  </a:lnTo>
                  <a:lnTo>
                    <a:pt x="95" y="304"/>
                  </a:lnTo>
                  <a:lnTo>
                    <a:pt x="70" y="407"/>
                  </a:lnTo>
                  <a:lnTo>
                    <a:pt x="106" y="439"/>
                  </a:lnTo>
                  <a:lnTo>
                    <a:pt x="94" y="496"/>
                  </a:lnTo>
                  <a:lnTo>
                    <a:pt x="130" y="500"/>
                  </a:lnTo>
                  <a:lnTo>
                    <a:pt x="163" y="467"/>
                  </a:lnTo>
                  <a:lnTo>
                    <a:pt x="177" y="476"/>
                  </a:lnTo>
                  <a:lnTo>
                    <a:pt x="246" y="505"/>
                  </a:lnTo>
                  <a:lnTo>
                    <a:pt x="257" y="496"/>
                  </a:lnTo>
                  <a:lnTo>
                    <a:pt x="260" y="476"/>
                  </a:lnTo>
                  <a:lnTo>
                    <a:pt x="274" y="463"/>
                  </a:lnTo>
                  <a:lnTo>
                    <a:pt x="372" y="402"/>
                  </a:lnTo>
                  <a:lnTo>
                    <a:pt x="386" y="422"/>
                  </a:lnTo>
                  <a:lnTo>
                    <a:pt x="448" y="439"/>
                  </a:lnTo>
                  <a:lnTo>
                    <a:pt x="478" y="397"/>
                  </a:lnTo>
                  <a:lnTo>
                    <a:pt x="493" y="407"/>
                  </a:lnTo>
                  <a:lnTo>
                    <a:pt x="517" y="407"/>
                  </a:lnTo>
                  <a:lnTo>
                    <a:pt x="517" y="395"/>
                  </a:lnTo>
                  <a:lnTo>
                    <a:pt x="548" y="385"/>
                  </a:lnTo>
                  <a:lnTo>
                    <a:pt x="548" y="377"/>
                  </a:lnTo>
                  <a:lnTo>
                    <a:pt x="559" y="364"/>
                  </a:lnTo>
                  <a:lnTo>
                    <a:pt x="566" y="366"/>
                  </a:lnTo>
                  <a:lnTo>
                    <a:pt x="599" y="337"/>
                  </a:lnTo>
                  <a:lnTo>
                    <a:pt x="571" y="293"/>
                  </a:lnTo>
                  <a:lnTo>
                    <a:pt x="585" y="232"/>
                  </a:lnTo>
                  <a:lnTo>
                    <a:pt x="570" y="212"/>
                  </a:lnTo>
                  <a:lnTo>
                    <a:pt x="524" y="224"/>
                  </a:lnTo>
                  <a:lnTo>
                    <a:pt x="519" y="217"/>
                  </a:lnTo>
                  <a:lnTo>
                    <a:pt x="570" y="164"/>
                  </a:lnTo>
                  <a:lnTo>
                    <a:pt x="548" y="78"/>
                  </a:lnTo>
                  <a:lnTo>
                    <a:pt x="514" y="103"/>
                  </a:lnTo>
                  <a:lnTo>
                    <a:pt x="483" y="74"/>
                  </a:lnTo>
                  <a:lnTo>
                    <a:pt x="456" y="38"/>
                  </a:lnTo>
                  <a:lnTo>
                    <a:pt x="452" y="15"/>
                  </a:lnTo>
                  <a:lnTo>
                    <a:pt x="436" y="10"/>
                  </a:lnTo>
                  <a:lnTo>
                    <a:pt x="410" y="17"/>
                  </a:lnTo>
                  <a:lnTo>
                    <a:pt x="372" y="0"/>
                  </a:lnTo>
                  <a:lnTo>
                    <a:pt x="354" y="41"/>
                  </a:lnTo>
                  <a:lnTo>
                    <a:pt x="322" y="44"/>
                  </a:lnTo>
                  <a:lnTo>
                    <a:pt x="298" y="78"/>
                  </a:lnTo>
                  <a:lnTo>
                    <a:pt x="283" y="71"/>
                  </a:lnTo>
                  <a:lnTo>
                    <a:pt x="260" y="78"/>
                  </a:lnTo>
                  <a:lnTo>
                    <a:pt x="225" y="58"/>
                  </a:lnTo>
                  <a:lnTo>
                    <a:pt x="197" y="90"/>
                  </a:lnTo>
                  <a:lnTo>
                    <a:pt x="197" y="106"/>
                  </a:lnTo>
                  <a:lnTo>
                    <a:pt x="252" y="133"/>
                  </a:lnTo>
                  <a:lnTo>
                    <a:pt x="265" y="156"/>
                  </a:lnTo>
                  <a:lnTo>
                    <a:pt x="225" y="170"/>
                  </a:lnTo>
                  <a:lnTo>
                    <a:pt x="163" y="169"/>
                  </a:lnTo>
                </a:path>
              </a:pathLst>
            </a:custGeom>
            <a:grpFill/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3329973" y="4229199"/>
              <a:ext cx="1290637" cy="954087"/>
            </a:xfrm>
            <a:custGeom>
              <a:avLst/>
              <a:gdLst>
                <a:gd name="T0" fmla="*/ 462 w 1181"/>
                <a:gd name="T1" fmla="*/ 75 h 893"/>
                <a:gd name="T2" fmla="*/ 441 w 1181"/>
                <a:gd name="T3" fmla="*/ 27 h 893"/>
                <a:gd name="T4" fmla="*/ 517 w 1181"/>
                <a:gd name="T5" fmla="*/ 0 h 893"/>
                <a:gd name="T6" fmla="*/ 530 w 1181"/>
                <a:gd name="T7" fmla="*/ 52 h 893"/>
                <a:gd name="T8" fmla="*/ 600 w 1181"/>
                <a:gd name="T9" fmla="*/ 111 h 893"/>
                <a:gd name="T10" fmla="*/ 636 w 1181"/>
                <a:gd name="T11" fmla="*/ 111 h 893"/>
                <a:gd name="T12" fmla="*/ 667 w 1181"/>
                <a:gd name="T13" fmla="*/ 166 h 893"/>
                <a:gd name="T14" fmla="*/ 739 w 1181"/>
                <a:gd name="T15" fmla="*/ 160 h 893"/>
                <a:gd name="T16" fmla="*/ 771 w 1181"/>
                <a:gd name="T17" fmla="*/ 135 h 893"/>
                <a:gd name="T18" fmla="*/ 794 w 1181"/>
                <a:gd name="T19" fmla="*/ 160 h 893"/>
                <a:gd name="T20" fmla="*/ 876 w 1181"/>
                <a:gd name="T21" fmla="*/ 150 h 893"/>
                <a:gd name="T22" fmla="*/ 893 w 1181"/>
                <a:gd name="T23" fmla="*/ 171 h 893"/>
                <a:gd name="T24" fmla="*/ 974 w 1181"/>
                <a:gd name="T25" fmla="*/ 207 h 893"/>
                <a:gd name="T26" fmla="*/ 1076 w 1181"/>
                <a:gd name="T27" fmla="*/ 219 h 893"/>
                <a:gd name="T28" fmla="*/ 1124 w 1181"/>
                <a:gd name="T29" fmla="*/ 230 h 893"/>
                <a:gd name="T30" fmla="*/ 1169 w 1181"/>
                <a:gd name="T31" fmla="*/ 262 h 893"/>
                <a:gd name="T32" fmla="*/ 1172 w 1181"/>
                <a:gd name="T33" fmla="*/ 339 h 893"/>
                <a:gd name="T34" fmla="*/ 1115 w 1181"/>
                <a:gd name="T35" fmla="*/ 367 h 893"/>
                <a:gd name="T36" fmla="*/ 1025 w 1181"/>
                <a:gd name="T37" fmla="*/ 398 h 893"/>
                <a:gd name="T38" fmla="*/ 1041 w 1181"/>
                <a:gd name="T39" fmla="*/ 461 h 893"/>
                <a:gd name="T40" fmla="*/ 1110 w 1181"/>
                <a:gd name="T41" fmla="*/ 527 h 893"/>
                <a:gd name="T42" fmla="*/ 1081 w 1181"/>
                <a:gd name="T43" fmla="*/ 633 h 893"/>
                <a:gd name="T44" fmla="*/ 1025 w 1181"/>
                <a:gd name="T45" fmla="*/ 566 h 893"/>
                <a:gd name="T46" fmla="*/ 1004 w 1181"/>
                <a:gd name="T47" fmla="*/ 539 h 893"/>
                <a:gd name="T48" fmla="*/ 942 w 1181"/>
                <a:gd name="T49" fmla="*/ 528 h 893"/>
                <a:gd name="T50" fmla="*/ 893 w 1181"/>
                <a:gd name="T51" fmla="*/ 573 h 893"/>
                <a:gd name="T52" fmla="*/ 857 w 1181"/>
                <a:gd name="T53" fmla="*/ 601 h 893"/>
                <a:gd name="T54" fmla="*/ 799 w 1181"/>
                <a:gd name="T55" fmla="*/ 588 h 893"/>
                <a:gd name="T56" fmla="*/ 771 w 1181"/>
                <a:gd name="T57" fmla="*/ 636 h 893"/>
                <a:gd name="T58" fmla="*/ 839 w 1181"/>
                <a:gd name="T59" fmla="*/ 686 h 893"/>
                <a:gd name="T60" fmla="*/ 739 w 1181"/>
                <a:gd name="T61" fmla="*/ 699 h 893"/>
                <a:gd name="T62" fmla="*/ 710 w 1181"/>
                <a:gd name="T63" fmla="*/ 668 h 893"/>
                <a:gd name="T64" fmla="*/ 649 w 1181"/>
                <a:gd name="T65" fmla="*/ 677 h 893"/>
                <a:gd name="T66" fmla="*/ 636 w 1181"/>
                <a:gd name="T67" fmla="*/ 631 h 893"/>
                <a:gd name="T68" fmla="*/ 600 w 1181"/>
                <a:gd name="T69" fmla="*/ 606 h 893"/>
                <a:gd name="T70" fmla="*/ 597 w 1181"/>
                <a:gd name="T71" fmla="*/ 641 h 893"/>
                <a:gd name="T72" fmla="*/ 561 w 1181"/>
                <a:gd name="T73" fmla="*/ 668 h 893"/>
                <a:gd name="T74" fmla="*/ 505 w 1181"/>
                <a:gd name="T75" fmla="*/ 764 h 893"/>
                <a:gd name="T76" fmla="*/ 488 w 1181"/>
                <a:gd name="T77" fmla="*/ 871 h 893"/>
                <a:gd name="T78" fmla="*/ 414 w 1181"/>
                <a:gd name="T79" fmla="*/ 892 h 893"/>
                <a:gd name="T80" fmla="*/ 304 w 1181"/>
                <a:gd name="T81" fmla="*/ 714 h 893"/>
                <a:gd name="T82" fmla="*/ 244 w 1181"/>
                <a:gd name="T83" fmla="*/ 681 h 893"/>
                <a:gd name="T84" fmla="*/ 247 w 1181"/>
                <a:gd name="T85" fmla="*/ 636 h 893"/>
                <a:gd name="T86" fmla="*/ 192 w 1181"/>
                <a:gd name="T87" fmla="*/ 641 h 893"/>
                <a:gd name="T88" fmla="*/ 142 w 1181"/>
                <a:gd name="T89" fmla="*/ 557 h 893"/>
                <a:gd name="T90" fmla="*/ 132 w 1181"/>
                <a:gd name="T91" fmla="*/ 391 h 893"/>
                <a:gd name="T92" fmla="*/ 124 w 1181"/>
                <a:gd name="T93" fmla="*/ 306 h 893"/>
                <a:gd name="T94" fmla="*/ 0 w 1181"/>
                <a:gd name="T95" fmla="*/ 147 h 893"/>
                <a:gd name="T96" fmla="*/ 16 w 1181"/>
                <a:gd name="T97" fmla="*/ 106 h 893"/>
                <a:gd name="T98" fmla="*/ 184 w 1181"/>
                <a:gd name="T99" fmla="*/ 111 h 893"/>
                <a:gd name="T100" fmla="*/ 240 w 1181"/>
                <a:gd name="T101" fmla="*/ 122 h 893"/>
                <a:gd name="T102" fmla="*/ 327 w 1181"/>
                <a:gd name="T103" fmla="*/ 165 h 893"/>
                <a:gd name="T104" fmla="*/ 337 w 1181"/>
                <a:gd name="T105" fmla="*/ 116 h 893"/>
                <a:gd name="T106" fmla="*/ 392 w 1181"/>
                <a:gd name="T107" fmla="*/ 126 h 893"/>
                <a:gd name="T108" fmla="*/ 446 w 1181"/>
                <a:gd name="T109" fmla="*/ 112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81" h="893">
                  <a:moveTo>
                    <a:pt x="446" y="111"/>
                  </a:moveTo>
                  <a:lnTo>
                    <a:pt x="462" y="75"/>
                  </a:lnTo>
                  <a:lnTo>
                    <a:pt x="445" y="57"/>
                  </a:lnTo>
                  <a:lnTo>
                    <a:pt x="441" y="27"/>
                  </a:lnTo>
                  <a:lnTo>
                    <a:pt x="500" y="0"/>
                  </a:lnTo>
                  <a:lnTo>
                    <a:pt x="517" y="0"/>
                  </a:lnTo>
                  <a:lnTo>
                    <a:pt x="525" y="24"/>
                  </a:lnTo>
                  <a:lnTo>
                    <a:pt x="530" y="52"/>
                  </a:lnTo>
                  <a:lnTo>
                    <a:pt x="559" y="74"/>
                  </a:lnTo>
                  <a:lnTo>
                    <a:pt x="600" y="111"/>
                  </a:lnTo>
                  <a:lnTo>
                    <a:pt x="621" y="94"/>
                  </a:lnTo>
                  <a:lnTo>
                    <a:pt x="636" y="111"/>
                  </a:lnTo>
                  <a:lnTo>
                    <a:pt x="642" y="150"/>
                  </a:lnTo>
                  <a:lnTo>
                    <a:pt x="667" y="166"/>
                  </a:lnTo>
                  <a:lnTo>
                    <a:pt x="728" y="171"/>
                  </a:lnTo>
                  <a:lnTo>
                    <a:pt x="739" y="160"/>
                  </a:lnTo>
                  <a:lnTo>
                    <a:pt x="734" y="142"/>
                  </a:lnTo>
                  <a:lnTo>
                    <a:pt x="771" y="135"/>
                  </a:lnTo>
                  <a:lnTo>
                    <a:pt x="794" y="138"/>
                  </a:lnTo>
                  <a:lnTo>
                    <a:pt x="794" y="160"/>
                  </a:lnTo>
                  <a:lnTo>
                    <a:pt x="811" y="162"/>
                  </a:lnTo>
                  <a:lnTo>
                    <a:pt x="876" y="150"/>
                  </a:lnTo>
                  <a:lnTo>
                    <a:pt x="888" y="154"/>
                  </a:lnTo>
                  <a:lnTo>
                    <a:pt x="893" y="171"/>
                  </a:lnTo>
                  <a:lnTo>
                    <a:pt x="917" y="180"/>
                  </a:lnTo>
                  <a:lnTo>
                    <a:pt x="974" y="207"/>
                  </a:lnTo>
                  <a:lnTo>
                    <a:pt x="1007" y="194"/>
                  </a:lnTo>
                  <a:lnTo>
                    <a:pt x="1076" y="219"/>
                  </a:lnTo>
                  <a:lnTo>
                    <a:pt x="1089" y="238"/>
                  </a:lnTo>
                  <a:lnTo>
                    <a:pt x="1124" y="230"/>
                  </a:lnTo>
                  <a:lnTo>
                    <a:pt x="1147" y="234"/>
                  </a:lnTo>
                  <a:lnTo>
                    <a:pt x="1169" y="262"/>
                  </a:lnTo>
                  <a:lnTo>
                    <a:pt x="1180" y="320"/>
                  </a:lnTo>
                  <a:lnTo>
                    <a:pt x="1172" y="339"/>
                  </a:lnTo>
                  <a:lnTo>
                    <a:pt x="1158" y="334"/>
                  </a:lnTo>
                  <a:lnTo>
                    <a:pt x="1115" y="367"/>
                  </a:lnTo>
                  <a:lnTo>
                    <a:pt x="1044" y="379"/>
                  </a:lnTo>
                  <a:lnTo>
                    <a:pt x="1025" y="398"/>
                  </a:lnTo>
                  <a:lnTo>
                    <a:pt x="1039" y="418"/>
                  </a:lnTo>
                  <a:lnTo>
                    <a:pt x="1041" y="461"/>
                  </a:lnTo>
                  <a:lnTo>
                    <a:pt x="1061" y="465"/>
                  </a:lnTo>
                  <a:lnTo>
                    <a:pt x="1110" y="527"/>
                  </a:lnTo>
                  <a:lnTo>
                    <a:pt x="1112" y="608"/>
                  </a:lnTo>
                  <a:lnTo>
                    <a:pt x="1081" y="633"/>
                  </a:lnTo>
                  <a:lnTo>
                    <a:pt x="1051" y="603"/>
                  </a:lnTo>
                  <a:lnTo>
                    <a:pt x="1025" y="566"/>
                  </a:lnTo>
                  <a:lnTo>
                    <a:pt x="1021" y="543"/>
                  </a:lnTo>
                  <a:lnTo>
                    <a:pt x="1004" y="539"/>
                  </a:lnTo>
                  <a:lnTo>
                    <a:pt x="979" y="546"/>
                  </a:lnTo>
                  <a:lnTo>
                    <a:pt x="942" y="528"/>
                  </a:lnTo>
                  <a:lnTo>
                    <a:pt x="925" y="571"/>
                  </a:lnTo>
                  <a:lnTo>
                    <a:pt x="893" y="573"/>
                  </a:lnTo>
                  <a:lnTo>
                    <a:pt x="871" y="608"/>
                  </a:lnTo>
                  <a:lnTo>
                    <a:pt x="857" y="601"/>
                  </a:lnTo>
                  <a:lnTo>
                    <a:pt x="834" y="608"/>
                  </a:lnTo>
                  <a:lnTo>
                    <a:pt x="799" y="588"/>
                  </a:lnTo>
                  <a:lnTo>
                    <a:pt x="771" y="620"/>
                  </a:lnTo>
                  <a:lnTo>
                    <a:pt x="771" y="636"/>
                  </a:lnTo>
                  <a:lnTo>
                    <a:pt x="827" y="665"/>
                  </a:lnTo>
                  <a:lnTo>
                    <a:pt x="839" y="686"/>
                  </a:lnTo>
                  <a:lnTo>
                    <a:pt x="799" y="701"/>
                  </a:lnTo>
                  <a:lnTo>
                    <a:pt x="739" y="699"/>
                  </a:lnTo>
                  <a:lnTo>
                    <a:pt x="733" y="673"/>
                  </a:lnTo>
                  <a:lnTo>
                    <a:pt x="710" y="668"/>
                  </a:lnTo>
                  <a:lnTo>
                    <a:pt x="673" y="690"/>
                  </a:lnTo>
                  <a:lnTo>
                    <a:pt x="649" y="677"/>
                  </a:lnTo>
                  <a:lnTo>
                    <a:pt x="649" y="645"/>
                  </a:lnTo>
                  <a:lnTo>
                    <a:pt x="636" y="631"/>
                  </a:lnTo>
                  <a:lnTo>
                    <a:pt x="636" y="613"/>
                  </a:lnTo>
                  <a:lnTo>
                    <a:pt x="600" y="606"/>
                  </a:lnTo>
                  <a:lnTo>
                    <a:pt x="593" y="615"/>
                  </a:lnTo>
                  <a:lnTo>
                    <a:pt x="597" y="641"/>
                  </a:lnTo>
                  <a:lnTo>
                    <a:pt x="567" y="653"/>
                  </a:lnTo>
                  <a:lnTo>
                    <a:pt x="561" y="668"/>
                  </a:lnTo>
                  <a:lnTo>
                    <a:pt x="567" y="691"/>
                  </a:lnTo>
                  <a:lnTo>
                    <a:pt x="505" y="764"/>
                  </a:lnTo>
                  <a:lnTo>
                    <a:pt x="517" y="847"/>
                  </a:lnTo>
                  <a:lnTo>
                    <a:pt x="488" y="871"/>
                  </a:lnTo>
                  <a:lnTo>
                    <a:pt x="474" y="857"/>
                  </a:lnTo>
                  <a:lnTo>
                    <a:pt x="414" y="892"/>
                  </a:lnTo>
                  <a:lnTo>
                    <a:pt x="392" y="879"/>
                  </a:lnTo>
                  <a:lnTo>
                    <a:pt x="304" y="714"/>
                  </a:lnTo>
                  <a:lnTo>
                    <a:pt x="272" y="690"/>
                  </a:lnTo>
                  <a:lnTo>
                    <a:pt x="244" y="681"/>
                  </a:lnTo>
                  <a:lnTo>
                    <a:pt x="231" y="660"/>
                  </a:lnTo>
                  <a:lnTo>
                    <a:pt x="247" y="636"/>
                  </a:lnTo>
                  <a:lnTo>
                    <a:pt x="222" y="615"/>
                  </a:lnTo>
                  <a:lnTo>
                    <a:pt x="192" y="641"/>
                  </a:lnTo>
                  <a:lnTo>
                    <a:pt x="163" y="645"/>
                  </a:lnTo>
                  <a:lnTo>
                    <a:pt x="142" y="557"/>
                  </a:lnTo>
                  <a:lnTo>
                    <a:pt x="138" y="534"/>
                  </a:lnTo>
                  <a:lnTo>
                    <a:pt x="132" y="391"/>
                  </a:lnTo>
                  <a:lnTo>
                    <a:pt x="105" y="320"/>
                  </a:lnTo>
                  <a:lnTo>
                    <a:pt x="124" y="306"/>
                  </a:lnTo>
                  <a:lnTo>
                    <a:pt x="69" y="202"/>
                  </a:lnTo>
                  <a:lnTo>
                    <a:pt x="0" y="147"/>
                  </a:lnTo>
                  <a:lnTo>
                    <a:pt x="10" y="116"/>
                  </a:lnTo>
                  <a:lnTo>
                    <a:pt x="16" y="106"/>
                  </a:lnTo>
                  <a:lnTo>
                    <a:pt x="117" y="90"/>
                  </a:lnTo>
                  <a:lnTo>
                    <a:pt x="184" y="111"/>
                  </a:lnTo>
                  <a:lnTo>
                    <a:pt x="224" y="98"/>
                  </a:lnTo>
                  <a:lnTo>
                    <a:pt x="240" y="122"/>
                  </a:lnTo>
                  <a:lnTo>
                    <a:pt x="290" y="171"/>
                  </a:lnTo>
                  <a:lnTo>
                    <a:pt x="327" y="165"/>
                  </a:lnTo>
                  <a:lnTo>
                    <a:pt x="327" y="135"/>
                  </a:lnTo>
                  <a:lnTo>
                    <a:pt x="337" y="116"/>
                  </a:lnTo>
                  <a:lnTo>
                    <a:pt x="376" y="99"/>
                  </a:lnTo>
                  <a:lnTo>
                    <a:pt x="392" y="126"/>
                  </a:lnTo>
                  <a:lnTo>
                    <a:pt x="414" y="111"/>
                  </a:lnTo>
                  <a:lnTo>
                    <a:pt x="446" y="112"/>
                  </a:lnTo>
                  <a:lnTo>
                    <a:pt x="446" y="111"/>
                  </a:lnTo>
                </a:path>
              </a:pathLst>
            </a:custGeom>
            <a:grpFill/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445610" y="3865661"/>
              <a:ext cx="2035175" cy="1076325"/>
            </a:xfrm>
            <a:custGeom>
              <a:avLst/>
              <a:gdLst>
                <a:gd name="T0" fmla="*/ 1132 w 1863"/>
                <a:gd name="T1" fmla="*/ 958 h 1005"/>
                <a:gd name="T2" fmla="*/ 1161 w 1863"/>
                <a:gd name="T3" fmla="*/ 990 h 1005"/>
                <a:gd name="T4" fmla="*/ 1256 w 1863"/>
                <a:gd name="T5" fmla="*/ 958 h 1005"/>
                <a:gd name="T6" fmla="*/ 1316 w 1863"/>
                <a:gd name="T7" fmla="*/ 915 h 1005"/>
                <a:gd name="T8" fmla="*/ 1386 w 1863"/>
                <a:gd name="T9" fmla="*/ 887 h 1005"/>
                <a:gd name="T10" fmla="*/ 1461 w 1863"/>
                <a:gd name="T11" fmla="*/ 863 h 1005"/>
                <a:gd name="T12" fmla="*/ 1582 w 1863"/>
                <a:gd name="T13" fmla="*/ 843 h 1005"/>
                <a:gd name="T14" fmla="*/ 1584 w 1863"/>
                <a:gd name="T15" fmla="*/ 887 h 1005"/>
                <a:gd name="T16" fmla="*/ 1622 w 1863"/>
                <a:gd name="T17" fmla="*/ 895 h 1005"/>
                <a:gd name="T18" fmla="*/ 1599 w 1863"/>
                <a:gd name="T19" fmla="*/ 951 h 1005"/>
                <a:gd name="T20" fmla="*/ 1622 w 1863"/>
                <a:gd name="T21" fmla="*/ 958 h 1005"/>
                <a:gd name="T22" fmla="*/ 1725 w 1863"/>
                <a:gd name="T23" fmla="*/ 951 h 1005"/>
                <a:gd name="T24" fmla="*/ 1787 w 1863"/>
                <a:gd name="T25" fmla="*/ 971 h 1005"/>
                <a:gd name="T26" fmla="*/ 1815 w 1863"/>
                <a:gd name="T27" fmla="*/ 983 h 1005"/>
                <a:gd name="T28" fmla="*/ 1820 w 1863"/>
                <a:gd name="T29" fmla="*/ 915 h 1005"/>
                <a:gd name="T30" fmla="*/ 1862 w 1863"/>
                <a:gd name="T31" fmla="*/ 870 h 1005"/>
                <a:gd name="T32" fmla="*/ 1829 w 1863"/>
                <a:gd name="T33" fmla="*/ 655 h 1005"/>
                <a:gd name="T34" fmla="*/ 1792 w 1863"/>
                <a:gd name="T35" fmla="*/ 538 h 1005"/>
                <a:gd name="T36" fmla="*/ 1703 w 1863"/>
                <a:gd name="T37" fmla="*/ 495 h 1005"/>
                <a:gd name="T38" fmla="*/ 1647 w 1863"/>
                <a:gd name="T39" fmla="*/ 602 h 1005"/>
                <a:gd name="T40" fmla="*/ 1540 w 1863"/>
                <a:gd name="T41" fmla="*/ 547 h 1005"/>
                <a:gd name="T42" fmla="*/ 1342 w 1863"/>
                <a:gd name="T43" fmla="*/ 475 h 1005"/>
                <a:gd name="T44" fmla="*/ 1260 w 1863"/>
                <a:gd name="T45" fmla="*/ 463 h 1005"/>
                <a:gd name="T46" fmla="*/ 1102 w 1863"/>
                <a:gd name="T47" fmla="*/ 397 h 1005"/>
                <a:gd name="T48" fmla="*/ 1026 w 1863"/>
                <a:gd name="T49" fmla="*/ 214 h 1005"/>
                <a:gd name="T50" fmla="*/ 1055 w 1863"/>
                <a:gd name="T51" fmla="*/ 157 h 1005"/>
                <a:gd name="T52" fmla="*/ 1054 w 1863"/>
                <a:gd name="T53" fmla="*/ 78 h 1005"/>
                <a:gd name="T54" fmla="*/ 1066 w 1863"/>
                <a:gd name="T55" fmla="*/ 39 h 1005"/>
                <a:gd name="T56" fmla="*/ 927 w 1863"/>
                <a:gd name="T57" fmla="*/ 0 h 1005"/>
                <a:gd name="T58" fmla="*/ 827 w 1863"/>
                <a:gd name="T59" fmla="*/ 13 h 1005"/>
                <a:gd name="T60" fmla="*/ 703 w 1863"/>
                <a:gd name="T61" fmla="*/ 54 h 1005"/>
                <a:gd name="T62" fmla="*/ 578 w 1863"/>
                <a:gd name="T63" fmla="*/ 67 h 1005"/>
                <a:gd name="T64" fmla="*/ 494 w 1863"/>
                <a:gd name="T65" fmla="*/ 24 h 1005"/>
                <a:gd name="T66" fmla="*/ 358 w 1863"/>
                <a:gd name="T67" fmla="*/ 49 h 1005"/>
                <a:gd name="T68" fmla="*/ 304 w 1863"/>
                <a:gd name="T69" fmla="*/ 18 h 1005"/>
                <a:gd name="T70" fmla="*/ 202 w 1863"/>
                <a:gd name="T71" fmla="*/ 28 h 1005"/>
                <a:gd name="T72" fmla="*/ 153 w 1863"/>
                <a:gd name="T73" fmla="*/ 94 h 1005"/>
                <a:gd name="T74" fmla="*/ 124 w 1863"/>
                <a:gd name="T75" fmla="*/ 127 h 1005"/>
                <a:gd name="T76" fmla="*/ 89 w 1863"/>
                <a:gd name="T77" fmla="*/ 147 h 1005"/>
                <a:gd name="T78" fmla="*/ 74 w 1863"/>
                <a:gd name="T79" fmla="*/ 172 h 1005"/>
                <a:gd name="T80" fmla="*/ 101 w 1863"/>
                <a:gd name="T81" fmla="*/ 231 h 1005"/>
                <a:gd name="T82" fmla="*/ 94 w 1863"/>
                <a:gd name="T83" fmla="*/ 288 h 1005"/>
                <a:gd name="T84" fmla="*/ 27 w 1863"/>
                <a:gd name="T85" fmla="*/ 267 h 1005"/>
                <a:gd name="T86" fmla="*/ 0 w 1863"/>
                <a:gd name="T87" fmla="*/ 293 h 1005"/>
                <a:gd name="T88" fmla="*/ 17 w 1863"/>
                <a:gd name="T89" fmla="*/ 347 h 1005"/>
                <a:gd name="T90" fmla="*/ 9 w 1863"/>
                <a:gd name="T91" fmla="*/ 397 h 1005"/>
                <a:gd name="T92" fmla="*/ 43 w 1863"/>
                <a:gd name="T93" fmla="*/ 415 h 1005"/>
                <a:gd name="T94" fmla="*/ 124 w 1863"/>
                <a:gd name="T95" fmla="*/ 495 h 1005"/>
                <a:gd name="T96" fmla="*/ 172 w 1863"/>
                <a:gd name="T97" fmla="*/ 565 h 1005"/>
                <a:gd name="T98" fmla="*/ 205 w 1863"/>
                <a:gd name="T99" fmla="*/ 588 h 1005"/>
                <a:gd name="T100" fmla="*/ 261 w 1863"/>
                <a:gd name="T101" fmla="*/ 584 h 1005"/>
                <a:gd name="T102" fmla="*/ 395 w 1863"/>
                <a:gd name="T103" fmla="*/ 730 h 1005"/>
                <a:gd name="T104" fmla="*/ 435 w 1863"/>
                <a:gd name="T105" fmla="*/ 715 h 1005"/>
                <a:gd name="T106" fmla="*/ 447 w 1863"/>
                <a:gd name="T107" fmla="*/ 771 h 1005"/>
                <a:gd name="T108" fmla="*/ 529 w 1863"/>
                <a:gd name="T109" fmla="*/ 805 h 1005"/>
                <a:gd name="T110" fmla="*/ 596 w 1863"/>
                <a:gd name="T111" fmla="*/ 875 h 1005"/>
                <a:gd name="T112" fmla="*/ 608 w 1863"/>
                <a:gd name="T113" fmla="*/ 905 h 1005"/>
                <a:gd name="T114" fmla="*/ 682 w 1863"/>
                <a:gd name="T115" fmla="*/ 903 h 1005"/>
                <a:gd name="T116" fmla="*/ 813 w 1863"/>
                <a:gd name="T117" fmla="*/ 928 h 1005"/>
                <a:gd name="T118" fmla="*/ 872 w 1863"/>
                <a:gd name="T119" fmla="*/ 946 h 1005"/>
                <a:gd name="T120" fmla="*/ 872 w 1863"/>
                <a:gd name="T121" fmla="*/ 1004 h 1005"/>
                <a:gd name="T122" fmla="*/ 984 w 1863"/>
                <a:gd name="T123" fmla="*/ 918 h 1005"/>
                <a:gd name="T124" fmla="*/ 1073 w 1863"/>
                <a:gd name="T125" fmla="*/ 951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3" h="1005">
                  <a:moveTo>
                    <a:pt x="1073" y="951"/>
                  </a:moveTo>
                  <a:lnTo>
                    <a:pt x="1132" y="958"/>
                  </a:lnTo>
                  <a:lnTo>
                    <a:pt x="1151" y="985"/>
                  </a:lnTo>
                  <a:lnTo>
                    <a:pt x="1161" y="990"/>
                  </a:lnTo>
                  <a:lnTo>
                    <a:pt x="1250" y="973"/>
                  </a:lnTo>
                  <a:lnTo>
                    <a:pt x="1256" y="958"/>
                  </a:lnTo>
                  <a:lnTo>
                    <a:pt x="1272" y="948"/>
                  </a:lnTo>
                  <a:lnTo>
                    <a:pt x="1316" y="915"/>
                  </a:lnTo>
                  <a:lnTo>
                    <a:pt x="1353" y="910"/>
                  </a:lnTo>
                  <a:lnTo>
                    <a:pt x="1386" y="887"/>
                  </a:lnTo>
                  <a:lnTo>
                    <a:pt x="1452" y="850"/>
                  </a:lnTo>
                  <a:lnTo>
                    <a:pt x="1461" y="863"/>
                  </a:lnTo>
                  <a:lnTo>
                    <a:pt x="1510" y="880"/>
                  </a:lnTo>
                  <a:lnTo>
                    <a:pt x="1582" y="843"/>
                  </a:lnTo>
                  <a:lnTo>
                    <a:pt x="1604" y="858"/>
                  </a:lnTo>
                  <a:lnTo>
                    <a:pt x="1584" y="887"/>
                  </a:lnTo>
                  <a:lnTo>
                    <a:pt x="1592" y="895"/>
                  </a:lnTo>
                  <a:lnTo>
                    <a:pt x="1622" y="895"/>
                  </a:lnTo>
                  <a:lnTo>
                    <a:pt x="1624" y="907"/>
                  </a:lnTo>
                  <a:lnTo>
                    <a:pt x="1599" y="951"/>
                  </a:lnTo>
                  <a:lnTo>
                    <a:pt x="1607" y="958"/>
                  </a:lnTo>
                  <a:lnTo>
                    <a:pt x="1622" y="958"/>
                  </a:lnTo>
                  <a:lnTo>
                    <a:pt x="1694" y="978"/>
                  </a:lnTo>
                  <a:lnTo>
                    <a:pt x="1725" y="951"/>
                  </a:lnTo>
                  <a:lnTo>
                    <a:pt x="1772" y="988"/>
                  </a:lnTo>
                  <a:lnTo>
                    <a:pt x="1787" y="971"/>
                  </a:lnTo>
                  <a:lnTo>
                    <a:pt x="1799" y="983"/>
                  </a:lnTo>
                  <a:lnTo>
                    <a:pt x="1815" y="983"/>
                  </a:lnTo>
                  <a:lnTo>
                    <a:pt x="1821" y="971"/>
                  </a:lnTo>
                  <a:lnTo>
                    <a:pt x="1820" y="915"/>
                  </a:lnTo>
                  <a:lnTo>
                    <a:pt x="1832" y="907"/>
                  </a:lnTo>
                  <a:lnTo>
                    <a:pt x="1862" y="870"/>
                  </a:lnTo>
                  <a:lnTo>
                    <a:pt x="1856" y="727"/>
                  </a:lnTo>
                  <a:lnTo>
                    <a:pt x="1829" y="655"/>
                  </a:lnTo>
                  <a:lnTo>
                    <a:pt x="1848" y="641"/>
                  </a:lnTo>
                  <a:lnTo>
                    <a:pt x="1792" y="538"/>
                  </a:lnTo>
                  <a:lnTo>
                    <a:pt x="1722" y="482"/>
                  </a:lnTo>
                  <a:lnTo>
                    <a:pt x="1703" y="495"/>
                  </a:lnTo>
                  <a:lnTo>
                    <a:pt x="1706" y="528"/>
                  </a:lnTo>
                  <a:lnTo>
                    <a:pt x="1647" y="602"/>
                  </a:lnTo>
                  <a:lnTo>
                    <a:pt x="1547" y="584"/>
                  </a:lnTo>
                  <a:lnTo>
                    <a:pt x="1540" y="547"/>
                  </a:lnTo>
                  <a:lnTo>
                    <a:pt x="1478" y="497"/>
                  </a:lnTo>
                  <a:lnTo>
                    <a:pt x="1342" y="475"/>
                  </a:lnTo>
                  <a:lnTo>
                    <a:pt x="1283" y="465"/>
                  </a:lnTo>
                  <a:lnTo>
                    <a:pt x="1260" y="463"/>
                  </a:lnTo>
                  <a:lnTo>
                    <a:pt x="1209" y="420"/>
                  </a:lnTo>
                  <a:lnTo>
                    <a:pt x="1102" y="397"/>
                  </a:lnTo>
                  <a:lnTo>
                    <a:pt x="1028" y="253"/>
                  </a:lnTo>
                  <a:lnTo>
                    <a:pt x="1026" y="214"/>
                  </a:lnTo>
                  <a:lnTo>
                    <a:pt x="1055" y="201"/>
                  </a:lnTo>
                  <a:lnTo>
                    <a:pt x="1055" y="157"/>
                  </a:lnTo>
                  <a:lnTo>
                    <a:pt x="1078" y="103"/>
                  </a:lnTo>
                  <a:lnTo>
                    <a:pt x="1054" y="78"/>
                  </a:lnTo>
                  <a:lnTo>
                    <a:pt x="1085" y="51"/>
                  </a:lnTo>
                  <a:lnTo>
                    <a:pt x="1066" y="39"/>
                  </a:lnTo>
                  <a:lnTo>
                    <a:pt x="1016" y="39"/>
                  </a:lnTo>
                  <a:lnTo>
                    <a:pt x="927" y="0"/>
                  </a:lnTo>
                  <a:lnTo>
                    <a:pt x="872" y="0"/>
                  </a:lnTo>
                  <a:lnTo>
                    <a:pt x="827" y="13"/>
                  </a:lnTo>
                  <a:lnTo>
                    <a:pt x="778" y="13"/>
                  </a:lnTo>
                  <a:lnTo>
                    <a:pt x="703" y="54"/>
                  </a:lnTo>
                  <a:lnTo>
                    <a:pt x="640" y="46"/>
                  </a:lnTo>
                  <a:lnTo>
                    <a:pt x="578" y="67"/>
                  </a:lnTo>
                  <a:lnTo>
                    <a:pt x="526" y="51"/>
                  </a:lnTo>
                  <a:lnTo>
                    <a:pt x="494" y="24"/>
                  </a:lnTo>
                  <a:lnTo>
                    <a:pt x="413" y="13"/>
                  </a:lnTo>
                  <a:lnTo>
                    <a:pt x="358" y="49"/>
                  </a:lnTo>
                  <a:lnTo>
                    <a:pt x="328" y="37"/>
                  </a:lnTo>
                  <a:lnTo>
                    <a:pt x="304" y="18"/>
                  </a:lnTo>
                  <a:lnTo>
                    <a:pt x="244" y="1"/>
                  </a:lnTo>
                  <a:lnTo>
                    <a:pt x="202" y="28"/>
                  </a:lnTo>
                  <a:lnTo>
                    <a:pt x="184" y="76"/>
                  </a:lnTo>
                  <a:lnTo>
                    <a:pt x="153" y="94"/>
                  </a:lnTo>
                  <a:lnTo>
                    <a:pt x="146" y="120"/>
                  </a:lnTo>
                  <a:lnTo>
                    <a:pt x="124" y="127"/>
                  </a:lnTo>
                  <a:lnTo>
                    <a:pt x="99" y="124"/>
                  </a:lnTo>
                  <a:lnTo>
                    <a:pt x="89" y="147"/>
                  </a:lnTo>
                  <a:lnTo>
                    <a:pt x="83" y="175"/>
                  </a:lnTo>
                  <a:lnTo>
                    <a:pt x="74" y="172"/>
                  </a:lnTo>
                  <a:lnTo>
                    <a:pt x="71" y="201"/>
                  </a:lnTo>
                  <a:lnTo>
                    <a:pt x="101" y="231"/>
                  </a:lnTo>
                  <a:lnTo>
                    <a:pt x="104" y="273"/>
                  </a:lnTo>
                  <a:lnTo>
                    <a:pt x="94" y="288"/>
                  </a:lnTo>
                  <a:lnTo>
                    <a:pt x="49" y="293"/>
                  </a:lnTo>
                  <a:lnTo>
                    <a:pt x="27" y="267"/>
                  </a:lnTo>
                  <a:lnTo>
                    <a:pt x="4" y="273"/>
                  </a:lnTo>
                  <a:lnTo>
                    <a:pt x="0" y="293"/>
                  </a:lnTo>
                  <a:lnTo>
                    <a:pt x="11" y="323"/>
                  </a:lnTo>
                  <a:lnTo>
                    <a:pt x="17" y="347"/>
                  </a:lnTo>
                  <a:lnTo>
                    <a:pt x="17" y="374"/>
                  </a:lnTo>
                  <a:lnTo>
                    <a:pt x="9" y="397"/>
                  </a:lnTo>
                  <a:lnTo>
                    <a:pt x="11" y="411"/>
                  </a:lnTo>
                  <a:lnTo>
                    <a:pt x="43" y="415"/>
                  </a:lnTo>
                  <a:lnTo>
                    <a:pt x="57" y="441"/>
                  </a:lnTo>
                  <a:lnTo>
                    <a:pt x="124" y="495"/>
                  </a:lnTo>
                  <a:lnTo>
                    <a:pt x="124" y="510"/>
                  </a:lnTo>
                  <a:lnTo>
                    <a:pt x="172" y="565"/>
                  </a:lnTo>
                  <a:lnTo>
                    <a:pt x="189" y="584"/>
                  </a:lnTo>
                  <a:lnTo>
                    <a:pt x="205" y="588"/>
                  </a:lnTo>
                  <a:lnTo>
                    <a:pt x="233" y="559"/>
                  </a:lnTo>
                  <a:lnTo>
                    <a:pt x="261" y="584"/>
                  </a:lnTo>
                  <a:lnTo>
                    <a:pt x="375" y="679"/>
                  </a:lnTo>
                  <a:lnTo>
                    <a:pt x="395" y="730"/>
                  </a:lnTo>
                  <a:lnTo>
                    <a:pt x="421" y="730"/>
                  </a:lnTo>
                  <a:lnTo>
                    <a:pt x="435" y="715"/>
                  </a:lnTo>
                  <a:lnTo>
                    <a:pt x="447" y="727"/>
                  </a:lnTo>
                  <a:lnTo>
                    <a:pt x="447" y="771"/>
                  </a:lnTo>
                  <a:lnTo>
                    <a:pt x="513" y="808"/>
                  </a:lnTo>
                  <a:lnTo>
                    <a:pt x="529" y="805"/>
                  </a:lnTo>
                  <a:lnTo>
                    <a:pt x="538" y="843"/>
                  </a:lnTo>
                  <a:lnTo>
                    <a:pt x="596" y="875"/>
                  </a:lnTo>
                  <a:lnTo>
                    <a:pt x="596" y="898"/>
                  </a:lnTo>
                  <a:lnTo>
                    <a:pt x="608" y="905"/>
                  </a:lnTo>
                  <a:lnTo>
                    <a:pt x="657" y="903"/>
                  </a:lnTo>
                  <a:lnTo>
                    <a:pt x="682" y="903"/>
                  </a:lnTo>
                  <a:lnTo>
                    <a:pt x="724" y="931"/>
                  </a:lnTo>
                  <a:lnTo>
                    <a:pt x="813" y="928"/>
                  </a:lnTo>
                  <a:lnTo>
                    <a:pt x="860" y="927"/>
                  </a:lnTo>
                  <a:lnTo>
                    <a:pt x="872" y="946"/>
                  </a:lnTo>
                  <a:lnTo>
                    <a:pt x="860" y="988"/>
                  </a:lnTo>
                  <a:lnTo>
                    <a:pt x="872" y="1004"/>
                  </a:lnTo>
                  <a:lnTo>
                    <a:pt x="922" y="961"/>
                  </a:lnTo>
                  <a:lnTo>
                    <a:pt x="984" y="918"/>
                  </a:lnTo>
                  <a:lnTo>
                    <a:pt x="1028" y="923"/>
                  </a:lnTo>
                  <a:lnTo>
                    <a:pt x="1073" y="951"/>
                  </a:lnTo>
                </a:path>
              </a:pathLst>
            </a:custGeom>
            <a:grpFill/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4607910" y="3921224"/>
              <a:ext cx="633413" cy="542925"/>
            </a:xfrm>
            <a:custGeom>
              <a:avLst/>
              <a:gdLst>
                <a:gd name="T0" fmla="*/ 67 w 580"/>
                <a:gd name="T1" fmla="*/ 352 h 507"/>
                <a:gd name="T2" fmla="*/ 151 w 580"/>
                <a:gd name="T3" fmla="*/ 423 h 507"/>
                <a:gd name="T4" fmla="*/ 220 w 580"/>
                <a:gd name="T5" fmla="*/ 437 h 507"/>
                <a:gd name="T6" fmla="*/ 282 w 580"/>
                <a:gd name="T7" fmla="*/ 430 h 507"/>
                <a:gd name="T8" fmla="*/ 303 w 580"/>
                <a:gd name="T9" fmla="*/ 437 h 507"/>
                <a:gd name="T10" fmla="*/ 326 w 580"/>
                <a:gd name="T11" fmla="*/ 425 h 507"/>
                <a:gd name="T12" fmla="*/ 340 w 580"/>
                <a:gd name="T13" fmla="*/ 443 h 507"/>
                <a:gd name="T14" fmla="*/ 347 w 580"/>
                <a:gd name="T15" fmla="*/ 465 h 507"/>
                <a:gd name="T16" fmla="*/ 378 w 580"/>
                <a:gd name="T17" fmla="*/ 480 h 507"/>
                <a:gd name="T18" fmla="*/ 418 w 580"/>
                <a:gd name="T19" fmla="*/ 480 h 507"/>
                <a:gd name="T20" fmla="*/ 448 w 580"/>
                <a:gd name="T21" fmla="*/ 506 h 507"/>
                <a:gd name="T22" fmla="*/ 475 w 580"/>
                <a:gd name="T23" fmla="*/ 494 h 507"/>
                <a:gd name="T24" fmla="*/ 496 w 580"/>
                <a:gd name="T25" fmla="*/ 506 h 507"/>
                <a:gd name="T26" fmla="*/ 513 w 580"/>
                <a:gd name="T27" fmla="*/ 471 h 507"/>
                <a:gd name="T28" fmla="*/ 538 w 580"/>
                <a:gd name="T29" fmla="*/ 460 h 507"/>
                <a:gd name="T30" fmla="*/ 543 w 580"/>
                <a:gd name="T31" fmla="*/ 432 h 507"/>
                <a:gd name="T32" fmla="*/ 533 w 580"/>
                <a:gd name="T33" fmla="*/ 382 h 507"/>
                <a:gd name="T34" fmla="*/ 529 w 580"/>
                <a:gd name="T35" fmla="*/ 378 h 507"/>
                <a:gd name="T36" fmla="*/ 503 w 580"/>
                <a:gd name="T37" fmla="*/ 405 h 507"/>
                <a:gd name="T38" fmla="*/ 465 w 580"/>
                <a:gd name="T39" fmla="*/ 374 h 507"/>
                <a:gd name="T40" fmla="*/ 437 w 580"/>
                <a:gd name="T41" fmla="*/ 340 h 507"/>
                <a:gd name="T42" fmla="*/ 465 w 580"/>
                <a:gd name="T43" fmla="*/ 320 h 507"/>
                <a:gd name="T44" fmla="*/ 474 w 580"/>
                <a:gd name="T45" fmla="*/ 286 h 507"/>
                <a:gd name="T46" fmla="*/ 490 w 580"/>
                <a:gd name="T47" fmla="*/ 274 h 507"/>
                <a:gd name="T48" fmla="*/ 489 w 580"/>
                <a:gd name="T49" fmla="*/ 227 h 507"/>
                <a:gd name="T50" fmla="*/ 501 w 580"/>
                <a:gd name="T51" fmla="*/ 217 h 507"/>
                <a:gd name="T52" fmla="*/ 524 w 580"/>
                <a:gd name="T53" fmla="*/ 235 h 507"/>
                <a:gd name="T54" fmla="*/ 538 w 580"/>
                <a:gd name="T55" fmla="*/ 254 h 507"/>
                <a:gd name="T56" fmla="*/ 569 w 580"/>
                <a:gd name="T57" fmla="*/ 235 h 507"/>
                <a:gd name="T58" fmla="*/ 579 w 580"/>
                <a:gd name="T59" fmla="*/ 223 h 507"/>
                <a:gd name="T60" fmla="*/ 574 w 580"/>
                <a:gd name="T61" fmla="*/ 199 h 507"/>
                <a:gd name="T62" fmla="*/ 538 w 580"/>
                <a:gd name="T63" fmla="*/ 181 h 507"/>
                <a:gd name="T64" fmla="*/ 530 w 580"/>
                <a:gd name="T65" fmla="*/ 155 h 507"/>
                <a:gd name="T66" fmla="*/ 469 w 580"/>
                <a:gd name="T67" fmla="*/ 164 h 507"/>
                <a:gd name="T68" fmla="*/ 428 w 580"/>
                <a:gd name="T69" fmla="*/ 131 h 507"/>
                <a:gd name="T70" fmla="*/ 410 w 580"/>
                <a:gd name="T71" fmla="*/ 127 h 507"/>
                <a:gd name="T72" fmla="*/ 410 w 580"/>
                <a:gd name="T73" fmla="*/ 103 h 507"/>
                <a:gd name="T74" fmla="*/ 498 w 580"/>
                <a:gd name="T75" fmla="*/ 9 h 507"/>
                <a:gd name="T76" fmla="*/ 465 w 580"/>
                <a:gd name="T77" fmla="*/ 17 h 507"/>
                <a:gd name="T78" fmla="*/ 445 w 580"/>
                <a:gd name="T79" fmla="*/ 28 h 507"/>
                <a:gd name="T80" fmla="*/ 437 w 580"/>
                <a:gd name="T81" fmla="*/ 17 h 507"/>
                <a:gd name="T82" fmla="*/ 437 w 580"/>
                <a:gd name="T83" fmla="*/ 4 h 507"/>
                <a:gd name="T84" fmla="*/ 423 w 580"/>
                <a:gd name="T85" fmla="*/ 0 h 507"/>
                <a:gd name="T86" fmla="*/ 383 w 580"/>
                <a:gd name="T87" fmla="*/ 14 h 507"/>
                <a:gd name="T88" fmla="*/ 282 w 580"/>
                <a:gd name="T89" fmla="*/ 2 h 507"/>
                <a:gd name="T90" fmla="*/ 277 w 580"/>
                <a:gd name="T91" fmla="*/ 82 h 507"/>
                <a:gd name="T92" fmla="*/ 230 w 580"/>
                <a:gd name="T93" fmla="*/ 121 h 507"/>
                <a:gd name="T94" fmla="*/ 163 w 580"/>
                <a:gd name="T95" fmla="*/ 131 h 507"/>
                <a:gd name="T96" fmla="*/ 72 w 580"/>
                <a:gd name="T97" fmla="*/ 190 h 507"/>
                <a:gd name="T98" fmla="*/ 0 w 580"/>
                <a:gd name="T99" fmla="*/ 211 h 507"/>
                <a:gd name="T100" fmla="*/ 0 w 580"/>
                <a:gd name="T101" fmla="*/ 223 h 507"/>
                <a:gd name="T102" fmla="*/ 67 w 580"/>
                <a:gd name="T103" fmla="*/ 322 h 507"/>
                <a:gd name="T104" fmla="*/ 67 w 580"/>
                <a:gd name="T105" fmla="*/ 352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80" h="507">
                  <a:moveTo>
                    <a:pt x="67" y="352"/>
                  </a:moveTo>
                  <a:lnTo>
                    <a:pt x="151" y="423"/>
                  </a:lnTo>
                  <a:lnTo>
                    <a:pt x="220" y="437"/>
                  </a:lnTo>
                  <a:lnTo>
                    <a:pt x="282" y="430"/>
                  </a:lnTo>
                  <a:lnTo>
                    <a:pt x="303" y="437"/>
                  </a:lnTo>
                  <a:lnTo>
                    <a:pt x="326" y="425"/>
                  </a:lnTo>
                  <a:lnTo>
                    <a:pt x="340" y="443"/>
                  </a:lnTo>
                  <a:lnTo>
                    <a:pt x="347" y="465"/>
                  </a:lnTo>
                  <a:lnTo>
                    <a:pt x="378" y="480"/>
                  </a:lnTo>
                  <a:lnTo>
                    <a:pt x="418" y="480"/>
                  </a:lnTo>
                  <a:lnTo>
                    <a:pt x="448" y="506"/>
                  </a:lnTo>
                  <a:lnTo>
                    <a:pt x="475" y="494"/>
                  </a:lnTo>
                  <a:lnTo>
                    <a:pt x="496" y="506"/>
                  </a:lnTo>
                  <a:lnTo>
                    <a:pt x="513" y="471"/>
                  </a:lnTo>
                  <a:lnTo>
                    <a:pt x="538" y="460"/>
                  </a:lnTo>
                  <a:lnTo>
                    <a:pt x="543" y="432"/>
                  </a:lnTo>
                  <a:lnTo>
                    <a:pt x="533" y="382"/>
                  </a:lnTo>
                  <a:lnTo>
                    <a:pt x="529" y="378"/>
                  </a:lnTo>
                  <a:lnTo>
                    <a:pt x="503" y="405"/>
                  </a:lnTo>
                  <a:lnTo>
                    <a:pt x="465" y="374"/>
                  </a:lnTo>
                  <a:lnTo>
                    <a:pt x="437" y="340"/>
                  </a:lnTo>
                  <a:lnTo>
                    <a:pt x="465" y="320"/>
                  </a:lnTo>
                  <a:lnTo>
                    <a:pt x="474" y="286"/>
                  </a:lnTo>
                  <a:lnTo>
                    <a:pt x="490" y="274"/>
                  </a:lnTo>
                  <a:lnTo>
                    <a:pt x="489" y="227"/>
                  </a:lnTo>
                  <a:lnTo>
                    <a:pt x="501" y="217"/>
                  </a:lnTo>
                  <a:lnTo>
                    <a:pt x="524" y="235"/>
                  </a:lnTo>
                  <a:lnTo>
                    <a:pt x="538" y="254"/>
                  </a:lnTo>
                  <a:lnTo>
                    <a:pt x="569" y="235"/>
                  </a:lnTo>
                  <a:lnTo>
                    <a:pt x="579" y="223"/>
                  </a:lnTo>
                  <a:lnTo>
                    <a:pt x="574" y="199"/>
                  </a:lnTo>
                  <a:lnTo>
                    <a:pt x="538" y="181"/>
                  </a:lnTo>
                  <a:lnTo>
                    <a:pt x="530" y="155"/>
                  </a:lnTo>
                  <a:lnTo>
                    <a:pt x="469" y="164"/>
                  </a:lnTo>
                  <a:lnTo>
                    <a:pt x="428" y="131"/>
                  </a:lnTo>
                  <a:lnTo>
                    <a:pt x="410" y="127"/>
                  </a:lnTo>
                  <a:lnTo>
                    <a:pt x="410" y="103"/>
                  </a:lnTo>
                  <a:lnTo>
                    <a:pt x="498" y="9"/>
                  </a:lnTo>
                  <a:lnTo>
                    <a:pt x="465" y="17"/>
                  </a:lnTo>
                  <a:lnTo>
                    <a:pt x="445" y="28"/>
                  </a:lnTo>
                  <a:lnTo>
                    <a:pt x="437" y="17"/>
                  </a:lnTo>
                  <a:lnTo>
                    <a:pt x="437" y="4"/>
                  </a:lnTo>
                  <a:lnTo>
                    <a:pt x="423" y="0"/>
                  </a:lnTo>
                  <a:lnTo>
                    <a:pt x="383" y="14"/>
                  </a:lnTo>
                  <a:lnTo>
                    <a:pt x="282" y="2"/>
                  </a:lnTo>
                  <a:lnTo>
                    <a:pt x="277" y="82"/>
                  </a:lnTo>
                  <a:lnTo>
                    <a:pt x="230" y="121"/>
                  </a:lnTo>
                  <a:lnTo>
                    <a:pt x="163" y="131"/>
                  </a:lnTo>
                  <a:lnTo>
                    <a:pt x="72" y="190"/>
                  </a:lnTo>
                  <a:lnTo>
                    <a:pt x="0" y="211"/>
                  </a:lnTo>
                  <a:lnTo>
                    <a:pt x="0" y="223"/>
                  </a:lnTo>
                  <a:lnTo>
                    <a:pt x="67" y="322"/>
                  </a:lnTo>
                  <a:lnTo>
                    <a:pt x="67" y="352"/>
                  </a:lnTo>
                </a:path>
              </a:pathLst>
            </a:custGeom>
            <a:grpFill/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2571148" y="3594199"/>
              <a:ext cx="1317625" cy="915987"/>
            </a:xfrm>
            <a:custGeom>
              <a:avLst/>
              <a:gdLst>
                <a:gd name="T0" fmla="*/ 98 w 1202"/>
                <a:gd name="T1" fmla="*/ 320 h 856"/>
                <a:gd name="T2" fmla="*/ 154 w 1202"/>
                <a:gd name="T3" fmla="*/ 281 h 856"/>
                <a:gd name="T4" fmla="*/ 129 w 1202"/>
                <a:gd name="T5" fmla="*/ 266 h 856"/>
                <a:gd name="T6" fmla="*/ 166 w 1202"/>
                <a:gd name="T7" fmla="*/ 232 h 856"/>
                <a:gd name="T8" fmla="*/ 122 w 1202"/>
                <a:gd name="T9" fmla="*/ 140 h 856"/>
                <a:gd name="T10" fmla="*/ 149 w 1202"/>
                <a:gd name="T11" fmla="*/ 56 h 856"/>
                <a:gd name="T12" fmla="*/ 392 w 1202"/>
                <a:gd name="T13" fmla="*/ 0 h 856"/>
                <a:gd name="T14" fmla="*/ 539 w 1202"/>
                <a:gd name="T15" fmla="*/ 31 h 856"/>
                <a:gd name="T16" fmla="*/ 623 w 1202"/>
                <a:gd name="T17" fmla="*/ 80 h 856"/>
                <a:gd name="T18" fmla="*/ 705 w 1202"/>
                <a:gd name="T19" fmla="*/ 49 h 856"/>
                <a:gd name="T20" fmla="*/ 811 w 1202"/>
                <a:gd name="T21" fmla="*/ 37 h 856"/>
                <a:gd name="T22" fmla="*/ 944 w 1202"/>
                <a:gd name="T23" fmla="*/ 73 h 856"/>
                <a:gd name="T24" fmla="*/ 1028 w 1202"/>
                <a:gd name="T25" fmla="*/ 169 h 856"/>
                <a:gd name="T26" fmla="*/ 1103 w 1202"/>
                <a:gd name="T27" fmla="*/ 197 h 856"/>
                <a:gd name="T28" fmla="*/ 1175 w 1202"/>
                <a:gd name="T29" fmla="*/ 329 h 856"/>
                <a:gd name="T30" fmla="*/ 1193 w 1202"/>
                <a:gd name="T31" fmla="*/ 423 h 856"/>
                <a:gd name="T32" fmla="*/ 1154 w 1202"/>
                <a:gd name="T33" fmla="*/ 484 h 856"/>
                <a:gd name="T34" fmla="*/ 1108 w 1202"/>
                <a:gd name="T35" fmla="*/ 526 h 856"/>
                <a:gd name="T36" fmla="*/ 1088 w 1202"/>
                <a:gd name="T37" fmla="*/ 587 h 856"/>
                <a:gd name="T38" fmla="*/ 1037 w 1202"/>
                <a:gd name="T39" fmla="*/ 557 h 856"/>
                <a:gd name="T40" fmla="*/ 1040 w 1202"/>
                <a:gd name="T41" fmla="*/ 601 h 856"/>
                <a:gd name="T42" fmla="*/ 1117 w 1202"/>
                <a:gd name="T43" fmla="*/ 643 h 856"/>
                <a:gd name="T44" fmla="*/ 1156 w 1202"/>
                <a:gd name="T45" fmla="*/ 663 h 856"/>
                <a:gd name="T46" fmla="*/ 1141 w 1202"/>
                <a:gd name="T47" fmla="*/ 700 h 856"/>
                <a:gd name="T48" fmla="*/ 1088 w 1202"/>
                <a:gd name="T49" fmla="*/ 713 h 856"/>
                <a:gd name="T50" fmla="*/ 1033 w 1202"/>
                <a:gd name="T51" fmla="*/ 703 h 856"/>
                <a:gd name="T52" fmla="*/ 1023 w 1202"/>
                <a:gd name="T53" fmla="*/ 753 h 856"/>
                <a:gd name="T54" fmla="*/ 934 w 1202"/>
                <a:gd name="T55" fmla="*/ 709 h 856"/>
                <a:gd name="T56" fmla="*/ 880 w 1202"/>
                <a:gd name="T57" fmla="*/ 699 h 856"/>
                <a:gd name="T58" fmla="*/ 711 w 1202"/>
                <a:gd name="T59" fmla="*/ 694 h 856"/>
                <a:gd name="T60" fmla="*/ 695 w 1202"/>
                <a:gd name="T61" fmla="*/ 735 h 856"/>
                <a:gd name="T62" fmla="*/ 677 w 1202"/>
                <a:gd name="T63" fmla="*/ 780 h 856"/>
                <a:gd name="T64" fmla="*/ 519 w 1202"/>
                <a:gd name="T65" fmla="*/ 835 h 856"/>
                <a:gd name="T66" fmla="*/ 451 w 1202"/>
                <a:gd name="T67" fmla="*/ 749 h 856"/>
                <a:gd name="T68" fmla="*/ 256 w 1202"/>
                <a:gd name="T69" fmla="*/ 718 h 856"/>
                <a:gd name="T70" fmla="*/ 182 w 1202"/>
                <a:gd name="T71" fmla="*/ 672 h 856"/>
                <a:gd name="T72" fmla="*/ 1 w 1202"/>
                <a:gd name="T73" fmla="*/ 506 h 856"/>
                <a:gd name="T74" fmla="*/ 28 w 1202"/>
                <a:gd name="T75" fmla="*/ 454 h 856"/>
                <a:gd name="T76" fmla="*/ 51 w 1202"/>
                <a:gd name="T77" fmla="*/ 356 h 856"/>
                <a:gd name="T78" fmla="*/ 58 w 1202"/>
                <a:gd name="T79" fmla="*/ 304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2" h="856">
                  <a:moveTo>
                    <a:pt x="58" y="304"/>
                  </a:moveTo>
                  <a:lnTo>
                    <a:pt x="98" y="320"/>
                  </a:lnTo>
                  <a:lnTo>
                    <a:pt x="164" y="294"/>
                  </a:lnTo>
                  <a:lnTo>
                    <a:pt x="154" y="281"/>
                  </a:lnTo>
                  <a:lnTo>
                    <a:pt x="136" y="281"/>
                  </a:lnTo>
                  <a:lnTo>
                    <a:pt x="129" y="266"/>
                  </a:lnTo>
                  <a:lnTo>
                    <a:pt x="134" y="248"/>
                  </a:lnTo>
                  <a:lnTo>
                    <a:pt x="166" y="232"/>
                  </a:lnTo>
                  <a:lnTo>
                    <a:pt x="189" y="197"/>
                  </a:lnTo>
                  <a:lnTo>
                    <a:pt x="122" y="140"/>
                  </a:lnTo>
                  <a:lnTo>
                    <a:pt x="117" y="80"/>
                  </a:lnTo>
                  <a:lnTo>
                    <a:pt x="149" y="56"/>
                  </a:lnTo>
                  <a:lnTo>
                    <a:pt x="376" y="11"/>
                  </a:lnTo>
                  <a:lnTo>
                    <a:pt x="392" y="0"/>
                  </a:lnTo>
                  <a:lnTo>
                    <a:pt x="425" y="4"/>
                  </a:lnTo>
                  <a:lnTo>
                    <a:pt x="539" y="31"/>
                  </a:lnTo>
                  <a:lnTo>
                    <a:pt x="573" y="51"/>
                  </a:lnTo>
                  <a:lnTo>
                    <a:pt x="623" y="80"/>
                  </a:lnTo>
                  <a:lnTo>
                    <a:pt x="656" y="77"/>
                  </a:lnTo>
                  <a:lnTo>
                    <a:pt x="705" y="49"/>
                  </a:lnTo>
                  <a:lnTo>
                    <a:pt x="769" y="58"/>
                  </a:lnTo>
                  <a:lnTo>
                    <a:pt x="811" y="37"/>
                  </a:lnTo>
                  <a:lnTo>
                    <a:pt x="897" y="89"/>
                  </a:lnTo>
                  <a:lnTo>
                    <a:pt x="944" y="73"/>
                  </a:lnTo>
                  <a:lnTo>
                    <a:pt x="968" y="131"/>
                  </a:lnTo>
                  <a:lnTo>
                    <a:pt x="1028" y="169"/>
                  </a:lnTo>
                  <a:lnTo>
                    <a:pt x="1072" y="208"/>
                  </a:lnTo>
                  <a:lnTo>
                    <a:pt x="1103" y="197"/>
                  </a:lnTo>
                  <a:lnTo>
                    <a:pt x="1163" y="277"/>
                  </a:lnTo>
                  <a:lnTo>
                    <a:pt x="1175" y="329"/>
                  </a:lnTo>
                  <a:lnTo>
                    <a:pt x="1201" y="360"/>
                  </a:lnTo>
                  <a:lnTo>
                    <a:pt x="1193" y="423"/>
                  </a:lnTo>
                  <a:lnTo>
                    <a:pt x="1144" y="459"/>
                  </a:lnTo>
                  <a:lnTo>
                    <a:pt x="1154" y="484"/>
                  </a:lnTo>
                  <a:lnTo>
                    <a:pt x="1135" y="503"/>
                  </a:lnTo>
                  <a:lnTo>
                    <a:pt x="1108" y="526"/>
                  </a:lnTo>
                  <a:lnTo>
                    <a:pt x="1108" y="568"/>
                  </a:lnTo>
                  <a:lnTo>
                    <a:pt x="1088" y="587"/>
                  </a:lnTo>
                  <a:lnTo>
                    <a:pt x="1060" y="577"/>
                  </a:lnTo>
                  <a:lnTo>
                    <a:pt x="1037" y="557"/>
                  </a:lnTo>
                  <a:lnTo>
                    <a:pt x="1025" y="580"/>
                  </a:lnTo>
                  <a:lnTo>
                    <a:pt x="1040" y="601"/>
                  </a:lnTo>
                  <a:lnTo>
                    <a:pt x="1081" y="606"/>
                  </a:lnTo>
                  <a:lnTo>
                    <a:pt x="1117" y="643"/>
                  </a:lnTo>
                  <a:lnTo>
                    <a:pt x="1139" y="643"/>
                  </a:lnTo>
                  <a:lnTo>
                    <a:pt x="1156" y="663"/>
                  </a:lnTo>
                  <a:lnTo>
                    <a:pt x="1141" y="699"/>
                  </a:lnTo>
                  <a:lnTo>
                    <a:pt x="1141" y="700"/>
                  </a:lnTo>
                  <a:lnTo>
                    <a:pt x="1108" y="699"/>
                  </a:lnTo>
                  <a:lnTo>
                    <a:pt x="1088" y="713"/>
                  </a:lnTo>
                  <a:lnTo>
                    <a:pt x="1072" y="687"/>
                  </a:lnTo>
                  <a:lnTo>
                    <a:pt x="1033" y="703"/>
                  </a:lnTo>
                  <a:lnTo>
                    <a:pt x="1023" y="723"/>
                  </a:lnTo>
                  <a:lnTo>
                    <a:pt x="1023" y="753"/>
                  </a:lnTo>
                  <a:lnTo>
                    <a:pt x="985" y="759"/>
                  </a:lnTo>
                  <a:lnTo>
                    <a:pt x="934" y="709"/>
                  </a:lnTo>
                  <a:lnTo>
                    <a:pt x="919" y="685"/>
                  </a:lnTo>
                  <a:lnTo>
                    <a:pt x="880" y="699"/>
                  </a:lnTo>
                  <a:lnTo>
                    <a:pt x="813" y="677"/>
                  </a:lnTo>
                  <a:lnTo>
                    <a:pt x="711" y="694"/>
                  </a:lnTo>
                  <a:lnTo>
                    <a:pt x="705" y="703"/>
                  </a:lnTo>
                  <a:lnTo>
                    <a:pt x="695" y="735"/>
                  </a:lnTo>
                  <a:lnTo>
                    <a:pt x="675" y="748"/>
                  </a:lnTo>
                  <a:lnTo>
                    <a:pt x="677" y="780"/>
                  </a:lnTo>
                  <a:lnTo>
                    <a:pt x="619" y="855"/>
                  </a:lnTo>
                  <a:lnTo>
                    <a:pt x="519" y="835"/>
                  </a:lnTo>
                  <a:lnTo>
                    <a:pt x="512" y="798"/>
                  </a:lnTo>
                  <a:lnTo>
                    <a:pt x="451" y="749"/>
                  </a:lnTo>
                  <a:lnTo>
                    <a:pt x="314" y="727"/>
                  </a:lnTo>
                  <a:lnTo>
                    <a:pt x="256" y="718"/>
                  </a:lnTo>
                  <a:lnTo>
                    <a:pt x="233" y="715"/>
                  </a:lnTo>
                  <a:lnTo>
                    <a:pt x="182" y="672"/>
                  </a:lnTo>
                  <a:lnTo>
                    <a:pt x="76" y="648"/>
                  </a:lnTo>
                  <a:lnTo>
                    <a:pt x="1" y="506"/>
                  </a:lnTo>
                  <a:lnTo>
                    <a:pt x="0" y="467"/>
                  </a:lnTo>
                  <a:lnTo>
                    <a:pt x="28" y="454"/>
                  </a:lnTo>
                  <a:lnTo>
                    <a:pt x="28" y="410"/>
                  </a:lnTo>
                  <a:lnTo>
                    <a:pt x="51" y="356"/>
                  </a:lnTo>
                  <a:lnTo>
                    <a:pt x="27" y="330"/>
                  </a:lnTo>
                  <a:lnTo>
                    <a:pt x="58" y="304"/>
                  </a:lnTo>
                </a:path>
              </a:pathLst>
            </a:custGeom>
            <a:grpFill/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4036410" y="3618011"/>
              <a:ext cx="271463" cy="474663"/>
            </a:xfrm>
            <a:custGeom>
              <a:avLst/>
              <a:gdLst>
                <a:gd name="T0" fmla="*/ 232 w 252"/>
                <a:gd name="T1" fmla="*/ 247 h 443"/>
                <a:gd name="T2" fmla="*/ 236 w 252"/>
                <a:gd name="T3" fmla="*/ 200 h 443"/>
                <a:gd name="T4" fmla="*/ 251 w 252"/>
                <a:gd name="T5" fmla="*/ 178 h 443"/>
                <a:gd name="T6" fmla="*/ 246 w 252"/>
                <a:gd name="T7" fmla="*/ 156 h 443"/>
                <a:gd name="T8" fmla="*/ 165 w 252"/>
                <a:gd name="T9" fmla="*/ 127 h 443"/>
                <a:gd name="T10" fmla="*/ 174 w 252"/>
                <a:gd name="T11" fmla="*/ 96 h 443"/>
                <a:gd name="T12" fmla="*/ 196 w 252"/>
                <a:gd name="T13" fmla="*/ 61 h 443"/>
                <a:gd name="T14" fmla="*/ 181 w 252"/>
                <a:gd name="T15" fmla="*/ 7 h 443"/>
                <a:gd name="T16" fmla="*/ 174 w 252"/>
                <a:gd name="T17" fmla="*/ 0 h 443"/>
                <a:gd name="T18" fmla="*/ 124 w 252"/>
                <a:gd name="T19" fmla="*/ 34 h 443"/>
                <a:gd name="T20" fmla="*/ 102 w 252"/>
                <a:gd name="T21" fmla="*/ 111 h 443"/>
                <a:gd name="T22" fmla="*/ 91 w 252"/>
                <a:gd name="T23" fmla="*/ 165 h 443"/>
                <a:gd name="T24" fmla="*/ 52 w 252"/>
                <a:gd name="T25" fmla="*/ 200 h 443"/>
                <a:gd name="T26" fmla="*/ 28 w 252"/>
                <a:gd name="T27" fmla="*/ 210 h 443"/>
                <a:gd name="T28" fmla="*/ 0 w 252"/>
                <a:gd name="T29" fmla="*/ 214 h 443"/>
                <a:gd name="T30" fmla="*/ 63 w 252"/>
                <a:gd name="T31" fmla="*/ 299 h 443"/>
                <a:gd name="T32" fmla="*/ 80 w 252"/>
                <a:gd name="T33" fmla="*/ 356 h 443"/>
                <a:gd name="T34" fmla="*/ 72 w 252"/>
                <a:gd name="T35" fmla="*/ 389 h 443"/>
                <a:gd name="T36" fmla="*/ 115 w 252"/>
                <a:gd name="T37" fmla="*/ 413 h 443"/>
                <a:gd name="T38" fmla="*/ 115 w 252"/>
                <a:gd name="T39" fmla="*/ 429 h 443"/>
                <a:gd name="T40" fmla="*/ 156 w 252"/>
                <a:gd name="T41" fmla="*/ 442 h 443"/>
                <a:gd name="T42" fmla="*/ 169 w 252"/>
                <a:gd name="T43" fmla="*/ 442 h 443"/>
                <a:gd name="T44" fmla="*/ 169 w 252"/>
                <a:gd name="T45" fmla="*/ 408 h 443"/>
                <a:gd name="T46" fmla="*/ 200 w 252"/>
                <a:gd name="T47" fmla="*/ 402 h 443"/>
                <a:gd name="T48" fmla="*/ 210 w 252"/>
                <a:gd name="T49" fmla="*/ 361 h 443"/>
                <a:gd name="T50" fmla="*/ 186 w 252"/>
                <a:gd name="T51" fmla="*/ 344 h 443"/>
                <a:gd name="T52" fmla="*/ 169 w 252"/>
                <a:gd name="T53" fmla="*/ 327 h 443"/>
                <a:gd name="T54" fmla="*/ 176 w 252"/>
                <a:gd name="T55" fmla="*/ 251 h 443"/>
                <a:gd name="T56" fmla="*/ 192 w 252"/>
                <a:gd name="T57" fmla="*/ 239 h 443"/>
                <a:gd name="T58" fmla="*/ 223 w 252"/>
                <a:gd name="T59" fmla="*/ 252 h 443"/>
                <a:gd name="T60" fmla="*/ 232 w 252"/>
                <a:gd name="T61" fmla="*/ 247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2" h="443">
                  <a:moveTo>
                    <a:pt x="232" y="247"/>
                  </a:moveTo>
                  <a:lnTo>
                    <a:pt x="236" y="200"/>
                  </a:lnTo>
                  <a:lnTo>
                    <a:pt x="251" y="178"/>
                  </a:lnTo>
                  <a:lnTo>
                    <a:pt x="246" y="156"/>
                  </a:lnTo>
                  <a:lnTo>
                    <a:pt x="165" y="127"/>
                  </a:lnTo>
                  <a:lnTo>
                    <a:pt x="174" y="96"/>
                  </a:lnTo>
                  <a:lnTo>
                    <a:pt x="196" y="61"/>
                  </a:lnTo>
                  <a:lnTo>
                    <a:pt x="181" y="7"/>
                  </a:lnTo>
                  <a:lnTo>
                    <a:pt x="174" y="0"/>
                  </a:lnTo>
                  <a:lnTo>
                    <a:pt x="124" y="34"/>
                  </a:lnTo>
                  <a:lnTo>
                    <a:pt x="102" y="111"/>
                  </a:lnTo>
                  <a:lnTo>
                    <a:pt x="91" y="165"/>
                  </a:lnTo>
                  <a:lnTo>
                    <a:pt x="52" y="200"/>
                  </a:lnTo>
                  <a:lnTo>
                    <a:pt x="28" y="210"/>
                  </a:lnTo>
                  <a:lnTo>
                    <a:pt x="0" y="214"/>
                  </a:lnTo>
                  <a:lnTo>
                    <a:pt x="63" y="299"/>
                  </a:lnTo>
                  <a:lnTo>
                    <a:pt x="80" y="356"/>
                  </a:lnTo>
                  <a:lnTo>
                    <a:pt x="72" y="389"/>
                  </a:lnTo>
                  <a:lnTo>
                    <a:pt x="115" y="413"/>
                  </a:lnTo>
                  <a:lnTo>
                    <a:pt x="115" y="429"/>
                  </a:lnTo>
                  <a:lnTo>
                    <a:pt x="156" y="442"/>
                  </a:lnTo>
                  <a:lnTo>
                    <a:pt x="169" y="442"/>
                  </a:lnTo>
                  <a:lnTo>
                    <a:pt x="169" y="408"/>
                  </a:lnTo>
                  <a:lnTo>
                    <a:pt x="200" y="402"/>
                  </a:lnTo>
                  <a:lnTo>
                    <a:pt x="210" y="361"/>
                  </a:lnTo>
                  <a:lnTo>
                    <a:pt x="186" y="344"/>
                  </a:lnTo>
                  <a:lnTo>
                    <a:pt x="169" y="327"/>
                  </a:lnTo>
                  <a:lnTo>
                    <a:pt x="176" y="251"/>
                  </a:lnTo>
                  <a:lnTo>
                    <a:pt x="192" y="239"/>
                  </a:lnTo>
                  <a:lnTo>
                    <a:pt x="223" y="252"/>
                  </a:lnTo>
                  <a:lnTo>
                    <a:pt x="232" y="247"/>
                  </a:lnTo>
                </a:path>
              </a:pathLst>
            </a:custGeom>
            <a:grpFill/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861910" y="3148111"/>
              <a:ext cx="557213" cy="785813"/>
            </a:xfrm>
            <a:custGeom>
              <a:avLst/>
              <a:gdLst>
                <a:gd name="T0" fmla="*/ 201 w 507"/>
                <a:gd name="T1" fmla="*/ 710 h 733"/>
                <a:gd name="T2" fmla="*/ 243 w 507"/>
                <a:gd name="T3" fmla="*/ 572 h 733"/>
                <a:gd name="T4" fmla="*/ 336 w 507"/>
                <a:gd name="T5" fmla="*/ 514 h 733"/>
                <a:gd name="T6" fmla="*/ 359 w 507"/>
                <a:gd name="T7" fmla="*/ 457 h 733"/>
                <a:gd name="T8" fmla="*/ 317 w 507"/>
                <a:gd name="T9" fmla="*/ 434 h 733"/>
                <a:gd name="T10" fmla="*/ 268 w 507"/>
                <a:gd name="T11" fmla="*/ 411 h 733"/>
                <a:gd name="T12" fmla="*/ 242 w 507"/>
                <a:gd name="T13" fmla="*/ 340 h 733"/>
                <a:gd name="T14" fmla="*/ 195 w 507"/>
                <a:gd name="T15" fmla="*/ 346 h 733"/>
                <a:gd name="T16" fmla="*/ 146 w 507"/>
                <a:gd name="T17" fmla="*/ 334 h 733"/>
                <a:gd name="T18" fmla="*/ 183 w 507"/>
                <a:gd name="T19" fmla="*/ 261 h 733"/>
                <a:gd name="T20" fmla="*/ 221 w 507"/>
                <a:gd name="T21" fmla="*/ 186 h 733"/>
                <a:gd name="T22" fmla="*/ 293 w 507"/>
                <a:gd name="T23" fmla="*/ 216 h 733"/>
                <a:gd name="T24" fmla="*/ 318 w 507"/>
                <a:gd name="T25" fmla="*/ 266 h 733"/>
                <a:gd name="T26" fmla="*/ 324 w 507"/>
                <a:gd name="T27" fmla="*/ 309 h 733"/>
                <a:gd name="T28" fmla="*/ 364 w 507"/>
                <a:gd name="T29" fmla="*/ 354 h 733"/>
                <a:gd name="T30" fmla="*/ 464 w 507"/>
                <a:gd name="T31" fmla="*/ 326 h 733"/>
                <a:gd name="T32" fmla="*/ 506 w 507"/>
                <a:gd name="T33" fmla="*/ 243 h 733"/>
                <a:gd name="T34" fmla="*/ 455 w 507"/>
                <a:gd name="T35" fmla="*/ 199 h 733"/>
                <a:gd name="T36" fmla="*/ 428 w 507"/>
                <a:gd name="T37" fmla="*/ 128 h 733"/>
                <a:gd name="T38" fmla="*/ 336 w 507"/>
                <a:gd name="T39" fmla="*/ 80 h 733"/>
                <a:gd name="T40" fmla="*/ 286 w 507"/>
                <a:gd name="T41" fmla="*/ 0 h 733"/>
                <a:gd name="T42" fmla="*/ 221 w 507"/>
                <a:gd name="T43" fmla="*/ 46 h 733"/>
                <a:gd name="T44" fmla="*/ 224 w 507"/>
                <a:gd name="T45" fmla="*/ 82 h 733"/>
                <a:gd name="T46" fmla="*/ 163 w 507"/>
                <a:gd name="T47" fmla="*/ 103 h 733"/>
                <a:gd name="T48" fmla="*/ 129 w 507"/>
                <a:gd name="T49" fmla="*/ 112 h 733"/>
                <a:gd name="T50" fmla="*/ 73 w 507"/>
                <a:gd name="T51" fmla="*/ 130 h 733"/>
                <a:gd name="T52" fmla="*/ 58 w 507"/>
                <a:gd name="T53" fmla="*/ 82 h 733"/>
                <a:gd name="T54" fmla="*/ 9 w 507"/>
                <a:gd name="T55" fmla="*/ 150 h 733"/>
                <a:gd name="T56" fmla="*/ 32 w 507"/>
                <a:gd name="T57" fmla="*/ 258 h 733"/>
                <a:gd name="T58" fmla="*/ 58 w 507"/>
                <a:gd name="T59" fmla="*/ 326 h 733"/>
                <a:gd name="T60" fmla="*/ 68 w 507"/>
                <a:gd name="T61" fmla="*/ 406 h 733"/>
                <a:gd name="T62" fmla="*/ 7 w 507"/>
                <a:gd name="T63" fmla="*/ 496 h 733"/>
                <a:gd name="T64" fmla="*/ 65 w 507"/>
                <a:gd name="T65" fmla="*/ 584 h 733"/>
                <a:gd name="T66" fmla="*/ 45 w 507"/>
                <a:gd name="T67" fmla="*/ 644 h 733"/>
                <a:gd name="T68" fmla="*/ 23 w 507"/>
                <a:gd name="T69" fmla="*/ 691 h 733"/>
                <a:gd name="T70" fmla="*/ 143 w 507"/>
                <a:gd name="T71" fmla="*/ 732 h 733"/>
                <a:gd name="T72" fmla="*/ 197 w 507"/>
                <a:gd name="T73" fmla="*/ 722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7" h="733">
                  <a:moveTo>
                    <a:pt x="197" y="722"/>
                  </a:moveTo>
                  <a:lnTo>
                    <a:pt x="201" y="710"/>
                  </a:lnTo>
                  <a:lnTo>
                    <a:pt x="185" y="681"/>
                  </a:lnTo>
                  <a:lnTo>
                    <a:pt x="243" y="572"/>
                  </a:lnTo>
                  <a:lnTo>
                    <a:pt x="297" y="524"/>
                  </a:lnTo>
                  <a:lnTo>
                    <a:pt x="336" y="514"/>
                  </a:lnTo>
                  <a:lnTo>
                    <a:pt x="374" y="466"/>
                  </a:lnTo>
                  <a:lnTo>
                    <a:pt x="359" y="457"/>
                  </a:lnTo>
                  <a:lnTo>
                    <a:pt x="345" y="423"/>
                  </a:lnTo>
                  <a:lnTo>
                    <a:pt x="317" y="434"/>
                  </a:lnTo>
                  <a:lnTo>
                    <a:pt x="270" y="423"/>
                  </a:lnTo>
                  <a:lnTo>
                    <a:pt x="268" y="411"/>
                  </a:lnTo>
                  <a:lnTo>
                    <a:pt x="266" y="331"/>
                  </a:lnTo>
                  <a:lnTo>
                    <a:pt x="242" y="340"/>
                  </a:lnTo>
                  <a:lnTo>
                    <a:pt x="227" y="356"/>
                  </a:lnTo>
                  <a:lnTo>
                    <a:pt x="195" y="346"/>
                  </a:lnTo>
                  <a:lnTo>
                    <a:pt x="153" y="354"/>
                  </a:lnTo>
                  <a:lnTo>
                    <a:pt x="146" y="334"/>
                  </a:lnTo>
                  <a:lnTo>
                    <a:pt x="151" y="297"/>
                  </a:lnTo>
                  <a:lnTo>
                    <a:pt x="183" y="261"/>
                  </a:lnTo>
                  <a:lnTo>
                    <a:pt x="190" y="218"/>
                  </a:lnTo>
                  <a:lnTo>
                    <a:pt x="221" y="186"/>
                  </a:lnTo>
                  <a:lnTo>
                    <a:pt x="279" y="216"/>
                  </a:lnTo>
                  <a:lnTo>
                    <a:pt x="293" y="216"/>
                  </a:lnTo>
                  <a:lnTo>
                    <a:pt x="303" y="258"/>
                  </a:lnTo>
                  <a:lnTo>
                    <a:pt x="318" y="266"/>
                  </a:lnTo>
                  <a:lnTo>
                    <a:pt x="327" y="292"/>
                  </a:lnTo>
                  <a:lnTo>
                    <a:pt x="324" y="309"/>
                  </a:lnTo>
                  <a:lnTo>
                    <a:pt x="359" y="334"/>
                  </a:lnTo>
                  <a:lnTo>
                    <a:pt x="364" y="354"/>
                  </a:lnTo>
                  <a:lnTo>
                    <a:pt x="393" y="366"/>
                  </a:lnTo>
                  <a:lnTo>
                    <a:pt x="464" y="326"/>
                  </a:lnTo>
                  <a:lnTo>
                    <a:pt x="464" y="304"/>
                  </a:lnTo>
                  <a:lnTo>
                    <a:pt x="506" y="243"/>
                  </a:lnTo>
                  <a:lnTo>
                    <a:pt x="476" y="201"/>
                  </a:lnTo>
                  <a:lnTo>
                    <a:pt x="455" y="199"/>
                  </a:lnTo>
                  <a:lnTo>
                    <a:pt x="413" y="172"/>
                  </a:lnTo>
                  <a:lnTo>
                    <a:pt x="428" y="128"/>
                  </a:lnTo>
                  <a:lnTo>
                    <a:pt x="364" y="123"/>
                  </a:lnTo>
                  <a:lnTo>
                    <a:pt x="336" y="80"/>
                  </a:lnTo>
                  <a:lnTo>
                    <a:pt x="340" y="60"/>
                  </a:lnTo>
                  <a:lnTo>
                    <a:pt x="286" y="0"/>
                  </a:lnTo>
                  <a:lnTo>
                    <a:pt x="251" y="18"/>
                  </a:lnTo>
                  <a:lnTo>
                    <a:pt x="221" y="46"/>
                  </a:lnTo>
                  <a:lnTo>
                    <a:pt x="232" y="68"/>
                  </a:lnTo>
                  <a:lnTo>
                    <a:pt x="224" y="82"/>
                  </a:lnTo>
                  <a:lnTo>
                    <a:pt x="183" y="85"/>
                  </a:lnTo>
                  <a:lnTo>
                    <a:pt x="163" y="103"/>
                  </a:lnTo>
                  <a:lnTo>
                    <a:pt x="146" y="94"/>
                  </a:lnTo>
                  <a:lnTo>
                    <a:pt x="129" y="112"/>
                  </a:lnTo>
                  <a:lnTo>
                    <a:pt x="89" y="142"/>
                  </a:lnTo>
                  <a:lnTo>
                    <a:pt x="73" y="130"/>
                  </a:lnTo>
                  <a:lnTo>
                    <a:pt x="73" y="90"/>
                  </a:lnTo>
                  <a:lnTo>
                    <a:pt x="58" y="82"/>
                  </a:lnTo>
                  <a:lnTo>
                    <a:pt x="37" y="92"/>
                  </a:lnTo>
                  <a:lnTo>
                    <a:pt x="9" y="150"/>
                  </a:lnTo>
                  <a:lnTo>
                    <a:pt x="0" y="204"/>
                  </a:lnTo>
                  <a:lnTo>
                    <a:pt x="32" y="258"/>
                  </a:lnTo>
                  <a:lnTo>
                    <a:pt x="58" y="283"/>
                  </a:lnTo>
                  <a:lnTo>
                    <a:pt x="58" y="326"/>
                  </a:lnTo>
                  <a:lnTo>
                    <a:pt x="75" y="363"/>
                  </a:lnTo>
                  <a:lnTo>
                    <a:pt x="68" y="406"/>
                  </a:lnTo>
                  <a:lnTo>
                    <a:pt x="27" y="432"/>
                  </a:lnTo>
                  <a:lnTo>
                    <a:pt x="7" y="496"/>
                  </a:lnTo>
                  <a:lnTo>
                    <a:pt x="41" y="536"/>
                  </a:lnTo>
                  <a:lnTo>
                    <a:pt x="65" y="584"/>
                  </a:lnTo>
                  <a:lnTo>
                    <a:pt x="50" y="609"/>
                  </a:lnTo>
                  <a:lnTo>
                    <a:pt x="45" y="644"/>
                  </a:lnTo>
                  <a:lnTo>
                    <a:pt x="32" y="666"/>
                  </a:lnTo>
                  <a:lnTo>
                    <a:pt x="23" y="691"/>
                  </a:lnTo>
                  <a:lnTo>
                    <a:pt x="45" y="720"/>
                  </a:lnTo>
                  <a:lnTo>
                    <a:pt x="143" y="732"/>
                  </a:lnTo>
                  <a:lnTo>
                    <a:pt x="183" y="717"/>
                  </a:lnTo>
                  <a:lnTo>
                    <a:pt x="197" y="722"/>
                  </a:lnTo>
                </a:path>
              </a:pathLst>
            </a:custGeom>
            <a:grpFill/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5154010" y="3424336"/>
              <a:ext cx="114300" cy="184150"/>
            </a:xfrm>
            <a:custGeom>
              <a:avLst/>
              <a:gdLst>
                <a:gd name="T0" fmla="*/ 86 w 105"/>
                <a:gd name="T1" fmla="*/ 159 h 173"/>
                <a:gd name="T2" fmla="*/ 60 w 105"/>
                <a:gd name="T3" fmla="*/ 172 h 173"/>
                <a:gd name="T4" fmla="*/ 14 w 105"/>
                <a:gd name="T5" fmla="*/ 162 h 173"/>
                <a:gd name="T6" fmla="*/ 3 w 105"/>
                <a:gd name="T7" fmla="*/ 150 h 173"/>
                <a:gd name="T8" fmla="*/ 0 w 105"/>
                <a:gd name="T9" fmla="*/ 74 h 173"/>
                <a:gd name="T10" fmla="*/ 41 w 105"/>
                <a:gd name="T11" fmla="*/ 57 h 173"/>
                <a:gd name="T12" fmla="*/ 37 w 105"/>
                <a:gd name="T13" fmla="*/ 43 h 173"/>
                <a:gd name="T14" fmla="*/ 44 w 105"/>
                <a:gd name="T15" fmla="*/ 14 h 173"/>
                <a:gd name="T16" fmla="*/ 47 w 105"/>
                <a:gd name="T17" fmla="*/ 0 h 173"/>
                <a:gd name="T18" fmla="*/ 62 w 105"/>
                <a:gd name="T19" fmla="*/ 8 h 173"/>
                <a:gd name="T20" fmla="*/ 69 w 105"/>
                <a:gd name="T21" fmla="*/ 33 h 173"/>
                <a:gd name="T22" fmla="*/ 66 w 105"/>
                <a:gd name="T23" fmla="*/ 50 h 173"/>
                <a:gd name="T24" fmla="*/ 99 w 105"/>
                <a:gd name="T25" fmla="*/ 74 h 173"/>
                <a:gd name="T26" fmla="*/ 104 w 105"/>
                <a:gd name="T27" fmla="*/ 93 h 173"/>
                <a:gd name="T28" fmla="*/ 86 w 105"/>
                <a:gd name="T29" fmla="*/ 107 h 173"/>
                <a:gd name="T30" fmla="*/ 78 w 105"/>
                <a:gd name="T31" fmla="*/ 139 h 173"/>
                <a:gd name="T32" fmla="*/ 86 w 105"/>
                <a:gd name="T33" fmla="*/ 159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73">
                  <a:moveTo>
                    <a:pt x="86" y="159"/>
                  </a:moveTo>
                  <a:lnTo>
                    <a:pt x="60" y="172"/>
                  </a:lnTo>
                  <a:lnTo>
                    <a:pt x="14" y="162"/>
                  </a:lnTo>
                  <a:lnTo>
                    <a:pt x="3" y="150"/>
                  </a:lnTo>
                  <a:lnTo>
                    <a:pt x="0" y="74"/>
                  </a:lnTo>
                  <a:lnTo>
                    <a:pt x="41" y="57"/>
                  </a:lnTo>
                  <a:lnTo>
                    <a:pt x="37" y="43"/>
                  </a:lnTo>
                  <a:lnTo>
                    <a:pt x="44" y="14"/>
                  </a:lnTo>
                  <a:lnTo>
                    <a:pt x="47" y="0"/>
                  </a:lnTo>
                  <a:lnTo>
                    <a:pt x="62" y="8"/>
                  </a:lnTo>
                  <a:lnTo>
                    <a:pt x="69" y="33"/>
                  </a:lnTo>
                  <a:lnTo>
                    <a:pt x="66" y="50"/>
                  </a:lnTo>
                  <a:lnTo>
                    <a:pt x="99" y="74"/>
                  </a:lnTo>
                  <a:lnTo>
                    <a:pt x="104" y="93"/>
                  </a:lnTo>
                  <a:lnTo>
                    <a:pt x="86" y="107"/>
                  </a:lnTo>
                  <a:lnTo>
                    <a:pt x="78" y="139"/>
                  </a:lnTo>
                  <a:lnTo>
                    <a:pt x="86" y="159"/>
                  </a:lnTo>
                </a:path>
              </a:pathLst>
            </a:custGeom>
            <a:grpFill/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5019073" y="3344961"/>
              <a:ext cx="180975" cy="182563"/>
            </a:xfrm>
            <a:custGeom>
              <a:avLst/>
              <a:gdLst>
                <a:gd name="T0" fmla="*/ 125 w 164"/>
                <a:gd name="T1" fmla="*/ 141 h 169"/>
                <a:gd name="T2" fmla="*/ 124 w 164"/>
                <a:gd name="T3" fmla="*/ 118 h 169"/>
                <a:gd name="T4" fmla="*/ 117 w 164"/>
                <a:gd name="T5" fmla="*/ 100 h 169"/>
                <a:gd name="T6" fmla="*/ 159 w 164"/>
                <a:gd name="T7" fmla="*/ 84 h 169"/>
                <a:gd name="T8" fmla="*/ 163 w 164"/>
                <a:gd name="T9" fmla="*/ 69 h 169"/>
                <a:gd name="T10" fmla="*/ 152 w 164"/>
                <a:gd name="T11" fmla="*/ 30 h 169"/>
                <a:gd name="T12" fmla="*/ 139 w 164"/>
                <a:gd name="T13" fmla="*/ 30 h 169"/>
                <a:gd name="T14" fmla="*/ 74 w 164"/>
                <a:gd name="T15" fmla="*/ 0 h 169"/>
                <a:gd name="T16" fmla="*/ 47 w 164"/>
                <a:gd name="T17" fmla="*/ 30 h 169"/>
                <a:gd name="T18" fmla="*/ 35 w 164"/>
                <a:gd name="T19" fmla="*/ 66 h 169"/>
                <a:gd name="T20" fmla="*/ 5 w 164"/>
                <a:gd name="T21" fmla="*/ 109 h 169"/>
                <a:gd name="T22" fmla="*/ 0 w 164"/>
                <a:gd name="T23" fmla="*/ 139 h 169"/>
                <a:gd name="T24" fmla="*/ 11 w 164"/>
                <a:gd name="T25" fmla="*/ 159 h 169"/>
                <a:gd name="T26" fmla="*/ 57 w 164"/>
                <a:gd name="T27" fmla="*/ 156 h 169"/>
                <a:gd name="T28" fmla="*/ 81 w 164"/>
                <a:gd name="T29" fmla="*/ 168 h 169"/>
                <a:gd name="T30" fmla="*/ 103 w 164"/>
                <a:gd name="T31" fmla="*/ 151 h 169"/>
                <a:gd name="T32" fmla="*/ 125 w 164"/>
                <a:gd name="T33" fmla="*/ 141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169">
                  <a:moveTo>
                    <a:pt x="125" y="141"/>
                  </a:moveTo>
                  <a:lnTo>
                    <a:pt x="124" y="118"/>
                  </a:lnTo>
                  <a:lnTo>
                    <a:pt x="117" y="100"/>
                  </a:lnTo>
                  <a:lnTo>
                    <a:pt x="159" y="84"/>
                  </a:lnTo>
                  <a:lnTo>
                    <a:pt x="163" y="69"/>
                  </a:lnTo>
                  <a:lnTo>
                    <a:pt x="152" y="30"/>
                  </a:lnTo>
                  <a:lnTo>
                    <a:pt x="139" y="30"/>
                  </a:lnTo>
                  <a:lnTo>
                    <a:pt x="74" y="0"/>
                  </a:lnTo>
                  <a:lnTo>
                    <a:pt x="47" y="30"/>
                  </a:lnTo>
                  <a:lnTo>
                    <a:pt x="35" y="66"/>
                  </a:lnTo>
                  <a:lnTo>
                    <a:pt x="5" y="109"/>
                  </a:lnTo>
                  <a:lnTo>
                    <a:pt x="0" y="139"/>
                  </a:lnTo>
                  <a:lnTo>
                    <a:pt x="11" y="159"/>
                  </a:lnTo>
                  <a:lnTo>
                    <a:pt x="57" y="156"/>
                  </a:lnTo>
                  <a:lnTo>
                    <a:pt x="81" y="168"/>
                  </a:lnTo>
                  <a:lnTo>
                    <a:pt x="103" y="151"/>
                  </a:lnTo>
                  <a:lnTo>
                    <a:pt x="125" y="141"/>
                  </a:lnTo>
                </a:path>
              </a:pathLst>
            </a:custGeom>
            <a:grpFill/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4590448" y="3419574"/>
              <a:ext cx="352425" cy="717550"/>
            </a:xfrm>
            <a:custGeom>
              <a:avLst/>
              <a:gdLst>
                <a:gd name="T0" fmla="*/ 21 w 323"/>
                <a:gd name="T1" fmla="*/ 671 h 672"/>
                <a:gd name="T2" fmla="*/ 90 w 323"/>
                <a:gd name="T3" fmla="*/ 650 h 672"/>
                <a:gd name="T4" fmla="*/ 179 w 323"/>
                <a:gd name="T5" fmla="*/ 592 h 672"/>
                <a:gd name="T6" fmla="*/ 241 w 323"/>
                <a:gd name="T7" fmla="*/ 580 h 672"/>
                <a:gd name="T8" fmla="*/ 288 w 323"/>
                <a:gd name="T9" fmla="*/ 542 h 672"/>
                <a:gd name="T10" fmla="*/ 293 w 323"/>
                <a:gd name="T11" fmla="*/ 462 h 672"/>
                <a:gd name="T12" fmla="*/ 270 w 323"/>
                <a:gd name="T13" fmla="*/ 433 h 672"/>
                <a:gd name="T14" fmla="*/ 278 w 323"/>
                <a:gd name="T15" fmla="*/ 406 h 672"/>
                <a:gd name="T16" fmla="*/ 293 w 323"/>
                <a:gd name="T17" fmla="*/ 386 h 672"/>
                <a:gd name="T18" fmla="*/ 296 w 323"/>
                <a:gd name="T19" fmla="*/ 351 h 672"/>
                <a:gd name="T20" fmla="*/ 312 w 323"/>
                <a:gd name="T21" fmla="*/ 326 h 672"/>
                <a:gd name="T22" fmla="*/ 288 w 323"/>
                <a:gd name="T23" fmla="*/ 278 h 672"/>
                <a:gd name="T24" fmla="*/ 253 w 323"/>
                <a:gd name="T25" fmla="*/ 238 h 672"/>
                <a:gd name="T26" fmla="*/ 274 w 323"/>
                <a:gd name="T27" fmla="*/ 174 h 672"/>
                <a:gd name="T28" fmla="*/ 314 w 323"/>
                <a:gd name="T29" fmla="*/ 148 h 672"/>
                <a:gd name="T30" fmla="*/ 322 w 323"/>
                <a:gd name="T31" fmla="*/ 105 h 672"/>
                <a:gd name="T32" fmla="*/ 305 w 323"/>
                <a:gd name="T33" fmla="*/ 68 h 672"/>
                <a:gd name="T34" fmla="*/ 305 w 323"/>
                <a:gd name="T35" fmla="*/ 25 h 672"/>
                <a:gd name="T36" fmla="*/ 278 w 323"/>
                <a:gd name="T37" fmla="*/ 0 h 672"/>
                <a:gd name="T38" fmla="*/ 215 w 323"/>
                <a:gd name="T39" fmla="*/ 32 h 672"/>
                <a:gd name="T40" fmla="*/ 205 w 323"/>
                <a:gd name="T41" fmla="*/ 22 h 672"/>
                <a:gd name="T42" fmla="*/ 172 w 323"/>
                <a:gd name="T43" fmla="*/ 48 h 672"/>
                <a:gd name="T44" fmla="*/ 144 w 323"/>
                <a:gd name="T45" fmla="*/ 45 h 672"/>
                <a:gd name="T46" fmla="*/ 90 w 323"/>
                <a:gd name="T47" fmla="*/ 123 h 672"/>
                <a:gd name="T48" fmla="*/ 75 w 323"/>
                <a:gd name="T49" fmla="*/ 123 h 672"/>
                <a:gd name="T50" fmla="*/ 45 w 323"/>
                <a:gd name="T51" fmla="*/ 148 h 672"/>
                <a:gd name="T52" fmla="*/ 47 w 323"/>
                <a:gd name="T53" fmla="*/ 181 h 672"/>
                <a:gd name="T54" fmla="*/ 33 w 323"/>
                <a:gd name="T55" fmla="*/ 211 h 672"/>
                <a:gd name="T56" fmla="*/ 28 w 323"/>
                <a:gd name="T57" fmla="*/ 252 h 672"/>
                <a:gd name="T58" fmla="*/ 2 w 323"/>
                <a:gd name="T59" fmla="*/ 292 h 672"/>
                <a:gd name="T60" fmla="*/ 31 w 323"/>
                <a:gd name="T61" fmla="*/ 351 h 672"/>
                <a:gd name="T62" fmla="*/ 21 w 323"/>
                <a:gd name="T63" fmla="*/ 386 h 672"/>
                <a:gd name="T64" fmla="*/ 0 w 323"/>
                <a:gd name="T65" fmla="*/ 423 h 672"/>
                <a:gd name="T66" fmla="*/ 31 w 323"/>
                <a:gd name="T67" fmla="*/ 567 h 672"/>
                <a:gd name="T68" fmla="*/ 10 w 323"/>
                <a:gd name="T69" fmla="*/ 640 h 672"/>
                <a:gd name="T70" fmla="*/ 21 w 323"/>
                <a:gd name="T71" fmla="*/ 671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3" h="672">
                  <a:moveTo>
                    <a:pt x="21" y="671"/>
                  </a:moveTo>
                  <a:lnTo>
                    <a:pt x="90" y="650"/>
                  </a:lnTo>
                  <a:lnTo>
                    <a:pt x="179" y="592"/>
                  </a:lnTo>
                  <a:lnTo>
                    <a:pt x="241" y="580"/>
                  </a:lnTo>
                  <a:lnTo>
                    <a:pt x="288" y="542"/>
                  </a:lnTo>
                  <a:lnTo>
                    <a:pt x="293" y="462"/>
                  </a:lnTo>
                  <a:lnTo>
                    <a:pt x="270" y="433"/>
                  </a:lnTo>
                  <a:lnTo>
                    <a:pt x="278" y="406"/>
                  </a:lnTo>
                  <a:lnTo>
                    <a:pt x="293" y="386"/>
                  </a:lnTo>
                  <a:lnTo>
                    <a:pt x="296" y="351"/>
                  </a:lnTo>
                  <a:lnTo>
                    <a:pt x="312" y="326"/>
                  </a:lnTo>
                  <a:lnTo>
                    <a:pt x="288" y="278"/>
                  </a:lnTo>
                  <a:lnTo>
                    <a:pt x="253" y="238"/>
                  </a:lnTo>
                  <a:lnTo>
                    <a:pt x="274" y="174"/>
                  </a:lnTo>
                  <a:lnTo>
                    <a:pt x="314" y="148"/>
                  </a:lnTo>
                  <a:lnTo>
                    <a:pt x="322" y="105"/>
                  </a:lnTo>
                  <a:lnTo>
                    <a:pt x="305" y="68"/>
                  </a:lnTo>
                  <a:lnTo>
                    <a:pt x="305" y="25"/>
                  </a:lnTo>
                  <a:lnTo>
                    <a:pt x="278" y="0"/>
                  </a:lnTo>
                  <a:lnTo>
                    <a:pt x="215" y="32"/>
                  </a:lnTo>
                  <a:lnTo>
                    <a:pt x="205" y="22"/>
                  </a:lnTo>
                  <a:lnTo>
                    <a:pt x="172" y="48"/>
                  </a:lnTo>
                  <a:lnTo>
                    <a:pt x="144" y="45"/>
                  </a:lnTo>
                  <a:lnTo>
                    <a:pt x="90" y="123"/>
                  </a:lnTo>
                  <a:lnTo>
                    <a:pt x="75" y="123"/>
                  </a:lnTo>
                  <a:lnTo>
                    <a:pt x="45" y="148"/>
                  </a:lnTo>
                  <a:lnTo>
                    <a:pt x="47" y="181"/>
                  </a:lnTo>
                  <a:lnTo>
                    <a:pt x="33" y="211"/>
                  </a:lnTo>
                  <a:lnTo>
                    <a:pt x="28" y="252"/>
                  </a:lnTo>
                  <a:lnTo>
                    <a:pt x="2" y="292"/>
                  </a:lnTo>
                  <a:lnTo>
                    <a:pt x="31" y="351"/>
                  </a:lnTo>
                  <a:lnTo>
                    <a:pt x="21" y="386"/>
                  </a:lnTo>
                  <a:lnTo>
                    <a:pt x="0" y="423"/>
                  </a:lnTo>
                  <a:lnTo>
                    <a:pt x="31" y="567"/>
                  </a:lnTo>
                  <a:lnTo>
                    <a:pt x="10" y="640"/>
                  </a:lnTo>
                  <a:lnTo>
                    <a:pt x="21" y="671"/>
                  </a:lnTo>
                </a:path>
              </a:pathLst>
            </a:custGeom>
            <a:grpFill/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5155598" y="3437036"/>
              <a:ext cx="41275" cy="58738"/>
            </a:xfrm>
            <a:custGeom>
              <a:avLst/>
              <a:gdLst>
                <a:gd name="T0" fmla="*/ 37 w 38"/>
                <a:gd name="T1" fmla="*/ 0 h 53"/>
                <a:gd name="T2" fmla="*/ 31 w 38"/>
                <a:gd name="T3" fmla="*/ 27 h 53"/>
                <a:gd name="T4" fmla="*/ 34 w 38"/>
                <a:gd name="T5" fmla="*/ 39 h 53"/>
                <a:gd name="T6" fmla="*/ 8 w 38"/>
                <a:gd name="T7" fmla="*/ 52 h 53"/>
                <a:gd name="T8" fmla="*/ 5 w 38"/>
                <a:gd name="T9" fmla="*/ 30 h 53"/>
                <a:gd name="T10" fmla="*/ 0 w 38"/>
                <a:gd name="T11" fmla="*/ 15 h 53"/>
                <a:gd name="T12" fmla="*/ 37 w 38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53">
                  <a:moveTo>
                    <a:pt x="37" y="0"/>
                  </a:moveTo>
                  <a:lnTo>
                    <a:pt x="31" y="27"/>
                  </a:lnTo>
                  <a:lnTo>
                    <a:pt x="34" y="39"/>
                  </a:lnTo>
                  <a:lnTo>
                    <a:pt x="8" y="52"/>
                  </a:lnTo>
                  <a:lnTo>
                    <a:pt x="5" y="30"/>
                  </a:lnTo>
                  <a:lnTo>
                    <a:pt x="0" y="15"/>
                  </a:lnTo>
                  <a:lnTo>
                    <a:pt x="37" y="0"/>
                  </a:lnTo>
                </a:path>
              </a:pathLst>
            </a:custGeom>
            <a:grpFill/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5127023" y="5518249"/>
              <a:ext cx="79375" cy="55562"/>
            </a:xfrm>
            <a:custGeom>
              <a:avLst/>
              <a:gdLst>
                <a:gd name="T0" fmla="*/ 4 w 72"/>
                <a:gd name="T1" fmla="*/ 13 h 49"/>
                <a:gd name="T2" fmla="*/ 30 w 72"/>
                <a:gd name="T3" fmla="*/ 18 h 49"/>
                <a:gd name="T4" fmla="*/ 57 w 72"/>
                <a:gd name="T5" fmla="*/ 0 h 49"/>
                <a:gd name="T6" fmla="*/ 71 w 72"/>
                <a:gd name="T7" fmla="*/ 36 h 49"/>
                <a:gd name="T8" fmla="*/ 42 w 72"/>
                <a:gd name="T9" fmla="*/ 48 h 49"/>
                <a:gd name="T10" fmla="*/ 6 w 72"/>
                <a:gd name="T11" fmla="*/ 45 h 49"/>
                <a:gd name="T12" fmla="*/ 0 w 72"/>
                <a:gd name="T13" fmla="*/ 18 h 49"/>
                <a:gd name="T14" fmla="*/ 4 w 72"/>
                <a:gd name="T15" fmla="*/ 1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49">
                  <a:moveTo>
                    <a:pt x="4" y="13"/>
                  </a:moveTo>
                  <a:lnTo>
                    <a:pt x="30" y="18"/>
                  </a:lnTo>
                  <a:lnTo>
                    <a:pt x="57" y="0"/>
                  </a:lnTo>
                  <a:lnTo>
                    <a:pt x="71" y="36"/>
                  </a:lnTo>
                  <a:lnTo>
                    <a:pt x="42" y="48"/>
                  </a:lnTo>
                  <a:lnTo>
                    <a:pt x="6" y="45"/>
                  </a:lnTo>
                  <a:lnTo>
                    <a:pt x="0" y="18"/>
                  </a:lnTo>
                  <a:lnTo>
                    <a:pt x="4" y="13"/>
                  </a:lnTo>
                </a:path>
              </a:pathLst>
            </a:custGeom>
            <a:grpFill/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4666648" y="5167411"/>
              <a:ext cx="798512" cy="646113"/>
            </a:xfrm>
            <a:custGeom>
              <a:avLst/>
              <a:gdLst>
                <a:gd name="T0" fmla="*/ 214 w 729"/>
                <a:gd name="T1" fmla="*/ 87 h 604"/>
                <a:gd name="T2" fmla="*/ 224 w 729"/>
                <a:gd name="T3" fmla="*/ 49 h 604"/>
                <a:gd name="T4" fmla="*/ 291 w 729"/>
                <a:gd name="T5" fmla="*/ 70 h 604"/>
                <a:gd name="T6" fmla="*/ 289 w 729"/>
                <a:gd name="T7" fmla="*/ 39 h 604"/>
                <a:gd name="T8" fmla="*/ 317 w 729"/>
                <a:gd name="T9" fmla="*/ 4 h 604"/>
                <a:gd name="T10" fmla="*/ 392 w 729"/>
                <a:gd name="T11" fmla="*/ 0 h 604"/>
                <a:gd name="T12" fmla="*/ 458 w 729"/>
                <a:gd name="T13" fmla="*/ 7 h 604"/>
                <a:gd name="T14" fmla="*/ 452 w 729"/>
                <a:gd name="T15" fmla="*/ 44 h 604"/>
                <a:gd name="T16" fmla="*/ 426 w 729"/>
                <a:gd name="T17" fmla="*/ 89 h 604"/>
                <a:gd name="T18" fmla="*/ 542 w 729"/>
                <a:gd name="T19" fmla="*/ 59 h 604"/>
                <a:gd name="T20" fmla="*/ 585 w 729"/>
                <a:gd name="T21" fmla="*/ 70 h 604"/>
                <a:gd name="T22" fmla="*/ 578 w 729"/>
                <a:gd name="T23" fmla="*/ 34 h 604"/>
                <a:gd name="T24" fmla="*/ 654 w 729"/>
                <a:gd name="T25" fmla="*/ 57 h 604"/>
                <a:gd name="T26" fmla="*/ 698 w 729"/>
                <a:gd name="T27" fmla="*/ 89 h 604"/>
                <a:gd name="T28" fmla="*/ 708 w 729"/>
                <a:gd name="T29" fmla="*/ 167 h 604"/>
                <a:gd name="T30" fmla="*/ 675 w 729"/>
                <a:gd name="T31" fmla="*/ 206 h 604"/>
                <a:gd name="T32" fmla="*/ 612 w 729"/>
                <a:gd name="T33" fmla="*/ 258 h 604"/>
                <a:gd name="T34" fmla="*/ 580 w 729"/>
                <a:gd name="T35" fmla="*/ 268 h 604"/>
                <a:gd name="T36" fmla="*/ 566 w 729"/>
                <a:gd name="T37" fmla="*/ 275 h 604"/>
                <a:gd name="T38" fmla="*/ 514 w 729"/>
                <a:gd name="T39" fmla="*/ 293 h 604"/>
                <a:gd name="T40" fmla="*/ 474 w 729"/>
                <a:gd name="T41" fmla="*/ 296 h 604"/>
                <a:gd name="T42" fmla="*/ 376 w 729"/>
                <a:gd name="T43" fmla="*/ 285 h 604"/>
                <a:gd name="T44" fmla="*/ 389 w 729"/>
                <a:gd name="T45" fmla="*/ 354 h 604"/>
                <a:gd name="T46" fmla="*/ 327 w 729"/>
                <a:gd name="T47" fmla="*/ 399 h 604"/>
                <a:gd name="T48" fmla="*/ 263 w 729"/>
                <a:gd name="T49" fmla="*/ 418 h 604"/>
                <a:gd name="T50" fmla="*/ 189 w 729"/>
                <a:gd name="T51" fmla="*/ 450 h 604"/>
                <a:gd name="T52" fmla="*/ 70 w 729"/>
                <a:gd name="T53" fmla="*/ 502 h 604"/>
                <a:gd name="T54" fmla="*/ 88 w 729"/>
                <a:gd name="T55" fmla="*/ 582 h 604"/>
                <a:gd name="T56" fmla="*/ 35 w 729"/>
                <a:gd name="T57" fmla="*/ 599 h 604"/>
                <a:gd name="T58" fmla="*/ 8 w 729"/>
                <a:gd name="T59" fmla="*/ 491 h 604"/>
                <a:gd name="T60" fmla="*/ 33 w 729"/>
                <a:gd name="T61" fmla="*/ 431 h 604"/>
                <a:gd name="T62" fmla="*/ 61 w 729"/>
                <a:gd name="T63" fmla="*/ 403 h 604"/>
                <a:gd name="T64" fmla="*/ 98 w 729"/>
                <a:gd name="T65" fmla="*/ 352 h 604"/>
                <a:gd name="T66" fmla="*/ 153 w 729"/>
                <a:gd name="T67" fmla="*/ 246 h 604"/>
                <a:gd name="T68" fmla="*/ 194 w 729"/>
                <a:gd name="T69" fmla="*/ 170 h 604"/>
                <a:gd name="T70" fmla="*/ 194 w 729"/>
                <a:gd name="T71" fmla="*/ 10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9" h="604">
                  <a:moveTo>
                    <a:pt x="194" y="103"/>
                  </a:moveTo>
                  <a:lnTo>
                    <a:pt x="214" y="87"/>
                  </a:lnTo>
                  <a:lnTo>
                    <a:pt x="214" y="57"/>
                  </a:lnTo>
                  <a:lnTo>
                    <a:pt x="224" y="49"/>
                  </a:lnTo>
                  <a:lnTo>
                    <a:pt x="249" y="50"/>
                  </a:lnTo>
                  <a:lnTo>
                    <a:pt x="291" y="70"/>
                  </a:lnTo>
                  <a:lnTo>
                    <a:pt x="298" y="55"/>
                  </a:lnTo>
                  <a:lnTo>
                    <a:pt x="289" y="39"/>
                  </a:lnTo>
                  <a:lnTo>
                    <a:pt x="291" y="27"/>
                  </a:lnTo>
                  <a:lnTo>
                    <a:pt x="317" y="4"/>
                  </a:lnTo>
                  <a:lnTo>
                    <a:pt x="364" y="16"/>
                  </a:lnTo>
                  <a:lnTo>
                    <a:pt x="392" y="0"/>
                  </a:lnTo>
                  <a:lnTo>
                    <a:pt x="412" y="19"/>
                  </a:lnTo>
                  <a:lnTo>
                    <a:pt x="458" y="7"/>
                  </a:lnTo>
                  <a:lnTo>
                    <a:pt x="467" y="25"/>
                  </a:lnTo>
                  <a:lnTo>
                    <a:pt x="452" y="44"/>
                  </a:lnTo>
                  <a:lnTo>
                    <a:pt x="426" y="80"/>
                  </a:lnTo>
                  <a:lnTo>
                    <a:pt x="426" y="89"/>
                  </a:lnTo>
                  <a:lnTo>
                    <a:pt x="442" y="100"/>
                  </a:lnTo>
                  <a:lnTo>
                    <a:pt x="542" y="59"/>
                  </a:lnTo>
                  <a:lnTo>
                    <a:pt x="575" y="80"/>
                  </a:lnTo>
                  <a:lnTo>
                    <a:pt x="585" y="70"/>
                  </a:lnTo>
                  <a:lnTo>
                    <a:pt x="575" y="49"/>
                  </a:lnTo>
                  <a:lnTo>
                    <a:pt x="578" y="34"/>
                  </a:lnTo>
                  <a:lnTo>
                    <a:pt x="642" y="49"/>
                  </a:lnTo>
                  <a:lnTo>
                    <a:pt x="654" y="57"/>
                  </a:lnTo>
                  <a:lnTo>
                    <a:pt x="670" y="55"/>
                  </a:lnTo>
                  <a:lnTo>
                    <a:pt x="698" y="89"/>
                  </a:lnTo>
                  <a:lnTo>
                    <a:pt x="728" y="153"/>
                  </a:lnTo>
                  <a:lnTo>
                    <a:pt x="708" y="167"/>
                  </a:lnTo>
                  <a:lnTo>
                    <a:pt x="690" y="201"/>
                  </a:lnTo>
                  <a:lnTo>
                    <a:pt x="675" y="206"/>
                  </a:lnTo>
                  <a:lnTo>
                    <a:pt x="662" y="234"/>
                  </a:lnTo>
                  <a:lnTo>
                    <a:pt x="612" y="258"/>
                  </a:lnTo>
                  <a:lnTo>
                    <a:pt x="593" y="246"/>
                  </a:lnTo>
                  <a:lnTo>
                    <a:pt x="580" y="268"/>
                  </a:lnTo>
                  <a:lnTo>
                    <a:pt x="580" y="275"/>
                  </a:lnTo>
                  <a:lnTo>
                    <a:pt x="566" y="275"/>
                  </a:lnTo>
                  <a:lnTo>
                    <a:pt x="539" y="275"/>
                  </a:lnTo>
                  <a:lnTo>
                    <a:pt x="514" y="293"/>
                  </a:lnTo>
                  <a:lnTo>
                    <a:pt x="497" y="284"/>
                  </a:lnTo>
                  <a:lnTo>
                    <a:pt x="474" y="296"/>
                  </a:lnTo>
                  <a:lnTo>
                    <a:pt x="422" y="320"/>
                  </a:lnTo>
                  <a:lnTo>
                    <a:pt x="376" y="285"/>
                  </a:lnTo>
                  <a:lnTo>
                    <a:pt x="374" y="312"/>
                  </a:lnTo>
                  <a:lnTo>
                    <a:pt x="389" y="354"/>
                  </a:lnTo>
                  <a:lnTo>
                    <a:pt x="349" y="369"/>
                  </a:lnTo>
                  <a:lnTo>
                    <a:pt x="327" y="399"/>
                  </a:lnTo>
                  <a:lnTo>
                    <a:pt x="286" y="411"/>
                  </a:lnTo>
                  <a:lnTo>
                    <a:pt x="263" y="418"/>
                  </a:lnTo>
                  <a:lnTo>
                    <a:pt x="219" y="418"/>
                  </a:lnTo>
                  <a:lnTo>
                    <a:pt x="189" y="450"/>
                  </a:lnTo>
                  <a:lnTo>
                    <a:pt x="111" y="477"/>
                  </a:lnTo>
                  <a:lnTo>
                    <a:pt x="70" y="502"/>
                  </a:lnTo>
                  <a:lnTo>
                    <a:pt x="52" y="521"/>
                  </a:lnTo>
                  <a:lnTo>
                    <a:pt x="88" y="582"/>
                  </a:lnTo>
                  <a:lnTo>
                    <a:pt x="64" y="603"/>
                  </a:lnTo>
                  <a:lnTo>
                    <a:pt x="35" y="599"/>
                  </a:lnTo>
                  <a:lnTo>
                    <a:pt x="0" y="539"/>
                  </a:lnTo>
                  <a:lnTo>
                    <a:pt x="8" y="491"/>
                  </a:lnTo>
                  <a:lnTo>
                    <a:pt x="8" y="472"/>
                  </a:lnTo>
                  <a:lnTo>
                    <a:pt x="33" y="431"/>
                  </a:lnTo>
                  <a:lnTo>
                    <a:pt x="64" y="423"/>
                  </a:lnTo>
                  <a:lnTo>
                    <a:pt x="61" y="403"/>
                  </a:lnTo>
                  <a:lnTo>
                    <a:pt x="93" y="388"/>
                  </a:lnTo>
                  <a:lnTo>
                    <a:pt x="98" y="352"/>
                  </a:lnTo>
                  <a:lnTo>
                    <a:pt x="155" y="308"/>
                  </a:lnTo>
                  <a:lnTo>
                    <a:pt x="153" y="246"/>
                  </a:lnTo>
                  <a:lnTo>
                    <a:pt x="196" y="193"/>
                  </a:lnTo>
                  <a:lnTo>
                    <a:pt x="194" y="170"/>
                  </a:lnTo>
                  <a:lnTo>
                    <a:pt x="209" y="151"/>
                  </a:lnTo>
                  <a:lnTo>
                    <a:pt x="194" y="103"/>
                  </a:lnTo>
                </a:path>
              </a:pathLst>
            </a:custGeom>
            <a:grpFill/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4069748" y="5099149"/>
              <a:ext cx="822325" cy="581025"/>
            </a:xfrm>
            <a:custGeom>
              <a:avLst/>
              <a:gdLst>
                <a:gd name="T0" fmla="*/ 34 w 753"/>
                <a:gd name="T1" fmla="*/ 211 h 542"/>
                <a:gd name="T2" fmla="*/ 80 w 753"/>
                <a:gd name="T3" fmla="*/ 187 h 542"/>
                <a:gd name="T4" fmla="*/ 159 w 753"/>
                <a:gd name="T5" fmla="*/ 207 h 542"/>
                <a:gd name="T6" fmla="*/ 175 w 753"/>
                <a:gd name="T7" fmla="*/ 173 h 542"/>
                <a:gd name="T8" fmla="*/ 284 w 753"/>
                <a:gd name="T9" fmla="*/ 133 h 542"/>
                <a:gd name="T10" fmla="*/ 373 w 753"/>
                <a:gd name="T11" fmla="*/ 107 h 542"/>
                <a:gd name="T12" fmla="*/ 410 w 753"/>
                <a:gd name="T13" fmla="*/ 117 h 542"/>
                <a:gd name="T14" fmla="*/ 438 w 753"/>
                <a:gd name="T15" fmla="*/ 95 h 542"/>
                <a:gd name="T16" fmla="*/ 450 w 753"/>
                <a:gd name="T17" fmla="*/ 73 h 542"/>
                <a:gd name="T18" fmla="*/ 489 w 753"/>
                <a:gd name="T19" fmla="*/ 46 h 542"/>
                <a:gd name="T20" fmla="*/ 537 w 753"/>
                <a:gd name="T21" fmla="*/ 19 h 542"/>
                <a:gd name="T22" fmla="*/ 557 w 753"/>
                <a:gd name="T23" fmla="*/ 44 h 542"/>
                <a:gd name="T24" fmla="*/ 606 w 753"/>
                <a:gd name="T25" fmla="*/ 9 h 542"/>
                <a:gd name="T26" fmla="*/ 656 w 753"/>
                <a:gd name="T27" fmla="*/ 9 h 542"/>
                <a:gd name="T28" fmla="*/ 681 w 753"/>
                <a:gd name="T29" fmla="*/ 47 h 542"/>
                <a:gd name="T30" fmla="*/ 651 w 753"/>
                <a:gd name="T31" fmla="*/ 119 h 542"/>
                <a:gd name="T32" fmla="*/ 651 w 753"/>
                <a:gd name="T33" fmla="*/ 151 h 542"/>
                <a:gd name="T34" fmla="*/ 700 w 753"/>
                <a:gd name="T35" fmla="*/ 176 h 542"/>
                <a:gd name="T36" fmla="*/ 736 w 753"/>
                <a:gd name="T37" fmla="*/ 164 h 542"/>
                <a:gd name="T38" fmla="*/ 736 w 753"/>
                <a:gd name="T39" fmla="*/ 231 h 542"/>
                <a:gd name="T40" fmla="*/ 694 w 753"/>
                <a:gd name="T41" fmla="*/ 308 h 542"/>
                <a:gd name="T42" fmla="*/ 640 w 753"/>
                <a:gd name="T43" fmla="*/ 413 h 542"/>
                <a:gd name="T44" fmla="*/ 603 w 753"/>
                <a:gd name="T45" fmla="*/ 465 h 542"/>
                <a:gd name="T46" fmla="*/ 574 w 753"/>
                <a:gd name="T47" fmla="*/ 493 h 542"/>
                <a:gd name="T48" fmla="*/ 485 w 753"/>
                <a:gd name="T49" fmla="*/ 541 h 542"/>
                <a:gd name="T50" fmla="*/ 417 w 753"/>
                <a:gd name="T51" fmla="*/ 503 h 542"/>
                <a:gd name="T52" fmla="*/ 347 w 753"/>
                <a:gd name="T53" fmla="*/ 541 h 542"/>
                <a:gd name="T54" fmla="*/ 232 w 753"/>
                <a:gd name="T55" fmla="*/ 499 h 542"/>
                <a:gd name="T56" fmla="*/ 237 w 753"/>
                <a:gd name="T57" fmla="*/ 418 h 542"/>
                <a:gd name="T58" fmla="*/ 185 w 753"/>
                <a:gd name="T59" fmla="*/ 404 h 542"/>
                <a:gd name="T60" fmla="*/ 147 w 753"/>
                <a:gd name="T61" fmla="*/ 404 h 542"/>
                <a:gd name="T62" fmla="*/ 127 w 753"/>
                <a:gd name="T63" fmla="*/ 346 h 542"/>
                <a:gd name="T64" fmla="*/ 161 w 753"/>
                <a:gd name="T65" fmla="*/ 337 h 542"/>
                <a:gd name="T66" fmla="*/ 159 w 753"/>
                <a:gd name="T67" fmla="*/ 289 h 542"/>
                <a:gd name="T68" fmla="*/ 62 w 753"/>
                <a:gd name="T69" fmla="*/ 249 h 542"/>
                <a:gd name="T70" fmla="*/ 14 w 753"/>
                <a:gd name="T71" fmla="*/ 249 h 542"/>
                <a:gd name="T72" fmla="*/ 0 w 753"/>
                <a:gd name="T73" fmla="*/ 20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3" h="542">
                  <a:moveTo>
                    <a:pt x="0" y="207"/>
                  </a:moveTo>
                  <a:lnTo>
                    <a:pt x="34" y="211"/>
                  </a:lnTo>
                  <a:lnTo>
                    <a:pt x="67" y="178"/>
                  </a:lnTo>
                  <a:lnTo>
                    <a:pt x="80" y="187"/>
                  </a:lnTo>
                  <a:lnTo>
                    <a:pt x="147" y="215"/>
                  </a:lnTo>
                  <a:lnTo>
                    <a:pt x="159" y="207"/>
                  </a:lnTo>
                  <a:lnTo>
                    <a:pt x="161" y="187"/>
                  </a:lnTo>
                  <a:lnTo>
                    <a:pt x="175" y="173"/>
                  </a:lnTo>
                  <a:lnTo>
                    <a:pt x="269" y="112"/>
                  </a:lnTo>
                  <a:lnTo>
                    <a:pt x="284" y="133"/>
                  </a:lnTo>
                  <a:lnTo>
                    <a:pt x="343" y="148"/>
                  </a:lnTo>
                  <a:lnTo>
                    <a:pt x="373" y="107"/>
                  </a:lnTo>
                  <a:lnTo>
                    <a:pt x="387" y="117"/>
                  </a:lnTo>
                  <a:lnTo>
                    <a:pt x="410" y="117"/>
                  </a:lnTo>
                  <a:lnTo>
                    <a:pt x="410" y="105"/>
                  </a:lnTo>
                  <a:lnTo>
                    <a:pt x="438" y="95"/>
                  </a:lnTo>
                  <a:lnTo>
                    <a:pt x="438" y="86"/>
                  </a:lnTo>
                  <a:lnTo>
                    <a:pt x="450" y="73"/>
                  </a:lnTo>
                  <a:lnTo>
                    <a:pt x="458" y="75"/>
                  </a:lnTo>
                  <a:lnTo>
                    <a:pt x="489" y="46"/>
                  </a:lnTo>
                  <a:lnTo>
                    <a:pt x="513" y="52"/>
                  </a:lnTo>
                  <a:lnTo>
                    <a:pt x="537" y="19"/>
                  </a:lnTo>
                  <a:lnTo>
                    <a:pt x="550" y="46"/>
                  </a:lnTo>
                  <a:lnTo>
                    <a:pt x="557" y="44"/>
                  </a:lnTo>
                  <a:lnTo>
                    <a:pt x="596" y="7"/>
                  </a:lnTo>
                  <a:lnTo>
                    <a:pt x="606" y="9"/>
                  </a:lnTo>
                  <a:lnTo>
                    <a:pt x="624" y="0"/>
                  </a:lnTo>
                  <a:lnTo>
                    <a:pt x="656" y="9"/>
                  </a:lnTo>
                  <a:lnTo>
                    <a:pt x="656" y="44"/>
                  </a:lnTo>
                  <a:lnTo>
                    <a:pt x="681" y="47"/>
                  </a:lnTo>
                  <a:lnTo>
                    <a:pt x="672" y="82"/>
                  </a:lnTo>
                  <a:lnTo>
                    <a:pt x="651" y="119"/>
                  </a:lnTo>
                  <a:lnTo>
                    <a:pt x="640" y="151"/>
                  </a:lnTo>
                  <a:lnTo>
                    <a:pt x="651" y="151"/>
                  </a:lnTo>
                  <a:lnTo>
                    <a:pt x="678" y="127"/>
                  </a:lnTo>
                  <a:lnTo>
                    <a:pt x="700" y="176"/>
                  </a:lnTo>
                  <a:lnTo>
                    <a:pt x="717" y="164"/>
                  </a:lnTo>
                  <a:lnTo>
                    <a:pt x="736" y="164"/>
                  </a:lnTo>
                  <a:lnTo>
                    <a:pt x="752" y="213"/>
                  </a:lnTo>
                  <a:lnTo>
                    <a:pt x="736" y="231"/>
                  </a:lnTo>
                  <a:lnTo>
                    <a:pt x="738" y="254"/>
                  </a:lnTo>
                  <a:lnTo>
                    <a:pt x="694" y="308"/>
                  </a:lnTo>
                  <a:lnTo>
                    <a:pt x="696" y="369"/>
                  </a:lnTo>
                  <a:lnTo>
                    <a:pt x="640" y="413"/>
                  </a:lnTo>
                  <a:lnTo>
                    <a:pt x="635" y="449"/>
                  </a:lnTo>
                  <a:lnTo>
                    <a:pt x="603" y="465"/>
                  </a:lnTo>
                  <a:lnTo>
                    <a:pt x="606" y="484"/>
                  </a:lnTo>
                  <a:lnTo>
                    <a:pt x="574" y="493"/>
                  </a:lnTo>
                  <a:lnTo>
                    <a:pt x="550" y="533"/>
                  </a:lnTo>
                  <a:lnTo>
                    <a:pt x="485" y="541"/>
                  </a:lnTo>
                  <a:lnTo>
                    <a:pt x="450" y="517"/>
                  </a:lnTo>
                  <a:lnTo>
                    <a:pt x="417" y="503"/>
                  </a:lnTo>
                  <a:lnTo>
                    <a:pt x="382" y="538"/>
                  </a:lnTo>
                  <a:lnTo>
                    <a:pt x="347" y="541"/>
                  </a:lnTo>
                  <a:lnTo>
                    <a:pt x="311" y="541"/>
                  </a:lnTo>
                  <a:lnTo>
                    <a:pt x="232" y="499"/>
                  </a:lnTo>
                  <a:lnTo>
                    <a:pt x="220" y="460"/>
                  </a:lnTo>
                  <a:lnTo>
                    <a:pt x="237" y="418"/>
                  </a:lnTo>
                  <a:lnTo>
                    <a:pt x="215" y="404"/>
                  </a:lnTo>
                  <a:lnTo>
                    <a:pt x="185" y="404"/>
                  </a:lnTo>
                  <a:lnTo>
                    <a:pt x="179" y="394"/>
                  </a:lnTo>
                  <a:lnTo>
                    <a:pt x="147" y="404"/>
                  </a:lnTo>
                  <a:lnTo>
                    <a:pt x="115" y="381"/>
                  </a:lnTo>
                  <a:lnTo>
                    <a:pt x="127" y="346"/>
                  </a:lnTo>
                  <a:lnTo>
                    <a:pt x="152" y="345"/>
                  </a:lnTo>
                  <a:lnTo>
                    <a:pt x="161" y="337"/>
                  </a:lnTo>
                  <a:lnTo>
                    <a:pt x="171" y="305"/>
                  </a:lnTo>
                  <a:lnTo>
                    <a:pt x="159" y="289"/>
                  </a:lnTo>
                  <a:lnTo>
                    <a:pt x="75" y="272"/>
                  </a:lnTo>
                  <a:lnTo>
                    <a:pt x="62" y="249"/>
                  </a:lnTo>
                  <a:lnTo>
                    <a:pt x="39" y="249"/>
                  </a:lnTo>
                  <a:lnTo>
                    <a:pt x="14" y="249"/>
                  </a:lnTo>
                  <a:lnTo>
                    <a:pt x="0" y="223"/>
                  </a:lnTo>
                  <a:lnTo>
                    <a:pt x="0" y="207"/>
                  </a:lnTo>
                </a:path>
              </a:pathLst>
            </a:custGeom>
            <a:grpFill/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4523773" y="4668936"/>
              <a:ext cx="569912" cy="622300"/>
            </a:xfrm>
            <a:custGeom>
              <a:avLst/>
              <a:gdLst>
                <a:gd name="T0" fmla="*/ 446 w 521"/>
                <a:gd name="T1" fmla="*/ 70 h 582"/>
                <a:gd name="T2" fmla="*/ 435 w 521"/>
                <a:gd name="T3" fmla="*/ 21 h 582"/>
                <a:gd name="T4" fmla="*/ 399 w 521"/>
                <a:gd name="T5" fmla="*/ 28 h 582"/>
                <a:gd name="T6" fmla="*/ 371 w 521"/>
                <a:gd name="T7" fmla="*/ 46 h 582"/>
                <a:gd name="T8" fmla="*/ 343 w 521"/>
                <a:gd name="T9" fmla="*/ 26 h 582"/>
                <a:gd name="T10" fmla="*/ 295 w 521"/>
                <a:gd name="T11" fmla="*/ 33 h 582"/>
                <a:gd name="T12" fmla="*/ 141 w 521"/>
                <a:gd name="T13" fmla="*/ 0 h 582"/>
                <a:gd name="T14" fmla="*/ 151 w 521"/>
                <a:gd name="T15" fmla="*/ 39 h 582"/>
                <a:gd name="T16" fmla="*/ 82 w 521"/>
                <a:gd name="T17" fmla="*/ 39 h 582"/>
                <a:gd name="T18" fmla="*/ 25 w 521"/>
                <a:gd name="T19" fmla="*/ 110 h 582"/>
                <a:gd name="T20" fmla="*/ 49 w 521"/>
                <a:gd name="T21" fmla="*/ 277 h 582"/>
                <a:gd name="T22" fmla="*/ 4 w 521"/>
                <a:gd name="T23" fmla="*/ 338 h 582"/>
                <a:gd name="T24" fmla="*/ 63 w 521"/>
                <a:gd name="T25" fmla="*/ 345 h 582"/>
                <a:gd name="T26" fmla="*/ 76 w 521"/>
                <a:gd name="T27" fmla="*/ 451 h 582"/>
                <a:gd name="T28" fmla="*/ 124 w 521"/>
                <a:gd name="T29" fmla="*/ 423 h 582"/>
                <a:gd name="T30" fmla="*/ 144 w 521"/>
                <a:gd name="T31" fmla="*/ 447 h 582"/>
                <a:gd name="T32" fmla="*/ 194 w 521"/>
                <a:gd name="T33" fmla="*/ 414 h 582"/>
                <a:gd name="T34" fmla="*/ 242 w 521"/>
                <a:gd name="T35" fmla="*/ 414 h 582"/>
                <a:gd name="T36" fmla="*/ 267 w 521"/>
                <a:gd name="T37" fmla="*/ 452 h 582"/>
                <a:gd name="T38" fmla="*/ 237 w 521"/>
                <a:gd name="T39" fmla="*/ 524 h 582"/>
                <a:gd name="T40" fmla="*/ 237 w 521"/>
                <a:gd name="T41" fmla="*/ 555 h 582"/>
                <a:gd name="T42" fmla="*/ 288 w 521"/>
                <a:gd name="T43" fmla="*/ 581 h 582"/>
                <a:gd name="T44" fmla="*/ 323 w 521"/>
                <a:gd name="T45" fmla="*/ 568 h 582"/>
                <a:gd name="T46" fmla="*/ 343 w 521"/>
                <a:gd name="T47" fmla="*/ 524 h 582"/>
                <a:gd name="T48" fmla="*/ 378 w 521"/>
                <a:gd name="T49" fmla="*/ 517 h 582"/>
                <a:gd name="T50" fmla="*/ 426 w 521"/>
                <a:gd name="T51" fmla="*/ 522 h 582"/>
                <a:gd name="T52" fmla="*/ 419 w 521"/>
                <a:gd name="T53" fmla="*/ 493 h 582"/>
                <a:gd name="T54" fmla="*/ 492 w 521"/>
                <a:gd name="T55" fmla="*/ 482 h 582"/>
                <a:gd name="T56" fmla="*/ 509 w 521"/>
                <a:gd name="T57" fmla="*/ 447 h 582"/>
                <a:gd name="T58" fmla="*/ 517 w 521"/>
                <a:gd name="T59" fmla="*/ 350 h 582"/>
                <a:gd name="T60" fmla="*/ 485 w 521"/>
                <a:gd name="T61" fmla="*/ 303 h 582"/>
                <a:gd name="T62" fmla="*/ 476 w 521"/>
                <a:gd name="T63" fmla="*/ 264 h 582"/>
                <a:gd name="T64" fmla="*/ 458 w 521"/>
                <a:gd name="T65" fmla="*/ 260 h 582"/>
                <a:gd name="T66" fmla="*/ 485 w 521"/>
                <a:gd name="T67" fmla="*/ 190 h 582"/>
                <a:gd name="T68" fmla="*/ 497 w 521"/>
                <a:gd name="T69" fmla="*/ 13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1" h="582">
                  <a:moveTo>
                    <a:pt x="468" y="75"/>
                  </a:moveTo>
                  <a:lnTo>
                    <a:pt x="446" y="70"/>
                  </a:lnTo>
                  <a:lnTo>
                    <a:pt x="435" y="55"/>
                  </a:lnTo>
                  <a:lnTo>
                    <a:pt x="435" y="21"/>
                  </a:lnTo>
                  <a:lnTo>
                    <a:pt x="423" y="4"/>
                  </a:lnTo>
                  <a:lnTo>
                    <a:pt x="399" y="28"/>
                  </a:lnTo>
                  <a:lnTo>
                    <a:pt x="387" y="46"/>
                  </a:lnTo>
                  <a:lnTo>
                    <a:pt x="371" y="46"/>
                  </a:lnTo>
                  <a:lnTo>
                    <a:pt x="366" y="19"/>
                  </a:lnTo>
                  <a:lnTo>
                    <a:pt x="343" y="26"/>
                  </a:lnTo>
                  <a:lnTo>
                    <a:pt x="313" y="46"/>
                  </a:lnTo>
                  <a:lnTo>
                    <a:pt x="295" y="33"/>
                  </a:lnTo>
                  <a:lnTo>
                    <a:pt x="254" y="7"/>
                  </a:lnTo>
                  <a:lnTo>
                    <a:pt x="141" y="0"/>
                  </a:lnTo>
                  <a:lnTo>
                    <a:pt x="129" y="12"/>
                  </a:lnTo>
                  <a:lnTo>
                    <a:pt x="151" y="39"/>
                  </a:lnTo>
                  <a:lnTo>
                    <a:pt x="124" y="55"/>
                  </a:lnTo>
                  <a:lnTo>
                    <a:pt x="82" y="39"/>
                  </a:lnTo>
                  <a:lnTo>
                    <a:pt x="39" y="75"/>
                  </a:lnTo>
                  <a:lnTo>
                    <a:pt x="25" y="110"/>
                  </a:lnTo>
                  <a:lnTo>
                    <a:pt x="27" y="190"/>
                  </a:lnTo>
                  <a:lnTo>
                    <a:pt x="49" y="277"/>
                  </a:lnTo>
                  <a:lnTo>
                    <a:pt x="0" y="331"/>
                  </a:lnTo>
                  <a:lnTo>
                    <a:pt x="4" y="338"/>
                  </a:lnTo>
                  <a:lnTo>
                    <a:pt x="49" y="326"/>
                  </a:lnTo>
                  <a:lnTo>
                    <a:pt x="63" y="345"/>
                  </a:lnTo>
                  <a:lnTo>
                    <a:pt x="50" y="406"/>
                  </a:lnTo>
                  <a:lnTo>
                    <a:pt x="76" y="451"/>
                  </a:lnTo>
                  <a:lnTo>
                    <a:pt x="100" y="457"/>
                  </a:lnTo>
                  <a:lnTo>
                    <a:pt x="124" y="423"/>
                  </a:lnTo>
                  <a:lnTo>
                    <a:pt x="136" y="451"/>
                  </a:lnTo>
                  <a:lnTo>
                    <a:pt x="144" y="447"/>
                  </a:lnTo>
                  <a:lnTo>
                    <a:pt x="183" y="411"/>
                  </a:lnTo>
                  <a:lnTo>
                    <a:pt x="194" y="414"/>
                  </a:lnTo>
                  <a:lnTo>
                    <a:pt x="212" y="404"/>
                  </a:lnTo>
                  <a:lnTo>
                    <a:pt x="242" y="414"/>
                  </a:lnTo>
                  <a:lnTo>
                    <a:pt x="242" y="447"/>
                  </a:lnTo>
                  <a:lnTo>
                    <a:pt x="267" y="452"/>
                  </a:lnTo>
                  <a:lnTo>
                    <a:pt x="259" y="487"/>
                  </a:lnTo>
                  <a:lnTo>
                    <a:pt x="237" y="524"/>
                  </a:lnTo>
                  <a:lnTo>
                    <a:pt x="226" y="555"/>
                  </a:lnTo>
                  <a:lnTo>
                    <a:pt x="237" y="555"/>
                  </a:lnTo>
                  <a:lnTo>
                    <a:pt x="265" y="531"/>
                  </a:lnTo>
                  <a:lnTo>
                    <a:pt x="288" y="581"/>
                  </a:lnTo>
                  <a:lnTo>
                    <a:pt x="303" y="568"/>
                  </a:lnTo>
                  <a:lnTo>
                    <a:pt x="323" y="568"/>
                  </a:lnTo>
                  <a:lnTo>
                    <a:pt x="343" y="553"/>
                  </a:lnTo>
                  <a:lnTo>
                    <a:pt x="343" y="524"/>
                  </a:lnTo>
                  <a:lnTo>
                    <a:pt x="353" y="514"/>
                  </a:lnTo>
                  <a:lnTo>
                    <a:pt x="378" y="517"/>
                  </a:lnTo>
                  <a:lnTo>
                    <a:pt x="419" y="536"/>
                  </a:lnTo>
                  <a:lnTo>
                    <a:pt x="426" y="522"/>
                  </a:lnTo>
                  <a:lnTo>
                    <a:pt x="416" y="505"/>
                  </a:lnTo>
                  <a:lnTo>
                    <a:pt x="419" y="493"/>
                  </a:lnTo>
                  <a:lnTo>
                    <a:pt x="446" y="470"/>
                  </a:lnTo>
                  <a:lnTo>
                    <a:pt x="492" y="482"/>
                  </a:lnTo>
                  <a:lnTo>
                    <a:pt x="520" y="465"/>
                  </a:lnTo>
                  <a:lnTo>
                    <a:pt x="509" y="447"/>
                  </a:lnTo>
                  <a:lnTo>
                    <a:pt x="520" y="409"/>
                  </a:lnTo>
                  <a:lnTo>
                    <a:pt x="517" y="350"/>
                  </a:lnTo>
                  <a:lnTo>
                    <a:pt x="499" y="343"/>
                  </a:lnTo>
                  <a:lnTo>
                    <a:pt x="485" y="303"/>
                  </a:lnTo>
                  <a:lnTo>
                    <a:pt x="485" y="268"/>
                  </a:lnTo>
                  <a:lnTo>
                    <a:pt x="476" y="264"/>
                  </a:lnTo>
                  <a:lnTo>
                    <a:pt x="465" y="268"/>
                  </a:lnTo>
                  <a:lnTo>
                    <a:pt x="458" y="260"/>
                  </a:lnTo>
                  <a:lnTo>
                    <a:pt x="463" y="208"/>
                  </a:lnTo>
                  <a:lnTo>
                    <a:pt x="485" y="190"/>
                  </a:lnTo>
                  <a:lnTo>
                    <a:pt x="499" y="160"/>
                  </a:lnTo>
                  <a:lnTo>
                    <a:pt x="497" y="133"/>
                  </a:lnTo>
                  <a:lnTo>
                    <a:pt x="468" y="75"/>
                  </a:lnTo>
                </a:path>
              </a:pathLst>
            </a:custGeom>
            <a:grpFill/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4457098" y="4300636"/>
              <a:ext cx="801687" cy="490538"/>
            </a:xfrm>
            <a:custGeom>
              <a:avLst/>
              <a:gdLst>
                <a:gd name="T0" fmla="*/ 99 w 733"/>
                <a:gd name="T1" fmla="*/ 420 h 456"/>
                <a:gd name="T2" fmla="*/ 184 w 733"/>
                <a:gd name="T3" fmla="*/ 400 h 456"/>
                <a:gd name="T4" fmla="*/ 189 w 733"/>
                <a:gd name="T5" fmla="*/ 356 h 456"/>
                <a:gd name="T6" fmla="*/ 315 w 733"/>
                <a:gd name="T7" fmla="*/ 351 h 456"/>
                <a:gd name="T8" fmla="*/ 375 w 733"/>
                <a:gd name="T9" fmla="*/ 391 h 456"/>
                <a:gd name="T10" fmla="*/ 427 w 733"/>
                <a:gd name="T11" fmla="*/ 363 h 456"/>
                <a:gd name="T12" fmla="*/ 448 w 733"/>
                <a:gd name="T13" fmla="*/ 391 h 456"/>
                <a:gd name="T14" fmla="*/ 486 w 733"/>
                <a:gd name="T15" fmla="*/ 349 h 456"/>
                <a:gd name="T16" fmla="*/ 498 w 733"/>
                <a:gd name="T17" fmla="*/ 400 h 456"/>
                <a:gd name="T18" fmla="*/ 530 w 733"/>
                <a:gd name="T19" fmla="*/ 420 h 456"/>
                <a:gd name="T20" fmla="*/ 591 w 733"/>
                <a:gd name="T21" fmla="*/ 384 h 456"/>
                <a:gd name="T22" fmla="*/ 692 w 733"/>
                <a:gd name="T23" fmla="*/ 322 h 456"/>
                <a:gd name="T24" fmla="*/ 684 w 733"/>
                <a:gd name="T25" fmla="*/ 222 h 456"/>
                <a:gd name="T26" fmla="*/ 693 w 733"/>
                <a:gd name="T27" fmla="*/ 187 h 456"/>
                <a:gd name="T28" fmla="*/ 628 w 733"/>
                <a:gd name="T29" fmla="*/ 153 h 456"/>
                <a:gd name="T30" fmla="*/ 582 w 733"/>
                <a:gd name="T31" fmla="*/ 153 h 456"/>
                <a:gd name="T32" fmla="*/ 513 w 733"/>
                <a:gd name="T33" fmla="*/ 128 h 456"/>
                <a:gd name="T34" fmla="*/ 476 w 733"/>
                <a:gd name="T35" fmla="*/ 91 h 456"/>
                <a:gd name="T36" fmla="*/ 439 w 733"/>
                <a:gd name="T37" fmla="*/ 85 h 456"/>
                <a:gd name="T38" fmla="*/ 358 w 733"/>
                <a:gd name="T39" fmla="*/ 85 h 456"/>
                <a:gd name="T40" fmla="*/ 210 w 733"/>
                <a:gd name="T41" fmla="*/ 0 h 456"/>
                <a:gd name="T42" fmla="*/ 180 w 733"/>
                <a:gd name="T43" fmla="*/ 10 h 456"/>
                <a:gd name="T44" fmla="*/ 87 w 733"/>
                <a:gd name="T45" fmla="*/ 10 h 456"/>
                <a:gd name="T46" fmla="*/ 99 w 733"/>
                <a:gd name="T47" fmla="*/ 42 h 456"/>
                <a:gd name="T48" fmla="*/ 142 w 733"/>
                <a:gd name="T49" fmla="*/ 52 h 456"/>
                <a:gd name="T50" fmla="*/ 94 w 733"/>
                <a:gd name="T51" fmla="*/ 85 h 456"/>
                <a:gd name="T52" fmla="*/ 94 w 733"/>
                <a:gd name="T53" fmla="*/ 123 h 456"/>
                <a:gd name="T54" fmla="*/ 122 w 733"/>
                <a:gd name="T55" fmla="*/ 164 h 456"/>
                <a:gd name="T56" fmla="*/ 154 w 733"/>
                <a:gd name="T57" fmla="*/ 249 h 456"/>
                <a:gd name="T58" fmla="*/ 133 w 733"/>
                <a:gd name="T59" fmla="*/ 264 h 456"/>
                <a:gd name="T60" fmla="*/ 19 w 733"/>
                <a:gd name="T61" fmla="*/ 308 h 456"/>
                <a:gd name="T62" fmla="*/ 14 w 733"/>
                <a:gd name="T63" fmla="*/ 346 h 456"/>
                <a:gd name="T64" fmla="*/ 36 w 733"/>
                <a:gd name="T65" fmla="*/ 393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33" h="456">
                  <a:moveTo>
                    <a:pt x="85" y="455"/>
                  </a:moveTo>
                  <a:lnTo>
                    <a:pt x="99" y="420"/>
                  </a:lnTo>
                  <a:lnTo>
                    <a:pt x="144" y="384"/>
                  </a:lnTo>
                  <a:lnTo>
                    <a:pt x="184" y="400"/>
                  </a:lnTo>
                  <a:lnTo>
                    <a:pt x="212" y="384"/>
                  </a:lnTo>
                  <a:lnTo>
                    <a:pt x="189" y="356"/>
                  </a:lnTo>
                  <a:lnTo>
                    <a:pt x="202" y="344"/>
                  </a:lnTo>
                  <a:lnTo>
                    <a:pt x="315" y="351"/>
                  </a:lnTo>
                  <a:lnTo>
                    <a:pt x="356" y="378"/>
                  </a:lnTo>
                  <a:lnTo>
                    <a:pt x="375" y="391"/>
                  </a:lnTo>
                  <a:lnTo>
                    <a:pt x="405" y="370"/>
                  </a:lnTo>
                  <a:lnTo>
                    <a:pt x="427" y="363"/>
                  </a:lnTo>
                  <a:lnTo>
                    <a:pt x="432" y="391"/>
                  </a:lnTo>
                  <a:lnTo>
                    <a:pt x="448" y="391"/>
                  </a:lnTo>
                  <a:lnTo>
                    <a:pt x="462" y="373"/>
                  </a:lnTo>
                  <a:lnTo>
                    <a:pt x="486" y="349"/>
                  </a:lnTo>
                  <a:lnTo>
                    <a:pt x="498" y="366"/>
                  </a:lnTo>
                  <a:lnTo>
                    <a:pt x="498" y="400"/>
                  </a:lnTo>
                  <a:lnTo>
                    <a:pt x="508" y="416"/>
                  </a:lnTo>
                  <a:lnTo>
                    <a:pt x="530" y="420"/>
                  </a:lnTo>
                  <a:lnTo>
                    <a:pt x="554" y="396"/>
                  </a:lnTo>
                  <a:lnTo>
                    <a:pt x="591" y="384"/>
                  </a:lnTo>
                  <a:lnTo>
                    <a:pt x="661" y="320"/>
                  </a:lnTo>
                  <a:lnTo>
                    <a:pt x="692" y="322"/>
                  </a:lnTo>
                  <a:lnTo>
                    <a:pt x="732" y="310"/>
                  </a:lnTo>
                  <a:lnTo>
                    <a:pt x="684" y="222"/>
                  </a:lnTo>
                  <a:lnTo>
                    <a:pt x="699" y="195"/>
                  </a:lnTo>
                  <a:lnTo>
                    <a:pt x="693" y="187"/>
                  </a:lnTo>
                  <a:lnTo>
                    <a:pt x="670" y="178"/>
                  </a:lnTo>
                  <a:lnTo>
                    <a:pt x="628" y="153"/>
                  </a:lnTo>
                  <a:lnTo>
                    <a:pt x="608" y="141"/>
                  </a:lnTo>
                  <a:lnTo>
                    <a:pt x="582" y="153"/>
                  </a:lnTo>
                  <a:lnTo>
                    <a:pt x="552" y="128"/>
                  </a:lnTo>
                  <a:lnTo>
                    <a:pt x="513" y="128"/>
                  </a:lnTo>
                  <a:lnTo>
                    <a:pt x="483" y="114"/>
                  </a:lnTo>
                  <a:lnTo>
                    <a:pt x="476" y="91"/>
                  </a:lnTo>
                  <a:lnTo>
                    <a:pt x="462" y="73"/>
                  </a:lnTo>
                  <a:lnTo>
                    <a:pt x="439" y="85"/>
                  </a:lnTo>
                  <a:lnTo>
                    <a:pt x="420" y="78"/>
                  </a:lnTo>
                  <a:lnTo>
                    <a:pt x="358" y="85"/>
                  </a:lnTo>
                  <a:lnTo>
                    <a:pt x="292" y="70"/>
                  </a:lnTo>
                  <a:lnTo>
                    <a:pt x="210" y="0"/>
                  </a:lnTo>
                  <a:lnTo>
                    <a:pt x="188" y="16"/>
                  </a:lnTo>
                  <a:lnTo>
                    <a:pt x="180" y="10"/>
                  </a:lnTo>
                  <a:lnTo>
                    <a:pt x="162" y="10"/>
                  </a:lnTo>
                  <a:lnTo>
                    <a:pt x="87" y="10"/>
                  </a:lnTo>
                  <a:lnTo>
                    <a:pt x="78" y="20"/>
                  </a:lnTo>
                  <a:lnTo>
                    <a:pt x="99" y="42"/>
                  </a:lnTo>
                  <a:lnTo>
                    <a:pt x="122" y="46"/>
                  </a:lnTo>
                  <a:lnTo>
                    <a:pt x="142" y="52"/>
                  </a:lnTo>
                  <a:lnTo>
                    <a:pt x="133" y="68"/>
                  </a:lnTo>
                  <a:lnTo>
                    <a:pt x="94" y="85"/>
                  </a:lnTo>
                  <a:lnTo>
                    <a:pt x="87" y="114"/>
                  </a:lnTo>
                  <a:lnTo>
                    <a:pt x="94" y="123"/>
                  </a:lnTo>
                  <a:lnTo>
                    <a:pt x="99" y="160"/>
                  </a:lnTo>
                  <a:lnTo>
                    <a:pt x="122" y="164"/>
                  </a:lnTo>
                  <a:lnTo>
                    <a:pt x="144" y="192"/>
                  </a:lnTo>
                  <a:lnTo>
                    <a:pt x="154" y="249"/>
                  </a:lnTo>
                  <a:lnTo>
                    <a:pt x="147" y="267"/>
                  </a:lnTo>
                  <a:lnTo>
                    <a:pt x="133" y="264"/>
                  </a:lnTo>
                  <a:lnTo>
                    <a:pt x="90" y="295"/>
                  </a:lnTo>
                  <a:lnTo>
                    <a:pt x="19" y="308"/>
                  </a:lnTo>
                  <a:lnTo>
                    <a:pt x="0" y="327"/>
                  </a:lnTo>
                  <a:lnTo>
                    <a:pt x="14" y="346"/>
                  </a:lnTo>
                  <a:lnTo>
                    <a:pt x="16" y="388"/>
                  </a:lnTo>
                  <a:lnTo>
                    <a:pt x="36" y="393"/>
                  </a:lnTo>
                  <a:lnTo>
                    <a:pt x="85" y="455"/>
                  </a:lnTo>
                </a:path>
              </a:pathLst>
            </a:custGeom>
            <a:grpFill/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4565048" y="5851624"/>
              <a:ext cx="258762" cy="231775"/>
            </a:xfrm>
            <a:custGeom>
              <a:avLst/>
              <a:gdLst>
                <a:gd name="T0" fmla="*/ 237 w 238"/>
                <a:gd name="T1" fmla="*/ 36 h 215"/>
                <a:gd name="T2" fmla="*/ 192 w 238"/>
                <a:gd name="T3" fmla="*/ 110 h 215"/>
                <a:gd name="T4" fmla="*/ 192 w 238"/>
                <a:gd name="T5" fmla="*/ 144 h 215"/>
                <a:gd name="T6" fmla="*/ 105 w 238"/>
                <a:gd name="T7" fmla="*/ 214 h 215"/>
                <a:gd name="T8" fmla="*/ 18 w 238"/>
                <a:gd name="T9" fmla="*/ 182 h 215"/>
                <a:gd name="T10" fmla="*/ 0 w 238"/>
                <a:gd name="T11" fmla="*/ 120 h 215"/>
                <a:gd name="T12" fmla="*/ 4 w 238"/>
                <a:gd name="T13" fmla="*/ 90 h 215"/>
                <a:gd name="T14" fmla="*/ 54 w 238"/>
                <a:gd name="T15" fmla="*/ 43 h 215"/>
                <a:gd name="T16" fmla="*/ 69 w 238"/>
                <a:gd name="T17" fmla="*/ 28 h 215"/>
                <a:gd name="T18" fmla="*/ 150 w 238"/>
                <a:gd name="T19" fmla="*/ 16 h 215"/>
                <a:gd name="T20" fmla="*/ 186 w 238"/>
                <a:gd name="T21" fmla="*/ 12 h 215"/>
                <a:gd name="T22" fmla="*/ 198 w 238"/>
                <a:gd name="T23" fmla="*/ 0 h 215"/>
                <a:gd name="T24" fmla="*/ 224 w 238"/>
                <a:gd name="T25" fmla="*/ 4 h 215"/>
                <a:gd name="T26" fmla="*/ 237 w 238"/>
                <a:gd name="T27" fmla="*/ 3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15">
                  <a:moveTo>
                    <a:pt x="237" y="36"/>
                  </a:moveTo>
                  <a:lnTo>
                    <a:pt x="192" y="110"/>
                  </a:lnTo>
                  <a:lnTo>
                    <a:pt x="192" y="144"/>
                  </a:lnTo>
                  <a:lnTo>
                    <a:pt x="105" y="214"/>
                  </a:lnTo>
                  <a:lnTo>
                    <a:pt x="18" y="182"/>
                  </a:lnTo>
                  <a:lnTo>
                    <a:pt x="0" y="120"/>
                  </a:lnTo>
                  <a:lnTo>
                    <a:pt x="4" y="90"/>
                  </a:lnTo>
                  <a:lnTo>
                    <a:pt x="54" y="43"/>
                  </a:lnTo>
                  <a:lnTo>
                    <a:pt x="69" y="28"/>
                  </a:lnTo>
                  <a:lnTo>
                    <a:pt x="150" y="16"/>
                  </a:lnTo>
                  <a:lnTo>
                    <a:pt x="186" y="12"/>
                  </a:lnTo>
                  <a:lnTo>
                    <a:pt x="198" y="0"/>
                  </a:lnTo>
                  <a:lnTo>
                    <a:pt x="224" y="4"/>
                  </a:lnTo>
                  <a:lnTo>
                    <a:pt x="237" y="36"/>
                  </a:lnTo>
                </a:path>
              </a:pathLst>
            </a:custGeom>
            <a:grpFill/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auto">
            <a:xfrm>
              <a:off x="5484210" y="4368899"/>
              <a:ext cx="66675" cy="65087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2121" tIns="26060" rIns="52121" bIns="26060"/>
            <a:lstStyle/>
            <a:p>
              <a:endParaRPr lang="zh-CN" altLang="zh-CN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3017235" y="3225899"/>
              <a:ext cx="1417638" cy="1185862"/>
            </a:xfrm>
            <a:custGeom>
              <a:avLst/>
              <a:gdLst>
                <a:gd name="T0" fmla="*/ 0 w 1299"/>
                <a:gd name="T1" fmla="*/ 207 h 1107"/>
                <a:gd name="T2" fmla="*/ 49 w 1299"/>
                <a:gd name="T3" fmla="*/ 157 h 1107"/>
                <a:gd name="T4" fmla="*/ 200 w 1299"/>
                <a:gd name="T5" fmla="*/ 71 h 1107"/>
                <a:gd name="T6" fmla="*/ 237 w 1299"/>
                <a:gd name="T7" fmla="*/ 19 h 1107"/>
                <a:gd name="T8" fmla="*/ 269 w 1299"/>
                <a:gd name="T9" fmla="*/ 2 h 1107"/>
                <a:gd name="T10" fmla="*/ 327 w 1299"/>
                <a:gd name="T11" fmla="*/ 39 h 1107"/>
                <a:gd name="T12" fmla="*/ 332 w 1299"/>
                <a:gd name="T13" fmla="*/ 149 h 1107"/>
                <a:gd name="T14" fmla="*/ 412 w 1299"/>
                <a:gd name="T15" fmla="*/ 244 h 1107"/>
                <a:gd name="T16" fmla="*/ 542 w 1299"/>
                <a:gd name="T17" fmla="*/ 212 h 1107"/>
                <a:gd name="T18" fmla="*/ 577 w 1299"/>
                <a:gd name="T19" fmla="*/ 239 h 1107"/>
                <a:gd name="T20" fmla="*/ 519 w 1299"/>
                <a:gd name="T21" fmla="*/ 299 h 1107"/>
                <a:gd name="T22" fmla="*/ 580 w 1299"/>
                <a:gd name="T23" fmla="*/ 362 h 1107"/>
                <a:gd name="T24" fmla="*/ 609 w 1299"/>
                <a:gd name="T25" fmla="*/ 371 h 1107"/>
                <a:gd name="T26" fmla="*/ 639 w 1299"/>
                <a:gd name="T27" fmla="*/ 417 h 1107"/>
                <a:gd name="T28" fmla="*/ 756 w 1299"/>
                <a:gd name="T29" fmla="*/ 419 h 1107"/>
                <a:gd name="T30" fmla="*/ 868 w 1299"/>
                <a:gd name="T31" fmla="*/ 374 h 1107"/>
                <a:gd name="T32" fmla="*/ 879 w 1299"/>
                <a:gd name="T33" fmla="*/ 446 h 1107"/>
                <a:gd name="T34" fmla="*/ 849 w 1299"/>
                <a:gd name="T35" fmla="*/ 485 h 1107"/>
                <a:gd name="T36" fmla="*/ 840 w 1299"/>
                <a:gd name="T37" fmla="*/ 543 h 1107"/>
                <a:gd name="T38" fmla="*/ 923 w 1299"/>
                <a:gd name="T39" fmla="*/ 576 h 1107"/>
                <a:gd name="T40" fmla="*/ 1005 w 1299"/>
                <a:gd name="T41" fmla="*/ 719 h 1107"/>
                <a:gd name="T42" fmla="*/ 1041 w 1299"/>
                <a:gd name="T43" fmla="*/ 777 h 1107"/>
                <a:gd name="T44" fmla="*/ 1083 w 1299"/>
                <a:gd name="T45" fmla="*/ 806 h 1107"/>
                <a:gd name="T46" fmla="*/ 1096 w 1299"/>
                <a:gd name="T47" fmla="*/ 772 h 1107"/>
                <a:gd name="T48" fmla="*/ 1138 w 1299"/>
                <a:gd name="T49" fmla="*/ 724 h 1107"/>
                <a:gd name="T50" fmla="*/ 1096 w 1299"/>
                <a:gd name="T51" fmla="*/ 689 h 1107"/>
                <a:gd name="T52" fmla="*/ 1120 w 1299"/>
                <a:gd name="T53" fmla="*/ 600 h 1107"/>
                <a:gd name="T54" fmla="*/ 1162 w 1299"/>
                <a:gd name="T55" fmla="*/ 609 h 1107"/>
                <a:gd name="T56" fmla="*/ 1247 w 1299"/>
                <a:gd name="T57" fmla="*/ 662 h 1107"/>
                <a:gd name="T58" fmla="*/ 1298 w 1299"/>
                <a:gd name="T59" fmla="*/ 714 h 1107"/>
                <a:gd name="T60" fmla="*/ 1288 w 1299"/>
                <a:gd name="T61" fmla="*/ 784 h 1107"/>
                <a:gd name="T62" fmla="*/ 1223 w 1299"/>
                <a:gd name="T63" fmla="*/ 806 h 1107"/>
                <a:gd name="T64" fmla="*/ 1214 w 1299"/>
                <a:gd name="T65" fmla="*/ 824 h 1107"/>
                <a:gd name="T66" fmla="*/ 1167 w 1299"/>
                <a:gd name="T67" fmla="*/ 843 h 1107"/>
                <a:gd name="T68" fmla="*/ 1113 w 1299"/>
                <a:gd name="T69" fmla="*/ 830 h 1107"/>
                <a:gd name="T70" fmla="*/ 1113 w 1299"/>
                <a:gd name="T71" fmla="*/ 855 h 1107"/>
                <a:gd name="T72" fmla="*/ 1091 w 1299"/>
                <a:gd name="T73" fmla="*/ 892 h 1107"/>
                <a:gd name="T74" fmla="*/ 1101 w 1299"/>
                <a:gd name="T75" fmla="*/ 962 h 1107"/>
                <a:gd name="T76" fmla="*/ 1106 w 1299"/>
                <a:gd name="T77" fmla="*/ 996 h 1107"/>
                <a:gd name="T78" fmla="*/ 1046 w 1299"/>
                <a:gd name="T79" fmla="*/ 1008 h 1107"/>
                <a:gd name="T80" fmla="*/ 1053 w 1299"/>
                <a:gd name="T81" fmla="*/ 1070 h 1107"/>
                <a:gd name="T82" fmla="*/ 1020 w 1299"/>
                <a:gd name="T83" fmla="*/ 1095 h 1107"/>
                <a:gd name="T84" fmla="*/ 948 w 1299"/>
                <a:gd name="T85" fmla="*/ 1101 h 1107"/>
                <a:gd name="T86" fmla="*/ 917 w 1299"/>
                <a:gd name="T87" fmla="*/ 1046 h 1107"/>
                <a:gd name="T88" fmla="*/ 881 w 1299"/>
                <a:gd name="T89" fmla="*/ 1046 h 1107"/>
                <a:gd name="T90" fmla="*/ 812 w 1299"/>
                <a:gd name="T91" fmla="*/ 987 h 1107"/>
                <a:gd name="T92" fmla="*/ 798 w 1299"/>
                <a:gd name="T93" fmla="*/ 934 h 1107"/>
                <a:gd name="T94" fmla="*/ 723 w 1299"/>
                <a:gd name="T95" fmla="*/ 962 h 1107"/>
                <a:gd name="T96" fmla="*/ 704 w 1299"/>
                <a:gd name="T97" fmla="*/ 992 h 1107"/>
                <a:gd name="T98" fmla="*/ 626 w 1299"/>
                <a:gd name="T99" fmla="*/ 948 h 1107"/>
                <a:gd name="T100" fmla="*/ 623 w 1299"/>
                <a:gd name="T101" fmla="*/ 904 h 1107"/>
                <a:gd name="T102" fmla="*/ 674 w 1299"/>
                <a:gd name="T103" fmla="*/ 934 h 1107"/>
                <a:gd name="T104" fmla="*/ 695 w 1299"/>
                <a:gd name="T105" fmla="*/ 873 h 1107"/>
                <a:gd name="T106" fmla="*/ 741 w 1299"/>
                <a:gd name="T107" fmla="*/ 830 h 1107"/>
                <a:gd name="T108" fmla="*/ 779 w 1299"/>
                <a:gd name="T109" fmla="*/ 770 h 1107"/>
                <a:gd name="T110" fmla="*/ 761 w 1299"/>
                <a:gd name="T111" fmla="*/ 675 h 1107"/>
                <a:gd name="T112" fmla="*/ 690 w 1299"/>
                <a:gd name="T113" fmla="*/ 543 h 1107"/>
                <a:gd name="T114" fmla="*/ 614 w 1299"/>
                <a:gd name="T115" fmla="*/ 514 h 1107"/>
                <a:gd name="T116" fmla="*/ 531 w 1299"/>
                <a:gd name="T117" fmla="*/ 419 h 1107"/>
                <a:gd name="T118" fmla="*/ 397 w 1299"/>
                <a:gd name="T119" fmla="*/ 382 h 1107"/>
                <a:gd name="T120" fmla="*/ 292 w 1299"/>
                <a:gd name="T121" fmla="*/ 394 h 1107"/>
                <a:gd name="T122" fmla="*/ 209 w 1299"/>
                <a:gd name="T123" fmla="*/ 427 h 1107"/>
                <a:gd name="T124" fmla="*/ 125 w 1299"/>
                <a:gd name="T125" fmla="*/ 376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9" h="1107">
                  <a:moveTo>
                    <a:pt x="11" y="350"/>
                  </a:moveTo>
                  <a:lnTo>
                    <a:pt x="0" y="207"/>
                  </a:lnTo>
                  <a:lnTo>
                    <a:pt x="7" y="177"/>
                  </a:lnTo>
                  <a:lnTo>
                    <a:pt x="49" y="157"/>
                  </a:lnTo>
                  <a:lnTo>
                    <a:pt x="107" y="109"/>
                  </a:lnTo>
                  <a:lnTo>
                    <a:pt x="200" y="71"/>
                  </a:lnTo>
                  <a:lnTo>
                    <a:pt x="237" y="55"/>
                  </a:lnTo>
                  <a:lnTo>
                    <a:pt x="237" y="19"/>
                  </a:lnTo>
                  <a:lnTo>
                    <a:pt x="254" y="0"/>
                  </a:lnTo>
                  <a:lnTo>
                    <a:pt x="269" y="2"/>
                  </a:lnTo>
                  <a:lnTo>
                    <a:pt x="329" y="11"/>
                  </a:lnTo>
                  <a:lnTo>
                    <a:pt x="327" y="39"/>
                  </a:lnTo>
                  <a:lnTo>
                    <a:pt x="339" y="82"/>
                  </a:lnTo>
                  <a:lnTo>
                    <a:pt x="332" y="149"/>
                  </a:lnTo>
                  <a:lnTo>
                    <a:pt x="383" y="226"/>
                  </a:lnTo>
                  <a:lnTo>
                    <a:pt x="412" y="244"/>
                  </a:lnTo>
                  <a:lnTo>
                    <a:pt x="454" y="212"/>
                  </a:lnTo>
                  <a:lnTo>
                    <a:pt x="542" y="212"/>
                  </a:lnTo>
                  <a:lnTo>
                    <a:pt x="563" y="219"/>
                  </a:lnTo>
                  <a:lnTo>
                    <a:pt x="577" y="239"/>
                  </a:lnTo>
                  <a:lnTo>
                    <a:pt x="567" y="261"/>
                  </a:lnTo>
                  <a:lnTo>
                    <a:pt x="519" y="299"/>
                  </a:lnTo>
                  <a:lnTo>
                    <a:pt x="524" y="320"/>
                  </a:lnTo>
                  <a:lnTo>
                    <a:pt x="580" y="362"/>
                  </a:lnTo>
                  <a:lnTo>
                    <a:pt x="602" y="362"/>
                  </a:lnTo>
                  <a:lnTo>
                    <a:pt x="609" y="371"/>
                  </a:lnTo>
                  <a:lnTo>
                    <a:pt x="604" y="389"/>
                  </a:lnTo>
                  <a:lnTo>
                    <a:pt x="639" y="417"/>
                  </a:lnTo>
                  <a:lnTo>
                    <a:pt x="722" y="429"/>
                  </a:lnTo>
                  <a:lnTo>
                    <a:pt x="756" y="419"/>
                  </a:lnTo>
                  <a:lnTo>
                    <a:pt x="807" y="369"/>
                  </a:lnTo>
                  <a:lnTo>
                    <a:pt x="868" y="374"/>
                  </a:lnTo>
                  <a:lnTo>
                    <a:pt x="893" y="412"/>
                  </a:lnTo>
                  <a:lnTo>
                    <a:pt x="879" y="446"/>
                  </a:lnTo>
                  <a:lnTo>
                    <a:pt x="881" y="465"/>
                  </a:lnTo>
                  <a:lnTo>
                    <a:pt x="849" y="485"/>
                  </a:lnTo>
                  <a:lnTo>
                    <a:pt x="836" y="502"/>
                  </a:lnTo>
                  <a:lnTo>
                    <a:pt x="840" y="543"/>
                  </a:lnTo>
                  <a:lnTo>
                    <a:pt x="898" y="585"/>
                  </a:lnTo>
                  <a:lnTo>
                    <a:pt x="923" y="576"/>
                  </a:lnTo>
                  <a:lnTo>
                    <a:pt x="988" y="660"/>
                  </a:lnTo>
                  <a:lnTo>
                    <a:pt x="1005" y="719"/>
                  </a:lnTo>
                  <a:lnTo>
                    <a:pt x="996" y="752"/>
                  </a:lnTo>
                  <a:lnTo>
                    <a:pt x="1041" y="777"/>
                  </a:lnTo>
                  <a:lnTo>
                    <a:pt x="1041" y="794"/>
                  </a:lnTo>
                  <a:lnTo>
                    <a:pt x="1083" y="806"/>
                  </a:lnTo>
                  <a:lnTo>
                    <a:pt x="1096" y="806"/>
                  </a:lnTo>
                  <a:lnTo>
                    <a:pt x="1096" y="772"/>
                  </a:lnTo>
                  <a:lnTo>
                    <a:pt x="1128" y="765"/>
                  </a:lnTo>
                  <a:lnTo>
                    <a:pt x="1138" y="724"/>
                  </a:lnTo>
                  <a:lnTo>
                    <a:pt x="1113" y="707"/>
                  </a:lnTo>
                  <a:lnTo>
                    <a:pt x="1096" y="689"/>
                  </a:lnTo>
                  <a:lnTo>
                    <a:pt x="1103" y="612"/>
                  </a:lnTo>
                  <a:lnTo>
                    <a:pt x="1120" y="600"/>
                  </a:lnTo>
                  <a:lnTo>
                    <a:pt x="1151" y="614"/>
                  </a:lnTo>
                  <a:lnTo>
                    <a:pt x="1162" y="609"/>
                  </a:lnTo>
                  <a:lnTo>
                    <a:pt x="1170" y="623"/>
                  </a:lnTo>
                  <a:lnTo>
                    <a:pt x="1247" y="662"/>
                  </a:lnTo>
                  <a:lnTo>
                    <a:pt x="1290" y="689"/>
                  </a:lnTo>
                  <a:lnTo>
                    <a:pt x="1298" y="714"/>
                  </a:lnTo>
                  <a:lnTo>
                    <a:pt x="1275" y="747"/>
                  </a:lnTo>
                  <a:lnTo>
                    <a:pt x="1288" y="784"/>
                  </a:lnTo>
                  <a:lnTo>
                    <a:pt x="1280" y="801"/>
                  </a:lnTo>
                  <a:lnTo>
                    <a:pt x="1223" y="806"/>
                  </a:lnTo>
                  <a:lnTo>
                    <a:pt x="1211" y="812"/>
                  </a:lnTo>
                  <a:lnTo>
                    <a:pt x="1214" y="824"/>
                  </a:lnTo>
                  <a:lnTo>
                    <a:pt x="1214" y="838"/>
                  </a:lnTo>
                  <a:lnTo>
                    <a:pt x="1167" y="843"/>
                  </a:lnTo>
                  <a:lnTo>
                    <a:pt x="1143" y="830"/>
                  </a:lnTo>
                  <a:lnTo>
                    <a:pt x="1113" y="830"/>
                  </a:lnTo>
                  <a:lnTo>
                    <a:pt x="1106" y="838"/>
                  </a:lnTo>
                  <a:lnTo>
                    <a:pt x="1113" y="855"/>
                  </a:lnTo>
                  <a:lnTo>
                    <a:pt x="1096" y="873"/>
                  </a:lnTo>
                  <a:lnTo>
                    <a:pt x="1091" y="892"/>
                  </a:lnTo>
                  <a:lnTo>
                    <a:pt x="1120" y="917"/>
                  </a:lnTo>
                  <a:lnTo>
                    <a:pt x="1101" y="962"/>
                  </a:lnTo>
                  <a:lnTo>
                    <a:pt x="1108" y="983"/>
                  </a:lnTo>
                  <a:lnTo>
                    <a:pt x="1106" y="996"/>
                  </a:lnTo>
                  <a:lnTo>
                    <a:pt x="1070" y="996"/>
                  </a:lnTo>
                  <a:lnTo>
                    <a:pt x="1046" y="1008"/>
                  </a:lnTo>
                  <a:lnTo>
                    <a:pt x="1065" y="1032"/>
                  </a:lnTo>
                  <a:lnTo>
                    <a:pt x="1053" y="1070"/>
                  </a:lnTo>
                  <a:lnTo>
                    <a:pt x="1016" y="1077"/>
                  </a:lnTo>
                  <a:lnTo>
                    <a:pt x="1020" y="1095"/>
                  </a:lnTo>
                  <a:lnTo>
                    <a:pt x="1010" y="1106"/>
                  </a:lnTo>
                  <a:lnTo>
                    <a:pt x="948" y="1101"/>
                  </a:lnTo>
                  <a:lnTo>
                    <a:pt x="923" y="1084"/>
                  </a:lnTo>
                  <a:lnTo>
                    <a:pt x="917" y="1046"/>
                  </a:lnTo>
                  <a:lnTo>
                    <a:pt x="903" y="1029"/>
                  </a:lnTo>
                  <a:lnTo>
                    <a:pt x="881" y="1046"/>
                  </a:lnTo>
                  <a:lnTo>
                    <a:pt x="840" y="1008"/>
                  </a:lnTo>
                  <a:lnTo>
                    <a:pt x="812" y="987"/>
                  </a:lnTo>
                  <a:lnTo>
                    <a:pt x="807" y="958"/>
                  </a:lnTo>
                  <a:lnTo>
                    <a:pt x="798" y="934"/>
                  </a:lnTo>
                  <a:lnTo>
                    <a:pt x="782" y="934"/>
                  </a:lnTo>
                  <a:lnTo>
                    <a:pt x="723" y="962"/>
                  </a:lnTo>
                  <a:lnTo>
                    <a:pt x="726" y="992"/>
                  </a:lnTo>
                  <a:lnTo>
                    <a:pt x="704" y="992"/>
                  </a:lnTo>
                  <a:lnTo>
                    <a:pt x="666" y="953"/>
                  </a:lnTo>
                  <a:lnTo>
                    <a:pt x="626" y="948"/>
                  </a:lnTo>
                  <a:lnTo>
                    <a:pt x="611" y="927"/>
                  </a:lnTo>
                  <a:lnTo>
                    <a:pt x="623" y="904"/>
                  </a:lnTo>
                  <a:lnTo>
                    <a:pt x="646" y="924"/>
                  </a:lnTo>
                  <a:lnTo>
                    <a:pt x="674" y="934"/>
                  </a:lnTo>
                  <a:lnTo>
                    <a:pt x="695" y="915"/>
                  </a:lnTo>
                  <a:lnTo>
                    <a:pt x="695" y="873"/>
                  </a:lnTo>
                  <a:lnTo>
                    <a:pt x="722" y="850"/>
                  </a:lnTo>
                  <a:lnTo>
                    <a:pt x="741" y="830"/>
                  </a:lnTo>
                  <a:lnTo>
                    <a:pt x="731" y="806"/>
                  </a:lnTo>
                  <a:lnTo>
                    <a:pt x="779" y="770"/>
                  </a:lnTo>
                  <a:lnTo>
                    <a:pt x="786" y="707"/>
                  </a:lnTo>
                  <a:lnTo>
                    <a:pt x="761" y="675"/>
                  </a:lnTo>
                  <a:lnTo>
                    <a:pt x="750" y="623"/>
                  </a:lnTo>
                  <a:lnTo>
                    <a:pt x="690" y="543"/>
                  </a:lnTo>
                  <a:lnTo>
                    <a:pt x="658" y="554"/>
                  </a:lnTo>
                  <a:lnTo>
                    <a:pt x="614" y="514"/>
                  </a:lnTo>
                  <a:lnTo>
                    <a:pt x="554" y="477"/>
                  </a:lnTo>
                  <a:lnTo>
                    <a:pt x="531" y="419"/>
                  </a:lnTo>
                  <a:lnTo>
                    <a:pt x="483" y="436"/>
                  </a:lnTo>
                  <a:lnTo>
                    <a:pt x="397" y="382"/>
                  </a:lnTo>
                  <a:lnTo>
                    <a:pt x="355" y="404"/>
                  </a:lnTo>
                  <a:lnTo>
                    <a:pt x="292" y="394"/>
                  </a:lnTo>
                  <a:lnTo>
                    <a:pt x="242" y="424"/>
                  </a:lnTo>
                  <a:lnTo>
                    <a:pt x="209" y="427"/>
                  </a:lnTo>
                  <a:lnTo>
                    <a:pt x="159" y="397"/>
                  </a:lnTo>
                  <a:lnTo>
                    <a:pt x="125" y="376"/>
                  </a:lnTo>
                  <a:lnTo>
                    <a:pt x="11" y="350"/>
                  </a:lnTo>
                </a:path>
              </a:pathLst>
            </a:custGeom>
            <a:grpFill/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158648" y="3570386"/>
              <a:ext cx="530225" cy="908050"/>
            </a:xfrm>
            <a:custGeom>
              <a:avLst/>
              <a:gdLst>
                <a:gd name="T0" fmla="*/ 401 w 482"/>
                <a:gd name="T1" fmla="*/ 504 h 849"/>
                <a:gd name="T2" fmla="*/ 390 w 482"/>
                <a:gd name="T3" fmla="*/ 287 h 849"/>
                <a:gd name="T4" fmla="*/ 424 w 482"/>
                <a:gd name="T5" fmla="*/ 213 h 849"/>
                <a:gd name="T6" fmla="*/ 421 w 482"/>
                <a:gd name="T7" fmla="*/ 114 h 849"/>
                <a:gd name="T8" fmla="*/ 441 w 482"/>
                <a:gd name="T9" fmla="*/ 44 h 849"/>
                <a:gd name="T10" fmla="*/ 426 w 482"/>
                <a:gd name="T11" fmla="*/ 0 h 849"/>
                <a:gd name="T12" fmla="*/ 353 w 482"/>
                <a:gd name="T13" fmla="*/ 25 h 849"/>
                <a:gd name="T14" fmla="*/ 327 w 482"/>
                <a:gd name="T15" fmla="*/ 86 h 849"/>
                <a:gd name="T16" fmla="*/ 299 w 482"/>
                <a:gd name="T17" fmla="*/ 109 h 849"/>
                <a:gd name="T18" fmla="*/ 205 w 482"/>
                <a:gd name="T19" fmla="*/ 217 h 849"/>
                <a:gd name="T20" fmla="*/ 136 w 482"/>
                <a:gd name="T21" fmla="*/ 213 h 849"/>
                <a:gd name="T22" fmla="*/ 118 w 482"/>
                <a:gd name="T23" fmla="*/ 283 h 849"/>
                <a:gd name="T24" fmla="*/ 205 w 482"/>
                <a:gd name="T25" fmla="*/ 337 h 849"/>
                <a:gd name="T26" fmla="*/ 257 w 482"/>
                <a:gd name="T27" fmla="*/ 389 h 849"/>
                <a:gd name="T28" fmla="*/ 247 w 482"/>
                <a:gd name="T29" fmla="*/ 458 h 849"/>
                <a:gd name="T30" fmla="*/ 181 w 482"/>
                <a:gd name="T31" fmla="*/ 480 h 849"/>
                <a:gd name="T32" fmla="*/ 171 w 482"/>
                <a:gd name="T33" fmla="*/ 497 h 849"/>
                <a:gd name="T34" fmla="*/ 122 w 482"/>
                <a:gd name="T35" fmla="*/ 517 h 849"/>
                <a:gd name="T36" fmla="*/ 68 w 482"/>
                <a:gd name="T37" fmla="*/ 504 h 849"/>
                <a:gd name="T38" fmla="*/ 68 w 482"/>
                <a:gd name="T39" fmla="*/ 529 h 849"/>
                <a:gd name="T40" fmla="*/ 45 w 482"/>
                <a:gd name="T41" fmla="*/ 566 h 849"/>
                <a:gd name="T42" fmla="*/ 55 w 482"/>
                <a:gd name="T43" fmla="*/ 636 h 849"/>
                <a:gd name="T44" fmla="*/ 60 w 482"/>
                <a:gd name="T45" fmla="*/ 670 h 849"/>
                <a:gd name="T46" fmla="*/ 0 w 482"/>
                <a:gd name="T47" fmla="*/ 682 h 849"/>
                <a:gd name="T48" fmla="*/ 7 w 482"/>
                <a:gd name="T49" fmla="*/ 744 h 849"/>
                <a:gd name="T50" fmla="*/ 30 w 482"/>
                <a:gd name="T51" fmla="*/ 769 h 849"/>
                <a:gd name="T52" fmla="*/ 113 w 482"/>
                <a:gd name="T53" fmla="*/ 759 h 849"/>
                <a:gd name="T54" fmla="*/ 131 w 482"/>
                <a:gd name="T55" fmla="*/ 779 h 849"/>
                <a:gd name="T56" fmla="*/ 213 w 482"/>
                <a:gd name="T57" fmla="*/ 815 h 849"/>
                <a:gd name="T58" fmla="*/ 317 w 482"/>
                <a:gd name="T59" fmla="*/ 827 h 849"/>
                <a:gd name="T60" fmla="*/ 367 w 482"/>
                <a:gd name="T61" fmla="*/ 839 h 849"/>
                <a:gd name="T62" fmla="*/ 356 w 482"/>
                <a:gd name="T63" fmla="*/ 792 h 849"/>
                <a:gd name="T64" fmla="*/ 401 w 482"/>
                <a:gd name="T65" fmla="*/ 747 h 849"/>
                <a:gd name="T66" fmla="*/ 390 w 482"/>
                <a:gd name="T67" fmla="*/ 725 h 849"/>
                <a:gd name="T68" fmla="*/ 346 w 482"/>
                <a:gd name="T69" fmla="*/ 697 h 849"/>
                <a:gd name="T70" fmla="*/ 431 w 482"/>
                <a:gd name="T71" fmla="*/ 688 h 849"/>
                <a:gd name="T72" fmla="*/ 458 w 482"/>
                <a:gd name="T73" fmla="*/ 694 h 849"/>
                <a:gd name="T74" fmla="*/ 481 w 482"/>
                <a:gd name="T75" fmla="*/ 647 h 849"/>
                <a:gd name="T76" fmla="*/ 412 w 482"/>
                <a:gd name="T77" fmla="*/ 534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2" h="849">
                  <a:moveTo>
                    <a:pt x="412" y="534"/>
                  </a:moveTo>
                  <a:lnTo>
                    <a:pt x="401" y="504"/>
                  </a:lnTo>
                  <a:lnTo>
                    <a:pt x="424" y="431"/>
                  </a:lnTo>
                  <a:lnTo>
                    <a:pt x="390" y="287"/>
                  </a:lnTo>
                  <a:lnTo>
                    <a:pt x="412" y="248"/>
                  </a:lnTo>
                  <a:lnTo>
                    <a:pt x="424" y="213"/>
                  </a:lnTo>
                  <a:lnTo>
                    <a:pt x="393" y="156"/>
                  </a:lnTo>
                  <a:lnTo>
                    <a:pt x="421" y="114"/>
                  </a:lnTo>
                  <a:lnTo>
                    <a:pt x="426" y="73"/>
                  </a:lnTo>
                  <a:lnTo>
                    <a:pt x="441" y="44"/>
                  </a:lnTo>
                  <a:lnTo>
                    <a:pt x="438" y="10"/>
                  </a:lnTo>
                  <a:lnTo>
                    <a:pt x="426" y="0"/>
                  </a:lnTo>
                  <a:lnTo>
                    <a:pt x="406" y="22"/>
                  </a:lnTo>
                  <a:lnTo>
                    <a:pt x="353" y="25"/>
                  </a:lnTo>
                  <a:lnTo>
                    <a:pt x="325" y="64"/>
                  </a:lnTo>
                  <a:lnTo>
                    <a:pt x="327" y="86"/>
                  </a:lnTo>
                  <a:lnTo>
                    <a:pt x="322" y="100"/>
                  </a:lnTo>
                  <a:lnTo>
                    <a:pt x="299" y="109"/>
                  </a:lnTo>
                  <a:lnTo>
                    <a:pt x="216" y="223"/>
                  </a:lnTo>
                  <a:lnTo>
                    <a:pt x="205" y="217"/>
                  </a:lnTo>
                  <a:lnTo>
                    <a:pt x="185" y="212"/>
                  </a:lnTo>
                  <a:lnTo>
                    <a:pt x="136" y="213"/>
                  </a:lnTo>
                  <a:lnTo>
                    <a:pt x="121" y="236"/>
                  </a:lnTo>
                  <a:lnTo>
                    <a:pt x="118" y="283"/>
                  </a:lnTo>
                  <a:lnTo>
                    <a:pt x="126" y="297"/>
                  </a:lnTo>
                  <a:lnTo>
                    <a:pt x="205" y="337"/>
                  </a:lnTo>
                  <a:lnTo>
                    <a:pt x="249" y="363"/>
                  </a:lnTo>
                  <a:lnTo>
                    <a:pt x="257" y="389"/>
                  </a:lnTo>
                  <a:lnTo>
                    <a:pt x="233" y="421"/>
                  </a:lnTo>
                  <a:lnTo>
                    <a:pt x="247" y="458"/>
                  </a:lnTo>
                  <a:lnTo>
                    <a:pt x="238" y="475"/>
                  </a:lnTo>
                  <a:lnTo>
                    <a:pt x="181" y="480"/>
                  </a:lnTo>
                  <a:lnTo>
                    <a:pt x="169" y="486"/>
                  </a:lnTo>
                  <a:lnTo>
                    <a:pt x="171" y="497"/>
                  </a:lnTo>
                  <a:lnTo>
                    <a:pt x="171" y="512"/>
                  </a:lnTo>
                  <a:lnTo>
                    <a:pt x="122" y="517"/>
                  </a:lnTo>
                  <a:lnTo>
                    <a:pt x="98" y="504"/>
                  </a:lnTo>
                  <a:lnTo>
                    <a:pt x="68" y="504"/>
                  </a:lnTo>
                  <a:lnTo>
                    <a:pt x="60" y="512"/>
                  </a:lnTo>
                  <a:lnTo>
                    <a:pt x="68" y="529"/>
                  </a:lnTo>
                  <a:lnTo>
                    <a:pt x="50" y="547"/>
                  </a:lnTo>
                  <a:lnTo>
                    <a:pt x="45" y="566"/>
                  </a:lnTo>
                  <a:lnTo>
                    <a:pt x="75" y="592"/>
                  </a:lnTo>
                  <a:lnTo>
                    <a:pt x="55" y="636"/>
                  </a:lnTo>
                  <a:lnTo>
                    <a:pt x="63" y="657"/>
                  </a:lnTo>
                  <a:lnTo>
                    <a:pt x="60" y="670"/>
                  </a:lnTo>
                  <a:lnTo>
                    <a:pt x="24" y="670"/>
                  </a:lnTo>
                  <a:lnTo>
                    <a:pt x="0" y="682"/>
                  </a:lnTo>
                  <a:lnTo>
                    <a:pt x="19" y="707"/>
                  </a:lnTo>
                  <a:lnTo>
                    <a:pt x="7" y="744"/>
                  </a:lnTo>
                  <a:lnTo>
                    <a:pt x="30" y="747"/>
                  </a:lnTo>
                  <a:lnTo>
                    <a:pt x="30" y="769"/>
                  </a:lnTo>
                  <a:lnTo>
                    <a:pt x="46" y="771"/>
                  </a:lnTo>
                  <a:lnTo>
                    <a:pt x="113" y="759"/>
                  </a:lnTo>
                  <a:lnTo>
                    <a:pt x="126" y="763"/>
                  </a:lnTo>
                  <a:lnTo>
                    <a:pt x="131" y="779"/>
                  </a:lnTo>
                  <a:lnTo>
                    <a:pt x="155" y="787"/>
                  </a:lnTo>
                  <a:lnTo>
                    <a:pt x="213" y="815"/>
                  </a:lnTo>
                  <a:lnTo>
                    <a:pt x="247" y="802"/>
                  </a:lnTo>
                  <a:lnTo>
                    <a:pt x="317" y="827"/>
                  </a:lnTo>
                  <a:lnTo>
                    <a:pt x="332" y="848"/>
                  </a:lnTo>
                  <a:lnTo>
                    <a:pt x="367" y="839"/>
                  </a:lnTo>
                  <a:lnTo>
                    <a:pt x="362" y="802"/>
                  </a:lnTo>
                  <a:lnTo>
                    <a:pt x="356" y="792"/>
                  </a:lnTo>
                  <a:lnTo>
                    <a:pt x="362" y="763"/>
                  </a:lnTo>
                  <a:lnTo>
                    <a:pt x="401" y="747"/>
                  </a:lnTo>
                  <a:lnTo>
                    <a:pt x="411" y="731"/>
                  </a:lnTo>
                  <a:lnTo>
                    <a:pt x="390" y="725"/>
                  </a:lnTo>
                  <a:lnTo>
                    <a:pt x="367" y="720"/>
                  </a:lnTo>
                  <a:lnTo>
                    <a:pt x="346" y="697"/>
                  </a:lnTo>
                  <a:lnTo>
                    <a:pt x="356" y="688"/>
                  </a:lnTo>
                  <a:lnTo>
                    <a:pt x="431" y="688"/>
                  </a:lnTo>
                  <a:lnTo>
                    <a:pt x="448" y="688"/>
                  </a:lnTo>
                  <a:lnTo>
                    <a:pt x="458" y="694"/>
                  </a:lnTo>
                  <a:lnTo>
                    <a:pt x="481" y="677"/>
                  </a:lnTo>
                  <a:lnTo>
                    <a:pt x="481" y="647"/>
                  </a:lnTo>
                  <a:lnTo>
                    <a:pt x="412" y="547"/>
                  </a:lnTo>
                  <a:lnTo>
                    <a:pt x="412" y="534"/>
                  </a:lnTo>
                </a:path>
              </a:pathLst>
            </a:custGeom>
            <a:grpFill/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5088923" y="4083149"/>
              <a:ext cx="493712" cy="582612"/>
            </a:xfrm>
            <a:custGeom>
              <a:avLst/>
              <a:gdLst>
                <a:gd name="T0" fmla="*/ 108 w 451"/>
                <a:gd name="T1" fmla="*/ 0 h 543"/>
                <a:gd name="T2" fmla="*/ 186 w 451"/>
                <a:gd name="T3" fmla="*/ 46 h 543"/>
                <a:gd name="T4" fmla="*/ 247 w 451"/>
                <a:gd name="T5" fmla="*/ 73 h 543"/>
                <a:gd name="T6" fmla="*/ 276 w 451"/>
                <a:gd name="T7" fmla="*/ 77 h 543"/>
                <a:gd name="T8" fmla="*/ 292 w 451"/>
                <a:gd name="T9" fmla="*/ 143 h 543"/>
                <a:gd name="T10" fmla="*/ 339 w 451"/>
                <a:gd name="T11" fmla="*/ 171 h 543"/>
                <a:gd name="T12" fmla="*/ 376 w 451"/>
                <a:gd name="T13" fmla="*/ 148 h 543"/>
                <a:gd name="T14" fmla="*/ 388 w 451"/>
                <a:gd name="T15" fmla="*/ 187 h 543"/>
                <a:gd name="T16" fmla="*/ 344 w 451"/>
                <a:gd name="T17" fmla="*/ 212 h 543"/>
                <a:gd name="T18" fmla="*/ 328 w 451"/>
                <a:gd name="T19" fmla="*/ 244 h 543"/>
                <a:gd name="T20" fmla="*/ 376 w 451"/>
                <a:gd name="T21" fmla="*/ 292 h 543"/>
                <a:gd name="T22" fmla="*/ 450 w 451"/>
                <a:gd name="T23" fmla="*/ 328 h 543"/>
                <a:gd name="T24" fmla="*/ 438 w 451"/>
                <a:gd name="T25" fmla="*/ 388 h 543"/>
                <a:gd name="T26" fmla="*/ 438 w 451"/>
                <a:gd name="T27" fmla="*/ 418 h 543"/>
                <a:gd name="T28" fmla="*/ 398 w 451"/>
                <a:gd name="T29" fmla="*/ 441 h 543"/>
                <a:gd name="T30" fmla="*/ 364 w 451"/>
                <a:gd name="T31" fmla="*/ 534 h 543"/>
                <a:gd name="T32" fmla="*/ 337 w 451"/>
                <a:gd name="T33" fmla="*/ 521 h 543"/>
                <a:gd name="T34" fmla="*/ 264 w 451"/>
                <a:gd name="T35" fmla="*/ 496 h 543"/>
                <a:gd name="T36" fmla="*/ 207 w 451"/>
                <a:gd name="T37" fmla="*/ 531 h 543"/>
                <a:gd name="T38" fmla="*/ 223 w 451"/>
                <a:gd name="T39" fmla="*/ 490 h 543"/>
                <a:gd name="T40" fmla="*/ 159 w 451"/>
                <a:gd name="T41" fmla="*/ 512 h 543"/>
                <a:gd name="T42" fmla="*/ 127 w 451"/>
                <a:gd name="T43" fmla="*/ 398 h 543"/>
                <a:gd name="T44" fmla="*/ 98 w 451"/>
                <a:gd name="T45" fmla="*/ 380 h 543"/>
                <a:gd name="T46" fmla="*/ 73 w 451"/>
                <a:gd name="T47" fmla="*/ 320 h 543"/>
                <a:gd name="T48" fmla="*/ 103 w 451"/>
                <a:gd name="T49" fmla="*/ 281 h 543"/>
                <a:gd name="T50" fmla="*/ 88 w 451"/>
                <a:gd name="T51" fmla="*/ 226 h 543"/>
                <a:gd name="T52" fmla="*/ 27 w 451"/>
                <a:gd name="T53" fmla="*/ 223 h 543"/>
                <a:gd name="T54" fmla="*/ 27 w 451"/>
                <a:gd name="T55" fmla="*/ 169 h 543"/>
                <a:gd name="T56" fmla="*/ 50 w 451"/>
                <a:gd name="T57" fmla="*/ 123 h 543"/>
                <a:gd name="T58" fmla="*/ 61 w 451"/>
                <a:gd name="T59" fmla="*/ 65 h 543"/>
                <a:gd name="T60" fmla="*/ 98 w 451"/>
                <a:gd name="T61" fmla="*/ 103 h 543"/>
                <a:gd name="T62" fmla="*/ 136 w 451"/>
                <a:gd name="T63" fmla="*/ 71 h 543"/>
                <a:gd name="T64" fmla="*/ 98 w 451"/>
                <a:gd name="T65" fmla="*/ 29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1" h="543">
                  <a:moveTo>
                    <a:pt x="91" y="4"/>
                  </a:moveTo>
                  <a:lnTo>
                    <a:pt x="108" y="0"/>
                  </a:lnTo>
                  <a:lnTo>
                    <a:pt x="162" y="22"/>
                  </a:lnTo>
                  <a:lnTo>
                    <a:pt x="186" y="46"/>
                  </a:lnTo>
                  <a:lnTo>
                    <a:pt x="230" y="58"/>
                  </a:lnTo>
                  <a:lnTo>
                    <a:pt x="247" y="73"/>
                  </a:lnTo>
                  <a:lnTo>
                    <a:pt x="271" y="71"/>
                  </a:lnTo>
                  <a:lnTo>
                    <a:pt x="276" y="77"/>
                  </a:lnTo>
                  <a:lnTo>
                    <a:pt x="268" y="133"/>
                  </a:lnTo>
                  <a:lnTo>
                    <a:pt x="292" y="143"/>
                  </a:lnTo>
                  <a:lnTo>
                    <a:pt x="303" y="164"/>
                  </a:lnTo>
                  <a:lnTo>
                    <a:pt x="339" y="171"/>
                  </a:lnTo>
                  <a:lnTo>
                    <a:pt x="351" y="146"/>
                  </a:lnTo>
                  <a:lnTo>
                    <a:pt x="376" y="148"/>
                  </a:lnTo>
                  <a:lnTo>
                    <a:pt x="391" y="169"/>
                  </a:lnTo>
                  <a:lnTo>
                    <a:pt x="388" y="187"/>
                  </a:lnTo>
                  <a:lnTo>
                    <a:pt x="344" y="194"/>
                  </a:lnTo>
                  <a:lnTo>
                    <a:pt x="344" y="212"/>
                  </a:lnTo>
                  <a:lnTo>
                    <a:pt x="344" y="225"/>
                  </a:lnTo>
                  <a:lnTo>
                    <a:pt x="328" y="244"/>
                  </a:lnTo>
                  <a:lnTo>
                    <a:pt x="339" y="267"/>
                  </a:lnTo>
                  <a:lnTo>
                    <a:pt x="376" y="292"/>
                  </a:lnTo>
                  <a:lnTo>
                    <a:pt x="379" y="320"/>
                  </a:lnTo>
                  <a:lnTo>
                    <a:pt x="450" y="328"/>
                  </a:lnTo>
                  <a:lnTo>
                    <a:pt x="450" y="366"/>
                  </a:lnTo>
                  <a:lnTo>
                    <a:pt x="438" y="388"/>
                  </a:lnTo>
                  <a:lnTo>
                    <a:pt x="447" y="406"/>
                  </a:lnTo>
                  <a:lnTo>
                    <a:pt x="438" y="418"/>
                  </a:lnTo>
                  <a:lnTo>
                    <a:pt x="411" y="423"/>
                  </a:lnTo>
                  <a:lnTo>
                    <a:pt x="398" y="441"/>
                  </a:lnTo>
                  <a:lnTo>
                    <a:pt x="400" y="483"/>
                  </a:lnTo>
                  <a:lnTo>
                    <a:pt x="364" y="534"/>
                  </a:lnTo>
                  <a:lnTo>
                    <a:pt x="357" y="542"/>
                  </a:lnTo>
                  <a:lnTo>
                    <a:pt x="337" y="521"/>
                  </a:lnTo>
                  <a:lnTo>
                    <a:pt x="286" y="521"/>
                  </a:lnTo>
                  <a:lnTo>
                    <a:pt x="264" y="496"/>
                  </a:lnTo>
                  <a:lnTo>
                    <a:pt x="223" y="539"/>
                  </a:lnTo>
                  <a:lnTo>
                    <a:pt x="207" y="531"/>
                  </a:lnTo>
                  <a:lnTo>
                    <a:pt x="225" y="498"/>
                  </a:lnTo>
                  <a:lnTo>
                    <a:pt x="223" y="490"/>
                  </a:lnTo>
                  <a:lnTo>
                    <a:pt x="207" y="485"/>
                  </a:lnTo>
                  <a:lnTo>
                    <a:pt x="159" y="512"/>
                  </a:lnTo>
                  <a:lnTo>
                    <a:pt x="112" y="423"/>
                  </a:lnTo>
                  <a:lnTo>
                    <a:pt x="127" y="398"/>
                  </a:lnTo>
                  <a:lnTo>
                    <a:pt x="121" y="388"/>
                  </a:lnTo>
                  <a:lnTo>
                    <a:pt x="98" y="380"/>
                  </a:lnTo>
                  <a:lnTo>
                    <a:pt x="56" y="354"/>
                  </a:lnTo>
                  <a:lnTo>
                    <a:pt x="73" y="320"/>
                  </a:lnTo>
                  <a:lnTo>
                    <a:pt x="98" y="309"/>
                  </a:lnTo>
                  <a:lnTo>
                    <a:pt x="103" y="281"/>
                  </a:lnTo>
                  <a:lnTo>
                    <a:pt x="93" y="231"/>
                  </a:lnTo>
                  <a:lnTo>
                    <a:pt x="88" y="226"/>
                  </a:lnTo>
                  <a:lnTo>
                    <a:pt x="63" y="254"/>
                  </a:lnTo>
                  <a:lnTo>
                    <a:pt x="27" y="223"/>
                  </a:lnTo>
                  <a:lnTo>
                    <a:pt x="0" y="189"/>
                  </a:lnTo>
                  <a:lnTo>
                    <a:pt x="27" y="169"/>
                  </a:lnTo>
                  <a:lnTo>
                    <a:pt x="36" y="135"/>
                  </a:lnTo>
                  <a:lnTo>
                    <a:pt x="50" y="123"/>
                  </a:lnTo>
                  <a:lnTo>
                    <a:pt x="49" y="76"/>
                  </a:lnTo>
                  <a:lnTo>
                    <a:pt x="61" y="65"/>
                  </a:lnTo>
                  <a:lnTo>
                    <a:pt x="84" y="83"/>
                  </a:lnTo>
                  <a:lnTo>
                    <a:pt x="98" y="103"/>
                  </a:lnTo>
                  <a:lnTo>
                    <a:pt x="127" y="83"/>
                  </a:lnTo>
                  <a:lnTo>
                    <a:pt x="136" y="71"/>
                  </a:lnTo>
                  <a:lnTo>
                    <a:pt x="132" y="46"/>
                  </a:lnTo>
                  <a:lnTo>
                    <a:pt x="98" y="29"/>
                  </a:lnTo>
                  <a:lnTo>
                    <a:pt x="91" y="4"/>
                  </a:lnTo>
                </a:path>
              </a:pathLst>
            </a:custGeom>
            <a:grpFill/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5207985" y="3997424"/>
              <a:ext cx="584200" cy="454025"/>
            </a:xfrm>
            <a:custGeom>
              <a:avLst/>
              <a:gdLst>
                <a:gd name="T0" fmla="*/ 494 w 533"/>
                <a:gd name="T1" fmla="*/ 338 h 427"/>
                <a:gd name="T2" fmla="*/ 483 w 533"/>
                <a:gd name="T3" fmla="*/ 374 h 427"/>
                <a:gd name="T4" fmla="*/ 468 w 533"/>
                <a:gd name="T5" fmla="*/ 394 h 427"/>
                <a:gd name="T6" fmla="*/ 441 w 533"/>
                <a:gd name="T7" fmla="*/ 426 h 427"/>
                <a:gd name="T8" fmla="*/ 398 w 533"/>
                <a:gd name="T9" fmla="*/ 418 h 427"/>
                <a:gd name="T10" fmla="*/ 365 w 533"/>
                <a:gd name="T11" fmla="*/ 399 h 427"/>
                <a:gd name="T12" fmla="*/ 343 w 533"/>
                <a:gd name="T13" fmla="*/ 409 h 427"/>
                <a:gd name="T14" fmla="*/ 272 w 533"/>
                <a:gd name="T15" fmla="*/ 400 h 427"/>
                <a:gd name="T16" fmla="*/ 270 w 533"/>
                <a:gd name="T17" fmla="*/ 373 h 427"/>
                <a:gd name="T18" fmla="*/ 232 w 533"/>
                <a:gd name="T19" fmla="*/ 347 h 427"/>
                <a:gd name="T20" fmla="*/ 222 w 533"/>
                <a:gd name="T21" fmla="*/ 324 h 427"/>
                <a:gd name="T22" fmla="*/ 237 w 533"/>
                <a:gd name="T23" fmla="*/ 306 h 427"/>
                <a:gd name="T24" fmla="*/ 237 w 533"/>
                <a:gd name="T25" fmla="*/ 292 h 427"/>
                <a:gd name="T26" fmla="*/ 237 w 533"/>
                <a:gd name="T27" fmla="*/ 274 h 427"/>
                <a:gd name="T28" fmla="*/ 282 w 533"/>
                <a:gd name="T29" fmla="*/ 267 h 427"/>
                <a:gd name="T30" fmla="*/ 284 w 533"/>
                <a:gd name="T31" fmla="*/ 249 h 427"/>
                <a:gd name="T32" fmla="*/ 270 w 533"/>
                <a:gd name="T33" fmla="*/ 229 h 427"/>
                <a:gd name="T34" fmla="*/ 244 w 533"/>
                <a:gd name="T35" fmla="*/ 227 h 427"/>
                <a:gd name="T36" fmla="*/ 232 w 533"/>
                <a:gd name="T37" fmla="*/ 251 h 427"/>
                <a:gd name="T38" fmla="*/ 196 w 533"/>
                <a:gd name="T39" fmla="*/ 245 h 427"/>
                <a:gd name="T40" fmla="*/ 186 w 533"/>
                <a:gd name="T41" fmla="*/ 225 h 427"/>
                <a:gd name="T42" fmla="*/ 162 w 533"/>
                <a:gd name="T43" fmla="*/ 213 h 427"/>
                <a:gd name="T44" fmla="*/ 169 w 533"/>
                <a:gd name="T45" fmla="*/ 158 h 427"/>
                <a:gd name="T46" fmla="*/ 164 w 533"/>
                <a:gd name="T47" fmla="*/ 152 h 427"/>
                <a:gd name="T48" fmla="*/ 139 w 533"/>
                <a:gd name="T49" fmla="*/ 154 h 427"/>
                <a:gd name="T50" fmla="*/ 123 w 533"/>
                <a:gd name="T51" fmla="*/ 139 h 427"/>
                <a:gd name="T52" fmla="*/ 78 w 533"/>
                <a:gd name="T53" fmla="*/ 127 h 427"/>
                <a:gd name="T54" fmla="*/ 54 w 533"/>
                <a:gd name="T55" fmla="*/ 103 h 427"/>
                <a:gd name="T56" fmla="*/ 0 w 533"/>
                <a:gd name="T57" fmla="*/ 80 h 427"/>
                <a:gd name="T58" fmla="*/ 4 w 533"/>
                <a:gd name="T59" fmla="*/ 56 h 427"/>
                <a:gd name="T60" fmla="*/ 27 w 533"/>
                <a:gd name="T61" fmla="*/ 49 h 427"/>
                <a:gd name="T62" fmla="*/ 66 w 533"/>
                <a:gd name="T63" fmla="*/ 80 h 427"/>
                <a:gd name="T64" fmla="*/ 78 w 533"/>
                <a:gd name="T65" fmla="*/ 80 h 427"/>
                <a:gd name="T66" fmla="*/ 116 w 533"/>
                <a:gd name="T67" fmla="*/ 78 h 427"/>
                <a:gd name="T68" fmla="*/ 136 w 533"/>
                <a:gd name="T69" fmla="*/ 61 h 427"/>
                <a:gd name="T70" fmla="*/ 166 w 533"/>
                <a:gd name="T71" fmla="*/ 85 h 427"/>
                <a:gd name="T72" fmla="*/ 180 w 533"/>
                <a:gd name="T73" fmla="*/ 63 h 427"/>
                <a:gd name="T74" fmla="*/ 181 w 533"/>
                <a:gd name="T75" fmla="*/ 51 h 427"/>
                <a:gd name="T76" fmla="*/ 206 w 533"/>
                <a:gd name="T77" fmla="*/ 36 h 427"/>
                <a:gd name="T78" fmla="*/ 214 w 533"/>
                <a:gd name="T79" fmla="*/ 4 h 427"/>
                <a:gd name="T80" fmla="*/ 237 w 533"/>
                <a:gd name="T81" fmla="*/ 0 h 427"/>
                <a:gd name="T82" fmla="*/ 300 w 533"/>
                <a:gd name="T83" fmla="*/ 44 h 427"/>
                <a:gd name="T84" fmla="*/ 343 w 533"/>
                <a:gd name="T85" fmla="*/ 61 h 427"/>
                <a:gd name="T86" fmla="*/ 427 w 533"/>
                <a:gd name="T87" fmla="*/ 200 h 427"/>
                <a:gd name="T88" fmla="*/ 422 w 533"/>
                <a:gd name="T89" fmla="*/ 213 h 427"/>
                <a:gd name="T90" fmla="*/ 479 w 533"/>
                <a:gd name="T91" fmla="*/ 240 h 427"/>
                <a:gd name="T92" fmla="*/ 494 w 533"/>
                <a:gd name="T93" fmla="*/ 264 h 427"/>
                <a:gd name="T94" fmla="*/ 519 w 533"/>
                <a:gd name="T95" fmla="*/ 276 h 427"/>
                <a:gd name="T96" fmla="*/ 532 w 533"/>
                <a:gd name="T97" fmla="*/ 302 h 427"/>
                <a:gd name="T98" fmla="*/ 515 w 533"/>
                <a:gd name="T99" fmla="*/ 308 h 427"/>
                <a:gd name="T100" fmla="*/ 487 w 533"/>
                <a:gd name="T101" fmla="*/ 298 h 427"/>
                <a:gd name="T102" fmla="*/ 446 w 533"/>
                <a:gd name="T103" fmla="*/ 298 h 427"/>
                <a:gd name="T104" fmla="*/ 409 w 533"/>
                <a:gd name="T105" fmla="*/ 286 h 427"/>
                <a:gd name="T106" fmla="*/ 398 w 533"/>
                <a:gd name="T107" fmla="*/ 298 h 427"/>
                <a:gd name="T108" fmla="*/ 429 w 533"/>
                <a:gd name="T109" fmla="*/ 308 h 427"/>
                <a:gd name="T110" fmla="*/ 463 w 533"/>
                <a:gd name="T111" fmla="*/ 323 h 427"/>
                <a:gd name="T112" fmla="*/ 494 w 533"/>
                <a:gd name="T113" fmla="*/ 338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3" h="427">
                  <a:moveTo>
                    <a:pt x="494" y="338"/>
                  </a:moveTo>
                  <a:lnTo>
                    <a:pt x="483" y="374"/>
                  </a:lnTo>
                  <a:lnTo>
                    <a:pt x="468" y="394"/>
                  </a:lnTo>
                  <a:lnTo>
                    <a:pt x="441" y="426"/>
                  </a:lnTo>
                  <a:lnTo>
                    <a:pt x="398" y="418"/>
                  </a:lnTo>
                  <a:lnTo>
                    <a:pt x="365" y="399"/>
                  </a:lnTo>
                  <a:lnTo>
                    <a:pt x="343" y="409"/>
                  </a:lnTo>
                  <a:lnTo>
                    <a:pt x="272" y="400"/>
                  </a:lnTo>
                  <a:lnTo>
                    <a:pt x="270" y="373"/>
                  </a:lnTo>
                  <a:lnTo>
                    <a:pt x="232" y="347"/>
                  </a:lnTo>
                  <a:lnTo>
                    <a:pt x="222" y="324"/>
                  </a:lnTo>
                  <a:lnTo>
                    <a:pt x="237" y="306"/>
                  </a:lnTo>
                  <a:lnTo>
                    <a:pt x="237" y="292"/>
                  </a:lnTo>
                  <a:lnTo>
                    <a:pt x="237" y="274"/>
                  </a:lnTo>
                  <a:lnTo>
                    <a:pt x="282" y="267"/>
                  </a:lnTo>
                  <a:lnTo>
                    <a:pt x="284" y="249"/>
                  </a:lnTo>
                  <a:lnTo>
                    <a:pt x="270" y="229"/>
                  </a:lnTo>
                  <a:lnTo>
                    <a:pt x="244" y="227"/>
                  </a:lnTo>
                  <a:lnTo>
                    <a:pt x="232" y="251"/>
                  </a:lnTo>
                  <a:lnTo>
                    <a:pt x="196" y="245"/>
                  </a:lnTo>
                  <a:lnTo>
                    <a:pt x="186" y="225"/>
                  </a:lnTo>
                  <a:lnTo>
                    <a:pt x="162" y="213"/>
                  </a:lnTo>
                  <a:lnTo>
                    <a:pt x="169" y="158"/>
                  </a:lnTo>
                  <a:lnTo>
                    <a:pt x="164" y="152"/>
                  </a:lnTo>
                  <a:lnTo>
                    <a:pt x="139" y="154"/>
                  </a:lnTo>
                  <a:lnTo>
                    <a:pt x="123" y="139"/>
                  </a:lnTo>
                  <a:lnTo>
                    <a:pt x="78" y="127"/>
                  </a:lnTo>
                  <a:lnTo>
                    <a:pt x="54" y="103"/>
                  </a:lnTo>
                  <a:lnTo>
                    <a:pt x="0" y="80"/>
                  </a:lnTo>
                  <a:lnTo>
                    <a:pt x="4" y="56"/>
                  </a:lnTo>
                  <a:lnTo>
                    <a:pt x="27" y="49"/>
                  </a:lnTo>
                  <a:lnTo>
                    <a:pt x="66" y="80"/>
                  </a:lnTo>
                  <a:lnTo>
                    <a:pt x="78" y="80"/>
                  </a:lnTo>
                  <a:lnTo>
                    <a:pt x="116" y="78"/>
                  </a:lnTo>
                  <a:lnTo>
                    <a:pt x="136" y="61"/>
                  </a:lnTo>
                  <a:lnTo>
                    <a:pt x="166" y="85"/>
                  </a:lnTo>
                  <a:lnTo>
                    <a:pt x="180" y="63"/>
                  </a:lnTo>
                  <a:lnTo>
                    <a:pt x="181" y="51"/>
                  </a:lnTo>
                  <a:lnTo>
                    <a:pt x="206" y="36"/>
                  </a:lnTo>
                  <a:lnTo>
                    <a:pt x="214" y="4"/>
                  </a:lnTo>
                  <a:lnTo>
                    <a:pt x="237" y="0"/>
                  </a:lnTo>
                  <a:lnTo>
                    <a:pt x="300" y="44"/>
                  </a:lnTo>
                  <a:lnTo>
                    <a:pt x="343" y="61"/>
                  </a:lnTo>
                  <a:lnTo>
                    <a:pt x="427" y="200"/>
                  </a:lnTo>
                  <a:lnTo>
                    <a:pt x="422" y="213"/>
                  </a:lnTo>
                  <a:lnTo>
                    <a:pt x="479" y="240"/>
                  </a:lnTo>
                  <a:lnTo>
                    <a:pt x="494" y="264"/>
                  </a:lnTo>
                  <a:lnTo>
                    <a:pt x="519" y="276"/>
                  </a:lnTo>
                  <a:lnTo>
                    <a:pt x="532" y="302"/>
                  </a:lnTo>
                  <a:lnTo>
                    <a:pt x="515" y="308"/>
                  </a:lnTo>
                  <a:lnTo>
                    <a:pt x="487" y="298"/>
                  </a:lnTo>
                  <a:lnTo>
                    <a:pt x="446" y="298"/>
                  </a:lnTo>
                  <a:lnTo>
                    <a:pt x="409" y="286"/>
                  </a:lnTo>
                  <a:lnTo>
                    <a:pt x="398" y="298"/>
                  </a:lnTo>
                  <a:lnTo>
                    <a:pt x="429" y="308"/>
                  </a:lnTo>
                  <a:lnTo>
                    <a:pt x="463" y="323"/>
                  </a:lnTo>
                  <a:lnTo>
                    <a:pt x="494" y="338"/>
                  </a:lnTo>
                </a:path>
              </a:pathLst>
            </a:custGeom>
            <a:grpFill/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5727098" y="4364136"/>
              <a:ext cx="82550" cy="85725"/>
            </a:xfrm>
            <a:custGeom>
              <a:avLst/>
              <a:gdLst>
                <a:gd name="T0" fmla="*/ 32 w 76"/>
                <a:gd name="T1" fmla="*/ 79 h 80"/>
                <a:gd name="T2" fmla="*/ 0 w 76"/>
                <a:gd name="T3" fmla="*/ 52 h 80"/>
                <a:gd name="T4" fmla="*/ 14 w 76"/>
                <a:gd name="T5" fmla="*/ 33 h 80"/>
                <a:gd name="T6" fmla="*/ 25 w 76"/>
                <a:gd name="T7" fmla="*/ 0 h 80"/>
                <a:gd name="T8" fmla="*/ 58 w 76"/>
                <a:gd name="T9" fmla="*/ 13 h 80"/>
                <a:gd name="T10" fmla="*/ 75 w 76"/>
                <a:gd name="T11" fmla="*/ 35 h 80"/>
                <a:gd name="T12" fmla="*/ 64 w 76"/>
                <a:gd name="T13" fmla="*/ 52 h 80"/>
                <a:gd name="T14" fmla="*/ 32 w 76"/>
                <a:gd name="T15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0">
                  <a:moveTo>
                    <a:pt x="32" y="79"/>
                  </a:moveTo>
                  <a:lnTo>
                    <a:pt x="0" y="52"/>
                  </a:lnTo>
                  <a:lnTo>
                    <a:pt x="14" y="33"/>
                  </a:lnTo>
                  <a:lnTo>
                    <a:pt x="25" y="0"/>
                  </a:lnTo>
                  <a:lnTo>
                    <a:pt x="58" y="13"/>
                  </a:lnTo>
                  <a:lnTo>
                    <a:pt x="75" y="35"/>
                  </a:lnTo>
                  <a:lnTo>
                    <a:pt x="64" y="52"/>
                  </a:lnTo>
                  <a:lnTo>
                    <a:pt x="32" y="79"/>
                  </a:lnTo>
                </a:path>
              </a:pathLst>
            </a:custGeom>
            <a:grpFill/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5306410" y="4784824"/>
              <a:ext cx="450850" cy="550862"/>
            </a:xfrm>
            <a:custGeom>
              <a:avLst/>
              <a:gdLst>
                <a:gd name="T0" fmla="*/ 0 w 410"/>
                <a:gd name="T1" fmla="*/ 393 h 515"/>
                <a:gd name="T2" fmla="*/ 15 w 410"/>
                <a:gd name="T3" fmla="*/ 305 h 515"/>
                <a:gd name="T4" fmla="*/ 30 w 410"/>
                <a:gd name="T5" fmla="*/ 284 h 515"/>
                <a:gd name="T6" fmla="*/ 36 w 410"/>
                <a:gd name="T7" fmla="*/ 259 h 515"/>
                <a:gd name="T8" fmla="*/ 52 w 410"/>
                <a:gd name="T9" fmla="*/ 222 h 515"/>
                <a:gd name="T10" fmla="*/ 43 w 410"/>
                <a:gd name="T11" fmla="*/ 208 h 515"/>
                <a:gd name="T12" fmla="*/ 45 w 410"/>
                <a:gd name="T13" fmla="*/ 176 h 515"/>
                <a:gd name="T14" fmla="*/ 87 w 410"/>
                <a:gd name="T15" fmla="*/ 128 h 515"/>
                <a:gd name="T16" fmla="*/ 86 w 410"/>
                <a:gd name="T17" fmla="*/ 97 h 515"/>
                <a:gd name="T18" fmla="*/ 111 w 410"/>
                <a:gd name="T19" fmla="*/ 50 h 515"/>
                <a:gd name="T20" fmla="*/ 139 w 410"/>
                <a:gd name="T21" fmla="*/ 58 h 515"/>
                <a:gd name="T22" fmla="*/ 192 w 410"/>
                <a:gd name="T23" fmla="*/ 19 h 515"/>
                <a:gd name="T24" fmla="*/ 202 w 410"/>
                <a:gd name="T25" fmla="*/ 0 h 515"/>
                <a:gd name="T26" fmla="*/ 235 w 410"/>
                <a:gd name="T27" fmla="*/ 4 h 515"/>
                <a:gd name="T28" fmla="*/ 251 w 410"/>
                <a:gd name="T29" fmla="*/ 48 h 515"/>
                <a:gd name="T30" fmla="*/ 265 w 410"/>
                <a:gd name="T31" fmla="*/ 78 h 515"/>
                <a:gd name="T32" fmla="*/ 300 w 410"/>
                <a:gd name="T33" fmla="*/ 78 h 515"/>
                <a:gd name="T34" fmla="*/ 319 w 410"/>
                <a:gd name="T35" fmla="*/ 50 h 515"/>
                <a:gd name="T36" fmla="*/ 352 w 410"/>
                <a:gd name="T37" fmla="*/ 82 h 515"/>
                <a:gd name="T38" fmla="*/ 409 w 410"/>
                <a:gd name="T39" fmla="*/ 63 h 515"/>
                <a:gd name="T40" fmla="*/ 374 w 410"/>
                <a:gd name="T41" fmla="*/ 145 h 515"/>
                <a:gd name="T42" fmla="*/ 352 w 410"/>
                <a:gd name="T43" fmla="*/ 135 h 515"/>
                <a:gd name="T44" fmla="*/ 340 w 410"/>
                <a:gd name="T45" fmla="*/ 144 h 515"/>
                <a:gd name="T46" fmla="*/ 338 w 410"/>
                <a:gd name="T47" fmla="*/ 150 h 515"/>
                <a:gd name="T48" fmla="*/ 357 w 410"/>
                <a:gd name="T49" fmla="*/ 172 h 515"/>
                <a:gd name="T50" fmla="*/ 352 w 410"/>
                <a:gd name="T51" fmla="*/ 249 h 515"/>
                <a:gd name="T52" fmla="*/ 357 w 410"/>
                <a:gd name="T53" fmla="*/ 273 h 515"/>
                <a:gd name="T54" fmla="*/ 352 w 410"/>
                <a:gd name="T55" fmla="*/ 281 h 515"/>
                <a:gd name="T56" fmla="*/ 327 w 410"/>
                <a:gd name="T57" fmla="*/ 276 h 515"/>
                <a:gd name="T58" fmla="*/ 315 w 410"/>
                <a:gd name="T59" fmla="*/ 290 h 515"/>
                <a:gd name="T60" fmla="*/ 324 w 410"/>
                <a:gd name="T61" fmla="*/ 311 h 515"/>
                <a:gd name="T62" fmla="*/ 295 w 410"/>
                <a:gd name="T63" fmla="*/ 337 h 515"/>
                <a:gd name="T64" fmla="*/ 303 w 410"/>
                <a:gd name="T65" fmla="*/ 347 h 515"/>
                <a:gd name="T66" fmla="*/ 275 w 410"/>
                <a:gd name="T67" fmla="*/ 362 h 515"/>
                <a:gd name="T68" fmla="*/ 279 w 410"/>
                <a:gd name="T69" fmla="*/ 381 h 515"/>
                <a:gd name="T70" fmla="*/ 270 w 410"/>
                <a:gd name="T71" fmla="*/ 391 h 515"/>
                <a:gd name="T72" fmla="*/ 235 w 410"/>
                <a:gd name="T73" fmla="*/ 391 h 515"/>
                <a:gd name="T74" fmla="*/ 215 w 410"/>
                <a:gd name="T75" fmla="*/ 408 h 515"/>
                <a:gd name="T76" fmla="*/ 212 w 410"/>
                <a:gd name="T77" fmla="*/ 415 h 515"/>
                <a:gd name="T78" fmla="*/ 229 w 410"/>
                <a:gd name="T79" fmla="*/ 427 h 515"/>
                <a:gd name="T80" fmla="*/ 210 w 410"/>
                <a:gd name="T81" fmla="*/ 457 h 515"/>
                <a:gd name="T82" fmla="*/ 185 w 410"/>
                <a:gd name="T83" fmla="*/ 489 h 515"/>
                <a:gd name="T84" fmla="*/ 173 w 410"/>
                <a:gd name="T85" fmla="*/ 485 h 515"/>
                <a:gd name="T86" fmla="*/ 149 w 410"/>
                <a:gd name="T87" fmla="*/ 514 h 515"/>
                <a:gd name="T88" fmla="*/ 119 w 410"/>
                <a:gd name="T89" fmla="*/ 450 h 515"/>
                <a:gd name="T90" fmla="*/ 92 w 410"/>
                <a:gd name="T91" fmla="*/ 415 h 515"/>
                <a:gd name="T92" fmla="*/ 75 w 410"/>
                <a:gd name="T93" fmla="*/ 417 h 515"/>
                <a:gd name="T94" fmla="*/ 63 w 410"/>
                <a:gd name="T95" fmla="*/ 408 h 515"/>
                <a:gd name="T96" fmla="*/ 0 w 410"/>
                <a:gd name="T97" fmla="*/ 393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0" h="515">
                  <a:moveTo>
                    <a:pt x="0" y="393"/>
                  </a:moveTo>
                  <a:lnTo>
                    <a:pt x="15" y="305"/>
                  </a:lnTo>
                  <a:lnTo>
                    <a:pt x="30" y="284"/>
                  </a:lnTo>
                  <a:lnTo>
                    <a:pt x="36" y="259"/>
                  </a:lnTo>
                  <a:lnTo>
                    <a:pt x="52" y="222"/>
                  </a:lnTo>
                  <a:lnTo>
                    <a:pt x="43" y="208"/>
                  </a:lnTo>
                  <a:lnTo>
                    <a:pt x="45" y="176"/>
                  </a:lnTo>
                  <a:lnTo>
                    <a:pt x="87" y="128"/>
                  </a:lnTo>
                  <a:lnTo>
                    <a:pt x="86" y="97"/>
                  </a:lnTo>
                  <a:lnTo>
                    <a:pt x="111" y="50"/>
                  </a:lnTo>
                  <a:lnTo>
                    <a:pt x="139" y="58"/>
                  </a:lnTo>
                  <a:lnTo>
                    <a:pt x="192" y="19"/>
                  </a:lnTo>
                  <a:lnTo>
                    <a:pt x="202" y="0"/>
                  </a:lnTo>
                  <a:lnTo>
                    <a:pt x="235" y="4"/>
                  </a:lnTo>
                  <a:lnTo>
                    <a:pt x="251" y="48"/>
                  </a:lnTo>
                  <a:lnTo>
                    <a:pt x="265" y="78"/>
                  </a:lnTo>
                  <a:lnTo>
                    <a:pt x="300" y="78"/>
                  </a:lnTo>
                  <a:lnTo>
                    <a:pt x="319" y="50"/>
                  </a:lnTo>
                  <a:lnTo>
                    <a:pt x="352" y="82"/>
                  </a:lnTo>
                  <a:lnTo>
                    <a:pt x="409" y="63"/>
                  </a:lnTo>
                  <a:lnTo>
                    <a:pt x="374" y="145"/>
                  </a:lnTo>
                  <a:lnTo>
                    <a:pt x="352" y="135"/>
                  </a:lnTo>
                  <a:lnTo>
                    <a:pt x="340" y="144"/>
                  </a:lnTo>
                  <a:lnTo>
                    <a:pt x="338" y="150"/>
                  </a:lnTo>
                  <a:lnTo>
                    <a:pt x="357" y="172"/>
                  </a:lnTo>
                  <a:lnTo>
                    <a:pt x="352" y="249"/>
                  </a:lnTo>
                  <a:lnTo>
                    <a:pt x="357" y="273"/>
                  </a:lnTo>
                  <a:lnTo>
                    <a:pt x="352" y="281"/>
                  </a:lnTo>
                  <a:lnTo>
                    <a:pt x="327" y="276"/>
                  </a:lnTo>
                  <a:lnTo>
                    <a:pt x="315" y="290"/>
                  </a:lnTo>
                  <a:lnTo>
                    <a:pt x="324" y="311"/>
                  </a:lnTo>
                  <a:lnTo>
                    <a:pt x="295" y="337"/>
                  </a:lnTo>
                  <a:lnTo>
                    <a:pt x="303" y="347"/>
                  </a:lnTo>
                  <a:lnTo>
                    <a:pt x="275" y="362"/>
                  </a:lnTo>
                  <a:lnTo>
                    <a:pt x="279" y="381"/>
                  </a:lnTo>
                  <a:lnTo>
                    <a:pt x="270" y="391"/>
                  </a:lnTo>
                  <a:lnTo>
                    <a:pt x="235" y="391"/>
                  </a:lnTo>
                  <a:lnTo>
                    <a:pt x="215" y="408"/>
                  </a:lnTo>
                  <a:lnTo>
                    <a:pt x="212" y="415"/>
                  </a:lnTo>
                  <a:lnTo>
                    <a:pt x="229" y="427"/>
                  </a:lnTo>
                  <a:lnTo>
                    <a:pt x="210" y="457"/>
                  </a:lnTo>
                  <a:lnTo>
                    <a:pt x="185" y="489"/>
                  </a:lnTo>
                  <a:lnTo>
                    <a:pt x="173" y="485"/>
                  </a:lnTo>
                  <a:lnTo>
                    <a:pt x="149" y="514"/>
                  </a:lnTo>
                  <a:lnTo>
                    <a:pt x="119" y="450"/>
                  </a:lnTo>
                  <a:lnTo>
                    <a:pt x="92" y="415"/>
                  </a:lnTo>
                  <a:lnTo>
                    <a:pt x="75" y="417"/>
                  </a:lnTo>
                  <a:lnTo>
                    <a:pt x="63" y="408"/>
                  </a:lnTo>
                  <a:lnTo>
                    <a:pt x="0" y="393"/>
                  </a:lnTo>
                </a:path>
              </a:pathLst>
            </a:custGeom>
            <a:grpFill/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5447698" y="4403824"/>
              <a:ext cx="395287" cy="452437"/>
            </a:xfrm>
            <a:custGeom>
              <a:avLst/>
              <a:gdLst>
                <a:gd name="T0" fmla="*/ 261 w 361"/>
                <a:gd name="T1" fmla="*/ 399 h 420"/>
                <a:gd name="T2" fmla="*/ 205 w 361"/>
                <a:gd name="T3" fmla="*/ 419 h 420"/>
                <a:gd name="T4" fmla="*/ 172 w 361"/>
                <a:gd name="T5" fmla="*/ 386 h 420"/>
                <a:gd name="T6" fmla="*/ 152 w 361"/>
                <a:gd name="T7" fmla="*/ 414 h 420"/>
                <a:gd name="T8" fmla="*/ 118 w 361"/>
                <a:gd name="T9" fmla="*/ 414 h 420"/>
                <a:gd name="T10" fmla="*/ 104 w 361"/>
                <a:gd name="T11" fmla="*/ 384 h 420"/>
                <a:gd name="T12" fmla="*/ 88 w 361"/>
                <a:gd name="T13" fmla="*/ 340 h 420"/>
                <a:gd name="T14" fmla="*/ 55 w 361"/>
                <a:gd name="T15" fmla="*/ 336 h 420"/>
                <a:gd name="T16" fmla="*/ 22 w 361"/>
                <a:gd name="T17" fmla="*/ 272 h 420"/>
                <a:gd name="T18" fmla="*/ 0 w 361"/>
                <a:gd name="T19" fmla="*/ 241 h 420"/>
                <a:gd name="T20" fmla="*/ 15 w 361"/>
                <a:gd name="T21" fmla="*/ 226 h 420"/>
                <a:gd name="T22" fmla="*/ 22 w 361"/>
                <a:gd name="T23" fmla="*/ 219 h 420"/>
                <a:gd name="T24" fmla="*/ 57 w 361"/>
                <a:gd name="T25" fmla="*/ 168 h 420"/>
                <a:gd name="T26" fmla="*/ 55 w 361"/>
                <a:gd name="T27" fmla="*/ 126 h 420"/>
                <a:gd name="T28" fmla="*/ 68 w 361"/>
                <a:gd name="T29" fmla="*/ 108 h 420"/>
                <a:gd name="T30" fmla="*/ 94 w 361"/>
                <a:gd name="T31" fmla="*/ 104 h 420"/>
                <a:gd name="T32" fmla="*/ 104 w 361"/>
                <a:gd name="T33" fmla="*/ 92 h 420"/>
                <a:gd name="T34" fmla="*/ 94 w 361"/>
                <a:gd name="T35" fmla="*/ 73 h 420"/>
                <a:gd name="T36" fmla="*/ 106 w 361"/>
                <a:gd name="T37" fmla="*/ 51 h 420"/>
                <a:gd name="T38" fmla="*/ 106 w 361"/>
                <a:gd name="T39" fmla="*/ 14 h 420"/>
                <a:gd name="T40" fmla="*/ 128 w 361"/>
                <a:gd name="T41" fmla="*/ 4 h 420"/>
                <a:gd name="T42" fmla="*/ 160 w 361"/>
                <a:gd name="T43" fmla="*/ 24 h 420"/>
                <a:gd name="T44" fmla="*/ 205 w 361"/>
                <a:gd name="T45" fmla="*/ 31 h 420"/>
                <a:gd name="T46" fmla="*/ 230 w 361"/>
                <a:gd name="T47" fmla="*/ 0 h 420"/>
                <a:gd name="T48" fmla="*/ 266 w 361"/>
                <a:gd name="T49" fmla="*/ 28 h 420"/>
                <a:gd name="T50" fmla="*/ 250 w 361"/>
                <a:gd name="T51" fmla="*/ 37 h 420"/>
                <a:gd name="T52" fmla="*/ 232 w 361"/>
                <a:gd name="T53" fmla="*/ 64 h 420"/>
                <a:gd name="T54" fmla="*/ 205 w 361"/>
                <a:gd name="T55" fmla="*/ 73 h 420"/>
                <a:gd name="T56" fmla="*/ 198 w 361"/>
                <a:gd name="T57" fmla="*/ 79 h 420"/>
                <a:gd name="T58" fmla="*/ 220 w 361"/>
                <a:gd name="T59" fmla="*/ 94 h 420"/>
                <a:gd name="T60" fmla="*/ 270 w 361"/>
                <a:gd name="T61" fmla="*/ 73 h 420"/>
                <a:gd name="T62" fmla="*/ 350 w 361"/>
                <a:gd name="T63" fmla="*/ 105 h 420"/>
                <a:gd name="T64" fmla="*/ 360 w 361"/>
                <a:gd name="T65" fmla="*/ 174 h 420"/>
                <a:gd name="T66" fmla="*/ 326 w 361"/>
                <a:gd name="T67" fmla="*/ 174 h 420"/>
                <a:gd name="T68" fmla="*/ 324 w 361"/>
                <a:gd name="T69" fmla="*/ 194 h 420"/>
                <a:gd name="T70" fmla="*/ 340 w 361"/>
                <a:gd name="T71" fmla="*/ 224 h 420"/>
                <a:gd name="T72" fmla="*/ 326 w 361"/>
                <a:gd name="T73" fmla="*/ 241 h 420"/>
                <a:gd name="T74" fmla="*/ 343 w 361"/>
                <a:gd name="T75" fmla="*/ 266 h 420"/>
                <a:gd name="T76" fmla="*/ 316 w 361"/>
                <a:gd name="T77" fmla="*/ 300 h 420"/>
                <a:gd name="T78" fmla="*/ 306 w 361"/>
                <a:gd name="T79" fmla="*/ 284 h 420"/>
                <a:gd name="T80" fmla="*/ 266 w 361"/>
                <a:gd name="T81" fmla="*/ 384 h 420"/>
                <a:gd name="T82" fmla="*/ 261 w 361"/>
                <a:gd name="T83" fmla="*/ 399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1" h="420">
                  <a:moveTo>
                    <a:pt x="261" y="399"/>
                  </a:moveTo>
                  <a:lnTo>
                    <a:pt x="205" y="419"/>
                  </a:lnTo>
                  <a:lnTo>
                    <a:pt x="172" y="386"/>
                  </a:lnTo>
                  <a:lnTo>
                    <a:pt x="152" y="414"/>
                  </a:lnTo>
                  <a:lnTo>
                    <a:pt x="118" y="414"/>
                  </a:lnTo>
                  <a:lnTo>
                    <a:pt x="104" y="384"/>
                  </a:lnTo>
                  <a:lnTo>
                    <a:pt x="88" y="340"/>
                  </a:lnTo>
                  <a:lnTo>
                    <a:pt x="55" y="336"/>
                  </a:lnTo>
                  <a:lnTo>
                    <a:pt x="22" y="272"/>
                  </a:lnTo>
                  <a:lnTo>
                    <a:pt x="0" y="241"/>
                  </a:lnTo>
                  <a:lnTo>
                    <a:pt x="15" y="226"/>
                  </a:lnTo>
                  <a:lnTo>
                    <a:pt x="22" y="219"/>
                  </a:lnTo>
                  <a:lnTo>
                    <a:pt x="57" y="168"/>
                  </a:lnTo>
                  <a:lnTo>
                    <a:pt x="55" y="126"/>
                  </a:lnTo>
                  <a:lnTo>
                    <a:pt x="68" y="108"/>
                  </a:lnTo>
                  <a:lnTo>
                    <a:pt x="94" y="104"/>
                  </a:lnTo>
                  <a:lnTo>
                    <a:pt x="104" y="92"/>
                  </a:lnTo>
                  <a:lnTo>
                    <a:pt x="94" y="73"/>
                  </a:lnTo>
                  <a:lnTo>
                    <a:pt x="106" y="51"/>
                  </a:lnTo>
                  <a:lnTo>
                    <a:pt x="106" y="14"/>
                  </a:lnTo>
                  <a:lnTo>
                    <a:pt x="128" y="4"/>
                  </a:lnTo>
                  <a:lnTo>
                    <a:pt x="160" y="24"/>
                  </a:lnTo>
                  <a:lnTo>
                    <a:pt x="205" y="31"/>
                  </a:lnTo>
                  <a:lnTo>
                    <a:pt x="230" y="0"/>
                  </a:lnTo>
                  <a:lnTo>
                    <a:pt x="266" y="28"/>
                  </a:lnTo>
                  <a:lnTo>
                    <a:pt x="250" y="37"/>
                  </a:lnTo>
                  <a:lnTo>
                    <a:pt x="232" y="64"/>
                  </a:lnTo>
                  <a:lnTo>
                    <a:pt x="205" y="73"/>
                  </a:lnTo>
                  <a:lnTo>
                    <a:pt x="198" y="79"/>
                  </a:lnTo>
                  <a:lnTo>
                    <a:pt x="220" y="94"/>
                  </a:lnTo>
                  <a:lnTo>
                    <a:pt x="270" y="73"/>
                  </a:lnTo>
                  <a:lnTo>
                    <a:pt x="350" y="105"/>
                  </a:lnTo>
                  <a:lnTo>
                    <a:pt x="360" y="174"/>
                  </a:lnTo>
                  <a:lnTo>
                    <a:pt x="326" y="174"/>
                  </a:lnTo>
                  <a:lnTo>
                    <a:pt x="324" y="194"/>
                  </a:lnTo>
                  <a:lnTo>
                    <a:pt x="340" y="224"/>
                  </a:lnTo>
                  <a:lnTo>
                    <a:pt x="326" y="241"/>
                  </a:lnTo>
                  <a:lnTo>
                    <a:pt x="343" y="266"/>
                  </a:lnTo>
                  <a:lnTo>
                    <a:pt x="316" y="300"/>
                  </a:lnTo>
                  <a:lnTo>
                    <a:pt x="306" y="284"/>
                  </a:lnTo>
                  <a:lnTo>
                    <a:pt x="266" y="384"/>
                  </a:lnTo>
                  <a:lnTo>
                    <a:pt x="261" y="399"/>
                  </a:lnTo>
                </a:path>
              </a:pathLst>
            </a:custGeom>
            <a:grpFill/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803298" y="5132486"/>
              <a:ext cx="168275" cy="333375"/>
            </a:xfrm>
            <a:custGeom>
              <a:avLst/>
              <a:gdLst>
                <a:gd name="T0" fmla="*/ 0 w 152"/>
                <a:gd name="T1" fmla="*/ 151 h 313"/>
                <a:gd name="T2" fmla="*/ 0 w 152"/>
                <a:gd name="T3" fmla="*/ 200 h 313"/>
                <a:gd name="T4" fmla="*/ 10 w 152"/>
                <a:gd name="T5" fmla="*/ 252 h 313"/>
                <a:gd name="T6" fmla="*/ 40 w 152"/>
                <a:gd name="T7" fmla="*/ 271 h 313"/>
                <a:gd name="T8" fmla="*/ 59 w 152"/>
                <a:gd name="T9" fmla="*/ 312 h 313"/>
                <a:gd name="T10" fmla="*/ 70 w 152"/>
                <a:gd name="T11" fmla="*/ 252 h 313"/>
                <a:gd name="T12" fmla="*/ 99 w 152"/>
                <a:gd name="T13" fmla="*/ 217 h 313"/>
                <a:gd name="T14" fmla="*/ 151 w 152"/>
                <a:gd name="T15" fmla="*/ 65 h 313"/>
                <a:gd name="T16" fmla="*/ 151 w 152"/>
                <a:gd name="T17" fmla="*/ 16 h 313"/>
                <a:gd name="T18" fmla="*/ 124 w 152"/>
                <a:gd name="T19" fmla="*/ 0 h 313"/>
                <a:gd name="T20" fmla="*/ 75 w 152"/>
                <a:gd name="T21" fmla="*/ 21 h 313"/>
                <a:gd name="T22" fmla="*/ 0 w 152"/>
                <a:gd name="T23" fmla="*/ 151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2" h="313">
                  <a:moveTo>
                    <a:pt x="0" y="151"/>
                  </a:moveTo>
                  <a:lnTo>
                    <a:pt x="0" y="200"/>
                  </a:lnTo>
                  <a:lnTo>
                    <a:pt x="10" y="252"/>
                  </a:lnTo>
                  <a:lnTo>
                    <a:pt x="40" y="271"/>
                  </a:lnTo>
                  <a:lnTo>
                    <a:pt x="59" y="312"/>
                  </a:lnTo>
                  <a:lnTo>
                    <a:pt x="70" y="252"/>
                  </a:lnTo>
                  <a:lnTo>
                    <a:pt x="99" y="217"/>
                  </a:lnTo>
                  <a:lnTo>
                    <a:pt x="151" y="65"/>
                  </a:lnTo>
                  <a:lnTo>
                    <a:pt x="151" y="16"/>
                  </a:lnTo>
                  <a:lnTo>
                    <a:pt x="124" y="0"/>
                  </a:lnTo>
                  <a:lnTo>
                    <a:pt x="75" y="21"/>
                  </a:lnTo>
                  <a:lnTo>
                    <a:pt x="0" y="151"/>
                  </a:lnTo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046060" y="3648174"/>
              <a:ext cx="692150" cy="447675"/>
            </a:xfrm>
            <a:custGeom>
              <a:avLst/>
              <a:gdLst>
                <a:gd name="T0" fmla="*/ 139 w 629"/>
                <a:gd name="T1" fmla="*/ 403 h 418"/>
                <a:gd name="T2" fmla="*/ 144 w 629"/>
                <a:gd name="T3" fmla="*/ 380 h 418"/>
                <a:gd name="T4" fmla="*/ 166 w 629"/>
                <a:gd name="T5" fmla="*/ 373 h 418"/>
                <a:gd name="T6" fmla="*/ 206 w 629"/>
                <a:gd name="T7" fmla="*/ 403 h 418"/>
                <a:gd name="T8" fmla="*/ 219 w 629"/>
                <a:gd name="T9" fmla="*/ 403 h 418"/>
                <a:gd name="T10" fmla="*/ 258 w 629"/>
                <a:gd name="T11" fmla="*/ 401 h 418"/>
                <a:gd name="T12" fmla="*/ 279 w 629"/>
                <a:gd name="T13" fmla="*/ 384 h 418"/>
                <a:gd name="T14" fmla="*/ 310 w 629"/>
                <a:gd name="T15" fmla="*/ 408 h 418"/>
                <a:gd name="T16" fmla="*/ 323 w 629"/>
                <a:gd name="T17" fmla="*/ 386 h 418"/>
                <a:gd name="T18" fmla="*/ 325 w 629"/>
                <a:gd name="T19" fmla="*/ 376 h 418"/>
                <a:gd name="T20" fmla="*/ 350 w 629"/>
                <a:gd name="T21" fmla="*/ 360 h 418"/>
                <a:gd name="T22" fmla="*/ 359 w 629"/>
                <a:gd name="T23" fmla="*/ 327 h 418"/>
                <a:gd name="T24" fmla="*/ 382 w 629"/>
                <a:gd name="T25" fmla="*/ 322 h 418"/>
                <a:gd name="T26" fmla="*/ 454 w 629"/>
                <a:gd name="T27" fmla="*/ 208 h 418"/>
                <a:gd name="T28" fmla="*/ 440 w 629"/>
                <a:gd name="T29" fmla="*/ 190 h 418"/>
                <a:gd name="T30" fmla="*/ 454 w 629"/>
                <a:gd name="T31" fmla="*/ 178 h 418"/>
                <a:gd name="T32" fmla="*/ 470 w 629"/>
                <a:gd name="T33" fmla="*/ 183 h 418"/>
                <a:gd name="T34" fmla="*/ 491 w 629"/>
                <a:gd name="T35" fmla="*/ 172 h 418"/>
                <a:gd name="T36" fmla="*/ 503 w 629"/>
                <a:gd name="T37" fmla="*/ 144 h 418"/>
                <a:gd name="T38" fmla="*/ 560 w 629"/>
                <a:gd name="T39" fmla="*/ 94 h 418"/>
                <a:gd name="T40" fmla="*/ 604 w 629"/>
                <a:gd name="T41" fmla="*/ 78 h 418"/>
                <a:gd name="T42" fmla="*/ 628 w 629"/>
                <a:gd name="T43" fmla="*/ 59 h 418"/>
                <a:gd name="T44" fmla="*/ 621 w 629"/>
                <a:gd name="T45" fmla="*/ 18 h 418"/>
                <a:gd name="T46" fmla="*/ 592 w 629"/>
                <a:gd name="T47" fmla="*/ 15 h 418"/>
                <a:gd name="T48" fmla="*/ 522 w 629"/>
                <a:gd name="T49" fmla="*/ 22 h 418"/>
                <a:gd name="T50" fmla="*/ 476 w 629"/>
                <a:gd name="T51" fmla="*/ 0 h 418"/>
                <a:gd name="T52" fmla="*/ 449 w 629"/>
                <a:gd name="T53" fmla="*/ 4 h 418"/>
                <a:gd name="T54" fmla="*/ 378 w 629"/>
                <a:gd name="T55" fmla="*/ 94 h 418"/>
                <a:gd name="T56" fmla="*/ 359 w 629"/>
                <a:gd name="T57" fmla="*/ 104 h 418"/>
                <a:gd name="T58" fmla="*/ 312 w 629"/>
                <a:gd name="T59" fmla="*/ 86 h 418"/>
                <a:gd name="T60" fmla="*/ 310 w 629"/>
                <a:gd name="T61" fmla="*/ 63 h 418"/>
                <a:gd name="T62" fmla="*/ 300 w 629"/>
                <a:gd name="T63" fmla="*/ 25 h 418"/>
                <a:gd name="T64" fmla="*/ 274 w 629"/>
                <a:gd name="T65" fmla="*/ 9 h 418"/>
                <a:gd name="T66" fmla="*/ 235 w 629"/>
                <a:gd name="T67" fmla="*/ 20 h 418"/>
                <a:gd name="T68" fmla="*/ 209 w 629"/>
                <a:gd name="T69" fmla="*/ 2 h 418"/>
                <a:gd name="T70" fmla="*/ 171 w 629"/>
                <a:gd name="T71" fmla="*/ 49 h 418"/>
                <a:gd name="T72" fmla="*/ 131 w 629"/>
                <a:gd name="T73" fmla="*/ 59 h 418"/>
                <a:gd name="T74" fmla="*/ 75 w 629"/>
                <a:gd name="T75" fmla="*/ 107 h 418"/>
                <a:gd name="T76" fmla="*/ 16 w 629"/>
                <a:gd name="T77" fmla="*/ 216 h 418"/>
                <a:gd name="T78" fmla="*/ 32 w 629"/>
                <a:gd name="T79" fmla="*/ 244 h 418"/>
                <a:gd name="T80" fmla="*/ 28 w 629"/>
                <a:gd name="T81" fmla="*/ 256 h 418"/>
                <a:gd name="T82" fmla="*/ 28 w 629"/>
                <a:gd name="T83" fmla="*/ 269 h 418"/>
                <a:gd name="T84" fmla="*/ 36 w 629"/>
                <a:gd name="T85" fmla="*/ 280 h 418"/>
                <a:gd name="T86" fmla="*/ 55 w 629"/>
                <a:gd name="T87" fmla="*/ 269 h 418"/>
                <a:gd name="T88" fmla="*/ 88 w 629"/>
                <a:gd name="T89" fmla="*/ 261 h 418"/>
                <a:gd name="T90" fmla="*/ 0 w 629"/>
                <a:gd name="T91" fmla="*/ 355 h 418"/>
                <a:gd name="T92" fmla="*/ 0 w 629"/>
                <a:gd name="T93" fmla="*/ 380 h 418"/>
                <a:gd name="T94" fmla="*/ 18 w 629"/>
                <a:gd name="T95" fmla="*/ 384 h 418"/>
                <a:gd name="T96" fmla="*/ 59 w 629"/>
                <a:gd name="T97" fmla="*/ 417 h 418"/>
                <a:gd name="T98" fmla="*/ 121 w 629"/>
                <a:gd name="T99" fmla="*/ 408 h 418"/>
                <a:gd name="T100" fmla="*/ 139 w 629"/>
                <a:gd name="T101" fmla="*/ 403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29" h="418">
                  <a:moveTo>
                    <a:pt x="139" y="403"/>
                  </a:moveTo>
                  <a:lnTo>
                    <a:pt x="144" y="380"/>
                  </a:lnTo>
                  <a:lnTo>
                    <a:pt x="166" y="373"/>
                  </a:lnTo>
                  <a:lnTo>
                    <a:pt x="206" y="403"/>
                  </a:lnTo>
                  <a:lnTo>
                    <a:pt x="219" y="403"/>
                  </a:lnTo>
                  <a:lnTo>
                    <a:pt x="258" y="401"/>
                  </a:lnTo>
                  <a:lnTo>
                    <a:pt x="279" y="384"/>
                  </a:lnTo>
                  <a:lnTo>
                    <a:pt x="310" y="408"/>
                  </a:lnTo>
                  <a:lnTo>
                    <a:pt x="323" y="386"/>
                  </a:lnTo>
                  <a:lnTo>
                    <a:pt x="325" y="376"/>
                  </a:lnTo>
                  <a:lnTo>
                    <a:pt x="350" y="360"/>
                  </a:lnTo>
                  <a:lnTo>
                    <a:pt x="359" y="327"/>
                  </a:lnTo>
                  <a:lnTo>
                    <a:pt x="382" y="322"/>
                  </a:lnTo>
                  <a:lnTo>
                    <a:pt x="454" y="208"/>
                  </a:lnTo>
                  <a:lnTo>
                    <a:pt x="440" y="190"/>
                  </a:lnTo>
                  <a:lnTo>
                    <a:pt x="454" y="178"/>
                  </a:lnTo>
                  <a:lnTo>
                    <a:pt x="470" y="183"/>
                  </a:lnTo>
                  <a:lnTo>
                    <a:pt x="491" y="172"/>
                  </a:lnTo>
                  <a:lnTo>
                    <a:pt x="503" y="144"/>
                  </a:lnTo>
                  <a:lnTo>
                    <a:pt x="560" y="94"/>
                  </a:lnTo>
                  <a:lnTo>
                    <a:pt x="604" y="78"/>
                  </a:lnTo>
                  <a:lnTo>
                    <a:pt x="628" y="59"/>
                  </a:lnTo>
                  <a:lnTo>
                    <a:pt x="621" y="18"/>
                  </a:lnTo>
                  <a:lnTo>
                    <a:pt x="592" y="15"/>
                  </a:lnTo>
                  <a:lnTo>
                    <a:pt x="522" y="22"/>
                  </a:lnTo>
                  <a:lnTo>
                    <a:pt x="476" y="0"/>
                  </a:lnTo>
                  <a:lnTo>
                    <a:pt x="449" y="4"/>
                  </a:lnTo>
                  <a:lnTo>
                    <a:pt x="378" y="94"/>
                  </a:lnTo>
                  <a:lnTo>
                    <a:pt x="359" y="104"/>
                  </a:lnTo>
                  <a:lnTo>
                    <a:pt x="312" y="86"/>
                  </a:lnTo>
                  <a:lnTo>
                    <a:pt x="310" y="63"/>
                  </a:lnTo>
                  <a:lnTo>
                    <a:pt x="300" y="25"/>
                  </a:lnTo>
                  <a:lnTo>
                    <a:pt x="274" y="9"/>
                  </a:lnTo>
                  <a:lnTo>
                    <a:pt x="235" y="20"/>
                  </a:lnTo>
                  <a:lnTo>
                    <a:pt x="209" y="2"/>
                  </a:lnTo>
                  <a:lnTo>
                    <a:pt x="171" y="49"/>
                  </a:lnTo>
                  <a:lnTo>
                    <a:pt x="131" y="59"/>
                  </a:lnTo>
                  <a:lnTo>
                    <a:pt x="75" y="107"/>
                  </a:lnTo>
                  <a:lnTo>
                    <a:pt x="16" y="216"/>
                  </a:lnTo>
                  <a:lnTo>
                    <a:pt x="32" y="244"/>
                  </a:lnTo>
                  <a:lnTo>
                    <a:pt x="28" y="256"/>
                  </a:lnTo>
                  <a:lnTo>
                    <a:pt x="28" y="269"/>
                  </a:lnTo>
                  <a:lnTo>
                    <a:pt x="36" y="280"/>
                  </a:lnTo>
                  <a:lnTo>
                    <a:pt x="55" y="269"/>
                  </a:lnTo>
                  <a:lnTo>
                    <a:pt x="88" y="261"/>
                  </a:lnTo>
                  <a:lnTo>
                    <a:pt x="0" y="355"/>
                  </a:lnTo>
                  <a:lnTo>
                    <a:pt x="0" y="380"/>
                  </a:lnTo>
                  <a:lnTo>
                    <a:pt x="18" y="384"/>
                  </a:lnTo>
                  <a:lnTo>
                    <a:pt x="59" y="417"/>
                  </a:lnTo>
                  <a:lnTo>
                    <a:pt x="121" y="408"/>
                  </a:lnTo>
                  <a:lnTo>
                    <a:pt x="139" y="403"/>
                  </a:lnTo>
                </a:path>
              </a:pathLst>
            </a:custGeom>
            <a:grpFill/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8"/>
            <p:cNvSpPr>
              <a:spLocks noChangeAspect="1"/>
            </p:cNvSpPr>
            <p:nvPr/>
          </p:nvSpPr>
          <p:spPr bwMode="auto">
            <a:xfrm>
              <a:off x="4077685" y="4422874"/>
              <a:ext cx="544513" cy="488950"/>
            </a:xfrm>
            <a:custGeom>
              <a:avLst/>
              <a:gdLst>
                <a:gd name="T0" fmla="*/ 87 w 353"/>
                <a:gd name="T1" fmla="*/ 307 h 330"/>
                <a:gd name="T2" fmla="*/ 117 w 353"/>
                <a:gd name="T3" fmla="*/ 285 h 330"/>
                <a:gd name="T4" fmla="*/ 156 w 353"/>
                <a:gd name="T5" fmla="*/ 253 h 330"/>
                <a:gd name="T6" fmla="*/ 215 w 353"/>
                <a:gd name="T7" fmla="*/ 261 h 330"/>
                <a:gd name="T8" fmla="*/ 219 w 353"/>
                <a:gd name="T9" fmla="*/ 285 h 330"/>
                <a:gd name="T10" fmla="*/ 296 w 353"/>
                <a:gd name="T11" fmla="*/ 316 h 330"/>
                <a:gd name="T12" fmla="*/ 255 w 353"/>
                <a:gd name="T13" fmla="*/ 208 h 330"/>
                <a:gd name="T14" fmla="*/ 236 w 353"/>
                <a:gd name="T15" fmla="*/ 169 h 330"/>
                <a:gd name="T16" fmla="*/ 239 w 353"/>
                <a:gd name="T17" fmla="*/ 136 h 330"/>
                <a:gd name="T18" fmla="*/ 294 w 353"/>
                <a:gd name="T19" fmla="*/ 129 h 330"/>
                <a:gd name="T20" fmla="*/ 336 w 353"/>
                <a:gd name="T21" fmla="*/ 102 h 330"/>
                <a:gd name="T22" fmla="*/ 353 w 353"/>
                <a:gd name="T23" fmla="*/ 91 h 330"/>
                <a:gd name="T24" fmla="*/ 344 w 353"/>
                <a:gd name="T25" fmla="*/ 52 h 330"/>
                <a:gd name="T26" fmla="*/ 302 w 353"/>
                <a:gd name="T27" fmla="*/ 24 h 330"/>
                <a:gd name="T28" fmla="*/ 260 w 353"/>
                <a:gd name="T29" fmla="*/ 15 h 330"/>
                <a:gd name="T30" fmla="*/ 215 w 353"/>
                <a:gd name="T31" fmla="*/ 0 h 330"/>
                <a:gd name="T32" fmla="*/ 221 w 353"/>
                <a:gd name="T33" fmla="*/ 31 h 330"/>
                <a:gd name="T34" fmla="*/ 222 w 353"/>
                <a:gd name="T35" fmla="*/ 48 h 330"/>
                <a:gd name="T36" fmla="*/ 204 w 353"/>
                <a:gd name="T37" fmla="*/ 66 h 330"/>
                <a:gd name="T38" fmla="*/ 195 w 353"/>
                <a:gd name="T39" fmla="*/ 94 h 330"/>
                <a:gd name="T40" fmla="*/ 183 w 353"/>
                <a:gd name="T41" fmla="*/ 115 h 330"/>
                <a:gd name="T42" fmla="*/ 153 w 353"/>
                <a:gd name="T43" fmla="*/ 117 h 330"/>
                <a:gd name="T44" fmla="*/ 150 w 353"/>
                <a:gd name="T45" fmla="*/ 138 h 330"/>
                <a:gd name="T46" fmla="*/ 132 w 353"/>
                <a:gd name="T47" fmla="*/ 172 h 330"/>
                <a:gd name="T48" fmla="*/ 107 w 353"/>
                <a:gd name="T49" fmla="*/ 178 h 330"/>
                <a:gd name="T50" fmla="*/ 101 w 353"/>
                <a:gd name="T51" fmla="*/ 153 h 330"/>
                <a:gd name="T52" fmla="*/ 69 w 353"/>
                <a:gd name="T53" fmla="*/ 168 h 330"/>
                <a:gd name="T54" fmla="*/ 44 w 353"/>
                <a:gd name="T55" fmla="*/ 147 h 330"/>
                <a:gd name="T56" fmla="*/ 26 w 353"/>
                <a:gd name="T57" fmla="*/ 163 h 330"/>
                <a:gd name="T58" fmla="*/ 24 w 353"/>
                <a:gd name="T59" fmla="*/ 193 h 330"/>
                <a:gd name="T60" fmla="*/ 6 w 353"/>
                <a:gd name="T61" fmla="*/ 208 h 330"/>
                <a:gd name="T62" fmla="*/ 11 w 353"/>
                <a:gd name="T63" fmla="*/ 229 h 330"/>
                <a:gd name="T64" fmla="*/ 30 w 353"/>
                <a:gd name="T65" fmla="*/ 243 h 330"/>
                <a:gd name="T66" fmla="*/ 39 w 353"/>
                <a:gd name="T67" fmla="*/ 268 h 330"/>
                <a:gd name="T68" fmla="*/ 63 w 353"/>
                <a:gd name="T69" fmla="*/ 273 h 330"/>
                <a:gd name="T70" fmla="*/ 77 w 353"/>
                <a:gd name="T71" fmla="*/ 298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3" h="330">
                  <a:moveTo>
                    <a:pt x="72" y="310"/>
                  </a:moveTo>
                  <a:lnTo>
                    <a:pt x="87" y="307"/>
                  </a:lnTo>
                  <a:lnTo>
                    <a:pt x="95" y="318"/>
                  </a:lnTo>
                  <a:lnTo>
                    <a:pt x="117" y="285"/>
                  </a:lnTo>
                  <a:lnTo>
                    <a:pt x="144" y="286"/>
                  </a:lnTo>
                  <a:lnTo>
                    <a:pt x="156" y="253"/>
                  </a:lnTo>
                  <a:lnTo>
                    <a:pt x="182" y="267"/>
                  </a:lnTo>
                  <a:lnTo>
                    <a:pt x="215" y="261"/>
                  </a:lnTo>
                  <a:lnTo>
                    <a:pt x="221" y="274"/>
                  </a:lnTo>
                  <a:lnTo>
                    <a:pt x="219" y="285"/>
                  </a:lnTo>
                  <a:lnTo>
                    <a:pt x="269" y="330"/>
                  </a:lnTo>
                  <a:lnTo>
                    <a:pt x="296" y="316"/>
                  </a:lnTo>
                  <a:lnTo>
                    <a:pt x="293" y="256"/>
                  </a:lnTo>
                  <a:lnTo>
                    <a:pt x="255" y="208"/>
                  </a:lnTo>
                  <a:lnTo>
                    <a:pt x="233" y="198"/>
                  </a:lnTo>
                  <a:lnTo>
                    <a:pt x="236" y="169"/>
                  </a:lnTo>
                  <a:lnTo>
                    <a:pt x="221" y="150"/>
                  </a:lnTo>
                  <a:lnTo>
                    <a:pt x="239" y="136"/>
                  </a:lnTo>
                  <a:lnTo>
                    <a:pt x="272" y="133"/>
                  </a:lnTo>
                  <a:lnTo>
                    <a:pt x="294" y="129"/>
                  </a:lnTo>
                  <a:lnTo>
                    <a:pt x="320" y="109"/>
                  </a:lnTo>
                  <a:lnTo>
                    <a:pt x="336" y="102"/>
                  </a:lnTo>
                  <a:lnTo>
                    <a:pt x="345" y="109"/>
                  </a:lnTo>
                  <a:lnTo>
                    <a:pt x="353" y="91"/>
                  </a:lnTo>
                  <a:lnTo>
                    <a:pt x="344" y="63"/>
                  </a:lnTo>
                  <a:lnTo>
                    <a:pt x="344" y="52"/>
                  </a:lnTo>
                  <a:lnTo>
                    <a:pt x="321" y="27"/>
                  </a:lnTo>
                  <a:lnTo>
                    <a:pt x="302" y="24"/>
                  </a:lnTo>
                  <a:lnTo>
                    <a:pt x="275" y="30"/>
                  </a:lnTo>
                  <a:lnTo>
                    <a:pt x="260" y="15"/>
                  </a:lnTo>
                  <a:lnTo>
                    <a:pt x="231" y="3"/>
                  </a:lnTo>
                  <a:lnTo>
                    <a:pt x="215" y="0"/>
                  </a:lnTo>
                  <a:lnTo>
                    <a:pt x="215" y="10"/>
                  </a:lnTo>
                  <a:lnTo>
                    <a:pt x="221" y="31"/>
                  </a:lnTo>
                  <a:lnTo>
                    <a:pt x="231" y="33"/>
                  </a:lnTo>
                  <a:lnTo>
                    <a:pt x="222" y="48"/>
                  </a:lnTo>
                  <a:lnTo>
                    <a:pt x="206" y="54"/>
                  </a:lnTo>
                  <a:lnTo>
                    <a:pt x="204" y="66"/>
                  </a:lnTo>
                  <a:lnTo>
                    <a:pt x="195" y="82"/>
                  </a:lnTo>
                  <a:lnTo>
                    <a:pt x="195" y="94"/>
                  </a:lnTo>
                  <a:lnTo>
                    <a:pt x="191" y="106"/>
                  </a:lnTo>
                  <a:lnTo>
                    <a:pt x="183" y="115"/>
                  </a:lnTo>
                  <a:lnTo>
                    <a:pt x="173" y="106"/>
                  </a:lnTo>
                  <a:lnTo>
                    <a:pt x="153" y="117"/>
                  </a:lnTo>
                  <a:lnTo>
                    <a:pt x="156" y="129"/>
                  </a:lnTo>
                  <a:lnTo>
                    <a:pt x="150" y="138"/>
                  </a:lnTo>
                  <a:lnTo>
                    <a:pt x="140" y="165"/>
                  </a:lnTo>
                  <a:lnTo>
                    <a:pt x="132" y="172"/>
                  </a:lnTo>
                  <a:lnTo>
                    <a:pt x="120" y="174"/>
                  </a:lnTo>
                  <a:lnTo>
                    <a:pt x="107" y="178"/>
                  </a:lnTo>
                  <a:lnTo>
                    <a:pt x="107" y="162"/>
                  </a:lnTo>
                  <a:lnTo>
                    <a:pt x="101" y="153"/>
                  </a:lnTo>
                  <a:lnTo>
                    <a:pt x="80" y="154"/>
                  </a:lnTo>
                  <a:lnTo>
                    <a:pt x="69" y="168"/>
                  </a:lnTo>
                  <a:lnTo>
                    <a:pt x="63" y="159"/>
                  </a:lnTo>
                  <a:lnTo>
                    <a:pt x="44" y="147"/>
                  </a:lnTo>
                  <a:lnTo>
                    <a:pt x="30" y="153"/>
                  </a:lnTo>
                  <a:lnTo>
                    <a:pt x="26" y="163"/>
                  </a:lnTo>
                  <a:lnTo>
                    <a:pt x="30" y="183"/>
                  </a:lnTo>
                  <a:lnTo>
                    <a:pt x="24" y="193"/>
                  </a:lnTo>
                  <a:lnTo>
                    <a:pt x="17" y="204"/>
                  </a:lnTo>
                  <a:lnTo>
                    <a:pt x="6" y="208"/>
                  </a:lnTo>
                  <a:lnTo>
                    <a:pt x="0" y="222"/>
                  </a:lnTo>
                  <a:lnTo>
                    <a:pt x="11" y="229"/>
                  </a:lnTo>
                  <a:lnTo>
                    <a:pt x="17" y="243"/>
                  </a:lnTo>
                  <a:lnTo>
                    <a:pt x="30" y="243"/>
                  </a:lnTo>
                  <a:lnTo>
                    <a:pt x="29" y="253"/>
                  </a:lnTo>
                  <a:lnTo>
                    <a:pt x="39" y="268"/>
                  </a:lnTo>
                  <a:lnTo>
                    <a:pt x="53" y="268"/>
                  </a:lnTo>
                  <a:lnTo>
                    <a:pt x="63" y="273"/>
                  </a:lnTo>
                  <a:lnTo>
                    <a:pt x="72" y="288"/>
                  </a:lnTo>
                  <a:lnTo>
                    <a:pt x="77" y="298"/>
                  </a:lnTo>
                  <a:lnTo>
                    <a:pt x="72" y="310"/>
                  </a:lnTo>
                  <a:close/>
                </a:path>
              </a:pathLst>
            </a:custGeom>
            <a:grpFill/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610039" y="195486"/>
            <a:ext cx="3686326" cy="923330"/>
            <a:chOff x="2556438" y="339502"/>
            <a:chExt cx="3686326" cy="923330"/>
          </a:xfrm>
        </p:grpSpPr>
        <p:sp>
          <p:nvSpPr>
            <p:cNvPr id="40" name="矩形 39"/>
            <p:cNvSpPr/>
            <p:nvPr/>
          </p:nvSpPr>
          <p:spPr>
            <a:xfrm>
              <a:off x="2773239" y="339502"/>
              <a:ext cx="346952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3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3.1.</a:t>
              </a:r>
              <a:r>
                <a:rPr lang="zh-CN" altLang="en-US" sz="3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市场分析一</a:t>
              </a:r>
              <a:endPara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556438" y="1134460"/>
              <a:ext cx="3510001" cy="288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76000">
                  <a:schemeClr val="bg1">
                    <a:lumMod val="95000"/>
                  </a:schemeClr>
                </a:gs>
                <a:gs pos="9400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Freeform 31"/>
          <p:cNvSpPr>
            <a:spLocks/>
          </p:cNvSpPr>
          <p:nvPr/>
        </p:nvSpPr>
        <p:spPr bwMode="auto">
          <a:xfrm>
            <a:off x="4793187" y="1539176"/>
            <a:ext cx="357144" cy="421453"/>
          </a:xfrm>
          <a:custGeom>
            <a:avLst/>
            <a:gdLst>
              <a:gd name="T0" fmla="*/ 108 w 451"/>
              <a:gd name="T1" fmla="*/ 0 h 543"/>
              <a:gd name="T2" fmla="*/ 186 w 451"/>
              <a:gd name="T3" fmla="*/ 46 h 543"/>
              <a:gd name="T4" fmla="*/ 247 w 451"/>
              <a:gd name="T5" fmla="*/ 73 h 543"/>
              <a:gd name="T6" fmla="*/ 276 w 451"/>
              <a:gd name="T7" fmla="*/ 77 h 543"/>
              <a:gd name="T8" fmla="*/ 292 w 451"/>
              <a:gd name="T9" fmla="*/ 143 h 543"/>
              <a:gd name="T10" fmla="*/ 339 w 451"/>
              <a:gd name="T11" fmla="*/ 171 h 543"/>
              <a:gd name="T12" fmla="*/ 376 w 451"/>
              <a:gd name="T13" fmla="*/ 148 h 543"/>
              <a:gd name="T14" fmla="*/ 388 w 451"/>
              <a:gd name="T15" fmla="*/ 187 h 543"/>
              <a:gd name="T16" fmla="*/ 344 w 451"/>
              <a:gd name="T17" fmla="*/ 212 h 543"/>
              <a:gd name="T18" fmla="*/ 328 w 451"/>
              <a:gd name="T19" fmla="*/ 244 h 543"/>
              <a:gd name="T20" fmla="*/ 376 w 451"/>
              <a:gd name="T21" fmla="*/ 292 h 543"/>
              <a:gd name="T22" fmla="*/ 450 w 451"/>
              <a:gd name="T23" fmla="*/ 328 h 543"/>
              <a:gd name="T24" fmla="*/ 438 w 451"/>
              <a:gd name="T25" fmla="*/ 388 h 543"/>
              <a:gd name="T26" fmla="*/ 438 w 451"/>
              <a:gd name="T27" fmla="*/ 418 h 543"/>
              <a:gd name="T28" fmla="*/ 398 w 451"/>
              <a:gd name="T29" fmla="*/ 441 h 543"/>
              <a:gd name="T30" fmla="*/ 364 w 451"/>
              <a:gd name="T31" fmla="*/ 534 h 543"/>
              <a:gd name="T32" fmla="*/ 337 w 451"/>
              <a:gd name="T33" fmla="*/ 521 h 543"/>
              <a:gd name="T34" fmla="*/ 264 w 451"/>
              <a:gd name="T35" fmla="*/ 496 h 543"/>
              <a:gd name="T36" fmla="*/ 207 w 451"/>
              <a:gd name="T37" fmla="*/ 531 h 543"/>
              <a:gd name="T38" fmla="*/ 223 w 451"/>
              <a:gd name="T39" fmla="*/ 490 h 543"/>
              <a:gd name="T40" fmla="*/ 159 w 451"/>
              <a:gd name="T41" fmla="*/ 512 h 543"/>
              <a:gd name="T42" fmla="*/ 127 w 451"/>
              <a:gd name="T43" fmla="*/ 398 h 543"/>
              <a:gd name="T44" fmla="*/ 98 w 451"/>
              <a:gd name="T45" fmla="*/ 380 h 543"/>
              <a:gd name="T46" fmla="*/ 73 w 451"/>
              <a:gd name="T47" fmla="*/ 320 h 543"/>
              <a:gd name="T48" fmla="*/ 103 w 451"/>
              <a:gd name="T49" fmla="*/ 281 h 543"/>
              <a:gd name="T50" fmla="*/ 88 w 451"/>
              <a:gd name="T51" fmla="*/ 226 h 543"/>
              <a:gd name="T52" fmla="*/ 27 w 451"/>
              <a:gd name="T53" fmla="*/ 223 h 543"/>
              <a:gd name="T54" fmla="*/ 27 w 451"/>
              <a:gd name="T55" fmla="*/ 169 h 543"/>
              <a:gd name="T56" fmla="*/ 50 w 451"/>
              <a:gd name="T57" fmla="*/ 123 h 543"/>
              <a:gd name="T58" fmla="*/ 61 w 451"/>
              <a:gd name="T59" fmla="*/ 65 h 543"/>
              <a:gd name="T60" fmla="*/ 98 w 451"/>
              <a:gd name="T61" fmla="*/ 103 h 543"/>
              <a:gd name="T62" fmla="*/ 136 w 451"/>
              <a:gd name="T63" fmla="*/ 71 h 543"/>
              <a:gd name="T64" fmla="*/ 98 w 451"/>
              <a:gd name="T65" fmla="*/ 29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51" h="543">
                <a:moveTo>
                  <a:pt x="91" y="4"/>
                </a:moveTo>
                <a:lnTo>
                  <a:pt x="108" y="0"/>
                </a:lnTo>
                <a:lnTo>
                  <a:pt x="162" y="22"/>
                </a:lnTo>
                <a:lnTo>
                  <a:pt x="186" y="46"/>
                </a:lnTo>
                <a:lnTo>
                  <a:pt x="230" y="58"/>
                </a:lnTo>
                <a:lnTo>
                  <a:pt x="247" y="73"/>
                </a:lnTo>
                <a:lnTo>
                  <a:pt x="271" y="71"/>
                </a:lnTo>
                <a:lnTo>
                  <a:pt x="276" y="77"/>
                </a:lnTo>
                <a:lnTo>
                  <a:pt x="268" y="133"/>
                </a:lnTo>
                <a:lnTo>
                  <a:pt x="292" y="143"/>
                </a:lnTo>
                <a:lnTo>
                  <a:pt x="303" y="164"/>
                </a:lnTo>
                <a:lnTo>
                  <a:pt x="339" y="171"/>
                </a:lnTo>
                <a:lnTo>
                  <a:pt x="351" y="146"/>
                </a:lnTo>
                <a:lnTo>
                  <a:pt x="376" y="148"/>
                </a:lnTo>
                <a:lnTo>
                  <a:pt x="391" y="169"/>
                </a:lnTo>
                <a:lnTo>
                  <a:pt x="388" y="187"/>
                </a:lnTo>
                <a:lnTo>
                  <a:pt x="344" y="194"/>
                </a:lnTo>
                <a:lnTo>
                  <a:pt x="344" y="212"/>
                </a:lnTo>
                <a:lnTo>
                  <a:pt x="344" y="225"/>
                </a:lnTo>
                <a:lnTo>
                  <a:pt x="328" y="244"/>
                </a:lnTo>
                <a:lnTo>
                  <a:pt x="339" y="267"/>
                </a:lnTo>
                <a:lnTo>
                  <a:pt x="376" y="292"/>
                </a:lnTo>
                <a:lnTo>
                  <a:pt x="379" y="320"/>
                </a:lnTo>
                <a:lnTo>
                  <a:pt x="450" y="328"/>
                </a:lnTo>
                <a:lnTo>
                  <a:pt x="450" y="366"/>
                </a:lnTo>
                <a:lnTo>
                  <a:pt x="438" y="388"/>
                </a:lnTo>
                <a:lnTo>
                  <a:pt x="447" y="406"/>
                </a:lnTo>
                <a:lnTo>
                  <a:pt x="438" y="418"/>
                </a:lnTo>
                <a:lnTo>
                  <a:pt x="411" y="423"/>
                </a:lnTo>
                <a:lnTo>
                  <a:pt x="398" y="441"/>
                </a:lnTo>
                <a:lnTo>
                  <a:pt x="400" y="483"/>
                </a:lnTo>
                <a:lnTo>
                  <a:pt x="364" y="534"/>
                </a:lnTo>
                <a:lnTo>
                  <a:pt x="357" y="542"/>
                </a:lnTo>
                <a:lnTo>
                  <a:pt x="337" y="521"/>
                </a:lnTo>
                <a:lnTo>
                  <a:pt x="286" y="521"/>
                </a:lnTo>
                <a:lnTo>
                  <a:pt x="264" y="496"/>
                </a:lnTo>
                <a:lnTo>
                  <a:pt x="223" y="539"/>
                </a:lnTo>
                <a:lnTo>
                  <a:pt x="207" y="531"/>
                </a:lnTo>
                <a:lnTo>
                  <a:pt x="225" y="498"/>
                </a:lnTo>
                <a:lnTo>
                  <a:pt x="223" y="490"/>
                </a:lnTo>
                <a:lnTo>
                  <a:pt x="207" y="485"/>
                </a:lnTo>
                <a:lnTo>
                  <a:pt x="159" y="512"/>
                </a:lnTo>
                <a:lnTo>
                  <a:pt x="112" y="423"/>
                </a:lnTo>
                <a:lnTo>
                  <a:pt x="127" y="398"/>
                </a:lnTo>
                <a:lnTo>
                  <a:pt x="121" y="388"/>
                </a:lnTo>
                <a:lnTo>
                  <a:pt x="98" y="380"/>
                </a:lnTo>
                <a:lnTo>
                  <a:pt x="56" y="354"/>
                </a:lnTo>
                <a:lnTo>
                  <a:pt x="73" y="320"/>
                </a:lnTo>
                <a:lnTo>
                  <a:pt x="98" y="309"/>
                </a:lnTo>
                <a:lnTo>
                  <a:pt x="103" y="281"/>
                </a:lnTo>
                <a:lnTo>
                  <a:pt x="93" y="231"/>
                </a:lnTo>
                <a:lnTo>
                  <a:pt x="88" y="226"/>
                </a:lnTo>
                <a:lnTo>
                  <a:pt x="63" y="254"/>
                </a:lnTo>
                <a:lnTo>
                  <a:pt x="27" y="223"/>
                </a:lnTo>
                <a:lnTo>
                  <a:pt x="0" y="189"/>
                </a:lnTo>
                <a:lnTo>
                  <a:pt x="27" y="169"/>
                </a:lnTo>
                <a:lnTo>
                  <a:pt x="36" y="135"/>
                </a:lnTo>
                <a:lnTo>
                  <a:pt x="50" y="123"/>
                </a:lnTo>
                <a:lnTo>
                  <a:pt x="49" y="76"/>
                </a:lnTo>
                <a:lnTo>
                  <a:pt x="61" y="65"/>
                </a:lnTo>
                <a:lnTo>
                  <a:pt x="84" y="83"/>
                </a:lnTo>
                <a:lnTo>
                  <a:pt x="98" y="103"/>
                </a:lnTo>
                <a:lnTo>
                  <a:pt x="127" y="83"/>
                </a:lnTo>
                <a:lnTo>
                  <a:pt x="136" y="71"/>
                </a:lnTo>
                <a:lnTo>
                  <a:pt x="132" y="46"/>
                </a:lnTo>
                <a:lnTo>
                  <a:pt x="98" y="29"/>
                </a:lnTo>
                <a:lnTo>
                  <a:pt x="91" y="4"/>
                </a:lnTo>
              </a:path>
            </a:pathLst>
          </a:custGeom>
          <a:solidFill>
            <a:srgbClr val="E3E568"/>
          </a:solidFill>
          <a:ln w="127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5" name="Freeform 26"/>
          <p:cNvSpPr>
            <a:spLocks/>
          </p:cNvSpPr>
          <p:nvPr/>
        </p:nvSpPr>
        <p:spPr bwMode="auto">
          <a:xfrm>
            <a:off x="4686484" y="2747674"/>
            <a:ext cx="579929" cy="354848"/>
          </a:xfrm>
          <a:custGeom>
            <a:avLst/>
            <a:gdLst>
              <a:gd name="T0" fmla="*/ 99 w 733"/>
              <a:gd name="T1" fmla="*/ 420 h 456"/>
              <a:gd name="T2" fmla="*/ 184 w 733"/>
              <a:gd name="T3" fmla="*/ 400 h 456"/>
              <a:gd name="T4" fmla="*/ 189 w 733"/>
              <a:gd name="T5" fmla="*/ 356 h 456"/>
              <a:gd name="T6" fmla="*/ 315 w 733"/>
              <a:gd name="T7" fmla="*/ 351 h 456"/>
              <a:gd name="T8" fmla="*/ 375 w 733"/>
              <a:gd name="T9" fmla="*/ 391 h 456"/>
              <a:gd name="T10" fmla="*/ 427 w 733"/>
              <a:gd name="T11" fmla="*/ 363 h 456"/>
              <a:gd name="T12" fmla="*/ 448 w 733"/>
              <a:gd name="T13" fmla="*/ 391 h 456"/>
              <a:gd name="T14" fmla="*/ 486 w 733"/>
              <a:gd name="T15" fmla="*/ 349 h 456"/>
              <a:gd name="T16" fmla="*/ 498 w 733"/>
              <a:gd name="T17" fmla="*/ 400 h 456"/>
              <a:gd name="T18" fmla="*/ 530 w 733"/>
              <a:gd name="T19" fmla="*/ 420 h 456"/>
              <a:gd name="T20" fmla="*/ 591 w 733"/>
              <a:gd name="T21" fmla="*/ 384 h 456"/>
              <a:gd name="T22" fmla="*/ 692 w 733"/>
              <a:gd name="T23" fmla="*/ 322 h 456"/>
              <a:gd name="T24" fmla="*/ 684 w 733"/>
              <a:gd name="T25" fmla="*/ 222 h 456"/>
              <a:gd name="T26" fmla="*/ 693 w 733"/>
              <a:gd name="T27" fmla="*/ 187 h 456"/>
              <a:gd name="T28" fmla="*/ 628 w 733"/>
              <a:gd name="T29" fmla="*/ 153 h 456"/>
              <a:gd name="T30" fmla="*/ 582 w 733"/>
              <a:gd name="T31" fmla="*/ 153 h 456"/>
              <a:gd name="T32" fmla="*/ 513 w 733"/>
              <a:gd name="T33" fmla="*/ 128 h 456"/>
              <a:gd name="T34" fmla="*/ 476 w 733"/>
              <a:gd name="T35" fmla="*/ 91 h 456"/>
              <a:gd name="T36" fmla="*/ 439 w 733"/>
              <a:gd name="T37" fmla="*/ 85 h 456"/>
              <a:gd name="T38" fmla="*/ 358 w 733"/>
              <a:gd name="T39" fmla="*/ 85 h 456"/>
              <a:gd name="T40" fmla="*/ 210 w 733"/>
              <a:gd name="T41" fmla="*/ 0 h 456"/>
              <a:gd name="T42" fmla="*/ 180 w 733"/>
              <a:gd name="T43" fmla="*/ 10 h 456"/>
              <a:gd name="T44" fmla="*/ 87 w 733"/>
              <a:gd name="T45" fmla="*/ 10 h 456"/>
              <a:gd name="T46" fmla="*/ 99 w 733"/>
              <a:gd name="T47" fmla="*/ 42 h 456"/>
              <a:gd name="T48" fmla="*/ 142 w 733"/>
              <a:gd name="T49" fmla="*/ 52 h 456"/>
              <a:gd name="T50" fmla="*/ 94 w 733"/>
              <a:gd name="T51" fmla="*/ 85 h 456"/>
              <a:gd name="T52" fmla="*/ 94 w 733"/>
              <a:gd name="T53" fmla="*/ 123 h 456"/>
              <a:gd name="T54" fmla="*/ 122 w 733"/>
              <a:gd name="T55" fmla="*/ 164 h 456"/>
              <a:gd name="T56" fmla="*/ 154 w 733"/>
              <a:gd name="T57" fmla="*/ 249 h 456"/>
              <a:gd name="T58" fmla="*/ 133 w 733"/>
              <a:gd name="T59" fmla="*/ 264 h 456"/>
              <a:gd name="T60" fmla="*/ 19 w 733"/>
              <a:gd name="T61" fmla="*/ 308 h 456"/>
              <a:gd name="T62" fmla="*/ 14 w 733"/>
              <a:gd name="T63" fmla="*/ 346 h 456"/>
              <a:gd name="T64" fmla="*/ 36 w 733"/>
              <a:gd name="T65" fmla="*/ 393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33" h="456">
                <a:moveTo>
                  <a:pt x="85" y="455"/>
                </a:moveTo>
                <a:lnTo>
                  <a:pt x="99" y="420"/>
                </a:lnTo>
                <a:lnTo>
                  <a:pt x="144" y="384"/>
                </a:lnTo>
                <a:lnTo>
                  <a:pt x="184" y="400"/>
                </a:lnTo>
                <a:lnTo>
                  <a:pt x="212" y="384"/>
                </a:lnTo>
                <a:lnTo>
                  <a:pt x="189" y="356"/>
                </a:lnTo>
                <a:lnTo>
                  <a:pt x="202" y="344"/>
                </a:lnTo>
                <a:lnTo>
                  <a:pt x="315" y="351"/>
                </a:lnTo>
                <a:lnTo>
                  <a:pt x="356" y="378"/>
                </a:lnTo>
                <a:lnTo>
                  <a:pt x="375" y="391"/>
                </a:lnTo>
                <a:lnTo>
                  <a:pt x="405" y="370"/>
                </a:lnTo>
                <a:lnTo>
                  <a:pt x="427" y="363"/>
                </a:lnTo>
                <a:lnTo>
                  <a:pt x="432" y="391"/>
                </a:lnTo>
                <a:lnTo>
                  <a:pt x="448" y="391"/>
                </a:lnTo>
                <a:lnTo>
                  <a:pt x="462" y="373"/>
                </a:lnTo>
                <a:lnTo>
                  <a:pt x="486" y="349"/>
                </a:lnTo>
                <a:lnTo>
                  <a:pt x="498" y="366"/>
                </a:lnTo>
                <a:lnTo>
                  <a:pt x="498" y="400"/>
                </a:lnTo>
                <a:lnTo>
                  <a:pt x="508" y="416"/>
                </a:lnTo>
                <a:lnTo>
                  <a:pt x="530" y="420"/>
                </a:lnTo>
                <a:lnTo>
                  <a:pt x="554" y="396"/>
                </a:lnTo>
                <a:lnTo>
                  <a:pt x="591" y="384"/>
                </a:lnTo>
                <a:lnTo>
                  <a:pt x="661" y="320"/>
                </a:lnTo>
                <a:lnTo>
                  <a:pt x="692" y="322"/>
                </a:lnTo>
                <a:lnTo>
                  <a:pt x="732" y="310"/>
                </a:lnTo>
                <a:lnTo>
                  <a:pt x="684" y="222"/>
                </a:lnTo>
                <a:lnTo>
                  <a:pt x="699" y="195"/>
                </a:lnTo>
                <a:lnTo>
                  <a:pt x="693" y="187"/>
                </a:lnTo>
                <a:lnTo>
                  <a:pt x="670" y="178"/>
                </a:lnTo>
                <a:lnTo>
                  <a:pt x="628" y="153"/>
                </a:lnTo>
                <a:lnTo>
                  <a:pt x="608" y="141"/>
                </a:lnTo>
                <a:lnTo>
                  <a:pt x="582" y="153"/>
                </a:lnTo>
                <a:lnTo>
                  <a:pt x="552" y="128"/>
                </a:lnTo>
                <a:lnTo>
                  <a:pt x="513" y="128"/>
                </a:lnTo>
                <a:lnTo>
                  <a:pt x="483" y="114"/>
                </a:lnTo>
                <a:lnTo>
                  <a:pt x="476" y="91"/>
                </a:lnTo>
                <a:lnTo>
                  <a:pt x="462" y="73"/>
                </a:lnTo>
                <a:lnTo>
                  <a:pt x="439" y="85"/>
                </a:lnTo>
                <a:lnTo>
                  <a:pt x="420" y="78"/>
                </a:lnTo>
                <a:lnTo>
                  <a:pt x="358" y="85"/>
                </a:lnTo>
                <a:lnTo>
                  <a:pt x="292" y="70"/>
                </a:lnTo>
                <a:lnTo>
                  <a:pt x="210" y="0"/>
                </a:lnTo>
                <a:lnTo>
                  <a:pt x="188" y="16"/>
                </a:lnTo>
                <a:lnTo>
                  <a:pt x="180" y="10"/>
                </a:lnTo>
                <a:lnTo>
                  <a:pt x="162" y="10"/>
                </a:lnTo>
                <a:lnTo>
                  <a:pt x="87" y="10"/>
                </a:lnTo>
                <a:lnTo>
                  <a:pt x="78" y="20"/>
                </a:lnTo>
                <a:lnTo>
                  <a:pt x="99" y="42"/>
                </a:lnTo>
                <a:lnTo>
                  <a:pt x="122" y="46"/>
                </a:lnTo>
                <a:lnTo>
                  <a:pt x="142" y="52"/>
                </a:lnTo>
                <a:lnTo>
                  <a:pt x="133" y="68"/>
                </a:lnTo>
                <a:lnTo>
                  <a:pt x="94" y="85"/>
                </a:lnTo>
                <a:lnTo>
                  <a:pt x="87" y="114"/>
                </a:lnTo>
                <a:lnTo>
                  <a:pt x="94" y="123"/>
                </a:lnTo>
                <a:lnTo>
                  <a:pt x="99" y="160"/>
                </a:lnTo>
                <a:lnTo>
                  <a:pt x="122" y="164"/>
                </a:lnTo>
                <a:lnTo>
                  <a:pt x="144" y="192"/>
                </a:lnTo>
                <a:lnTo>
                  <a:pt x="154" y="249"/>
                </a:lnTo>
                <a:lnTo>
                  <a:pt x="147" y="267"/>
                </a:lnTo>
                <a:lnTo>
                  <a:pt x="133" y="264"/>
                </a:lnTo>
                <a:lnTo>
                  <a:pt x="90" y="295"/>
                </a:lnTo>
                <a:lnTo>
                  <a:pt x="19" y="308"/>
                </a:lnTo>
                <a:lnTo>
                  <a:pt x="0" y="327"/>
                </a:lnTo>
                <a:lnTo>
                  <a:pt x="14" y="346"/>
                </a:lnTo>
                <a:lnTo>
                  <a:pt x="16" y="388"/>
                </a:lnTo>
                <a:lnTo>
                  <a:pt x="36" y="393"/>
                </a:lnTo>
                <a:lnTo>
                  <a:pt x="85" y="455"/>
                </a:lnTo>
              </a:path>
            </a:pathLst>
          </a:custGeom>
          <a:solidFill>
            <a:srgbClr val="39B449"/>
          </a:solidFill>
          <a:ln w="127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6" name="Freeform 24"/>
          <p:cNvSpPr>
            <a:spLocks/>
          </p:cNvSpPr>
          <p:nvPr/>
        </p:nvSpPr>
        <p:spPr bwMode="auto">
          <a:xfrm>
            <a:off x="4575457" y="3985945"/>
            <a:ext cx="594858" cy="420305"/>
          </a:xfrm>
          <a:custGeom>
            <a:avLst/>
            <a:gdLst>
              <a:gd name="T0" fmla="*/ 34 w 753"/>
              <a:gd name="T1" fmla="*/ 211 h 542"/>
              <a:gd name="T2" fmla="*/ 80 w 753"/>
              <a:gd name="T3" fmla="*/ 187 h 542"/>
              <a:gd name="T4" fmla="*/ 159 w 753"/>
              <a:gd name="T5" fmla="*/ 207 h 542"/>
              <a:gd name="T6" fmla="*/ 175 w 753"/>
              <a:gd name="T7" fmla="*/ 173 h 542"/>
              <a:gd name="T8" fmla="*/ 284 w 753"/>
              <a:gd name="T9" fmla="*/ 133 h 542"/>
              <a:gd name="T10" fmla="*/ 373 w 753"/>
              <a:gd name="T11" fmla="*/ 107 h 542"/>
              <a:gd name="T12" fmla="*/ 410 w 753"/>
              <a:gd name="T13" fmla="*/ 117 h 542"/>
              <a:gd name="T14" fmla="*/ 438 w 753"/>
              <a:gd name="T15" fmla="*/ 95 h 542"/>
              <a:gd name="T16" fmla="*/ 450 w 753"/>
              <a:gd name="T17" fmla="*/ 73 h 542"/>
              <a:gd name="T18" fmla="*/ 489 w 753"/>
              <a:gd name="T19" fmla="*/ 46 h 542"/>
              <a:gd name="T20" fmla="*/ 537 w 753"/>
              <a:gd name="T21" fmla="*/ 19 h 542"/>
              <a:gd name="T22" fmla="*/ 557 w 753"/>
              <a:gd name="T23" fmla="*/ 44 h 542"/>
              <a:gd name="T24" fmla="*/ 606 w 753"/>
              <a:gd name="T25" fmla="*/ 9 h 542"/>
              <a:gd name="T26" fmla="*/ 656 w 753"/>
              <a:gd name="T27" fmla="*/ 9 h 542"/>
              <a:gd name="T28" fmla="*/ 681 w 753"/>
              <a:gd name="T29" fmla="*/ 47 h 542"/>
              <a:gd name="T30" fmla="*/ 651 w 753"/>
              <a:gd name="T31" fmla="*/ 119 h 542"/>
              <a:gd name="T32" fmla="*/ 651 w 753"/>
              <a:gd name="T33" fmla="*/ 151 h 542"/>
              <a:gd name="T34" fmla="*/ 700 w 753"/>
              <a:gd name="T35" fmla="*/ 176 h 542"/>
              <a:gd name="T36" fmla="*/ 736 w 753"/>
              <a:gd name="T37" fmla="*/ 164 h 542"/>
              <a:gd name="T38" fmla="*/ 736 w 753"/>
              <a:gd name="T39" fmla="*/ 231 h 542"/>
              <a:gd name="T40" fmla="*/ 694 w 753"/>
              <a:gd name="T41" fmla="*/ 308 h 542"/>
              <a:gd name="T42" fmla="*/ 640 w 753"/>
              <a:gd name="T43" fmla="*/ 413 h 542"/>
              <a:gd name="T44" fmla="*/ 603 w 753"/>
              <a:gd name="T45" fmla="*/ 465 h 542"/>
              <a:gd name="T46" fmla="*/ 574 w 753"/>
              <a:gd name="T47" fmla="*/ 493 h 542"/>
              <a:gd name="T48" fmla="*/ 485 w 753"/>
              <a:gd name="T49" fmla="*/ 541 h 542"/>
              <a:gd name="T50" fmla="*/ 417 w 753"/>
              <a:gd name="T51" fmla="*/ 503 h 542"/>
              <a:gd name="T52" fmla="*/ 347 w 753"/>
              <a:gd name="T53" fmla="*/ 541 h 542"/>
              <a:gd name="T54" fmla="*/ 232 w 753"/>
              <a:gd name="T55" fmla="*/ 499 h 542"/>
              <a:gd name="T56" fmla="*/ 237 w 753"/>
              <a:gd name="T57" fmla="*/ 418 h 542"/>
              <a:gd name="T58" fmla="*/ 185 w 753"/>
              <a:gd name="T59" fmla="*/ 404 h 542"/>
              <a:gd name="T60" fmla="*/ 147 w 753"/>
              <a:gd name="T61" fmla="*/ 404 h 542"/>
              <a:gd name="T62" fmla="*/ 127 w 753"/>
              <a:gd name="T63" fmla="*/ 346 h 542"/>
              <a:gd name="T64" fmla="*/ 161 w 753"/>
              <a:gd name="T65" fmla="*/ 337 h 542"/>
              <a:gd name="T66" fmla="*/ 159 w 753"/>
              <a:gd name="T67" fmla="*/ 289 h 542"/>
              <a:gd name="T68" fmla="*/ 62 w 753"/>
              <a:gd name="T69" fmla="*/ 249 h 542"/>
              <a:gd name="T70" fmla="*/ 14 w 753"/>
              <a:gd name="T71" fmla="*/ 249 h 542"/>
              <a:gd name="T72" fmla="*/ 0 w 753"/>
              <a:gd name="T73" fmla="*/ 207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53" h="542">
                <a:moveTo>
                  <a:pt x="0" y="207"/>
                </a:moveTo>
                <a:lnTo>
                  <a:pt x="34" y="211"/>
                </a:lnTo>
                <a:lnTo>
                  <a:pt x="67" y="178"/>
                </a:lnTo>
                <a:lnTo>
                  <a:pt x="80" y="187"/>
                </a:lnTo>
                <a:lnTo>
                  <a:pt x="147" y="215"/>
                </a:lnTo>
                <a:lnTo>
                  <a:pt x="159" y="207"/>
                </a:lnTo>
                <a:lnTo>
                  <a:pt x="161" y="187"/>
                </a:lnTo>
                <a:lnTo>
                  <a:pt x="175" y="173"/>
                </a:lnTo>
                <a:lnTo>
                  <a:pt x="269" y="112"/>
                </a:lnTo>
                <a:lnTo>
                  <a:pt x="284" y="133"/>
                </a:lnTo>
                <a:lnTo>
                  <a:pt x="343" y="148"/>
                </a:lnTo>
                <a:lnTo>
                  <a:pt x="373" y="107"/>
                </a:lnTo>
                <a:lnTo>
                  <a:pt x="387" y="117"/>
                </a:lnTo>
                <a:lnTo>
                  <a:pt x="410" y="117"/>
                </a:lnTo>
                <a:lnTo>
                  <a:pt x="410" y="105"/>
                </a:lnTo>
                <a:lnTo>
                  <a:pt x="438" y="95"/>
                </a:lnTo>
                <a:lnTo>
                  <a:pt x="438" y="86"/>
                </a:lnTo>
                <a:lnTo>
                  <a:pt x="450" y="73"/>
                </a:lnTo>
                <a:lnTo>
                  <a:pt x="458" y="75"/>
                </a:lnTo>
                <a:lnTo>
                  <a:pt x="489" y="46"/>
                </a:lnTo>
                <a:lnTo>
                  <a:pt x="513" y="52"/>
                </a:lnTo>
                <a:lnTo>
                  <a:pt x="537" y="19"/>
                </a:lnTo>
                <a:lnTo>
                  <a:pt x="550" y="46"/>
                </a:lnTo>
                <a:lnTo>
                  <a:pt x="557" y="44"/>
                </a:lnTo>
                <a:lnTo>
                  <a:pt x="596" y="7"/>
                </a:lnTo>
                <a:lnTo>
                  <a:pt x="606" y="9"/>
                </a:lnTo>
                <a:lnTo>
                  <a:pt x="624" y="0"/>
                </a:lnTo>
                <a:lnTo>
                  <a:pt x="656" y="9"/>
                </a:lnTo>
                <a:lnTo>
                  <a:pt x="656" y="44"/>
                </a:lnTo>
                <a:lnTo>
                  <a:pt x="681" y="47"/>
                </a:lnTo>
                <a:lnTo>
                  <a:pt x="672" y="82"/>
                </a:lnTo>
                <a:lnTo>
                  <a:pt x="651" y="119"/>
                </a:lnTo>
                <a:lnTo>
                  <a:pt x="640" y="151"/>
                </a:lnTo>
                <a:lnTo>
                  <a:pt x="651" y="151"/>
                </a:lnTo>
                <a:lnTo>
                  <a:pt x="678" y="127"/>
                </a:lnTo>
                <a:lnTo>
                  <a:pt x="700" y="176"/>
                </a:lnTo>
                <a:lnTo>
                  <a:pt x="717" y="164"/>
                </a:lnTo>
                <a:lnTo>
                  <a:pt x="736" y="164"/>
                </a:lnTo>
                <a:lnTo>
                  <a:pt x="752" y="213"/>
                </a:lnTo>
                <a:lnTo>
                  <a:pt x="736" y="231"/>
                </a:lnTo>
                <a:lnTo>
                  <a:pt x="738" y="254"/>
                </a:lnTo>
                <a:lnTo>
                  <a:pt x="694" y="308"/>
                </a:lnTo>
                <a:lnTo>
                  <a:pt x="696" y="369"/>
                </a:lnTo>
                <a:lnTo>
                  <a:pt x="640" y="413"/>
                </a:lnTo>
                <a:lnTo>
                  <a:pt x="635" y="449"/>
                </a:lnTo>
                <a:lnTo>
                  <a:pt x="603" y="465"/>
                </a:lnTo>
                <a:lnTo>
                  <a:pt x="606" y="484"/>
                </a:lnTo>
                <a:lnTo>
                  <a:pt x="574" y="493"/>
                </a:lnTo>
                <a:lnTo>
                  <a:pt x="550" y="533"/>
                </a:lnTo>
                <a:lnTo>
                  <a:pt x="485" y="541"/>
                </a:lnTo>
                <a:lnTo>
                  <a:pt x="450" y="517"/>
                </a:lnTo>
                <a:lnTo>
                  <a:pt x="417" y="503"/>
                </a:lnTo>
                <a:lnTo>
                  <a:pt x="382" y="538"/>
                </a:lnTo>
                <a:lnTo>
                  <a:pt x="347" y="541"/>
                </a:lnTo>
                <a:lnTo>
                  <a:pt x="311" y="541"/>
                </a:lnTo>
                <a:lnTo>
                  <a:pt x="232" y="499"/>
                </a:lnTo>
                <a:lnTo>
                  <a:pt x="220" y="460"/>
                </a:lnTo>
                <a:lnTo>
                  <a:pt x="237" y="418"/>
                </a:lnTo>
                <a:lnTo>
                  <a:pt x="215" y="404"/>
                </a:lnTo>
                <a:lnTo>
                  <a:pt x="185" y="404"/>
                </a:lnTo>
                <a:lnTo>
                  <a:pt x="179" y="394"/>
                </a:lnTo>
                <a:lnTo>
                  <a:pt x="147" y="404"/>
                </a:lnTo>
                <a:lnTo>
                  <a:pt x="115" y="381"/>
                </a:lnTo>
                <a:lnTo>
                  <a:pt x="127" y="346"/>
                </a:lnTo>
                <a:lnTo>
                  <a:pt x="152" y="345"/>
                </a:lnTo>
                <a:lnTo>
                  <a:pt x="161" y="337"/>
                </a:lnTo>
                <a:lnTo>
                  <a:pt x="171" y="305"/>
                </a:lnTo>
                <a:lnTo>
                  <a:pt x="159" y="289"/>
                </a:lnTo>
                <a:lnTo>
                  <a:pt x="75" y="272"/>
                </a:lnTo>
                <a:lnTo>
                  <a:pt x="62" y="249"/>
                </a:lnTo>
                <a:lnTo>
                  <a:pt x="39" y="249"/>
                </a:lnTo>
                <a:lnTo>
                  <a:pt x="14" y="249"/>
                </a:lnTo>
                <a:lnTo>
                  <a:pt x="0" y="223"/>
                </a:lnTo>
                <a:lnTo>
                  <a:pt x="0" y="207"/>
                </a:lnTo>
              </a:path>
            </a:pathLst>
          </a:custGeom>
          <a:solidFill>
            <a:srgbClr val="0A943F"/>
          </a:solidFill>
          <a:ln w="127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5360587" y="1461005"/>
            <a:ext cx="1840162" cy="1012717"/>
            <a:chOff x="5004048" y="1524118"/>
            <a:chExt cx="1840162" cy="1012717"/>
          </a:xfrm>
        </p:grpSpPr>
        <p:sp>
          <p:nvSpPr>
            <p:cNvPr id="49" name="TextBox 48"/>
            <p:cNvSpPr txBox="1"/>
            <p:nvPr/>
          </p:nvSpPr>
          <p:spPr>
            <a:xfrm>
              <a:off x="5004048" y="1890504"/>
              <a:ext cx="1840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点击此处添加文本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添加文本此处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004048" y="1524118"/>
              <a:ext cx="1107996" cy="4589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 smtClean="0">
                  <a:solidFill>
                    <a:srgbClr val="39B44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b="1" dirty="0">
                <a:solidFill>
                  <a:srgbClr val="39B4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566184" y="1642318"/>
            <a:ext cx="2060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36%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365277" y="2693717"/>
            <a:ext cx="1840162" cy="1012717"/>
            <a:chOff x="5004048" y="1524118"/>
            <a:chExt cx="1840162" cy="1012717"/>
          </a:xfrm>
        </p:grpSpPr>
        <p:sp>
          <p:nvSpPr>
            <p:cNvPr id="53" name="TextBox 52"/>
            <p:cNvSpPr txBox="1"/>
            <p:nvPr/>
          </p:nvSpPr>
          <p:spPr>
            <a:xfrm>
              <a:off x="5004048" y="1890504"/>
              <a:ext cx="1840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点击此处添加文本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添加文本此处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004048" y="1524118"/>
              <a:ext cx="1107996" cy="4589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 smtClean="0">
                  <a:solidFill>
                    <a:srgbClr val="39B44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b="1" dirty="0">
                <a:solidFill>
                  <a:srgbClr val="39B4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6570873" y="2834122"/>
            <a:ext cx="2060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47%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5343510" y="3827162"/>
            <a:ext cx="1840162" cy="1012717"/>
            <a:chOff x="5004048" y="1524118"/>
            <a:chExt cx="1840162" cy="1012717"/>
          </a:xfrm>
        </p:grpSpPr>
        <p:sp>
          <p:nvSpPr>
            <p:cNvPr id="57" name="TextBox 56"/>
            <p:cNvSpPr txBox="1"/>
            <p:nvPr/>
          </p:nvSpPr>
          <p:spPr>
            <a:xfrm>
              <a:off x="5004048" y="1890504"/>
              <a:ext cx="1840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点击此处添加文本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添加文本此处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004048" y="1524118"/>
              <a:ext cx="1107996" cy="4589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 smtClean="0">
                  <a:solidFill>
                    <a:srgbClr val="39B44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b="1" dirty="0">
                <a:solidFill>
                  <a:srgbClr val="39B4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566184" y="4018930"/>
            <a:ext cx="1395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70%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354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337">
        <p:push dir="u"/>
      </p:transition>
    </mc:Choice>
    <mc:Fallback xmlns="">
      <p:transition spd="slow" advTm="1337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0" y="-6023"/>
            <a:ext cx="9154708" cy="5149523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496302" y="339502"/>
            <a:ext cx="3686326" cy="923330"/>
            <a:chOff x="2556438" y="339502"/>
            <a:chExt cx="3686326" cy="923330"/>
          </a:xfrm>
        </p:grpSpPr>
        <p:sp>
          <p:nvSpPr>
            <p:cNvPr id="6" name="矩形 5"/>
            <p:cNvSpPr/>
            <p:nvPr/>
          </p:nvSpPr>
          <p:spPr>
            <a:xfrm>
              <a:off x="2773239" y="339502"/>
              <a:ext cx="346952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3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3.2.</a:t>
              </a:r>
              <a:r>
                <a:rPr lang="zh-CN" altLang="en-US" sz="3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市场分析二</a:t>
              </a:r>
              <a:endPara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556438" y="1134460"/>
              <a:ext cx="3510001" cy="288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76000">
                  <a:schemeClr val="bg1">
                    <a:lumMod val="95000"/>
                  </a:schemeClr>
                </a:gs>
                <a:gs pos="9400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25776" y="1740534"/>
            <a:ext cx="1260000" cy="1260000"/>
            <a:chOff x="1763687" y="1923678"/>
            <a:chExt cx="1584177" cy="1584177"/>
          </a:xfrm>
        </p:grpSpPr>
        <p:sp>
          <p:nvSpPr>
            <p:cNvPr id="8" name="空心弧 7"/>
            <p:cNvSpPr/>
            <p:nvPr/>
          </p:nvSpPr>
          <p:spPr>
            <a:xfrm>
              <a:off x="1763688" y="1923678"/>
              <a:ext cx="1584176" cy="1584176"/>
            </a:xfrm>
            <a:prstGeom prst="blockArc">
              <a:avLst>
                <a:gd name="adj1" fmla="val 14522669"/>
                <a:gd name="adj2" fmla="val 10743427"/>
                <a:gd name="adj3" fmla="val 92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流程图: 联系 8"/>
            <p:cNvSpPr/>
            <p:nvPr/>
          </p:nvSpPr>
          <p:spPr>
            <a:xfrm>
              <a:off x="2123728" y="2283718"/>
              <a:ext cx="864096" cy="864096"/>
            </a:xfrm>
            <a:prstGeom prst="flowChartConnector">
              <a:avLst/>
            </a:prstGeom>
            <a:solidFill>
              <a:srgbClr val="E0E66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空心弧 9"/>
            <p:cNvSpPr/>
            <p:nvPr/>
          </p:nvSpPr>
          <p:spPr>
            <a:xfrm rot="4210378">
              <a:off x="1763687" y="1923679"/>
              <a:ext cx="1584176" cy="1584176"/>
            </a:xfrm>
            <a:prstGeom prst="blockArc">
              <a:avLst>
                <a:gd name="adj1" fmla="val 6562097"/>
                <a:gd name="adj2" fmla="val 10297744"/>
                <a:gd name="adj3" fmla="val 8550"/>
              </a:avLst>
            </a:prstGeom>
            <a:solidFill>
              <a:srgbClr val="E0E6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39824" y="2436203"/>
              <a:ext cx="1031903" cy="580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25%</a:t>
              </a:r>
              <a:endPara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590268" y="1719854"/>
            <a:ext cx="1260000" cy="1260000"/>
            <a:chOff x="1763687" y="1923678"/>
            <a:chExt cx="1584177" cy="1584177"/>
          </a:xfrm>
        </p:grpSpPr>
        <p:sp>
          <p:nvSpPr>
            <p:cNvPr id="14" name="空心弧 13"/>
            <p:cNvSpPr/>
            <p:nvPr/>
          </p:nvSpPr>
          <p:spPr>
            <a:xfrm>
              <a:off x="1763688" y="1923678"/>
              <a:ext cx="1584176" cy="1584176"/>
            </a:xfrm>
            <a:prstGeom prst="blockArc">
              <a:avLst>
                <a:gd name="adj1" fmla="val 14522669"/>
                <a:gd name="adj2" fmla="val 10743427"/>
                <a:gd name="adj3" fmla="val 92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流程图: 联系 14"/>
            <p:cNvSpPr/>
            <p:nvPr/>
          </p:nvSpPr>
          <p:spPr>
            <a:xfrm>
              <a:off x="2123728" y="2283718"/>
              <a:ext cx="864096" cy="864096"/>
            </a:xfrm>
            <a:prstGeom prst="flowChartConnector">
              <a:avLst/>
            </a:prstGeom>
            <a:solidFill>
              <a:srgbClr val="04653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空心弧 15"/>
            <p:cNvSpPr/>
            <p:nvPr/>
          </p:nvSpPr>
          <p:spPr>
            <a:xfrm rot="4210378">
              <a:off x="1763687" y="1923679"/>
              <a:ext cx="1584176" cy="1584176"/>
            </a:xfrm>
            <a:prstGeom prst="blockArc">
              <a:avLst>
                <a:gd name="adj1" fmla="val 926129"/>
                <a:gd name="adj2" fmla="val 17989595"/>
                <a:gd name="adj3" fmla="val 9763"/>
              </a:avLst>
            </a:prstGeom>
            <a:solidFill>
              <a:srgbClr val="0465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42625" y="2436201"/>
              <a:ext cx="1015806" cy="580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75%</a:t>
              </a:r>
              <a:endPara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820655" y="1719855"/>
            <a:ext cx="1260000" cy="1260000"/>
            <a:chOff x="1763687" y="1923678"/>
            <a:chExt cx="1584177" cy="1584177"/>
          </a:xfrm>
        </p:grpSpPr>
        <p:sp>
          <p:nvSpPr>
            <p:cNvPr id="19" name="空心弧 18"/>
            <p:cNvSpPr/>
            <p:nvPr/>
          </p:nvSpPr>
          <p:spPr>
            <a:xfrm>
              <a:off x="1763688" y="1923678"/>
              <a:ext cx="1584176" cy="1584176"/>
            </a:xfrm>
            <a:prstGeom prst="blockArc">
              <a:avLst>
                <a:gd name="adj1" fmla="val 14522669"/>
                <a:gd name="adj2" fmla="val 10743427"/>
                <a:gd name="adj3" fmla="val 92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流程图: 联系 19"/>
            <p:cNvSpPr/>
            <p:nvPr/>
          </p:nvSpPr>
          <p:spPr>
            <a:xfrm>
              <a:off x="2123728" y="2283718"/>
              <a:ext cx="864096" cy="864096"/>
            </a:xfrm>
            <a:prstGeom prst="flowChartConnector">
              <a:avLst/>
            </a:prstGeom>
            <a:solidFill>
              <a:srgbClr val="A4CE5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空心弧 20"/>
            <p:cNvSpPr/>
            <p:nvPr/>
          </p:nvSpPr>
          <p:spPr>
            <a:xfrm rot="4210378">
              <a:off x="1763687" y="1923679"/>
              <a:ext cx="1584176" cy="1584176"/>
            </a:xfrm>
            <a:prstGeom prst="blockArc">
              <a:avLst>
                <a:gd name="adj1" fmla="val 2183649"/>
                <a:gd name="adj2" fmla="val 14023221"/>
                <a:gd name="adj3" fmla="val 9438"/>
              </a:avLst>
            </a:prstGeom>
            <a:solidFill>
              <a:srgbClr val="A4CE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22034" y="2451545"/>
              <a:ext cx="1267482" cy="580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55%</a:t>
              </a:r>
              <a:endPara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705490" y="1740534"/>
            <a:ext cx="1260000" cy="1260000"/>
            <a:chOff x="1763687" y="1923678"/>
            <a:chExt cx="1584177" cy="1584177"/>
          </a:xfrm>
        </p:grpSpPr>
        <p:sp>
          <p:nvSpPr>
            <p:cNvPr id="24" name="空心弧 23"/>
            <p:cNvSpPr/>
            <p:nvPr/>
          </p:nvSpPr>
          <p:spPr>
            <a:xfrm>
              <a:off x="1763688" y="1923678"/>
              <a:ext cx="1584176" cy="1584176"/>
            </a:xfrm>
            <a:prstGeom prst="blockArc">
              <a:avLst>
                <a:gd name="adj1" fmla="val 14522669"/>
                <a:gd name="adj2" fmla="val 10743427"/>
                <a:gd name="adj3" fmla="val 92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流程图: 联系 24"/>
            <p:cNvSpPr/>
            <p:nvPr/>
          </p:nvSpPr>
          <p:spPr>
            <a:xfrm>
              <a:off x="2123728" y="2283718"/>
              <a:ext cx="864096" cy="864096"/>
            </a:xfrm>
            <a:prstGeom prst="flowChartConnector">
              <a:avLst/>
            </a:prstGeom>
            <a:solidFill>
              <a:srgbClr val="0A943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空心弧 25"/>
            <p:cNvSpPr/>
            <p:nvPr/>
          </p:nvSpPr>
          <p:spPr>
            <a:xfrm rot="4210378">
              <a:off x="1763687" y="1923679"/>
              <a:ext cx="1584176" cy="1584176"/>
            </a:xfrm>
            <a:prstGeom prst="blockArc">
              <a:avLst>
                <a:gd name="adj1" fmla="val 903202"/>
                <a:gd name="adj2" fmla="val 14758314"/>
                <a:gd name="adj3" fmla="val 10696"/>
              </a:avLst>
            </a:prstGeom>
            <a:solidFill>
              <a:srgbClr val="0A9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94327" y="2436203"/>
              <a:ext cx="989955" cy="580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65%</a:t>
              </a:r>
              <a:endPara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840622" y="3052103"/>
            <a:ext cx="1430305" cy="1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6000">
                <a:schemeClr val="bg1">
                  <a:lumMod val="95000"/>
                </a:schemeClr>
              </a:gs>
              <a:gs pos="9400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683030" y="3052103"/>
            <a:ext cx="1430305" cy="1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6000">
                <a:schemeClr val="bg1">
                  <a:lumMod val="95000"/>
                </a:schemeClr>
              </a:gs>
              <a:gs pos="9400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657398" y="3052103"/>
            <a:ext cx="1430305" cy="1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6000">
                <a:schemeClr val="bg1">
                  <a:lumMod val="95000"/>
                </a:schemeClr>
              </a:gs>
              <a:gs pos="9400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540251" y="3029243"/>
            <a:ext cx="1430305" cy="1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6000">
                <a:schemeClr val="bg1">
                  <a:lumMod val="95000"/>
                </a:schemeClr>
              </a:gs>
              <a:gs pos="9400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67544" y="3035537"/>
            <a:ext cx="203403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rgbClr val="39B4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b="1" dirty="0" smtClean="0">
              <a:solidFill>
                <a:srgbClr val="39B4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62114" y="3035537"/>
            <a:ext cx="203403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rgbClr val="39B4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b="1" dirty="0" smtClean="0">
              <a:solidFill>
                <a:srgbClr val="39B4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55535" y="3035537"/>
            <a:ext cx="203403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rgbClr val="39B4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b="1" dirty="0" smtClean="0">
              <a:solidFill>
                <a:srgbClr val="39B4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38388" y="3035537"/>
            <a:ext cx="203403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rgbClr val="39B4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b="1" dirty="0" smtClean="0">
              <a:solidFill>
                <a:srgbClr val="39B4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0794" y="4155926"/>
            <a:ext cx="624974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套全动态商业计划书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打包下载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https://item.taobao.com/item.htm?id=531860358144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652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6">
        <p:push dir="u"/>
      </p:transition>
    </mc:Choice>
    <mc:Fallback xmlns="">
      <p:transition spd="slow" advTm="1006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0" y="0"/>
            <a:ext cx="9154708" cy="5149523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2496302" y="267494"/>
            <a:ext cx="3686326" cy="923330"/>
            <a:chOff x="2556438" y="339502"/>
            <a:chExt cx="3686326" cy="923330"/>
          </a:xfrm>
        </p:grpSpPr>
        <p:sp>
          <p:nvSpPr>
            <p:cNvPr id="29" name="矩形 28"/>
            <p:cNvSpPr/>
            <p:nvPr/>
          </p:nvSpPr>
          <p:spPr>
            <a:xfrm>
              <a:off x="2773239" y="339502"/>
              <a:ext cx="346952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3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3.3.</a:t>
              </a:r>
              <a:r>
                <a:rPr lang="zh-CN" altLang="en-US" sz="3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市场分析三</a:t>
              </a:r>
              <a:endPara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556438" y="1134460"/>
              <a:ext cx="3510001" cy="288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76000">
                  <a:schemeClr val="bg1">
                    <a:lumMod val="95000"/>
                  </a:schemeClr>
                </a:gs>
                <a:gs pos="9400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85846" y="1347614"/>
            <a:ext cx="5256584" cy="3168352"/>
            <a:chOff x="3347864" y="1347614"/>
            <a:chExt cx="5256584" cy="3168352"/>
          </a:xfrm>
        </p:grpSpPr>
        <p:grpSp>
          <p:nvGrpSpPr>
            <p:cNvPr id="12" name="组合 11"/>
            <p:cNvGrpSpPr/>
            <p:nvPr/>
          </p:nvGrpSpPr>
          <p:grpSpPr>
            <a:xfrm>
              <a:off x="4283968" y="1618920"/>
              <a:ext cx="4320480" cy="461665"/>
              <a:chOff x="3851920" y="1224793"/>
              <a:chExt cx="4320480" cy="461665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851920" y="1275606"/>
                <a:ext cx="4320480" cy="360040"/>
                <a:chOff x="3851920" y="1275606"/>
                <a:chExt cx="4320480" cy="360040"/>
              </a:xfrm>
            </p:grpSpPr>
            <p:sp>
              <p:nvSpPr>
                <p:cNvPr id="8" name="矩形 7"/>
                <p:cNvSpPr/>
                <p:nvPr/>
              </p:nvSpPr>
              <p:spPr>
                <a:xfrm>
                  <a:off x="3851920" y="1275606"/>
                  <a:ext cx="4320480" cy="3600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3851920" y="1275606"/>
                  <a:ext cx="3384376" cy="360040"/>
                </a:xfrm>
                <a:prstGeom prst="rect">
                  <a:avLst/>
                </a:prstGeom>
                <a:solidFill>
                  <a:srgbClr val="A4CE52"/>
                </a:solidFill>
                <a:ln>
                  <a:solidFill>
                    <a:srgbClr val="A4CE5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5292080" y="1224793"/>
                <a:ext cx="12601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chemeClr val="bg1"/>
                    </a:solidFill>
                  </a:rPr>
                  <a:t>73%</a:t>
                </a:r>
                <a:endParaRPr lang="zh-CN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283968" y="2279300"/>
              <a:ext cx="4320480" cy="461665"/>
              <a:chOff x="3851920" y="1258296"/>
              <a:chExt cx="4320480" cy="461665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3851920" y="1275606"/>
                <a:ext cx="4320480" cy="360040"/>
                <a:chOff x="3851920" y="1275606"/>
                <a:chExt cx="4320480" cy="360040"/>
              </a:xfrm>
            </p:grpSpPr>
            <p:sp>
              <p:nvSpPr>
                <p:cNvPr id="16" name="矩形 15"/>
                <p:cNvSpPr/>
                <p:nvPr/>
              </p:nvSpPr>
              <p:spPr>
                <a:xfrm>
                  <a:off x="3851920" y="1275606"/>
                  <a:ext cx="4320480" cy="3600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3851920" y="1275606"/>
                  <a:ext cx="2700300" cy="360040"/>
                </a:xfrm>
                <a:prstGeom prst="rect">
                  <a:avLst/>
                </a:prstGeom>
                <a:solidFill>
                  <a:srgbClr val="39B449"/>
                </a:solidFill>
                <a:ln>
                  <a:solidFill>
                    <a:srgbClr val="39B449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4752020" y="1258296"/>
                <a:ext cx="12601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chemeClr val="bg1"/>
                    </a:solidFill>
                  </a:rPr>
                  <a:t>64%</a:t>
                </a:r>
                <a:endParaRPr lang="zh-CN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283968" y="2936260"/>
              <a:ext cx="4320480" cy="461665"/>
              <a:chOff x="3851920" y="1242908"/>
              <a:chExt cx="4320480" cy="46166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3851920" y="1275606"/>
                <a:ext cx="4320480" cy="360040"/>
                <a:chOff x="3851920" y="1275606"/>
                <a:chExt cx="4320480" cy="360040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3851920" y="1275606"/>
                  <a:ext cx="4320480" cy="3600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3851920" y="1275606"/>
                  <a:ext cx="2160240" cy="360040"/>
                </a:xfrm>
                <a:prstGeom prst="rect">
                  <a:avLst/>
                </a:prstGeom>
                <a:solidFill>
                  <a:srgbClr val="0A943F"/>
                </a:solidFill>
                <a:ln>
                  <a:solidFill>
                    <a:srgbClr val="0A943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4463988" y="1242908"/>
                <a:ext cx="12601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chemeClr val="bg1"/>
                    </a:solidFill>
                  </a:rPr>
                  <a:t>54%</a:t>
                </a:r>
                <a:endParaRPr lang="zh-CN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283968" y="3613949"/>
              <a:ext cx="4320480" cy="461665"/>
              <a:chOff x="3851920" y="1242908"/>
              <a:chExt cx="4320480" cy="461665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3851920" y="1275606"/>
                <a:ext cx="4320480" cy="360040"/>
                <a:chOff x="3851920" y="1275606"/>
                <a:chExt cx="4320480" cy="360040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3851920" y="1275606"/>
                  <a:ext cx="4320480" cy="3600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3851920" y="1275606"/>
                  <a:ext cx="1692188" cy="360040"/>
                </a:xfrm>
                <a:prstGeom prst="rect">
                  <a:avLst/>
                </a:prstGeom>
                <a:solidFill>
                  <a:srgbClr val="046538"/>
                </a:solidFill>
                <a:ln>
                  <a:solidFill>
                    <a:srgbClr val="046538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5" name="TextBox 24"/>
              <p:cNvSpPr txBox="1"/>
              <p:nvPr/>
            </p:nvSpPr>
            <p:spPr>
              <a:xfrm>
                <a:off x="4283968" y="1242908"/>
                <a:ext cx="12601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chemeClr val="bg1"/>
                    </a:solidFill>
                  </a:rPr>
                  <a:t>32%</a:t>
                </a:r>
                <a:endParaRPr lang="zh-CN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2" name="直接连接符 31"/>
            <p:cNvCxnSpPr/>
            <p:nvPr/>
          </p:nvCxnSpPr>
          <p:spPr>
            <a:xfrm>
              <a:off x="4275801" y="1347614"/>
              <a:ext cx="0" cy="31683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347864" y="3642001"/>
              <a:ext cx="903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类别四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347864" y="2982426"/>
              <a:ext cx="903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类别三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47864" y="2287318"/>
              <a:ext cx="903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类别二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347864" y="1669733"/>
              <a:ext cx="903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类别一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11560" y="1290862"/>
            <a:ext cx="3100428" cy="1444642"/>
            <a:chOff x="4972364" y="1524118"/>
            <a:chExt cx="4032448" cy="1444642"/>
          </a:xfrm>
        </p:grpSpPr>
        <p:sp>
          <p:nvSpPr>
            <p:cNvPr id="43" name="TextBox 42"/>
            <p:cNvSpPr txBox="1"/>
            <p:nvPr/>
          </p:nvSpPr>
          <p:spPr>
            <a:xfrm>
              <a:off x="4972364" y="2045430"/>
              <a:ext cx="40324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点击此处添加文本此处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添加文本此处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文本点击此处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此处添加文本此处添加文本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04048" y="1524118"/>
              <a:ext cx="1841367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rgbClr val="39B44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2400" b="1" dirty="0">
                <a:solidFill>
                  <a:srgbClr val="39B4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11560" y="2669856"/>
            <a:ext cx="2884404" cy="1444642"/>
            <a:chOff x="4972364" y="2903112"/>
            <a:chExt cx="2884404" cy="1444642"/>
          </a:xfrm>
        </p:grpSpPr>
        <p:sp>
          <p:nvSpPr>
            <p:cNvPr id="46" name="TextBox 45"/>
            <p:cNvSpPr txBox="1"/>
            <p:nvPr/>
          </p:nvSpPr>
          <p:spPr>
            <a:xfrm>
              <a:off x="4972364" y="3424424"/>
              <a:ext cx="28844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点击此处添加文本此处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添加文本此处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文本点击此处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添加文本此处添加文本点击此处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004048" y="2903112"/>
              <a:ext cx="1415772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rgbClr val="39B44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2400" b="1" dirty="0">
                <a:solidFill>
                  <a:srgbClr val="39B4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258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74">
        <p:push dir="u"/>
      </p:transition>
    </mc:Choice>
    <mc:Fallback xmlns="">
      <p:transition spd="slow" advTm="1074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-10708" y="-1"/>
            <a:ext cx="9154708" cy="514952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03131" y="-7670"/>
            <a:ext cx="576064" cy="1995686"/>
          </a:xfrm>
          <a:prstGeom prst="rect">
            <a:avLst/>
          </a:prstGeom>
          <a:solidFill>
            <a:srgbClr val="34C05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03131" y="2924120"/>
            <a:ext cx="576064" cy="2225402"/>
          </a:xfrm>
          <a:prstGeom prst="rect">
            <a:avLst/>
          </a:prstGeom>
          <a:solidFill>
            <a:srgbClr val="34C05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661935" y="1974935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投资回报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731123" y="2085852"/>
            <a:ext cx="720080" cy="720080"/>
            <a:chOff x="7375172" y="3330231"/>
            <a:chExt cx="720080" cy="720080"/>
          </a:xfrm>
        </p:grpSpPr>
        <p:sp>
          <p:nvSpPr>
            <p:cNvPr id="15" name="流程图: 联系 14"/>
            <p:cNvSpPr/>
            <p:nvPr/>
          </p:nvSpPr>
          <p:spPr>
            <a:xfrm>
              <a:off x="7375172" y="3330231"/>
              <a:ext cx="720080" cy="72008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752" y="3542671"/>
              <a:ext cx="381000" cy="30480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3663985" y="2648270"/>
            <a:ext cx="1512169" cy="115685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未来目标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财务预测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融资需求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95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35">
        <p:push dir="u"/>
      </p:transition>
    </mc:Choice>
    <mc:Fallback xmlns="">
      <p:transition spd="slow" advTm="835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2523464" y="2558018"/>
            <a:ext cx="467013" cy="2053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-10708" y="-1"/>
            <a:ext cx="9154708" cy="514952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411760" y="267494"/>
            <a:ext cx="3770868" cy="825419"/>
            <a:chOff x="2471896" y="339502"/>
            <a:chExt cx="3770868" cy="825419"/>
          </a:xfrm>
        </p:grpSpPr>
        <p:sp>
          <p:nvSpPr>
            <p:cNvPr id="3" name="矩形 2"/>
            <p:cNvSpPr/>
            <p:nvPr/>
          </p:nvSpPr>
          <p:spPr>
            <a:xfrm>
              <a:off x="2773239" y="339502"/>
              <a:ext cx="3469525" cy="8254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3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4.1.</a:t>
              </a:r>
              <a:r>
                <a:rPr lang="zh-CN" altLang="en-US" sz="3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未来回报</a:t>
              </a:r>
              <a:endPara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471896" y="1134460"/>
              <a:ext cx="3510001" cy="288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76000">
                  <a:schemeClr val="bg1">
                    <a:lumMod val="95000"/>
                  </a:schemeClr>
                </a:gs>
                <a:gs pos="9400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078414" y="3053744"/>
            <a:ext cx="578717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2090398" y="2286437"/>
            <a:ext cx="578717" cy="3135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500933" y="1936129"/>
            <a:ext cx="1728193" cy="1636303"/>
            <a:chOff x="539551" y="1408861"/>
            <a:chExt cx="2383029" cy="2256321"/>
          </a:xfrm>
        </p:grpSpPr>
        <p:sp>
          <p:nvSpPr>
            <p:cNvPr id="7" name="饼形 6"/>
            <p:cNvSpPr/>
            <p:nvPr/>
          </p:nvSpPr>
          <p:spPr>
            <a:xfrm rot="16200000">
              <a:off x="749029" y="1491631"/>
              <a:ext cx="2173551" cy="2173551"/>
            </a:xfrm>
            <a:prstGeom prst="pie">
              <a:avLst>
                <a:gd name="adj1" fmla="val 19042979"/>
                <a:gd name="adj2" fmla="val 16200000"/>
              </a:avLst>
            </a:prstGeom>
            <a:solidFill>
              <a:srgbClr val="39B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饼形 7"/>
            <p:cNvSpPr/>
            <p:nvPr/>
          </p:nvSpPr>
          <p:spPr>
            <a:xfrm rot="18074981">
              <a:off x="539551" y="1419621"/>
              <a:ext cx="2173551" cy="2173551"/>
            </a:xfrm>
            <a:prstGeom prst="pie">
              <a:avLst>
                <a:gd name="adj1" fmla="val 14346449"/>
                <a:gd name="adj2" fmla="val 16200000"/>
              </a:avLst>
            </a:prstGeom>
            <a:solidFill>
              <a:srgbClr val="A4CE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饼形 8"/>
            <p:cNvSpPr/>
            <p:nvPr/>
          </p:nvSpPr>
          <p:spPr>
            <a:xfrm rot="19616781">
              <a:off x="558088" y="1408861"/>
              <a:ext cx="2173551" cy="2173551"/>
            </a:xfrm>
            <a:prstGeom prst="pie">
              <a:avLst>
                <a:gd name="adj1" fmla="val 14346449"/>
                <a:gd name="adj2" fmla="val 15576997"/>
              </a:avLst>
            </a:prstGeom>
            <a:solidFill>
              <a:srgbClr val="E0E66A"/>
            </a:solidFill>
            <a:ln>
              <a:solidFill>
                <a:srgbClr val="E0E6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82476" y="3711048"/>
            <a:ext cx="147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市场覆盖率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96813" y="1707654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85%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44850" y="2319932"/>
            <a:ext cx="516337" cy="1008112"/>
            <a:chOff x="2978196" y="2558018"/>
            <a:chExt cx="516337" cy="1008112"/>
          </a:xfrm>
        </p:grpSpPr>
        <p:sp>
          <p:nvSpPr>
            <p:cNvPr id="20" name="矩形 19"/>
            <p:cNvSpPr/>
            <p:nvPr/>
          </p:nvSpPr>
          <p:spPr>
            <a:xfrm>
              <a:off x="2990477" y="3062074"/>
              <a:ext cx="504056" cy="504056"/>
            </a:xfrm>
            <a:prstGeom prst="rect">
              <a:avLst/>
            </a:prstGeom>
            <a:solidFill>
              <a:srgbClr val="119242"/>
            </a:solidFill>
            <a:ln>
              <a:solidFill>
                <a:srgbClr val="119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990477" y="2558018"/>
              <a:ext cx="504056" cy="504056"/>
            </a:xfrm>
            <a:prstGeom prst="rect">
              <a:avLst/>
            </a:prstGeom>
            <a:solidFill>
              <a:srgbClr val="39B449"/>
            </a:solidFill>
            <a:ln>
              <a:solidFill>
                <a:srgbClr val="39B4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78196" y="2589308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78196" y="3062074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558353" y="1794087"/>
            <a:ext cx="2442575" cy="2007323"/>
            <a:chOff x="1197960" y="1763811"/>
            <a:chExt cx="5256213" cy="431958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Freeform 4"/>
            <p:cNvSpPr>
              <a:spLocks/>
            </p:cNvSpPr>
            <p:nvPr/>
          </p:nvSpPr>
          <p:spPr bwMode="auto">
            <a:xfrm>
              <a:off x="5263548" y="1763811"/>
              <a:ext cx="1190625" cy="1057275"/>
            </a:xfrm>
            <a:custGeom>
              <a:avLst/>
              <a:gdLst>
                <a:gd name="T0" fmla="*/ 332 w 1088"/>
                <a:gd name="T1" fmla="*/ 807 h 988"/>
                <a:gd name="T2" fmla="*/ 394 w 1088"/>
                <a:gd name="T3" fmla="*/ 879 h 988"/>
                <a:gd name="T4" fmla="*/ 441 w 1088"/>
                <a:gd name="T5" fmla="*/ 869 h 988"/>
                <a:gd name="T6" fmla="*/ 502 w 1088"/>
                <a:gd name="T7" fmla="*/ 874 h 988"/>
                <a:gd name="T8" fmla="*/ 567 w 1088"/>
                <a:gd name="T9" fmla="*/ 859 h 988"/>
                <a:gd name="T10" fmla="*/ 614 w 1088"/>
                <a:gd name="T11" fmla="*/ 915 h 988"/>
                <a:gd name="T12" fmla="*/ 651 w 1088"/>
                <a:gd name="T13" fmla="*/ 929 h 988"/>
                <a:gd name="T14" fmla="*/ 695 w 1088"/>
                <a:gd name="T15" fmla="*/ 957 h 988"/>
                <a:gd name="T16" fmla="*/ 707 w 1088"/>
                <a:gd name="T17" fmla="*/ 903 h 988"/>
                <a:gd name="T18" fmla="*/ 754 w 1088"/>
                <a:gd name="T19" fmla="*/ 959 h 988"/>
                <a:gd name="T20" fmla="*/ 797 w 1088"/>
                <a:gd name="T21" fmla="*/ 984 h 988"/>
                <a:gd name="T22" fmla="*/ 843 w 1088"/>
                <a:gd name="T23" fmla="*/ 927 h 988"/>
                <a:gd name="T24" fmla="*/ 873 w 1088"/>
                <a:gd name="T25" fmla="*/ 922 h 988"/>
                <a:gd name="T26" fmla="*/ 922 w 1088"/>
                <a:gd name="T27" fmla="*/ 957 h 988"/>
                <a:gd name="T28" fmla="*/ 964 w 1088"/>
                <a:gd name="T29" fmla="*/ 959 h 988"/>
                <a:gd name="T30" fmla="*/ 950 w 1088"/>
                <a:gd name="T31" fmla="*/ 881 h 988"/>
                <a:gd name="T32" fmla="*/ 929 w 1088"/>
                <a:gd name="T33" fmla="*/ 786 h 988"/>
                <a:gd name="T34" fmla="*/ 1035 w 1088"/>
                <a:gd name="T35" fmla="*/ 744 h 988"/>
                <a:gd name="T36" fmla="*/ 1045 w 1088"/>
                <a:gd name="T37" fmla="*/ 697 h 988"/>
                <a:gd name="T38" fmla="*/ 1058 w 1088"/>
                <a:gd name="T39" fmla="*/ 651 h 988"/>
                <a:gd name="T40" fmla="*/ 1063 w 1088"/>
                <a:gd name="T41" fmla="*/ 468 h 988"/>
                <a:gd name="T42" fmla="*/ 1059 w 1088"/>
                <a:gd name="T43" fmla="*/ 388 h 988"/>
                <a:gd name="T44" fmla="*/ 1053 w 1088"/>
                <a:gd name="T45" fmla="*/ 352 h 988"/>
                <a:gd name="T46" fmla="*/ 983 w 1088"/>
                <a:gd name="T47" fmla="*/ 406 h 988"/>
                <a:gd name="T48" fmla="*/ 909 w 1088"/>
                <a:gd name="T49" fmla="*/ 473 h 988"/>
                <a:gd name="T50" fmla="*/ 777 w 1088"/>
                <a:gd name="T51" fmla="*/ 473 h 988"/>
                <a:gd name="T52" fmla="*/ 761 w 1088"/>
                <a:gd name="T53" fmla="*/ 422 h 988"/>
                <a:gd name="T54" fmla="*/ 715 w 1088"/>
                <a:gd name="T55" fmla="*/ 388 h 988"/>
                <a:gd name="T56" fmla="*/ 629 w 1088"/>
                <a:gd name="T57" fmla="*/ 366 h 988"/>
                <a:gd name="T58" fmla="*/ 559 w 1088"/>
                <a:gd name="T59" fmla="*/ 358 h 988"/>
                <a:gd name="T60" fmla="*/ 497 w 1088"/>
                <a:gd name="T61" fmla="*/ 314 h 988"/>
                <a:gd name="T62" fmla="*/ 467 w 1088"/>
                <a:gd name="T63" fmla="*/ 263 h 988"/>
                <a:gd name="T64" fmla="*/ 424 w 1088"/>
                <a:gd name="T65" fmla="*/ 208 h 988"/>
                <a:gd name="T66" fmla="*/ 370 w 1088"/>
                <a:gd name="T67" fmla="*/ 122 h 988"/>
                <a:gd name="T68" fmla="*/ 313 w 1088"/>
                <a:gd name="T69" fmla="*/ 35 h 988"/>
                <a:gd name="T70" fmla="*/ 221 w 1088"/>
                <a:gd name="T71" fmla="*/ 21 h 988"/>
                <a:gd name="T72" fmla="*/ 118 w 1088"/>
                <a:gd name="T73" fmla="*/ 0 h 988"/>
                <a:gd name="T74" fmla="*/ 4 w 1088"/>
                <a:gd name="T75" fmla="*/ 49 h 988"/>
                <a:gd name="T76" fmla="*/ 0 w 1088"/>
                <a:gd name="T77" fmla="*/ 139 h 988"/>
                <a:gd name="T78" fmla="*/ 50 w 1088"/>
                <a:gd name="T79" fmla="*/ 173 h 988"/>
                <a:gd name="T80" fmla="*/ 110 w 1088"/>
                <a:gd name="T81" fmla="*/ 161 h 988"/>
                <a:gd name="T82" fmla="*/ 123 w 1088"/>
                <a:gd name="T83" fmla="*/ 223 h 988"/>
                <a:gd name="T84" fmla="*/ 197 w 1088"/>
                <a:gd name="T85" fmla="*/ 257 h 988"/>
                <a:gd name="T86" fmla="*/ 242 w 1088"/>
                <a:gd name="T87" fmla="*/ 238 h 988"/>
                <a:gd name="T88" fmla="*/ 370 w 1088"/>
                <a:gd name="T89" fmla="*/ 245 h 988"/>
                <a:gd name="T90" fmla="*/ 350 w 1088"/>
                <a:gd name="T91" fmla="*/ 417 h 988"/>
                <a:gd name="T92" fmla="*/ 332 w 1088"/>
                <a:gd name="T93" fmla="*/ 471 h 988"/>
                <a:gd name="T94" fmla="*/ 325 w 1088"/>
                <a:gd name="T95" fmla="*/ 582 h 988"/>
                <a:gd name="T96" fmla="*/ 295 w 1088"/>
                <a:gd name="T97" fmla="*/ 558 h 988"/>
                <a:gd name="T98" fmla="*/ 229 w 1088"/>
                <a:gd name="T99" fmla="*/ 659 h 988"/>
                <a:gd name="T100" fmla="*/ 202 w 1088"/>
                <a:gd name="T101" fmla="*/ 708 h 988"/>
                <a:gd name="T102" fmla="*/ 295 w 1088"/>
                <a:gd name="T103" fmla="*/ 742 h 988"/>
                <a:gd name="T104" fmla="*/ 295 w 1088"/>
                <a:gd name="T105" fmla="*/ 762 h 988"/>
                <a:gd name="T106" fmla="*/ 262 w 1088"/>
                <a:gd name="T107" fmla="*/ 804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88" h="988">
                  <a:moveTo>
                    <a:pt x="275" y="816"/>
                  </a:moveTo>
                  <a:lnTo>
                    <a:pt x="332" y="807"/>
                  </a:lnTo>
                  <a:lnTo>
                    <a:pt x="357" y="853"/>
                  </a:lnTo>
                  <a:lnTo>
                    <a:pt x="394" y="879"/>
                  </a:lnTo>
                  <a:lnTo>
                    <a:pt x="419" y="869"/>
                  </a:lnTo>
                  <a:lnTo>
                    <a:pt x="441" y="869"/>
                  </a:lnTo>
                  <a:lnTo>
                    <a:pt x="478" y="846"/>
                  </a:lnTo>
                  <a:lnTo>
                    <a:pt x="502" y="874"/>
                  </a:lnTo>
                  <a:lnTo>
                    <a:pt x="520" y="879"/>
                  </a:lnTo>
                  <a:lnTo>
                    <a:pt x="567" y="859"/>
                  </a:lnTo>
                  <a:lnTo>
                    <a:pt x="602" y="879"/>
                  </a:lnTo>
                  <a:lnTo>
                    <a:pt x="614" y="915"/>
                  </a:lnTo>
                  <a:lnTo>
                    <a:pt x="638" y="915"/>
                  </a:lnTo>
                  <a:lnTo>
                    <a:pt x="651" y="929"/>
                  </a:lnTo>
                  <a:lnTo>
                    <a:pt x="682" y="964"/>
                  </a:lnTo>
                  <a:lnTo>
                    <a:pt x="695" y="957"/>
                  </a:lnTo>
                  <a:lnTo>
                    <a:pt x="689" y="915"/>
                  </a:lnTo>
                  <a:lnTo>
                    <a:pt x="707" y="903"/>
                  </a:lnTo>
                  <a:lnTo>
                    <a:pt x="733" y="952"/>
                  </a:lnTo>
                  <a:lnTo>
                    <a:pt x="754" y="959"/>
                  </a:lnTo>
                  <a:lnTo>
                    <a:pt x="779" y="987"/>
                  </a:lnTo>
                  <a:lnTo>
                    <a:pt x="797" y="984"/>
                  </a:lnTo>
                  <a:lnTo>
                    <a:pt x="805" y="971"/>
                  </a:lnTo>
                  <a:lnTo>
                    <a:pt x="843" y="927"/>
                  </a:lnTo>
                  <a:lnTo>
                    <a:pt x="860" y="940"/>
                  </a:lnTo>
                  <a:lnTo>
                    <a:pt x="873" y="922"/>
                  </a:lnTo>
                  <a:lnTo>
                    <a:pt x="884" y="945"/>
                  </a:lnTo>
                  <a:lnTo>
                    <a:pt x="922" y="957"/>
                  </a:lnTo>
                  <a:lnTo>
                    <a:pt x="947" y="957"/>
                  </a:lnTo>
                  <a:lnTo>
                    <a:pt x="964" y="959"/>
                  </a:lnTo>
                  <a:lnTo>
                    <a:pt x="955" y="940"/>
                  </a:lnTo>
                  <a:lnTo>
                    <a:pt x="950" y="881"/>
                  </a:lnTo>
                  <a:lnTo>
                    <a:pt x="904" y="811"/>
                  </a:lnTo>
                  <a:lnTo>
                    <a:pt x="929" y="786"/>
                  </a:lnTo>
                  <a:lnTo>
                    <a:pt x="952" y="744"/>
                  </a:lnTo>
                  <a:lnTo>
                    <a:pt x="1035" y="744"/>
                  </a:lnTo>
                  <a:lnTo>
                    <a:pt x="1049" y="733"/>
                  </a:lnTo>
                  <a:lnTo>
                    <a:pt x="1045" y="697"/>
                  </a:lnTo>
                  <a:lnTo>
                    <a:pt x="1063" y="669"/>
                  </a:lnTo>
                  <a:lnTo>
                    <a:pt x="1058" y="651"/>
                  </a:lnTo>
                  <a:lnTo>
                    <a:pt x="1064" y="622"/>
                  </a:lnTo>
                  <a:lnTo>
                    <a:pt x="1063" y="468"/>
                  </a:lnTo>
                  <a:lnTo>
                    <a:pt x="1087" y="419"/>
                  </a:lnTo>
                  <a:lnTo>
                    <a:pt x="1059" y="388"/>
                  </a:lnTo>
                  <a:lnTo>
                    <a:pt x="1064" y="368"/>
                  </a:lnTo>
                  <a:lnTo>
                    <a:pt x="1053" y="352"/>
                  </a:lnTo>
                  <a:lnTo>
                    <a:pt x="1021" y="363"/>
                  </a:lnTo>
                  <a:lnTo>
                    <a:pt x="983" y="406"/>
                  </a:lnTo>
                  <a:lnTo>
                    <a:pt x="947" y="422"/>
                  </a:lnTo>
                  <a:lnTo>
                    <a:pt x="909" y="473"/>
                  </a:lnTo>
                  <a:lnTo>
                    <a:pt x="818" y="503"/>
                  </a:lnTo>
                  <a:lnTo>
                    <a:pt x="777" y="473"/>
                  </a:lnTo>
                  <a:lnTo>
                    <a:pt x="782" y="454"/>
                  </a:lnTo>
                  <a:lnTo>
                    <a:pt x="761" y="422"/>
                  </a:lnTo>
                  <a:lnTo>
                    <a:pt x="749" y="388"/>
                  </a:lnTo>
                  <a:lnTo>
                    <a:pt x="715" y="388"/>
                  </a:lnTo>
                  <a:lnTo>
                    <a:pt x="652" y="357"/>
                  </a:lnTo>
                  <a:lnTo>
                    <a:pt x="629" y="366"/>
                  </a:lnTo>
                  <a:lnTo>
                    <a:pt x="602" y="352"/>
                  </a:lnTo>
                  <a:lnTo>
                    <a:pt x="559" y="358"/>
                  </a:lnTo>
                  <a:lnTo>
                    <a:pt x="520" y="345"/>
                  </a:lnTo>
                  <a:lnTo>
                    <a:pt x="497" y="314"/>
                  </a:lnTo>
                  <a:lnTo>
                    <a:pt x="478" y="290"/>
                  </a:lnTo>
                  <a:lnTo>
                    <a:pt x="467" y="263"/>
                  </a:lnTo>
                  <a:lnTo>
                    <a:pt x="441" y="236"/>
                  </a:lnTo>
                  <a:lnTo>
                    <a:pt x="424" y="208"/>
                  </a:lnTo>
                  <a:lnTo>
                    <a:pt x="382" y="154"/>
                  </a:lnTo>
                  <a:lnTo>
                    <a:pt x="370" y="122"/>
                  </a:lnTo>
                  <a:lnTo>
                    <a:pt x="325" y="65"/>
                  </a:lnTo>
                  <a:lnTo>
                    <a:pt x="313" y="35"/>
                  </a:lnTo>
                  <a:lnTo>
                    <a:pt x="259" y="9"/>
                  </a:lnTo>
                  <a:lnTo>
                    <a:pt x="221" y="21"/>
                  </a:lnTo>
                  <a:lnTo>
                    <a:pt x="190" y="14"/>
                  </a:lnTo>
                  <a:lnTo>
                    <a:pt x="118" y="0"/>
                  </a:lnTo>
                  <a:lnTo>
                    <a:pt x="22" y="33"/>
                  </a:lnTo>
                  <a:lnTo>
                    <a:pt x="4" y="49"/>
                  </a:lnTo>
                  <a:lnTo>
                    <a:pt x="25" y="76"/>
                  </a:lnTo>
                  <a:lnTo>
                    <a:pt x="0" y="139"/>
                  </a:lnTo>
                  <a:lnTo>
                    <a:pt x="7" y="146"/>
                  </a:lnTo>
                  <a:lnTo>
                    <a:pt x="50" y="173"/>
                  </a:lnTo>
                  <a:lnTo>
                    <a:pt x="71" y="136"/>
                  </a:lnTo>
                  <a:lnTo>
                    <a:pt x="110" y="161"/>
                  </a:lnTo>
                  <a:lnTo>
                    <a:pt x="107" y="179"/>
                  </a:lnTo>
                  <a:lnTo>
                    <a:pt x="123" y="223"/>
                  </a:lnTo>
                  <a:lnTo>
                    <a:pt x="147" y="249"/>
                  </a:lnTo>
                  <a:lnTo>
                    <a:pt x="197" y="257"/>
                  </a:lnTo>
                  <a:lnTo>
                    <a:pt x="212" y="243"/>
                  </a:lnTo>
                  <a:lnTo>
                    <a:pt x="242" y="238"/>
                  </a:lnTo>
                  <a:lnTo>
                    <a:pt x="295" y="190"/>
                  </a:lnTo>
                  <a:lnTo>
                    <a:pt x="370" y="245"/>
                  </a:lnTo>
                  <a:lnTo>
                    <a:pt x="345" y="345"/>
                  </a:lnTo>
                  <a:lnTo>
                    <a:pt x="350" y="417"/>
                  </a:lnTo>
                  <a:lnTo>
                    <a:pt x="350" y="461"/>
                  </a:lnTo>
                  <a:lnTo>
                    <a:pt x="332" y="471"/>
                  </a:lnTo>
                  <a:lnTo>
                    <a:pt x="329" y="585"/>
                  </a:lnTo>
                  <a:lnTo>
                    <a:pt x="325" y="582"/>
                  </a:lnTo>
                  <a:lnTo>
                    <a:pt x="304" y="558"/>
                  </a:lnTo>
                  <a:lnTo>
                    <a:pt x="295" y="558"/>
                  </a:lnTo>
                  <a:lnTo>
                    <a:pt x="289" y="566"/>
                  </a:lnTo>
                  <a:lnTo>
                    <a:pt x="229" y="659"/>
                  </a:lnTo>
                  <a:lnTo>
                    <a:pt x="197" y="696"/>
                  </a:lnTo>
                  <a:lnTo>
                    <a:pt x="202" y="708"/>
                  </a:lnTo>
                  <a:lnTo>
                    <a:pt x="265" y="749"/>
                  </a:lnTo>
                  <a:lnTo>
                    <a:pt x="295" y="742"/>
                  </a:lnTo>
                  <a:lnTo>
                    <a:pt x="299" y="749"/>
                  </a:lnTo>
                  <a:lnTo>
                    <a:pt x="295" y="762"/>
                  </a:lnTo>
                  <a:lnTo>
                    <a:pt x="265" y="774"/>
                  </a:lnTo>
                  <a:lnTo>
                    <a:pt x="262" y="804"/>
                  </a:lnTo>
                  <a:lnTo>
                    <a:pt x="275" y="816"/>
                  </a:lnTo>
                </a:path>
              </a:pathLst>
            </a:custGeom>
            <a:grpFill/>
            <a:ln w="12700" cap="flat" cmpd="sng">
              <a:solidFill>
                <a:srgbClr val="39B44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"/>
            <p:cNvSpPr>
              <a:spLocks/>
            </p:cNvSpPr>
            <p:nvPr/>
          </p:nvSpPr>
          <p:spPr bwMode="auto">
            <a:xfrm>
              <a:off x="3374423" y="1816199"/>
              <a:ext cx="2314575" cy="2038350"/>
            </a:xfrm>
            <a:custGeom>
              <a:avLst/>
              <a:gdLst>
                <a:gd name="T0" fmla="*/ 690 w 2117"/>
                <a:gd name="T1" fmla="*/ 1843 h 1903"/>
                <a:gd name="T2" fmla="*/ 782 w 2117"/>
                <a:gd name="T3" fmla="*/ 1683 h 1903"/>
                <a:gd name="T4" fmla="*/ 849 w 2117"/>
                <a:gd name="T5" fmla="*/ 1833 h 1903"/>
                <a:gd name="T6" fmla="*/ 932 w 2117"/>
                <a:gd name="T7" fmla="*/ 1866 h 1903"/>
                <a:gd name="T8" fmla="*/ 1039 w 2117"/>
                <a:gd name="T9" fmla="*/ 1706 h 1903"/>
                <a:gd name="T10" fmla="*/ 1151 w 2117"/>
                <a:gd name="T11" fmla="*/ 1652 h 1903"/>
                <a:gd name="T12" fmla="*/ 1279 w 2117"/>
                <a:gd name="T13" fmla="*/ 1550 h 1903"/>
                <a:gd name="T14" fmla="*/ 1356 w 2117"/>
                <a:gd name="T15" fmla="*/ 1448 h 1903"/>
                <a:gd name="T16" fmla="*/ 1430 w 2117"/>
                <a:gd name="T17" fmla="*/ 1334 h 1903"/>
                <a:gd name="T18" fmla="*/ 1505 w 2117"/>
                <a:gd name="T19" fmla="*/ 1339 h 1903"/>
                <a:gd name="T20" fmla="*/ 1591 w 2117"/>
                <a:gd name="T21" fmla="*/ 1312 h 1903"/>
                <a:gd name="T22" fmla="*/ 1700 w 2117"/>
                <a:gd name="T23" fmla="*/ 1303 h 1903"/>
                <a:gd name="T24" fmla="*/ 1803 w 2117"/>
                <a:gd name="T25" fmla="*/ 1342 h 1903"/>
                <a:gd name="T26" fmla="*/ 1859 w 2117"/>
                <a:gd name="T27" fmla="*/ 1300 h 1903"/>
                <a:gd name="T28" fmla="*/ 1967 w 2117"/>
                <a:gd name="T29" fmla="*/ 1198 h 1903"/>
                <a:gd name="T30" fmla="*/ 2060 w 2117"/>
                <a:gd name="T31" fmla="*/ 1146 h 1903"/>
                <a:gd name="T32" fmla="*/ 2085 w 2117"/>
                <a:gd name="T33" fmla="*/ 1060 h 1903"/>
                <a:gd name="T34" fmla="*/ 1971 w 2117"/>
                <a:gd name="T35" fmla="*/ 996 h 1903"/>
                <a:gd name="T36" fmla="*/ 1944 w 2117"/>
                <a:gd name="T37" fmla="*/ 870 h 1903"/>
                <a:gd name="T38" fmla="*/ 1979 w 2117"/>
                <a:gd name="T39" fmla="*/ 828 h 1903"/>
                <a:gd name="T40" fmla="*/ 1992 w 2117"/>
                <a:gd name="T41" fmla="*/ 729 h 1903"/>
                <a:gd name="T42" fmla="*/ 1992 w 2117"/>
                <a:gd name="T43" fmla="*/ 704 h 1903"/>
                <a:gd name="T44" fmla="*/ 2017 w 2117"/>
                <a:gd name="T45" fmla="*/ 518 h 1903"/>
                <a:gd name="T46" fmla="*/ 2058 w 2117"/>
                <a:gd name="T47" fmla="*/ 538 h 1903"/>
                <a:gd name="T48" fmla="*/ 2073 w 2117"/>
                <a:gd name="T49" fmla="*/ 297 h 1903"/>
                <a:gd name="T50" fmla="*/ 1939 w 2117"/>
                <a:gd name="T51" fmla="*/ 194 h 1903"/>
                <a:gd name="T52" fmla="*/ 1836 w 2117"/>
                <a:gd name="T53" fmla="*/ 132 h 1903"/>
                <a:gd name="T54" fmla="*/ 1734 w 2117"/>
                <a:gd name="T55" fmla="*/ 98 h 1903"/>
                <a:gd name="T56" fmla="*/ 1715 w 2117"/>
                <a:gd name="T57" fmla="*/ 0 h 1903"/>
                <a:gd name="T58" fmla="*/ 1674 w 2117"/>
                <a:gd name="T59" fmla="*/ 98 h 1903"/>
                <a:gd name="T60" fmla="*/ 1622 w 2117"/>
                <a:gd name="T61" fmla="*/ 358 h 1903"/>
                <a:gd name="T62" fmla="*/ 1485 w 2117"/>
                <a:gd name="T63" fmla="*/ 463 h 1903"/>
                <a:gd name="T64" fmla="*/ 1393 w 2117"/>
                <a:gd name="T65" fmla="*/ 646 h 1903"/>
                <a:gd name="T66" fmla="*/ 1537 w 2117"/>
                <a:gd name="T67" fmla="*/ 679 h 1903"/>
                <a:gd name="T68" fmla="*/ 1739 w 2117"/>
                <a:gd name="T69" fmla="*/ 746 h 1903"/>
                <a:gd name="T70" fmla="*/ 1596 w 2117"/>
                <a:gd name="T71" fmla="*/ 807 h 1903"/>
                <a:gd name="T72" fmla="*/ 1479 w 2117"/>
                <a:gd name="T73" fmla="*/ 884 h 1903"/>
                <a:gd name="T74" fmla="*/ 1326 w 2117"/>
                <a:gd name="T75" fmla="*/ 1023 h 1903"/>
                <a:gd name="T76" fmla="*/ 1143 w 2117"/>
                <a:gd name="T77" fmla="*/ 1051 h 1903"/>
                <a:gd name="T78" fmla="*/ 1104 w 2117"/>
                <a:gd name="T79" fmla="*/ 1226 h 1903"/>
                <a:gd name="T80" fmla="*/ 825 w 2117"/>
                <a:gd name="T81" fmla="*/ 1345 h 1903"/>
                <a:gd name="T82" fmla="*/ 583 w 2117"/>
                <a:gd name="T83" fmla="*/ 1420 h 1903"/>
                <a:gd name="T84" fmla="*/ 212 w 2117"/>
                <a:gd name="T85" fmla="*/ 1332 h 1903"/>
                <a:gd name="T86" fmla="*/ 12 w 2117"/>
                <a:gd name="T87" fmla="*/ 1398 h 1903"/>
                <a:gd name="T88" fmla="*/ 127 w 2117"/>
                <a:gd name="T89" fmla="*/ 1527 h 1903"/>
                <a:gd name="T90" fmla="*/ 240 w 2117"/>
                <a:gd name="T91" fmla="*/ 1576 h 1903"/>
                <a:gd name="T92" fmla="*/ 274 w 2117"/>
                <a:gd name="T93" fmla="*/ 1678 h 1903"/>
                <a:gd name="T94" fmla="*/ 394 w 2117"/>
                <a:gd name="T95" fmla="*/ 1744 h 1903"/>
                <a:gd name="T96" fmla="*/ 566 w 2117"/>
                <a:gd name="T97" fmla="*/ 1729 h 1903"/>
                <a:gd name="T98" fmla="*/ 510 w 2117"/>
                <a:gd name="T99" fmla="*/ 1819 h 1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17" h="1903">
                  <a:moveTo>
                    <a:pt x="596" y="1893"/>
                  </a:moveTo>
                  <a:lnTo>
                    <a:pt x="626" y="1888"/>
                  </a:lnTo>
                  <a:lnTo>
                    <a:pt x="650" y="1879"/>
                  </a:lnTo>
                  <a:lnTo>
                    <a:pt x="690" y="1843"/>
                  </a:lnTo>
                  <a:lnTo>
                    <a:pt x="700" y="1789"/>
                  </a:lnTo>
                  <a:lnTo>
                    <a:pt x="724" y="1711"/>
                  </a:lnTo>
                  <a:lnTo>
                    <a:pt x="775" y="1676"/>
                  </a:lnTo>
                  <a:lnTo>
                    <a:pt x="782" y="1683"/>
                  </a:lnTo>
                  <a:lnTo>
                    <a:pt x="799" y="1738"/>
                  </a:lnTo>
                  <a:lnTo>
                    <a:pt x="775" y="1772"/>
                  </a:lnTo>
                  <a:lnTo>
                    <a:pt x="766" y="1804"/>
                  </a:lnTo>
                  <a:lnTo>
                    <a:pt x="849" y="1833"/>
                  </a:lnTo>
                  <a:lnTo>
                    <a:pt x="854" y="1856"/>
                  </a:lnTo>
                  <a:lnTo>
                    <a:pt x="901" y="1854"/>
                  </a:lnTo>
                  <a:lnTo>
                    <a:pt x="921" y="1860"/>
                  </a:lnTo>
                  <a:lnTo>
                    <a:pt x="932" y="1866"/>
                  </a:lnTo>
                  <a:lnTo>
                    <a:pt x="1014" y="1750"/>
                  </a:lnTo>
                  <a:lnTo>
                    <a:pt x="1036" y="1743"/>
                  </a:lnTo>
                  <a:lnTo>
                    <a:pt x="1041" y="1729"/>
                  </a:lnTo>
                  <a:lnTo>
                    <a:pt x="1039" y="1706"/>
                  </a:lnTo>
                  <a:lnTo>
                    <a:pt x="1067" y="1666"/>
                  </a:lnTo>
                  <a:lnTo>
                    <a:pt x="1119" y="1664"/>
                  </a:lnTo>
                  <a:lnTo>
                    <a:pt x="1139" y="1641"/>
                  </a:lnTo>
                  <a:lnTo>
                    <a:pt x="1151" y="1652"/>
                  </a:lnTo>
                  <a:lnTo>
                    <a:pt x="1181" y="1627"/>
                  </a:lnTo>
                  <a:lnTo>
                    <a:pt x="1197" y="1627"/>
                  </a:lnTo>
                  <a:lnTo>
                    <a:pt x="1251" y="1548"/>
                  </a:lnTo>
                  <a:lnTo>
                    <a:pt x="1279" y="1550"/>
                  </a:lnTo>
                  <a:lnTo>
                    <a:pt x="1314" y="1525"/>
                  </a:lnTo>
                  <a:lnTo>
                    <a:pt x="1323" y="1534"/>
                  </a:lnTo>
                  <a:lnTo>
                    <a:pt x="1388" y="1502"/>
                  </a:lnTo>
                  <a:lnTo>
                    <a:pt x="1356" y="1448"/>
                  </a:lnTo>
                  <a:lnTo>
                    <a:pt x="1365" y="1394"/>
                  </a:lnTo>
                  <a:lnTo>
                    <a:pt x="1393" y="1336"/>
                  </a:lnTo>
                  <a:lnTo>
                    <a:pt x="1416" y="1327"/>
                  </a:lnTo>
                  <a:lnTo>
                    <a:pt x="1430" y="1334"/>
                  </a:lnTo>
                  <a:lnTo>
                    <a:pt x="1430" y="1375"/>
                  </a:lnTo>
                  <a:lnTo>
                    <a:pt x="1447" y="1387"/>
                  </a:lnTo>
                  <a:lnTo>
                    <a:pt x="1488" y="1357"/>
                  </a:lnTo>
                  <a:lnTo>
                    <a:pt x="1505" y="1339"/>
                  </a:lnTo>
                  <a:lnTo>
                    <a:pt x="1521" y="1347"/>
                  </a:lnTo>
                  <a:lnTo>
                    <a:pt x="1542" y="1329"/>
                  </a:lnTo>
                  <a:lnTo>
                    <a:pt x="1584" y="1327"/>
                  </a:lnTo>
                  <a:lnTo>
                    <a:pt x="1591" y="1312"/>
                  </a:lnTo>
                  <a:lnTo>
                    <a:pt x="1581" y="1290"/>
                  </a:lnTo>
                  <a:lnTo>
                    <a:pt x="1610" y="1261"/>
                  </a:lnTo>
                  <a:lnTo>
                    <a:pt x="1645" y="1243"/>
                  </a:lnTo>
                  <a:lnTo>
                    <a:pt x="1700" y="1303"/>
                  </a:lnTo>
                  <a:lnTo>
                    <a:pt x="1697" y="1324"/>
                  </a:lnTo>
                  <a:lnTo>
                    <a:pt x="1724" y="1368"/>
                  </a:lnTo>
                  <a:lnTo>
                    <a:pt x="1789" y="1372"/>
                  </a:lnTo>
                  <a:lnTo>
                    <a:pt x="1803" y="1342"/>
                  </a:lnTo>
                  <a:lnTo>
                    <a:pt x="1787" y="1255"/>
                  </a:lnTo>
                  <a:lnTo>
                    <a:pt x="1801" y="1240"/>
                  </a:lnTo>
                  <a:lnTo>
                    <a:pt x="1831" y="1261"/>
                  </a:lnTo>
                  <a:lnTo>
                    <a:pt x="1859" y="1300"/>
                  </a:lnTo>
                  <a:lnTo>
                    <a:pt x="1901" y="1236"/>
                  </a:lnTo>
                  <a:lnTo>
                    <a:pt x="1921" y="1231"/>
                  </a:lnTo>
                  <a:lnTo>
                    <a:pt x="1951" y="1198"/>
                  </a:lnTo>
                  <a:lnTo>
                    <a:pt x="1967" y="1198"/>
                  </a:lnTo>
                  <a:lnTo>
                    <a:pt x="1994" y="1171"/>
                  </a:lnTo>
                  <a:lnTo>
                    <a:pt x="2009" y="1171"/>
                  </a:lnTo>
                  <a:lnTo>
                    <a:pt x="2023" y="1146"/>
                  </a:lnTo>
                  <a:lnTo>
                    <a:pt x="2060" y="1146"/>
                  </a:lnTo>
                  <a:lnTo>
                    <a:pt x="2099" y="1111"/>
                  </a:lnTo>
                  <a:lnTo>
                    <a:pt x="2116" y="1095"/>
                  </a:lnTo>
                  <a:lnTo>
                    <a:pt x="2116" y="1076"/>
                  </a:lnTo>
                  <a:lnTo>
                    <a:pt x="2085" y="1060"/>
                  </a:lnTo>
                  <a:lnTo>
                    <a:pt x="2085" y="1023"/>
                  </a:lnTo>
                  <a:lnTo>
                    <a:pt x="2036" y="958"/>
                  </a:lnTo>
                  <a:lnTo>
                    <a:pt x="1986" y="1005"/>
                  </a:lnTo>
                  <a:lnTo>
                    <a:pt x="1971" y="996"/>
                  </a:lnTo>
                  <a:lnTo>
                    <a:pt x="1969" y="969"/>
                  </a:lnTo>
                  <a:lnTo>
                    <a:pt x="1949" y="939"/>
                  </a:lnTo>
                  <a:lnTo>
                    <a:pt x="1944" y="907"/>
                  </a:lnTo>
                  <a:lnTo>
                    <a:pt x="1944" y="870"/>
                  </a:lnTo>
                  <a:lnTo>
                    <a:pt x="1910" y="844"/>
                  </a:lnTo>
                  <a:lnTo>
                    <a:pt x="1905" y="832"/>
                  </a:lnTo>
                  <a:lnTo>
                    <a:pt x="1913" y="810"/>
                  </a:lnTo>
                  <a:lnTo>
                    <a:pt x="1979" y="828"/>
                  </a:lnTo>
                  <a:lnTo>
                    <a:pt x="1981" y="798"/>
                  </a:lnTo>
                  <a:lnTo>
                    <a:pt x="2004" y="771"/>
                  </a:lnTo>
                  <a:lnTo>
                    <a:pt x="1989" y="759"/>
                  </a:lnTo>
                  <a:lnTo>
                    <a:pt x="1992" y="729"/>
                  </a:lnTo>
                  <a:lnTo>
                    <a:pt x="2023" y="717"/>
                  </a:lnTo>
                  <a:lnTo>
                    <a:pt x="2028" y="704"/>
                  </a:lnTo>
                  <a:lnTo>
                    <a:pt x="2023" y="697"/>
                  </a:lnTo>
                  <a:lnTo>
                    <a:pt x="1992" y="704"/>
                  </a:lnTo>
                  <a:lnTo>
                    <a:pt x="1931" y="662"/>
                  </a:lnTo>
                  <a:lnTo>
                    <a:pt x="1926" y="650"/>
                  </a:lnTo>
                  <a:lnTo>
                    <a:pt x="1956" y="613"/>
                  </a:lnTo>
                  <a:lnTo>
                    <a:pt x="2017" y="518"/>
                  </a:lnTo>
                  <a:lnTo>
                    <a:pt x="2023" y="511"/>
                  </a:lnTo>
                  <a:lnTo>
                    <a:pt x="2033" y="511"/>
                  </a:lnTo>
                  <a:lnTo>
                    <a:pt x="2053" y="536"/>
                  </a:lnTo>
                  <a:lnTo>
                    <a:pt x="2058" y="538"/>
                  </a:lnTo>
                  <a:lnTo>
                    <a:pt x="2060" y="424"/>
                  </a:lnTo>
                  <a:lnTo>
                    <a:pt x="2078" y="415"/>
                  </a:lnTo>
                  <a:lnTo>
                    <a:pt x="2078" y="370"/>
                  </a:lnTo>
                  <a:lnTo>
                    <a:pt x="2073" y="297"/>
                  </a:lnTo>
                  <a:lnTo>
                    <a:pt x="2099" y="196"/>
                  </a:lnTo>
                  <a:lnTo>
                    <a:pt x="2023" y="142"/>
                  </a:lnTo>
                  <a:lnTo>
                    <a:pt x="1969" y="189"/>
                  </a:lnTo>
                  <a:lnTo>
                    <a:pt x="1939" y="194"/>
                  </a:lnTo>
                  <a:lnTo>
                    <a:pt x="1926" y="210"/>
                  </a:lnTo>
                  <a:lnTo>
                    <a:pt x="1875" y="201"/>
                  </a:lnTo>
                  <a:lnTo>
                    <a:pt x="1851" y="174"/>
                  </a:lnTo>
                  <a:lnTo>
                    <a:pt x="1836" y="132"/>
                  </a:lnTo>
                  <a:lnTo>
                    <a:pt x="1838" y="114"/>
                  </a:lnTo>
                  <a:lnTo>
                    <a:pt x="1799" y="88"/>
                  </a:lnTo>
                  <a:lnTo>
                    <a:pt x="1777" y="126"/>
                  </a:lnTo>
                  <a:lnTo>
                    <a:pt x="1734" y="98"/>
                  </a:lnTo>
                  <a:lnTo>
                    <a:pt x="1727" y="91"/>
                  </a:lnTo>
                  <a:lnTo>
                    <a:pt x="1752" y="27"/>
                  </a:lnTo>
                  <a:lnTo>
                    <a:pt x="1731" y="0"/>
                  </a:lnTo>
                  <a:lnTo>
                    <a:pt x="1715" y="0"/>
                  </a:lnTo>
                  <a:lnTo>
                    <a:pt x="1669" y="32"/>
                  </a:lnTo>
                  <a:lnTo>
                    <a:pt x="1633" y="86"/>
                  </a:lnTo>
                  <a:lnTo>
                    <a:pt x="1647" y="96"/>
                  </a:lnTo>
                  <a:lnTo>
                    <a:pt x="1674" y="98"/>
                  </a:lnTo>
                  <a:lnTo>
                    <a:pt x="1697" y="156"/>
                  </a:lnTo>
                  <a:lnTo>
                    <a:pt x="1685" y="177"/>
                  </a:lnTo>
                  <a:lnTo>
                    <a:pt x="1663" y="210"/>
                  </a:lnTo>
                  <a:lnTo>
                    <a:pt x="1622" y="358"/>
                  </a:lnTo>
                  <a:lnTo>
                    <a:pt x="1638" y="384"/>
                  </a:lnTo>
                  <a:lnTo>
                    <a:pt x="1625" y="405"/>
                  </a:lnTo>
                  <a:lnTo>
                    <a:pt x="1535" y="470"/>
                  </a:lnTo>
                  <a:lnTo>
                    <a:pt x="1485" y="463"/>
                  </a:lnTo>
                  <a:lnTo>
                    <a:pt x="1458" y="452"/>
                  </a:lnTo>
                  <a:lnTo>
                    <a:pt x="1452" y="465"/>
                  </a:lnTo>
                  <a:lnTo>
                    <a:pt x="1412" y="625"/>
                  </a:lnTo>
                  <a:lnTo>
                    <a:pt x="1393" y="646"/>
                  </a:lnTo>
                  <a:lnTo>
                    <a:pt x="1403" y="674"/>
                  </a:lnTo>
                  <a:lnTo>
                    <a:pt x="1428" y="697"/>
                  </a:lnTo>
                  <a:lnTo>
                    <a:pt x="1470" y="672"/>
                  </a:lnTo>
                  <a:lnTo>
                    <a:pt x="1537" y="679"/>
                  </a:lnTo>
                  <a:lnTo>
                    <a:pt x="1556" y="646"/>
                  </a:lnTo>
                  <a:lnTo>
                    <a:pt x="1591" y="637"/>
                  </a:lnTo>
                  <a:lnTo>
                    <a:pt x="1657" y="662"/>
                  </a:lnTo>
                  <a:lnTo>
                    <a:pt x="1739" y="746"/>
                  </a:lnTo>
                  <a:lnTo>
                    <a:pt x="1739" y="764"/>
                  </a:lnTo>
                  <a:lnTo>
                    <a:pt x="1722" y="776"/>
                  </a:lnTo>
                  <a:lnTo>
                    <a:pt x="1627" y="783"/>
                  </a:lnTo>
                  <a:lnTo>
                    <a:pt x="1596" y="807"/>
                  </a:lnTo>
                  <a:lnTo>
                    <a:pt x="1572" y="802"/>
                  </a:lnTo>
                  <a:lnTo>
                    <a:pt x="1554" y="832"/>
                  </a:lnTo>
                  <a:lnTo>
                    <a:pt x="1509" y="840"/>
                  </a:lnTo>
                  <a:lnTo>
                    <a:pt x="1479" y="884"/>
                  </a:lnTo>
                  <a:lnTo>
                    <a:pt x="1475" y="916"/>
                  </a:lnTo>
                  <a:lnTo>
                    <a:pt x="1411" y="958"/>
                  </a:lnTo>
                  <a:lnTo>
                    <a:pt x="1370" y="964"/>
                  </a:lnTo>
                  <a:lnTo>
                    <a:pt x="1326" y="1023"/>
                  </a:lnTo>
                  <a:lnTo>
                    <a:pt x="1284" y="1048"/>
                  </a:lnTo>
                  <a:lnTo>
                    <a:pt x="1202" y="1030"/>
                  </a:lnTo>
                  <a:lnTo>
                    <a:pt x="1176" y="1018"/>
                  </a:lnTo>
                  <a:lnTo>
                    <a:pt x="1143" y="1051"/>
                  </a:lnTo>
                  <a:lnTo>
                    <a:pt x="1129" y="1107"/>
                  </a:lnTo>
                  <a:lnTo>
                    <a:pt x="1172" y="1171"/>
                  </a:lnTo>
                  <a:lnTo>
                    <a:pt x="1143" y="1201"/>
                  </a:lnTo>
                  <a:lnTo>
                    <a:pt x="1104" y="1226"/>
                  </a:lnTo>
                  <a:lnTo>
                    <a:pt x="1044" y="1300"/>
                  </a:lnTo>
                  <a:lnTo>
                    <a:pt x="967" y="1334"/>
                  </a:lnTo>
                  <a:lnTo>
                    <a:pt x="841" y="1347"/>
                  </a:lnTo>
                  <a:lnTo>
                    <a:pt x="825" y="1345"/>
                  </a:lnTo>
                  <a:lnTo>
                    <a:pt x="679" y="1407"/>
                  </a:lnTo>
                  <a:lnTo>
                    <a:pt x="608" y="1448"/>
                  </a:lnTo>
                  <a:lnTo>
                    <a:pt x="590" y="1438"/>
                  </a:lnTo>
                  <a:lnTo>
                    <a:pt x="583" y="1420"/>
                  </a:lnTo>
                  <a:lnTo>
                    <a:pt x="492" y="1414"/>
                  </a:lnTo>
                  <a:lnTo>
                    <a:pt x="391" y="1382"/>
                  </a:lnTo>
                  <a:lnTo>
                    <a:pt x="363" y="1350"/>
                  </a:lnTo>
                  <a:lnTo>
                    <a:pt x="212" y="1332"/>
                  </a:lnTo>
                  <a:lnTo>
                    <a:pt x="184" y="1345"/>
                  </a:lnTo>
                  <a:lnTo>
                    <a:pt x="2" y="1327"/>
                  </a:lnTo>
                  <a:lnTo>
                    <a:pt x="0" y="1354"/>
                  </a:lnTo>
                  <a:lnTo>
                    <a:pt x="12" y="1398"/>
                  </a:lnTo>
                  <a:lnTo>
                    <a:pt x="4" y="1465"/>
                  </a:lnTo>
                  <a:lnTo>
                    <a:pt x="56" y="1542"/>
                  </a:lnTo>
                  <a:lnTo>
                    <a:pt x="85" y="1560"/>
                  </a:lnTo>
                  <a:lnTo>
                    <a:pt x="127" y="1527"/>
                  </a:lnTo>
                  <a:lnTo>
                    <a:pt x="214" y="1527"/>
                  </a:lnTo>
                  <a:lnTo>
                    <a:pt x="236" y="1534"/>
                  </a:lnTo>
                  <a:lnTo>
                    <a:pt x="249" y="1555"/>
                  </a:lnTo>
                  <a:lnTo>
                    <a:pt x="240" y="1576"/>
                  </a:lnTo>
                  <a:lnTo>
                    <a:pt x="190" y="1616"/>
                  </a:lnTo>
                  <a:lnTo>
                    <a:pt x="195" y="1636"/>
                  </a:lnTo>
                  <a:lnTo>
                    <a:pt x="253" y="1678"/>
                  </a:lnTo>
                  <a:lnTo>
                    <a:pt x="274" y="1678"/>
                  </a:lnTo>
                  <a:lnTo>
                    <a:pt x="282" y="1688"/>
                  </a:lnTo>
                  <a:lnTo>
                    <a:pt x="277" y="1706"/>
                  </a:lnTo>
                  <a:lnTo>
                    <a:pt x="312" y="1734"/>
                  </a:lnTo>
                  <a:lnTo>
                    <a:pt x="394" y="1744"/>
                  </a:lnTo>
                  <a:lnTo>
                    <a:pt x="430" y="1736"/>
                  </a:lnTo>
                  <a:lnTo>
                    <a:pt x="481" y="1686"/>
                  </a:lnTo>
                  <a:lnTo>
                    <a:pt x="541" y="1690"/>
                  </a:lnTo>
                  <a:lnTo>
                    <a:pt x="566" y="1729"/>
                  </a:lnTo>
                  <a:lnTo>
                    <a:pt x="552" y="1761"/>
                  </a:lnTo>
                  <a:lnTo>
                    <a:pt x="554" y="1782"/>
                  </a:lnTo>
                  <a:lnTo>
                    <a:pt x="523" y="1802"/>
                  </a:lnTo>
                  <a:lnTo>
                    <a:pt x="510" y="1819"/>
                  </a:lnTo>
                  <a:lnTo>
                    <a:pt x="514" y="1860"/>
                  </a:lnTo>
                  <a:lnTo>
                    <a:pt x="571" y="1902"/>
                  </a:lnTo>
                  <a:lnTo>
                    <a:pt x="596" y="1893"/>
                  </a:lnTo>
                </a:path>
              </a:pathLst>
            </a:custGeom>
            <a:grpFill/>
            <a:ln w="12700" cap="flat" cmpd="sng">
              <a:solidFill>
                <a:srgbClr val="39B44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>
              <a:off x="1197960" y="2381349"/>
              <a:ext cx="2101850" cy="1558925"/>
            </a:xfrm>
            <a:custGeom>
              <a:avLst/>
              <a:gdLst>
                <a:gd name="T0" fmla="*/ 1318 w 1922"/>
                <a:gd name="T1" fmla="*/ 50 h 1456"/>
                <a:gd name="T2" fmla="*/ 1377 w 1922"/>
                <a:gd name="T3" fmla="*/ 123 h 1456"/>
                <a:gd name="T4" fmla="*/ 1460 w 1922"/>
                <a:gd name="T5" fmla="*/ 177 h 1456"/>
                <a:gd name="T6" fmla="*/ 1532 w 1922"/>
                <a:gd name="T7" fmla="*/ 319 h 1456"/>
                <a:gd name="T8" fmla="*/ 1492 w 1922"/>
                <a:gd name="T9" fmla="*/ 427 h 1456"/>
                <a:gd name="T10" fmla="*/ 1701 w 1922"/>
                <a:gd name="T11" fmla="*/ 521 h 1456"/>
                <a:gd name="T12" fmla="*/ 1846 w 1922"/>
                <a:gd name="T13" fmla="*/ 627 h 1456"/>
                <a:gd name="T14" fmla="*/ 1921 w 1922"/>
                <a:gd name="T15" fmla="*/ 788 h 1456"/>
                <a:gd name="T16" fmla="*/ 1867 w 1922"/>
                <a:gd name="T17" fmla="*/ 858 h 1456"/>
                <a:gd name="T18" fmla="*/ 1673 w 1922"/>
                <a:gd name="T19" fmla="*/ 965 h 1456"/>
                <a:gd name="T20" fmla="*/ 1645 w 1922"/>
                <a:gd name="T21" fmla="*/ 1133 h 1456"/>
                <a:gd name="T22" fmla="*/ 1370 w 1922"/>
                <a:gd name="T23" fmla="*/ 1215 h 1456"/>
                <a:gd name="T24" fmla="*/ 1419 w 1922"/>
                <a:gd name="T25" fmla="*/ 1367 h 1456"/>
                <a:gd name="T26" fmla="*/ 1389 w 1922"/>
                <a:gd name="T27" fmla="*/ 1416 h 1456"/>
                <a:gd name="T28" fmla="*/ 1349 w 1922"/>
                <a:gd name="T29" fmla="*/ 1455 h 1456"/>
                <a:gd name="T30" fmla="*/ 1240 w 1922"/>
                <a:gd name="T31" fmla="*/ 1427 h 1456"/>
                <a:gd name="T32" fmla="*/ 1053 w 1922"/>
                <a:gd name="T33" fmla="*/ 1401 h 1456"/>
                <a:gd name="T34" fmla="*/ 865 w 1922"/>
                <a:gd name="T35" fmla="*/ 1434 h 1456"/>
                <a:gd name="T36" fmla="*/ 719 w 1922"/>
                <a:gd name="T37" fmla="*/ 1411 h 1456"/>
                <a:gd name="T38" fmla="*/ 553 w 1922"/>
                <a:gd name="T39" fmla="*/ 1425 h 1456"/>
                <a:gd name="T40" fmla="*/ 459 w 1922"/>
                <a:gd name="T41" fmla="*/ 1379 h 1456"/>
                <a:gd name="T42" fmla="*/ 359 w 1922"/>
                <a:gd name="T43" fmla="*/ 1311 h 1456"/>
                <a:gd name="T44" fmla="*/ 146 w 1922"/>
                <a:gd name="T45" fmla="*/ 1272 h 1456"/>
                <a:gd name="T46" fmla="*/ 118 w 1922"/>
                <a:gd name="T47" fmla="*/ 1189 h 1456"/>
                <a:gd name="T48" fmla="*/ 74 w 1922"/>
                <a:gd name="T49" fmla="*/ 1131 h 1456"/>
                <a:gd name="T50" fmla="*/ 41 w 1922"/>
                <a:gd name="T51" fmla="*/ 1074 h 1456"/>
                <a:gd name="T52" fmla="*/ 71 w 1922"/>
                <a:gd name="T53" fmla="*/ 1007 h 1456"/>
                <a:gd name="T54" fmla="*/ 9 w 1922"/>
                <a:gd name="T55" fmla="*/ 926 h 1456"/>
                <a:gd name="T56" fmla="*/ 7 w 1922"/>
                <a:gd name="T57" fmla="*/ 840 h 1456"/>
                <a:gd name="T58" fmla="*/ 44 w 1922"/>
                <a:gd name="T59" fmla="*/ 783 h 1456"/>
                <a:gd name="T60" fmla="*/ 151 w 1922"/>
                <a:gd name="T61" fmla="*/ 746 h 1456"/>
                <a:gd name="T62" fmla="*/ 203 w 1922"/>
                <a:gd name="T63" fmla="*/ 750 h 1456"/>
                <a:gd name="T64" fmla="*/ 267 w 1922"/>
                <a:gd name="T65" fmla="*/ 780 h 1456"/>
                <a:gd name="T66" fmla="*/ 459 w 1922"/>
                <a:gd name="T67" fmla="*/ 713 h 1456"/>
                <a:gd name="T68" fmla="*/ 625 w 1922"/>
                <a:gd name="T69" fmla="*/ 606 h 1456"/>
                <a:gd name="T70" fmla="*/ 676 w 1922"/>
                <a:gd name="T71" fmla="*/ 560 h 1456"/>
                <a:gd name="T72" fmla="*/ 647 w 1922"/>
                <a:gd name="T73" fmla="*/ 380 h 1456"/>
                <a:gd name="T74" fmla="*/ 794 w 1922"/>
                <a:gd name="T75" fmla="*/ 349 h 1456"/>
                <a:gd name="T76" fmla="*/ 857 w 1922"/>
                <a:gd name="T77" fmla="*/ 380 h 1456"/>
                <a:gd name="T78" fmla="*/ 932 w 1922"/>
                <a:gd name="T79" fmla="*/ 183 h 1456"/>
                <a:gd name="T80" fmla="*/ 1048 w 1922"/>
                <a:gd name="T81" fmla="*/ 207 h 1456"/>
                <a:gd name="T82" fmla="*/ 1147 w 1922"/>
                <a:gd name="T83" fmla="*/ 92 h 1456"/>
                <a:gd name="T84" fmla="*/ 1238 w 1922"/>
                <a:gd name="T85" fmla="*/ 41 h 1456"/>
                <a:gd name="T86" fmla="*/ 1310 w 1922"/>
                <a:gd name="T87" fmla="*/ 13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22" h="1456">
                  <a:moveTo>
                    <a:pt x="1310" y="13"/>
                  </a:moveTo>
                  <a:lnTo>
                    <a:pt x="1333" y="13"/>
                  </a:lnTo>
                  <a:lnTo>
                    <a:pt x="1318" y="50"/>
                  </a:lnTo>
                  <a:lnTo>
                    <a:pt x="1337" y="71"/>
                  </a:lnTo>
                  <a:lnTo>
                    <a:pt x="1337" y="87"/>
                  </a:lnTo>
                  <a:lnTo>
                    <a:pt x="1377" y="123"/>
                  </a:lnTo>
                  <a:lnTo>
                    <a:pt x="1387" y="152"/>
                  </a:lnTo>
                  <a:lnTo>
                    <a:pt x="1439" y="158"/>
                  </a:lnTo>
                  <a:lnTo>
                    <a:pt x="1460" y="177"/>
                  </a:lnTo>
                  <a:lnTo>
                    <a:pt x="1473" y="177"/>
                  </a:lnTo>
                  <a:lnTo>
                    <a:pt x="1503" y="239"/>
                  </a:lnTo>
                  <a:lnTo>
                    <a:pt x="1532" y="319"/>
                  </a:lnTo>
                  <a:lnTo>
                    <a:pt x="1517" y="363"/>
                  </a:lnTo>
                  <a:lnTo>
                    <a:pt x="1520" y="380"/>
                  </a:lnTo>
                  <a:lnTo>
                    <a:pt x="1492" y="427"/>
                  </a:lnTo>
                  <a:lnTo>
                    <a:pt x="1499" y="467"/>
                  </a:lnTo>
                  <a:lnTo>
                    <a:pt x="1597" y="506"/>
                  </a:lnTo>
                  <a:lnTo>
                    <a:pt x="1701" y="521"/>
                  </a:lnTo>
                  <a:lnTo>
                    <a:pt x="1809" y="596"/>
                  </a:lnTo>
                  <a:lnTo>
                    <a:pt x="1844" y="606"/>
                  </a:lnTo>
                  <a:lnTo>
                    <a:pt x="1846" y="627"/>
                  </a:lnTo>
                  <a:lnTo>
                    <a:pt x="1869" y="674"/>
                  </a:lnTo>
                  <a:lnTo>
                    <a:pt x="1891" y="735"/>
                  </a:lnTo>
                  <a:lnTo>
                    <a:pt x="1921" y="788"/>
                  </a:lnTo>
                  <a:lnTo>
                    <a:pt x="1904" y="807"/>
                  </a:lnTo>
                  <a:lnTo>
                    <a:pt x="1904" y="843"/>
                  </a:lnTo>
                  <a:lnTo>
                    <a:pt x="1867" y="858"/>
                  </a:lnTo>
                  <a:lnTo>
                    <a:pt x="1774" y="897"/>
                  </a:lnTo>
                  <a:lnTo>
                    <a:pt x="1715" y="945"/>
                  </a:lnTo>
                  <a:lnTo>
                    <a:pt x="1673" y="965"/>
                  </a:lnTo>
                  <a:lnTo>
                    <a:pt x="1666" y="995"/>
                  </a:lnTo>
                  <a:lnTo>
                    <a:pt x="1678" y="1138"/>
                  </a:lnTo>
                  <a:lnTo>
                    <a:pt x="1645" y="1133"/>
                  </a:lnTo>
                  <a:lnTo>
                    <a:pt x="1629" y="1145"/>
                  </a:lnTo>
                  <a:lnTo>
                    <a:pt x="1402" y="1189"/>
                  </a:lnTo>
                  <a:lnTo>
                    <a:pt x="1370" y="1215"/>
                  </a:lnTo>
                  <a:lnTo>
                    <a:pt x="1375" y="1275"/>
                  </a:lnTo>
                  <a:lnTo>
                    <a:pt x="1441" y="1332"/>
                  </a:lnTo>
                  <a:lnTo>
                    <a:pt x="1419" y="1367"/>
                  </a:lnTo>
                  <a:lnTo>
                    <a:pt x="1387" y="1383"/>
                  </a:lnTo>
                  <a:lnTo>
                    <a:pt x="1382" y="1401"/>
                  </a:lnTo>
                  <a:lnTo>
                    <a:pt x="1389" y="1416"/>
                  </a:lnTo>
                  <a:lnTo>
                    <a:pt x="1407" y="1416"/>
                  </a:lnTo>
                  <a:lnTo>
                    <a:pt x="1417" y="1429"/>
                  </a:lnTo>
                  <a:lnTo>
                    <a:pt x="1349" y="1455"/>
                  </a:lnTo>
                  <a:lnTo>
                    <a:pt x="1310" y="1439"/>
                  </a:lnTo>
                  <a:lnTo>
                    <a:pt x="1291" y="1427"/>
                  </a:lnTo>
                  <a:lnTo>
                    <a:pt x="1240" y="1427"/>
                  </a:lnTo>
                  <a:lnTo>
                    <a:pt x="1151" y="1387"/>
                  </a:lnTo>
                  <a:lnTo>
                    <a:pt x="1097" y="1387"/>
                  </a:lnTo>
                  <a:lnTo>
                    <a:pt x="1053" y="1401"/>
                  </a:lnTo>
                  <a:lnTo>
                    <a:pt x="1004" y="1401"/>
                  </a:lnTo>
                  <a:lnTo>
                    <a:pt x="927" y="1441"/>
                  </a:lnTo>
                  <a:lnTo>
                    <a:pt x="865" y="1434"/>
                  </a:lnTo>
                  <a:lnTo>
                    <a:pt x="802" y="1455"/>
                  </a:lnTo>
                  <a:lnTo>
                    <a:pt x="752" y="1439"/>
                  </a:lnTo>
                  <a:lnTo>
                    <a:pt x="719" y="1411"/>
                  </a:lnTo>
                  <a:lnTo>
                    <a:pt x="638" y="1401"/>
                  </a:lnTo>
                  <a:lnTo>
                    <a:pt x="583" y="1437"/>
                  </a:lnTo>
                  <a:lnTo>
                    <a:pt x="553" y="1425"/>
                  </a:lnTo>
                  <a:lnTo>
                    <a:pt x="529" y="1405"/>
                  </a:lnTo>
                  <a:lnTo>
                    <a:pt x="470" y="1389"/>
                  </a:lnTo>
                  <a:lnTo>
                    <a:pt x="459" y="1379"/>
                  </a:lnTo>
                  <a:lnTo>
                    <a:pt x="435" y="1378"/>
                  </a:lnTo>
                  <a:lnTo>
                    <a:pt x="398" y="1319"/>
                  </a:lnTo>
                  <a:lnTo>
                    <a:pt x="359" y="1311"/>
                  </a:lnTo>
                  <a:lnTo>
                    <a:pt x="267" y="1341"/>
                  </a:lnTo>
                  <a:lnTo>
                    <a:pt x="226" y="1332"/>
                  </a:lnTo>
                  <a:lnTo>
                    <a:pt x="146" y="1272"/>
                  </a:lnTo>
                  <a:lnTo>
                    <a:pt x="123" y="1270"/>
                  </a:lnTo>
                  <a:lnTo>
                    <a:pt x="105" y="1229"/>
                  </a:lnTo>
                  <a:lnTo>
                    <a:pt x="118" y="1189"/>
                  </a:lnTo>
                  <a:lnTo>
                    <a:pt x="113" y="1170"/>
                  </a:lnTo>
                  <a:lnTo>
                    <a:pt x="83" y="1150"/>
                  </a:lnTo>
                  <a:lnTo>
                    <a:pt x="74" y="1131"/>
                  </a:lnTo>
                  <a:lnTo>
                    <a:pt x="11" y="1096"/>
                  </a:lnTo>
                  <a:lnTo>
                    <a:pt x="11" y="1086"/>
                  </a:lnTo>
                  <a:lnTo>
                    <a:pt x="41" y="1074"/>
                  </a:lnTo>
                  <a:lnTo>
                    <a:pt x="58" y="1084"/>
                  </a:lnTo>
                  <a:lnTo>
                    <a:pt x="76" y="1067"/>
                  </a:lnTo>
                  <a:lnTo>
                    <a:pt x="71" y="1007"/>
                  </a:lnTo>
                  <a:lnTo>
                    <a:pt x="76" y="958"/>
                  </a:lnTo>
                  <a:lnTo>
                    <a:pt x="37" y="918"/>
                  </a:lnTo>
                  <a:lnTo>
                    <a:pt x="9" y="926"/>
                  </a:lnTo>
                  <a:lnTo>
                    <a:pt x="0" y="897"/>
                  </a:lnTo>
                  <a:lnTo>
                    <a:pt x="14" y="866"/>
                  </a:lnTo>
                  <a:lnTo>
                    <a:pt x="7" y="840"/>
                  </a:lnTo>
                  <a:lnTo>
                    <a:pt x="34" y="815"/>
                  </a:lnTo>
                  <a:lnTo>
                    <a:pt x="44" y="804"/>
                  </a:lnTo>
                  <a:lnTo>
                    <a:pt x="44" y="783"/>
                  </a:lnTo>
                  <a:lnTo>
                    <a:pt x="81" y="766"/>
                  </a:lnTo>
                  <a:lnTo>
                    <a:pt x="118" y="758"/>
                  </a:lnTo>
                  <a:lnTo>
                    <a:pt x="151" y="746"/>
                  </a:lnTo>
                  <a:lnTo>
                    <a:pt x="177" y="753"/>
                  </a:lnTo>
                  <a:lnTo>
                    <a:pt x="197" y="746"/>
                  </a:lnTo>
                  <a:lnTo>
                    <a:pt x="203" y="750"/>
                  </a:lnTo>
                  <a:lnTo>
                    <a:pt x="207" y="776"/>
                  </a:lnTo>
                  <a:lnTo>
                    <a:pt x="224" y="783"/>
                  </a:lnTo>
                  <a:lnTo>
                    <a:pt x="267" y="780"/>
                  </a:lnTo>
                  <a:lnTo>
                    <a:pt x="314" y="728"/>
                  </a:lnTo>
                  <a:lnTo>
                    <a:pt x="410" y="748"/>
                  </a:lnTo>
                  <a:lnTo>
                    <a:pt x="459" y="713"/>
                  </a:lnTo>
                  <a:lnTo>
                    <a:pt x="602" y="681"/>
                  </a:lnTo>
                  <a:lnTo>
                    <a:pt x="611" y="660"/>
                  </a:lnTo>
                  <a:lnTo>
                    <a:pt x="625" y="606"/>
                  </a:lnTo>
                  <a:lnTo>
                    <a:pt x="664" y="575"/>
                  </a:lnTo>
                  <a:lnTo>
                    <a:pt x="676" y="575"/>
                  </a:lnTo>
                  <a:lnTo>
                    <a:pt x="676" y="560"/>
                  </a:lnTo>
                  <a:lnTo>
                    <a:pt x="680" y="422"/>
                  </a:lnTo>
                  <a:lnTo>
                    <a:pt x="686" y="394"/>
                  </a:lnTo>
                  <a:lnTo>
                    <a:pt x="647" y="380"/>
                  </a:lnTo>
                  <a:lnTo>
                    <a:pt x="645" y="370"/>
                  </a:lnTo>
                  <a:lnTo>
                    <a:pt x="686" y="358"/>
                  </a:lnTo>
                  <a:lnTo>
                    <a:pt x="794" y="349"/>
                  </a:lnTo>
                  <a:lnTo>
                    <a:pt x="807" y="370"/>
                  </a:lnTo>
                  <a:lnTo>
                    <a:pt x="848" y="380"/>
                  </a:lnTo>
                  <a:lnTo>
                    <a:pt x="857" y="380"/>
                  </a:lnTo>
                  <a:lnTo>
                    <a:pt x="872" y="362"/>
                  </a:lnTo>
                  <a:lnTo>
                    <a:pt x="853" y="344"/>
                  </a:lnTo>
                  <a:lnTo>
                    <a:pt x="932" y="183"/>
                  </a:lnTo>
                  <a:lnTo>
                    <a:pt x="944" y="172"/>
                  </a:lnTo>
                  <a:lnTo>
                    <a:pt x="1016" y="207"/>
                  </a:lnTo>
                  <a:lnTo>
                    <a:pt x="1048" y="207"/>
                  </a:lnTo>
                  <a:lnTo>
                    <a:pt x="1063" y="227"/>
                  </a:lnTo>
                  <a:lnTo>
                    <a:pt x="1129" y="207"/>
                  </a:lnTo>
                  <a:lnTo>
                    <a:pt x="1147" y="92"/>
                  </a:lnTo>
                  <a:lnTo>
                    <a:pt x="1175" y="74"/>
                  </a:lnTo>
                  <a:lnTo>
                    <a:pt x="1214" y="71"/>
                  </a:lnTo>
                  <a:lnTo>
                    <a:pt x="1238" y="41"/>
                  </a:lnTo>
                  <a:lnTo>
                    <a:pt x="1245" y="13"/>
                  </a:lnTo>
                  <a:lnTo>
                    <a:pt x="1265" y="0"/>
                  </a:lnTo>
                  <a:lnTo>
                    <a:pt x="1310" y="13"/>
                  </a:lnTo>
                </a:path>
              </a:pathLst>
            </a:custGeom>
            <a:grpFill/>
            <a:ln w="12700" cap="flat" cmpd="sng">
              <a:solidFill>
                <a:srgbClr val="39B449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7"/>
            <p:cNvSpPr>
              <a:spLocks/>
            </p:cNvSpPr>
            <p:nvPr/>
          </p:nvSpPr>
          <p:spPr bwMode="auto">
            <a:xfrm>
              <a:off x="5314348" y="2951261"/>
              <a:ext cx="596900" cy="568325"/>
            </a:xfrm>
            <a:custGeom>
              <a:avLst/>
              <a:gdLst>
                <a:gd name="T0" fmla="*/ 453 w 548"/>
                <a:gd name="T1" fmla="*/ 368 h 530"/>
                <a:gd name="T2" fmla="*/ 508 w 548"/>
                <a:gd name="T3" fmla="*/ 281 h 530"/>
                <a:gd name="T4" fmla="*/ 547 w 548"/>
                <a:gd name="T5" fmla="*/ 239 h 530"/>
                <a:gd name="T6" fmla="*/ 542 w 548"/>
                <a:gd name="T7" fmla="*/ 197 h 530"/>
                <a:gd name="T8" fmla="*/ 503 w 548"/>
                <a:gd name="T9" fmla="*/ 153 h 530"/>
                <a:gd name="T10" fmla="*/ 497 w 548"/>
                <a:gd name="T11" fmla="*/ 117 h 530"/>
                <a:gd name="T12" fmla="*/ 429 w 548"/>
                <a:gd name="T13" fmla="*/ 22 h 530"/>
                <a:gd name="T14" fmla="*/ 423 w 548"/>
                <a:gd name="T15" fmla="*/ 32 h 530"/>
                <a:gd name="T16" fmla="*/ 411 w 548"/>
                <a:gd name="T17" fmla="*/ 45 h 530"/>
                <a:gd name="T18" fmla="*/ 382 w 548"/>
                <a:gd name="T19" fmla="*/ 13 h 530"/>
                <a:gd name="T20" fmla="*/ 337 w 548"/>
                <a:gd name="T21" fmla="*/ 0 h 530"/>
                <a:gd name="T22" fmla="*/ 337 w 548"/>
                <a:gd name="T23" fmla="*/ 13 h 530"/>
                <a:gd name="T24" fmla="*/ 337 w 548"/>
                <a:gd name="T25" fmla="*/ 32 h 530"/>
                <a:gd name="T26" fmla="*/ 320 w 548"/>
                <a:gd name="T27" fmla="*/ 47 h 530"/>
                <a:gd name="T28" fmla="*/ 283 w 548"/>
                <a:gd name="T29" fmla="*/ 82 h 530"/>
                <a:gd name="T30" fmla="*/ 246 w 548"/>
                <a:gd name="T31" fmla="*/ 82 h 530"/>
                <a:gd name="T32" fmla="*/ 232 w 548"/>
                <a:gd name="T33" fmla="*/ 107 h 530"/>
                <a:gd name="T34" fmla="*/ 218 w 548"/>
                <a:gd name="T35" fmla="*/ 107 h 530"/>
                <a:gd name="T36" fmla="*/ 191 w 548"/>
                <a:gd name="T37" fmla="*/ 134 h 530"/>
                <a:gd name="T38" fmla="*/ 175 w 548"/>
                <a:gd name="T39" fmla="*/ 134 h 530"/>
                <a:gd name="T40" fmla="*/ 144 w 548"/>
                <a:gd name="T41" fmla="*/ 166 h 530"/>
                <a:gd name="T42" fmla="*/ 125 w 548"/>
                <a:gd name="T43" fmla="*/ 171 h 530"/>
                <a:gd name="T44" fmla="*/ 82 w 548"/>
                <a:gd name="T45" fmla="*/ 235 h 530"/>
                <a:gd name="T46" fmla="*/ 55 w 548"/>
                <a:gd name="T47" fmla="*/ 196 h 530"/>
                <a:gd name="T48" fmla="*/ 26 w 548"/>
                <a:gd name="T49" fmla="*/ 176 h 530"/>
                <a:gd name="T50" fmla="*/ 12 w 548"/>
                <a:gd name="T51" fmla="*/ 190 h 530"/>
                <a:gd name="T52" fmla="*/ 28 w 548"/>
                <a:gd name="T53" fmla="*/ 277 h 530"/>
                <a:gd name="T54" fmla="*/ 14 w 548"/>
                <a:gd name="T55" fmla="*/ 307 h 530"/>
                <a:gd name="T56" fmla="*/ 0 w 548"/>
                <a:gd name="T57" fmla="*/ 350 h 530"/>
                <a:gd name="T58" fmla="*/ 42 w 548"/>
                <a:gd name="T59" fmla="*/ 377 h 530"/>
                <a:gd name="T60" fmla="*/ 62 w 548"/>
                <a:gd name="T61" fmla="*/ 380 h 530"/>
                <a:gd name="T62" fmla="*/ 92 w 548"/>
                <a:gd name="T63" fmla="*/ 421 h 530"/>
                <a:gd name="T64" fmla="*/ 115 w 548"/>
                <a:gd name="T65" fmla="*/ 409 h 530"/>
                <a:gd name="T66" fmla="*/ 149 w 548"/>
                <a:gd name="T67" fmla="*/ 368 h 530"/>
                <a:gd name="T68" fmla="*/ 182 w 548"/>
                <a:gd name="T69" fmla="*/ 308 h 530"/>
                <a:gd name="T70" fmla="*/ 240 w 548"/>
                <a:gd name="T71" fmla="*/ 296 h 530"/>
                <a:gd name="T72" fmla="*/ 276 w 548"/>
                <a:gd name="T73" fmla="*/ 332 h 530"/>
                <a:gd name="T74" fmla="*/ 251 w 548"/>
                <a:gd name="T75" fmla="*/ 392 h 530"/>
                <a:gd name="T76" fmla="*/ 218 w 548"/>
                <a:gd name="T77" fmla="*/ 445 h 530"/>
                <a:gd name="T78" fmla="*/ 246 w 548"/>
                <a:gd name="T79" fmla="*/ 467 h 530"/>
                <a:gd name="T80" fmla="*/ 246 w 548"/>
                <a:gd name="T81" fmla="*/ 494 h 530"/>
                <a:gd name="T82" fmla="*/ 223 w 548"/>
                <a:gd name="T83" fmla="*/ 518 h 530"/>
                <a:gd name="T84" fmla="*/ 228 w 548"/>
                <a:gd name="T85" fmla="*/ 529 h 530"/>
                <a:gd name="T86" fmla="*/ 269 w 548"/>
                <a:gd name="T87" fmla="*/ 507 h 530"/>
                <a:gd name="T88" fmla="*/ 330 w 548"/>
                <a:gd name="T89" fmla="*/ 425 h 530"/>
                <a:gd name="T90" fmla="*/ 423 w 548"/>
                <a:gd name="T91" fmla="*/ 374 h 530"/>
                <a:gd name="T92" fmla="*/ 453 w 548"/>
                <a:gd name="T93" fmla="*/ 36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48" h="530">
                  <a:moveTo>
                    <a:pt x="453" y="368"/>
                  </a:moveTo>
                  <a:lnTo>
                    <a:pt x="508" y="281"/>
                  </a:lnTo>
                  <a:lnTo>
                    <a:pt x="547" y="239"/>
                  </a:lnTo>
                  <a:lnTo>
                    <a:pt x="542" y="197"/>
                  </a:lnTo>
                  <a:lnTo>
                    <a:pt x="503" y="153"/>
                  </a:lnTo>
                  <a:lnTo>
                    <a:pt x="497" y="117"/>
                  </a:lnTo>
                  <a:lnTo>
                    <a:pt x="429" y="22"/>
                  </a:lnTo>
                  <a:lnTo>
                    <a:pt x="423" y="32"/>
                  </a:lnTo>
                  <a:lnTo>
                    <a:pt x="411" y="45"/>
                  </a:lnTo>
                  <a:lnTo>
                    <a:pt x="382" y="13"/>
                  </a:lnTo>
                  <a:lnTo>
                    <a:pt x="337" y="0"/>
                  </a:lnTo>
                  <a:lnTo>
                    <a:pt x="337" y="13"/>
                  </a:lnTo>
                  <a:lnTo>
                    <a:pt x="337" y="32"/>
                  </a:lnTo>
                  <a:lnTo>
                    <a:pt x="320" y="47"/>
                  </a:lnTo>
                  <a:lnTo>
                    <a:pt x="283" y="82"/>
                  </a:lnTo>
                  <a:lnTo>
                    <a:pt x="246" y="82"/>
                  </a:lnTo>
                  <a:lnTo>
                    <a:pt x="232" y="107"/>
                  </a:lnTo>
                  <a:lnTo>
                    <a:pt x="218" y="107"/>
                  </a:lnTo>
                  <a:lnTo>
                    <a:pt x="191" y="134"/>
                  </a:lnTo>
                  <a:lnTo>
                    <a:pt x="175" y="134"/>
                  </a:lnTo>
                  <a:lnTo>
                    <a:pt x="144" y="166"/>
                  </a:lnTo>
                  <a:lnTo>
                    <a:pt x="125" y="171"/>
                  </a:lnTo>
                  <a:lnTo>
                    <a:pt x="82" y="235"/>
                  </a:lnTo>
                  <a:lnTo>
                    <a:pt x="55" y="196"/>
                  </a:lnTo>
                  <a:lnTo>
                    <a:pt x="26" y="176"/>
                  </a:lnTo>
                  <a:lnTo>
                    <a:pt x="12" y="190"/>
                  </a:lnTo>
                  <a:lnTo>
                    <a:pt x="28" y="277"/>
                  </a:lnTo>
                  <a:lnTo>
                    <a:pt x="14" y="307"/>
                  </a:lnTo>
                  <a:lnTo>
                    <a:pt x="0" y="350"/>
                  </a:lnTo>
                  <a:lnTo>
                    <a:pt x="42" y="377"/>
                  </a:lnTo>
                  <a:lnTo>
                    <a:pt x="62" y="380"/>
                  </a:lnTo>
                  <a:lnTo>
                    <a:pt x="92" y="421"/>
                  </a:lnTo>
                  <a:lnTo>
                    <a:pt x="115" y="409"/>
                  </a:lnTo>
                  <a:lnTo>
                    <a:pt x="149" y="368"/>
                  </a:lnTo>
                  <a:lnTo>
                    <a:pt x="182" y="308"/>
                  </a:lnTo>
                  <a:lnTo>
                    <a:pt x="240" y="296"/>
                  </a:lnTo>
                  <a:lnTo>
                    <a:pt x="276" y="332"/>
                  </a:lnTo>
                  <a:lnTo>
                    <a:pt x="251" y="392"/>
                  </a:lnTo>
                  <a:lnTo>
                    <a:pt x="218" y="445"/>
                  </a:lnTo>
                  <a:lnTo>
                    <a:pt x="246" y="467"/>
                  </a:lnTo>
                  <a:lnTo>
                    <a:pt x="246" y="494"/>
                  </a:lnTo>
                  <a:lnTo>
                    <a:pt x="223" y="518"/>
                  </a:lnTo>
                  <a:lnTo>
                    <a:pt x="228" y="529"/>
                  </a:lnTo>
                  <a:lnTo>
                    <a:pt x="269" y="507"/>
                  </a:lnTo>
                  <a:lnTo>
                    <a:pt x="330" y="425"/>
                  </a:lnTo>
                  <a:lnTo>
                    <a:pt x="423" y="374"/>
                  </a:lnTo>
                  <a:lnTo>
                    <a:pt x="453" y="368"/>
                  </a:lnTo>
                </a:path>
              </a:pathLst>
            </a:custGeom>
            <a:grpFill/>
            <a:ln w="12700" cap="flat" cmpd="sng">
              <a:solidFill>
                <a:srgbClr val="39B44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"/>
            <p:cNvSpPr>
              <a:spLocks/>
            </p:cNvSpPr>
            <p:nvPr/>
          </p:nvSpPr>
          <p:spPr bwMode="auto">
            <a:xfrm>
              <a:off x="5458810" y="2630586"/>
              <a:ext cx="869950" cy="579438"/>
            </a:xfrm>
            <a:custGeom>
              <a:avLst/>
              <a:gdLst>
                <a:gd name="T0" fmla="*/ 768 w 793"/>
                <a:gd name="T1" fmla="*/ 148 h 540"/>
                <a:gd name="T2" fmla="*/ 705 w 793"/>
                <a:gd name="T3" fmla="*/ 136 h 540"/>
                <a:gd name="T4" fmla="*/ 681 w 793"/>
                <a:gd name="T5" fmla="*/ 133 h 540"/>
                <a:gd name="T6" fmla="*/ 625 w 793"/>
                <a:gd name="T7" fmla="*/ 163 h 540"/>
                <a:gd name="T8" fmla="*/ 600 w 793"/>
                <a:gd name="T9" fmla="*/ 178 h 540"/>
                <a:gd name="T10" fmla="*/ 554 w 793"/>
                <a:gd name="T11" fmla="*/ 144 h 540"/>
                <a:gd name="T12" fmla="*/ 511 w 793"/>
                <a:gd name="T13" fmla="*/ 108 h 540"/>
                <a:gd name="T14" fmla="*/ 504 w 793"/>
                <a:gd name="T15" fmla="*/ 156 h 540"/>
                <a:gd name="T16" fmla="*/ 460 w 793"/>
                <a:gd name="T17" fmla="*/ 108 h 540"/>
                <a:gd name="T18" fmla="*/ 423 w 793"/>
                <a:gd name="T19" fmla="*/ 70 h 540"/>
                <a:gd name="T20" fmla="*/ 342 w 793"/>
                <a:gd name="T21" fmla="*/ 70 h 540"/>
                <a:gd name="T22" fmla="*/ 301 w 793"/>
                <a:gd name="T23" fmla="*/ 39 h 540"/>
                <a:gd name="T24" fmla="*/ 241 w 793"/>
                <a:gd name="T25" fmla="*/ 61 h 540"/>
                <a:gd name="T26" fmla="*/ 180 w 793"/>
                <a:gd name="T27" fmla="*/ 45 h 540"/>
                <a:gd name="T28" fmla="*/ 98 w 793"/>
                <a:gd name="T29" fmla="*/ 9 h 540"/>
                <a:gd name="T30" fmla="*/ 73 w 793"/>
                <a:gd name="T31" fmla="*/ 66 h 540"/>
                <a:gd name="T32" fmla="*/ 0 w 793"/>
                <a:gd name="T33" fmla="*/ 70 h 540"/>
                <a:gd name="T34" fmla="*/ 39 w 793"/>
                <a:gd name="T35" fmla="*/ 108 h 540"/>
                <a:gd name="T36" fmla="*/ 44 w 793"/>
                <a:gd name="T37" fmla="*/ 176 h 540"/>
                <a:gd name="T38" fmla="*/ 66 w 793"/>
                <a:gd name="T39" fmla="*/ 231 h 540"/>
                <a:gd name="T40" fmla="*/ 130 w 793"/>
                <a:gd name="T41" fmla="*/ 195 h 540"/>
                <a:gd name="T42" fmla="*/ 180 w 793"/>
                <a:gd name="T43" fmla="*/ 296 h 540"/>
                <a:gd name="T44" fmla="*/ 208 w 793"/>
                <a:gd name="T45" fmla="*/ 298 h 540"/>
                <a:gd name="T46" fmla="*/ 283 w 793"/>
                <a:gd name="T47" fmla="*/ 344 h 540"/>
                <a:gd name="T48" fmla="*/ 301 w 793"/>
                <a:gd name="T49" fmla="*/ 320 h 540"/>
                <a:gd name="T50" fmla="*/ 375 w 793"/>
                <a:gd name="T51" fmla="*/ 452 h 540"/>
                <a:gd name="T52" fmla="*/ 418 w 793"/>
                <a:gd name="T53" fmla="*/ 539 h 540"/>
                <a:gd name="T54" fmla="*/ 483 w 793"/>
                <a:gd name="T55" fmla="*/ 426 h 540"/>
                <a:gd name="T56" fmla="*/ 534 w 793"/>
                <a:gd name="T57" fmla="*/ 440 h 540"/>
                <a:gd name="T58" fmla="*/ 609 w 793"/>
                <a:gd name="T59" fmla="*/ 415 h 540"/>
                <a:gd name="T60" fmla="*/ 591 w 793"/>
                <a:gd name="T61" fmla="*/ 364 h 540"/>
                <a:gd name="T62" fmla="*/ 664 w 793"/>
                <a:gd name="T63" fmla="*/ 307 h 540"/>
                <a:gd name="T64" fmla="*/ 694 w 793"/>
                <a:gd name="T65" fmla="*/ 252 h 540"/>
                <a:gd name="T66" fmla="*/ 716 w 793"/>
                <a:gd name="T67" fmla="*/ 220 h 540"/>
                <a:gd name="T68" fmla="*/ 745 w 793"/>
                <a:gd name="T69" fmla="*/ 246 h 540"/>
                <a:gd name="T70" fmla="*/ 792 w 793"/>
                <a:gd name="T71" fmla="*/ 16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93" h="540">
                  <a:moveTo>
                    <a:pt x="784" y="151"/>
                  </a:moveTo>
                  <a:lnTo>
                    <a:pt x="768" y="148"/>
                  </a:lnTo>
                  <a:lnTo>
                    <a:pt x="742" y="148"/>
                  </a:lnTo>
                  <a:lnTo>
                    <a:pt x="705" y="136"/>
                  </a:lnTo>
                  <a:lnTo>
                    <a:pt x="694" y="115"/>
                  </a:lnTo>
                  <a:lnTo>
                    <a:pt x="681" y="133"/>
                  </a:lnTo>
                  <a:lnTo>
                    <a:pt x="664" y="120"/>
                  </a:lnTo>
                  <a:lnTo>
                    <a:pt x="625" y="163"/>
                  </a:lnTo>
                  <a:lnTo>
                    <a:pt x="618" y="176"/>
                  </a:lnTo>
                  <a:lnTo>
                    <a:pt x="600" y="178"/>
                  </a:lnTo>
                  <a:lnTo>
                    <a:pt x="576" y="151"/>
                  </a:lnTo>
                  <a:lnTo>
                    <a:pt x="554" y="144"/>
                  </a:lnTo>
                  <a:lnTo>
                    <a:pt x="529" y="94"/>
                  </a:lnTo>
                  <a:lnTo>
                    <a:pt x="511" y="108"/>
                  </a:lnTo>
                  <a:lnTo>
                    <a:pt x="517" y="148"/>
                  </a:lnTo>
                  <a:lnTo>
                    <a:pt x="504" y="156"/>
                  </a:lnTo>
                  <a:lnTo>
                    <a:pt x="472" y="122"/>
                  </a:lnTo>
                  <a:lnTo>
                    <a:pt x="460" y="108"/>
                  </a:lnTo>
                  <a:lnTo>
                    <a:pt x="435" y="108"/>
                  </a:lnTo>
                  <a:lnTo>
                    <a:pt x="423" y="70"/>
                  </a:lnTo>
                  <a:lnTo>
                    <a:pt x="388" y="51"/>
                  </a:lnTo>
                  <a:lnTo>
                    <a:pt x="342" y="70"/>
                  </a:lnTo>
                  <a:lnTo>
                    <a:pt x="325" y="66"/>
                  </a:lnTo>
                  <a:lnTo>
                    <a:pt x="301" y="39"/>
                  </a:lnTo>
                  <a:lnTo>
                    <a:pt x="262" y="61"/>
                  </a:lnTo>
                  <a:lnTo>
                    <a:pt x="241" y="61"/>
                  </a:lnTo>
                  <a:lnTo>
                    <a:pt x="216" y="70"/>
                  </a:lnTo>
                  <a:lnTo>
                    <a:pt x="180" y="45"/>
                  </a:lnTo>
                  <a:lnTo>
                    <a:pt x="154" y="0"/>
                  </a:lnTo>
                  <a:lnTo>
                    <a:pt x="98" y="9"/>
                  </a:lnTo>
                  <a:lnTo>
                    <a:pt x="75" y="37"/>
                  </a:lnTo>
                  <a:lnTo>
                    <a:pt x="73" y="66"/>
                  </a:lnTo>
                  <a:lnTo>
                    <a:pt x="7" y="48"/>
                  </a:lnTo>
                  <a:lnTo>
                    <a:pt x="0" y="70"/>
                  </a:lnTo>
                  <a:lnTo>
                    <a:pt x="4" y="82"/>
                  </a:lnTo>
                  <a:lnTo>
                    <a:pt x="39" y="108"/>
                  </a:lnTo>
                  <a:lnTo>
                    <a:pt x="39" y="144"/>
                  </a:lnTo>
                  <a:lnTo>
                    <a:pt x="44" y="176"/>
                  </a:lnTo>
                  <a:lnTo>
                    <a:pt x="64" y="206"/>
                  </a:lnTo>
                  <a:lnTo>
                    <a:pt x="66" y="231"/>
                  </a:lnTo>
                  <a:lnTo>
                    <a:pt x="80" y="241"/>
                  </a:lnTo>
                  <a:lnTo>
                    <a:pt x="130" y="195"/>
                  </a:lnTo>
                  <a:lnTo>
                    <a:pt x="180" y="259"/>
                  </a:lnTo>
                  <a:lnTo>
                    <a:pt x="180" y="296"/>
                  </a:lnTo>
                  <a:lnTo>
                    <a:pt x="208" y="312"/>
                  </a:lnTo>
                  <a:lnTo>
                    <a:pt x="208" y="298"/>
                  </a:lnTo>
                  <a:lnTo>
                    <a:pt x="253" y="312"/>
                  </a:lnTo>
                  <a:lnTo>
                    <a:pt x="283" y="344"/>
                  </a:lnTo>
                  <a:lnTo>
                    <a:pt x="295" y="330"/>
                  </a:lnTo>
                  <a:lnTo>
                    <a:pt x="301" y="320"/>
                  </a:lnTo>
                  <a:lnTo>
                    <a:pt x="368" y="415"/>
                  </a:lnTo>
                  <a:lnTo>
                    <a:pt x="375" y="452"/>
                  </a:lnTo>
                  <a:lnTo>
                    <a:pt x="414" y="495"/>
                  </a:lnTo>
                  <a:lnTo>
                    <a:pt x="418" y="539"/>
                  </a:lnTo>
                  <a:lnTo>
                    <a:pt x="452" y="517"/>
                  </a:lnTo>
                  <a:lnTo>
                    <a:pt x="483" y="426"/>
                  </a:lnTo>
                  <a:lnTo>
                    <a:pt x="499" y="420"/>
                  </a:lnTo>
                  <a:lnTo>
                    <a:pt x="534" y="440"/>
                  </a:lnTo>
                  <a:lnTo>
                    <a:pt x="591" y="433"/>
                  </a:lnTo>
                  <a:lnTo>
                    <a:pt x="609" y="415"/>
                  </a:lnTo>
                  <a:lnTo>
                    <a:pt x="583" y="375"/>
                  </a:lnTo>
                  <a:lnTo>
                    <a:pt x="591" y="364"/>
                  </a:lnTo>
                  <a:lnTo>
                    <a:pt x="642" y="346"/>
                  </a:lnTo>
                  <a:lnTo>
                    <a:pt x="664" y="307"/>
                  </a:lnTo>
                  <a:lnTo>
                    <a:pt x="691" y="294"/>
                  </a:lnTo>
                  <a:lnTo>
                    <a:pt x="694" y="252"/>
                  </a:lnTo>
                  <a:lnTo>
                    <a:pt x="700" y="225"/>
                  </a:lnTo>
                  <a:lnTo>
                    <a:pt x="716" y="220"/>
                  </a:lnTo>
                  <a:lnTo>
                    <a:pt x="729" y="235"/>
                  </a:lnTo>
                  <a:lnTo>
                    <a:pt x="745" y="246"/>
                  </a:lnTo>
                  <a:lnTo>
                    <a:pt x="782" y="199"/>
                  </a:lnTo>
                  <a:lnTo>
                    <a:pt x="792" y="160"/>
                  </a:lnTo>
                  <a:lnTo>
                    <a:pt x="784" y="151"/>
                  </a:lnTo>
                </a:path>
              </a:pathLst>
            </a:custGeom>
            <a:grpFill/>
            <a:ln w="12700" cap="flat" cmpd="sng">
              <a:solidFill>
                <a:srgbClr val="39B44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"/>
            <p:cNvSpPr>
              <a:spLocks/>
            </p:cNvSpPr>
            <p:nvPr/>
          </p:nvSpPr>
          <p:spPr bwMode="auto">
            <a:xfrm>
              <a:off x="3299810" y="4803874"/>
              <a:ext cx="947738" cy="962025"/>
            </a:xfrm>
            <a:custGeom>
              <a:avLst/>
              <a:gdLst>
                <a:gd name="T0" fmla="*/ 756 w 867"/>
                <a:gd name="T1" fmla="*/ 139 h 900"/>
                <a:gd name="T2" fmla="*/ 695 w 867"/>
                <a:gd name="T3" fmla="*/ 156 h 900"/>
                <a:gd name="T4" fmla="*/ 671 w 867"/>
                <a:gd name="T5" fmla="*/ 110 h 900"/>
                <a:gd name="T6" fmla="*/ 658 w 867"/>
                <a:gd name="T7" fmla="*/ 78 h 900"/>
                <a:gd name="T8" fmla="*/ 616 w 867"/>
                <a:gd name="T9" fmla="*/ 80 h 900"/>
                <a:gd name="T10" fmla="*/ 591 w 867"/>
                <a:gd name="T11" fmla="*/ 117 h 900"/>
                <a:gd name="T12" fmla="*/ 591 w 867"/>
                <a:gd name="T13" fmla="*/ 157 h 900"/>
                <a:gd name="T14" fmla="*/ 540 w 867"/>
                <a:gd name="T15" fmla="*/ 313 h 900"/>
                <a:gd name="T16" fmla="*/ 497 w 867"/>
                <a:gd name="T17" fmla="*/ 322 h 900"/>
                <a:gd name="T18" fmla="*/ 416 w 867"/>
                <a:gd name="T19" fmla="*/ 345 h 900"/>
                <a:gd name="T20" fmla="*/ 296 w 867"/>
                <a:gd name="T21" fmla="*/ 156 h 900"/>
                <a:gd name="T22" fmla="*/ 255 w 867"/>
                <a:gd name="T23" fmla="*/ 124 h 900"/>
                <a:gd name="T24" fmla="*/ 245 w 867"/>
                <a:gd name="T25" fmla="*/ 80 h 900"/>
                <a:gd name="T26" fmla="*/ 188 w 867"/>
                <a:gd name="T27" fmla="*/ 110 h 900"/>
                <a:gd name="T28" fmla="*/ 163 w 867"/>
                <a:gd name="T29" fmla="*/ 0 h 900"/>
                <a:gd name="T30" fmla="*/ 121 w 867"/>
                <a:gd name="T31" fmla="*/ 44 h 900"/>
                <a:gd name="T32" fmla="*/ 116 w 867"/>
                <a:gd name="T33" fmla="*/ 112 h 900"/>
                <a:gd name="T34" fmla="*/ 88 w 867"/>
                <a:gd name="T35" fmla="*/ 100 h 900"/>
                <a:gd name="T36" fmla="*/ 88 w 867"/>
                <a:gd name="T37" fmla="*/ 182 h 900"/>
                <a:gd name="T38" fmla="*/ 121 w 867"/>
                <a:gd name="T39" fmla="*/ 192 h 900"/>
                <a:gd name="T40" fmla="*/ 117 w 867"/>
                <a:gd name="T41" fmla="*/ 367 h 900"/>
                <a:gd name="T42" fmla="*/ 20 w 867"/>
                <a:gd name="T43" fmla="*/ 482 h 900"/>
                <a:gd name="T44" fmla="*/ 0 w 867"/>
                <a:gd name="T45" fmla="*/ 514 h 900"/>
                <a:gd name="T46" fmla="*/ 2 w 867"/>
                <a:gd name="T47" fmla="*/ 583 h 900"/>
                <a:gd name="T48" fmla="*/ 57 w 867"/>
                <a:gd name="T49" fmla="*/ 572 h 900"/>
                <a:gd name="T50" fmla="*/ 116 w 867"/>
                <a:gd name="T51" fmla="*/ 597 h 900"/>
                <a:gd name="T52" fmla="*/ 133 w 867"/>
                <a:gd name="T53" fmla="*/ 660 h 900"/>
                <a:gd name="T54" fmla="*/ 179 w 867"/>
                <a:gd name="T55" fmla="*/ 672 h 900"/>
                <a:gd name="T56" fmla="*/ 177 w 867"/>
                <a:gd name="T57" fmla="*/ 709 h 900"/>
                <a:gd name="T58" fmla="*/ 160 w 867"/>
                <a:gd name="T59" fmla="*/ 775 h 900"/>
                <a:gd name="T60" fmla="*/ 195 w 867"/>
                <a:gd name="T61" fmla="*/ 790 h 900"/>
                <a:gd name="T62" fmla="*/ 230 w 867"/>
                <a:gd name="T63" fmla="*/ 820 h 900"/>
                <a:gd name="T64" fmla="*/ 297 w 867"/>
                <a:gd name="T65" fmla="*/ 861 h 900"/>
                <a:gd name="T66" fmla="*/ 361 w 867"/>
                <a:gd name="T67" fmla="*/ 841 h 900"/>
                <a:gd name="T68" fmla="*/ 368 w 867"/>
                <a:gd name="T69" fmla="*/ 882 h 900"/>
                <a:gd name="T70" fmla="*/ 409 w 867"/>
                <a:gd name="T71" fmla="*/ 891 h 900"/>
                <a:gd name="T72" fmla="*/ 428 w 867"/>
                <a:gd name="T73" fmla="*/ 886 h 900"/>
                <a:gd name="T74" fmla="*/ 410 w 867"/>
                <a:gd name="T75" fmla="*/ 775 h 900"/>
                <a:gd name="T76" fmla="*/ 465 w 867"/>
                <a:gd name="T77" fmla="*/ 756 h 900"/>
                <a:gd name="T78" fmla="*/ 497 w 867"/>
                <a:gd name="T79" fmla="*/ 728 h 900"/>
                <a:gd name="T80" fmla="*/ 578 w 867"/>
                <a:gd name="T81" fmla="*/ 726 h 900"/>
                <a:gd name="T82" fmla="*/ 616 w 867"/>
                <a:gd name="T83" fmla="*/ 721 h 900"/>
                <a:gd name="T84" fmla="*/ 647 w 867"/>
                <a:gd name="T85" fmla="*/ 745 h 900"/>
                <a:gd name="T86" fmla="*/ 676 w 867"/>
                <a:gd name="T87" fmla="*/ 714 h 900"/>
                <a:gd name="T88" fmla="*/ 713 w 867"/>
                <a:gd name="T89" fmla="*/ 716 h 900"/>
                <a:gd name="T90" fmla="*/ 762 w 867"/>
                <a:gd name="T91" fmla="*/ 660 h 900"/>
                <a:gd name="T92" fmla="*/ 809 w 867"/>
                <a:gd name="T93" fmla="*/ 672 h 900"/>
                <a:gd name="T94" fmla="*/ 846 w 867"/>
                <a:gd name="T95" fmla="*/ 636 h 900"/>
                <a:gd name="T96" fmla="*/ 866 w 867"/>
                <a:gd name="T97" fmla="*/ 595 h 900"/>
                <a:gd name="T98" fmla="*/ 771 w 867"/>
                <a:gd name="T99" fmla="*/ 561 h 900"/>
                <a:gd name="T100" fmla="*/ 734 w 867"/>
                <a:gd name="T101" fmla="*/ 538 h 900"/>
                <a:gd name="T102" fmla="*/ 694 w 867"/>
                <a:gd name="T103" fmla="*/ 512 h 900"/>
                <a:gd name="T104" fmla="*/ 706 w 867"/>
                <a:gd name="T105" fmla="*/ 438 h 900"/>
                <a:gd name="T106" fmla="*/ 695 w 867"/>
                <a:gd name="T107" fmla="*/ 302 h 900"/>
                <a:gd name="T108" fmla="*/ 628 w 867"/>
                <a:gd name="T109" fmla="*/ 306 h 900"/>
                <a:gd name="T110" fmla="*/ 616 w 867"/>
                <a:gd name="T111" fmla="*/ 258 h 900"/>
                <a:gd name="T112" fmla="*/ 630 w 867"/>
                <a:gd name="T113" fmla="*/ 210 h 900"/>
                <a:gd name="T114" fmla="*/ 671 w 867"/>
                <a:gd name="T115" fmla="*/ 207 h 900"/>
                <a:gd name="T116" fmla="*/ 752 w 867"/>
                <a:gd name="T117" fmla="*/ 207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67" h="900">
                  <a:moveTo>
                    <a:pt x="762" y="165"/>
                  </a:moveTo>
                  <a:lnTo>
                    <a:pt x="756" y="139"/>
                  </a:lnTo>
                  <a:lnTo>
                    <a:pt x="734" y="133"/>
                  </a:lnTo>
                  <a:lnTo>
                    <a:pt x="695" y="156"/>
                  </a:lnTo>
                  <a:lnTo>
                    <a:pt x="671" y="142"/>
                  </a:lnTo>
                  <a:lnTo>
                    <a:pt x="671" y="110"/>
                  </a:lnTo>
                  <a:lnTo>
                    <a:pt x="658" y="96"/>
                  </a:lnTo>
                  <a:lnTo>
                    <a:pt x="658" y="78"/>
                  </a:lnTo>
                  <a:lnTo>
                    <a:pt x="623" y="72"/>
                  </a:lnTo>
                  <a:lnTo>
                    <a:pt x="616" y="80"/>
                  </a:lnTo>
                  <a:lnTo>
                    <a:pt x="621" y="105"/>
                  </a:lnTo>
                  <a:lnTo>
                    <a:pt x="591" y="117"/>
                  </a:lnTo>
                  <a:lnTo>
                    <a:pt x="585" y="134"/>
                  </a:lnTo>
                  <a:lnTo>
                    <a:pt x="591" y="157"/>
                  </a:lnTo>
                  <a:lnTo>
                    <a:pt x="528" y="229"/>
                  </a:lnTo>
                  <a:lnTo>
                    <a:pt x="540" y="313"/>
                  </a:lnTo>
                  <a:lnTo>
                    <a:pt x="510" y="337"/>
                  </a:lnTo>
                  <a:lnTo>
                    <a:pt x="497" y="322"/>
                  </a:lnTo>
                  <a:lnTo>
                    <a:pt x="437" y="357"/>
                  </a:lnTo>
                  <a:lnTo>
                    <a:pt x="416" y="345"/>
                  </a:lnTo>
                  <a:lnTo>
                    <a:pt x="329" y="180"/>
                  </a:lnTo>
                  <a:lnTo>
                    <a:pt x="296" y="156"/>
                  </a:lnTo>
                  <a:lnTo>
                    <a:pt x="268" y="147"/>
                  </a:lnTo>
                  <a:lnTo>
                    <a:pt x="255" y="124"/>
                  </a:lnTo>
                  <a:lnTo>
                    <a:pt x="271" y="100"/>
                  </a:lnTo>
                  <a:lnTo>
                    <a:pt x="245" y="80"/>
                  </a:lnTo>
                  <a:lnTo>
                    <a:pt x="217" y="105"/>
                  </a:lnTo>
                  <a:lnTo>
                    <a:pt x="188" y="110"/>
                  </a:lnTo>
                  <a:lnTo>
                    <a:pt x="167" y="22"/>
                  </a:lnTo>
                  <a:lnTo>
                    <a:pt x="163" y="0"/>
                  </a:lnTo>
                  <a:lnTo>
                    <a:pt x="133" y="37"/>
                  </a:lnTo>
                  <a:lnTo>
                    <a:pt x="121" y="44"/>
                  </a:lnTo>
                  <a:lnTo>
                    <a:pt x="122" y="100"/>
                  </a:lnTo>
                  <a:lnTo>
                    <a:pt x="116" y="112"/>
                  </a:lnTo>
                  <a:lnTo>
                    <a:pt x="100" y="112"/>
                  </a:lnTo>
                  <a:lnTo>
                    <a:pt x="88" y="100"/>
                  </a:lnTo>
                  <a:lnTo>
                    <a:pt x="73" y="117"/>
                  </a:lnTo>
                  <a:lnTo>
                    <a:pt x="88" y="182"/>
                  </a:lnTo>
                  <a:lnTo>
                    <a:pt x="105" y="182"/>
                  </a:lnTo>
                  <a:lnTo>
                    <a:pt x="121" y="192"/>
                  </a:lnTo>
                  <a:lnTo>
                    <a:pt x="125" y="231"/>
                  </a:lnTo>
                  <a:lnTo>
                    <a:pt x="117" y="367"/>
                  </a:lnTo>
                  <a:lnTo>
                    <a:pt x="25" y="451"/>
                  </a:lnTo>
                  <a:lnTo>
                    <a:pt x="20" y="482"/>
                  </a:lnTo>
                  <a:lnTo>
                    <a:pt x="2" y="496"/>
                  </a:lnTo>
                  <a:lnTo>
                    <a:pt x="0" y="514"/>
                  </a:lnTo>
                  <a:lnTo>
                    <a:pt x="15" y="553"/>
                  </a:lnTo>
                  <a:lnTo>
                    <a:pt x="2" y="583"/>
                  </a:lnTo>
                  <a:lnTo>
                    <a:pt x="10" y="585"/>
                  </a:lnTo>
                  <a:lnTo>
                    <a:pt x="57" y="572"/>
                  </a:lnTo>
                  <a:lnTo>
                    <a:pt x="122" y="571"/>
                  </a:lnTo>
                  <a:lnTo>
                    <a:pt x="116" y="597"/>
                  </a:lnTo>
                  <a:lnTo>
                    <a:pt x="127" y="622"/>
                  </a:lnTo>
                  <a:lnTo>
                    <a:pt x="133" y="660"/>
                  </a:lnTo>
                  <a:lnTo>
                    <a:pt x="140" y="672"/>
                  </a:lnTo>
                  <a:lnTo>
                    <a:pt x="179" y="672"/>
                  </a:lnTo>
                  <a:lnTo>
                    <a:pt x="197" y="684"/>
                  </a:lnTo>
                  <a:lnTo>
                    <a:pt x="177" y="709"/>
                  </a:lnTo>
                  <a:lnTo>
                    <a:pt x="175" y="740"/>
                  </a:lnTo>
                  <a:lnTo>
                    <a:pt x="160" y="775"/>
                  </a:lnTo>
                  <a:lnTo>
                    <a:pt x="170" y="788"/>
                  </a:lnTo>
                  <a:lnTo>
                    <a:pt x="195" y="790"/>
                  </a:lnTo>
                  <a:lnTo>
                    <a:pt x="236" y="806"/>
                  </a:lnTo>
                  <a:lnTo>
                    <a:pt x="230" y="820"/>
                  </a:lnTo>
                  <a:lnTo>
                    <a:pt x="257" y="861"/>
                  </a:lnTo>
                  <a:lnTo>
                    <a:pt x="297" y="861"/>
                  </a:lnTo>
                  <a:lnTo>
                    <a:pt x="347" y="831"/>
                  </a:lnTo>
                  <a:lnTo>
                    <a:pt x="361" y="841"/>
                  </a:lnTo>
                  <a:lnTo>
                    <a:pt x="361" y="856"/>
                  </a:lnTo>
                  <a:lnTo>
                    <a:pt x="368" y="882"/>
                  </a:lnTo>
                  <a:lnTo>
                    <a:pt x="381" y="894"/>
                  </a:lnTo>
                  <a:lnTo>
                    <a:pt x="409" y="891"/>
                  </a:lnTo>
                  <a:lnTo>
                    <a:pt x="418" y="899"/>
                  </a:lnTo>
                  <a:lnTo>
                    <a:pt x="428" y="886"/>
                  </a:lnTo>
                  <a:lnTo>
                    <a:pt x="428" y="848"/>
                  </a:lnTo>
                  <a:lnTo>
                    <a:pt x="410" y="775"/>
                  </a:lnTo>
                  <a:lnTo>
                    <a:pt x="423" y="756"/>
                  </a:lnTo>
                  <a:lnTo>
                    <a:pt x="465" y="756"/>
                  </a:lnTo>
                  <a:lnTo>
                    <a:pt x="474" y="756"/>
                  </a:lnTo>
                  <a:lnTo>
                    <a:pt x="497" y="728"/>
                  </a:lnTo>
                  <a:lnTo>
                    <a:pt x="555" y="745"/>
                  </a:lnTo>
                  <a:lnTo>
                    <a:pt x="578" y="726"/>
                  </a:lnTo>
                  <a:lnTo>
                    <a:pt x="591" y="738"/>
                  </a:lnTo>
                  <a:lnTo>
                    <a:pt x="616" y="721"/>
                  </a:lnTo>
                  <a:lnTo>
                    <a:pt x="640" y="745"/>
                  </a:lnTo>
                  <a:lnTo>
                    <a:pt x="647" y="745"/>
                  </a:lnTo>
                  <a:lnTo>
                    <a:pt x="656" y="733"/>
                  </a:lnTo>
                  <a:lnTo>
                    <a:pt x="676" y="714"/>
                  </a:lnTo>
                  <a:lnTo>
                    <a:pt x="683" y="721"/>
                  </a:lnTo>
                  <a:lnTo>
                    <a:pt x="713" y="716"/>
                  </a:lnTo>
                  <a:lnTo>
                    <a:pt x="738" y="693"/>
                  </a:lnTo>
                  <a:lnTo>
                    <a:pt x="762" y="660"/>
                  </a:lnTo>
                  <a:lnTo>
                    <a:pt x="792" y="655"/>
                  </a:lnTo>
                  <a:lnTo>
                    <a:pt x="809" y="672"/>
                  </a:lnTo>
                  <a:lnTo>
                    <a:pt x="821" y="637"/>
                  </a:lnTo>
                  <a:lnTo>
                    <a:pt x="846" y="636"/>
                  </a:lnTo>
                  <a:lnTo>
                    <a:pt x="856" y="627"/>
                  </a:lnTo>
                  <a:lnTo>
                    <a:pt x="866" y="595"/>
                  </a:lnTo>
                  <a:lnTo>
                    <a:pt x="854" y="578"/>
                  </a:lnTo>
                  <a:lnTo>
                    <a:pt x="771" y="561"/>
                  </a:lnTo>
                  <a:lnTo>
                    <a:pt x="756" y="538"/>
                  </a:lnTo>
                  <a:lnTo>
                    <a:pt x="734" y="538"/>
                  </a:lnTo>
                  <a:lnTo>
                    <a:pt x="708" y="538"/>
                  </a:lnTo>
                  <a:lnTo>
                    <a:pt x="694" y="512"/>
                  </a:lnTo>
                  <a:lnTo>
                    <a:pt x="694" y="496"/>
                  </a:lnTo>
                  <a:lnTo>
                    <a:pt x="706" y="438"/>
                  </a:lnTo>
                  <a:lnTo>
                    <a:pt x="671" y="405"/>
                  </a:lnTo>
                  <a:lnTo>
                    <a:pt x="695" y="302"/>
                  </a:lnTo>
                  <a:lnTo>
                    <a:pt x="681" y="288"/>
                  </a:lnTo>
                  <a:lnTo>
                    <a:pt x="628" y="306"/>
                  </a:lnTo>
                  <a:lnTo>
                    <a:pt x="616" y="283"/>
                  </a:lnTo>
                  <a:lnTo>
                    <a:pt x="616" y="258"/>
                  </a:lnTo>
                  <a:lnTo>
                    <a:pt x="603" y="246"/>
                  </a:lnTo>
                  <a:lnTo>
                    <a:pt x="630" y="210"/>
                  </a:lnTo>
                  <a:lnTo>
                    <a:pt x="658" y="219"/>
                  </a:lnTo>
                  <a:lnTo>
                    <a:pt x="671" y="207"/>
                  </a:lnTo>
                  <a:lnTo>
                    <a:pt x="725" y="214"/>
                  </a:lnTo>
                  <a:lnTo>
                    <a:pt x="752" y="207"/>
                  </a:lnTo>
                  <a:lnTo>
                    <a:pt x="762" y="165"/>
                  </a:lnTo>
                </a:path>
              </a:pathLst>
            </a:custGeom>
            <a:grpFill/>
            <a:ln w="12700" cap="flat" cmpd="sng">
              <a:solidFill>
                <a:srgbClr val="39B44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0"/>
            <p:cNvSpPr>
              <a:spLocks/>
            </p:cNvSpPr>
            <p:nvPr/>
          </p:nvSpPr>
          <p:spPr bwMode="auto">
            <a:xfrm>
              <a:off x="5031773" y="4603849"/>
              <a:ext cx="493712" cy="673100"/>
            </a:xfrm>
            <a:custGeom>
              <a:avLst/>
              <a:gdLst>
                <a:gd name="T0" fmla="*/ 9 w 449"/>
                <a:gd name="T1" fmla="*/ 138 h 630"/>
                <a:gd name="T2" fmla="*/ 38 w 449"/>
                <a:gd name="T3" fmla="*/ 194 h 630"/>
                <a:gd name="T4" fmla="*/ 40 w 449"/>
                <a:gd name="T5" fmla="*/ 223 h 630"/>
                <a:gd name="T6" fmla="*/ 27 w 449"/>
                <a:gd name="T7" fmla="*/ 253 h 630"/>
                <a:gd name="T8" fmla="*/ 4 w 449"/>
                <a:gd name="T9" fmla="*/ 270 h 630"/>
                <a:gd name="T10" fmla="*/ 0 w 449"/>
                <a:gd name="T11" fmla="*/ 322 h 630"/>
                <a:gd name="T12" fmla="*/ 7 w 449"/>
                <a:gd name="T13" fmla="*/ 331 h 630"/>
                <a:gd name="T14" fmla="*/ 19 w 449"/>
                <a:gd name="T15" fmla="*/ 326 h 630"/>
                <a:gd name="T16" fmla="*/ 27 w 449"/>
                <a:gd name="T17" fmla="*/ 331 h 630"/>
                <a:gd name="T18" fmla="*/ 27 w 449"/>
                <a:gd name="T19" fmla="*/ 366 h 630"/>
                <a:gd name="T20" fmla="*/ 40 w 449"/>
                <a:gd name="T21" fmla="*/ 405 h 630"/>
                <a:gd name="T22" fmla="*/ 58 w 449"/>
                <a:gd name="T23" fmla="*/ 412 h 630"/>
                <a:gd name="T24" fmla="*/ 61 w 449"/>
                <a:gd name="T25" fmla="*/ 471 h 630"/>
                <a:gd name="T26" fmla="*/ 50 w 449"/>
                <a:gd name="T27" fmla="*/ 510 h 630"/>
                <a:gd name="T28" fmla="*/ 61 w 449"/>
                <a:gd name="T29" fmla="*/ 528 h 630"/>
                <a:gd name="T30" fmla="*/ 81 w 449"/>
                <a:gd name="T31" fmla="*/ 547 h 630"/>
                <a:gd name="T32" fmla="*/ 126 w 449"/>
                <a:gd name="T33" fmla="*/ 535 h 630"/>
                <a:gd name="T34" fmla="*/ 136 w 449"/>
                <a:gd name="T35" fmla="*/ 553 h 630"/>
                <a:gd name="T36" fmla="*/ 120 w 449"/>
                <a:gd name="T37" fmla="*/ 572 h 630"/>
                <a:gd name="T38" fmla="*/ 97 w 449"/>
                <a:gd name="T39" fmla="*/ 608 h 630"/>
                <a:gd name="T40" fmla="*/ 97 w 449"/>
                <a:gd name="T41" fmla="*/ 618 h 630"/>
                <a:gd name="T42" fmla="*/ 112 w 449"/>
                <a:gd name="T43" fmla="*/ 629 h 630"/>
                <a:gd name="T44" fmla="*/ 209 w 449"/>
                <a:gd name="T45" fmla="*/ 588 h 630"/>
                <a:gd name="T46" fmla="*/ 244 w 449"/>
                <a:gd name="T47" fmla="*/ 608 h 630"/>
                <a:gd name="T48" fmla="*/ 253 w 449"/>
                <a:gd name="T49" fmla="*/ 598 h 630"/>
                <a:gd name="T50" fmla="*/ 244 w 449"/>
                <a:gd name="T51" fmla="*/ 576 h 630"/>
                <a:gd name="T52" fmla="*/ 246 w 449"/>
                <a:gd name="T53" fmla="*/ 562 h 630"/>
                <a:gd name="T54" fmla="*/ 261 w 449"/>
                <a:gd name="T55" fmla="*/ 472 h 630"/>
                <a:gd name="T56" fmla="*/ 275 w 449"/>
                <a:gd name="T57" fmla="*/ 452 h 630"/>
                <a:gd name="T58" fmla="*/ 282 w 449"/>
                <a:gd name="T59" fmla="*/ 427 h 630"/>
                <a:gd name="T60" fmla="*/ 299 w 449"/>
                <a:gd name="T61" fmla="*/ 390 h 630"/>
                <a:gd name="T62" fmla="*/ 289 w 449"/>
                <a:gd name="T63" fmla="*/ 375 h 630"/>
                <a:gd name="T64" fmla="*/ 292 w 449"/>
                <a:gd name="T65" fmla="*/ 344 h 630"/>
                <a:gd name="T66" fmla="*/ 334 w 449"/>
                <a:gd name="T67" fmla="*/ 296 h 630"/>
                <a:gd name="T68" fmla="*/ 333 w 449"/>
                <a:gd name="T69" fmla="*/ 264 h 630"/>
                <a:gd name="T70" fmla="*/ 358 w 449"/>
                <a:gd name="T71" fmla="*/ 218 h 630"/>
                <a:gd name="T72" fmla="*/ 385 w 449"/>
                <a:gd name="T73" fmla="*/ 226 h 630"/>
                <a:gd name="T74" fmla="*/ 438 w 449"/>
                <a:gd name="T75" fmla="*/ 186 h 630"/>
                <a:gd name="T76" fmla="*/ 448 w 449"/>
                <a:gd name="T77" fmla="*/ 166 h 630"/>
                <a:gd name="T78" fmla="*/ 414 w 449"/>
                <a:gd name="T79" fmla="*/ 103 h 630"/>
                <a:gd name="T80" fmla="*/ 392 w 449"/>
                <a:gd name="T81" fmla="*/ 70 h 630"/>
                <a:gd name="T82" fmla="*/ 408 w 449"/>
                <a:gd name="T83" fmla="*/ 56 h 630"/>
                <a:gd name="T84" fmla="*/ 388 w 449"/>
                <a:gd name="T85" fmla="*/ 37 h 630"/>
                <a:gd name="T86" fmla="*/ 336 w 449"/>
                <a:gd name="T87" fmla="*/ 37 h 630"/>
                <a:gd name="T88" fmla="*/ 315 w 449"/>
                <a:gd name="T89" fmla="*/ 12 h 630"/>
                <a:gd name="T90" fmla="*/ 273 w 449"/>
                <a:gd name="T91" fmla="*/ 54 h 630"/>
                <a:gd name="T92" fmla="*/ 258 w 449"/>
                <a:gd name="T93" fmla="*/ 46 h 630"/>
                <a:gd name="T94" fmla="*/ 275 w 449"/>
                <a:gd name="T95" fmla="*/ 14 h 630"/>
                <a:gd name="T96" fmla="*/ 273 w 449"/>
                <a:gd name="T97" fmla="*/ 4 h 630"/>
                <a:gd name="T98" fmla="*/ 258 w 449"/>
                <a:gd name="T99" fmla="*/ 0 h 630"/>
                <a:gd name="T100" fmla="*/ 209 w 449"/>
                <a:gd name="T101" fmla="*/ 27 h 630"/>
                <a:gd name="T102" fmla="*/ 171 w 449"/>
                <a:gd name="T103" fmla="*/ 39 h 630"/>
                <a:gd name="T104" fmla="*/ 138 w 449"/>
                <a:gd name="T105" fmla="*/ 37 h 630"/>
                <a:gd name="T106" fmla="*/ 70 w 449"/>
                <a:gd name="T107" fmla="*/ 100 h 630"/>
                <a:gd name="T108" fmla="*/ 34 w 449"/>
                <a:gd name="T109" fmla="*/ 112 h 630"/>
                <a:gd name="T110" fmla="*/ 9 w 449"/>
                <a:gd name="T111" fmla="*/ 13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49" h="630">
                  <a:moveTo>
                    <a:pt x="9" y="138"/>
                  </a:moveTo>
                  <a:lnTo>
                    <a:pt x="38" y="194"/>
                  </a:lnTo>
                  <a:lnTo>
                    <a:pt x="40" y="223"/>
                  </a:lnTo>
                  <a:lnTo>
                    <a:pt x="27" y="253"/>
                  </a:lnTo>
                  <a:lnTo>
                    <a:pt x="4" y="270"/>
                  </a:lnTo>
                  <a:lnTo>
                    <a:pt x="0" y="322"/>
                  </a:lnTo>
                  <a:lnTo>
                    <a:pt x="7" y="331"/>
                  </a:lnTo>
                  <a:lnTo>
                    <a:pt x="19" y="326"/>
                  </a:lnTo>
                  <a:lnTo>
                    <a:pt x="27" y="331"/>
                  </a:lnTo>
                  <a:lnTo>
                    <a:pt x="27" y="366"/>
                  </a:lnTo>
                  <a:lnTo>
                    <a:pt x="40" y="405"/>
                  </a:lnTo>
                  <a:lnTo>
                    <a:pt x="58" y="412"/>
                  </a:lnTo>
                  <a:lnTo>
                    <a:pt x="61" y="471"/>
                  </a:lnTo>
                  <a:lnTo>
                    <a:pt x="50" y="510"/>
                  </a:lnTo>
                  <a:lnTo>
                    <a:pt x="61" y="528"/>
                  </a:lnTo>
                  <a:lnTo>
                    <a:pt x="81" y="547"/>
                  </a:lnTo>
                  <a:lnTo>
                    <a:pt x="126" y="535"/>
                  </a:lnTo>
                  <a:lnTo>
                    <a:pt x="136" y="553"/>
                  </a:lnTo>
                  <a:lnTo>
                    <a:pt x="120" y="572"/>
                  </a:lnTo>
                  <a:lnTo>
                    <a:pt x="97" y="608"/>
                  </a:lnTo>
                  <a:lnTo>
                    <a:pt x="97" y="618"/>
                  </a:lnTo>
                  <a:lnTo>
                    <a:pt x="112" y="629"/>
                  </a:lnTo>
                  <a:lnTo>
                    <a:pt x="209" y="588"/>
                  </a:lnTo>
                  <a:lnTo>
                    <a:pt x="244" y="608"/>
                  </a:lnTo>
                  <a:lnTo>
                    <a:pt x="253" y="598"/>
                  </a:lnTo>
                  <a:lnTo>
                    <a:pt x="244" y="576"/>
                  </a:lnTo>
                  <a:lnTo>
                    <a:pt x="246" y="562"/>
                  </a:lnTo>
                  <a:lnTo>
                    <a:pt x="261" y="472"/>
                  </a:lnTo>
                  <a:lnTo>
                    <a:pt x="275" y="452"/>
                  </a:lnTo>
                  <a:lnTo>
                    <a:pt x="282" y="427"/>
                  </a:lnTo>
                  <a:lnTo>
                    <a:pt x="299" y="390"/>
                  </a:lnTo>
                  <a:lnTo>
                    <a:pt x="289" y="375"/>
                  </a:lnTo>
                  <a:lnTo>
                    <a:pt x="292" y="344"/>
                  </a:lnTo>
                  <a:lnTo>
                    <a:pt x="334" y="296"/>
                  </a:lnTo>
                  <a:lnTo>
                    <a:pt x="333" y="264"/>
                  </a:lnTo>
                  <a:lnTo>
                    <a:pt x="358" y="218"/>
                  </a:lnTo>
                  <a:lnTo>
                    <a:pt x="385" y="226"/>
                  </a:lnTo>
                  <a:lnTo>
                    <a:pt x="438" y="186"/>
                  </a:lnTo>
                  <a:lnTo>
                    <a:pt x="448" y="166"/>
                  </a:lnTo>
                  <a:lnTo>
                    <a:pt x="414" y="103"/>
                  </a:lnTo>
                  <a:lnTo>
                    <a:pt x="392" y="70"/>
                  </a:lnTo>
                  <a:lnTo>
                    <a:pt x="408" y="56"/>
                  </a:lnTo>
                  <a:lnTo>
                    <a:pt x="388" y="37"/>
                  </a:lnTo>
                  <a:lnTo>
                    <a:pt x="336" y="37"/>
                  </a:lnTo>
                  <a:lnTo>
                    <a:pt x="315" y="12"/>
                  </a:lnTo>
                  <a:lnTo>
                    <a:pt x="273" y="54"/>
                  </a:lnTo>
                  <a:lnTo>
                    <a:pt x="258" y="46"/>
                  </a:lnTo>
                  <a:lnTo>
                    <a:pt x="275" y="14"/>
                  </a:lnTo>
                  <a:lnTo>
                    <a:pt x="273" y="4"/>
                  </a:lnTo>
                  <a:lnTo>
                    <a:pt x="258" y="0"/>
                  </a:lnTo>
                  <a:lnTo>
                    <a:pt x="209" y="27"/>
                  </a:lnTo>
                  <a:lnTo>
                    <a:pt x="171" y="39"/>
                  </a:lnTo>
                  <a:lnTo>
                    <a:pt x="138" y="37"/>
                  </a:lnTo>
                  <a:lnTo>
                    <a:pt x="70" y="100"/>
                  </a:lnTo>
                  <a:lnTo>
                    <a:pt x="34" y="112"/>
                  </a:lnTo>
                  <a:lnTo>
                    <a:pt x="9" y="138"/>
                  </a:lnTo>
                </a:path>
              </a:pathLst>
            </a:custGeom>
            <a:grpFill/>
            <a:ln w="12700" cap="flat" cmpd="sng">
              <a:solidFill>
                <a:srgbClr val="39B44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1"/>
            <p:cNvSpPr>
              <a:spLocks/>
            </p:cNvSpPr>
            <p:nvPr/>
          </p:nvSpPr>
          <p:spPr bwMode="auto">
            <a:xfrm>
              <a:off x="3960210" y="4800699"/>
              <a:ext cx="657225" cy="541337"/>
            </a:xfrm>
            <a:custGeom>
              <a:avLst/>
              <a:gdLst>
                <a:gd name="T0" fmla="*/ 163 w 600"/>
                <a:gd name="T1" fmla="*/ 169 h 506"/>
                <a:gd name="T2" fmla="*/ 152 w 600"/>
                <a:gd name="T3" fmla="*/ 210 h 506"/>
                <a:gd name="T4" fmla="*/ 126 w 600"/>
                <a:gd name="T5" fmla="*/ 217 h 506"/>
                <a:gd name="T6" fmla="*/ 70 w 600"/>
                <a:gd name="T7" fmla="*/ 210 h 506"/>
                <a:gd name="T8" fmla="*/ 57 w 600"/>
                <a:gd name="T9" fmla="*/ 222 h 506"/>
                <a:gd name="T10" fmla="*/ 28 w 600"/>
                <a:gd name="T11" fmla="*/ 212 h 506"/>
                <a:gd name="T12" fmla="*/ 0 w 600"/>
                <a:gd name="T13" fmla="*/ 249 h 506"/>
                <a:gd name="T14" fmla="*/ 13 w 600"/>
                <a:gd name="T15" fmla="*/ 261 h 506"/>
                <a:gd name="T16" fmla="*/ 13 w 600"/>
                <a:gd name="T17" fmla="*/ 286 h 506"/>
                <a:gd name="T18" fmla="*/ 26 w 600"/>
                <a:gd name="T19" fmla="*/ 308 h 506"/>
                <a:gd name="T20" fmla="*/ 80 w 600"/>
                <a:gd name="T21" fmla="*/ 291 h 506"/>
                <a:gd name="T22" fmla="*/ 95 w 600"/>
                <a:gd name="T23" fmla="*/ 304 h 506"/>
                <a:gd name="T24" fmla="*/ 70 w 600"/>
                <a:gd name="T25" fmla="*/ 407 h 506"/>
                <a:gd name="T26" fmla="*/ 106 w 600"/>
                <a:gd name="T27" fmla="*/ 439 h 506"/>
                <a:gd name="T28" fmla="*/ 94 w 600"/>
                <a:gd name="T29" fmla="*/ 496 h 506"/>
                <a:gd name="T30" fmla="*/ 130 w 600"/>
                <a:gd name="T31" fmla="*/ 500 h 506"/>
                <a:gd name="T32" fmla="*/ 163 w 600"/>
                <a:gd name="T33" fmla="*/ 467 h 506"/>
                <a:gd name="T34" fmla="*/ 177 w 600"/>
                <a:gd name="T35" fmla="*/ 476 h 506"/>
                <a:gd name="T36" fmla="*/ 246 w 600"/>
                <a:gd name="T37" fmla="*/ 505 h 506"/>
                <a:gd name="T38" fmla="*/ 257 w 600"/>
                <a:gd name="T39" fmla="*/ 496 h 506"/>
                <a:gd name="T40" fmla="*/ 260 w 600"/>
                <a:gd name="T41" fmla="*/ 476 h 506"/>
                <a:gd name="T42" fmla="*/ 274 w 600"/>
                <a:gd name="T43" fmla="*/ 463 h 506"/>
                <a:gd name="T44" fmla="*/ 372 w 600"/>
                <a:gd name="T45" fmla="*/ 402 h 506"/>
                <a:gd name="T46" fmla="*/ 386 w 600"/>
                <a:gd name="T47" fmla="*/ 422 h 506"/>
                <a:gd name="T48" fmla="*/ 448 w 600"/>
                <a:gd name="T49" fmla="*/ 439 h 506"/>
                <a:gd name="T50" fmla="*/ 478 w 600"/>
                <a:gd name="T51" fmla="*/ 397 h 506"/>
                <a:gd name="T52" fmla="*/ 493 w 600"/>
                <a:gd name="T53" fmla="*/ 407 h 506"/>
                <a:gd name="T54" fmla="*/ 517 w 600"/>
                <a:gd name="T55" fmla="*/ 407 h 506"/>
                <a:gd name="T56" fmla="*/ 517 w 600"/>
                <a:gd name="T57" fmla="*/ 395 h 506"/>
                <a:gd name="T58" fmla="*/ 548 w 600"/>
                <a:gd name="T59" fmla="*/ 385 h 506"/>
                <a:gd name="T60" fmla="*/ 548 w 600"/>
                <a:gd name="T61" fmla="*/ 377 h 506"/>
                <a:gd name="T62" fmla="*/ 559 w 600"/>
                <a:gd name="T63" fmla="*/ 364 h 506"/>
                <a:gd name="T64" fmla="*/ 566 w 600"/>
                <a:gd name="T65" fmla="*/ 366 h 506"/>
                <a:gd name="T66" fmla="*/ 599 w 600"/>
                <a:gd name="T67" fmla="*/ 337 h 506"/>
                <a:gd name="T68" fmla="*/ 571 w 600"/>
                <a:gd name="T69" fmla="*/ 293 h 506"/>
                <a:gd name="T70" fmla="*/ 585 w 600"/>
                <a:gd name="T71" fmla="*/ 232 h 506"/>
                <a:gd name="T72" fmla="*/ 570 w 600"/>
                <a:gd name="T73" fmla="*/ 212 h 506"/>
                <a:gd name="T74" fmla="*/ 524 w 600"/>
                <a:gd name="T75" fmla="*/ 224 h 506"/>
                <a:gd name="T76" fmla="*/ 519 w 600"/>
                <a:gd name="T77" fmla="*/ 217 h 506"/>
                <a:gd name="T78" fmla="*/ 570 w 600"/>
                <a:gd name="T79" fmla="*/ 164 h 506"/>
                <a:gd name="T80" fmla="*/ 548 w 600"/>
                <a:gd name="T81" fmla="*/ 78 h 506"/>
                <a:gd name="T82" fmla="*/ 514 w 600"/>
                <a:gd name="T83" fmla="*/ 103 h 506"/>
                <a:gd name="T84" fmla="*/ 483 w 600"/>
                <a:gd name="T85" fmla="*/ 74 h 506"/>
                <a:gd name="T86" fmla="*/ 456 w 600"/>
                <a:gd name="T87" fmla="*/ 38 h 506"/>
                <a:gd name="T88" fmla="*/ 452 w 600"/>
                <a:gd name="T89" fmla="*/ 15 h 506"/>
                <a:gd name="T90" fmla="*/ 436 w 600"/>
                <a:gd name="T91" fmla="*/ 10 h 506"/>
                <a:gd name="T92" fmla="*/ 410 w 600"/>
                <a:gd name="T93" fmla="*/ 17 h 506"/>
                <a:gd name="T94" fmla="*/ 372 w 600"/>
                <a:gd name="T95" fmla="*/ 0 h 506"/>
                <a:gd name="T96" fmla="*/ 354 w 600"/>
                <a:gd name="T97" fmla="*/ 41 h 506"/>
                <a:gd name="T98" fmla="*/ 322 w 600"/>
                <a:gd name="T99" fmla="*/ 44 h 506"/>
                <a:gd name="T100" fmla="*/ 298 w 600"/>
                <a:gd name="T101" fmla="*/ 78 h 506"/>
                <a:gd name="T102" fmla="*/ 283 w 600"/>
                <a:gd name="T103" fmla="*/ 71 h 506"/>
                <a:gd name="T104" fmla="*/ 260 w 600"/>
                <a:gd name="T105" fmla="*/ 78 h 506"/>
                <a:gd name="T106" fmla="*/ 225 w 600"/>
                <a:gd name="T107" fmla="*/ 58 h 506"/>
                <a:gd name="T108" fmla="*/ 197 w 600"/>
                <a:gd name="T109" fmla="*/ 90 h 506"/>
                <a:gd name="T110" fmla="*/ 197 w 600"/>
                <a:gd name="T111" fmla="*/ 106 h 506"/>
                <a:gd name="T112" fmla="*/ 252 w 600"/>
                <a:gd name="T113" fmla="*/ 133 h 506"/>
                <a:gd name="T114" fmla="*/ 265 w 600"/>
                <a:gd name="T115" fmla="*/ 156 h 506"/>
                <a:gd name="T116" fmla="*/ 225 w 600"/>
                <a:gd name="T117" fmla="*/ 170 h 506"/>
                <a:gd name="T118" fmla="*/ 163 w 600"/>
                <a:gd name="T119" fmla="*/ 169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0" h="506">
                  <a:moveTo>
                    <a:pt x="163" y="169"/>
                  </a:moveTo>
                  <a:lnTo>
                    <a:pt x="152" y="210"/>
                  </a:lnTo>
                  <a:lnTo>
                    <a:pt x="126" y="217"/>
                  </a:lnTo>
                  <a:lnTo>
                    <a:pt x="70" y="210"/>
                  </a:lnTo>
                  <a:lnTo>
                    <a:pt x="57" y="222"/>
                  </a:lnTo>
                  <a:lnTo>
                    <a:pt x="28" y="212"/>
                  </a:lnTo>
                  <a:lnTo>
                    <a:pt x="0" y="249"/>
                  </a:lnTo>
                  <a:lnTo>
                    <a:pt x="13" y="261"/>
                  </a:lnTo>
                  <a:lnTo>
                    <a:pt x="13" y="286"/>
                  </a:lnTo>
                  <a:lnTo>
                    <a:pt x="26" y="308"/>
                  </a:lnTo>
                  <a:lnTo>
                    <a:pt x="80" y="291"/>
                  </a:lnTo>
                  <a:lnTo>
                    <a:pt x="95" y="304"/>
                  </a:lnTo>
                  <a:lnTo>
                    <a:pt x="70" y="407"/>
                  </a:lnTo>
                  <a:lnTo>
                    <a:pt x="106" y="439"/>
                  </a:lnTo>
                  <a:lnTo>
                    <a:pt x="94" y="496"/>
                  </a:lnTo>
                  <a:lnTo>
                    <a:pt x="130" y="500"/>
                  </a:lnTo>
                  <a:lnTo>
                    <a:pt x="163" y="467"/>
                  </a:lnTo>
                  <a:lnTo>
                    <a:pt x="177" y="476"/>
                  </a:lnTo>
                  <a:lnTo>
                    <a:pt x="246" y="505"/>
                  </a:lnTo>
                  <a:lnTo>
                    <a:pt x="257" y="496"/>
                  </a:lnTo>
                  <a:lnTo>
                    <a:pt x="260" y="476"/>
                  </a:lnTo>
                  <a:lnTo>
                    <a:pt x="274" y="463"/>
                  </a:lnTo>
                  <a:lnTo>
                    <a:pt x="372" y="402"/>
                  </a:lnTo>
                  <a:lnTo>
                    <a:pt x="386" y="422"/>
                  </a:lnTo>
                  <a:lnTo>
                    <a:pt x="448" y="439"/>
                  </a:lnTo>
                  <a:lnTo>
                    <a:pt x="478" y="397"/>
                  </a:lnTo>
                  <a:lnTo>
                    <a:pt x="493" y="407"/>
                  </a:lnTo>
                  <a:lnTo>
                    <a:pt x="517" y="407"/>
                  </a:lnTo>
                  <a:lnTo>
                    <a:pt x="517" y="395"/>
                  </a:lnTo>
                  <a:lnTo>
                    <a:pt x="548" y="385"/>
                  </a:lnTo>
                  <a:lnTo>
                    <a:pt x="548" y="377"/>
                  </a:lnTo>
                  <a:lnTo>
                    <a:pt x="559" y="364"/>
                  </a:lnTo>
                  <a:lnTo>
                    <a:pt x="566" y="366"/>
                  </a:lnTo>
                  <a:lnTo>
                    <a:pt x="599" y="337"/>
                  </a:lnTo>
                  <a:lnTo>
                    <a:pt x="571" y="293"/>
                  </a:lnTo>
                  <a:lnTo>
                    <a:pt x="585" y="232"/>
                  </a:lnTo>
                  <a:lnTo>
                    <a:pt x="570" y="212"/>
                  </a:lnTo>
                  <a:lnTo>
                    <a:pt x="524" y="224"/>
                  </a:lnTo>
                  <a:lnTo>
                    <a:pt x="519" y="217"/>
                  </a:lnTo>
                  <a:lnTo>
                    <a:pt x="570" y="164"/>
                  </a:lnTo>
                  <a:lnTo>
                    <a:pt x="548" y="78"/>
                  </a:lnTo>
                  <a:lnTo>
                    <a:pt x="514" y="103"/>
                  </a:lnTo>
                  <a:lnTo>
                    <a:pt x="483" y="74"/>
                  </a:lnTo>
                  <a:lnTo>
                    <a:pt x="456" y="38"/>
                  </a:lnTo>
                  <a:lnTo>
                    <a:pt x="452" y="15"/>
                  </a:lnTo>
                  <a:lnTo>
                    <a:pt x="436" y="10"/>
                  </a:lnTo>
                  <a:lnTo>
                    <a:pt x="410" y="17"/>
                  </a:lnTo>
                  <a:lnTo>
                    <a:pt x="372" y="0"/>
                  </a:lnTo>
                  <a:lnTo>
                    <a:pt x="354" y="41"/>
                  </a:lnTo>
                  <a:lnTo>
                    <a:pt x="322" y="44"/>
                  </a:lnTo>
                  <a:lnTo>
                    <a:pt x="298" y="78"/>
                  </a:lnTo>
                  <a:lnTo>
                    <a:pt x="283" y="71"/>
                  </a:lnTo>
                  <a:lnTo>
                    <a:pt x="260" y="78"/>
                  </a:lnTo>
                  <a:lnTo>
                    <a:pt x="225" y="58"/>
                  </a:lnTo>
                  <a:lnTo>
                    <a:pt x="197" y="90"/>
                  </a:lnTo>
                  <a:lnTo>
                    <a:pt x="197" y="106"/>
                  </a:lnTo>
                  <a:lnTo>
                    <a:pt x="252" y="133"/>
                  </a:lnTo>
                  <a:lnTo>
                    <a:pt x="265" y="156"/>
                  </a:lnTo>
                  <a:lnTo>
                    <a:pt x="225" y="170"/>
                  </a:lnTo>
                  <a:lnTo>
                    <a:pt x="163" y="169"/>
                  </a:lnTo>
                </a:path>
              </a:pathLst>
            </a:custGeom>
            <a:grpFill/>
            <a:ln w="12700" cap="flat" cmpd="sng">
              <a:solidFill>
                <a:srgbClr val="39B44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12"/>
            <p:cNvSpPr>
              <a:spLocks/>
            </p:cNvSpPr>
            <p:nvPr/>
          </p:nvSpPr>
          <p:spPr bwMode="auto">
            <a:xfrm>
              <a:off x="3329973" y="4229199"/>
              <a:ext cx="1290637" cy="954087"/>
            </a:xfrm>
            <a:custGeom>
              <a:avLst/>
              <a:gdLst>
                <a:gd name="T0" fmla="*/ 462 w 1181"/>
                <a:gd name="T1" fmla="*/ 75 h 893"/>
                <a:gd name="T2" fmla="*/ 441 w 1181"/>
                <a:gd name="T3" fmla="*/ 27 h 893"/>
                <a:gd name="T4" fmla="*/ 517 w 1181"/>
                <a:gd name="T5" fmla="*/ 0 h 893"/>
                <a:gd name="T6" fmla="*/ 530 w 1181"/>
                <a:gd name="T7" fmla="*/ 52 h 893"/>
                <a:gd name="T8" fmla="*/ 600 w 1181"/>
                <a:gd name="T9" fmla="*/ 111 h 893"/>
                <a:gd name="T10" fmla="*/ 636 w 1181"/>
                <a:gd name="T11" fmla="*/ 111 h 893"/>
                <a:gd name="T12" fmla="*/ 667 w 1181"/>
                <a:gd name="T13" fmla="*/ 166 h 893"/>
                <a:gd name="T14" fmla="*/ 739 w 1181"/>
                <a:gd name="T15" fmla="*/ 160 h 893"/>
                <a:gd name="T16" fmla="*/ 771 w 1181"/>
                <a:gd name="T17" fmla="*/ 135 h 893"/>
                <a:gd name="T18" fmla="*/ 794 w 1181"/>
                <a:gd name="T19" fmla="*/ 160 h 893"/>
                <a:gd name="T20" fmla="*/ 876 w 1181"/>
                <a:gd name="T21" fmla="*/ 150 h 893"/>
                <a:gd name="T22" fmla="*/ 893 w 1181"/>
                <a:gd name="T23" fmla="*/ 171 h 893"/>
                <a:gd name="T24" fmla="*/ 974 w 1181"/>
                <a:gd name="T25" fmla="*/ 207 h 893"/>
                <a:gd name="T26" fmla="*/ 1076 w 1181"/>
                <a:gd name="T27" fmla="*/ 219 h 893"/>
                <a:gd name="T28" fmla="*/ 1124 w 1181"/>
                <a:gd name="T29" fmla="*/ 230 h 893"/>
                <a:gd name="T30" fmla="*/ 1169 w 1181"/>
                <a:gd name="T31" fmla="*/ 262 h 893"/>
                <a:gd name="T32" fmla="*/ 1172 w 1181"/>
                <a:gd name="T33" fmla="*/ 339 h 893"/>
                <a:gd name="T34" fmla="*/ 1115 w 1181"/>
                <a:gd name="T35" fmla="*/ 367 h 893"/>
                <a:gd name="T36" fmla="*/ 1025 w 1181"/>
                <a:gd name="T37" fmla="*/ 398 h 893"/>
                <a:gd name="T38" fmla="*/ 1041 w 1181"/>
                <a:gd name="T39" fmla="*/ 461 h 893"/>
                <a:gd name="T40" fmla="*/ 1110 w 1181"/>
                <a:gd name="T41" fmla="*/ 527 h 893"/>
                <a:gd name="T42" fmla="*/ 1081 w 1181"/>
                <a:gd name="T43" fmla="*/ 633 h 893"/>
                <a:gd name="T44" fmla="*/ 1025 w 1181"/>
                <a:gd name="T45" fmla="*/ 566 h 893"/>
                <a:gd name="T46" fmla="*/ 1004 w 1181"/>
                <a:gd name="T47" fmla="*/ 539 h 893"/>
                <a:gd name="T48" fmla="*/ 942 w 1181"/>
                <a:gd name="T49" fmla="*/ 528 h 893"/>
                <a:gd name="T50" fmla="*/ 893 w 1181"/>
                <a:gd name="T51" fmla="*/ 573 h 893"/>
                <a:gd name="T52" fmla="*/ 857 w 1181"/>
                <a:gd name="T53" fmla="*/ 601 h 893"/>
                <a:gd name="T54" fmla="*/ 799 w 1181"/>
                <a:gd name="T55" fmla="*/ 588 h 893"/>
                <a:gd name="T56" fmla="*/ 771 w 1181"/>
                <a:gd name="T57" fmla="*/ 636 h 893"/>
                <a:gd name="T58" fmla="*/ 839 w 1181"/>
                <a:gd name="T59" fmla="*/ 686 h 893"/>
                <a:gd name="T60" fmla="*/ 739 w 1181"/>
                <a:gd name="T61" fmla="*/ 699 h 893"/>
                <a:gd name="T62" fmla="*/ 710 w 1181"/>
                <a:gd name="T63" fmla="*/ 668 h 893"/>
                <a:gd name="T64" fmla="*/ 649 w 1181"/>
                <a:gd name="T65" fmla="*/ 677 h 893"/>
                <a:gd name="T66" fmla="*/ 636 w 1181"/>
                <a:gd name="T67" fmla="*/ 631 h 893"/>
                <a:gd name="T68" fmla="*/ 600 w 1181"/>
                <a:gd name="T69" fmla="*/ 606 h 893"/>
                <a:gd name="T70" fmla="*/ 597 w 1181"/>
                <a:gd name="T71" fmla="*/ 641 h 893"/>
                <a:gd name="T72" fmla="*/ 561 w 1181"/>
                <a:gd name="T73" fmla="*/ 668 h 893"/>
                <a:gd name="T74" fmla="*/ 505 w 1181"/>
                <a:gd name="T75" fmla="*/ 764 h 893"/>
                <a:gd name="T76" fmla="*/ 488 w 1181"/>
                <a:gd name="T77" fmla="*/ 871 h 893"/>
                <a:gd name="T78" fmla="*/ 414 w 1181"/>
                <a:gd name="T79" fmla="*/ 892 h 893"/>
                <a:gd name="T80" fmla="*/ 304 w 1181"/>
                <a:gd name="T81" fmla="*/ 714 h 893"/>
                <a:gd name="T82" fmla="*/ 244 w 1181"/>
                <a:gd name="T83" fmla="*/ 681 h 893"/>
                <a:gd name="T84" fmla="*/ 247 w 1181"/>
                <a:gd name="T85" fmla="*/ 636 h 893"/>
                <a:gd name="T86" fmla="*/ 192 w 1181"/>
                <a:gd name="T87" fmla="*/ 641 h 893"/>
                <a:gd name="T88" fmla="*/ 142 w 1181"/>
                <a:gd name="T89" fmla="*/ 557 h 893"/>
                <a:gd name="T90" fmla="*/ 132 w 1181"/>
                <a:gd name="T91" fmla="*/ 391 h 893"/>
                <a:gd name="T92" fmla="*/ 124 w 1181"/>
                <a:gd name="T93" fmla="*/ 306 h 893"/>
                <a:gd name="T94" fmla="*/ 0 w 1181"/>
                <a:gd name="T95" fmla="*/ 147 h 893"/>
                <a:gd name="T96" fmla="*/ 16 w 1181"/>
                <a:gd name="T97" fmla="*/ 106 h 893"/>
                <a:gd name="T98" fmla="*/ 184 w 1181"/>
                <a:gd name="T99" fmla="*/ 111 h 893"/>
                <a:gd name="T100" fmla="*/ 240 w 1181"/>
                <a:gd name="T101" fmla="*/ 122 h 893"/>
                <a:gd name="T102" fmla="*/ 327 w 1181"/>
                <a:gd name="T103" fmla="*/ 165 h 893"/>
                <a:gd name="T104" fmla="*/ 337 w 1181"/>
                <a:gd name="T105" fmla="*/ 116 h 893"/>
                <a:gd name="T106" fmla="*/ 392 w 1181"/>
                <a:gd name="T107" fmla="*/ 126 h 893"/>
                <a:gd name="T108" fmla="*/ 446 w 1181"/>
                <a:gd name="T109" fmla="*/ 112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81" h="893">
                  <a:moveTo>
                    <a:pt x="446" y="111"/>
                  </a:moveTo>
                  <a:lnTo>
                    <a:pt x="462" y="75"/>
                  </a:lnTo>
                  <a:lnTo>
                    <a:pt x="445" y="57"/>
                  </a:lnTo>
                  <a:lnTo>
                    <a:pt x="441" y="27"/>
                  </a:lnTo>
                  <a:lnTo>
                    <a:pt x="500" y="0"/>
                  </a:lnTo>
                  <a:lnTo>
                    <a:pt x="517" y="0"/>
                  </a:lnTo>
                  <a:lnTo>
                    <a:pt x="525" y="24"/>
                  </a:lnTo>
                  <a:lnTo>
                    <a:pt x="530" y="52"/>
                  </a:lnTo>
                  <a:lnTo>
                    <a:pt x="559" y="74"/>
                  </a:lnTo>
                  <a:lnTo>
                    <a:pt x="600" y="111"/>
                  </a:lnTo>
                  <a:lnTo>
                    <a:pt x="621" y="94"/>
                  </a:lnTo>
                  <a:lnTo>
                    <a:pt x="636" y="111"/>
                  </a:lnTo>
                  <a:lnTo>
                    <a:pt x="642" y="150"/>
                  </a:lnTo>
                  <a:lnTo>
                    <a:pt x="667" y="166"/>
                  </a:lnTo>
                  <a:lnTo>
                    <a:pt x="728" y="171"/>
                  </a:lnTo>
                  <a:lnTo>
                    <a:pt x="739" y="160"/>
                  </a:lnTo>
                  <a:lnTo>
                    <a:pt x="734" y="142"/>
                  </a:lnTo>
                  <a:lnTo>
                    <a:pt x="771" y="135"/>
                  </a:lnTo>
                  <a:lnTo>
                    <a:pt x="794" y="138"/>
                  </a:lnTo>
                  <a:lnTo>
                    <a:pt x="794" y="160"/>
                  </a:lnTo>
                  <a:lnTo>
                    <a:pt x="811" y="162"/>
                  </a:lnTo>
                  <a:lnTo>
                    <a:pt x="876" y="150"/>
                  </a:lnTo>
                  <a:lnTo>
                    <a:pt x="888" y="154"/>
                  </a:lnTo>
                  <a:lnTo>
                    <a:pt x="893" y="171"/>
                  </a:lnTo>
                  <a:lnTo>
                    <a:pt x="917" y="180"/>
                  </a:lnTo>
                  <a:lnTo>
                    <a:pt x="974" y="207"/>
                  </a:lnTo>
                  <a:lnTo>
                    <a:pt x="1007" y="194"/>
                  </a:lnTo>
                  <a:lnTo>
                    <a:pt x="1076" y="219"/>
                  </a:lnTo>
                  <a:lnTo>
                    <a:pt x="1089" y="238"/>
                  </a:lnTo>
                  <a:lnTo>
                    <a:pt x="1124" y="230"/>
                  </a:lnTo>
                  <a:lnTo>
                    <a:pt x="1147" y="234"/>
                  </a:lnTo>
                  <a:lnTo>
                    <a:pt x="1169" y="262"/>
                  </a:lnTo>
                  <a:lnTo>
                    <a:pt x="1180" y="320"/>
                  </a:lnTo>
                  <a:lnTo>
                    <a:pt x="1172" y="339"/>
                  </a:lnTo>
                  <a:lnTo>
                    <a:pt x="1158" y="334"/>
                  </a:lnTo>
                  <a:lnTo>
                    <a:pt x="1115" y="367"/>
                  </a:lnTo>
                  <a:lnTo>
                    <a:pt x="1044" y="379"/>
                  </a:lnTo>
                  <a:lnTo>
                    <a:pt x="1025" y="398"/>
                  </a:lnTo>
                  <a:lnTo>
                    <a:pt x="1039" y="418"/>
                  </a:lnTo>
                  <a:lnTo>
                    <a:pt x="1041" y="461"/>
                  </a:lnTo>
                  <a:lnTo>
                    <a:pt x="1061" y="465"/>
                  </a:lnTo>
                  <a:lnTo>
                    <a:pt x="1110" y="527"/>
                  </a:lnTo>
                  <a:lnTo>
                    <a:pt x="1112" y="608"/>
                  </a:lnTo>
                  <a:lnTo>
                    <a:pt x="1081" y="633"/>
                  </a:lnTo>
                  <a:lnTo>
                    <a:pt x="1051" y="603"/>
                  </a:lnTo>
                  <a:lnTo>
                    <a:pt x="1025" y="566"/>
                  </a:lnTo>
                  <a:lnTo>
                    <a:pt x="1021" y="543"/>
                  </a:lnTo>
                  <a:lnTo>
                    <a:pt x="1004" y="539"/>
                  </a:lnTo>
                  <a:lnTo>
                    <a:pt x="979" y="546"/>
                  </a:lnTo>
                  <a:lnTo>
                    <a:pt x="942" y="528"/>
                  </a:lnTo>
                  <a:lnTo>
                    <a:pt x="925" y="571"/>
                  </a:lnTo>
                  <a:lnTo>
                    <a:pt x="893" y="573"/>
                  </a:lnTo>
                  <a:lnTo>
                    <a:pt x="871" y="608"/>
                  </a:lnTo>
                  <a:lnTo>
                    <a:pt x="857" y="601"/>
                  </a:lnTo>
                  <a:lnTo>
                    <a:pt x="834" y="608"/>
                  </a:lnTo>
                  <a:lnTo>
                    <a:pt x="799" y="588"/>
                  </a:lnTo>
                  <a:lnTo>
                    <a:pt x="771" y="620"/>
                  </a:lnTo>
                  <a:lnTo>
                    <a:pt x="771" y="636"/>
                  </a:lnTo>
                  <a:lnTo>
                    <a:pt x="827" y="665"/>
                  </a:lnTo>
                  <a:lnTo>
                    <a:pt x="839" y="686"/>
                  </a:lnTo>
                  <a:lnTo>
                    <a:pt x="799" y="701"/>
                  </a:lnTo>
                  <a:lnTo>
                    <a:pt x="739" y="699"/>
                  </a:lnTo>
                  <a:lnTo>
                    <a:pt x="733" y="673"/>
                  </a:lnTo>
                  <a:lnTo>
                    <a:pt x="710" y="668"/>
                  </a:lnTo>
                  <a:lnTo>
                    <a:pt x="673" y="690"/>
                  </a:lnTo>
                  <a:lnTo>
                    <a:pt x="649" y="677"/>
                  </a:lnTo>
                  <a:lnTo>
                    <a:pt x="649" y="645"/>
                  </a:lnTo>
                  <a:lnTo>
                    <a:pt x="636" y="631"/>
                  </a:lnTo>
                  <a:lnTo>
                    <a:pt x="636" y="613"/>
                  </a:lnTo>
                  <a:lnTo>
                    <a:pt x="600" y="606"/>
                  </a:lnTo>
                  <a:lnTo>
                    <a:pt x="593" y="615"/>
                  </a:lnTo>
                  <a:lnTo>
                    <a:pt x="597" y="641"/>
                  </a:lnTo>
                  <a:lnTo>
                    <a:pt x="567" y="653"/>
                  </a:lnTo>
                  <a:lnTo>
                    <a:pt x="561" y="668"/>
                  </a:lnTo>
                  <a:lnTo>
                    <a:pt x="567" y="691"/>
                  </a:lnTo>
                  <a:lnTo>
                    <a:pt x="505" y="764"/>
                  </a:lnTo>
                  <a:lnTo>
                    <a:pt x="517" y="847"/>
                  </a:lnTo>
                  <a:lnTo>
                    <a:pt x="488" y="871"/>
                  </a:lnTo>
                  <a:lnTo>
                    <a:pt x="474" y="857"/>
                  </a:lnTo>
                  <a:lnTo>
                    <a:pt x="414" y="892"/>
                  </a:lnTo>
                  <a:lnTo>
                    <a:pt x="392" y="879"/>
                  </a:lnTo>
                  <a:lnTo>
                    <a:pt x="304" y="714"/>
                  </a:lnTo>
                  <a:lnTo>
                    <a:pt x="272" y="690"/>
                  </a:lnTo>
                  <a:lnTo>
                    <a:pt x="244" y="681"/>
                  </a:lnTo>
                  <a:lnTo>
                    <a:pt x="231" y="660"/>
                  </a:lnTo>
                  <a:lnTo>
                    <a:pt x="247" y="636"/>
                  </a:lnTo>
                  <a:lnTo>
                    <a:pt x="222" y="615"/>
                  </a:lnTo>
                  <a:lnTo>
                    <a:pt x="192" y="641"/>
                  </a:lnTo>
                  <a:lnTo>
                    <a:pt x="163" y="645"/>
                  </a:lnTo>
                  <a:lnTo>
                    <a:pt x="142" y="557"/>
                  </a:lnTo>
                  <a:lnTo>
                    <a:pt x="138" y="534"/>
                  </a:lnTo>
                  <a:lnTo>
                    <a:pt x="132" y="391"/>
                  </a:lnTo>
                  <a:lnTo>
                    <a:pt x="105" y="320"/>
                  </a:lnTo>
                  <a:lnTo>
                    <a:pt x="124" y="306"/>
                  </a:lnTo>
                  <a:lnTo>
                    <a:pt x="69" y="202"/>
                  </a:lnTo>
                  <a:lnTo>
                    <a:pt x="0" y="147"/>
                  </a:lnTo>
                  <a:lnTo>
                    <a:pt x="10" y="116"/>
                  </a:lnTo>
                  <a:lnTo>
                    <a:pt x="16" y="106"/>
                  </a:lnTo>
                  <a:lnTo>
                    <a:pt x="117" y="90"/>
                  </a:lnTo>
                  <a:lnTo>
                    <a:pt x="184" y="111"/>
                  </a:lnTo>
                  <a:lnTo>
                    <a:pt x="224" y="98"/>
                  </a:lnTo>
                  <a:lnTo>
                    <a:pt x="240" y="122"/>
                  </a:lnTo>
                  <a:lnTo>
                    <a:pt x="290" y="171"/>
                  </a:lnTo>
                  <a:lnTo>
                    <a:pt x="327" y="165"/>
                  </a:lnTo>
                  <a:lnTo>
                    <a:pt x="327" y="135"/>
                  </a:lnTo>
                  <a:lnTo>
                    <a:pt x="337" y="116"/>
                  </a:lnTo>
                  <a:lnTo>
                    <a:pt x="376" y="99"/>
                  </a:lnTo>
                  <a:lnTo>
                    <a:pt x="392" y="126"/>
                  </a:lnTo>
                  <a:lnTo>
                    <a:pt x="414" y="111"/>
                  </a:lnTo>
                  <a:lnTo>
                    <a:pt x="446" y="112"/>
                  </a:lnTo>
                  <a:lnTo>
                    <a:pt x="446" y="111"/>
                  </a:lnTo>
                </a:path>
              </a:pathLst>
            </a:custGeom>
            <a:grpFill/>
            <a:ln w="12700" cap="flat" cmpd="sng">
              <a:solidFill>
                <a:srgbClr val="39B44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1445610" y="3865661"/>
              <a:ext cx="2035175" cy="1076325"/>
            </a:xfrm>
            <a:custGeom>
              <a:avLst/>
              <a:gdLst>
                <a:gd name="T0" fmla="*/ 1132 w 1863"/>
                <a:gd name="T1" fmla="*/ 958 h 1005"/>
                <a:gd name="T2" fmla="*/ 1161 w 1863"/>
                <a:gd name="T3" fmla="*/ 990 h 1005"/>
                <a:gd name="T4" fmla="*/ 1256 w 1863"/>
                <a:gd name="T5" fmla="*/ 958 h 1005"/>
                <a:gd name="T6" fmla="*/ 1316 w 1863"/>
                <a:gd name="T7" fmla="*/ 915 h 1005"/>
                <a:gd name="T8" fmla="*/ 1386 w 1863"/>
                <a:gd name="T9" fmla="*/ 887 h 1005"/>
                <a:gd name="T10" fmla="*/ 1461 w 1863"/>
                <a:gd name="T11" fmla="*/ 863 h 1005"/>
                <a:gd name="T12" fmla="*/ 1582 w 1863"/>
                <a:gd name="T13" fmla="*/ 843 h 1005"/>
                <a:gd name="T14" fmla="*/ 1584 w 1863"/>
                <a:gd name="T15" fmla="*/ 887 h 1005"/>
                <a:gd name="T16" fmla="*/ 1622 w 1863"/>
                <a:gd name="T17" fmla="*/ 895 h 1005"/>
                <a:gd name="T18" fmla="*/ 1599 w 1863"/>
                <a:gd name="T19" fmla="*/ 951 h 1005"/>
                <a:gd name="T20" fmla="*/ 1622 w 1863"/>
                <a:gd name="T21" fmla="*/ 958 h 1005"/>
                <a:gd name="T22" fmla="*/ 1725 w 1863"/>
                <a:gd name="T23" fmla="*/ 951 h 1005"/>
                <a:gd name="T24" fmla="*/ 1787 w 1863"/>
                <a:gd name="T25" fmla="*/ 971 h 1005"/>
                <a:gd name="T26" fmla="*/ 1815 w 1863"/>
                <a:gd name="T27" fmla="*/ 983 h 1005"/>
                <a:gd name="T28" fmla="*/ 1820 w 1863"/>
                <a:gd name="T29" fmla="*/ 915 h 1005"/>
                <a:gd name="T30" fmla="*/ 1862 w 1863"/>
                <a:gd name="T31" fmla="*/ 870 h 1005"/>
                <a:gd name="T32" fmla="*/ 1829 w 1863"/>
                <a:gd name="T33" fmla="*/ 655 h 1005"/>
                <a:gd name="T34" fmla="*/ 1792 w 1863"/>
                <a:gd name="T35" fmla="*/ 538 h 1005"/>
                <a:gd name="T36" fmla="*/ 1703 w 1863"/>
                <a:gd name="T37" fmla="*/ 495 h 1005"/>
                <a:gd name="T38" fmla="*/ 1647 w 1863"/>
                <a:gd name="T39" fmla="*/ 602 h 1005"/>
                <a:gd name="T40" fmla="*/ 1540 w 1863"/>
                <a:gd name="T41" fmla="*/ 547 h 1005"/>
                <a:gd name="T42" fmla="*/ 1342 w 1863"/>
                <a:gd name="T43" fmla="*/ 475 h 1005"/>
                <a:gd name="T44" fmla="*/ 1260 w 1863"/>
                <a:gd name="T45" fmla="*/ 463 h 1005"/>
                <a:gd name="T46" fmla="*/ 1102 w 1863"/>
                <a:gd name="T47" fmla="*/ 397 h 1005"/>
                <a:gd name="T48" fmla="*/ 1026 w 1863"/>
                <a:gd name="T49" fmla="*/ 214 h 1005"/>
                <a:gd name="T50" fmla="*/ 1055 w 1863"/>
                <a:gd name="T51" fmla="*/ 157 h 1005"/>
                <a:gd name="T52" fmla="*/ 1054 w 1863"/>
                <a:gd name="T53" fmla="*/ 78 h 1005"/>
                <a:gd name="T54" fmla="*/ 1066 w 1863"/>
                <a:gd name="T55" fmla="*/ 39 h 1005"/>
                <a:gd name="T56" fmla="*/ 927 w 1863"/>
                <a:gd name="T57" fmla="*/ 0 h 1005"/>
                <a:gd name="T58" fmla="*/ 827 w 1863"/>
                <a:gd name="T59" fmla="*/ 13 h 1005"/>
                <a:gd name="T60" fmla="*/ 703 w 1863"/>
                <a:gd name="T61" fmla="*/ 54 h 1005"/>
                <a:gd name="T62" fmla="*/ 578 w 1863"/>
                <a:gd name="T63" fmla="*/ 67 h 1005"/>
                <a:gd name="T64" fmla="*/ 494 w 1863"/>
                <a:gd name="T65" fmla="*/ 24 h 1005"/>
                <a:gd name="T66" fmla="*/ 358 w 1863"/>
                <a:gd name="T67" fmla="*/ 49 h 1005"/>
                <a:gd name="T68" fmla="*/ 304 w 1863"/>
                <a:gd name="T69" fmla="*/ 18 h 1005"/>
                <a:gd name="T70" fmla="*/ 202 w 1863"/>
                <a:gd name="T71" fmla="*/ 28 h 1005"/>
                <a:gd name="T72" fmla="*/ 153 w 1863"/>
                <a:gd name="T73" fmla="*/ 94 h 1005"/>
                <a:gd name="T74" fmla="*/ 124 w 1863"/>
                <a:gd name="T75" fmla="*/ 127 h 1005"/>
                <a:gd name="T76" fmla="*/ 89 w 1863"/>
                <a:gd name="T77" fmla="*/ 147 h 1005"/>
                <a:gd name="T78" fmla="*/ 74 w 1863"/>
                <a:gd name="T79" fmla="*/ 172 h 1005"/>
                <a:gd name="T80" fmla="*/ 101 w 1863"/>
                <a:gd name="T81" fmla="*/ 231 h 1005"/>
                <a:gd name="T82" fmla="*/ 94 w 1863"/>
                <a:gd name="T83" fmla="*/ 288 h 1005"/>
                <a:gd name="T84" fmla="*/ 27 w 1863"/>
                <a:gd name="T85" fmla="*/ 267 h 1005"/>
                <a:gd name="T86" fmla="*/ 0 w 1863"/>
                <a:gd name="T87" fmla="*/ 293 h 1005"/>
                <a:gd name="T88" fmla="*/ 17 w 1863"/>
                <a:gd name="T89" fmla="*/ 347 h 1005"/>
                <a:gd name="T90" fmla="*/ 9 w 1863"/>
                <a:gd name="T91" fmla="*/ 397 h 1005"/>
                <a:gd name="T92" fmla="*/ 43 w 1863"/>
                <a:gd name="T93" fmla="*/ 415 h 1005"/>
                <a:gd name="T94" fmla="*/ 124 w 1863"/>
                <a:gd name="T95" fmla="*/ 495 h 1005"/>
                <a:gd name="T96" fmla="*/ 172 w 1863"/>
                <a:gd name="T97" fmla="*/ 565 h 1005"/>
                <a:gd name="T98" fmla="*/ 205 w 1863"/>
                <a:gd name="T99" fmla="*/ 588 h 1005"/>
                <a:gd name="T100" fmla="*/ 261 w 1863"/>
                <a:gd name="T101" fmla="*/ 584 h 1005"/>
                <a:gd name="T102" fmla="*/ 395 w 1863"/>
                <a:gd name="T103" fmla="*/ 730 h 1005"/>
                <a:gd name="T104" fmla="*/ 435 w 1863"/>
                <a:gd name="T105" fmla="*/ 715 h 1005"/>
                <a:gd name="T106" fmla="*/ 447 w 1863"/>
                <a:gd name="T107" fmla="*/ 771 h 1005"/>
                <a:gd name="T108" fmla="*/ 529 w 1863"/>
                <a:gd name="T109" fmla="*/ 805 h 1005"/>
                <a:gd name="T110" fmla="*/ 596 w 1863"/>
                <a:gd name="T111" fmla="*/ 875 h 1005"/>
                <a:gd name="T112" fmla="*/ 608 w 1863"/>
                <a:gd name="T113" fmla="*/ 905 h 1005"/>
                <a:gd name="T114" fmla="*/ 682 w 1863"/>
                <a:gd name="T115" fmla="*/ 903 h 1005"/>
                <a:gd name="T116" fmla="*/ 813 w 1863"/>
                <a:gd name="T117" fmla="*/ 928 h 1005"/>
                <a:gd name="T118" fmla="*/ 872 w 1863"/>
                <a:gd name="T119" fmla="*/ 946 h 1005"/>
                <a:gd name="T120" fmla="*/ 872 w 1863"/>
                <a:gd name="T121" fmla="*/ 1004 h 1005"/>
                <a:gd name="T122" fmla="*/ 984 w 1863"/>
                <a:gd name="T123" fmla="*/ 918 h 1005"/>
                <a:gd name="T124" fmla="*/ 1073 w 1863"/>
                <a:gd name="T125" fmla="*/ 951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3" h="1005">
                  <a:moveTo>
                    <a:pt x="1073" y="951"/>
                  </a:moveTo>
                  <a:lnTo>
                    <a:pt x="1132" y="958"/>
                  </a:lnTo>
                  <a:lnTo>
                    <a:pt x="1151" y="985"/>
                  </a:lnTo>
                  <a:lnTo>
                    <a:pt x="1161" y="990"/>
                  </a:lnTo>
                  <a:lnTo>
                    <a:pt x="1250" y="973"/>
                  </a:lnTo>
                  <a:lnTo>
                    <a:pt x="1256" y="958"/>
                  </a:lnTo>
                  <a:lnTo>
                    <a:pt x="1272" y="948"/>
                  </a:lnTo>
                  <a:lnTo>
                    <a:pt x="1316" y="915"/>
                  </a:lnTo>
                  <a:lnTo>
                    <a:pt x="1353" y="910"/>
                  </a:lnTo>
                  <a:lnTo>
                    <a:pt x="1386" y="887"/>
                  </a:lnTo>
                  <a:lnTo>
                    <a:pt x="1452" y="850"/>
                  </a:lnTo>
                  <a:lnTo>
                    <a:pt x="1461" y="863"/>
                  </a:lnTo>
                  <a:lnTo>
                    <a:pt x="1510" y="880"/>
                  </a:lnTo>
                  <a:lnTo>
                    <a:pt x="1582" y="843"/>
                  </a:lnTo>
                  <a:lnTo>
                    <a:pt x="1604" y="858"/>
                  </a:lnTo>
                  <a:lnTo>
                    <a:pt x="1584" y="887"/>
                  </a:lnTo>
                  <a:lnTo>
                    <a:pt x="1592" y="895"/>
                  </a:lnTo>
                  <a:lnTo>
                    <a:pt x="1622" y="895"/>
                  </a:lnTo>
                  <a:lnTo>
                    <a:pt x="1624" y="907"/>
                  </a:lnTo>
                  <a:lnTo>
                    <a:pt x="1599" y="951"/>
                  </a:lnTo>
                  <a:lnTo>
                    <a:pt x="1607" y="958"/>
                  </a:lnTo>
                  <a:lnTo>
                    <a:pt x="1622" y="958"/>
                  </a:lnTo>
                  <a:lnTo>
                    <a:pt x="1694" y="978"/>
                  </a:lnTo>
                  <a:lnTo>
                    <a:pt x="1725" y="951"/>
                  </a:lnTo>
                  <a:lnTo>
                    <a:pt x="1772" y="988"/>
                  </a:lnTo>
                  <a:lnTo>
                    <a:pt x="1787" y="971"/>
                  </a:lnTo>
                  <a:lnTo>
                    <a:pt x="1799" y="983"/>
                  </a:lnTo>
                  <a:lnTo>
                    <a:pt x="1815" y="983"/>
                  </a:lnTo>
                  <a:lnTo>
                    <a:pt x="1821" y="971"/>
                  </a:lnTo>
                  <a:lnTo>
                    <a:pt x="1820" y="915"/>
                  </a:lnTo>
                  <a:lnTo>
                    <a:pt x="1832" y="907"/>
                  </a:lnTo>
                  <a:lnTo>
                    <a:pt x="1862" y="870"/>
                  </a:lnTo>
                  <a:lnTo>
                    <a:pt x="1856" y="727"/>
                  </a:lnTo>
                  <a:lnTo>
                    <a:pt x="1829" y="655"/>
                  </a:lnTo>
                  <a:lnTo>
                    <a:pt x="1848" y="641"/>
                  </a:lnTo>
                  <a:lnTo>
                    <a:pt x="1792" y="538"/>
                  </a:lnTo>
                  <a:lnTo>
                    <a:pt x="1722" y="482"/>
                  </a:lnTo>
                  <a:lnTo>
                    <a:pt x="1703" y="495"/>
                  </a:lnTo>
                  <a:lnTo>
                    <a:pt x="1706" y="528"/>
                  </a:lnTo>
                  <a:lnTo>
                    <a:pt x="1647" y="602"/>
                  </a:lnTo>
                  <a:lnTo>
                    <a:pt x="1547" y="584"/>
                  </a:lnTo>
                  <a:lnTo>
                    <a:pt x="1540" y="547"/>
                  </a:lnTo>
                  <a:lnTo>
                    <a:pt x="1478" y="497"/>
                  </a:lnTo>
                  <a:lnTo>
                    <a:pt x="1342" y="475"/>
                  </a:lnTo>
                  <a:lnTo>
                    <a:pt x="1283" y="465"/>
                  </a:lnTo>
                  <a:lnTo>
                    <a:pt x="1260" y="463"/>
                  </a:lnTo>
                  <a:lnTo>
                    <a:pt x="1209" y="420"/>
                  </a:lnTo>
                  <a:lnTo>
                    <a:pt x="1102" y="397"/>
                  </a:lnTo>
                  <a:lnTo>
                    <a:pt x="1028" y="253"/>
                  </a:lnTo>
                  <a:lnTo>
                    <a:pt x="1026" y="214"/>
                  </a:lnTo>
                  <a:lnTo>
                    <a:pt x="1055" y="201"/>
                  </a:lnTo>
                  <a:lnTo>
                    <a:pt x="1055" y="157"/>
                  </a:lnTo>
                  <a:lnTo>
                    <a:pt x="1078" y="103"/>
                  </a:lnTo>
                  <a:lnTo>
                    <a:pt x="1054" y="78"/>
                  </a:lnTo>
                  <a:lnTo>
                    <a:pt x="1085" y="51"/>
                  </a:lnTo>
                  <a:lnTo>
                    <a:pt x="1066" y="39"/>
                  </a:lnTo>
                  <a:lnTo>
                    <a:pt x="1016" y="39"/>
                  </a:lnTo>
                  <a:lnTo>
                    <a:pt x="927" y="0"/>
                  </a:lnTo>
                  <a:lnTo>
                    <a:pt x="872" y="0"/>
                  </a:lnTo>
                  <a:lnTo>
                    <a:pt x="827" y="13"/>
                  </a:lnTo>
                  <a:lnTo>
                    <a:pt x="778" y="13"/>
                  </a:lnTo>
                  <a:lnTo>
                    <a:pt x="703" y="54"/>
                  </a:lnTo>
                  <a:lnTo>
                    <a:pt x="640" y="46"/>
                  </a:lnTo>
                  <a:lnTo>
                    <a:pt x="578" y="67"/>
                  </a:lnTo>
                  <a:lnTo>
                    <a:pt x="526" y="51"/>
                  </a:lnTo>
                  <a:lnTo>
                    <a:pt x="494" y="24"/>
                  </a:lnTo>
                  <a:lnTo>
                    <a:pt x="413" y="13"/>
                  </a:lnTo>
                  <a:lnTo>
                    <a:pt x="358" y="49"/>
                  </a:lnTo>
                  <a:lnTo>
                    <a:pt x="328" y="37"/>
                  </a:lnTo>
                  <a:lnTo>
                    <a:pt x="304" y="18"/>
                  </a:lnTo>
                  <a:lnTo>
                    <a:pt x="244" y="1"/>
                  </a:lnTo>
                  <a:lnTo>
                    <a:pt x="202" y="28"/>
                  </a:lnTo>
                  <a:lnTo>
                    <a:pt x="184" y="76"/>
                  </a:lnTo>
                  <a:lnTo>
                    <a:pt x="153" y="94"/>
                  </a:lnTo>
                  <a:lnTo>
                    <a:pt x="146" y="120"/>
                  </a:lnTo>
                  <a:lnTo>
                    <a:pt x="124" y="127"/>
                  </a:lnTo>
                  <a:lnTo>
                    <a:pt x="99" y="124"/>
                  </a:lnTo>
                  <a:lnTo>
                    <a:pt x="89" y="147"/>
                  </a:lnTo>
                  <a:lnTo>
                    <a:pt x="83" y="175"/>
                  </a:lnTo>
                  <a:lnTo>
                    <a:pt x="74" y="172"/>
                  </a:lnTo>
                  <a:lnTo>
                    <a:pt x="71" y="201"/>
                  </a:lnTo>
                  <a:lnTo>
                    <a:pt x="101" y="231"/>
                  </a:lnTo>
                  <a:lnTo>
                    <a:pt x="104" y="273"/>
                  </a:lnTo>
                  <a:lnTo>
                    <a:pt x="94" y="288"/>
                  </a:lnTo>
                  <a:lnTo>
                    <a:pt x="49" y="293"/>
                  </a:lnTo>
                  <a:lnTo>
                    <a:pt x="27" y="267"/>
                  </a:lnTo>
                  <a:lnTo>
                    <a:pt x="4" y="273"/>
                  </a:lnTo>
                  <a:lnTo>
                    <a:pt x="0" y="293"/>
                  </a:lnTo>
                  <a:lnTo>
                    <a:pt x="11" y="323"/>
                  </a:lnTo>
                  <a:lnTo>
                    <a:pt x="17" y="347"/>
                  </a:lnTo>
                  <a:lnTo>
                    <a:pt x="17" y="374"/>
                  </a:lnTo>
                  <a:lnTo>
                    <a:pt x="9" y="397"/>
                  </a:lnTo>
                  <a:lnTo>
                    <a:pt x="11" y="411"/>
                  </a:lnTo>
                  <a:lnTo>
                    <a:pt x="43" y="415"/>
                  </a:lnTo>
                  <a:lnTo>
                    <a:pt x="57" y="441"/>
                  </a:lnTo>
                  <a:lnTo>
                    <a:pt x="124" y="495"/>
                  </a:lnTo>
                  <a:lnTo>
                    <a:pt x="124" y="510"/>
                  </a:lnTo>
                  <a:lnTo>
                    <a:pt x="172" y="565"/>
                  </a:lnTo>
                  <a:lnTo>
                    <a:pt x="189" y="584"/>
                  </a:lnTo>
                  <a:lnTo>
                    <a:pt x="205" y="588"/>
                  </a:lnTo>
                  <a:lnTo>
                    <a:pt x="233" y="559"/>
                  </a:lnTo>
                  <a:lnTo>
                    <a:pt x="261" y="584"/>
                  </a:lnTo>
                  <a:lnTo>
                    <a:pt x="375" y="679"/>
                  </a:lnTo>
                  <a:lnTo>
                    <a:pt x="395" y="730"/>
                  </a:lnTo>
                  <a:lnTo>
                    <a:pt x="421" y="730"/>
                  </a:lnTo>
                  <a:lnTo>
                    <a:pt x="435" y="715"/>
                  </a:lnTo>
                  <a:lnTo>
                    <a:pt x="447" y="727"/>
                  </a:lnTo>
                  <a:lnTo>
                    <a:pt x="447" y="771"/>
                  </a:lnTo>
                  <a:lnTo>
                    <a:pt x="513" y="808"/>
                  </a:lnTo>
                  <a:lnTo>
                    <a:pt x="529" y="805"/>
                  </a:lnTo>
                  <a:lnTo>
                    <a:pt x="538" y="843"/>
                  </a:lnTo>
                  <a:lnTo>
                    <a:pt x="596" y="875"/>
                  </a:lnTo>
                  <a:lnTo>
                    <a:pt x="596" y="898"/>
                  </a:lnTo>
                  <a:lnTo>
                    <a:pt x="608" y="905"/>
                  </a:lnTo>
                  <a:lnTo>
                    <a:pt x="657" y="903"/>
                  </a:lnTo>
                  <a:lnTo>
                    <a:pt x="682" y="903"/>
                  </a:lnTo>
                  <a:lnTo>
                    <a:pt x="724" y="931"/>
                  </a:lnTo>
                  <a:lnTo>
                    <a:pt x="813" y="928"/>
                  </a:lnTo>
                  <a:lnTo>
                    <a:pt x="860" y="927"/>
                  </a:lnTo>
                  <a:lnTo>
                    <a:pt x="872" y="946"/>
                  </a:lnTo>
                  <a:lnTo>
                    <a:pt x="860" y="988"/>
                  </a:lnTo>
                  <a:lnTo>
                    <a:pt x="872" y="1004"/>
                  </a:lnTo>
                  <a:lnTo>
                    <a:pt x="922" y="961"/>
                  </a:lnTo>
                  <a:lnTo>
                    <a:pt x="984" y="918"/>
                  </a:lnTo>
                  <a:lnTo>
                    <a:pt x="1028" y="923"/>
                  </a:lnTo>
                  <a:lnTo>
                    <a:pt x="1073" y="951"/>
                  </a:lnTo>
                </a:path>
              </a:pathLst>
            </a:custGeom>
            <a:grpFill/>
            <a:ln w="12700" cap="flat" cmpd="sng">
              <a:solidFill>
                <a:srgbClr val="39B44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14"/>
            <p:cNvSpPr>
              <a:spLocks/>
            </p:cNvSpPr>
            <p:nvPr/>
          </p:nvSpPr>
          <p:spPr bwMode="auto">
            <a:xfrm>
              <a:off x="4607910" y="3921224"/>
              <a:ext cx="633413" cy="542925"/>
            </a:xfrm>
            <a:custGeom>
              <a:avLst/>
              <a:gdLst>
                <a:gd name="T0" fmla="*/ 67 w 580"/>
                <a:gd name="T1" fmla="*/ 352 h 507"/>
                <a:gd name="T2" fmla="*/ 151 w 580"/>
                <a:gd name="T3" fmla="*/ 423 h 507"/>
                <a:gd name="T4" fmla="*/ 220 w 580"/>
                <a:gd name="T5" fmla="*/ 437 h 507"/>
                <a:gd name="T6" fmla="*/ 282 w 580"/>
                <a:gd name="T7" fmla="*/ 430 h 507"/>
                <a:gd name="T8" fmla="*/ 303 w 580"/>
                <a:gd name="T9" fmla="*/ 437 h 507"/>
                <a:gd name="T10" fmla="*/ 326 w 580"/>
                <a:gd name="T11" fmla="*/ 425 h 507"/>
                <a:gd name="T12" fmla="*/ 340 w 580"/>
                <a:gd name="T13" fmla="*/ 443 h 507"/>
                <a:gd name="T14" fmla="*/ 347 w 580"/>
                <a:gd name="T15" fmla="*/ 465 h 507"/>
                <a:gd name="T16" fmla="*/ 378 w 580"/>
                <a:gd name="T17" fmla="*/ 480 h 507"/>
                <a:gd name="T18" fmla="*/ 418 w 580"/>
                <a:gd name="T19" fmla="*/ 480 h 507"/>
                <a:gd name="T20" fmla="*/ 448 w 580"/>
                <a:gd name="T21" fmla="*/ 506 h 507"/>
                <a:gd name="T22" fmla="*/ 475 w 580"/>
                <a:gd name="T23" fmla="*/ 494 h 507"/>
                <a:gd name="T24" fmla="*/ 496 w 580"/>
                <a:gd name="T25" fmla="*/ 506 h 507"/>
                <a:gd name="T26" fmla="*/ 513 w 580"/>
                <a:gd name="T27" fmla="*/ 471 h 507"/>
                <a:gd name="T28" fmla="*/ 538 w 580"/>
                <a:gd name="T29" fmla="*/ 460 h 507"/>
                <a:gd name="T30" fmla="*/ 543 w 580"/>
                <a:gd name="T31" fmla="*/ 432 h 507"/>
                <a:gd name="T32" fmla="*/ 533 w 580"/>
                <a:gd name="T33" fmla="*/ 382 h 507"/>
                <a:gd name="T34" fmla="*/ 529 w 580"/>
                <a:gd name="T35" fmla="*/ 378 h 507"/>
                <a:gd name="T36" fmla="*/ 503 w 580"/>
                <a:gd name="T37" fmla="*/ 405 h 507"/>
                <a:gd name="T38" fmla="*/ 465 w 580"/>
                <a:gd name="T39" fmla="*/ 374 h 507"/>
                <a:gd name="T40" fmla="*/ 437 w 580"/>
                <a:gd name="T41" fmla="*/ 340 h 507"/>
                <a:gd name="T42" fmla="*/ 465 w 580"/>
                <a:gd name="T43" fmla="*/ 320 h 507"/>
                <a:gd name="T44" fmla="*/ 474 w 580"/>
                <a:gd name="T45" fmla="*/ 286 h 507"/>
                <a:gd name="T46" fmla="*/ 490 w 580"/>
                <a:gd name="T47" fmla="*/ 274 h 507"/>
                <a:gd name="T48" fmla="*/ 489 w 580"/>
                <a:gd name="T49" fmla="*/ 227 h 507"/>
                <a:gd name="T50" fmla="*/ 501 w 580"/>
                <a:gd name="T51" fmla="*/ 217 h 507"/>
                <a:gd name="T52" fmla="*/ 524 w 580"/>
                <a:gd name="T53" fmla="*/ 235 h 507"/>
                <a:gd name="T54" fmla="*/ 538 w 580"/>
                <a:gd name="T55" fmla="*/ 254 h 507"/>
                <a:gd name="T56" fmla="*/ 569 w 580"/>
                <a:gd name="T57" fmla="*/ 235 h 507"/>
                <a:gd name="T58" fmla="*/ 579 w 580"/>
                <a:gd name="T59" fmla="*/ 223 h 507"/>
                <a:gd name="T60" fmla="*/ 574 w 580"/>
                <a:gd name="T61" fmla="*/ 199 h 507"/>
                <a:gd name="T62" fmla="*/ 538 w 580"/>
                <a:gd name="T63" fmla="*/ 181 h 507"/>
                <a:gd name="T64" fmla="*/ 530 w 580"/>
                <a:gd name="T65" fmla="*/ 155 h 507"/>
                <a:gd name="T66" fmla="*/ 469 w 580"/>
                <a:gd name="T67" fmla="*/ 164 h 507"/>
                <a:gd name="T68" fmla="*/ 428 w 580"/>
                <a:gd name="T69" fmla="*/ 131 h 507"/>
                <a:gd name="T70" fmla="*/ 410 w 580"/>
                <a:gd name="T71" fmla="*/ 127 h 507"/>
                <a:gd name="T72" fmla="*/ 410 w 580"/>
                <a:gd name="T73" fmla="*/ 103 h 507"/>
                <a:gd name="T74" fmla="*/ 498 w 580"/>
                <a:gd name="T75" fmla="*/ 9 h 507"/>
                <a:gd name="T76" fmla="*/ 465 w 580"/>
                <a:gd name="T77" fmla="*/ 17 h 507"/>
                <a:gd name="T78" fmla="*/ 445 w 580"/>
                <a:gd name="T79" fmla="*/ 28 h 507"/>
                <a:gd name="T80" fmla="*/ 437 w 580"/>
                <a:gd name="T81" fmla="*/ 17 h 507"/>
                <a:gd name="T82" fmla="*/ 437 w 580"/>
                <a:gd name="T83" fmla="*/ 4 h 507"/>
                <a:gd name="T84" fmla="*/ 423 w 580"/>
                <a:gd name="T85" fmla="*/ 0 h 507"/>
                <a:gd name="T86" fmla="*/ 383 w 580"/>
                <a:gd name="T87" fmla="*/ 14 h 507"/>
                <a:gd name="T88" fmla="*/ 282 w 580"/>
                <a:gd name="T89" fmla="*/ 2 h 507"/>
                <a:gd name="T90" fmla="*/ 277 w 580"/>
                <a:gd name="T91" fmla="*/ 82 h 507"/>
                <a:gd name="T92" fmla="*/ 230 w 580"/>
                <a:gd name="T93" fmla="*/ 121 h 507"/>
                <a:gd name="T94" fmla="*/ 163 w 580"/>
                <a:gd name="T95" fmla="*/ 131 h 507"/>
                <a:gd name="T96" fmla="*/ 72 w 580"/>
                <a:gd name="T97" fmla="*/ 190 h 507"/>
                <a:gd name="T98" fmla="*/ 0 w 580"/>
                <a:gd name="T99" fmla="*/ 211 h 507"/>
                <a:gd name="T100" fmla="*/ 0 w 580"/>
                <a:gd name="T101" fmla="*/ 223 h 507"/>
                <a:gd name="T102" fmla="*/ 67 w 580"/>
                <a:gd name="T103" fmla="*/ 322 h 507"/>
                <a:gd name="T104" fmla="*/ 67 w 580"/>
                <a:gd name="T105" fmla="*/ 352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80" h="507">
                  <a:moveTo>
                    <a:pt x="67" y="352"/>
                  </a:moveTo>
                  <a:lnTo>
                    <a:pt x="151" y="423"/>
                  </a:lnTo>
                  <a:lnTo>
                    <a:pt x="220" y="437"/>
                  </a:lnTo>
                  <a:lnTo>
                    <a:pt x="282" y="430"/>
                  </a:lnTo>
                  <a:lnTo>
                    <a:pt x="303" y="437"/>
                  </a:lnTo>
                  <a:lnTo>
                    <a:pt x="326" y="425"/>
                  </a:lnTo>
                  <a:lnTo>
                    <a:pt x="340" y="443"/>
                  </a:lnTo>
                  <a:lnTo>
                    <a:pt x="347" y="465"/>
                  </a:lnTo>
                  <a:lnTo>
                    <a:pt x="378" y="480"/>
                  </a:lnTo>
                  <a:lnTo>
                    <a:pt x="418" y="480"/>
                  </a:lnTo>
                  <a:lnTo>
                    <a:pt x="448" y="506"/>
                  </a:lnTo>
                  <a:lnTo>
                    <a:pt x="475" y="494"/>
                  </a:lnTo>
                  <a:lnTo>
                    <a:pt x="496" y="506"/>
                  </a:lnTo>
                  <a:lnTo>
                    <a:pt x="513" y="471"/>
                  </a:lnTo>
                  <a:lnTo>
                    <a:pt x="538" y="460"/>
                  </a:lnTo>
                  <a:lnTo>
                    <a:pt x="543" y="432"/>
                  </a:lnTo>
                  <a:lnTo>
                    <a:pt x="533" y="382"/>
                  </a:lnTo>
                  <a:lnTo>
                    <a:pt x="529" y="378"/>
                  </a:lnTo>
                  <a:lnTo>
                    <a:pt x="503" y="405"/>
                  </a:lnTo>
                  <a:lnTo>
                    <a:pt x="465" y="374"/>
                  </a:lnTo>
                  <a:lnTo>
                    <a:pt x="437" y="340"/>
                  </a:lnTo>
                  <a:lnTo>
                    <a:pt x="465" y="320"/>
                  </a:lnTo>
                  <a:lnTo>
                    <a:pt x="474" y="286"/>
                  </a:lnTo>
                  <a:lnTo>
                    <a:pt x="490" y="274"/>
                  </a:lnTo>
                  <a:lnTo>
                    <a:pt x="489" y="227"/>
                  </a:lnTo>
                  <a:lnTo>
                    <a:pt x="501" y="217"/>
                  </a:lnTo>
                  <a:lnTo>
                    <a:pt x="524" y="235"/>
                  </a:lnTo>
                  <a:lnTo>
                    <a:pt x="538" y="254"/>
                  </a:lnTo>
                  <a:lnTo>
                    <a:pt x="569" y="235"/>
                  </a:lnTo>
                  <a:lnTo>
                    <a:pt x="579" y="223"/>
                  </a:lnTo>
                  <a:lnTo>
                    <a:pt x="574" y="199"/>
                  </a:lnTo>
                  <a:lnTo>
                    <a:pt x="538" y="181"/>
                  </a:lnTo>
                  <a:lnTo>
                    <a:pt x="530" y="155"/>
                  </a:lnTo>
                  <a:lnTo>
                    <a:pt x="469" y="164"/>
                  </a:lnTo>
                  <a:lnTo>
                    <a:pt x="428" y="131"/>
                  </a:lnTo>
                  <a:lnTo>
                    <a:pt x="410" y="127"/>
                  </a:lnTo>
                  <a:lnTo>
                    <a:pt x="410" y="103"/>
                  </a:lnTo>
                  <a:lnTo>
                    <a:pt x="498" y="9"/>
                  </a:lnTo>
                  <a:lnTo>
                    <a:pt x="465" y="17"/>
                  </a:lnTo>
                  <a:lnTo>
                    <a:pt x="445" y="28"/>
                  </a:lnTo>
                  <a:lnTo>
                    <a:pt x="437" y="17"/>
                  </a:lnTo>
                  <a:lnTo>
                    <a:pt x="437" y="4"/>
                  </a:lnTo>
                  <a:lnTo>
                    <a:pt x="423" y="0"/>
                  </a:lnTo>
                  <a:lnTo>
                    <a:pt x="383" y="14"/>
                  </a:lnTo>
                  <a:lnTo>
                    <a:pt x="282" y="2"/>
                  </a:lnTo>
                  <a:lnTo>
                    <a:pt x="277" y="82"/>
                  </a:lnTo>
                  <a:lnTo>
                    <a:pt x="230" y="121"/>
                  </a:lnTo>
                  <a:lnTo>
                    <a:pt x="163" y="131"/>
                  </a:lnTo>
                  <a:lnTo>
                    <a:pt x="72" y="190"/>
                  </a:lnTo>
                  <a:lnTo>
                    <a:pt x="0" y="211"/>
                  </a:lnTo>
                  <a:lnTo>
                    <a:pt x="0" y="223"/>
                  </a:lnTo>
                  <a:lnTo>
                    <a:pt x="67" y="322"/>
                  </a:lnTo>
                  <a:lnTo>
                    <a:pt x="67" y="352"/>
                  </a:lnTo>
                </a:path>
              </a:pathLst>
            </a:custGeom>
            <a:grpFill/>
            <a:ln w="12700" cap="flat" cmpd="sng">
              <a:solidFill>
                <a:srgbClr val="39B44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2571148" y="3594199"/>
              <a:ext cx="1317625" cy="915987"/>
            </a:xfrm>
            <a:custGeom>
              <a:avLst/>
              <a:gdLst>
                <a:gd name="T0" fmla="*/ 98 w 1202"/>
                <a:gd name="T1" fmla="*/ 320 h 856"/>
                <a:gd name="T2" fmla="*/ 154 w 1202"/>
                <a:gd name="T3" fmla="*/ 281 h 856"/>
                <a:gd name="T4" fmla="*/ 129 w 1202"/>
                <a:gd name="T5" fmla="*/ 266 h 856"/>
                <a:gd name="T6" fmla="*/ 166 w 1202"/>
                <a:gd name="T7" fmla="*/ 232 h 856"/>
                <a:gd name="T8" fmla="*/ 122 w 1202"/>
                <a:gd name="T9" fmla="*/ 140 h 856"/>
                <a:gd name="T10" fmla="*/ 149 w 1202"/>
                <a:gd name="T11" fmla="*/ 56 h 856"/>
                <a:gd name="T12" fmla="*/ 392 w 1202"/>
                <a:gd name="T13" fmla="*/ 0 h 856"/>
                <a:gd name="T14" fmla="*/ 539 w 1202"/>
                <a:gd name="T15" fmla="*/ 31 h 856"/>
                <a:gd name="T16" fmla="*/ 623 w 1202"/>
                <a:gd name="T17" fmla="*/ 80 h 856"/>
                <a:gd name="T18" fmla="*/ 705 w 1202"/>
                <a:gd name="T19" fmla="*/ 49 h 856"/>
                <a:gd name="T20" fmla="*/ 811 w 1202"/>
                <a:gd name="T21" fmla="*/ 37 h 856"/>
                <a:gd name="T22" fmla="*/ 944 w 1202"/>
                <a:gd name="T23" fmla="*/ 73 h 856"/>
                <a:gd name="T24" fmla="*/ 1028 w 1202"/>
                <a:gd name="T25" fmla="*/ 169 h 856"/>
                <a:gd name="T26" fmla="*/ 1103 w 1202"/>
                <a:gd name="T27" fmla="*/ 197 h 856"/>
                <a:gd name="T28" fmla="*/ 1175 w 1202"/>
                <a:gd name="T29" fmla="*/ 329 h 856"/>
                <a:gd name="T30" fmla="*/ 1193 w 1202"/>
                <a:gd name="T31" fmla="*/ 423 h 856"/>
                <a:gd name="T32" fmla="*/ 1154 w 1202"/>
                <a:gd name="T33" fmla="*/ 484 h 856"/>
                <a:gd name="T34" fmla="*/ 1108 w 1202"/>
                <a:gd name="T35" fmla="*/ 526 h 856"/>
                <a:gd name="T36" fmla="*/ 1088 w 1202"/>
                <a:gd name="T37" fmla="*/ 587 h 856"/>
                <a:gd name="T38" fmla="*/ 1037 w 1202"/>
                <a:gd name="T39" fmla="*/ 557 h 856"/>
                <a:gd name="T40" fmla="*/ 1040 w 1202"/>
                <a:gd name="T41" fmla="*/ 601 h 856"/>
                <a:gd name="T42" fmla="*/ 1117 w 1202"/>
                <a:gd name="T43" fmla="*/ 643 h 856"/>
                <a:gd name="T44" fmla="*/ 1156 w 1202"/>
                <a:gd name="T45" fmla="*/ 663 h 856"/>
                <a:gd name="T46" fmla="*/ 1141 w 1202"/>
                <a:gd name="T47" fmla="*/ 700 h 856"/>
                <a:gd name="T48" fmla="*/ 1088 w 1202"/>
                <a:gd name="T49" fmla="*/ 713 h 856"/>
                <a:gd name="T50" fmla="*/ 1033 w 1202"/>
                <a:gd name="T51" fmla="*/ 703 h 856"/>
                <a:gd name="T52" fmla="*/ 1023 w 1202"/>
                <a:gd name="T53" fmla="*/ 753 h 856"/>
                <a:gd name="T54" fmla="*/ 934 w 1202"/>
                <a:gd name="T55" fmla="*/ 709 h 856"/>
                <a:gd name="T56" fmla="*/ 880 w 1202"/>
                <a:gd name="T57" fmla="*/ 699 h 856"/>
                <a:gd name="T58" fmla="*/ 711 w 1202"/>
                <a:gd name="T59" fmla="*/ 694 h 856"/>
                <a:gd name="T60" fmla="*/ 695 w 1202"/>
                <a:gd name="T61" fmla="*/ 735 h 856"/>
                <a:gd name="T62" fmla="*/ 677 w 1202"/>
                <a:gd name="T63" fmla="*/ 780 h 856"/>
                <a:gd name="T64" fmla="*/ 519 w 1202"/>
                <a:gd name="T65" fmla="*/ 835 h 856"/>
                <a:gd name="T66" fmla="*/ 451 w 1202"/>
                <a:gd name="T67" fmla="*/ 749 h 856"/>
                <a:gd name="T68" fmla="*/ 256 w 1202"/>
                <a:gd name="T69" fmla="*/ 718 h 856"/>
                <a:gd name="T70" fmla="*/ 182 w 1202"/>
                <a:gd name="T71" fmla="*/ 672 h 856"/>
                <a:gd name="T72" fmla="*/ 1 w 1202"/>
                <a:gd name="T73" fmla="*/ 506 h 856"/>
                <a:gd name="T74" fmla="*/ 28 w 1202"/>
                <a:gd name="T75" fmla="*/ 454 h 856"/>
                <a:gd name="T76" fmla="*/ 51 w 1202"/>
                <a:gd name="T77" fmla="*/ 356 h 856"/>
                <a:gd name="T78" fmla="*/ 58 w 1202"/>
                <a:gd name="T79" fmla="*/ 304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2" h="856">
                  <a:moveTo>
                    <a:pt x="58" y="304"/>
                  </a:moveTo>
                  <a:lnTo>
                    <a:pt x="98" y="320"/>
                  </a:lnTo>
                  <a:lnTo>
                    <a:pt x="164" y="294"/>
                  </a:lnTo>
                  <a:lnTo>
                    <a:pt x="154" y="281"/>
                  </a:lnTo>
                  <a:lnTo>
                    <a:pt x="136" y="281"/>
                  </a:lnTo>
                  <a:lnTo>
                    <a:pt x="129" y="266"/>
                  </a:lnTo>
                  <a:lnTo>
                    <a:pt x="134" y="248"/>
                  </a:lnTo>
                  <a:lnTo>
                    <a:pt x="166" y="232"/>
                  </a:lnTo>
                  <a:lnTo>
                    <a:pt x="189" y="197"/>
                  </a:lnTo>
                  <a:lnTo>
                    <a:pt x="122" y="140"/>
                  </a:lnTo>
                  <a:lnTo>
                    <a:pt x="117" y="80"/>
                  </a:lnTo>
                  <a:lnTo>
                    <a:pt x="149" y="56"/>
                  </a:lnTo>
                  <a:lnTo>
                    <a:pt x="376" y="11"/>
                  </a:lnTo>
                  <a:lnTo>
                    <a:pt x="392" y="0"/>
                  </a:lnTo>
                  <a:lnTo>
                    <a:pt x="425" y="4"/>
                  </a:lnTo>
                  <a:lnTo>
                    <a:pt x="539" y="31"/>
                  </a:lnTo>
                  <a:lnTo>
                    <a:pt x="573" y="51"/>
                  </a:lnTo>
                  <a:lnTo>
                    <a:pt x="623" y="80"/>
                  </a:lnTo>
                  <a:lnTo>
                    <a:pt x="656" y="77"/>
                  </a:lnTo>
                  <a:lnTo>
                    <a:pt x="705" y="49"/>
                  </a:lnTo>
                  <a:lnTo>
                    <a:pt x="769" y="58"/>
                  </a:lnTo>
                  <a:lnTo>
                    <a:pt x="811" y="37"/>
                  </a:lnTo>
                  <a:lnTo>
                    <a:pt x="897" y="89"/>
                  </a:lnTo>
                  <a:lnTo>
                    <a:pt x="944" y="73"/>
                  </a:lnTo>
                  <a:lnTo>
                    <a:pt x="968" y="131"/>
                  </a:lnTo>
                  <a:lnTo>
                    <a:pt x="1028" y="169"/>
                  </a:lnTo>
                  <a:lnTo>
                    <a:pt x="1072" y="208"/>
                  </a:lnTo>
                  <a:lnTo>
                    <a:pt x="1103" y="197"/>
                  </a:lnTo>
                  <a:lnTo>
                    <a:pt x="1163" y="277"/>
                  </a:lnTo>
                  <a:lnTo>
                    <a:pt x="1175" y="329"/>
                  </a:lnTo>
                  <a:lnTo>
                    <a:pt x="1201" y="360"/>
                  </a:lnTo>
                  <a:lnTo>
                    <a:pt x="1193" y="423"/>
                  </a:lnTo>
                  <a:lnTo>
                    <a:pt x="1144" y="459"/>
                  </a:lnTo>
                  <a:lnTo>
                    <a:pt x="1154" y="484"/>
                  </a:lnTo>
                  <a:lnTo>
                    <a:pt x="1135" y="503"/>
                  </a:lnTo>
                  <a:lnTo>
                    <a:pt x="1108" y="526"/>
                  </a:lnTo>
                  <a:lnTo>
                    <a:pt x="1108" y="568"/>
                  </a:lnTo>
                  <a:lnTo>
                    <a:pt x="1088" y="587"/>
                  </a:lnTo>
                  <a:lnTo>
                    <a:pt x="1060" y="577"/>
                  </a:lnTo>
                  <a:lnTo>
                    <a:pt x="1037" y="557"/>
                  </a:lnTo>
                  <a:lnTo>
                    <a:pt x="1025" y="580"/>
                  </a:lnTo>
                  <a:lnTo>
                    <a:pt x="1040" y="601"/>
                  </a:lnTo>
                  <a:lnTo>
                    <a:pt x="1081" y="606"/>
                  </a:lnTo>
                  <a:lnTo>
                    <a:pt x="1117" y="643"/>
                  </a:lnTo>
                  <a:lnTo>
                    <a:pt x="1139" y="643"/>
                  </a:lnTo>
                  <a:lnTo>
                    <a:pt x="1156" y="663"/>
                  </a:lnTo>
                  <a:lnTo>
                    <a:pt x="1141" y="699"/>
                  </a:lnTo>
                  <a:lnTo>
                    <a:pt x="1141" y="700"/>
                  </a:lnTo>
                  <a:lnTo>
                    <a:pt x="1108" y="699"/>
                  </a:lnTo>
                  <a:lnTo>
                    <a:pt x="1088" y="713"/>
                  </a:lnTo>
                  <a:lnTo>
                    <a:pt x="1072" y="687"/>
                  </a:lnTo>
                  <a:lnTo>
                    <a:pt x="1033" y="703"/>
                  </a:lnTo>
                  <a:lnTo>
                    <a:pt x="1023" y="723"/>
                  </a:lnTo>
                  <a:lnTo>
                    <a:pt x="1023" y="753"/>
                  </a:lnTo>
                  <a:lnTo>
                    <a:pt x="985" y="759"/>
                  </a:lnTo>
                  <a:lnTo>
                    <a:pt x="934" y="709"/>
                  </a:lnTo>
                  <a:lnTo>
                    <a:pt x="919" y="685"/>
                  </a:lnTo>
                  <a:lnTo>
                    <a:pt x="880" y="699"/>
                  </a:lnTo>
                  <a:lnTo>
                    <a:pt x="813" y="677"/>
                  </a:lnTo>
                  <a:lnTo>
                    <a:pt x="711" y="694"/>
                  </a:lnTo>
                  <a:lnTo>
                    <a:pt x="705" y="703"/>
                  </a:lnTo>
                  <a:lnTo>
                    <a:pt x="695" y="735"/>
                  </a:lnTo>
                  <a:lnTo>
                    <a:pt x="675" y="748"/>
                  </a:lnTo>
                  <a:lnTo>
                    <a:pt x="677" y="780"/>
                  </a:lnTo>
                  <a:lnTo>
                    <a:pt x="619" y="855"/>
                  </a:lnTo>
                  <a:lnTo>
                    <a:pt x="519" y="835"/>
                  </a:lnTo>
                  <a:lnTo>
                    <a:pt x="512" y="798"/>
                  </a:lnTo>
                  <a:lnTo>
                    <a:pt x="451" y="749"/>
                  </a:lnTo>
                  <a:lnTo>
                    <a:pt x="314" y="727"/>
                  </a:lnTo>
                  <a:lnTo>
                    <a:pt x="256" y="718"/>
                  </a:lnTo>
                  <a:lnTo>
                    <a:pt x="233" y="715"/>
                  </a:lnTo>
                  <a:lnTo>
                    <a:pt x="182" y="672"/>
                  </a:lnTo>
                  <a:lnTo>
                    <a:pt x="76" y="648"/>
                  </a:lnTo>
                  <a:lnTo>
                    <a:pt x="1" y="506"/>
                  </a:lnTo>
                  <a:lnTo>
                    <a:pt x="0" y="467"/>
                  </a:lnTo>
                  <a:lnTo>
                    <a:pt x="28" y="454"/>
                  </a:lnTo>
                  <a:lnTo>
                    <a:pt x="28" y="410"/>
                  </a:lnTo>
                  <a:lnTo>
                    <a:pt x="51" y="356"/>
                  </a:lnTo>
                  <a:lnTo>
                    <a:pt x="27" y="330"/>
                  </a:lnTo>
                  <a:lnTo>
                    <a:pt x="58" y="304"/>
                  </a:lnTo>
                </a:path>
              </a:pathLst>
            </a:custGeom>
            <a:grpFill/>
            <a:ln w="12700" cap="flat" cmpd="sng">
              <a:solidFill>
                <a:srgbClr val="39B44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16"/>
            <p:cNvSpPr>
              <a:spLocks/>
            </p:cNvSpPr>
            <p:nvPr/>
          </p:nvSpPr>
          <p:spPr bwMode="auto">
            <a:xfrm>
              <a:off x="4036410" y="3618011"/>
              <a:ext cx="271463" cy="474663"/>
            </a:xfrm>
            <a:custGeom>
              <a:avLst/>
              <a:gdLst>
                <a:gd name="T0" fmla="*/ 232 w 252"/>
                <a:gd name="T1" fmla="*/ 247 h 443"/>
                <a:gd name="T2" fmla="*/ 236 w 252"/>
                <a:gd name="T3" fmla="*/ 200 h 443"/>
                <a:gd name="T4" fmla="*/ 251 w 252"/>
                <a:gd name="T5" fmla="*/ 178 h 443"/>
                <a:gd name="T6" fmla="*/ 246 w 252"/>
                <a:gd name="T7" fmla="*/ 156 h 443"/>
                <a:gd name="T8" fmla="*/ 165 w 252"/>
                <a:gd name="T9" fmla="*/ 127 h 443"/>
                <a:gd name="T10" fmla="*/ 174 w 252"/>
                <a:gd name="T11" fmla="*/ 96 h 443"/>
                <a:gd name="T12" fmla="*/ 196 w 252"/>
                <a:gd name="T13" fmla="*/ 61 h 443"/>
                <a:gd name="T14" fmla="*/ 181 w 252"/>
                <a:gd name="T15" fmla="*/ 7 h 443"/>
                <a:gd name="T16" fmla="*/ 174 w 252"/>
                <a:gd name="T17" fmla="*/ 0 h 443"/>
                <a:gd name="T18" fmla="*/ 124 w 252"/>
                <a:gd name="T19" fmla="*/ 34 h 443"/>
                <a:gd name="T20" fmla="*/ 102 w 252"/>
                <a:gd name="T21" fmla="*/ 111 h 443"/>
                <a:gd name="T22" fmla="*/ 91 w 252"/>
                <a:gd name="T23" fmla="*/ 165 h 443"/>
                <a:gd name="T24" fmla="*/ 52 w 252"/>
                <a:gd name="T25" fmla="*/ 200 h 443"/>
                <a:gd name="T26" fmla="*/ 28 w 252"/>
                <a:gd name="T27" fmla="*/ 210 h 443"/>
                <a:gd name="T28" fmla="*/ 0 w 252"/>
                <a:gd name="T29" fmla="*/ 214 h 443"/>
                <a:gd name="T30" fmla="*/ 63 w 252"/>
                <a:gd name="T31" fmla="*/ 299 h 443"/>
                <a:gd name="T32" fmla="*/ 80 w 252"/>
                <a:gd name="T33" fmla="*/ 356 h 443"/>
                <a:gd name="T34" fmla="*/ 72 w 252"/>
                <a:gd name="T35" fmla="*/ 389 h 443"/>
                <a:gd name="T36" fmla="*/ 115 w 252"/>
                <a:gd name="T37" fmla="*/ 413 h 443"/>
                <a:gd name="T38" fmla="*/ 115 w 252"/>
                <a:gd name="T39" fmla="*/ 429 h 443"/>
                <a:gd name="T40" fmla="*/ 156 w 252"/>
                <a:gd name="T41" fmla="*/ 442 h 443"/>
                <a:gd name="T42" fmla="*/ 169 w 252"/>
                <a:gd name="T43" fmla="*/ 442 h 443"/>
                <a:gd name="T44" fmla="*/ 169 w 252"/>
                <a:gd name="T45" fmla="*/ 408 h 443"/>
                <a:gd name="T46" fmla="*/ 200 w 252"/>
                <a:gd name="T47" fmla="*/ 402 h 443"/>
                <a:gd name="T48" fmla="*/ 210 w 252"/>
                <a:gd name="T49" fmla="*/ 361 h 443"/>
                <a:gd name="T50" fmla="*/ 186 w 252"/>
                <a:gd name="T51" fmla="*/ 344 h 443"/>
                <a:gd name="T52" fmla="*/ 169 w 252"/>
                <a:gd name="T53" fmla="*/ 327 h 443"/>
                <a:gd name="T54" fmla="*/ 176 w 252"/>
                <a:gd name="T55" fmla="*/ 251 h 443"/>
                <a:gd name="T56" fmla="*/ 192 w 252"/>
                <a:gd name="T57" fmla="*/ 239 h 443"/>
                <a:gd name="T58" fmla="*/ 223 w 252"/>
                <a:gd name="T59" fmla="*/ 252 h 443"/>
                <a:gd name="T60" fmla="*/ 232 w 252"/>
                <a:gd name="T61" fmla="*/ 247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2" h="443">
                  <a:moveTo>
                    <a:pt x="232" y="247"/>
                  </a:moveTo>
                  <a:lnTo>
                    <a:pt x="236" y="200"/>
                  </a:lnTo>
                  <a:lnTo>
                    <a:pt x="251" y="178"/>
                  </a:lnTo>
                  <a:lnTo>
                    <a:pt x="246" y="156"/>
                  </a:lnTo>
                  <a:lnTo>
                    <a:pt x="165" y="127"/>
                  </a:lnTo>
                  <a:lnTo>
                    <a:pt x="174" y="96"/>
                  </a:lnTo>
                  <a:lnTo>
                    <a:pt x="196" y="61"/>
                  </a:lnTo>
                  <a:lnTo>
                    <a:pt x="181" y="7"/>
                  </a:lnTo>
                  <a:lnTo>
                    <a:pt x="174" y="0"/>
                  </a:lnTo>
                  <a:lnTo>
                    <a:pt x="124" y="34"/>
                  </a:lnTo>
                  <a:lnTo>
                    <a:pt x="102" y="111"/>
                  </a:lnTo>
                  <a:lnTo>
                    <a:pt x="91" y="165"/>
                  </a:lnTo>
                  <a:lnTo>
                    <a:pt x="52" y="200"/>
                  </a:lnTo>
                  <a:lnTo>
                    <a:pt x="28" y="210"/>
                  </a:lnTo>
                  <a:lnTo>
                    <a:pt x="0" y="214"/>
                  </a:lnTo>
                  <a:lnTo>
                    <a:pt x="63" y="299"/>
                  </a:lnTo>
                  <a:lnTo>
                    <a:pt x="80" y="356"/>
                  </a:lnTo>
                  <a:lnTo>
                    <a:pt x="72" y="389"/>
                  </a:lnTo>
                  <a:lnTo>
                    <a:pt x="115" y="413"/>
                  </a:lnTo>
                  <a:lnTo>
                    <a:pt x="115" y="429"/>
                  </a:lnTo>
                  <a:lnTo>
                    <a:pt x="156" y="442"/>
                  </a:lnTo>
                  <a:lnTo>
                    <a:pt x="169" y="442"/>
                  </a:lnTo>
                  <a:lnTo>
                    <a:pt x="169" y="408"/>
                  </a:lnTo>
                  <a:lnTo>
                    <a:pt x="200" y="402"/>
                  </a:lnTo>
                  <a:lnTo>
                    <a:pt x="210" y="361"/>
                  </a:lnTo>
                  <a:lnTo>
                    <a:pt x="186" y="344"/>
                  </a:lnTo>
                  <a:lnTo>
                    <a:pt x="169" y="327"/>
                  </a:lnTo>
                  <a:lnTo>
                    <a:pt x="176" y="251"/>
                  </a:lnTo>
                  <a:lnTo>
                    <a:pt x="192" y="239"/>
                  </a:lnTo>
                  <a:lnTo>
                    <a:pt x="223" y="252"/>
                  </a:lnTo>
                  <a:lnTo>
                    <a:pt x="232" y="247"/>
                  </a:lnTo>
                </a:path>
              </a:pathLst>
            </a:custGeom>
            <a:grpFill/>
            <a:ln w="12700" cap="flat" cmpd="sng">
              <a:solidFill>
                <a:srgbClr val="39B44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17"/>
            <p:cNvSpPr>
              <a:spLocks/>
            </p:cNvSpPr>
            <p:nvPr/>
          </p:nvSpPr>
          <p:spPr bwMode="auto">
            <a:xfrm>
              <a:off x="4861910" y="3148111"/>
              <a:ext cx="557213" cy="785813"/>
            </a:xfrm>
            <a:custGeom>
              <a:avLst/>
              <a:gdLst>
                <a:gd name="T0" fmla="*/ 201 w 507"/>
                <a:gd name="T1" fmla="*/ 710 h 733"/>
                <a:gd name="T2" fmla="*/ 243 w 507"/>
                <a:gd name="T3" fmla="*/ 572 h 733"/>
                <a:gd name="T4" fmla="*/ 336 w 507"/>
                <a:gd name="T5" fmla="*/ 514 h 733"/>
                <a:gd name="T6" fmla="*/ 359 w 507"/>
                <a:gd name="T7" fmla="*/ 457 h 733"/>
                <a:gd name="T8" fmla="*/ 317 w 507"/>
                <a:gd name="T9" fmla="*/ 434 h 733"/>
                <a:gd name="T10" fmla="*/ 268 w 507"/>
                <a:gd name="T11" fmla="*/ 411 h 733"/>
                <a:gd name="T12" fmla="*/ 242 w 507"/>
                <a:gd name="T13" fmla="*/ 340 h 733"/>
                <a:gd name="T14" fmla="*/ 195 w 507"/>
                <a:gd name="T15" fmla="*/ 346 h 733"/>
                <a:gd name="T16" fmla="*/ 146 w 507"/>
                <a:gd name="T17" fmla="*/ 334 h 733"/>
                <a:gd name="T18" fmla="*/ 183 w 507"/>
                <a:gd name="T19" fmla="*/ 261 h 733"/>
                <a:gd name="T20" fmla="*/ 221 w 507"/>
                <a:gd name="T21" fmla="*/ 186 h 733"/>
                <a:gd name="T22" fmla="*/ 293 w 507"/>
                <a:gd name="T23" fmla="*/ 216 h 733"/>
                <a:gd name="T24" fmla="*/ 318 w 507"/>
                <a:gd name="T25" fmla="*/ 266 h 733"/>
                <a:gd name="T26" fmla="*/ 324 w 507"/>
                <a:gd name="T27" fmla="*/ 309 h 733"/>
                <a:gd name="T28" fmla="*/ 364 w 507"/>
                <a:gd name="T29" fmla="*/ 354 h 733"/>
                <a:gd name="T30" fmla="*/ 464 w 507"/>
                <a:gd name="T31" fmla="*/ 326 h 733"/>
                <a:gd name="T32" fmla="*/ 506 w 507"/>
                <a:gd name="T33" fmla="*/ 243 h 733"/>
                <a:gd name="T34" fmla="*/ 455 w 507"/>
                <a:gd name="T35" fmla="*/ 199 h 733"/>
                <a:gd name="T36" fmla="*/ 428 w 507"/>
                <a:gd name="T37" fmla="*/ 128 h 733"/>
                <a:gd name="T38" fmla="*/ 336 w 507"/>
                <a:gd name="T39" fmla="*/ 80 h 733"/>
                <a:gd name="T40" fmla="*/ 286 w 507"/>
                <a:gd name="T41" fmla="*/ 0 h 733"/>
                <a:gd name="T42" fmla="*/ 221 w 507"/>
                <a:gd name="T43" fmla="*/ 46 h 733"/>
                <a:gd name="T44" fmla="*/ 224 w 507"/>
                <a:gd name="T45" fmla="*/ 82 h 733"/>
                <a:gd name="T46" fmla="*/ 163 w 507"/>
                <a:gd name="T47" fmla="*/ 103 h 733"/>
                <a:gd name="T48" fmla="*/ 129 w 507"/>
                <a:gd name="T49" fmla="*/ 112 h 733"/>
                <a:gd name="T50" fmla="*/ 73 w 507"/>
                <a:gd name="T51" fmla="*/ 130 h 733"/>
                <a:gd name="T52" fmla="*/ 58 w 507"/>
                <a:gd name="T53" fmla="*/ 82 h 733"/>
                <a:gd name="T54" fmla="*/ 9 w 507"/>
                <a:gd name="T55" fmla="*/ 150 h 733"/>
                <a:gd name="T56" fmla="*/ 32 w 507"/>
                <a:gd name="T57" fmla="*/ 258 h 733"/>
                <a:gd name="T58" fmla="*/ 58 w 507"/>
                <a:gd name="T59" fmla="*/ 326 h 733"/>
                <a:gd name="T60" fmla="*/ 68 w 507"/>
                <a:gd name="T61" fmla="*/ 406 h 733"/>
                <a:gd name="T62" fmla="*/ 7 w 507"/>
                <a:gd name="T63" fmla="*/ 496 h 733"/>
                <a:gd name="T64" fmla="*/ 65 w 507"/>
                <a:gd name="T65" fmla="*/ 584 h 733"/>
                <a:gd name="T66" fmla="*/ 45 w 507"/>
                <a:gd name="T67" fmla="*/ 644 h 733"/>
                <a:gd name="T68" fmla="*/ 23 w 507"/>
                <a:gd name="T69" fmla="*/ 691 h 733"/>
                <a:gd name="T70" fmla="*/ 143 w 507"/>
                <a:gd name="T71" fmla="*/ 732 h 733"/>
                <a:gd name="T72" fmla="*/ 197 w 507"/>
                <a:gd name="T73" fmla="*/ 722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7" h="733">
                  <a:moveTo>
                    <a:pt x="197" y="722"/>
                  </a:moveTo>
                  <a:lnTo>
                    <a:pt x="201" y="710"/>
                  </a:lnTo>
                  <a:lnTo>
                    <a:pt x="185" y="681"/>
                  </a:lnTo>
                  <a:lnTo>
                    <a:pt x="243" y="572"/>
                  </a:lnTo>
                  <a:lnTo>
                    <a:pt x="297" y="524"/>
                  </a:lnTo>
                  <a:lnTo>
                    <a:pt x="336" y="514"/>
                  </a:lnTo>
                  <a:lnTo>
                    <a:pt x="374" y="466"/>
                  </a:lnTo>
                  <a:lnTo>
                    <a:pt x="359" y="457"/>
                  </a:lnTo>
                  <a:lnTo>
                    <a:pt x="345" y="423"/>
                  </a:lnTo>
                  <a:lnTo>
                    <a:pt x="317" y="434"/>
                  </a:lnTo>
                  <a:lnTo>
                    <a:pt x="270" y="423"/>
                  </a:lnTo>
                  <a:lnTo>
                    <a:pt x="268" y="411"/>
                  </a:lnTo>
                  <a:lnTo>
                    <a:pt x="266" y="331"/>
                  </a:lnTo>
                  <a:lnTo>
                    <a:pt x="242" y="340"/>
                  </a:lnTo>
                  <a:lnTo>
                    <a:pt x="227" y="356"/>
                  </a:lnTo>
                  <a:lnTo>
                    <a:pt x="195" y="346"/>
                  </a:lnTo>
                  <a:lnTo>
                    <a:pt x="153" y="354"/>
                  </a:lnTo>
                  <a:lnTo>
                    <a:pt x="146" y="334"/>
                  </a:lnTo>
                  <a:lnTo>
                    <a:pt x="151" y="297"/>
                  </a:lnTo>
                  <a:lnTo>
                    <a:pt x="183" y="261"/>
                  </a:lnTo>
                  <a:lnTo>
                    <a:pt x="190" y="218"/>
                  </a:lnTo>
                  <a:lnTo>
                    <a:pt x="221" y="186"/>
                  </a:lnTo>
                  <a:lnTo>
                    <a:pt x="279" y="216"/>
                  </a:lnTo>
                  <a:lnTo>
                    <a:pt x="293" y="216"/>
                  </a:lnTo>
                  <a:lnTo>
                    <a:pt x="303" y="258"/>
                  </a:lnTo>
                  <a:lnTo>
                    <a:pt x="318" y="266"/>
                  </a:lnTo>
                  <a:lnTo>
                    <a:pt x="327" y="292"/>
                  </a:lnTo>
                  <a:lnTo>
                    <a:pt x="324" y="309"/>
                  </a:lnTo>
                  <a:lnTo>
                    <a:pt x="359" y="334"/>
                  </a:lnTo>
                  <a:lnTo>
                    <a:pt x="364" y="354"/>
                  </a:lnTo>
                  <a:lnTo>
                    <a:pt x="393" y="366"/>
                  </a:lnTo>
                  <a:lnTo>
                    <a:pt x="464" y="326"/>
                  </a:lnTo>
                  <a:lnTo>
                    <a:pt x="464" y="304"/>
                  </a:lnTo>
                  <a:lnTo>
                    <a:pt x="506" y="243"/>
                  </a:lnTo>
                  <a:lnTo>
                    <a:pt x="476" y="201"/>
                  </a:lnTo>
                  <a:lnTo>
                    <a:pt x="455" y="199"/>
                  </a:lnTo>
                  <a:lnTo>
                    <a:pt x="413" y="172"/>
                  </a:lnTo>
                  <a:lnTo>
                    <a:pt x="428" y="128"/>
                  </a:lnTo>
                  <a:lnTo>
                    <a:pt x="364" y="123"/>
                  </a:lnTo>
                  <a:lnTo>
                    <a:pt x="336" y="80"/>
                  </a:lnTo>
                  <a:lnTo>
                    <a:pt x="340" y="60"/>
                  </a:lnTo>
                  <a:lnTo>
                    <a:pt x="286" y="0"/>
                  </a:lnTo>
                  <a:lnTo>
                    <a:pt x="251" y="18"/>
                  </a:lnTo>
                  <a:lnTo>
                    <a:pt x="221" y="46"/>
                  </a:lnTo>
                  <a:lnTo>
                    <a:pt x="232" y="68"/>
                  </a:lnTo>
                  <a:lnTo>
                    <a:pt x="224" y="82"/>
                  </a:lnTo>
                  <a:lnTo>
                    <a:pt x="183" y="85"/>
                  </a:lnTo>
                  <a:lnTo>
                    <a:pt x="163" y="103"/>
                  </a:lnTo>
                  <a:lnTo>
                    <a:pt x="146" y="94"/>
                  </a:lnTo>
                  <a:lnTo>
                    <a:pt x="129" y="112"/>
                  </a:lnTo>
                  <a:lnTo>
                    <a:pt x="89" y="142"/>
                  </a:lnTo>
                  <a:lnTo>
                    <a:pt x="73" y="130"/>
                  </a:lnTo>
                  <a:lnTo>
                    <a:pt x="73" y="90"/>
                  </a:lnTo>
                  <a:lnTo>
                    <a:pt x="58" y="82"/>
                  </a:lnTo>
                  <a:lnTo>
                    <a:pt x="37" y="92"/>
                  </a:lnTo>
                  <a:lnTo>
                    <a:pt x="9" y="150"/>
                  </a:lnTo>
                  <a:lnTo>
                    <a:pt x="0" y="204"/>
                  </a:lnTo>
                  <a:lnTo>
                    <a:pt x="32" y="258"/>
                  </a:lnTo>
                  <a:lnTo>
                    <a:pt x="58" y="283"/>
                  </a:lnTo>
                  <a:lnTo>
                    <a:pt x="58" y="326"/>
                  </a:lnTo>
                  <a:lnTo>
                    <a:pt x="75" y="363"/>
                  </a:lnTo>
                  <a:lnTo>
                    <a:pt x="68" y="406"/>
                  </a:lnTo>
                  <a:lnTo>
                    <a:pt x="27" y="432"/>
                  </a:lnTo>
                  <a:lnTo>
                    <a:pt x="7" y="496"/>
                  </a:lnTo>
                  <a:lnTo>
                    <a:pt x="41" y="536"/>
                  </a:lnTo>
                  <a:lnTo>
                    <a:pt x="65" y="584"/>
                  </a:lnTo>
                  <a:lnTo>
                    <a:pt x="50" y="609"/>
                  </a:lnTo>
                  <a:lnTo>
                    <a:pt x="45" y="644"/>
                  </a:lnTo>
                  <a:lnTo>
                    <a:pt x="32" y="666"/>
                  </a:lnTo>
                  <a:lnTo>
                    <a:pt x="23" y="691"/>
                  </a:lnTo>
                  <a:lnTo>
                    <a:pt x="45" y="720"/>
                  </a:lnTo>
                  <a:lnTo>
                    <a:pt x="143" y="732"/>
                  </a:lnTo>
                  <a:lnTo>
                    <a:pt x="183" y="717"/>
                  </a:lnTo>
                  <a:lnTo>
                    <a:pt x="197" y="722"/>
                  </a:lnTo>
                </a:path>
              </a:pathLst>
            </a:custGeom>
            <a:grpFill/>
            <a:ln w="12700" cap="flat" cmpd="sng">
              <a:solidFill>
                <a:srgbClr val="39B44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>
              <a:off x="5154010" y="3424336"/>
              <a:ext cx="114300" cy="184150"/>
            </a:xfrm>
            <a:custGeom>
              <a:avLst/>
              <a:gdLst>
                <a:gd name="T0" fmla="*/ 86 w 105"/>
                <a:gd name="T1" fmla="*/ 159 h 173"/>
                <a:gd name="T2" fmla="*/ 60 w 105"/>
                <a:gd name="T3" fmla="*/ 172 h 173"/>
                <a:gd name="T4" fmla="*/ 14 w 105"/>
                <a:gd name="T5" fmla="*/ 162 h 173"/>
                <a:gd name="T6" fmla="*/ 3 w 105"/>
                <a:gd name="T7" fmla="*/ 150 h 173"/>
                <a:gd name="T8" fmla="*/ 0 w 105"/>
                <a:gd name="T9" fmla="*/ 74 h 173"/>
                <a:gd name="T10" fmla="*/ 41 w 105"/>
                <a:gd name="T11" fmla="*/ 57 h 173"/>
                <a:gd name="T12" fmla="*/ 37 w 105"/>
                <a:gd name="T13" fmla="*/ 43 h 173"/>
                <a:gd name="T14" fmla="*/ 44 w 105"/>
                <a:gd name="T15" fmla="*/ 14 h 173"/>
                <a:gd name="T16" fmla="*/ 47 w 105"/>
                <a:gd name="T17" fmla="*/ 0 h 173"/>
                <a:gd name="T18" fmla="*/ 62 w 105"/>
                <a:gd name="T19" fmla="*/ 8 h 173"/>
                <a:gd name="T20" fmla="*/ 69 w 105"/>
                <a:gd name="T21" fmla="*/ 33 h 173"/>
                <a:gd name="T22" fmla="*/ 66 w 105"/>
                <a:gd name="T23" fmla="*/ 50 h 173"/>
                <a:gd name="T24" fmla="*/ 99 w 105"/>
                <a:gd name="T25" fmla="*/ 74 h 173"/>
                <a:gd name="T26" fmla="*/ 104 w 105"/>
                <a:gd name="T27" fmla="*/ 93 h 173"/>
                <a:gd name="T28" fmla="*/ 86 w 105"/>
                <a:gd name="T29" fmla="*/ 107 h 173"/>
                <a:gd name="T30" fmla="*/ 78 w 105"/>
                <a:gd name="T31" fmla="*/ 139 h 173"/>
                <a:gd name="T32" fmla="*/ 86 w 105"/>
                <a:gd name="T33" fmla="*/ 159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73">
                  <a:moveTo>
                    <a:pt x="86" y="159"/>
                  </a:moveTo>
                  <a:lnTo>
                    <a:pt x="60" y="172"/>
                  </a:lnTo>
                  <a:lnTo>
                    <a:pt x="14" y="162"/>
                  </a:lnTo>
                  <a:lnTo>
                    <a:pt x="3" y="150"/>
                  </a:lnTo>
                  <a:lnTo>
                    <a:pt x="0" y="74"/>
                  </a:lnTo>
                  <a:lnTo>
                    <a:pt x="41" y="57"/>
                  </a:lnTo>
                  <a:lnTo>
                    <a:pt x="37" y="43"/>
                  </a:lnTo>
                  <a:lnTo>
                    <a:pt x="44" y="14"/>
                  </a:lnTo>
                  <a:lnTo>
                    <a:pt x="47" y="0"/>
                  </a:lnTo>
                  <a:lnTo>
                    <a:pt x="62" y="8"/>
                  </a:lnTo>
                  <a:lnTo>
                    <a:pt x="69" y="33"/>
                  </a:lnTo>
                  <a:lnTo>
                    <a:pt x="66" y="50"/>
                  </a:lnTo>
                  <a:lnTo>
                    <a:pt x="99" y="74"/>
                  </a:lnTo>
                  <a:lnTo>
                    <a:pt x="104" y="93"/>
                  </a:lnTo>
                  <a:lnTo>
                    <a:pt x="86" y="107"/>
                  </a:lnTo>
                  <a:lnTo>
                    <a:pt x="78" y="139"/>
                  </a:lnTo>
                  <a:lnTo>
                    <a:pt x="86" y="159"/>
                  </a:lnTo>
                </a:path>
              </a:pathLst>
            </a:custGeom>
            <a:grpFill/>
            <a:ln w="12700" cap="flat" cmpd="sng">
              <a:solidFill>
                <a:srgbClr val="39B44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19"/>
            <p:cNvSpPr>
              <a:spLocks/>
            </p:cNvSpPr>
            <p:nvPr/>
          </p:nvSpPr>
          <p:spPr bwMode="auto">
            <a:xfrm>
              <a:off x="5019073" y="3344961"/>
              <a:ext cx="180975" cy="182563"/>
            </a:xfrm>
            <a:custGeom>
              <a:avLst/>
              <a:gdLst>
                <a:gd name="T0" fmla="*/ 125 w 164"/>
                <a:gd name="T1" fmla="*/ 141 h 169"/>
                <a:gd name="T2" fmla="*/ 124 w 164"/>
                <a:gd name="T3" fmla="*/ 118 h 169"/>
                <a:gd name="T4" fmla="*/ 117 w 164"/>
                <a:gd name="T5" fmla="*/ 100 h 169"/>
                <a:gd name="T6" fmla="*/ 159 w 164"/>
                <a:gd name="T7" fmla="*/ 84 h 169"/>
                <a:gd name="T8" fmla="*/ 163 w 164"/>
                <a:gd name="T9" fmla="*/ 69 h 169"/>
                <a:gd name="T10" fmla="*/ 152 w 164"/>
                <a:gd name="T11" fmla="*/ 30 h 169"/>
                <a:gd name="T12" fmla="*/ 139 w 164"/>
                <a:gd name="T13" fmla="*/ 30 h 169"/>
                <a:gd name="T14" fmla="*/ 74 w 164"/>
                <a:gd name="T15" fmla="*/ 0 h 169"/>
                <a:gd name="T16" fmla="*/ 47 w 164"/>
                <a:gd name="T17" fmla="*/ 30 h 169"/>
                <a:gd name="T18" fmla="*/ 35 w 164"/>
                <a:gd name="T19" fmla="*/ 66 h 169"/>
                <a:gd name="T20" fmla="*/ 5 w 164"/>
                <a:gd name="T21" fmla="*/ 109 h 169"/>
                <a:gd name="T22" fmla="*/ 0 w 164"/>
                <a:gd name="T23" fmla="*/ 139 h 169"/>
                <a:gd name="T24" fmla="*/ 11 w 164"/>
                <a:gd name="T25" fmla="*/ 159 h 169"/>
                <a:gd name="T26" fmla="*/ 57 w 164"/>
                <a:gd name="T27" fmla="*/ 156 h 169"/>
                <a:gd name="T28" fmla="*/ 81 w 164"/>
                <a:gd name="T29" fmla="*/ 168 h 169"/>
                <a:gd name="T30" fmla="*/ 103 w 164"/>
                <a:gd name="T31" fmla="*/ 151 h 169"/>
                <a:gd name="T32" fmla="*/ 125 w 164"/>
                <a:gd name="T33" fmla="*/ 141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169">
                  <a:moveTo>
                    <a:pt x="125" y="141"/>
                  </a:moveTo>
                  <a:lnTo>
                    <a:pt x="124" y="118"/>
                  </a:lnTo>
                  <a:lnTo>
                    <a:pt x="117" y="100"/>
                  </a:lnTo>
                  <a:lnTo>
                    <a:pt x="159" y="84"/>
                  </a:lnTo>
                  <a:lnTo>
                    <a:pt x="163" y="69"/>
                  </a:lnTo>
                  <a:lnTo>
                    <a:pt x="152" y="30"/>
                  </a:lnTo>
                  <a:lnTo>
                    <a:pt x="139" y="30"/>
                  </a:lnTo>
                  <a:lnTo>
                    <a:pt x="74" y="0"/>
                  </a:lnTo>
                  <a:lnTo>
                    <a:pt x="47" y="30"/>
                  </a:lnTo>
                  <a:lnTo>
                    <a:pt x="35" y="66"/>
                  </a:lnTo>
                  <a:lnTo>
                    <a:pt x="5" y="109"/>
                  </a:lnTo>
                  <a:lnTo>
                    <a:pt x="0" y="139"/>
                  </a:lnTo>
                  <a:lnTo>
                    <a:pt x="11" y="159"/>
                  </a:lnTo>
                  <a:lnTo>
                    <a:pt x="57" y="156"/>
                  </a:lnTo>
                  <a:lnTo>
                    <a:pt x="81" y="168"/>
                  </a:lnTo>
                  <a:lnTo>
                    <a:pt x="103" y="151"/>
                  </a:lnTo>
                  <a:lnTo>
                    <a:pt x="125" y="141"/>
                  </a:lnTo>
                </a:path>
              </a:pathLst>
            </a:custGeom>
            <a:grpFill/>
            <a:ln w="12700" cap="flat" cmpd="sng">
              <a:solidFill>
                <a:srgbClr val="39B44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20"/>
            <p:cNvSpPr>
              <a:spLocks/>
            </p:cNvSpPr>
            <p:nvPr/>
          </p:nvSpPr>
          <p:spPr bwMode="auto">
            <a:xfrm>
              <a:off x="4590448" y="3419574"/>
              <a:ext cx="352425" cy="717550"/>
            </a:xfrm>
            <a:custGeom>
              <a:avLst/>
              <a:gdLst>
                <a:gd name="T0" fmla="*/ 21 w 323"/>
                <a:gd name="T1" fmla="*/ 671 h 672"/>
                <a:gd name="T2" fmla="*/ 90 w 323"/>
                <a:gd name="T3" fmla="*/ 650 h 672"/>
                <a:gd name="T4" fmla="*/ 179 w 323"/>
                <a:gd name="T5" fmla="*/ 592 h 672"/>
                <a:gd name="T6" fmla="*/ 241 w 323"/>
                <a:gd name="T7" fmla="*/ 580 h 672"/>
                <a:gd name="T8" fmla="*/ 288 w 323"/>
                <a:gd name="T9" fmla="*/ 542 h 672"/>
                <a:gd name="T10" fmla="*/ 293 w 323"/>
                <a:gd name="T11" fmla="*/ 462 h 672"/>
                <a:gd name="T12" fmla="*/ 270 w 323"/>
                <a:gd name="T13" fmla="*/ 433 h 672"/>
                <a:gd name="T14" fmla="*/ 278 w 323"/>
                <a:gd name="T15" fmla="*/ 406 h 672"/>
                <a:gd name="T16" fmla="*/ 293 w 323"/>
                <a:gd name="T17" fmla="*/ 386 h 672"/>
                <a:gd name="T18" fmla="*/ 296 w 323"/>
                <a:gd name="T19" fmla="*/ 351 h 672"/>
                <a:gd name="T20" fmla="*/ 312 w 323"/>
                <a:gd name="T21" fmla="*/ 326 h 672"/>
                <a:gd name="T22" fmla="*/ 288 w 323"/>
                <a:gd name="T23" fmla="*/ 278 h 672"/>
                <a:gd name="T24" fmla="*/ 253 w 323"/>
                <a:gd name="T25" fmla="*/ 238 h 672"/>
                <a:gd name="T26" fmla="*/ 274 w 323"/>
                <a:gd name="T27" fmla="*/ 174 h 672"/>
                <a:gd name="T28" fmla="*/ 314 w 323"/>
                <a:gd name="T29" fmla="*/ 148 h 672"/>
                <a:gd name="T30" fmla="*/ 322 w 323"/>
                <a:gd name="T31" fmla="*/ 105 h 672"/>
                <a:gd name="T32" fmla="*/ 305 w 323"/>
                <a:gd name="T33" fmla="*/ 68 h 672"/>
                <a:gd name="T34" fmla="*/ 305 w 323"/>
                <a:gd name="T35" fmla="*/ 25 h 672"/>
                <a:gd name="T36" fmla="*/ 278 w 323"/>
                <a:gd name="T37" fmla="*/ 0 h 672"/>
                <a:gd name="T38" fmla="*/ 215 w 323"/>
                <a:gd name="T39" fmla="*/ 32 h 672"/>
                <a:gd name="T40" fmla="*/ 205 w 323"/>
                <a:gd name="T41" fmla="*/ 22 h 672"/>
                <a:gd name="T42" fmla="*/ 172 w 323"/>
                <a:gd name="T43" fmla="*/ 48 h 672"/>
                <a:gd name="T44" fmla="*/ 144 w 323"/>
                <a:gd name="T45" fmla="*/ 45 h 672"/>
                <a:gd name="T46" fmla="*/ 90 w 323"/>
                <a:gd name="T47" fmla="*/ 123 h 672"/>
                <a:gd name="T48" fmla="*/ 75 w 323"/>
                <a:gd name="T49" fmla="*/ 123 h 672"/>
                <a:gd name="T50" fmla="*/ 45 w 323"/>
                <a:gd name="T51" fmla="*/ 148 h 672"/>
                <a:gd name="T52" fmla="*/ 47 w 323"/>
                <a:gd name="T53" fmla="*/ 181 h 672"/>
                <a:gd name="T54" fmla="*/ 33 w 323"/>
                <a:gd name="T55" fmla="*/ 211 h 672"/>
                <a:gd name="T56" fmla="*/ 28 w 323"/>
                <a:gd name="T57" fmla="*/ 252 h 672"/>
                <a:gd name="T58" fmla="*/ 2 w 323"/>
                <a:gd name="T59" fmla="*/ 292 h 672"/>
                <a:gd name="T60" fmla="*/ 31 w 323"/>
                <a:gd name="T61" fmla="*/ 351 h 672"/>
                <a:gd name="T62" fmla="*/ 21 w 323"/>
                <a:gd name="T63" fmla="*/ 386 h 672"/>
                <a:gd name="T64" fmla="*/ 0 w 323"/>
                <a:gd name="T65" fmla="*/ 423 h 672"/>
                <a:gd name="T66" fmla="*/ 31 w 323"/>
                <a:gd name="T67" fmla="*/ 567 h 672"/>
                <a:gd name="T68" fmla="*/ 10 w 323"/>
                <a:gd name="T69" fmla="*/ 640 h 672"/>
                <a:gd name="T70" fmla="*/ 21 w 323"/>
                <a:gd name="T71" fmla="*/ 671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3" h="672">
                  <a:moveTo>
                    <a:pt x="21" y="671"/>
                  </a:moveTo>
                  <a:lnTo>
                    <a:pt x="90" y="650"/>
                  </a:lnTo>
                  <a:lnTo>
                    <a:pt x="179" y="592"/>
                  </a:lnTo>
                  <a:lnTo>
                    <a:pt x="241" y="580"/>
                  </a:lnTo>
                  <a:lnTo>
                    <a:pt x="288" y="542"/>
                  </a:lnTo>
                  <a:lnTo>
                    <a:pt x="293" y="462"/>
                  </a:lnTo>
                  <a:lnTo>
                    <a:pt x="270" y="433"/>
                  </a:lnTo>
                  <a:lnTo>
                    <a:pt x="278" y="406"/>
                  </a:lnTo>
                  <a:lnTo>
                    <a:pt x="293" y="386"/>
                  </a:lnTo>
                  <a:lnTo>
                    <a:pt x="296" y="351"/>
                  </a:lnTo>
                  <a:lnTo>
                    <a:pt x="312" y="326"/>
                  </a:lnTo>
                  <a:lnTo>
                    <a:pt x="288" y="278"/>
                  </a:lnTo>
                  <a:lnTo>
                    <a:pt x="253" y="238"/>
                  </a:lnTo>
                  <a:lnTo>
                    <a:pt x="274" y="174"/>
                  </a:lnTo>
                  <a:lnTo>
                    <a:pt x="314" y="148"/>
                  </a:lnTo>
                  <a:lnTo>
                    <a:pt x="322" y="105"/>
                  </a:lnTo>
                  <a:lnTo>
                    <a:pt x="305" y="68"/>
                  </a:lnTo>
                  <a:lnTo>
                    <a:pt x="305" y="25"/>
                  </a:lnTo>
                  <a:lnTo>
                    <a:pt x="278" y="0"/>
                  </a:lnTo>
                  <a:lnTo>
                    <a:pt x="215" y="32"/>
                  </a:lnTo>
                  <a:lnTo>
                    <a:pt x="205" y="22"/>
                  </a:lnTo>
                  <a:lnTo>
                    <a:pt x="172" y="48"/>
                  </a:lnTo>
                  <a:lnTo>
                    <a:pt x="144" y="45"/>
                  </a:lnTo>
                  <a:lnTo>
                    <a:pt x="90" y="123"/>
                  </a:lnTo>
                  <a:lnTo>
                    <a:pt x="75" y="123"/>
                  </a:lnTo>
                  <a:lnTo>
                    <a:pt x="45" y="148"/>
                  </a:lnTo>
                  <a:lnTo>
                    <a:pt x="47" y="181"/>
                  </a:lnTo>
                  <a:lnTo>
                    <a:pt x="33" y="211"/>
                  </a:lnTo>
                  <a:lnTo>
                    <a:pt x="28" y="252"/>
                  </a:lnTo>
                  <a:lnTo>
                    <a:pt x="2" y="292"/>
                  </a:lnTo>
                  <a:lnTo>
                    <a:pt x="31" y="351"/>
                  </a:lnTo>
                  <a:lnTo>
                    <a:pt x="21" y="386"/>
                  </a:lnTo>
                  <a:lnTo>
                    <a:pt x="0" y="423"/>
                  </a:lnTo>
                  <a:lnTo>
                    <a:pt x="31" y="567"/>
                  </a:lnTo>
                  <a:lnTo>
                    <a:pt x="10" y="640"/>
                  </a:lnTo>
                  <a:lnTo>
                    <a:pt x="21" y="671"/>
                  </a:lnTo>
                </a:path>
              </a:pathLst>
            </a:custGeom>
            <a:grpFill/>
            <a:ln w="12700" cap="flat" cmpd="sng">
              <a:solidFill>
                <a:srgbClr val="39B44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21"/>
            <p:cNvSpPr>
              <a:spLocks/>
            </p:cNvSpPr>
            <p:nvPr/>
          </p:nvSpPr>
          <p:spPr bwMode="auto">
            <a:xfrm>
              <a:off x="5155598" y="3437036"/>
              <a:ext cx="41275" cy="58738"/>
            </a:xfrm>
            <a:custGeom>
              <a:avLst/>
              <a:gdLst>
                <a:gd name="T0" fmla="*/ 37 w 38"/>
                <a:gd name="T1" fmla="*/ 0 h 53"/>
                <a:gd name="T2" fmla="*/ 31 w 38"/>
                <a:gd name="T3" fmla="*/ 27 h 53"/>
                <a:gd name="T4" fmla="*/ 34 w 38"/>
                <a:gd name="T5" fmla="*/ 39 h 53"/>
                <a:gd name="T6" fmla="*/ 8 w 38"/>
                <a:gd name="T7" fmla="*/ 52 h 53"/>
                <a:gd name="T8" fmla="*/ 5 w 38"/>
                <a:gd name="T9" fmla="*/ 30 h 53"/>
                <a:gd name="T10" fmla="*/ 0 w 38"/>
                <a:gd name="T11" fmla="*/ 15 h 53"/>
                <a:gd name="T12" fmla="*/ 37 w 38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53">
                  <a:moveTo>
                    <a:pt x="37" y="0"/>
                  </a:moveTo>
                  <a:lnTo>
                    <a:pt x="31" y="27"/>
                  </a:lnTo>
                  <a:lnTo>
                    <a:pt x="34" y="39"/>
                  </a:lnTo>
                  <a:lnTo>
                    <a:pt x="8" y="52"/>
                  </a:lnTo>
                  <a:lnTo>
                    <a:pt x="5" y="30"/>
                  </a:lnTo>
                  <a:lnTo>
                    <a:pt x="0" y="15"/>
                  </a:lnTo>
                  <a:lnTo>
                    <a:pt x="37" y="0"/>
                  </a:lnTo>
                </a:path>
              </a:pathLst>
            </a:custGeom>
            <a:grpFill/>
            <a:ln w="12700" cap="flat" cmpd="sng">
              <a:solidFill>
                <a:srgbClr val="39B44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22"/>
            <p:cNvSpPr>
              <a:spLocks/>
            </p:cNvSpPr>
            <p:nvPr/>
          </p:nvSpPr>
          <p:spPr bwMode="auto">
            <a:xfrm>
              <a:off x="5127023" y="5518249"/>
              <a:ext cx="79375" cy="55562"/>
            </a:xfrm>
            <a:custGeom>
              <a:avLst/>
              <a:gdLst>
                <a:gd name="T0" fmla="*/ 4 w 72"/>
                <a:gd name="T1" fmla="*/ 13 h 49"/>
                <a:gd name="T2" fmla="*/ 30 w 72"/>
                <a:gd name="T3" fmla="*/ 18 h 49"/>
                <a:gd name="T4" fmla="*/ 57 w 72"/>
                <a:gd name="T5" fmla="*/ 0 h 49"/>
                <a:gd name="T6" fmla="*/ 71 w 72"/>
                <a:gd name="T7" fmla="*/ 36 h 49"/>
                <a:gd name="T8" fmla="*/ 42 w 72"/>
                <a:gd name="T9" fmla="*/ 48 h 49"/>
                <a:gd name="T10" fmla="*/ 6 w 72"/>
                <a:gd name="T11" fmla="*/ 45 h 49"/>
                <a:gd name="T12" fmla="*/ 0 w 72"/>
                <a:gd name="T13" fmla="*/ 18 h 49"/>
                <a:gd name="T14" fmla="*/ 4 w 72"/>
                <a:gd name="T15" fmla="*/ 1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49">
                  <a:moveTo>
                    <a:pt x="4" y="13"/>
                  </a:moveTo>
                  <a:lnTo>
                    <a:pt x="30" y="18"/>
                  </a:lnTo>
                  <a:lnTo>
                    <a:pt x="57" y="0"/>
                  </a:lnTo>
                  <a:lnTo>
                    <a:pt x="71" y="36"/>
                  </a:lnTo>
                  <a:lnTo>
                    <a:pt x="42" y="48"/>
                  </a:lnTo>
                  <a:lnTo>
                    <a:pt x="6" y="45"/>
                  </a:lnTo>
                  <a:lnTo>
                    <a:pt x="0" y="18"/>
                  </a:lnTo>
                  <a:lnTo>
                    <a:pt x="4" y="13"/>
                  </a:lnTo>
                </a:path>
              </a:pathLst>
            </a:custGeom>
            <a:grpFill/>
            <a:ln w="12700" cap="flat" cmpd="sng">
              <a:solidFill>
                <a:srgbClr val="39B44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23"/>
            <p:cNvSpPr>
              <a:spLocks/>
            </p:cNvSpPr>
            <p:nvPr/>
          </p:nvSpPr>
          <p:spPr bwMode="auto">
            <a:xfrm>
              <a:off x="4666648" y="5167411"/>
              <a:ext cx="798512" cy="646113"/>
            </a:xfrm>
            <a:custGeom>
              <a:avLst/>
              <a:gdLst>
                <a:gd name="T0" fmla="*/ 214 w 729"/>
                <a:gd name="T1" fmla="*/ 87 h 604"/>
                <a:gd name="T2" fmla="*/ 224 w 729"/>
                <a:gd name="T3" fmla="*/ 49 h 604"/>
                <a:gd name="T4" fmla="*/ 291 w 729"/>
                <a:gd name="T5" fmla="*/ 70 h 604"/>
                <a:gd name="T6" fmla="*/ 289 w 729"/>
                <a:gd name="T7" fmla="*/ 39 h 604"/>
                <a:gd name="T8" fmla="*/ 317 w 729"/>
                <a:gd name="T9" fmla="*/ 4 h 604"/>
                <a:gd name="T10" fmla="*/ 392 w 729"/>
                <a:gd name="T11" fmla="*/ 0 h 604"/>
                <a:gd name="T12" fmla="*/ 458 w 729"/>
                <a:gd name="T13" fmla="*/ 7 h 604"/>
                <a:gd name="T14" fmla="*/ 452 w 729"/>
                <a:gd name="T15" fmla="*/ 44 h 604"/>
                <a:gd name="T16" fmla="*/ 426 w 729"/>
                <a:gd name="T17" fmla="*/ 89 h 604"/>
                <a:gd name="T18" fmla="*/ 542 w 729"/>
                <a:gd name="T19" fmla="*/ 59 h 604"/>
                <a:gd name="T20" fmla="*/ 585 w 729"/>
                <a:gd name="T21" fmla="*/ 70 h 604"/>
                <a:gd name="T22" fmla="*/ 578 w 729"/>
                <a:gd name="T23" fmla="*/ 34 h 604"/>
                <a:gd name="T24" fmla="*/ 654 w 729"/>
                <a:gd name="T25" fmla="*/ 57 h 604"/>
                <a:gd name="T26" fmla="*/ 698 w 729"/>
                <a:gd name="T27" fmla="*/ 89 h 604"/>
                <a:gd name="T28" fmla="*/ 708 w 729"/>
                <a:gd name="T29" fmla="*/ 167 h 604"/>
                <a:gd name="T30" fmla="*/ 675 w 729"/>
                <a:gd name="T31" fmla="*/ 206 h 604"/>
                <a:gd name="T32" fmla="*/ 612 w 729"/>
                <a:gd name="T33" fmla="*/ 258 h 604"/>
                <a:gd name="T34" fmla="*/ 580 w 729"/>
                <a:gd name="T35" fmla="*/ 268 h 604"/>
                <a:gd name="T36" fmla="*/ 566 w 729"/>
                <a:gd name="T37" fmla="*/ 275 h 604"/>
                <a:gd name="T38" fmla="*/ 514 w 729"/>
                <a:gd name="T39" fmla="*/ 293 h 604"/>
                <a:gd name="T40" fmla="*/ 474 w 729"/>
                <a:gd name="T41" fmla="*/ 296 h 604"/>
                <a:gd name="T42" fmla="*/ 376 w 729"/>
                <a:gd name="T43" fmla="*/ 285 h 604"/>
                <a:gd name="T44" fmla="*/ 389 w 729"/>
                <a:gd name="T45" fmla="*/ 354 h 604"/>
                <a:gd name="T46" fmla="*/ 327 w 729"/>
                <a:gd name="T47" fmla="*/ 399 h 604"/>
                <a:gd name="T48" fmla="*/ 263 w 729"/>
                <a:gd name="T49" fmla="*/ 418 h 604"/>
                <a:gd name="T50" fmla="*/ 189 w 729"/>
                <a:gd name="T51" fmla="*/ 450 h 604"/>
                <a:gd name="T52" fmla="*/ 70 w 729"/>
                <a:gd name="T53" fmla="*/ 502 h 604"/>
                <a:gd name="T54" fmla="*/ 88 w 729"/>
                <a:gd name="T55" fmla="*/ 582 h 604"/>
                <a:gd name="T56" fmla="*/ 35 w 729"/>
                <a:gd name="T57" fmla="*/ 599 h 604"/>
                <a:gd name="T58" fmla="*/ 8 w 729"/>
                <a:gd name="T59" fmla="*/ 491 h 604"/>
                <a:gd name="T60" fmla="*/ 33 w 729"/>
                <a:gd name="T61" fmla="*/ 431 h 604"/>
                <a:gd name="T62" fmla="*/ 61 w 729"/>
                <a:gd name="T63" fmla="*/ 403 h 604"/>
                <a:gd name="T64" fmla="*/ 98 w 729"/>
                <a:gd name="T65" fmla="*/ 352 h 604"/>
                <a:gd name="T66" fmla="*/ 153 w 729"/>
                <a:gd name="T67" fmla="*/ 246 h 604"/>
                <a:gd name="T68" fmla="*/ 194 w 729"/>
                <a:gd name="T69" fmla="*/ 170 h 604"/>
                <a:gd name="T70" fmla="*/ 194 w 729"/>
                <a:gd name="T71" fmla="*/ 10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9" h="604">
                  <a:moveTo>
                    <a:pt x="194" y="103"/>
                  </a:moveTo>
                  <a:lnTo>
                    <a:pt x="214" y="87"/>
                  </a:lnTo>
                  <a:lnTo>
                    <a:pt x="214" y="57"/>
                  </a:lnTo>
                  <a:lnTo>
                    <a:pt x="224" y="49"/>
                  </a:lnTo>
                  <a:lnTo>
                    <a:pt x="249" y="50"/>
                  </a:lnTo>
                  <a:lnTo>
                    <a:pt x="291" y="70"/>
                  </a:lnTo>
                  <a:lnTo>
                    <a:pt x="298" y="55"/>
                  </a:lnTo>
                  <a:lnTo>
                    <a:pt x="289" y="39"/>
                  </a:lnTo>
                  <a:lnTo>
                    <a:pt x="291" y="27"/>
                  </a:lnTo>
                  <a:lnTo>
                    <a:pt x="317" y="4"/>
                  </a:lnTo>
                  <a:lnTo>
                    <a:pt x="364" y="16"/>
                  </a:lnTo>
                  <a:lnTo>
                    <a:pt x="392" y="0"/>
                  </a:lnTo>
                  <a:lnTo>
                    <a:pt x="412" y="19"/>
                  </a:lnTo>
                  <a:lnTo>
                    <a:pt x="458" y="7"/>
                  </a:lnTo>
                  <a:lnTo>
                    <a:pt x="467" y="25"/>
                  </a:lnTo>
                  <a:lnTo>
                    <a:pt x="452" y="44"/>
                  </a:lnTo>
                  <a:lnTo>
                    <a:pt x="426" y="80"/>
                  </a:lnTo>
                  <a:lnTo>
                    <a:pt x="426" y="89"/>
                  </a:lnTo>
                  <a:lnTo>
                    <a:pt x="442" y="100"/>
                  </a:lnTo>
                  <a:lnTo>
                    <a:pt x="542" y="59"/>
                  </a:lnTo>
                  <a:lnTo>
                    <a:pt x="575" y="80"/>
                  </a:lnTo>
                  <a:lnTo>
                    <a:pt x="585" y="70"/>
                  </a:lnTo>
                  <a:lnTo>
                    <a:pt x="575" y="49"/>
                  </a:lnTo>
                  <a:lnTo>
                    <a:pt x="578" y="34"/>
                  </a:lnTo>
                  <a:lnTo>
                    <a:pt x="642" y="49"/>
                  </a:lnTo>
                  <a:lnTo>
                    <a:pt x="654" y="57"/>
                  </a:lnTo>
                  <a:lnTo>
                    <a:pt x="670" y="55"/>
                  </a:lnTo>
                  <a:lnTo>
                    <a:pt x="698" y="89"/>
                  </a:lnTo>
                  <a:lnTo>
                    <a:pt x="728" y="153"/>
                  </a:lnTo>
                  <a:lnTo>
                    <a:pt x="708" y="167"/>
                  </a:lnTo>
                  <a:lnTo>
                    <a:pt x="690" y="201"/>
                  </a:lnTo>
                  <a:lnTo>
                    <a:pt x="675" y="206"/>
                  </a:lnTo>
                  <a:lnTo>
                    <a:pt x="662" y="234"/>
                  </a:lnTo>
                  <a:lnTo>
                    <a:pt x="612" y="258"/>
                  </a:lnTo>
                  <a:lnTo>
                    <a:pt x="593" y="246"/>
                  </a:lnTo>
                  <a:lnTo>
                    <a:pt x="580" y="268"/>
                  </a:lnTo>
                  <a:lnTo>
                    <a:pt x="580" y="275"/>
                  </a:lnTo>
                  <a:lnTo>
                    <a:pt x="566" y="275"/>
                  </a:lnTo>
                  <a:lnTo>
                    <a:pt x="539" y="275"/>
                  </a:lnTo>
                  <a:lnTo>
                    <a:pt x="514" y="293"/>
                  </a:lnTo>
                  <a:lnTo>
                    <a:pt x="497" y="284"/>
                  </a:lnTo>
                  <a:lnTo>
                    <a:pt x="474" y="296"/>
                  </a:lnTo>
                  <a:lnTo>
                    <a:pt x="422" y="320"/>
                  </a:lnTo>
                  <a:lnTo>
                    <a:pt x="376" y="285"/>
                  </a:lnTo>
                  <a:lnTo>
                    <a:pt x="374" y="312"/>
                  </a:lnTo>
                  <a:lnTo>
                    <a:pt x="389" y="354"/>
                  </a:lnTo>
                  <a:lnTo>
                    <a:pt x="349" y="369"/>
                  </a:lnTo>
                  <a:lnTo>
                    <a:pt x="327" y="399"/>
                  </a:lnTo>
                  <a:lnTo>
                    <a:pt x="286" y="411"/>
                  </a:lnTo>
                  <a:lnTo>
                    <a:pt x="263" y="418"/>
                  </a:lnTo>
                  <a:lnTo>
                    <a:pt x="219" y="418"/>
                  </a:lnTo>
                  <a:lnTo>
                    <a:pt x="189" y="450"/>
                  </a:lnTo>
                  <a:lnTo>
                    <a:pt x="111" y="477"/>
                  </a:lnTo>
                  <a:lnTo>
                    <a:pt x="70" y="502"/>
                  </a:lnTo>
                  <a:lnTo>
                    <a:pt x="52" y="521"/>
                  </a:lnTo>
                  <a:lnTo>
                    <a:pt x="88" y="582"/>
                  </a:lnTo>
                  <a:lnTo>
                    <a:pt x="64" y="603"/>
                  </a:lnTo>
                  <a:lnTo>
                    <a:pt x="35" y="599"/>
                  </a:lnTo>
                  <a:lnTo>
                    <a:pt x="0" y="539"/>
                  </a:lnTo>
                  <a:lnTo>
                    <a:pt x="8" y="491"/>
                  </a:lnTo>
                  <a:lnTo>
                    <a:pt x="8" y="472"/>
                  </a:lnTo>
                  <a:lnTo>
                    <a:pt x="33" y="431"/>
                  </a:lnTo>
                  <a:lnTo>
                    <a:pt x="64" y="423"/>
                  </a:lnTo>
                  <a:lnTo>
                    <a:pt x="61" y="403"/>
                  </a:lnTo>
                  <a:lnTo>
                    <a:pt x="93" y="388"/>
                  </a:lnTo>
                  <a:lnTo>
                    <a:pt x="98" y="352"/>
                  </a:lnTo>
                  <a:lnTo>
                    <a:pt x="155" y="308"/>
                  </a:lnTo>
                  <a:lnTo>
                    <a:pt x="153" y="246"/>
                  </a:lnTo>
                  <a:lnTo>
                    <a:pt x="196" y="193"/>
                  </a:lnTo>
                  <a:lnTo>
                    <a:pt x="194" y="170"/>
                  </a:lnTo>
                  <a:lnTo>
                    <a:pt x="209" y="151"/>
                  </a:lnTo>
                  <a:lnTo>
                    <a:pt x="194" y="103"/>
                  </a:lnTo>
                </a:path>
              </a:pathLst>
            </a:custGeom>
            <a:grpFill/>
            <a:ln w="12700" cap="flat" cmpd="sng">
              <a:solidFill>
                <a:srgbClr val="39B44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24"/>
            <p:cNvSpPr>
              <a:spLocks/>
            </p:cNvSpPr>
            <p:nvPr/>
          </p:nvSpPr>
          <p:spPr bwMode="auto">
            <a:xfrm>
              <a:off x="4069748" y="5099149"/>
              <a:ext cx="822325" cy="581025"/>
            </a:xfrm>
            <a:custGeom>
              <a:avLst/>
              <a:gdLst>
                <a:gd name="T0" fmla="*/ 34 w 753"/>
                <a:gd name="T1" fmla="*/ 211 h 542"/>
                <a:gd name="T2" fmla="*/ 80 w 753"/>
                <a:gd name="T3" fmla="*/ 187 h 542"/>
                <a:gd name="T4" fmla="*/ 159 w 753"/>
                <a:gd name="T5" fmla="*/ 207 h 542"/>
                <a:gd name="T6" fmla="*/ 175 w 753"/>
                <a:gd name="T7" fmla="*/ 173 h 542"/>
                <a:gd name="T8" fmla="*/ 284 w 753"/>
                <a:gd name="T9" fmla="*/ 133 h 542"/>
                <a:gd name="T10" fmla="*/ 373 w 753"/>
                <a:gd name="T11" fmla="*/ 107 h 542"/>
                <a:gd name="T12" fmla="*/ 410 w 753"/>
                <a:gd name="T13" fmla="*/ 117 h 542"/>
                <a:gd name="T14" fmla="*/ 438 w 753"/>
                <a:gd name="T15" fmla="*/ 95 h 542"/>
                <a:gd name="T16" fmla="*/ 450 w 753"/>
                <a:gd name="T17" fmla="*/ 73 h 542"/>
                <a:gd name="T18" fmla="*/ 489 w 753"/>
                <a:gd name="T19" fmla="*/ 46 h 542"/>
                <a:gd name="T20" fmla="*/ 537 w 753"/>
                <a:gd name="T21" fmla="*/ 19 h 542"/>
                <a:gd name="T22" fmla="*/ 557 w 753"/>
                <a:gd name="T23" fmla="*/ 44 h 542"/>
                <a:gd name="T24" fmla="*/ 606 w 753"/>
                <a:gd name="T25" fmla="*/ 9 h 542"/>
                <a:gd name="T26" fmla="*/ 656 w 753"/>
                <a:gd name="T27" fmla="*/ 9 h 542"/>
                <a:gd name="T28" fmla="*/ 681 w 753"/>
                <a:gd name="T29" fmla="*/ 47 h 542"/>
                <a:gd name="T30" fmla="*/ 651 w 753"/>
                <a:gd name="T31" fmla="*/ 119 h 542"/>
                <a:gd name="T32" fmla="*/ 651 w 753"/>
                <a:gd name="T33" fmla="*/ 151 h 542"/>
                <a:gd name="T34" fmla="*/ 700 w 753"/>
                <a:gd name="T35" fmla="*/ 176 h 542"/>
                <a:gd name="T36" fmla="*/ 736 w 753"/>
                <a:gd name="T37" fmla="*/ 164 h 542"/>
                <a:gd name="T38" fmla="*/ 736 w 753"/>
                <a:gd name="T39" fmla="*/ 231 h 542"/>
                <a:gd name="T40" fmla="*/ 694 w 753"/>
                <a:gd name="T41" fmla="*/ 308 h 542"/>
                <a:gd name="T42" fmla="*/ 640 w 753"/>
                <a:gd name="T43" fmla="*/ 413 h 542"/>
                <a:gd name="T44" fmla="*/ 603 w 753"/>
                <a:gd name="T45" fmla="*/ 465 h 542"/>
                <a:gd name="T46" fmla="*/ 574 w 753"/>
                <a:gd name="T47" fmla="*/ 493 h 542"/>
                <a:gd name="T48" fmla="*/ 485 w 753"/>
                <a:gd name="T49" fmla="*/ 541 h 542"/>
                <a:gd name="T50" fmla="*/ 417 w 753"/>
                <a:gd name="T51" fmla="*/ 503 h 542"/>
                <a:gd name="T52" fmla="*/ 347 w 753"/>
                <a:gd name="T53" fmla="*/ 541 h 542"/>
                <a:gd name="T54" fmla="*/ 232 w 753"/>
                <a:gd name="T55" fmla="*/ 499 h 542"/>
                <a:gd name="T56" fmla="*/ 237 w 753"/>
                <a:gd name="T57" fmla="*/ 418 h 542"/>
                <a:gd name="T58" fmla="*/ 185 w 753"/>
                <a:gd name="T59" fmla="*/ 404 h 542"/>
                <a:gd name="T60" fmla="*/ 147 w 753"/>
                <a:gd name="T61" fmla="*/ 404 h 542"/>
                <a:gd name="T62" fmla="*/ 127 w 753"/>
                <a:gd name="T63" fmla="*/ 346 h 542"/>
                <a:gd name="T64" fmla="*/ 161 w 753"/>
                <a:gd name="T65" fmla="*/ 337 h 542"/>
                <a:gd name="T66" fmla="*/ 159 w 753"/>
                <a:gd name="T67" fmla="*/ 289 h 542"/>
                <a:gd name="T68" fmla="*/ 62 w 753"/>
                <a:gd name="T69" fmla="*/ 249 h 542"/>
                <a:gd name="T70" fmla="*/ 14 w 753"/>
                <a:gd name="T71" fmla="*/ 249 h 542"/>
                <a:gd name="T72" fmla="*/ 0 w 753"/>
                <a:gd name="T73" fmla="*/ 20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3" h="542">
                  <a:moveTo>
                    <a:pt x="0" y="207"/>
                  </a:moveTo>
                  <a:lnTo>
                    <a:pt x="34" y="211"/>
                  </a:lnTo>
                  <a:lnTo>
                    <a:pt x="67" y="178"/>
                  </a:lnTo>
                  <a:lnTo>
                    <a:pt x="80" y="187"/>
                  </a:lnTo>
                  <a:lnTo>
                    <a:pt x="147" y="215"/>
                  </a:lnTo>
                  <a:lnTo>
                    <a:pt x="159" y="207"/>
                  </a:lnTo>
                  <a:lnTo>
                    <a:pt x="161" y="187"/>
                  </a:lnTo>
                  <a:lnTo>
                    <a:pt x="175" y="173"/>
                  </a:lnTo>
                  <a:lnTo>
                    <a:pt x="269" y="112"/>
                  </a:lnTo>
                  <a:lnTo>
                    <a:pt x="284" y="133"/>
                  </a:lnTo>
                  <a:lnTo>
                    <a:pt x="343" y="148"/>
                  </a:lnTo>
                  <a:lnTo>
                    <a:pt x="373" y="107"/>
                  </a:lnTo>
                  <a:lnTo>
                    <a:pt x="387" y="117"/>
                  </a:lnTo>
                  <a:lnTo>
                    <a:pt x="410" y="117"/>
                  </a:lnTo>
                  <a:lnTo>
                    <a:pt x="410" y="105"/>
                  </a:lnTo>
                  <a:lnTo>
                    <a:pt x="438" y="95"/>
                  </a:lnTo>
                  <a:lnTo>
                    <a:pt x="438" y="86"/>
                  </a:lnTo>
                  <a:lnTo>
                    <a:pt x="450" y="73"/>
                  </a:lnTo>
                  <a:lnTo>
                    <a:pt x="458" y="75"/>
                  </a:lnTo>
                  <a:lnTo>
                    <a:pt x="489" y="46"/>
                  </a:lnTo>
                  <a:lnTo>
                    <a:pt x="513" y="52"/>
                  </a:lnTo>
                  <a:lnTo>
                    <a:pt x="537" y="19"/>
                  </a:lnTo>
                  <a:lnTo>
                    <a:pt x="550" y="46"/>
                  </a:lnTo>
                  <a:lnTo>
                    <a:pt x="557" y="44"/>
                  </a:lnTo>
                  <a:lnTo>
                    <a:pt x="596" y="7"/>
                  </a:lnTo>
                  <a:lnTo>
                    <a:pt x="606" y="9"/>
                  </a:lnTo>
                  <a:lnTo>
                    <a:pt x="624" y="0"/>
                  </a:lnTo>
                  <a:lnTo>
                    <a:pt x="656" y="9"/>
                  </a:lnTo>
                  <a:lnTo>
                    <a:pt x="656" y="44"/>
                  </a:lnTo>
                  <a:lnTo>
                    <a:pt x="681" y="47"/>
                  </a:lnTo>
                  <a:lnTo>
                    <a:pt x="672" y="82"/>
                  </a:lnTo>
                  <a:lnTo>
                    <a:pt x="651" y="119"/>
                  </a:lnTo>
                  <a:lnTo>
                    <a:pt x="640" y="151"/>
                  </a:lnTo>
                  <a:lnTo>
                    <a:pt x="651" y="151"/>
                  </a:lnTo>
                  <a:lnTo>
                    <a:pt x="678" y="127"/>
                  </a:lnTo>
                  <a:lnTo>
                    <a:pt x="700" y="176"/>
                  </a:lnTo>
                  <a:lnTo>
                    <a:pt x="717" y="164"/>
                  </a:lnTo>
                  <a:lnTo>
                    <a:pt x="736" y="164"/>
                  </a:lnTo>
                  <a:lnTo>
                    <a:pt x="752" y="213"/>
                  </a:lnTo>
                  <a:lnTo>
                    <a:pt x="736" y="231"/>
                  </a:lnTo>
                  <a:lnTo>
                    <a:pt x="738" y="254"/>
                  </a:lnTo>
                  <a:lnTo>
                    <a:pt x="694" y="308"/>
                  </a:lnTo>
                  <a:lnTo>
                    <a:pt x="696" y="369"/>
                  </a:lnTo>
                  <a:lnTo>
                    <a:pt x="640" y="413"/>
                  </a:lnTo>
                  <a:lnTo>
                    <a:pt x="635" y="449"/>
                  </a:lnTo>
                  <a:lnTo>
                    <a:pt x="603" y="465"/>
                  </a:lnTo>
                  <a:lnTo>
                    <a:pt x="606" y="484"/>
                  </a:lnTo>
                  <a:lnTo>
                    <a:pt x="574" y="493"/>
                  </a:lnTo>
                  <a:lnTo>
                    <a:pt x="550" y="533"/>
                  </a:lnTo>
                  <a:lnTo>
                    <a:pt x="485" y="541"/>
                  </a:lnTo>
                  <a:lnTo>
                    <a:pt x="450" y="517"/>
                  </a:lnTo>
                  <a:lnTo>
                    <a:pt x="417" y="503"/>
                  </a:lnTo>
                  <a:lnTo>
                    <a:pt x="382" y="538"/>
                  </a:lnTo>
                  <a:lnTo>
                    <a:pt x="347" y="541"/>
                  </a:lnTo>
                  <a:lnTo>
                    <a:pt x="311" y="541"/>
                  </a:lnTo>
                  <a:lnTo>
                    <a:pt x="232" y="499"/>
                  </a:lnTo>
                  <a:lnTo>
                    <a:pt x="220" y="460"/>
                  </a:lnTo>
                  <a:lnTo>
                    <a:pt x="237" y="418"/>
                  </a:lnTo>
                  <a:lnTo>
                    <a:pt x="215" y="404"/>
                  </a:lnTo>
                  <a:lnTo>
                    <a:pt x="185" y="404"/>
                  </a:lnTo>
                  <a:lnTo>
                    <a:pt x="179" y="394"/>
                  </a:lnTo>
                  <a:lnTo>
                    <a:pt x="147" y="404"/>
                  </a:lnTo>
                  <a:lnTo>
                    <a:pt x="115" y="381"/>
                  </a:lnTo>
                  <a:lnTo>
                    <a:pt x="127" y="346"/>
                  </a:lnTo>
                  <a:lnTo>
                    <a:pt x="152" y="345"/>
                  </a:lnTo>
                  <a:lnTo>
                    <a:pt x="161" y="337"/>
                  </a:lnTo>
                  <a:lnTo>
                    <a:pt x="171" y="305"/>
                  </a:lnTo>
                  <a:lnTo>
                    <a:pt x="159" y="289"/>
                  </a:lnTo>
                  <a:lnTo>
                    <a:pt x="75" y="272"/>
                  </a:lnTo>
                  <a:lnTo>
                    <a:pt x="62" y="249"/>
                  </a:lnTo>
                  <a:lnTo>
                    <a:pt x="39" y="249"/>
                  </a:lnTo>
                  <a:lnTo>
                    <a:pt x="14" y="249"/>
                  </a:lnTo>
                  <a:lnTo>
                    <a:pt x="0" y="223"/>
                  </a:lnTo>
                  <a:lnTo>
                    <a:pt x="0" y="207"/>
                  </a:lnTo>
                </a:path>
              </a:pathLst>
            </a:custGeom>
            <a:grpFill/>
            <a:ln w="12700" cap="flat" cmpd="sng">
              <a:solidFill>
                <a:srgbClr val="39B44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25"/>
            <p:cNvSpPr>
              <a:spLocks/>
            </p:cNvSpPr>
            <p:nvPr/>
          </p:nvSpPr>
          <p:spPr bwMode="auto">
            <a:xfrm>
              <a:off x="4523773" y="4668936"/>
              <a:ext cx="569912" cy="622300"/>
            </a:xfrm>
            <a:custGeom>
              <a:avLst/>
              <a:gdLst>
                <a:gd name="T0" fmla="*/ 446 w 521"/>
                <a:gd name="T1" fmla="*/ 70 h 582"/>
                <a:gd name="T2" fmla="*/ 435 w 521"/>
                <a:gd name="T3" fmla="*/ 21 h 582"/>
                <a:gd name="T4" fmla="*/ 399 w 521"/>
                <a:gd name="T5" fmla="*/ 28 h 582"/>
                <a:gd name="T6" fmla="*/ 371 w 521"/>
                <a:gd name="T7" fmla="*/ 46 h 582"/>
                <a:gd name="T8" fmla="*/ 343 w 521"/>
                <a:gd name="T9" fmla="*/ 26 h 582"/>
                <a:gd name="T10" fmla="*/ 295 w 521"/>
                <a:gd name="T11" fmla="*/ 33 h 582"/>
                <a:gd name="T12" fmla="*/ 141 w 521"/>
                <a:gd name="T13" fmla="*/ 0 h 582"/>
                <a:gd name="T14" fmla="*/ 151 w 521"/>
                <a:gd name="T15" fmla="*/ 39 h 582"/>
                <a:gd name="T16" fmla="*/ 82 w 521"/>
                <a:gd name="T17" fmla="*/ 39 h 582"/>
                <a:gd name="T18" fmla="*/ 25 w 521"/>
                <a:gd name="T19" fmla="*/ 110 h 582"/>
                <a:gd name="T20" fmla="*/ 49 w 521"/>
                <a:gd name="T21" fmla="*/ 277 h 582"/>
                <a:gd name="T22" fmla="*/ 4 w 521"/>
                <a:gd name="T23" fmla="*/ 338 h 582"/>
                <a:gd name="T24" fmla="*/ 63 w 521"/>
                <a:gd name="T25" fmla="*/ 345 h 582"/>
                <a:gd name="T26" fmla="*/ 76 w 521"/>
                <a:gd name="T27" fmla="*/ 451 h 582"/>
                <a:gd name="T28" fmla="*/ 124 w 521"/>
                <a:gd name="T29" fmla="*/ 423 h 582"/>
                <a:gd name="T30" fmla="*/ 144 w 521"/>
                <a:gd name="T31" fmla="*/ 447 h 582"/>
                <a:gd name="T32" fmla="*/ 194 w 521"/>
                <a:gd name="T33" fmla="*/ 414 h 582"/>
                <a:gd name="T34" fmla="*/ 242 w 521"/>
                <a:gd name="T35" fmla="*/ 414 h 582"/>
                <a:gd name="T36" fmla="*/ 267 w 521"/>
                <a:gd name="T37" fmla="*/ 452 h 582"/>
                <a:gd name="T38" fmla="*/ 237 w 521"/>
                <a:gd name="T39" fmla="*/ 524 h 582"/>
                <a:gd name="T40" fmla="*/ 237 w 521"/>
                <a:gd name="T41" fmla="*/ 555 h 582"/>
                <a:gd name="T42" fmla="*/ 288 w 521"/>
                <a:gd name="T43" fmla="*/ 581 h 582"/>
                <a:gd name="T44" fmla="*/ 323 w 521"/>
                <a:gd name="T45" fmla="*/ 568 h 582"/>
                <a:gd name="T46" fmla="*/ 343 w 521"/>
                <a:gd name="T47" fmla="*/ 524 h 582"/>
                <a:gd name="T48" fmla="*/ 378 w 521"/>
                <a:gd name="T49" fmla="*/ 517 h 582"/>
                <a:gd name="T50" fmla="*/ 426 w 521"/>
                <a:gd name="T51" fmla="*/ 522 h 582"/>
                <a:gd name="T52" fmla="*/ 419 w 521"/>
                <a:gd name="T53" fmla="*/ 493 h 582"/>
                <a:gd name="T54" fmla="*/ 492 w 521"/>
                <a:gd name="T55" fmla="*/ 482 h 582"/>
                <a:gd name="T56" fmla="*/ 509 w 521"/>
                <a:gd name="T57" fmla="*/ 447 h 582"/>
                <a:gd name="T58" fmla="*/ 517 w 521"/>
                <a:gd name="T59" fmla="*/ 350 h 582"/>
                <a:gd name="T60" fmla="*/ 485 w 521"/>
                <a:gd name="T61" fmla="*/ 303 h 582"/>
                <a:gd name="T62" fmla="*/ 476 w 521"/>
                <a:gd name="T63" fmla="*/ 264 h 582"/>
                <a:gd name="T64" fmla="*/ 458 w 521"/>
                <a:gd name="T65" fmla="*/ 260 h 582"/>
                <a:gd name="T66" fmla="*/ 485 w 521"/>
                <a:gd name="T67" fmla="*/ 190 h 582"/>
                <a:gd name="T68" fmla="*/ 497 w 521"/>
                <a:gd name="T69" fmla="*/ 13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1" h="582">
                  <a:moveTo>
                    <a:pt x="468" y="75"/>
                  </a:moveTo>
                  <a:lnTo>
                    <a:pt x="446" y="70"/>
                  </a:lnTo>
                  <a:lnTo>
                    <a:pt x="435" y="55"/>
                  </a:lnTo>
                  <a:lnTo>
                    <a:pt x="435" y="21"/>
                  </a:lnTo>
                  <a:lnTo>
                    <a:pt x="423" y="4"/>
                  </a:lnTo>
                  <a:lnTo>
                    <a:pt x="399" y="28"/>
                  </a:lnTo>
                  <a:lnTo>
                    <a:pt x="387" y="46"/>
                  </a:lnTo>
                  <a:lnTo>
                    <a:pt x="371" y="46"/>
                  </a:lnTo>
                  <a:lnTo>
                    <a:pt x="366" y="19"/>
                  </a:lnTo>
                  <a:lnTo>
                    <a:pt x="343" y="26"/>
                  </a:lnTo>
                  <a:lnTo>
                    <a:pt x="313" y="46"/>
                  </a:lnTo>
                  <a:lnTo>
                    <a:pt x="295" y="33"/>
                  </a:lnTo>
                  <a:lnTo>
                    <a:pt x="254" y="7"/>
                  </a:lnTo>
                  <a:lnTo>
                    <a:pt x="141" y="0"/>
                  </a:lnTo>
                  <a:lnTo>
                    <a:pt x="129" y="12"/>
                  </a:lnTo>
                  <a:lnTo>
                    <a:pt x="151" y="39"/>
                  </a:lnTo>
                  <a:lnTo>
                    <a:pt x="124" y="55"/>
                  </a:lnTo>
                  <a:lnTo>
                    <a:pt x="82" y="39"/>
                  </a:lnTo>
                  <a:lnTo>
                    <a:pt x="39" y="75"/>
                  </a:lnTo>
                  <a:lnTo>
                    <a:pt x="25" y="110"/>
                  </a:lnTo>
                  <a:lnTo>
                    <a:pt x="27" y="190"/>
                  </a:lnTo>
                  <a:lnTo>
                    <a:pt x="49" y="277"/>
                  </a:lnTo>
                  <a:lnTo>
                    <a:pt x="0" y="331"/>
                  </a:lnTo>
                  <a:lnTo>
                    <a:pt x="4" y="338"/>
                  </a:lnTo>
                  <a:lnTo>
                    <a:pt x="49" y="326"/>
                  </a:lnTo>
                  <a:lnTo>
                    <a:pt x="63" y="345"/>
                  </a:lnTo>
                  <a:lnTo>
                    <a:pt x="50" y="406"/>
                  </a:lnTo>
                  <a:lnTo>
                    <a:pt x="76" y="451"/>
                  </a:lnTo>
                  <a:lnTo>
                    <a:pt x="100" y="457"/>
                  </a:lnTo>
                  <a:lnTo>
                    <a:pt x="124" y="423"/>
                  </a:lnTo>
                  <a:lnTo>
                    <a:pt x="136" y="451"/>
                  </a:lnTo>
                  <a:lnTo>
                    <a:pt x="144" y="447"/>
                  </a:lnTo>
                  <a:lnTo>
                    <a:pt x="183" y="411"/>
                  </a:lnTo>
                  <a:lnTo>
                    <a:pt x="194" y="414"/>
                  </a:lnTo>
                  <a:lnTo>
                    <a:pt x="212" y="404"/>
                  </a:lnTo>
                  <a:lnTo>
                    <a:pt x="242" y="414"/>
                  </a:lnTo>
                  <a:lnTo>
                    <a:pt x="242" y="447"/>
                  </a:lnTo>
                  <a:lnTo>
                    <a:pt x="267" y="452"/>
                  </a:lnTo>
                  <a:lnTo>
                    <a:pt x="259" y="487"/>
                  </a:lnTo>
                  <a:lnTo>
                    <a:pt x="237" y="524"/>
                  </a:lnTo>
                  <a:lnTo>
                    <a:pt x="226" y="555"/>
                  </a:lnTo>
                  <a:lnTo>
                    <a:pt x="237" y="555"/>
                  </a:lnTo>
                  <a:lnTo>
                    <a:pt x="265" y="531"/>
                  </a:lnTo>
                  <a:lnTo>
                    <a:pt x="288" y="581"/>
                  </a:lnTo>
                  <a:lnTo>
                    <a:pt x="303" y="568"/>
                  </a:lnTo>
                  <a:lnTo>
                    <a:pt x="323" y="568"/>
                  </a:lnTo>
                  <a:lnTo>
                    <a:pt x="343" y="553"/>
                  </a:lnTo>
                  <a:lnTo>
                    <a:pt x="343" y="524"/>
                  </a:lnTo>
                  <a:lnTo>
                    <a:pt x="353" y="514"/>
                  </a:lnTo>
                  <a:lnTo>
                    <a:pt x="378" y="517"/>
                  </a:lnTo>
                  <a:lnTo>
                    <a:pt x="419" y="536"/>
                  </a:lnTo>
                  <a:lnTo>
                    <a:pt x="426" y="522"/>
                  </a:lnTo>
                  <a:lnTo>
                    <a:pt x="416" y="505"/>
                  </a:lnTo>
                  <a:lnTo>
                    <a:pt x="419" y="493"/>
                  </a:lnTo>
                  <a:lnTo>
                    <a:pt x="446" y="470"/>
                  </a:lnTo>
                  <a:lnTo>
                    <a:pt x="492" y="482"/>
                  </a:lnTo>
                  <a:lnTo>
                    <a:pt x="520" y="465"/>
                  </a:lnTo>
                  <a:lnTo>
                    <a:pt x="509" y="447"/>
                  </a:lnTo>
                  <a:lnTo>
                    <a:pt x="520" y="409"/>
                  </a:lnTo>
                  <a:lnTo>
                    <a:pt x="517" y="350"/>
                  </a:lnTo>
                  <a:lnTo>
                    <a:pt x="499" y="343"/>
                  </a:lnTo>
                  <a:lnTo>
                    <a:pt x="485" y="303"/>
                  </a:lnTo>
                  <a:lnTo>
                    <a:pt x="485" y="268"/>
                  </a:lnTo>
                  <a:lnTo>
                    <a:pt x="476" y="264"/>
                  </a:lnTo>
                  <a:lnTo>
                    <a:pt x="465" y="268"/>
                  </a:lnTo>
                  <a:lnTo>
                    <a:pt x="458" y="260"/>
                  </a:lnTo>
                  <a:lnTo>
                    <a:pt x="463" y="208"/>
                  </a:lnTo>
                  <a:lnTo>
                    <a:pt x="485" y="190"/>
                  </a:lnTo>
                  <a:lnTo>
                    <a:pt x="499" y="160"/>
                  </a:lnTo>
                  <a:lnTo>
                    <a:pt x="497" y="133"/>
                  </a:lnTo>
                  <a:lnTo>
                    <a:pt x="468" y="75"/>
                  </a:lnTo>
                </a:path>
              </a:pathLst>
            </a:custGeom>
            <a:grpFill/>
            <a:ln w="12700" cap="flat" cmpd="sng">
              <a:solidFill>
                <a:srgbClr val="39B44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26"/>
            <p:cNvSpPr>
              <a:spLocks/>
            </p:cNvSpPr>
            <p:nvPr/>
          </p:nvSpPr>
          <p:spPr bwMode="auto">
            <a:xfrm>
              <a:off x="4457098" y="4300636"/>
              <a:ext cx="801687" cy="490538"/>
            </a:xfrm>
            <a:custGeom>
              <a:avLst/>
              <a:gdLst>
                <a:gd name="T0" fmla="*/ 99 w 733"/>
                <a:gd name="T1" fmla="*/ 420 h 456"/>
                <a:gd name="T2" fmla="*/ 184 w 733"/>
                <a:gd name="T3" fmla="*/ 400 h 456"/>
                <a:gd name="T4" fmla="*/ 189 w 733"/>
                <a:gd name="T5" fmla="*/ 356 h 456"/>
                <a:gd name="T6" fmla="*/ 315 w 733"/>
                <a:gd name="T7" fmla="*/ 351 h 456"/>
                <a:gd name="T8" fmla="*/ 375 w 733"/>
                <a:gd name="T9" fmla="*/ 391 h 456"/>
                <a:gd name="T10" fmla="*/ 427 w 733"/>
                <a:gd name="T11" fmla="*/ 363 h 456"/>
                <a:gd name="T12" fmla="*/ 448 w 733"/>
                <a:gd name="T13" fmla="*/ 391 h 456"/>
                <a:gd name="T14" fmla="*/ 486 w 733"/>
                <a:gd name="T15" fmla="*/ 349 h 456"/>
                <a:gd name="T16" fmla="*/ 498 w 733"/>
                <a:gd name="T17" fmla="*/ 400 h 456"/>
                <a:gd name="T18" fmla="*/ 530 w 733"/>
                <a:gd name="T19" fmla="*/ 420 h 456"/>
                <a:gd name="T20" fmla="*/ 591 w 733"/>
                <a:gd name="T21" fmla="*/ 384 h 456"/>
                <a:gd name="T22" fmla="*/ 692 w 733"/>
                <a:gd name="T23" fmla="*/ 322 h 456"/>
                <a:gd name="T24" fmla="*/ 684 w 733"/>
                <a:gd name="T25" fmla="*/ 222 h 456"/>
                <a:gd name="T26" fmla="*/ 693 w 733"/>
                <a:gd name="T27" fmla="*/ 187 h 456"/>
                <a:gd name="T28" fmla="*/ 628 w 733"/>
                <a:gd name="T29" fmla="*/ 153 h 456"/>
                <a:gd name="T30" fmla="*/ 582 w 733"/>
                <a:gd name="T31" fmla="*/ 153 h 456"/>
                <a:gd name="T32" fmla="*/ 513 w 733"/>
                <a:gd name="T33" fmla="*/ 128 h 456"/>
                <a:gd name="T34" fmla="*/ 476 w 733"/>
                <a:gd name="T35" fmla="*/ 91 h 456"/>
                <a:gd name="T36" fmla="*/ 439 w 733"/>
                <a:gd name="T37" fmla="*/ 85 h 456"/>
                <a:gd name="T38" fmla="*/ 358 w 733"/>
                <a:gd name="T39" fmla="*/ 85 h 456"/>
                <a:gd name="T40" fmla="*/ 210 w 733"/>
                <a:gd name="T41" fmla="*/ 0 h 456"/>
                <a:gd name="T42" fmla="*/ 180 w 733"/>
                <a:gd name="T43" fmla="*/ 10 h 456"/>
                <a:gd name="T44" fmla="*/ 87 w 733"/>
                <a:gd name="T45" fmla="*/ 10 h 456"/>
                <a:gd name="T46" fmla="*/ 99 w 733"/>
                <a:gd name="T47" fmla="*/ 42 h 456"/>
                <a:gd name="T48" fmla="*/ 142 w 733"/>
                <a:gd name="T49" fmla="*/ 52 h 456"/>
                <a:gd name="T50" fmla="*/ 94 w 733"/>
                <a:gd name="T51" fmla="*/ 85 h 456"/>
                <a:gd name="T52" fmla="*/ 94 w 733"/>
                <a:gd name="T53" fmla="*/ 123 h 456"/>
                <a:gd name="T54" fmla="*/ 122 w 733"/>
                <a:gd name="T55" fmla="*/ 164 h 456"/>
                <a:gd name="T56" fmla="*/ 154 w 733"/>
                <a:gd name="T57" fmla="*/ 249 h 456"/>
                <a:gd name="T58" fmla="*/ 133 w 733"/>
                <a:gd name="T59" fmla="*/ 264 h 456"/>
                <a:gd name="T60" fmla="*/ 19 w 733"/>
                <a:gd name="T61" fmla="*/ 308 h 456"/>
                <a:gd name="T62" fmla="*/ 14 w 733"/>
                <a:gd name="T63" fmla="*/ 346 h 456"/>
                <a:gd name="T64" fmla="*/ 36 w 733"/>
                <a:gd name="T65" fmla="*/ 393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33" h="456">
                  <a:moveTo>
                    <a:pt x="85" y="455"/>
                  </a:moveTo>
                  <a:lnTo>
                    <a:pt x="99" y="420"/>
                  </a:lnTo>
                  <a:lnTo>
                    <a:pt x="144" y="384"/>
                  </a:lnTo>
                  <a:lnTo>
                    <a:pt x="184" y="400"/>
                  </a:lnTo>
                  <a:lnTo>
                    <a:pt x="212" y="384"/>
                  </a:lnTo>
                  <a:lnTo>
                    <a:pt x="189" y="356"/>
                  </a:lnTo>
                  <a:lnTo>
                    <a:pt x="202" y="344"/>
                  </a:lnTo>
                  <a:lnTo>
                    <a:pt x="315" y="351"/>
                  </a:lnTo>
                  <a:lnTo>
                    <a:pt x="356" y="378"/>
                  </a:lnTo>
                  <a:lnTo>
                    <a:pt x="375" y="391"/>
                  </a:lnTo>
                  <a:lnTo>
                    <a:pt x="405" y="370"/>
                  </a:lnTo>
                  <a:lnTo>
                    <a:pt x="427" y="363"/>
                  </a:lnTo>
                  <a:lnTo>
                    <a:pt x="432" y="391"/>
                  </a:lnTo>
                  <a:lnTo>
                    <a:pt x="448" y="391"/>
                  </a:lnTo>
                  <a:lnTo>
                    <a:pt x="462" y="373"/>
                  </a:lnTo>
                  <a:lnTo>
                    <a:pt x="486" y="349"/>
                  </a:lnTo>
                  <a:lnTo>
                    <a:pt x="498" y="366"/>
                  </a:lnTo>
                  <a:lnTo>
                    <a:pt x="498" y="400"/>
                  </a:lnTo>
                  <a:lnTo>
                    <a:pt x="508" y="416"/>
                  </a:lnTo>
                  <a:lnTo>
                    <a:pt x="530" y="420"/>
                  </a:lnTo>
                  <a:lnTo>
                    <a:pt x="554" y="396"/>
                  </a:lnTo>
                  <a:lnTo>
                    <a:pt x="591" y="384"/>
                  </a:lnTo>
                  <a:lnTo>
                    <a:pt x="661" y="320"/>
                  </a:lnTo>
                  <a:lnTo>
                    <a:pt x="692" y="322"/>
                  </a:lnTo>
                  <a:lnTo>
                    <a:pt x="732" y="310"/>
                  </a:lnTo>
                  <a:lnTo>
                    <a:pt x="684" y="222"/>
                  </a:lnTo>
                  <a:lnTo>
                    <a:pt x="699" y="195"/>
                  </a:lnTo>
                  <a:lnTo>
                    <a:pt x="693" y="187"/>
                  </a:lnTo>
                  <a:lnTo>
                    <a:pt x="670" y="178"/>
                  </a:lnTo>
                  <a:lnTo>
                    <a:pt x="628" y="153"/>
                  </a:lnTo>
                  <a:lnTo>
                    <a:pt x="608" y="141"/>
                  </a:lnTo>
                  <a:lnTo>
                    <a:pt x="582" y="153"/>
                  </a:lnTo>
                  <a:lnTo>
                    <a:pt x="552" y="128"/>
                  </a:lnTo>
                  <a:lnTo>
                    <a:pt x="513" y="128"/>
                  </a:lnTo>
                  <a:lnTo>
                    <a:pt x="483" y="114"/>
                  </a:lnTo>
                  <a:lnTo>
                    <a:pt x="476" y="91"/>
                  </a:lnTo>
                  <a:lnTo>
                    <a:pt x="462" y="73"/>
                  </a:lnTo>
                  <a:lnTo>
                    <a:pt x="439" y="85"/>
                  </a:lnTo>
                  <a:lnTo>
                    <a:pt x="420" y="78"/>
                  </a:lnTo>
                  <a:lnTo>
                    <a:pt x="358" y="85"/>
                  </a:lnTo>
                  <a:lnTo>
                    <a:pt x="292" y="70"/>
                  </a:lnTo>
                  <a:lnTo>
                    <a:pt x="210" y="0"/>
                  </a:lnTo>
                  <a:lnTo>
                    <a:pt x="188" y="16"/>
                  </a:lnTo>
                  <a:lnTo>
                    <a:pt x="180" y="10"/>
                  </a:lnTo>
                  <a:lnTo>
                    <a:pt x="162" y="10"/>
                  </a:lnTo>
                  <a:lnTo>
                    <a:pt x="87" y="10"/>
                  </a:lnTo>
                  <a:lnTo>
                    <a:pt x="78" y="20"/>
                  </a:lnTo>
                  <a:lnTo>
                    <a:pt x="99" y="42"/>
                  </a:lnTo>
                  <a:lnTo>
                    <a:pt x="122" y="46"/>
                  </a:lnTo>
                  <a:lnTo>
                    <a:pt x="142" y="52"/>
                  </a:lnTo>
                  <a:lnTo>
                    <a:pt x="133" y="68"/>
                  </a:lnTo>
                  <a:lnTo>
                    <a:pt x="94" y="85"/>
                  </a:lnTo>
                  <a:lnTo>
                    <a:pt x="87" y="114"/>
                  </a:lnTo>
                  <a:lnTo>
                    <a:pt x="94" y="123"/>
                  </a:lnTo>
                  <a:lnTo>
                    <a:pt x="99" y="160"/>
                  </a:lnTo>
                  <a:lnTo>
                    <a:pt x="122" y="164"/>
                  </a:lnTo>
                  <a:lnTo>
                    <a:pt x="144" y="192"/>
                  </a:lnTo>
                  <a:lnTo>
                    <a:pt x="154" y="249"/>
                  </a:lnTo>
                  <a:lnTo>
                    <a:pt x="147" y="267"/>
                  </a:lnTo>
                  <a:lnTo>
                    <a:pt x="133" y="264"/>
                  </a:lnTo>
                  <a:lnTo>
                    <a:pt x="90" y="295"/>
                  </a:lnTo>
                  <a:lnTo>
                    <a:pt x="19" y="308"/>
                  </a:lnTo>
                  <a:lnTo>
                    <a:pt x="0" y="327"/>
                  </a:lnTo>
                  <a:lnTo>
                    <a:pt x="14" y="346"/>
                  </a:lnTo>
                  <a:lnTo>
                    <a:pt x="16" y="388"/>
                  </a:lnTo>
                  <a:lnTo>
                    <a:pt x="36" y="393"/>
                  </a:lnTo>
                  <a:lnTo>
                    <a:pt x="85" y="455"/>
                  </a:lnTo>
                </a:path>
              </a:pathLst>
            </a:custGeom>
            <a:grpFill/>
            <a:ln w="12700" cap="flat" cmpd="sng">
              <a:solidFill>
                <a:srgbClr val="39B44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27"/>
            <p:cNvSpPr>
              <a:spLocks/>
            </p:cNvSpPr>
            <p:nvPr/>
          </p:nvSpPr>
          <p:spPr bwMode="auto">
            <a:xfrm>
              <a:off x="4565048" y="5851624"/>
              <a:ext cx="258762" cy="231775"/>
            </a:xfrm>
            <a:custGeom>
              <a:avLst/>
              <a:gdLst>
                <a:gd name="T0" fmla="*/ 237 w 238"/>
                <a:gd name="T1" fmla="*/ 36 h 215"/>
                <a:gd name="T2" fmla="*/ 192 w 238"/>
                <a:gd name="T3" fmla="*/ 110 h 215"/>
                <a:gd name="T4" fmla="*/ 192 w 238"/>
                <a:gd name="T5" fmla="*/ 144 h 215"/>
                <a:gd name="T6" fmla="*/ 105 w 238"/>
                <a:gd name="T7" fmla="*/ 214 h 215"/>
                <a:gd name="T8" fmla="*/ 18 w 238"/>
                <a:gd name="T9" fmla="*/ 182 h 215"/>
                <a:gd name="T10" fmla="*/ 0 w 238"/>
                <a:gd name="T11" fmla="*/ 120 h 215"/>
                <a:gd name="T12" fmla="*/ 4 w 238"/>
                <a:gd name="T13" fmla="*/ 90 h 215"/>
                <a:gd name="T14" fmla="*/ 54 w 238"/>
                <a:gd name="T15" fmla="*/ 43 h 215"/>
                <a:gd name="T16" fmla="*/ 69 w 238"/>
                <a:gd name="T17" fmla="*/ 28 h 215"/>
                <a:gd name="T18" fmla="*/ 150 w 238"/>
                <a:gd name="T19" fmla="*/ 16 h 215"/>
                <a:gd name="T20" fmla="*/ 186 w 238"/>
                <a:gd name="T21" fmla="*/ 12 h 215"/>
                <a:gd name="T22" fmla="*/ 198 w 238"/>
                <a:gd name="T23" fmla="*/ 0 h 215"/>
                <a:gd name="T24" fmla="*/ 224 w 238"/>
                <a:gd name="T25" fmla="*/ 4 h 215"/>
                <a:gd name="T26" fmla="*/ 237 w 238"/>
                <a:gd name="T27" fmla="*/ 3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15">
                  <a:moveTo>
                    <a:pt x="237" y="36"/>
                  </a:moveTo>
                  <a:lnTo>
                    <a:pt x="192" y="110"/>
                  </a:lnTo>
                  <a:lnTo>
                    <a:pt x="192" y="144"/>
                  </a:lnTo>
                  <a:lnTo>
                    <a:pt x="105" y="214"/>
                  </a:lnTo>
                  <a:lnTo>
                    <a:pt x="18" y="182"/>
                  </a:lnTo>
                  <a:lnTo>
                    <a:pt x="0" y="120"/>
                  </a:lnTo>
                  <a:lnTo>
                    <a:pt x="4" y="90"/>
                  </a:lnTo>
                  <a:lnTo>
                    <a:pt x="54" y="43"/>
                  </a:lnTo>
                  <a:lnTo>
                    <a:pt x="69" y="28"/>
                  </a:lnTo>
                  <a:lnTo>
                    <a:pt x="150" y="16"/>
                  </a:lnTo>
                  <a:lnTo>
                    <a:pt x="186" y="12"/>
                  </a:lnTo>
                  <a:lnTo>
                    <a:pt x="198" y="0"/>
                  </a:lnTo>
                  <a:lnTo>
                    <a:pt x="224" y="4"/>
                  </a:lnTo>
                  <a:lnTo>
                    <a:pt x="237" y="36"/>
                  </a:lnTo>
                </a:path>
              </a:pathLst>
            </a:custGeom>
            <a:grpFill/>
            <a:ln w="12700" cap="flat" cmpd="sng">
              <a:solidFill>
                <a:srgbClr val="39B44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Oval 28"/>
            <p:cNvSpPr>
              <a:spLocks noChangeArrowheads="1"/>
            </p:cNvSpPr>
            <p:nvPr/>
          </p:nvSpPr>
          <p:spPr bwMode="auto">
            <a:xfrm>
              <a:off x="5484210" y="4368899"/>
              <a:ext cx="66675" cy="65087"/>
            </a:xfrm>
            <a:prstGeom prst="ellipse">
              <a:avLst/>
            </a:prstGeom>
            <a:grpFill/>
            <a:ln w="9525">
              <a:solidFill>
                <a:srgbClr val="39B44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2121" tIns="26060" rIns="52121" bIns="26060"/>
            <a:lstStyle/>
            <a:p>
              <a:endParaRPr lang="zh-CN" altLang="zh-CN"/>
            </a:p>
          </p:txBody>
        </p:sp>
        <p:sp>
          <p:nvSpPr>
            <p:cNvPr id="54" name="Freeform 29"/>
            <p:cNvSpPr>
              <a:spLocks/>
            </p:cNvSpPr>
            <p:nvPr/>
          </p:nvSpPr>
          <p:spPr bwMode="auto">
            <a:xfrm>
              <a:off x="3017235" y="3225899"/>
              <a:ext cx="1417638" cy="1185862"/>
            </a:xfrm>
            <a:custGeom>
              <a:avLst/>
              <a:gdLst>
                <a:gd name="T0" fmla="*/ 0 w 1299"/>
                <a:gd name="T1" fmla="*/ 207 h 1107"/>
                <a:gd name="T2" fmla="*/ 49 w 1299"/>
                <a:gd name="T3" fmla="*/ 157 h 1107"/>
                <a:gd name="T4" fmla="*/ 200 w 1299"/>
                <a:gd name="T5" fmla="*/ 71 h 1107"/>
                <a:gd name="T6" fmla="*/ 237 w 1299"/>
                <a:gd name="T7" fmla="*/ 19 h 1107"/>
                <a:gd name="T8" fmla="*/ 269 w 1299"/>
                <a:gd name="T9" fmla="*/ 2 h 1107"/>
                <a:gd name="T10" fmla="*/ 327 w 1299"/>
                <a:gd name="T11" fmla="*/ 39 h 1107"/>
                <a:gd name="T12" fmla="*/ 332 w 1299"/>
                <a:gd name="T13" fmla="*/ 149 h 1107"/>
                <a:gd name="T14" fmla="*/ 412 w 1299"/>
                <a:gd name="T15" fmla="*/ 244 h 1107"/>
                <a:gd name="T16" fmla="*/ 542 w 1299"/>
                <a:gd name="T17" fmla="*/ 212 h 1107"/>
                <a:gd name="T18" fmla="*/ 577 w 1299"/>
                <a:gd name="T19" fmla="*/ 239 h 1107"/>
                <a:gd name="T20" fmla="*/ 519 w 1299"/>
                <a:gd name="T21" fmla="*/ 299 h 1107"/>
                <a:gd name="T22" fmla="*/ 580 w 1299"/>
                <a:gd name="T23" fmla="*/ 362 h 1107"/>
                <a:gd name="T24" fmla="*/ 609 w 1299"/>
                <a:gd name="T25" fmla="*/ 371 h 1107"/>
                <a:gd name="T26" fmla="*/ 639 w 1299"/>
                <a:gd name="T27" fmla="*/ 417 h 1107"/>
                <a:gd name="T28" fmla="*/ 756 w 1299"/>
                <a:gd name="T29" fmla="*/ 419 h 1107"/>
                <a:gd name="T30" fmla="*/ 868 w 1299"/>
                <a:gd name="T31" fmla="*/ 374 h 1107"/>
                <a:gd name="T32" fmla="*/ 879 w 1299"/>
                <a:gd name="T33" fmla="*/ 446 h 1107"/>
                <a:gd name="T34" fmla="*/ 849 w 1299"/>
                <a:gd name="T35" fmla="*/ 485 h 1107"/>
                <a:gd name="T36" fmla="*/ 840 w 1299"/>
                <a:gd name="T37" fmla="*/ 543 h 1107"/>
                <a:gd name="T38" fmla="*/ 923 w 1299"/>
                <a:gd name="T39" fmla="*/ 576 h 1107"/>
                <a:gd name="T40" fmla="*/ 1005 w 1299"/>
                <a:gd name="T41" fmla="*/ 719 h 1107"/>
                <a:gd name="T42" fmla="*/ 1041 w 1299"/>
                <a:gd name="T43" fmla="*/ 777 h 1107"/>
                <a:gd name="T44" fmla="*/ 1083 w 1299"/>
                <a:gd name="T45" fmla="*/ 806 h 1107"/>
                <a:gd name="T46" fmla="*/ 1096 w 1299"/>
                <a:gd name="T47" fmla="*/ 772 h 1107"/>
                <a:gd name="T48" fmla="*/ 1138 w 1299"/>
                <a:gd name="T49" fmla="*/ 724 h 1107"/>
                <a:gd name="T50" fmla="*/ 1096 w 1299"/>
                <a:gd name="T51" fmla="*/ 689 h 1107"/>
                <a:gd name="T52" fmla="*/ 1120 w 1299"/>
                <a:gd name="T53" fmla="*/ 600 h 1107"/>
                <a:gd name="T54" fmla="*/ 1162 w 1299"/>
                <a:gd name="T55" fmla="*/ 609 h 1107"/>
                <a:gd name="T56" fmla="*/ 1247 w 1299"/>
                <a:gd name="T57" fmla="*/ 662 h 1107"/>
                <a:gd name="T58" fmla="*/ 1298 w 1299"/>
                <a:gd name="T59" fmla="*/ 714 h 1107"/>
                <a:gd name="T60" fmla="*/ 1288 w 1299"/>
                <a:gd name="T61" fmla="*/ 784 h 1107"/>
                <a:gd name="T62" fmla="*/ 1223 w 1299"/>
                <a:gd name="T63" fmla="*/ 806 h 1107"/>
                <a:gd name="T64" fmla="*/ 1214 w 1299"/>
                <a:gd name="T65" fmla="*/ 824 h 1107"/>
                <a:gd name="T66" fmla="*/ 1167 w 1299"/>
                <a:gd name="T67" fmla="*/ 843 h 1107"/>
                <a:gd name="T68" fmla="*/ 1113 w 1299"/>
                <a:gd name="T69" fmla="*/ 830 h 1107"/>
                <a:gd name="T70" fmla="*/ 1113 w 1299"/>
                <a:gd name="T71" fmla="*/ 855 h 1107"/>
                <a:gd name="T72" fmla="*/ 1091 w 1299"/>
                <a:gd name="T73" fmla="*/ 892 h 1107"/>
                <a:gd name="T74" fmla="*/ 1101 w 1299"/>
                <a:gd name="T75" fmla="*/ 962 h 1107"/>
                <a:gd name="T76" fmla="*/ 1106 w 1299"/>
                <a:gd name="T77" fmla="*/ 996 h 1107"/>
                <a:gd name="T78" fmla="*/ 1046 w 1299"/>
                <a:gd name="T79" fmla="*/ 1008 h 1107"/>
                <a:gd name="T80" fmla="*/ 1053 w 1299"/>
                <a:gd name="T81" fmla="*/ 1070 h 1107"/>
                <a:gd name="T82" fmla="*/ 1020 w 1299"/>
                <a:gd name="T83" fmla="*/ 1095 h 1107"/>
                <a:gd name="T84" fmla="*/ 948 w 1299"/>
                <a:gd name="T85" fmla="*/ 1101 h 1107"/>
                <a:gd name="T86" fmla="*/ 917 w 1299"/>
                <a:gd name="T87" fmla="*/ 1046 h 1107"/>
                <a:gd name="T88" fmla="*/ 881 w 1299"/>
                <a:gd name="T89" fmla="*/ 1046 h 1107"/>
                <a:gd name="T90" fmla="*/ 812 w 1299"/>
                <a:gd name="T91" fmla="*/ 987 h 1107"/>
                <a:gd name="T92" fmla="*/ 798 w 1299"/>
                <a:gd name="T93" fmla="*/ 934 h 1107"/>
                <a:gd name="T94" fmla="*/ 723 w 1299"/>
                <a:gd name="T95" fmla="*/ 962 h 1107"/>
                <a:gd name="T96" fmla="*/ 704 w 1299"/>
                <a:gd name="T97" fmla="*/ 992 h 1107"/>
                <a:gd name="T98" fmla="*/ 626 w 1299"/>
                <a:gd name="T99" fmla="*/ 948 h 1107"/>
                <a:gd name="T100" fmla="*/ 623 w 1299"/>
                <a:gd name="T101" fmla="*/ 904 h 1107"/>
                <a:gd name="T102" fmla="*/ 674 w 1299"/>
                <a:gd name="T103" fmla="*/ 934 h 1107"/>
                <a:gd name="T104" fmla="*/ 695 w 1299"/>
                <a:gd name="T105" fmla="*/ 873 h 1107"/>
                <a:gd name="T106" fmla="*/ 741 w 1299"/>
                <a:gd name="T107" fmla="*/ 830 h 1107"/>
                <a:gd name="T108" fmla="*/ 779 w 1299"/>
                <a:gd name="T109" fmla="*/ 770 h 1107"/>
                <a:gd name="T110" fmla="*/ 761 w 1299"/>
                <a:gd name="T111" fmla="*/ 675 h 1107"/>
                <a:gd name="T112" fmla="*/ 690 w 1299"/>
                <a:gd name="T113" fmla="*/ 543 h 1107"/>
                <a:gd name="T114" fmla="*/ 614 w 1299"/>
                <a:gd name="T115" fmla="*/ 514 h 1107"/>
                <a:gd name="T116" fmla="*/ 531 w 1299"/>
                <a:gd name="T117" fmla="*/ 419 h 1107"/>
                <a:gd name="T118" fmla="*/ 397 w 1299"/>
                <a:gd name="T119" fmla="*/ 382 h 1107"/>
                <a:gd name="T120" fmla="*/ 292 w 1299"/>
                <a:gd name="T121" fmla="*/ 394 h 1107"/>
                <a:gd name="T122" fmla="*/ 209 w 1299"/>
                <a:gd name="T123" fmla="*/ 427 h 1107"/>
                <a:gd name="T124" fmla="*/ 125 w 1299"/>
                <a:gd name="T125" fmla="*/ 376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9" h="1107">
                  <a:moveTo>
                    <a:pt x="11" y="350"/>
                  </a:moveTo>
                  <a:lnTo>
                    <a:pt x="0" y="207"/>
                  </a:lnTo>
                  <a:lnTo>
                    <a:pt x="7" y="177"/>
                  </a:lnTo>
                  <a:lnTo>
                    <a:pt x="49" y="157"/>
                  </a:lnTo>
                  <a:lnTo>
                    <a:pt x="107" y="109"/>
                  </a:lnTo>
                  <a:lnTo>
                    <a:pt x="200" y="71"/>
                  </a:lnTo>
                  <a:lnTo>
                    <a:pt x="237" y="55"/>
                  </a:lnTo>
                  <a:lnTo>
                    <a:pt x="237" y="19"/>
                  </a:lnTo>
                  <a:lnTo>
                    <a:pt x="254" y="0"/>
                  </a:lnTo>
                  <a:lnTo>
                    <a:pt x="269" y="2"/>
                  </a:lnTo>
                  <a:lnTo>
                    <a:pt x="329" y="11"/>
                  </a:lnTo>
                  <a:lnTo>
                    <a:pt x="327" y="39"/>
                  </a:lnTo>
                  <a:lnTo>
                    <a:pt x="339" y="82"/>
                  </a:lnTo>
                  <a:lnTo>
                    <a:pt x="332" y="149"/>
                  </a:lnTo>
                  <a:lnTo>
                    <a:pt x="383" y="226"/>
                  </a:lnTo>
                  <a:lnTo>
                    <a:pt x="412" y="244"/>
                  </a:lnTo>
                  <a:lnTo>
                    <a:pt x="454" y="212"/>
                  </a:lnTo>
                  <a:lnTo>
                    <a:pt x="542" y="212"/>
                  </a:lnTo>
                  <a:lnTo>
                    <a:pt x="563" y="219"/>
                  </a:lnTo>
                  <a:lnTo>
                    <a:pt x="577" y="239"/>
                  </a:lnTo>
                  <a:lnTo>
                    <a:pt x="567" y="261"/>
                  </a:lnTo>
                  <a:lnTo>
                    <a:pt x="519" y="299"/>
                  </a:lnTo>
                  <a:lnTo>
                    <a:pt x="524" y="320"/>
                  </a:lnTo>
                  <a:lnTo>
                    <a:pt x="580" y="362"/>
                  </a:lnTo>
                  <a:lnTo>
                    <a:pt x="602" y="362"/>
                  </a:lnTo>
                  <a:lnTo>
                    <a:pt x="609" y="371"/>
                  </a:lnTo>
                  <a:lnTo>
                    <a:pt x="604" y="389"/>
                  </a:lnTo>
                  <a:lnTo>
                    <a:pt x="639" y="417"/>
                  </a:lnTo>
                  <a:lnTo>
                    <a:pt x="722" y="429"/>
                  </a:lnTo>
                  <a:lnTo>
                    <a:pt x="756" y="419"/>
                  </a:lnTo>
                  <a:lnTo>
                    <a:pt x="807" y="369"/>
                  </a:lnTo>
                  <a:lnTo>
                    <a:pt x="868" y="374"/>
                  </a:lnTo>
                  <a:lnTo>
                    <a:pt x="893" y="412"/>
                  </a:lnTo>
                  <a:lnTo>
                    <a:pt x="879" y="446"/>
                  </a:lnTo>
                  <a:lnTo>
                    <a:pt x="881" y="465"/>
                  </a:lnTo>
                  <a:lnTo>
                    <a:pt x="849" y="485"/>
                  </a:lnTo>
                  <a:lnTo>
                    <a:pt x="836" y="502"/>
                  </a:lnTo>
                  <a:lnTo>
                    <a:pt x="840" y="543"/>
                  </a:lnTo>
                  <a:lnTo>
                    <a:pt x="898" y="585"/>
                  </a:lnTo>
                  <a:lnTo>
                    <a:pt x="923" y="576"/>
                  </a:lnTo>
                  <a:lnTo>
                    <a:pt x="988" y="660"/>
                  </a:lnTo>
                  <a:lnTo>
                    <a:pt x="1005" y="719"/>
                  </a:lnTo>
                  <a:lnTo>
                    <a:pt x="996" y="752"/>
                  </a:lnTo>
                  <a:lnTo>
                    <a:pt x="1041" y="777"/>
                  </a:lnTo>
                  <a:lnTo>
                    <a:pt x="1041" y="794"/>
                  </a:lnTo>
                  <a:lnTo>
                    <a:pt x="1083" y="806"/>
                  </a:lnTo>
                  <a:lnTo>
                    <a:pt x="1096" y="806"/>
                  </a:lnTo>
                  <a:lnTo>
                    <a:pt x="1096" y="772"/>
                  </a:lnTo>
                  <a:lnTo>
                    <a:pt x="1128" y="765"/>
                  </a:lnTo>
                  <a:lnTo>
                    <a:pt x="1138" y="724"/>
                  </a:lnTo>
                  <a:lnTo>
                    <a:pt x="1113" y="707"/>
                  </a:lnTo>
                  <a:lnTo>
                    <a:pt x="1096" y="689"/>
                  </a:lnTo>
                  <a:lnTo>
                    <a:pt x="1103" y="612"/>
                  </a:lnTo>
                  <a:lnTo>
                    <a:pt x="1120" y="600"/>
                  </a:lnTo>
                  <a:lnTo>
                    <a:pt x="1151" y="614"/>
                  </a:lnTo>
                  <a:lnTo>
                    <a:pt x="1162" y="609"/>
                  </a:lnTo>
                  <a:lnTo>
                    <a:pt x="1170" y="623"/>
                  </a:lnTo>
                  <a:lnTo>
                    <a:pt x="1247" y="662"/>
                  </a:lnTo>
                  <a:lnTo>
                    <a:pt x="1290" y="689"/>
                  </a:lnTo>
                  <a:lnTo>
                    <a:pt x="1298" y="714"/>
                  </a:lnTo>
                  <a:lnTo>
                    <a:pt x="1275" y="747"/>
                  </a:lnTo>
                  <a:lnTo>
                    <a:pt x="1288" y="784"/>
                  </a:lnTo>
                  <a:lnTo>
                    <a:pt x="1280" y="801"/>
                  </a:lnTo>
                  <a:lnTo>
                    <a:pt x="1223" y="806"/>
                  </a:lnTo>
                  <a:lnTo>
                    <a:pt x="1211" y="812"/>
                  </a:lnTo>
                  <a:lnTo>
                    <a:pt x="1214" y="824"/>
                  </a:lnTo>
                  <a:lnTo>
                    <a:pt x="1214" y="838"/>
                  </a:lnTo>
                  <a:lnTo>
                    <a:pt x="1167" y="843"/>
                  </a:lnTo>
                  <a:lnTo>
                    <a:pt x="1143" y="830"/>
                  </a:lnTo>
                  <a:lnTo>
                    <a:pt x="1113" y="830"/>
                  </a:lnTo>
                  <a:lnTo>
                    <a:pt x="1106" y="838"/>
                  </a:lnTo>
                  <a:lnTo>
                    <a:pt x="1113" y="855"/>
                  </a:lnTo>
                  <a:lnTo>
                    <a:pt x="1096" y="873"/>
                  </a:lnTo>
                  <a:lnTo>
                    <a:pt x="1091" y="892"/>
                  </a:lnTo>
                  <a:lnTo>
                    <a:pt x="1120" y="917"/>
                  </a:lnTo>
                  <a:lnTo>
                    <a:pt x="1101" y="962"/>
                  </a:lnTo>
                  <a:lnTo>
                    <a:pt x="1108" y="983"/>
                  </a:lnTo>
                  <a:lnTo>
                    <a:pt x="1106" y="996"/>
                  </a:lnTo>
                  <a:lnTo>
                    <a:pt x="1070" y="996"/>
                  </a:lnTo>
                  <a:lnTo>
                    <a:pt x="1046" y="1008"/>
                  </a:lnTo>
                  <a:lnTo>
                    <a:pt x="1065" y="1032"/>
                  </a:lnTo>
                  <a:lnTo>
                    <a:pt x="1053" y="1070"/>
                  </a:lnTo>
                  <a:lnTo>
                    <a:pt x="1016" y="1077"/>
                  </a:lnTo>
                  <a:lnTo>
                    <a:pt x="1020" y="1095"/>
                  </a:lnTo>
                  <a:lnTo>
                    <a:pt x="1010" y="1106"/>
                  </a:lnTo>
                  <a:lnTo>
                    <a:pt x="948" y="1101"/>
                  </a:lnTo>
                  <a:lnTo>
                    <a:pt x="923" y="1084"/>
                  </a:lnTo>
                  <a:lnTo>
                    <a:pt x="917" y="1046"/>
                  </a:lnTo>
                  <a:lnTo>
                    <a:pt x="903" y="1029"/>
                  </a:lnTo>
                  <a:lnTo>
                    <a:pt x="881" y="1046"/>
                  </a:lnTo>
                  <a:lnTo>
                    <a:pt x="840" y="1008"/>
                  </a:lnTo>
                  <a:lnTo>
                    <a:pt x="812" y="987"/>
                  </a:lnTo>
                  <a:lnTo>
                    <a:pt x="807" y="958"/>
                  </a:lnTo>
                  <a:lnTo>
                    <a:pt x="798" y="934"/>
                  </a:lnTo>
                  <a:lnTo>
                    <a:pt x="782" y="934"/>
                  </a:lnTo>
                  <a:lnTo>
                    <a:pt x="723" y="962"/>
                  </a:lnTo>
                  <a:lnTo>
                    <a:pt x="726" y="992"/>
                  </a:lnTo>
                  <a:lnTo>
                    <a:pt x="704" y="992"/>
                  </a:lnTo>
                  <a:lnTo>
                    <a:pt x="666" y="953"/>
                  </a:lnTo>
                  <a:lnTo>
                    <a:pt x="626" y="948"/>
                  </a:lnTo>
                  <a:lnTo>
                    <a:pt x="611" y="927"/>
                  </a:lnTo>
                  <a:lnTo>
                    <a:pt x="623" y="904"/>
                  </a:lnTo>
                  <a:lnTo>
                    <a:pt x="646" y="924"/>
                  </a:lnTo>
                  <a:lnTo>
                    <a:pt x="674" y="934"/>
                  </a:lnTo>
                  <a:lnTo>
                    <a:pt x="695" y="915"/>
                  </a:lnTo>
                  <a:lnTo>
                    <a:pt x="695" y="873"/>
                  </a:lnTo>
                  <a:lnTo>
                    <a:pt x="722" y="850"/>
                  </a:lnTo>
                  <a:lnTo>
                    <a:pt x="741" y="830"/>
                  </a:lnTo>
                  <a:lnTo>
                    <a:pt x="731" y="806"/>
                  </a:lnTo>
                  <a:lnTo>
                    <a:pt x="779" y="770"/>
                  </a:lnTo>
                  <a:lnTo>
                    <a:pt x="786" y="707"/>
                  </a:lnTo>
                  <a:lnTo>
                    <a:pt x="761" y="675"/>
                  </a:lnTo>
                  <a:lnTo>
                    <a:pt x="750" y="623"/>
                  </a:lnTo>
                  <a:lnTo>
                    <a:pt x="690" y="543"/>
                  </a:lnTo>
                  <a:lnTo>
                    <a:pt x="658" y="554"/>
                  </a:lnTo>
                  <a:lnTo>
                    <a:pt x="614" y="514"/>
                  </a:lnTo>
                  <a:lnTo>
                    <a:pt x="554" y="477"/>
                  </a:lnTo>
                  <a:lnTo>
                    <a:pt x="531" y="419"/>
                  </a:lnTo>
                  <a:lnTo>
                    <a:pt x="483" y="436"/>
                  </a:lnTo>
                  <a:lnTo>
                    <a:pt x="397" y="382"/>
                  </a:lnTo>
                  <a:lnTo>
                    <a:pt x="355" y="404"/>
                  </a:lnTo>
                  <a:lnTo>
                    <a:pt x="292" y="394"/>
                  </a:lnTo>
                  <a:lnTo>
                    <a:pt x="242" y="424"/>
                  </a:lnTo>
                  <a:lnTo>
                    <a:pt x="209" y="427"/>
                  </a:lnTo>
                  <a:lnTo>
                    <a:pt x="159" y="397"/>
                  </a:lnTo>
                  <a:lnTo>
                    <a:pt x="125" y="376"/>
                  </a:lnTo>
                  <a:lnTo>
                    <a:pt x="11" y="350"/>
                  </a:lnTo>
                </a:path>
              </a:pathLst>
            </a:custGeom>
            <a:grpFill/>
            <a:ln w="12700" cap="flat" cmpd="sng">
              <a:solidFill>
                <a:srgbClr val="39B44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30"/>
            <p:cNvSpPr>
              <a:spLocks/>
            </p:cNvSpPr>
            <p:nvPr/>
          </p:nvSpPr>
          <p:spPr bwMode="auto">
            <a:xfrm>
              <a:off x="4158648" y="3570386"/>
              <a:ext cx="530225" cy="908050"/>
            </a:xfrm>
            <a:custGeom>
              <a:avLst/>
              <a:gdLst>
                <a:gd name="T0" fmla="*/ 401 w 482"/>
                <a:gd name="T1" fmla="*/ 504 h 849"/>
                <a:gd name="T2" fmla="*/ 390 w 482"/>
                <a:gd name="T3" fmla="*/ 287 h 849"/>
                <a:gd name="T4" fmla="*/ 424 w 482"/>
                <a:gd name="T5" fmla="*/ 213 h 849"/>
                <a:gd name="T6" fmla="*/ 421 w 482"/>
                <a:gd name="T7" fmla="*/ 114 h 849"/>
                <a:gd name="T8" fmla="*/ 441 w 482"/>
                <a:gd name="T9" fmla="*/ 44 h 849"/>
                <a:gd name="T10" fmla="*/ 426 w 482"/>
                <a:gd name="T11" fmla="*/ 0 h 849"/>
                <a:gd name="T12" fmla="*/ 353 w 482"/>
                <a:gd name="T13" fmla="*/ 25 h 849"/>
                <a:gd name="T14" fmla="*/ 327 w 482"/>
                <a:gd name="T15" fmla="*/ 86 h 849"/>
                <a:gd name="T16" fmla="*/ 299 w 482"/>
                <a:gd name="T17" fmla="*/ 109 h 849"/>
                <a:gd name="T18" fmla="*/ 205 w 482"/>
                <a:gd name="T19" fmla="*/ 217 h 849"/>
                <a:gd name="T20" fmla="*/ 136 w 482"/>
                <a:gd name="T21" fmla="*/ 213 h 849"/>
                <a:gd name="T22" fmla="*/ 118 w 482"/>
                <a:gd name="T23" fmla="*/ 283 h 849"/>
                <a:gd name="T24" fmla="*/ 205 w 482"/>
                <a:gd name="T25" fmla="*/ 337 h 849"/>
                <a:gd name="T26" fmla="*/ 257 w 482"/>
                <a:gd name="T27" fmla="*/ 389 h 849"/>
                <a:gd name="T28" fmla="*/ 247 w 482"/>
                <a:gd name="T29" fmla="*/ 458 h 849"/>
                <a:gd name="T30" fmla="*/ 181 w 482"/>
                <a:gd name="T31" fmla="*/ 480 h 849"/>
                <a:gd name="T32" fmla="*/ 171 w 482"/>
                <a:gd name="T33" fmla="*/ 497 h 849"/>
                <a:gd name="T34" fmla="*/ 122 w 482"/>
                <a:gd name="T35" fmla="*/ 517 h 849"/>
                <a:gd name="T36" fmla="*/ 68 w 482"/>
                <a:gd name="T37" fmla="*/ 504 h 849"/>
                <a:gd name="T38" fmla="*/ 68 w 482"/>
                <a:gd name="T39" fmla="*/ 529 h 849"/>
                <a:gd name="T40" fmla="*/ 45 w 482"/>
                <a:gd name="T41" fmla="*/ 566 h 849"/>
                <a:gd name="T42" fmla="*/ 55 w 482"/>
                <a:gd name="T43" fmla="*/ 636 h 849"/>
                <a:gd name="T44" fmla="*/ 60 w 482"/>
                <a:gd name="T45" fmla="*/ 670 h 849"/>
                <a:gd name="T46" fmla="*/ 0 w 482"/>
                <a:gd name="T47" fmla="*/ 682 h 849"/>
                <a:gd name="T48" fmla="*/ 7 w 482"/>
                <a:gd name="T49" fmla="*/ 744 h 849"/>
                <a:gd name="T50" fmla="*/ 30 w 482"/>
                <a:gd name="T51" fmla="*/ 769 h 849"/>
                <a:gd name="T52" fmla="*/ 113 w 482"/>
                <a:gd name="T53" fmla="*/ 759 h 849"/>
                <a:gd name="T54" fmla="*/ 131 w 482"/>
                <a:gd name="T55" fmla="*/ 779 h 849"/>
                <a:gd name="T56" fmla="*/ 213 w 482"/>
                <a:gd name="T57" fmla="*/ 815 h 849"/>
                <a:gd name="T58" fmla="*/ 317 w 482"/>
                <a:gd name="T59" fmla="*/ 827 h 849"/>
                <a:gd name="T60" fmla="*/ 367 w 482"/>
                <a:gd name="T61" fmla="*/ 839 h 849"/>
                <a:gd name="T62" fmla="*/ 356 w 482"/>
                <a:gd name="T63" fmla="*/ 792 h 849"/>
                <a:gd name="T64" fmla="*/ 401 w 482"/>
                <a:gd name="T65" fmla="*/ 747 h 849"/>
                <a:gd name="T66" fmla="*/ 390 w 482"/>
                <a:gd name="T67" fmla="*/ 725 h 849"/>
                <a:gd name="T68" fmla="*/ 346 w 482"/>
                <a:gd name="T69" fmla="*/ 697 h 849"/>
                <a:gd name="T70" fmla="*/ 431 w 482"/>
                <a:gd name="T71" fmla="*/ 688 h 849"/>
                <a:gd name="T72" fmla="*/ 458 w 482"/>
                <a:gd name="T73" fmla="*/ 694 h 849"/>
                <a:gd name="T74" fmla="*/ 481 w 482"/>
                <a:gd name="T75" fmla="*/ 647 h 849"/>
                <a:gd name="T76" fmla="*/ 412 w 482"/>
                <a:gd name="T77" fmla="*/ 534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2" h="849">
                  <a:moveTo>
                    <a:pt x="412" y="534"/>
                  </a:moveTo>
                  <a:lnTo>
                    <a:pt x="401" y="504"/>
                  </a:lnTo>
                  <a:lnTo>
                    <a:pt x="424" y="431"/>
                  </a:lnTo>
                  <a:lnTo>
                    <a:pt x="390" y="287"/>
                  </a:lnTo>
                  <a:lnTo>
                    <a:pt x="412" y="248"/>
                  </a:lnTo>
                  <a:lnTo>
                    <a:pt x="424" y="213"/>
                  </a:lnTo>
                  <a:lnTo>
                    <a:pt x="393" y="156"/>
                  </a:lnTo>
                  <a:lnTo>
                    <a:pt x="421" y="114"/>
                  </a:lnTo>
                  <a:lnTo>
                    <a:pt x="426" y="73"/>
                  </a:lnTo>
                  <a:lnTo>
                    <a:pt x="441" y="44"/>
                  </a:lnTo>
                  <a:lnTo>
                    <a:pt x="438" y="10"/>
                  </a:lnTo>
                  <a:lnTo>
                    <a:pt x="426" y="0"/>
                  </a:lnTo>
                  <a:lnTo>
                    <a:pt x="406" y="22"/>
                  </a:lnTo>
                  <a:lnTo>
                    <a:pt x="353" y="25"/>
                  </a:lnTo>
                  <a:lnTo>
                    <a:pt x="325" y="64"/>
                  </a:lnTo>
                  <a:lnTo>
                    <a:pt x="327" y="86"/>
                  </a:lnTo>
                  <a:lnTo>
                    <a:pt x="322" y="100"/>
                  </a:lnTo>
                  <a:lnTo>
                    <a:pt x="299" y="109"/>
                  </a:lnTo>
                  <a:lnTo>
                    <a:pt x="216" y="223"/>
                  </a:lnTo>
                  <a:lnTo>
                    <a:pt x="205" y="217"/>
                  </a:lnTo>
                  <a:lnTo>
                    <a:pt x="185" y="212"/>
                  </a:lnTo>
                  <a:lnTo>
                    <a:pt x="136" y="213"/>
                  </a:lnTo>
                  <a:lnTo>
                    <a:pt x="121" y="236"/>
                  </a:lnTo>
                  <a:lnTo>
                    <a:pt x="118" y="283"/>
                  </a:lnTo>
                  <a:lnTo>
                    <a:pt x="126" y="297"/>
                  </a:lnTo>
                  <a:lnTo>
                    <a:pt x="205" y="337"/>
                  </a:lnTo>
                  <a:lnTo>
                    <a:pt x="249" y="363"/>
                  </a:lnTo>
                  <a:lnTo>
                    <a:pt x="257" y="389"/>
                  </a:lnTo>
                  <a:lnTo>
                    <a:pt x="233" y="421"/>
                  </a:lnTo>
                  <a:lnTo>
                    <a:pt x="247" y="458"/>
                  </a:lnTo>
                  <a:lnTo>
                    <a:pt x="238" y="475"/>
                  </a:lnTo>
                  <a:lnTo>
                    <a:pt x="181" y="480"/>
                  </a:lnTo>
                  <a:lnTo>
                    <a:pt x="169" y="486"/>
                  </a:lnTo>
                  <a:lnTo>
                    <a:pt x="171" y="497"/>
                  </a:lnTo>
                  <a:lnTo>
                    <a:pt x="171" y="512"/>
                  </a:lnTo>
                  <a:lnTo>
                    <a:pt x="122" y="517"/>
                  </a:lnTo>
                  <a:lnTo>
                    <a:pt x="98" y="504"/>
                  </a:lnTo>
                  <a:lnTo>
                    <a:pt x="68" y="504"/>
                  </a:lnTo>
                  <a:lnTo>
                    <a:pt x="60" y="512"/>
                  </a:lnTo>
                  <a:lnTo>
                    <a:pt x="68" y="529"/>
                  </a:lnTo>
                  <a:lnTo>
                    <a:pt x="50" y="547"/>
                  </a:lnTo>
                  <a:lnTo>
                    <a:pt x="45" y="566"/>
                  </a:lnTo>
                  <a:lnTo>
                    <a:pt x="75" y="592"/>
                  </a:lnTo>
                  <a:lnTo>
                    <a:pt x="55" y="636"/>
                  </a:lnTo>
                  <a:lnTo>
                    <a:pt x="63" y="657"/>
                  </a:lnTo>
                  <a:lnTo>
                    <a:pt x="60" y="670"/>
                  </a:lnTo>
                  <a:lnTo>
                    <a:pt x="24" y="670"/>
                  </a:lnTo>
                  <a:lnTo>
                    <a:pt x="0" y="682"/>
                  </a:lnTo>
                  <a:lnTo>
                    <a:pt x="19" y="707"/>
                  </a:lnTo>
                  <a:lnTo>
                    <a:pt x="7" y="744"/>
                  </a:lnTo>
                  <a:lnTo>
                    <a:pt x="30" y="747"/>
                  </a:lnTo>
                  <a:lnTo>
                    <a:pt x="30" y="769"/>
                  </a:lnTo>
                  <a:lnTo>
                    <a:pt x="46" y="771"/>
                  </a:lnTo>
                  <a:lnTo>
                    <a:pt x="113" y="759"/>
                  </a:lnTo>
                  <a:lnTo>
                    <a:pt x="126" y="763"/>
                  </a:lnTo>
                  <a:lnTo>
                    <a:pt x="131" y="779"/>
                  </a:lnTo>
                  <a:lnTo>
                    <a:pt x="155" y="787"/>
                  </a:lnTo>
                  <a:lnTo>
                    <a:pt x="213" y="815"/>
                  </a:lnTo>
                  <a:lnTo>
                    <a:pt x="247" y="802"/>
                  </a:lnTo>
                  <a:lnTo>
                    <a:pt x="317" y="827"/>
                  </a:lnTo>
                  <a:lnTo>
                    <a:pt x="332" y="848"/>
                  </a:lnTo>
                  <a:lnTo>
                    <a:pt x="367" y="839"/>
                  </a:lnTo>
                  <a:lnTo>
                    <a:pt x="362" y="802"/>
                  </a:lnTo>
                  <a:lnTo>
                    <a:pt x="356" y="792"/>
                  </a:lnTo>
                  <a:lnTo>
                    <a:pt x="362" y="763"/>
                  </a:lnTo>
                  <a:lnTo>
                    <a:pt x="401" y="747"/>
                  </a:lnTo>
                  <a:lnTo>
                    <a:pt x="411" y="731"/>
                  </a:lnTo>
                  <a:lnTo>
                    <a:pt x="390" y="725"/>
                  </a:lnTo>
                  <a:lnTo>
                    <a:pt x="367" y="720"/>
                  </a:lnTo>
                  <a:lnTo>
                    <a:pt x="346" y="697"/>
                  </a:lnTo>
                  <a:lnTo>
                    <a:pt x="356" y="688"/>
                  </a:lnTo>
                  <a:lnTo>
                    <a:pt x="431" y="688"/>
                  </a:lnTo>
                  <a:lnTo>
                    <a:pt x="448" y="688"/>
                  </a:lnTo>
                  <a:lnTo>
                    <a:pt x="458" y="694"/>
                  </a:lnTo>
                  <a:lnTo>
                    <a:pt x="481" y="677"/>
                  </a:lnTo>
                  <a:lnTo>
                    <a:pt x="481" y="647"/>
                  </a:lnTo>
                  <a:lnTo>
                    <a:pt x="412" y="547"/>
                  </a:lnTo>
                  <a:lnTo>
                    <a:pt x="412" y="534"/>
                  </a:lnTo>
                </a:path>
              </a:pathLst>
            </a:custGeom>
            <a:grpFill/>
            <a:ln w="12700" cap="flat" cmpd="sng">
              <a:solidFill>
                <a:srgbClr val="39B44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31"/>
            <p:cNvSpPr>
              <a:spLocks/>
            </p:cNvSpPr>
            <p:nvPr/>
          </p:nvSpPr>
          <p:spPr bwMode="auto">
            <a:xfrm>
              <a:off x="5088923" y="4083149"/>
              <a:ext cx="493712" cy="582612"/>
            </a:xfrm>
            <a:custGeom>
              <a:avLst/>
              <a:gdLst>
                <a:gd name="T0" fmla="*/ 108 w 451"/>
                <a:gd name="T1" fmla="*/ 0 h 543"/>
                <a:gd name="T2" fmla="*/ 186 w 451"/>
                <a:gd name="T3" fmla="*/ 46 h 543"/>
                <a:gd name="T4" fmla="*/ 247 w 451"/>
                <a:gd name="T5" fmla="*/ 73 h 543"/>
                <a:gd name="T6" fmla="*/ 276 w 451"/>
                <a:gd name="T7" fmla="*/ 77 h 543"/>
                <a:gd name="T8" fmla="*/ 292 w 451"/>
                <a:gd name="T9" fmla="*/ 143 h 543"/>
                <a:gd name="T10" fmla="*/ 339 w 451"/>
                <a:gd name="T11" fmla="*/ 171 h 543"/>
                <a:gd name="T12" fmla="*/ 376 w 451"/>
                <a:gd name="T13" fmla="*/ 148 h 543"/>
                <a:gd name="T14" fmla="*/ 388 w 451"/>
                <a:gd name="T15" fmla="*/ 187 h 543"/>
                <a:gd name="T16" fmla="*/ 344 w 451"/>
                <a:gd name="T17" fmla="*/ 212 h 543"/>
                <a:gd name="T18" fmla="*/ 328 w 451"/>
                <a:gd name="T19" fmla="*/ 244 h 543"/>
                <a:gd name="T20" fmla="*/ 376 w 451"/>
                <a:gd name="T21" fmla="*/ 292 h 543"/>
                <a:gd name="T22" fmla="*/ 450 w 451"/>
                <a:gd name="T23" fmla="*/ 328 h 543"/>
                <a:gd name="T24" fmla="*/ 438 w 451"/>
                <a:gd name="T25" fmla="*/ 388 h 543"/>
                <a:gd name="T26" fmla="*/ 438 w 451"/>
                <a:gd name="T27" fmla="*/ 418 h 543"/>
                <a:gd name="T28" fmla="*/ 398 w 451"/>
                <a:gd name="T29" fmla="*/ 441 h 543"/>
                <a:gd name="T30" fmla="*/ 364 w 451"/>
                <a:gd name="T31" fmla="*/ 534 h 543"/>
                <a:gd name="T32" fmla="*/ 337 w 451"/>
                <a:gd name="T33" fmla="*/ 521 h 543"/>
                <a:gd name="T34" fmla="*/ 264 w 451"/>
                <a:gd name="T35" fmla="*/ 496 h 543"/>
                <a:gd name="T36" fmla="*/ 207 w 451"/>
                <a:gd name="T37" fmla="*/ 531 h 543"/>
                <a:gd name="T38" fmla="*/ 223 w 451"/>
                <a:gd name="T39" fmla="*/ 490 h 543"/>
                <a:gd name="T40" fmla="*/ 159 w 451"/>
                <a:gd name="T41" fmla="*/ 512 h 543"/>
                <a:gd name="T42" fmla="*/ 127 w 451"/>
                <a:gd name="T43" fmla="*/ 398 h 543"/>
                <a:gd name="T44" fmla="*/ 98 w 451"/>
                <a:gd name="T45" fmla="*/ 380 h 543"/>
                <a:gd name="T46" fmla="*/ 73 w 451"/>
                <a:gd name="T47" fmla="*/ 320 h 543"/>
                <a:gd name="T48" fmla="*/ 103 w 451"/>
                <a:gd name="T49" fmla="*/ 281 h 543"/>
                <a:gd name="T50" fmla="*/ 88 w 451"/>
                <a:gd name="T51" fmla="*/ 226 h 543"/>
                <a:gd name="T52" fmla="*/ 27 w 451"/>
                <a:gd name="T53" fmla="*/ 223 h 543"/>
                <a:gd name="T54" fmla="*/ 27 w 451"/>
                <a:gd name="T55" fmla="*/ 169 h 543"/>
                <a:gd name="T56" fmla="*/ 50 w 451"/>
                <a:gd name="T57" fmla="*/ 123 h 543"/>
                <a:gd name="T58" fmla="*/ 61 w 451"/>
                <a:gd name="T59" fmla="*/ 65 h 543"/>
                <a:gd name="T60" fmla="*/ 98 w 451"/>
                <a:gd name="T61" fmla="*/ 103 h 543"/>
                <a:gd name="T62" fmla="*/ 136 w 451"/>
                <a:gd name="T63" fmla="*/ 71 h 543"/>
                <a:gd name="T64" fmla="*/ 98 w 451"/>
                <a:gd name="T65" fmla="*/ 29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1" h="543">
                  <a:moveTo>
                    <a:pt x="91" y="4"/>
                  </a:moveTo>
                  <a:lnTo>
                    <a:pt x="108" y="0"/>
                  </a:lnTo>
                  <a:lnTo>
                    <a:pt x="162" y="22"/>
                  </a:lnTo>
                  <a:lnTo>
                    <a:pt x="186" y="46"/>
                  </a:lnTo>
                  <a:lnTo>
                    <a:pt x="230" y="58"/>
                  </a:lnTo>
                  <a:lnTo>
                    <a:pt x="247" y="73"/>
                  </a:lnTo>
                  <a:lnTo>
                    <a:pt x="271" y="71"/>
                  </a:lnTo>
                  <a:lnTo>
                    <a:pt x="276" y="77"/>
                  </a:lnTo>
                  <a:lnTo>
                    <a:pt x="268" y="133"/>
                  </a:lnTo>
                  <a:lnTo>
                    <a:pt x="292" y="143"/>
                  </a:lnTo>
                  <a:lnTo>
                    <a:pt x="303" y="164"/>
                  </a:lnTo>
                  <a:lnTo>
                    <a:pt x="339" y="171"/>
                  </a:lnTo>
                  <a:lnTo>
                    <a:pt x="351" y="146"/>
                  </a:lnTo>
                  <a:lnTo>
                    <a:pt x="376" y="148"/>
                  </a:lnTo>
                  <a:lnTo>
                    <a:pt x="391" y="169"/>
                  </a:lnTo>
                  <a:lnTo>
                    <a:pt x="388" y="187"/>
                  </a:lnTo>
                  <a:lnTo>
                    <a:pt x="344" y="194"/>
                  </a:lnTo>
                  <a:lnTo>
                    <a:pt x="344" y="212"/>
                  </a:lnTo>
                  <a:lnTo>
                    <a:pt x="344" y="225"/>
                  </a:lnTo>
                  <a:lnTo>
                    <a:pt x="328" y="244"/>
                  </a:lnTo>
                  <a:lnTo>
                    <a:pt x="339" y="267"/>
                  </a:lnTo>
                  <a:lnTo>
                    <a:pt x="376" y="292"/>
                  </a:lnTo>
                  <a:lnTo>
                    <a:pt x="379" y="320"/>
                  </a:lnTo>
                  <a:lnTo>
                    <a:pt x="450" y="328"/>
                  </a:lnTo>
                  <a:lnTo>
                    <a:pt x="450" y="366"/>
                  </a:lnTo>
                  <a:lnTo>
                    <a:pt x="438" y="388"/>
                  </a:lnTo>
                  <a:lnTo>
                    <a:pt x="447" y="406"/>
                  </a:lnTo>
                  <a:lnTo>
                    <a:pt x="438" y="418"/>
                  </a:lnTo>
                  <a:lnTo>
                    <a:pt x="411" y="423"/>
                  </a:lnTo>
                  <a:lnTo>
                    <a:pt x="398" y="441"/>
                  </a:lnTo>
                  <a:lnTo>
                    <a:pt x="400" y="483"/>
                  </a:lnTo>
                  <a:lnTo>
                    <a:pt x="364" y="534"/>
                  </a:lnTo>
                  <a:lnTo>
                    <a:pt x="357" y="542"/>
                  </a:lnTo>
                  <a:lnTo>
                    <a:pt x="337" y="521"/>
                  </a:lnTo>
                  <a:lnTo>
                    <a:pt x="286" y="521"/>
                  </a:lnTo>
                  <a:lnTo>
                    <a:pt x="264" y="496"/>
                  </a:lnTo>
                  <a:lnTo>
                    <a:pt x="223" y="539"/>
                  </a:lnTo>
                  <a:lnTo>
                    <a:pt x="207" y="531"/>
                  </a:lnTo>
                  <a:lnTo>
                    <a:pt x="225" y="498"/>
                  </a:lnTo>
                  <a:lnTo>
                    <a:pt x="223" y="490"/>
                  </a:lnTo>
                  <a:lnTo>
                    <a:pt x="207" y="485"/>
                  </a:lnTo>
                  <a:lnTo>
                    <a:pt x="159" y="512"/>
                  </a:lnTo>
                  <a:lnTo>
                    <a:pt x="112" y="423"/>
                  </a:lnTo>
                  <a:lnTo>
                    <a:pt x="127" y="398"/>
                  </a:lnTo>
                  <a:lnTo>
                    <a:pt x="121" y="388"/>
                  </a:lnTo>
                  <a:lnTo>
                    <a:pt x="98" y="380"/>
                  </a:lnTo>
                  <a:lnTo>
                    <a:pt x="56" y="354"/>
                  </a:lnTo>
                  <a:lnTo>
                    <a:pt x="73" y="320"/>
                  </a:lnTo>
                  <a:lnTo>
                    <a:pt x="98" y="309"/>
                  </a:lnTo>
                  <a:lnTo>
                    <a:pt x="103" y="281"/>
                  </a:lnTo>
                  <a:lnTo>
                    <a:pt x="93" y="231"/>
                  </a:lnTo>
                  <a:lnTo>
                    <a:pt x="88" y="226"/>
                  </a:lnTo>
                  <a:lnTo>
                    <a:pt x="63" y="254"/>
                  </a:lnTo>
                  <a:lnTo>
                    <a:pt x="27" y="223"/>
                  </a:lnTo>
                  <a:lnTo>
                    <a:pt x="0" y="189"/>
                  </a:lnTo>
                  <a:lnTo>
                    <a:pt x="27" y="169"/>
                  </a:lnTo>
                  <a:lnTo>
                    <a:pt x="36" y="135"/>
                  </a:lnTo>
                  <a:lnTo>
                    <a:pt x="50" y="123"/>
                  </a:lnTo>
                  <a:lnTo>
                    <a:pt x="49" y="76"/>
                  </a:lnTo>
                  <a:lnTo>
                    <a:pt x="61" y="65"/>
                  </a:lnTo>
                  <a:lnTo>
                    <a:pt x="84" y="83"/>
                  </a:lnTo>
                  <a:lnTo>
                    <a:pt x="98" y="103"/>
                  </a:lnTo>
                  <a:lnTo>
                    <a:pt x="127" y="83"/>
                  </a:lnTo>
                  <a:lnTo>
                    <a:pt x="136" y="71"/>
                  </a:lnTo>
                  <a:lnTo>
                    <a:pt x="132" y="46"/>
                  </a:lnTo>
                  <a:lnTo>
                    <a:pt x="98" y="29"/>
                  </a:lnTo>
                  <a:lnTo>
                    <a:pt x="91" y="4"/>
                  </a:lnTo>
                </a:path>
              </a:pathLst>
            </a:custGeom>
            <a:grpFill/>
            <a:ln w="12700" cap="flat" cmpd="sng">
              <a:solidFill>
                <a:srgbClr val="39B44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32"/>
            <p:cNvSpPr>
              <a:spLocks/>
            </p:cNvSpPr>
            <p:nvPr/>
          </p:nvSpPr>
          <p:spPr bwMode="auto">
            <a:xfrm>
              <a:off x="5207985" y="3997424"/>
              <a:ext cx="584200" cy="454025"/>
            </a:xfrm>
            <a:custGeom>
              <a:avLst/>
              <a:gdLst>
                <a:gd name="T0" fmla="*/ 494 w 533"/>
                <a:gd name="T1" fmla="*/ 338 h 427"/>
                <a:gd name="T2" fmla="*/ 483 w 533"/>
                <a:gd name="T3" fmla="*/ 374 h 427"/>
                <a:gd name="T4" fmla="*/ 468 w 533"/>
                <a:gd name="T5" fmla="*/ 394 h 427"/>
                <a:gd name="T6" fmla="*/ 441 w 533"/>
                <a:gd name="T7" fmla="*/ 426 h 427"/>
                <a:gd name="T8" fmla="*/ 398 w 533"/>
                <a:gd name="T9" fmla="*/ 418 h 427"/>
                <a:gd name="T10" fmla="*/ 365 w 533"/>
                <a:gd name="T11" fmla="*/ 399 h 427"/>
                <a:gd name="T12" fmla="*/ 343 w 533"/>
                <a:gd name="T13" fmla="*/ 409 h 427"/>
                <a:gd name="T14" fmla="*/ 272 w 533"/>
                <a:gd name="T15" fmla="*/ 400 h 427"/>
                <a:gd name="T16" fmla="*/ 270 w 533"/>
                <a:gd name="T17" fmla="*/ 373 h 427"/>
                <a:gd name="T18" fmla="*/ 232 w 533"/>
                <a:gd name="T19" fmla="*/ 347 h 427"/>
                <a:gd name="T20" fmla="*/ 222 w 533"/>
                <a:gd name="T21" fmla="*/ 324 h 427"/>
                <a:gd name="T22" fmla="*/ 237 w 533"/>
                <a:gd name="T23" fmla="*/ 306 h 427"/>
                <a:gd name="T24" fmla="*/ 237 w 533"/>
                <a:gd name="T25" fmla="*/ 292 h 427"/>
                <a:gd name="T26" fmla="*/ 237 w 533"/>
                <a:gd name="T27" fmla="*/ 274 h 427"/>
                <a:gd name="T28" fmla="*/ 282 w 533"/>
                <a:gd name="T29" fmla="*/ 267 h 427"/>
                <a:gd name="T30" fmla="*/ 284 w 533"/>
                <a:gd name="T31" fmla="*/ 249 h 427"/>
                <a:gd name="T32" fmla="*/ 270 w 533"/>
                <a:gd name="T33" fmla="*/ 229 h 427"/>
                <a:gd name="T34" fmla="*/ 244 w 533"/>
                <a:gd name="T35" fmla="*/ 227 h 427"/>
                <a:gd name="T36" fmla="*/ 232 w 533"/>
                <a:gd name="T37" fmla="*/ 251 h 427"/>
                <a:gd name="T38" fmla="*/ 196 w 533"/>
                <a:gd name="T39" fmla="*/ 245 h 427"/>
                <a:gd name="T40" fmla="*/ 186 w 533"/>
                <a:gd name="T41" fmla="*/ 225 h 427"/>
                <a:gd name="T42" fmla="*/ 162 w 533"/>
                <a:gd name="T43" fmla="*/ 213 h 427"/>
                <a:gd name="T44" fmla="*/ 169 w 533"/>
                <a:gd name="T45" fmla="*/ 158 h 427"/>
                <a:gd name="T46" fmla="*/ 164 w 533"/>
                <a:gd name="T47" fmla="*/ 152 h 427"/>
                <a:gd name="T48" fmla="*/ 139 w 533"/>
                <a:gd name="T49" fmla="*/ 154 h 427"/>
                <a:gd name="T50" fmla="*/ 123 w 533"/>
                <a:gd name="T51" fmla="*/ 139 h 427"/>
                <a:gd name="T52" fmla="*/ 78 w 533"/>
                <a:gd name="T53" fmla="*/ 127 h 427"/>
                <a:gd name="T54" fmla="*/ 54 w 533"/>
                <a:gd name="T55" fmla="*/ 103 h 427"/>
                <a:gd name="T56" fmla="*/ 0 w 533"/>
                <a:gd name="T57" fmla="*/ 80 h 427"/>
                <a:gd name="T58" fmla="*/ 4 w 533"/>
                <a:gd name="T59" fmla="*/ 56 h 427"/>
                <a:gd name="T60" fmla="*/ 27 w 533"/>
                <a:gd name="T61" fmla="*/ 49 h 427"/>
                <a:gd name="T62" fmla="*/ 66 w 533"/>
                <a:gd name="T63" fmla="*/ 80 h 427"/>
                <a:gd name="T64" fmla="*/ 78 w 533"/>
                <a:gd name="T65" fmla="*/ 80 h 427"/>
                <a:gd name="T66" fmla="*/ 116 w 533"/>
                <a:gd name="T67" fmla="*/ 78 h 427"/>
                <a:gd name="T68" fmla="*/ 136 w 533"/>
                <a:gd name="T69" fmla="*/ 61 h 427"/>
                <a:gd name="T70" fmla="*/ 166 w 533"/>
                <a:gd name="T71" fmla="*/ 85 h 427"/>
                <a:gd name="T72" fmla="*/ 180 w 533"/>
                <a:gd name="T73" fmla="*/ 63 h 427"/>
                <a:gd name="T74" fmla="*/ 181 w 533"/>
                <a:gd name="T75" fmla="*/ 51 h 427"/>
                <a:gd name="T76" fmla="*/ 206 w 533"/>
                <a:gd name="T77" fmla="*/ 36 h 427"/>
                <a:gd name="T78" fmla="*/ 214 w 533"/>
                <a:gd name="T79" fmla="*/ 4 h 427"/>
                <a:gd name="T80" fmla="*/ 237 w 533"/>
                <a:gd name="T81" fmla="*/ 0 h 427"/>
                <a:gd name="T82" fmla="*/ 300 w 533"/>
                <a:gd name="T83" fmla="*/ 44 h 427"/>
                <a:gd name="T84" fmla="*/ 343 w 533"/>
                <a:gd name="T85" fmla="*/ 61 h 427"/>
                <a:gd name="T86" fmla="*/ 427 w 533"/>
                <a:gd name="T87" fmla="*/ 200 h 427"/>
                <a:gd name="T88" fmla="*/ 422 w 533"/>
                <a:gd name="T89" fmla="*/ 213 h 427"/>
                <a:gd name="T90" fmla="*/ 479 w 533"/>
                <a:gd name="T91" fmla="*/ 240 h 427"/>
                <a:gd name="T92" fmla="*/ 494 w 533"/>
                <a:gd name="T93" fmla="*/ 264 h 427"/>
                <a:gd name="T94" fmla="*/ 519 w 533"/>
                <a:gd name="T95" fmla="*/ 276 h 427"/>
                <a:gd name="T96" fmla="*/ 532 w 533"/>
                <a:gd name="T97" fmla="*/ 302 h 427"/>
                <a:gd name="T98" fmla="*/ 515 w 533"/>
                <a:gd name="T99" fmla="*/ 308 h 427"/>
                <a:gd name="T100" fmla="*/ 487 w 533"/>
                <a:gd name="T101" fmla="*/ 298 h 427"/>
                <a:gd name="T102" fmla="*/ 446 w 533"/>
                <a:gd name="T103" fmla="*/ 298 h 427"/>
                <a:gd name="T104" fmla="*/ 409 w 533"/>
                <a:gd name="T105" fmla="*/ 286 h 427"/>
                <a:gd name="T106" fmla="*/ 398 w 533"/>
                <a:gd name="T107" fmla="*/ 298 h 427"/>
                <a:gd name="T108" fmla="*/ 429 w 533"/>
                <a:gd name="T109" fmla="*/ 308 h 427"/>
                <a:gd name="T110" fmla="*/ 463 w 533"/>
                <a:gd name="T111" fmla="*/ 323 h 427"/>
                <a:gd name="T112" fmla="*/ 494 w 533"/>
                <a:gd name="T113" fmla="*/ 338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3" h="427">
                  <a:moveTo>
                    <a:pt x="494" y="338"/>
                  </a:moveTo>
                  <a:lnTo>
                    <a:pt x="483" y="374"/>
                  </a:lnTo>
                  <a:lnTo>
                    <a:pt x="468" y="394"/>
                  </a:lnTo>
                  <a:lnTo>
                    <a:pt x="441" y="426"/>
                  </a:lnTo>
                  <a:lnTo>
                    <a:pt x="398" y="418"/>
                  </a:lnTo>
                  <a:lnTo>
                    <a:pt x="365" y="399"/>
                  </a:lnTo>
                  <a:lnTo>
                    <a:pt x="343" y="409"/>
                  </a:lnTo>
                  <a:lnTo>
                    <a:pt x="272" y="400"/>
                  </a:lnTo>
                  <a:lnTo>
                    <a:pt x="270" y="373"/>
                  </a:lnTo>
                  <a:lnTo>
                    <a:pt x="232" y="347"/>
                  </a:lnTo>
                  <a:lnTo>
                    <a:pt x="222" y="324"/>
                  </a:lnTo>
                  <a:lnTo>
                    <a:pt x="237" y="306"/>
                  </a:lnTo>
                  <a:lnTo>
                    <a:pt x="237" y="292"/>
                  </a:lnTo>
                  <a:lnTo>
                    <a:pt x="237" y="274"/>
                  </a:lnTo>
                  <a:lnTo>
                    <a:pt x="282" y="267"/>
                  </a:lnTo>
                  <a:lnTo>
                    <a:pt x="284" y="249"/>
                  </a:lnTo>
                  <a:lnTo>
                    <a:pt x="270" y="229"/>
                  </a:lnTo>
                  <a:lnTo>
                    <a:pt x="244" y="227"/>
                  </a:lnTo>
                  <a:lnTo>
                    <a:pt x="232" y="251"/>
                  </a:lnTo>
                  <a:lnTo>
                    <a:pt x="196" y="245"/>
                  </a:lnTo>
                  <a:lnTo>
                    <a:pt x="186" y="225"/>
                  </a:lnTo>
                  <a:lnTo>
                    <a:pt x="162" y="213"/>
                  </a:lnTo>
                  <a:lnTo>
                    <a:pt x="169" y="158"/>
                  </a:lnTo>
                  <a:lnTo>
                    <a:pt x="164" y="152"/>
                  </a:lnTo>
                  <a:lnTo>
                    <a:pt x="139" y="154"/>
                  </a:lnTo>
                  <a:lnTo>
                    <a:pt x="123" y="139"/>
                  </a:lnTo>
                  <a:lnTo>
                    <a:pt x="78" y="127"/>
                  </a:lnTo>
                  <a:lnTo>
                    <a:pt x="54" y="103"/>
                  </a:lnTo>
                  <a:lnTo>
                    <a:pt x="0" y="80"/>
                  </a:lnTo>
                  <a:lnTo>
                    <a:pt x="4" y="56"/>
                  </a:lnTo>
                  <a:lnTo>
                    <a:pt x="27" y="49"/>
                  </a:lnTo>
                  <a:lnTo>
                    <a:pt x="66" y="80"/>
                  </a:lnTo>
                  <a:lnTo>
                    <a:pt x="78" y="80"/>
                  </a:lnTo>
                  <a:lnTo>
                    <a:pt x="116" y="78"/>
                  </a:lnTo>
                  <a:lnTo>
                    <a:pt x="136" y="61"/>
                  </a:lnTo>
                  <a:lnTo>
                    <a:pt x="166" y="85"/>
                  </a:lnTo>
                  <a:lnTo>
                    <a:pt x="180" y="63"/>
                  </a:lnTo>
                  <a:lnTo>
                    <a:pt x="181" y="51"/>
                  </a:lnTo>
                  <a:lnTo>
                    <a:pt x="206" y="36"/>
                  </a:lnTo>
                  <a:lnTo>
                    <a:pt x="214" y="4"/>
                  </a:lnTo>
                  <a:lnTo>
                    <a:pt x="237" y="0"/>
                  </a:lnTo>
                  <a:lnTo>
                    <a:pt x="300" y="44"/>
                  </a:lnTo>
                  <a:lnTo>
                    <a:pt x="343" y="61"/>
                  </a:lnTo>
                  <a:lnTo>
                    <a:pt x="427" y="200"/>
                  </a:lnTo>
                  <a:lnTo>
                    <a:pt x="422" y="213"/>
                  </a:lnTo>
                  <a:lnTo>
                    <a:pt x="479" y="240"/>
                  </a:lnTo>
                  <a:lnTo>
                    <a:pt x="494" y="264"/>
                  </a:lnTo>
                  <a:lnTo>
                    <a:pt x="519" y="276"/>
                  </a:lnTo>
                  <a:lnTo>
                    <a:pt x="532" y="302"/>
                  </a:lnTo>
                  <a:lnTo>
                    <a:pt x="515" y="308"/>
                  </a:lnTo>
                  <a:lnTo>
                    <a:pt x="487" y="298"/>
                  </a:lnTo>
                  <a:lnTo>
                    <a:pt x="446" y="298"/>
                  </a:lnTo>
                  <a:lnTo>
                    <a:pt x="409" y="286"/>
                  </a:lnTo>
                  <a:lnTo>
                    <a:pt x="398" y="298"/>
                  </a:lnTo>
                  <a:lnTo>
                    <a:pt x="429" y="308"/>
                  </a:lnTo>
                  <a:lnTo>
                    <a:pt x="463" y="323"/>
                  </a:lnTo>
                  <a:lnTo>
                    <a:pt x="494" y="338"/>
                  </a:lnTo>
                </a:path>
              </a:pathLst>
            </a:custGeom>
            <a:grpFill/>
            <a:ln w="12700" cap="flat" cmpd="sng">
              <a:solidFill>
                <a:srgbClr val="39B44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33"/>
            <p:cNvSpPr>
              <a:spLocks/>
            </p:cNvSpPr>
            <p:nvPr/>
          </p:nvSpPr>
          <p:spPr bwMode="auto">
            <a:xfrm>
              <a:off x="5727098" y="4364136"/>
              <a:ext cx="82550" cy="85725"/>
            </a:xfrm>
            <a:custGeom>
              <a:avLst/>
              <a:gdLst>
                <a:gd name="T0" fmla="*/ 32 w 76"/>
                <a:gd name="T1" fmla="*/ 79 h 80"/>
                <a:gd name="T2" fmla="*/ 0 w 76"/>
                <a:gd name="T3" fmla="*/ 52 h 80"/>
                <a:gd name="T4" fmla="*/ 14 w 76"/>
                <a:gd name="T5" fmla="*/ 33 h 80"/>
                <a:gd name="T6" fmla="*/ 25 w 76"/>
                <a:gd name="T7" fmla="*/ 0 h 80"/>
                <a:gd name="T8" fmla="*/ 58 w 76"/>
                <a:gd name="T9" fmla="*/ 13 h 80"/>
                <a:gd name="T10" fmla="*/ 75 w 76"/>
                <a:gd name="T11" fmla="*/ 35 h 80"/>
                <a:gd name="T12" fmla="*/ 64 w 76"/>
                <a:gd name="T13" fmla="*/ 52 h 80"/>
                <a:gd name="T14" fmla="*/ 32 w 76"/>
                <a:gd name="T15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0">
                  <a:moveTo>
                    <a:pt x="32" y="79"/>
                  </a:moveTo>
                  <a:lnTo>
                    <a:pt x="0" y="52"/>
                  </a:lnTo>
                  <a:lnTo>
                    <a:pt x="14" y="33"/>
                  </a:lnTo>
                  <a:lnTo>
                    <a:pt x="25" y="0"/>
                  </a:lnTo>
                  <a:lnTo>
                    <a:pt x="58" y="13"/>
                  </a:lnTo>
                  <a:lnTo>
                    <a:pt x="75" y="35"/>
                  </a:lnTo>
                  <a:lnTo>
                    <a:pt x="64" y="52"/>
                  </a:lnTo>
                  <a:lnTo>
                    <a:pt x="32" y="79"/>
                  </a:lnTo>
                </a:path>
              </a:pathLst>
            </a:custGeom>
            <a:grpFill/>
            <a:ln w="12700" cap="flat" cmpd="sng">
              <a:solidFill>
                <a:srgbClr val="39B44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34"/>
            <p:cNvSpPr>
              <a:spLocks/>
            </p:cNvSpPr>
            <p:nvPr/>
          </p:nvSpPr>
          <p:spPr bwMode="auto">
            <a:xfrm>
              <a:off x="5306410" y="4784824"/>
              <a:ext cx="450850" cy="550862"/>
            </a:xfrm>
            <a:custGeom>
              <a:avLst/>
              <a:gdLst>
                <a:gd name="T0" fmla="*/ 0 w 410"/>
                <a:gd name="T1" fmla="*/ 393 h 515"/>
                <a:gd name="T2" fmla="*/ 15 w 410"/>
                <a:gd name="T3" fmla="*/ 305 h 515"/>
                <a:gd name="T4" fmla="*/ 30 w 410"/>
                <a:gd name="T5" fmla="*/ 284 h 515"/>
                <a:gd name="T6" fmla="*/ 36 w 410"/>
                <a:gd name="T7" fmla="*/ 259 h 515"/>
                <a:gd name="T8" fmla="*/ 52 w 410"/>
                <a:gd name="T9" fmla="*/ 222 h 515"/>
                <a:gd name="T10" fmla="*/ 43 w 410"/>
                <a:gd name="T11" fmla="*/ 208 h 515"/>
                <a:gd name="T12" fmla="*/ 45 w 410"/>
                <a:gd name="T13" fmla="*/ 176 h 515"/>
                <a:gd name="T14" fmla="*/ 87 w 410"/>
                <a:gd name="T15" fmla="*/ 128 h 515"/>
                <a:gd name="T16" fmla="*/ 86 w 410"/>
                <a:gd name="T17" fmla="*/ 97 h 515"/>
                <a:gd name="T18" fmla="*/ 111 w 410"/>
                <a:gd name="T19" fmla="*/ 50 h 515"/>
                <a:gd name="T20" fmla="*/ 139 w 410"/>
                <a:gd name="T21" fmla="*/ 58 h 515"/>
                <a:gd name="T22" fmla="*/ 192 w 410"/>
                <a:gd name="T23" fmla="*/ 19 h 515"/>
                <a:gd name="T24" fmla="*/ 202 w 410"/>
                <a:gd name="T25" fmla="*/ 0 h 515"/>
                <a:gd name="T26" fmla="*/ 235 w 410"/>
                <a:gd name="T27" fmla="*/ 4 h 515"/>
                <a:gd name="T28" fmla="*/ 251 w 410"/>
                <a:gd name="T29" fmla="*/ 48 h 515"/>
                <a:gd name="T30" fmla="*/ 265 w 410"/>
                <a:gd name="T31" fmla="*/ 78 h 515"/>
                <a:gd name="T32" fmla="*/ 300 w 410"/>
                <a:gd name="T33" fmla="*/ 78 h 515"/>
                <a:gd name="T34" fmla="*/ 319 w 410"/>
                <a:gd name="T35" fmla="*/ 50 h 515"/>
                <a:gd name="T36" fmla="*/ 352 w 410"/>
                <a:gd name="T37" fmla="*/ 82 h 515"/>
                <a:gd name="T38" fmla="*/ 409 w 410"/>
                <a:gd name="T39" fmla="*/ 63 h 515"/>
                <a:gd name="T40" fmla="*/ 374 w 410"/>
                <a:gd name="T41" fmla="*/ 145 h 515"/>
                <a:gd name="T42" fmla="*/ 352 w 410"/>
                <a:gd name="T43" fmla="*/ 135 h 515"/>
                <a:gd name="T44" fmla="*/ 340 w 410"/>
                <a:gd name="T45" fmla="*/ 144 h 515"/>
                <a:gd name="T46" fmla="*/ 338 w 410"/>
                <a:gd name="T47" fmla="*/ 150 h 515"/>
                <a:gd name="T48" fmla="*/ 357 w 410"/>
                <a:gd name="T49" fmla="*/ 172 h 515"/>
                <a:gd name="T50" fmla="*/ 352 w 410"/>
                <a:gd name="T51" fmla="*/ 249 h 515"/>
                <a:gd name="T52" fmla="*/ 357 w 410"/>
                <a:gd name="T53" fmla="*/ 273 h 515"/>
                <a:gd name="T54" fmla="*/ 352 w 410"/>
                <a:gd name="T55" fmla="*/ 281 h 515"/>
                <a:gd name="T56" fmla="*/ 327 w 410"/>
                <a:gd name="T57" fmla="*/ 276 h 515"/>
                <a:gd name="T58" fmla="*/ 315 w 410"/>
                <a:gd name="T59" fmla="*/ 290 h 515"/>
                <a:gd name="T60" fmla="*/ 324 w 410"/>
                <a:gd name="T61" fmla="*/ 311 h 515"/>
                <a:gd name="T62" fmla="*/ 295 w 410"/>
                <a:gd name="T63" fmla="*/ 337 h 515"/>
                <a:gd name="T64" fmla="*/ 303 w 410"/>
                <a:gd name="T65" fmla="*/ 347 h 515"/>
                <a:gd name="T66" fmla="*/ 275 w 410"/>
                <a:gd name="T67" fmla="*/ 362 h 515"/>
                <a:gd name="T68" fmla="*/ 279 w 410"/>
                <a:gd name="T69" fmla="*/ 381 h 515"/>
                <a:gd name="T70" fmla="*/ 270 w 410"/>
                <a:gd name="T71" fmla="*/ 391 h 515"/>
                <a:gd name="T72" fmla="*/ 235 w 410"/>
                <a:gd name="T73" fmla="*/ 391 h 515"/>
                <a:gd name="T74" fmla="*/ 215 w 410"/>
                <a:gd name="T75" fmla="*/ 408 h 515"/>
                <a:gd name="T76" fmla="*/ 212 w 410"/>
                <a:gd name="T77" fmla="*/ 415 h 515"/>
                <a:gd name="T78" fmla="*/ 229 w 410"/>
                <a:gd name="T79" fmla="*/ 427 h 515"/>
                <a:gd name="T80" fmla="*/ 210 w 410"/>
                <a:gd name="T81" fmla="*/ 457 h 515"/>
                <a:gd name="T82" fmla="*/ 185 w 410"/>
                <a:gd name="T83" fmla="*/ 489 h 515"/>
                <a:gd name="T84" fmla="*/ 173 w 410"/>
                <a:gd name="T85" fmla="*/ 485 h 515"/>
                <a:gd name="T86" fmla="*/ 149 w 410"/>
                <a:gd name="T87" fmla="*/ 514 h 515"/>
                <a:gd name="T88" fmla="*/ 119 w 410"/>
                <a:gd name="T89" fmla="*/ 450 h 515"/>
                <a:gd name="T90" fmla="*/ 92 w 410"/>
                <a:gd name="T91" fmla="*/ 415 h 515"/>
                <a:gd name="T92" fmla="*/ 75 w 410"/>
                <a:gd name="T93" fmla="*/ 417 h 515"/>
                <a:gd name="T94" fmla="*/ 63 w 410"/>
                <a:gd name="T95" fmla="*/ 408 h 515"/>
                <a:gd name="T96" fmla="*/ 0 w 410"/>
                <a:gd name="T97" fmla="*/ 393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0" h="515">
                  <a:moveTo>
                    <a:pt x="0" y="393"/>
                  </a:moveTo>
                  <a:lnTo>
                    <a:pt x="15" y="305"/>
                  </a:lnTo>
                  <a:lnTo>
                    <a:pt x="30" y="284"/>
                  </a:lnTo>
                  <a:lnTo>
                    <a:pt x="36" y="259"/>
                  </a:lnTo>
                  <a:lnTo>
                    <a:pt x="52" y="222"/>
                  </a:lnTo>
                  <a:lnTo>
                    <a:pt x="43" y="208"/>
                  </a:lnTo>
                  <a:lnTo>
                    <a:pt x="45" y="176"/>
                  </a:lnTo>
                  <a:lnTo>
                    <a:pt x="87" y="128"/>
                  </a:lnTo>
                  <a:lnTo>
                    <a:pt x="86" y="97"/>
                  </a:lnTo>
                  <a:lnTo>
                    <a:pt x="111" y="50"/>
                  </a:lnTo>
                  <a:lnTo>
                    <a:pt x="139" y="58"/>
                  </a:lnTo>
                  <a:lnTo>
                    <a:pt x="192" y="19"/>
                  </a:lnTo>
                  <a:lnTo>
                    <a:pt x="202" y="0"/>
                  </a:lnTo>
                  <a:lnTo>
                    <a:pt x="235" y="4"/>
                  </a:lnTo>
                  <a:lnTo>
                    <a:pt x="251" y="48"/>
                  </a:lnTo>
                  <a:lnTo>
                    <a:pt x="265" y="78"/>
                  </a:lnTo>
                  <a:lnTo>
                    <a:pt x="300" y="78"/>
                  </a:lnTo>
                  <a:lnTo>
                    <a:pt x="319" y="50"/>
                  </a:lnTo>
                  <a:lnTo>
                    <a:pt x="352" y="82"/>
                  </a:lnTo>
                  <a:lnTo>
                    <a:pt x="409" y="63"/>
                  </a:lnTo>
                  <a:lnTo>
                    <a:pt x="374" y="145"/>
                  </a:lnTo>
                  <a:lnTo>
                    <a:pt x="352" y="135"/>
                  </a:lnTo>
                  <a:lnTo>
                    <a:pt x="340" y="144"/>
                  </a:lnTo>
                  <a:lnTo>
                    <a:pt x="338" y="150"/>
                  </a:lnTo>
                  <a:lnTo>
                    <a:pt x="357" y="172"/>
                  </a:lnTo>
                  <a:lnTo>
                    <a:pt x="352" y="249"/>
                  </a:lnTo>
                  <a:lnTo>
                    <a:pt x="357" y="273"/>
                  </a:lnTo>
                  <a:lnTo>
                    <a:pt x="352" y="281"/>
                  </a:lnTo>
                  <a:lnTo>
                    <a:pt x="327" y="276"/>
                  </a:lnTo>
                  <a:lnTo>
                    <a:pt x="315" y="290"/>
                  </a:lnTo>
                  <a:lnTo>
                    <a:pt x="324" y="311"/>
                  </a:lnTo>
                  <a:lnTo>
                    <a:pt x="295" y="337"/>
                  </a:lnTo>
                  <a:lnTo>
                    <a:pt x="303" y="347"/>
                  </a:lnTo>
                  <a:lnTo>
                    <a:pt x="275" y="362"/>
                  </a:lnTo>
                  <a:lnTo>
                    <a:pt x="279" y="381"/>
                  </a:lnTo>
                  <a:lnTo>
                    <a:pt x="270" y="391"/>
                  </a:lnTo>
                  <a:lnTo>
                    <a:pt x="235" y="391"/>
                  </a:lnTo>
                  <a:lnTo>
                    <a:pt x="215" y="408"/>
                  </a:lnTo>
                  <a:lnTo>
                    <a:pt x="212" y="415"/>
                  </a:lnTo>
                  <a:lnTo>
                    <a:pt x="229" y="427"/>
                  </a:lnTo>
                  <a:lnTo>
                    <a:pt x="210" y="457"/>
                  </a:lnTo>
                  <a:lnTo>
                    <a:pt x="185" y="489"/>
                  </a:lnTo>
                  <a:lnTo>
                    <a:pt x="173" y="485"/>
                  </a:lnTo>
                  <a:lnTo>
                    <a:pt x="149" y="514"/>
                  </a:lnTo>
                  <a:lnTo>
                    <a:pt x="119" y="450"/>
                  </a:lnTo>
                  <a:lnTo>
                    <a:pt x="92" y="415"/>
                  </a:lnTo>
                  <a:lnTo>
                    <a:pt x="75" y="417"/>
                  </a:lnTo>
                  <a:lnTo>
                    <a:pt x="63" y="408"/>
                  </a:lnTo>
                  <a:lnTo>
                    <a:pt x="0" y="393"/>
                  </a:lnTo>
                </a:path>
              </a:pathLst>
            </a:custGeom>
            <a:grpFill/>
            <a:ln w="12700" cap="flat" cmpd="sng">
              <a:solidFill>
                <a:srgbClr val="39B44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35"/>
            <p:cNvSpPr>
              <a:spLocks/>
            </p:cNvSpPr>
            <p:nvPr/>
          </p:nvSpPr>
          <p:spPr bwMode="auto">
            <a:xfrm>
              <a:off x="5447698" y="4403824"/>
              <a:ext cx="395287" cy="452437"/>
            </a:xfrm>
            <a:custGeom>
              <a:avLst/>
              <a:gdLst>
                <a:gd name="T0" fmla="*/ 261 w 361"/>
                <a:gd name="T1" fmla="*/ 399 h 420"/>
                <a:gd name="T2" fmla="*/ 205 w 361"/>
                <a:gd name="T3" fmla="*/ 419 h 420"/>
                <a:gd name="T4" fmla="*/ 172 w 361"/>
                <a:gd name="T5" fmla="*/ 386 h 420"/>
                <a:gd name="T6" fmla="*/ 152 w 361"/>
                <a:gd name="T7" fmla="*/ 414 h 420"/>
                <a:gd name="T8" fmla="*/ 118 w 361"/>
                <a:gd name="T9" fmla="*/ 414 h 420"/>
                <a:gd name="T10" fmla="*/ 104 w 361"/>
                <a:gd name="T11" fmla="*/ 384 h 420"/>
                <a:gd name="T12" fmla="*/ 88 w 361"/>
                <a:gd name="T13" fmla="*/ 340 h 420"/>
                <a:gd name="T14" fmla="*/ 55 w 361"/>
                <a:gd name="T15" fmla="*/ 336 h 420"/>
                <a:gd name="T16" fmla="*/ 22 w 361"/>
                <a:gd name="T17" fmla="*/ 272 h 420"/>
                <a:gd name="T18" fmla="*/ 0 w 361"/>
                <a:gd name="T19" fmla="*/ 241 h 420"/>
                <a:gd name="T20" fmla="*/ 15 w 361"/>
                <a:gd name="T21" fmla="*/ 226 h 420"/>
                <a:gd name="T22" fmla="*/ 22 w 361"/>
                <a:gd name="T23" fmla="*/ 219 h 420"/>
                <a:gd name="T24" fmla="*/ 57 w 361"/>
                <a:gd name="T25" fmla="*/ 168 h 420"/>
                <a:gd name="T26" fmla="*/ 55 w 361"/>
                <a:gd name="T27" fmla="*/ 126 h 420"/>
                <a:gd name="T28" fmla="*/ 68 w 361"/>
                <a:gd name="T29" fmla="*/ 108 h 420"/>
                <a:gd name="T30" fmla="*/ 94 w 361"/>
                <a:gd name="T31" fmla="*/ 104 h 420"/>
                <a:gd name="T32" fmla="*/ 104 w 361"/>
                <a:gd name="T33" fmla="*/ 92 h 420"/>
                <a:gd name="T34" fmla="*/ 94 w 361"/>
                <a:gd name="T35" fmla="*/ 73 h 420"/>
                <a:gd name="T36" fmla="*/ 106 w 361"/>
                <a:gd name="T37" fmla="*/ 51 h 420"/>
                <a:gd name="T38" fmla="*/ 106 w 361"/>
                <a:gd name="T39" fmla="*/ 14 h 420"/>
                <a:gd name="T40" fmla="*/ 128 w 361"/>
                <a:gd name="T41" fmla="*/ 4 h 420"/>
                <a:gd name="T42" fmla="*/ 160 w 361"/>
                <a:gd name="T43" fmla="*/ 24 h 420"/>
                <a:gd name="T44" fmla="*/ 205 w 361"/>
                <a:gd name="T45" fmla="*/ 31 h 420"/>
                <a:gd name="T46" fmla="*/ 230 w 361"/>
                <a:gd name="T47" fmla="*/ 0 h 420"/>
                <a:gd name="T48" fmla="*/ 266 w 361"/>
                <a:gd name="T49" fmla="*/ 28 h 420"/>
                <a:gd name="T50" fmla="*/ 250 w 361"/>
                <a:gd name="T51" fmla="*/ 37 h 420"/>
                <a:gd name="T52" fmla="*/ 232 w 361"/>
                <a:gd name="T53" fmla="*/ 64 h 420"/>
                <a:gd name="T54" fmla="*/ 205 w 361"/>
                <a:gd name="T55" fmla="*/ 73 h 420"/>
                <a:gd name="T56" fmla="*/ 198 w 361"/>
                <a:gd name="T57" fmla="*/ 79 h 420"/>
                <a:gd name="T58" fmla="*/ 220 w 361"/>
                <a:gd name="T59" fmla="*/ 94 h 420"/>
                <a:gd name="T60" fmla="*/ 270 w 361"/>
                <a:gd name="T61" fmla="*/ 73 h 420"/>
                <a:gd name="T62" fmla="*/ 350 w 361"/>
                <a:gd name="T63" fmla="*/ 105 h 420"/>
                <a:gd name="T64" fmla="*/ 360 w 361"/>
                <a:gd name="T65" fmla="*/ 174 h 420"/>
                <a:gd name="T66" fmla="*/ 326 w 361"/>
                <a:gd name="T67" fmla="*/ 174 h 420"/>
                <a:gd name="T68" fmla="*/ 324 w 361"/>
                <a:gd name="T69" fmla="*/ 194 h 420"/>
                <a:gd name="T70" fmla="*/ 340 w 361"/>
                <a:gd name="T71" fmla="*/ 224 h 420"/>
                <a:gd name="T72" fmla="*/ 326 w 361"/>
                <a:gd name="T73" fmla="*/ 241 h 420"/>
                <a:gd name="T74" fmla="*/ 343 w 361"/>
                <a:gd name="T75" fmla="*/ 266 h 420"/>
                <a:gd name="T76" fmla="*/ 316 w 361"/>
                <a:gd name="T77" fmla="*/ 300 h 420"/>
                <a:gd name="T78" fmla="*/ 306 w 361"/>
                <a:gd name="T79" fmla="*/ 284 h 420"/>
                <a:gd name="T80" fmla="*/ 266 w 361"/>
                <a:gd name="T81" fmla="*/ 384 h 420"/>
                <a:gd name="T82" fmla="*/ 261 w 361"/>
                <a:gd name="T83" fmla="*/ 399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1" h="420">
                  <a:moveTo>
                    <a:pt x="261" y="399"/>
                  </a:moveTo>
                  <a:lnTo>
                    <a:pt x="205" y="419"/>
                  </a:lnTo>
                  <a:lnTo>
                    <a:pt x="172" y="386"/>
                  </a:lnTo>
                  <a:lnTo>
                    <a:pt x="152" y="414"/>
                  </a:lnTo>
                  <a:lnTo>
                    <a:pt x="118" y="414"/>
                  </a:lnTo>
                  <a:lnTo>
                    <a:pt x="104" y="384"/>
                  </a:lnTo>
                  <a:lnTo>
                    <a:pt x="88" y="340"/>
                  </a:lnTo>
                  <a:lnTo>
                    <a:pt x="55" y="336"/>
                  </a:lnTo>
                  <a:lnTo>
                    <a:pt x="22" y="272"/>
                  </a:lnTo>
                  <a:lnTo>
                    <a:pt x="0" y="241"/>
                  </a:lnTo>
                  <a:lnTo>
                    <a:pt x="15" y="226"/>
                  </a:lnTo>
                  <a:lnTo>
                    <a:pt x="22" y="219"/>
                  </a:lnTo>
                  <a:lnTo>
                    <a:pt x="57" y="168"/>
                  </a:lnTo>
                  <a:lnTo>
                    <a:pt x="55" y="126"/>
                  </a:lnTo>
                  <a:lnTo>
                    <a:pt x="68" y="108"/>
                  </a:lnTo>
                  <a:lnTo>
                    <a:pt x="94" y="104"/>
                  </a:lnTo>
                  <a:lnTo>
                    <a:pt x="104" y="92"/>
                  </a:lnTo>
                  <a:lnTo>
                    <a:pt x="94" y="73"/>
                  </a:lnTo>
                  <a:lnTo>
                    <a:pt x="106" y="51"/>
                  </a:lnTo>
                  <a:lnTo>
                    <a:pt x="106" y="14"/>
                  </a:lnTo>
                  <a:lnTo>
                    <a:pt x="128" y="4"/>
                  </a:lnTo>
                  <a:lnTo>
                    <a:pt x="160" y="24"/>
                  </a:lnTo>
                  <a:lnTo>
                    <a:pt x="205" y="31"/>
                  </a:lnTo>
                  <a:lnTo>
                    <a:pt x="230" y="0"/>
                  </a:lnTo>
                  <a:lnTo>
                    <a:pt x="266" y="28"/>
                  </a:lnTo>
                  <a:lnTo>
                    <a:pt x="250" y="37"/>
                  </a:lnTo>
                  <a:lnTo>
                    <a:pt x="232" y="64"/>
                  </a:lnTo>
                  <a:lnTo>
                    <a:pt x="205" y="73"/>
                  </a:lnTo>
                  <a:lnTo>
                    <a:pt x="198" y="79"/>
                  </a:lnTo>
                  <a:lnTo>
                    <a:pt x="220" y="94"/>
                  </a:lnTo>
                  <a:lnTo>
                    <a:pt x="270" y="73"/>
                  </a:lnTo>
                  <a:lnTo>
                    <a:pt x="350" y="105"/>
                  </a:lnTo>
                  <a:lnTo>
                    <a:pt x="360" y="174"/>
                  </a:lnTo>
                  <a:lnTo>
                    <a:pt x="326" y="174"/>
                  </a:lnTo>
                  <a:lnTo>
                    <a:pt x="324" y="194"/>
                  </a:lnTo>
                  <a:lnTo>
                    <a:pt x="340" y="224"/>
                  </a:lnTo>
                  <a:lnTo>
                    <a:pt x="326" y="241"/>
                  </a:lnTo>
                  <a:lnTo>
                    <a:pt x="343" y="266"/>
                  </a:lnTo>
                  <a:lnTo>
                    <a:pt x="316" y="300"/>
                  </a:lnTo>
                  <a:lnTo>
                    <a:pt x="306" y="284"/>
                  </a:lnTo>
                  <a:lnTo>
                    <a:pt x="266" y="384"/>
                  </a:lnTo>
                  <a:lnTo>
                    <a:pt x="261" y="399"/>
                  </a:lnTo>
                </a:path>
              </a:pathLst>
            </a:custGeom>
            <a:grpFill/>
            <a:ln w="12700" cap="flat" cmpd="sng">
              <a:solidFill>
                <a:srgbClr val="39B44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auto">
            <a:xfrm>
              <a:off x="5803298" y="5132486"/>
              <a:ext cx="168275" cy="333375"/>
            </a:xfrm>
            <a:custGeom>
              <a:avLst/>
              <a:gdLst>
                <a:gd name="T0" fmla="*/ 0 w 152"/>
                <a:gd name="T1" fmla="*/ 151 h 313"/>
                <a:gd name="T2" fmla="*/ 0 w 152"/>
                <a:gd name="T3" fmla="*/ 200 h 313"/>
                <a:gd name="T4" fmla="*/ 10 w 152"/>
                <a:gd name="T5" fmla="*/ 252 h 313"/>
                <a:gd name="T6" fmla="*/ 40 w 152"/>
                <a:gd name="T7" fmla="*/ 271 h 313"/>
                <a:gd name="T8" fmla="*/ 59 w 152"/>
                <a:gd name="T9" fmla="*/ 312 h 313"/>
                <a:gd name="T10" fmla="*/ 70 w 152"/>
                <a:gd name="T11" fmla="*/ 252 h 313"/>
                <a:gd name="T12" fmla="*/ 99 w 152"/>
                <a:gd name="T13" fmla="*/ 217 h 313"/>
                <a:gd name="T14" fmla="*/ 151 w 152"/>
                <a:gd name="T15" fmla="*/ 65 h 313"/>
                <a:gd name="T16" fmla="*/ 151 w 152"/>
                <a:gd name="T17" fmla="*/ 16 h 313"/>
                <a:gd name="T18" fmla="*/ 124 w 152"/>
                <a:gd name="T19" fmla="*/ 0 h 313"/>
                <a:gd name="T20" fmla="*/ 75 w 152"/>
                <a:gd name="T21" fmla="*/ 21 h 313"/>
                <a:gd name="T22" fmla="*/ 0 w 152"/>
                <a:gd name="T23" fmla="*/ 151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2" h="313">
                  <a:moveTo>
                    <a:pt x="0" y="151"/>
                  </a:moveTo>
                  <a:lnTo>
                    <a:pt x="0" y="200"/>
                  </a:lnTo>
                  <a:lnTo>
                    <a:pt x="10" y="252"/>
                  </a:lnTo>
                  <a:lnTo>
                    <a:pt x="40" y="271"/>
                  </a:lnTo>
                  <a:lnTo>
                    <a:pt x="59" y="312"/>
                  </a:lnTo>
                  <a:lnTo>
                    <a:pt x="70" y="252"/>
                  </a:lnTo>
                  <a:lnTo>
                    <a:pt x="99" y="217"/>
                  </a:lnTo>
                  <a:lnTo>
                    <a:pt x="151" y="65"/>
                  </a:lnTo>
                  <a:lnTo>
                    <a:pt x="151" y="16"/>
                  </a:lnTo>
                  <a:lnTo>
                    <a:pt x="124" y="0"/>
                  </a:lnTo>
                  <a:lnTo>
                    <a:pt x="75" y="21"/>
                  </a:lnTo>
                  <a:lnTo>
                    <a:pt x="0" y="151"/>
                  </a:lnTo>
                </a:path>
              </a:pathLst>
            </a:custGeom>
            <a:grpFill/>
            <a:ln w="9525" cap="flat" cmpd="sng">
              <a:solidFill>
                <a:srgbClr val="39B449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37"/>
            <p:cNvSpPr>
              <a:spLocks/>
            </p:cNvSpPr>
            <p:nvPr/>
          </p:nvSpPr>
          <p:spPr bwMode="auto">
            <a:xfrm>
              <a:off x="5046060" y="3648174"/>
              <a:ext cx="692150" cy="447675"/>
            </a:xfrm>
            <a:custGeom>
              <a:avLst/>
              <a:gdLst>
                <a:gd name="T0" fmla="*/ 139 w 629"/>
                <a:gd name="T1" fmla="*/ 403 h 418"/>
                <a:gd name="T2" fmla="*/ 144 w 629"/>
                <a:gd name="T3" fmla="*/ 380 h 418"/>
                <a:gd name="T4" fmla="*/ 166 w 629"/>
                <a:gd name="T5" fmla="*/ 373 h 418"/>
                <a:gd name="T6" fmla="*/ 206 w 629"/>
                <a:gd name="T7" fmla="*/ 403 h 418"/>
                <a:gd name="T8" fmla="*/ 219 w 629"/>
                <a:gd name="T9" fmla="*/ 403 h 418"/>
                <a:gd name="T10" fmla="*/ 258 w 629"/>
                <a:gd name="T11" fmla="*/ 401 h 418"/>
                <a:gd name="T12" fmla="*/ 279 w 629"/>
                <a:gd name="T13" fmla="*/ 384 h 418"/>
                <a:gd name="T14" fmla="*/ 310 w 629"/>
                <a:gd name="T15" fmla="*/ 408 h 418"/>
                <a:gd name="T16" fmla="*/ 323 w 629"/>
                <a:gd name="T17" fmla="*/ 386 h 418"/>
                <a:gd name="T18" fmla="*/ 325 w 629"/>
                <a:gd name="T19" fmla="*/ 376 h 418"/>
                <a:gd name="T20" fmla="*/ 350 w 629"/>
                <a:gd name="T21" fmla="*/ 360 h 418"/>
                <a:gd name="T22" fmla="*/ 359 w 629"/>
                <a:gd name="T23" fmla="*/ 327 h 418"/>
                <a:gd name="T24" fmla="*/ 382 w 629"/>
                <a:gd name="T25" fmla="*/ 322 h 418"/>
                <a:gd name="T26" fmla="*/ 454 w 629"/>
                <a:gd name="T27" fmla="*/ 208 h 418"/>
                <a:gd name="T28" fmla="*/ 440 w 629"/>
                <a:gd name="T29" fmla="*/ 190 h 418"/>
                <a:gd name="T30" fmla="*/ 454 w 629"/>
                <a:gd name="T31" fmla="*/ 178 h 418"/>
                <a:gd name="T32" fmla="*/ 470 w 629"/>
                <a:gd name="T33" fmla="*/ 183 h 418"/>
                <a:gd name="T34" fmla="*/ 491 w 629"/>
                <a:gd name="T35" fmla="*/ 172 h 418"/>
                <a:gd name="T36" fmla="*/ 503 w 629"/>
                <a:gd name="T37" fmla="*/ 144 h 418"/>
                <a:gd name="T38" fmla="*/ 560 w 629"/>
                <a:gd name="T39" fmla="*/ 94 h 418"/>
                <a:gd name="T40" fmla="*/ 604 w 629"/>
                <a:gd name="T41" fmla="*/ 78 h 418"/>
                <a:gd name="T42" fmla="*/ 628 w 629"/>
                <a:gd name="T43" fmla="*/ 59 h 418"/>
                <a:gd name="T44" fmla="*/ 621 w 629"/>
                <a:gd name="T45" fmla="*/ 18 h 418"/>
                <a:gd name="T46" fmla="*/ 592 w 629"/>
                <a:gd name="T47" fmla="*/ 15 h 418"/>
                <a:gd name="T48" fmla="*/ 522 w 629"/>
                <a:gd name="T49" fmla="*/ 22 h 418"/>
                <a:gd name="T50" fmla="*/ 476 w 629"/>
                <a:gd name="T51" fmla="*/ 0 h 418"/>
                <a:gd name="T52" fmla="*/ 449 w 629"/>
                <a:gd name="T53" fmla="*/ 4 h 418"/>
                <a:gd name="T54" fmla="*/ 378 w 629"/>
                <a:gd name="T55" fmla="*/ 94 h 418"/>
                <a:gd name="T56" fmla="*/ 359 w 629"/>
                <a:gd name="T57" fmla="*/ 104 h 418"/>
                <a:gd name="T58" fmla="*/ 312 w 629"/>
                <a:gd name="T59" fmla="*/ 86 h 418"/>
                <a:gd name="T60" fmla="*/ 310 w 629"/>
                <a:gd name="T61" fmla="*/ 63 h 418"/>
                <a:gd name="T62" fmla="*/ 300 w 629"/>
                <a:gd name="T63" fmla="*/ 25 h 418"/>
                <a:gd name="T64" fmla="*/ 274 w 629"/>
                <a:gd name="T65" fmla="*/ 9 h 418"/>
                <a:gd name="T66" fmla="*/ 235 w 629"/>
                <a:gd name="T67" fmla="*/ 20 h 418"/>
                <a:gd name="T68" fmla="*/ 209 w 629"/>
                <a:gd name="T69" fmla="*/ 2 h 418"/>
                <a:gd name="T70" fmla="*/ 171 w 629"/>
                <a:gd name="T71" fmla="*/ 49 h 418"/>
                <a:gd name="T72" fmla="*/ 131 w 629"/>
                <a:gd name="T73" fmla="*/ 59 h 418"/>
                <a:gd name="T74" fmla="*/ 75 w 629"/>
                <a:gd name="T75" fmla="*/ 107 h 418"/>
                <a:gd name="T76" fmla="*/ 16 w 629"/>
                <a:gd name="T77" fmla="*/ 216 h 418"/>
                <a:gd name="T78" fmla="*/ 32 w 629"/>
                <a:gd name="T79" fmla="*/ 244 h 418"/>
                <a:gd name="T80" fmla="*/ 28 w 629"/>
                <a:gd name="T81" fmla="*/ 256 h 418"/>
                <a:gd name="T82" fmla="*/ 28 w 629"/>
                <a:gd name="T83" fmla="*/ 269 h 418"/>
                <a:gd name="T84" fmla="*/ 36 w 629"/>
                <a:gd name="T85" fmla="*/ 280 h 418"/>
                <a:gd name="T86" fmla="*/ 55 w 629"/>
                <a:gd name="T87" fmla="*/ 269 h 418"/>
                <a:gd name="T88" fmla="*/ 88 w 629"/>
                <a:gd name="T89" fmla="*/ 261 h 418"/>
                <a:gd name="T90" fmla="*/ 0 w 629"/>
                <a:gd name="T91" fmla="*/ 355 h 418"/>
                <a:gd name="T92" fmla="*/ 0 w 629"/>
                <a:gd name="T93" fmla="*/ 380 h 418"/>
                <a:gd name="T94" fmla="*/ 18 w 629"/>
                <a:gd name="T95" fmla="*/ 384 h 418"/>
                <a:gd name="T96" fmla="*/ 59 w 629"/>
                <a:gd name="T97" fmla="*/ 417 h 418"/>
                <a:gd name="T98" fmla="*/ 121 w 629"/>
                <a:gd name="T99" fmla="*/ 408 h 418"/>
                <a:gd name="T100" fmla="*/ 139 w 629"/>
                <a:gd name="T101" fmla="*/ 403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29" h="418">
                  <a:moveTo>
                    <a:pt x="139" y="403"/>
                  </a:moveTo>
                  <a:lnTo>
                    <a:pt x="144" y="380"/>
                  </a:lnTo>
                  <a:lnTo>
                    <a:pt x="166" y="373"/>
                  </a:lnTo>
                  <a:lnTo>
                    <a:pt x="206" y="403"/>
                  </a:lnTo>
                  <a:lnTo>
                    <a:pt x="219" y="403"/>
                  </a:lnTo>
                  <a:lnTo>
                    <a:pt x="258" y="401"/>
                  </a:lnTo>
                  <a:lnTo>
                    <a:pt x="279" y="384"/>
                  </a:lnTo>
                  <a:lnTo>
                    <a:pt x="310" y="408"/>
                  </a:lnTo>
                  <a:lnTo>
                    <a:pt x="323" y="386"/>
                  </a:lnTo>
                  <a:lnTo>
                    <a:pt x="325" y="376"/>
                  </a:lnTo>
                  <a:lnTo>
                    <a:pt x="350" y="360"/>
                  </a:lnTo>
                  <a:lnTo>
                    <a:pt x="359" y="327"/>
                  </a:lnTo>
                  <a:lnTo>
                    <a:pt x="382" y="322"/>
                  </a:lnTo>
                  <a:lnTo>
                    <a:pt x="454" y="208"/>
                  </a:lnTo>
                  <a:lnTo>
                    <a:pt x="440" y="190"/>
                  </a:lnTo>
                  <a:lnTo>
                    <a:pt x="454" y="178"/>
                  </a:lnTo>
                  <a:lnTo>
                    <a:pt x="470" y="183"/>
                  </a:lnTo>
                  <a:lnTo>
                    <a:pt x="491" y="172"/>
                  </a:lnTo>
                  <a:lnTo>
                    <a:pt x="503" y="144"/>
                  </a:lnTo>
                  <a:lnTo>
                    <a:pt x="560" y="94"/>
                  </a:lnTo>
                  <a:lnTo>
                    <a:pt x="604" y="78"/>
                  </a:lnTo>
                  <a:lnTo>
                    <a:pt x="628" y="59"/>
                  </a:lnTo>
                  <a:lnTo>
                    <a:pt x="621" y="18"/>
                  </a:lnTo>
                  <a:lnTo>
                    <a:pt x="592" y="15"/>
                  </a:lnTo>
                  <a:lnTo>
                    <a:pt x="522" y="22"/>
                  </a:lnTo>
                  <a:lnTo>
                    <a:pt x="476" y="0"/>
                  </a:lnTo>
                  <a:lnTo>
                    <a:pt x="449" y="4"/>
                  </a:lnTo>
                  <a:lnTo>
                    <a:pt x="378" y="94"/>
                  </a:lnTo>
                  <a:lnTo>
                    <a:pt x="359" y="104"/>
                  </a:lnTo>
                  <a:lnTo>
                    <a:pt x="312" y="86"/>
                  </a:lnTo>
                  <a:lnTo>
                    <a:pt x="310" y="63"/>
                  </a:lnTo>
                  <a:lnTo>
                    <a:pt x="300" y="25"/>
                  </a:lnTo>
                  <a:lnTo>
                    <a:pt x="274" y="9"/>
                  </a:lnTo>
                  <a:lnTo>
                    <a:pt x="235" y="20"/>
                  </a:lnTo>
                  <a:lnTo>
                    <a:pt x="209" y="2"/>
                  </a:lnTo>
                  <a:lnTo>
                    <a:pt x="171" y="49"/>
                  </a:lnTo>
                  <a:lnTo>
                    <a:pt x="131" y="59"/>
                  </a:lnTo>
                  <a:lnTo>
                    <a:pt x="75" y="107"/>
                  </a:lnTo>
                  <a:lnTo>
                    <a:pt x="16" y="216"/>
                  </a:lnTo>
                  <a:lnTo>
                    <a:pt x="32" y="244"/>
                  </a:lnTo>
                  <a:lnTo>
                    <a:pt x="28" y="256"/>
                  </a:lnTo>
                  <a:lnTo>
                    <a:pt x="28" y="269"/>
                  </a:lnTo>
                  <a:lnTo>
                    <a:pt x="36" y="280"/>
                  </a:lnTo>
                  <a:lnTo>
                    <a:pt x="55" y="269"/>
                  </a:lnTo>
                  <a:lnTo>
                    <a:pt x="88" y="261"/>
                  </a:lnTo>
                  <a:lnTo>
                    <a:pt x="0" y="355"/>
                  </a:lnTo>
                  <a:lnTo>
                    <a:pt x="0" y="380"/>
                  </a:lnTo>
                  <a:lnTo>
                    <a:pt x="18" y="384"/>
                  </a:lnTo>
                  <a:lnTo>
                    <a:pt x="59" y="417"/>
                  </a:lnTo>
                  <a:lnTo>
                    <a:pt x="121" y="408"/>
                  </a:lnTo>
                  <a:lnTo>
                    <a:pt x="139" y="403"/>
                  </a:lnTo>
                </a:path>
              </a:pathLst>
            </a:custGeom>
            <a:grpFill/>
            <a:ln w="12700" cap="flat" cmpd="sng">
              <a:solidFill>
                <a:srgbClr val="39B44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38"/>
            <p:cNvSpPr>
              <a:spLocks noChangeAspect="1"/>
            </p:cNvSpPr>
            <p:nvPr/>
          </p:nvSpPr>
          <p:spPr bwMode="auto">
            <a:xfrm>
              <a:off x="4077685" y="4422874"/>
              <a:ext cx="544513" cy="488950"/>
            </a:xfrm>
            <a:custGeom>
              <a:avLst/>
              <a:gdLst>
                <a:gd name="T0" fmla="*/ 87 w 353"/>
                <a:gd name="T1" fmla="*/ 307 h 330"/>
                <a:gd name="T2" fmla="*/ 117 w 353"/>
                <a:gd name="T3" fmla="*/ 285 h 330"/>
                <a:gd name="T4" fmla="*/ 156 w 353"/>
                <a:gd name="T5" fmla="*/ 253 h 330"/>
                <a:gd name="T6" fmla="*/ 215 w 353"/>
                <a:gd name="T7" fmla="*/ 261 h 330"/>
                <a:gd name="T8" fmla="*/ 219 w 353"/>
                <a:gd name="T9" fmla="*/ 285 h 330"/>
                <a:gd name="T10" fmla="*/ 296 w 353"/>
                <a:gd name="T11" fmla="*/ 316 h 330"/>
                <a:gd name="T12" fmla="*/ 255 w 353"/>
                <a:gd name="T13" fmla="*/ 208 h 330"/>
                <a:gd name="T14" fmla="*/ 236 w 353"/>
                <a:gd name="T15" fmla="*/ 169 h 330"/>
                <a:gd name="T16" fmla="*/ 239 w 353"/>
                <a:gd name="T17" fmla="*/ 136 h 330"/>
                <a:gd name="T18" fmla="*/ 294 w 353"/>
                <a:gd name="T19" fmla="*/ 129 h 330"/>
                <a:gd name="T20" fmla="*/ 336 w 353"/>
                <a:gd name="T21" fmla="*/ 102 h 330"/>
                <a:gd name="T22" fmla="*/ 353 w 353"/>
                <a:gd name="T23" fmla="*/ 91 h 330"/>
                <a:gd name="T24" fmla="*/ 344 w 353"/>
                <a:gd name="T25" fmla="*/ 52 h 330"/>
                <a:gd name="T26" fmla="*/ 302 w 353"/>
                <a:gd name="T27" fmla="*/ 24 h 330"/>
                <a:gd name="T28" fmla="*/ 260 w 353"/>
                <a:gd name="T29" fmla="*/ 15 h 330"/>
                <a:gd name="T30" fmla="*/ 215 w 353"/>
                <a:gd name="T31" fmla="*/ 0 h 330"/>
                <a:gd name="T32" fmla="*/ 221 w 353"/>
                <a:gd name="T33" fmla="*/ 31 h 330"/>
                <a:gd name="T34" fmla="*/ 222 w 353"/>
                <a:gd name="T35" fmla="*/ 48 h 330"/>
                <a:gd name="T36" fmla="*/ 204 w 353"/>
                <a:gd name="T37" fmla="*/ 66 h 330"/>
                <a:gd name="T38" fmla="*/ 195 w 353"/>
                <a:gd name="T39" fmla="*/ 94 h 330"/>
                <a:gd name="T40" fmla="*/ 183 w 353"/>
                <a:gd name="T41" fmla="*/ 115 h 330"/>
                <a:gd name="T42" fmla="*/ 153 w 353"/>
                <a:gd name="T43" fmla="*/ 117 h 330"/>
                <a:gd name="T44" fmla="*/ 150 w 353"/>
                <a:gd name="T45" fmla="*/ 138 h 330"/>
                <a:gd name="T46" fmla="*/ 132 w 353"/>
                <a:gd name="T47" fmla="*/ 172 h 330"/>
                <a:gd name="T48" fmla="*/ 107 w 353"/>
                <a:gd name="T49" fmla="*/ 178 h 330"/>
                <a:gd name="T50" fmla="*/ 101 w 353"/>
                <a:gd name="T51" fmla="*/ 153 h 330"/>
                <a:gd name="T52" fmla="*/ 69 w 353"/>
                <a:gd name="T53" fmla="*/ 168 h 330"/>
                <a:gd name="T54" fmla="*/ 44 w 353"/>
                <a:gd name="T55" fmla="*/ 147 h 330"/>
                <a:gd name="T56" fmla="*/ 26 w 353"/>
                <a:gd name="T57" fmla="*/ 163 h 330"/>
                <a:gd name="T58" fmla="*/ 24 w 353"/>
                <a:gd name="T59" fmla="*/ 193 h 330"/>
                <a:gd name="T60" fmla="*/ 6 w 353"/>
                <a:gd name="T61" fmla="*/ 208 h 330"/>
                <a:gd name="T62" fmla="*/ 11 w 353"/>
                <a:gd name="T63" fmla="*/ 229 h 330"/>
                <a:gd name="T64" fmla="*/ 30 w 353"/>
                <a:gd name="T65" fmla="*/ 243 h 330"/>
                <a:gd name="T66" fmla="*/ 39 w 353"/>
                <a:gd name="T67" fmla="*/ 268 h 330"/>
                <a:gd name="T68" fmla="*/ 63 w 353"/>
                <a:gd name="T69" fmla="*/ 273 h 330"/>
                <a:gd name="T70" fmla="*/ 77 w 353"/>
                <a:gd name="T71" fmla="*/ 298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3" h="330">
                  <a:moveTo>
                    <a:pt x="72" y="310"/>
                  </a:moveTo>
                  <a:lnTo>
                    <a:pt x="87" y="307"/>
                  </a:lnTo>
                  <a:lnTo>
                    <a:pt x="95" y="318"/>
                  </a:lnTo>
                  <a:lnTo>
                    <a:pt x="117" y="285"/>
                  </a:lnTo>
                  <a:lnTo>
                    <a:pt x="144" y="286"/>
                  </a:lnTo>
                  <a:lnTo>
                    <a:pt x="156" y="253"/>
                  </a:lnTo>
                  <a:lnTo>
                    <a:pt x="182" y="267"/>
                  </a:lnTo>
                  <a:lnTo>
                    <a:pt x="215" y="261"/>
                  </a:lnTo>
                  <a:lnTo>
                    <a:pt x="221" y="274"/>
                  </a:lnTo>
                  <a:lnTo>
                    <a:pt x="219" y="285"/>
                  </a:lnTo>
                  <a:lnTo>
                    <a:pt x="269" y="330"/>
                  </a:lnTo>
                  <a:lnTo>
                    <a:pt x="296" y="316"/>
                  </a:lnTo>
                  <a:lnTo>
                    <a:pt x="293" y="256"/>
                  </a:lnTo>
                  <a:lnTo>
                    <a:pt x="255" y="208"/>
                  </a:lnTo>
                  <a:lnTo>
                    <a:pt x="233" y="198"/>
                  </a:lnTo>
                  <a:lnTo>
                    <a:pt x="236" y="169"/>
                  </a:lnTo>
                  <a:lnTo>
                    <a:pt x="221" y="150"/>
                  </a:lnTo>
                  <a:lnTo>
                    <a:pt x="239" y="136"/>
                  </a:lnTo>
                  <a:lnTo>
                    <a:pt x="272" y="133"/>
                  </a:lnTo>
                  <a:lnTo>
                    <a:pt x="294" y="129"/>
                  </a:lnTo>
                  <a:lnTo>
                    <a:pt x="320" y="109"/>
                  </a:lnTo>
                  <a:lnTo>
                    <a:pt x="336" y="102"/>
                  </a:lnTo>
                  <a:lnTo>
                    <a:pt x="345" y="109"/>
                  </a:lnTo>
                  <a:lnTo>
                    <a:pt x="353" y="91"/>
                  </a:lnTo>
                  <a:lnTo>
                    <a:pt x="344" y="63"/>
                  </a:lnTo>
                  <a:lnTo>
                    <a:pt x="344" y="52"/>
                  </a:lnTo>
                  <a:lnTo>
                    <a:pt x="321" y="27"/>
                  </a:lnTo>
                  <a:lnTo>
                    <a:pt x="302" y="24"/>
                  </a:lnTo>
                  <a:lnTo>
                    <a:pt x="275" y="30"/>
                  </a:lnTo>
                  <a:lnTo>
                    <a:pt x="260" y="15"/>
                  </a:lnTo>
                  <a:lnTo>
                    <a:pt x="231" y="3"/>
                  </a:lnTo>
                  <a:lnTo>
                    <a:pt x="215" y="0"/>
                  </a:lnTo>
                  <a:lnTo>
                    <a:pt x="215" y="10"/>
                  </a:lnTo>
                  <a:lnTo>
                    <a:pt x="221" y="31"/>
                  </a:lnTo>
                  <a:lnTo>
                    <a:pt x="231" y="33"/>
                  </a:lnTo>
                  <a:lnTo>
                    <a:pt x="222" y="48"/>
                  </a:lnTo>
                  <a:lnTo>
                    <a:pt x="206" y="54"/>
                  </a:lnTo>
                  <a:lnTo>
                    <a:pt x="204" y="66"/>
                  </a:lnTo>
                  <a:lnTo>
                    <a:pt x="195" y="82"/>
                  </a:lnTo>
                  <a:lnTo>
                    <a:pt x="195" y="94"/>
                  </a:lnTo>
                  <a:lnTo>
                    <a:pt x="191" y="106"/>
                  </a:lnTo>
                  <a:lnTo>
                    <a:pt x="183" y="115"/>
                  </a:lnTo>
                  <a:lnTo>
                    <a:pt x="173" y="106"/>
                  </a:lnTo>
                  <a:lnTo>
                    <a:pt x="153" y="117"/>
                  </a:lnTo>
                  <a:lnTo>
                    <a:pt x="156" y="129"/>
                  </a:lnTo>
                  <a:lnTo>
                    <a:pt x="150" y="138"/>
                  </a:lnTo>
                  <a:lnTo>
                    <a:pt x="140" y="165"/>
                  </a:lnTo>
                  <a:lnTo>
                    <a:pt x="132" y="172"/>
                  </a:lnTo>
                  <a:lnTo>
                    <a:pt x="120" y="174"/>
                  </a:lnTo>
                  <a:lnTo>
                    <a:pt x="107" y="178"/>
                  </a:lnTo>
                  <a:lnTo>
                    <a:pt x="107" y="162"/>
                  </a:lnTo>
                  <a:lnTo>
                    <a:pt x="101" y="153"/>
                  </a:lnTo>
                  <a:lnTo>
                    <a:pt x="80" y="154"/>
                  </a:lnTo>
                  <a:lnTo>
                    <a:pt x="69" y="168"/>
                  </a:lnTo>
                  <a:lnTo>
                    <a:pt x="63" y="159"/>
                  </a:lnTo>
                  <a:lnTo>
                    <a:pt x="44" y="147"/>
                  </a:lnTo>
                  <a:lnTo>
                    <a:pt x="30" y="153"/>
                  </a:lnTo>
                  <a:lnTo>
                    <a:pt x="26" y="163"/>
                  </a:lnTo>
                  <a:lnTo>
                    <a:pt x="30" y="183"/>
                  </a:lnTo>
                  <a:lnTo>
                    <a:pt x="24" y="193"/>
                  </a:lnTo>
                  <a:lnTo>
                    <a:pt x="17" y="204"/>
                  </a:lnTo>
                  <a:lnTo>
                    <a:pt x="6" y="208"/>
                  </a:lnTo>
                  <a:lnTo>
                    <a:pt x="0" y="222"/>
                  </a:lnTo>
                  <a:lnTo>
                    <a:pt x="11" y="229"/>
                  </a:lnTo>
                  <a:lnTo>
                    <a:pt x="17" y="243"/>
                  </a:lnTo>
                  <a:lnTo>
                    <a:pt x="30" y="243"/>
                  </a:lnTo>
                  <a:lnTo>
                    <a:pt x="29" y="253"/>
                  </a:lnTo>
                  <a:lnTo>
                    <a:pt x="39" y="268"/>
                  </a:lnTo>
                  <a:lnTo>
                    <a:pt x="53" y="268"/>
                  </a:lnTo>
                  <a:lnTo>
                    <a:pt x="63" y="273"/>
                  </a:lnTo>
                  <a:lnTo>
                    <a:pt x="72" y="288"/>
                  </a:lnTo>
                  <a:lnTo>
                    <a:pt x="77" y="298"/>
                  </a:lnTo>
                  <a:lnTo>
                    <a:pt x="72" y="310"/>
                  </a:lnTo>
                  <a:close/>
                </a:path>
              </a:pathLst>
            </a:custGeom>
            <a:grpFill/>
            <a:ln w="12700" cap="flat" cmpd="sng">
              <a:solidFill>
                <a:srgbClr val="39B44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" name="流程图: 联系 63"/>
          <p:cNvSpPr/>
          <p:nvPr/>
        </p:nvSpPr>
        <p:spPr>
          <a:xfrm>
            <a:off x="4123057" y="2092476"/>
            <a:ext cx="1601228" cy="1601228"/>
          </a:xfrm>
          <a:prstGeom prst="flowChartConnector">
            <a:avLst/>
          </a:prstGeom>
          <a:solidFill>
            <a:srgbClr val="39B449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4403775" y="3735394"/>
            <a:ext cx="147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推广范围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408572" y="1635646"/>
            <a:ext cx="1102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90%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67" name="流程图: 联系 66"/>
          <p:cNvSpPr/>
          <p:nvPr/>
        </p:nvSpPr>
        <p:spPr>
          <a:xfrm>
            <a:off x="6804248" y="2092476"/>
            <a:ext cx="1601228" cy="1601228"/>
          </a:xfrm>
          <a:prstGeom prst="flowChartConnector">
            <a:avLst/>
          </a:prstGeom>
          <a:solidFill>
            <a:srgbClr val="39B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662" y="1967294"/>
            <a:ext cx="1676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7164288" y="3693704"/>
            <a:ext cx="147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用户群体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53702" y="1635646"/>
            <a:ext cx="1102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15W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83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73">
        <p:push dir="u"/>
      </p:transition>
    </mc:Choice>
    <mc:Fallback xmlns="">
      <p:transition spd="slow" advTm="1273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-10708" y="-1"/>
            <a:ext cx="9154708" cy="51495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56687" y="411979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914689" y="1060336"/>
            <a:ext cx="1115391" cy="338554"/>
            <a:chOff x="3995936" y="818297"/>
            <a:chExt cx="1115391" cy="338554"/>
          </a:xfrm>
        </p:grpSpPr>
        <p:sp>
          <p:nvSpPr>
            <p:cNvPr id="5" name="圆角矩形 4"/>
            <p:cNvSpPr/>
            <p:nvPr/>
          </p:nvSpPr>
          <p:spPr>
            <a:xfrm>
              <a:off x="3995936" y="843558"/>
              <a:ext cx="1080120" cy="288032"/>
            </a:xfrm>
            <a:prstGeom prst="roundRect">
              <a:avLst/>
            </a:prstGeom>
            <a:solidFill>
              <a:srgbClr val="34C05D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95936" y="818297"/>
              <a:ext cx="1115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bg1"/>
                  </a:solidFill>
                </a:rPr>
                <a:t>CONTENTS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流程图: 联系 8"/>
          <p:cNvSpPr/>
          <p:nvPr/>
        </p:nvSpPr>
        <p:spPr>
          <a:xfrm>
            <a:off x="1071767" y="3330231"/>
            <a:ext cx="720080" cy="720080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32890" y="405031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16867" y="1754437"/>
            <a:ext cx="1628565" cy="1384995"/>
            <a:chOff x="467545" y="1302844"/>
            <a:chExt cx="1628565" cy="1384995"/>
          </a:xfrm>
        </p:grpSpPr>
        <p:sp>
          <p:nvSpPr>
            <p:cNvPr id="11" name="矩形标注 10"/>
            <p:cNvSpPr/>
            <p:nvPr/>
          </p:nvSpPr>
          <p:spPr>
            <a:xfrm>
              <a:off x="467545" y="1302846"/>
              <a:ext cx="1584176" cy="1346907"/>
            </a:xfrm>
            <a:prstGeom prst="wedgeRectCallout">
              <a:avLst>
                <a:gd name="adj1" fmla="val -6927"/>
                <a:gd name="adj2" fmla="val 63554"/>
              </a:avLst>
            </a:prstGeom>
            <a:solidFill>
              <a:srgbClr val="74C05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3941" y="1302844"/>
              <a:ext cx="151216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1.1.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投资亮点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1.2.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我们的愿景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1.3.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团队介绍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1.4.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公司业务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015811" y="405031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2799788" y="1754437"/>
            <a:ext cx="1628565" cy="1384995"/>
            <a:chOff x="467545" y="1302844"/>
            <a:chExt cx="1628565" cy="1384995"/>
          </a:xfrm>
        </p:grpSpPr>
        <p:sp>
          <p:nvSpPr>
            <p:cNvPr id="22" name="矩形标注 21"/>
            <p:cNvSpPr/>
            <p:nvPr/>
          </p:nvSpPr>
          <p:spPr>
            <a:xfrm>
              <a:off x="467545" y="1302846"/>
              <a:ext cx="1584176" cy="1346907"/>
            </a:xfrm>
            <a:prstGeom prst="wedgeRectCallout">
              <a:avLst>
                <a:gd name="adj1" fmla="val -6927"/>
                <a:gd name="adj2" fmla="val 63554"/>
              </a:avLst>
            </a:prstGeom>
            <a:solidFill>
              <a:srgbClr val="39B44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7545" y="1302844"/>
              <a:ext cx="162856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2.1.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商业模式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2.2.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竞争对手分析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2.3.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竞争优势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2.4.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发展计划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172261" y="405031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956238" y="1754439"/>
            <a:ext cx="1584176" cy="1346907"/>
            <a:chOff x="467545" y="1302846"/>
            <a:chExt cx="1584176" cy="1346907"/>
          </a:xfrm>
        </p:grpSpPr>
        <p:sp>
          <p:nvSpPr>
            <p:cNvPr id="29" name="矩形标注 28"/>
            <p:cNvSpPr/>
            <p:nvPr/>
          </p:nvSpPr>
          <p:spPr>
            <a:xfrm>
              <a:off x="467545" y="1302846"/>
              <a:ext cx="1584176" cy="1346907"/>
            </a:xfrm>
            <a:prstGeom prst="wedgeRectCallout">
              <a:avLst>
                <a:gd name="adj1" fmla="val -6927"/>
                <a:gd name="adj2" fmla="val 63554"/>
              </a:avLst>
            </a:prstGeom>
            <a:solidFill>
              <a:srgbClr val="0A943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3172" y="1445384"/>
              <a:ext cx="1512169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3.1.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市场分析一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3.2.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市场分析二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3.3.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市场分析三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236295" y="405031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投资回报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7020272" y="1754439"/>
            <a:ext cx="1628565" cy="1346907"/>
            <a:chOff x="467545" y="1302846"/>
            <a:chExt cx="1628565" cy="1346907"/>
          </a:xfrm>
        </p:grpSpPr>
        <p:sp>
          <p:nvSpPr>
            <p:cNvPr id="36" name="矩形标注 35"/>
            <p:cNvSpPr/>
            <p:nvPr/>
          </p:nvSpPr>
          <p:spPr>
            <a:xfrm>
              <a:off x="467545" y="1302846"/>
              <a:ext cx="1584176" cy="1346907"/>
            </a:xfrm>
            <a:prstGeom prst="wedgeRectCallout">
              <a:avLst>
                <a:gd name="adj1" fmla="val -6927"/>
                <a:gd name="adj2" fmla="val 63554"/>
              </a:avLst>
            </a:prstGeom>
            <a:solidFill>
              <a:srgbClr val="04653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83941" y="1464426"/>
              <a:ext cx="1512169" cy="106182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4.1.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未来目标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4.2.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财务预测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4.3.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融资需求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47" y="3537871"/>
            <a:ext cx="304800" cy="30480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3154688" y="3330231"/>
            <a:ext cx="720080" cy="720080"/>
            <a:chOff x="3154688" y="3330231"/>
            <a:chExt cx="720080" cy="720080"/>
          </a:xfrm>
        </p:grpSpPr>
        <p:sp>
          <p:nvSpPr>
            <p:cNvPr id="18" name="流程图: 联系 17"/>
            <p:cNvSpPr/>
            <p:nvPr/>
          </p:nvSpPr>
          <p:spPr>
            <a:xfrm>
              <a:off x="3154688" y="3330231"/>
              <a:ext cx="720080" cy="72008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2328" y="3542671"/>
              <a:ext cx="304800" cy="304800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5311138" y="3330231"/>
            <a:ext cx="720080" cy="720080"/>
            <a:chOff x="5311138" y="3330231"/>
            <a:chExt cx="720080" cy="720080"/>
          </a:xfrm>
        </p:grpSpPr>
        <p:sp>
          <p:nvSpPr>
            <p:cNvPr id="25" name="流程图: 联系 24"/>
            <p:cNvSpPr/>
            <p:nvPr/>
          </p:nvSpPr>
          <p:spPr>
            <a:xfrm>
              <a:off x="5311138" y="3330231"/>
              <a:ext cx="720080" cy="72008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8778" y="3540271"/>
              <a:ext cx="304800" cy="304800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7375172" y="3330231"/>
            <a:ext cx="720080" cy="720080"/>
            <a:chOff x="7375172" y="3330231"/>
            <a:chExt cx="720080" cy="720080"/>
          </a:xfrm>
        </p:grpSpPr>
        <p:sp>
          <p:nvSpPr>
            <p:cNvPr id="32" name="流程图: 联系 31"/>
            <p:cNvSpPr/>
            <p:nvPr/>
          </p:nvSpPr>
          <p:spPr>
            <a:xfrm>
              <a:off x="7375172" y="3330231"/>
              <a:ext cx="720080" cy="72008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752" y="3542671"/>
              <a:ext cx="381000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712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700">
        <p:push dir="u"/>
      </p:transition>
    </mc:Choice>
    <mc:Fallback xmlns="">
      <p:transition spd="slow" advTm="370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-10708" y="-1"/>
            <a:ext cx="9154708" cy="5149523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411760" y="267494"/>
            <a:ext cx="3770868" cy="825419"/>
            <a:chOff x="2471896" y="339502"/>
            <a:chExt cx="3770868" cy="825419"/>
          </a:xfrm>
        </p:grpSpPr>
        <p:sp>
          <p:nvSpPr>
            <p:cNvPr id="4" name="矩形 3"/>
            <p:cNvSpPr/>
            <p:nvPr/>
          </p:nvSpPr>
          <p:spPr>
            <a:xfrm>
              <a:off x="2773239" y="339502"/>
              <a:ext cx="3469525" cy="8254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3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4.2.</a:t>
              </a:r>
              <a:r>
                <a:rPr lang="zh-CN" altLang="en-US" sz="3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财务预算</a:t>
              </a:r>
              <a:endPara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471896" y="1134460"/>
              <a:ext cx="3510001" cy="288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76000">
                  <a:schemeClr val="bg1">
                    <a:lumMod val="95000"/>
                  </a:schemeClr>
                </a:gs>
                <a:gs pos="9400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171435"/>
              </p:ext>
            </p:extLst>
          </p:nvPr>
        </p:nvGraphicFramePr>
        <p:xfrm>
          <a:off x="1458470" y="1419622"/>
          <a:ext cx="6216352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136352"/>
              </a:tblGrid>
              <a:tr h="82868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39B4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项目一（元）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39B4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项目二</a:t>
                      </a:r>
                      <a:endParaRPr lang="en-US" altLang="zh-CN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39B4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项目三</a:t>
                      </a: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39B4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项目四</a:t>
                      </a: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39B4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总计</a:t>
                      </a: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39B44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</a:t>
                      </a:r>
                      <a:r>
                        <a:rPr lang="en-US" altLang="zh-CN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2,300</a:t>
                      </a:r>
                      <a:endParaRPr lang="zh-CN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4,500</a:t>
                      </a:r>
                      <a:endParaRPr lang="zh-CN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13,000</a:t>
                      </a:r>
                      <a:endParaRPr lang="zh-CN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20,000</a:t>
                      </a:r>
                      <a:endParaRPr lang="zh-CN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</a:t>
                      </a:r>
                      <a:r>
                        <a:rPr lang="zh-CN" alt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800</a:t>
                      </a:r>
                      <a:endParaRPr lang="zh-CN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</a:t>
                      </a:r>
                      <a:r>
                        <a:rPr lang="en-US" altLang="zh-CN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2,200</a:t>
                      </a:r>
                      <a:endParaRPr lang="zh-CN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4,400</a:t>
                      </a:r>
                      <a:endParaRPr lang="zh-CN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10,000</a:t>
                      </a:r>
                      <a:endParaRPr lang="zh-CN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9,000</a:t>
                      </a:r>
                      <a:endParaRPr lang="zh-CN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r>
                        <a:rPr lang="zh-CN" alt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</a:t>
                      </a:r>
                      <a:endParaRPr lang="zh-CN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</a:t>
                      </a:r>
                      <a:r>
                        <a:rPr lang="en-US" altLang="zh-CN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2,000</a:t>
                      </a:r>
                      <a:endParaRPr lang="zh-CN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3,000</a:t>
                      </a:r>
                      <a:endParaRPr lang="zh-CN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15,000</a:t>
                      </a:r>
                      <a:endParaRPr lang="zh-CN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4,000</a:t>
                      </a:r>
                      <a:endParaRPr lang="zh-CN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24,000</a:t>
                      </a:r>
                      <a:endParaRPr lang="zh-CN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总计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39B44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89</a:t>
                      </a:r>
                      <a:r>
                        <a:rPr lang="zh-CN" alt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400</a:t>
                      </a:r>
                      <a:endParaRPr lang="zh-CN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03648" y="4083918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点击此处添加文本此处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文本点击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文本添加文本此处添加文本点击此处添加文本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59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364">
        <p:push dir="u"/>
      </p:transition>
    </mc:Choice>
    <mc:Fallback xmlns="">
      <p:transition spd="slow" advTm="1364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-10708" y="-1"/>
            <a:ext cx="9154708" cy="5149523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411760" y="267494"/>
            <a:ext cx="3770868" cy="825419"/>
            <a:chOff x="2471896" y="339502"/>
            <a:chExt cx="3770868" cy="825419"/>
          </a:xfrm>
        </p:grpSpPr>
        <p:sp>
          <p:nvSpPr>
            <p:cNvPr id="4" name="矩形 3"/>
            <p:cNvSpPr/>
            <p:nvPr/>
          </p:nvSpPr>
          <p:spPr>
            <a:xfrm>
              <a:off x="2773239" y="339502"/>
              <a:ext cx="3469525" cy="8254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3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4.3.</a:t>
              </a:r>
              <a:r>
                <a:rPr lang="zh-CN" altLang="en-US" sz="3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融资需求</a:t>
              </a:r>
              <a:endPara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471896" y="1134460"/>
              <a:ext cx="3510001" cy="288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76000">
                  <a:schemeClr val="bg1">
                    <a:lumMod val="95000"/>
                  </a:schemeClr>
                </a:gs>
                <a:gs pos="9400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259733" y="1491630"/>
            <a:ext cx="2376264" cy="2381167"/>
            <a:chOff x="2123728" y="1851670"/>
            <a:chExt cx="2376264" cy="2381167"/>
          </a:xfrm>
        </p:grpSpPr>
        <p:sp>
          <p:nvSpPr>
            <p:cNvPr id="6" name="泪滴形 5"/>
            <p:cNvSpPr/>
            <p:nvPr/>
          </p:nvSpPr>
          <p:spPr>
            <a:xfrm rot="5400000">
              <a:off x="2123728" y="1851670"/>
              <a:ext cx="1152128" cy="1152128"/>
            </a:xfrm>
            <a:prstGeom prst="teardrop">
              <a:avLst/>
            </a:prstGeom>
            <a:solidFill>
              <a:srgbClr val="E0E6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泪滴形 6"/>
            <p:cNvSpPr/>
            <p:nvPr/>
          </p:nvSpPr>
          <p:spPr>
            <a:xfrm rot="10800000">
              <a:off x="3347864" y="1851671"/>
              <a:ext cx="1152128" cy="1152128"/>
            </a:xfrm>
            <a:prstGeom prst="teardrop">
              <a:avLst/>
            </a:prstGeom>
            <a:solidFill>
              <a:srgbClr val="A4CE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泪滴形 7"/>
            <p:cNvSpPr/>
            <p:nvPr/>
          </p:nvSpPr>
          <p:spPr>
            <a:xfrm>
              <a:off x="2123728" y="3075806"/>
              <a:ext cx="1152128" cy="1152128"/>
            </a:xfrm>
            <a:prstGeom prst="teardrop">
              <a:avLst/>
            </a:prstGeom>
            <a:solidFill>
              <a:srgbClr val="0465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泪滴形 8"/>
            <p:cNvSpPr/>
            <p:nvPr/>
          </p:nvSpPr>
          <p:spPr>
            <a:xfrm rot="16200000">
              <a:off x="3347864" y="3080709"/>
              <a:ext cx="1152128" cy="1152128"/>
            </a:xfrm>
            <a:prstGeom prst="teardrop">
              <a:avLst/>
            </a:prstGeom>
            <a:solidFill>
              <a:srgbClr val="39B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744" y="2139702"/>
            <a:ext cx="123825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635997" y="1508395"/>
            <a:ext cx="203403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39B4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需求一</a:t>
            </a:r>
            <a:endParaRPr lang="en-US" altLang="zh-CN" b="1" dirty="0" smtClean="0">
              <a:solidFill>
                <a:srgbClr val="39B4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35997" y="2859782"/>
            <a:ext cx="203403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39B4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需求二</a:t>
            </a:r>
            <a:endParaRPr lang="en-US" altLang="zh-CN" b="1" dirty="0" smtClean="0">
              <a:solidFill>
                <a:srgbClr val="39B4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7664" y="2847223"/>
            <a:ext cx="203403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39B4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需求三</a:t>
            </a:r>
            <a:endParaRPr lang="en-US" altLang="zh-CN" b="1" dirty="0" smtClean="0">
              <a:solidFill>
                <a:srgbClr val="39B4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47664" y="1508395"/>
            <a:ext cx="203403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39B4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需求四</a:t>
            </a:r>
            <a:endParaRPr lang="en-US" altLang="zh-CN" b="1" dirty="0" smtClean="0">
              <a:solidFill>
                <a:srgbClr val="39B4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484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351">
        <p:push dir="u"/>
      </p:transition>
    </mc:Choice>
    <mc:Fallback xmlns="">
      <p:transition spd="slow" advTm="1351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-10708" y="-1"/>
            <a:ext cx="9154708" cy="5149523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3131840" y="1491630"/>
            <a:ext cx="3279804" cy="1715112"/>
            <a:chOff x="3059832" y="1563638"/>
            <a:chExt cx="3279804" cy="1715112"/>
          </a:xfrm>
        </p:grpSpPr>
        <p:sp>
          <p:nvSpPr>
            <p:cNvPr id="3" name="TextBox 2"/>
            <p:cNvSpPr txBox="1"/>
            <p:nvPr/>
          </p:nvSpPr>
          <p:spPr>
            <a:xfrm>
              <a:off x="3059832" y="1563638"/>
              <a:ext cx="3279804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2400" dirty="0" smtClean="0">
                <a:solidFill>
                  <a:srgbClr val="34C05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5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感谢观看</a:t>
              </a:r>
              <a:endPara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3329562" y="2755530"/>
              <a:ext cx="2740343" cy="523220"/>
              <a:chOff x="2267744" y="3104967"/>
              <a:chExt cx="2740343" cy="52322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267744" y="3144332"/>
                <a:ext cx="2448272" cy="435530"/>
              </a:xfrm>
              <a:prstGeom prst="rect">
                <a:avLst/>
              </a:prstGeom>
              <a:solidFill>
                <a:srgbClr val="34C05D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271783" y="3104967"/>
                <a:ext cx="27363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chemeClr val="bg1"/>
                    </a:solidFill>
                    <a:latin typeface="+mj-lt"/>
                  </a:rPr>
                  <a:t>BUSINESS PLAN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sp>
        <p:nvSpPr>
          <p:cNvPr id="7" name="半闭框 6"/>
          <p:cNvSpPr/>
          <p:nvPr/>
        </p:nvSpPr>
        <p:spPr>
          <a:xfrm>
            <a:off x="1835696" y="1419622"/>
            <a:ext cx="432048" cy="432048"/>
          </a:xfrm>
          <a:prstGeom prst="halfFrame">
            <a:avLst>
              <a:gd name="adj1" fmla="val 8138"/>
              <a:gd name="adj2" fmla="val 5618"/>
            </a:avLst>
          </a:prstGeom>
          <a:solidFill>
            <a:srgbClr val="34C05D"/>
          </a:solidFill>
          <a:ln>
            <a:solidFill>
              <a:srgbClr val="34C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半闭框 7"/>
          <p:cNvSpPr/>
          <p:nvPr/>
        </p:nvSpPr>
        <p:spPr>
          <a:xfrm rot="10800000">
            <a:off x="7035958" y="3191659"/>
            <a:ext cx="432048" cy="432048"/>
          </a:xfrm>
          <a:prstGeom prst="halfFrame">
            <a:avLst>
              <a:gd name="adj1" fmla="val 8138"/>
              <a:gd name="adj2" fmla="val 5618"/>
            </a:avLst>
          </a:prstGeom>
          <a:solidFill>
            <a:srgbClr val="34C05D"/>
          </a:solidFill>
          <a:ln>
            <a:solidFill>
              <a:srgbClr val="34C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半闭框 8"/>
          <p:cNvSpPr/>
          <p:nvPr/>
        </p:nvSpPr>
        <p:spPr>
          <a:xfrm rot="16200000">
            <a:off x="1833830" y="3193528"/>
            <a:ext cx="432048" cy="428310"/>
          </a:xfrm>
          <a:prstGeom prst="halfFrame">
            <a:avLst>
              <a:gd name="adj1" fmla="val 3231"/>
              <a:gd name="adj2" fmla="val 3808"/>
            </a:avLst>
          </a:prstGeom>
          <a:solidFill>
            <a:srgbClr val="34C05D"/>
          </a:solidFill>
          <a:ln>
            <a:solidFill>
              <a:srgbClr val="34C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半闭框 9"/>
          <p:cNvSpPr/>
          <p:nvPr/>
        </p:nvSpPr>
        <p:spPr>
          <a:xfrm rot="5400000">
            <a:off x="7021592" y="1433728"/>
            <a:ext cx="432048" cy="428310"/>
          </a:xfrm>
          <a:prstGeom prst="halfFrame">
            <a:avLst>
              <a:gd name="adj1" fmla="val 3231"/>
              <a:gd name="adj2" fmla="val 3808"/>
            </a:avLst>
          </a:prstGeom>
          <a:solidFill>
            <a:srgbClr val="34C05D"/>
          </a:solidFill>
          <a:ln>
            <a:solidFill>
              <a:srgbClr val="34C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91680" y="3623707"/>
            <a:ext cx="603097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套全动态商业计划书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打包下载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https://item.taobao.com/item.htm?id=531860358144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477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85">
        <p:push dir="u"/>
      </p:transition>
    </mc:Choice>
    <mc:Fallback xmlns="">
      <p:transition spd="slow" advTm="685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-10708" y="-1"/>
            <a:ext cx="9154708" cy="514952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03131" y="-7670"/>
            <a:ext cx="576064" cy="1995686"/>
          </a:xfrm>
          <a:prstGeom prst="rect">
            <a:avLst/>
          </a:prstGeom>
          <a:solidFill>
            <a:srgbClr val="34C05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03131" y="2924120"/>
            <a:ext cx="576064" cy="2225402"/>
          </a:xfrm>
          <a:prstGeom prst="rect">
            <a:avLst/>
          </a:prstGeom>
          <a:solidFill>
            <a:srgbClr val="34C05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731123" y="2078182"/>
            <a:ext cx="720080" cy="720080"/>
            <a:chOff x="1071767" y="3330231"/>
            <a:chExt cx="720080" cy="720080"/>
          </a:xfrm>
        </p:grpSpPr>
        <p:sp>
          <p:nvSpPr>
            <p:cNvPr id="6" name="流程图: 联系 5"/>
            <p:cNvSpPr/>
            <p:nvPr/>
          </p:nvSpPr>
          <p:spPr>
            <a:xfrm>
              <a:off x="1071767" y="3330231"/>
              <a:ext cx="720080" cy="72008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47" y="3537871"/>
              <a:ext cx="304800" cy="30480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661935" y="1974935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61935" y="2644980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投资亮点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1.2.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我们的愿景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1.3.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1.4.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公司业务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851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716">
        <p:push dir="u"/>
      </p:transition>
    </mc:Choice>
    <mc:Fallback xmlns="">
      <p:transition spd="slow" advTm="2716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/>
        </p:nvSpPr>
        <p:spPr>
          <a:xfrm rot="10800000">
            <a:off x="1615175" y="1491630"/>
            <a:ext cx="2016224" cy="2016224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45" y="0"/>
            <a:ext cx="9163332" cy="5154374"/>
          </a:xfrm>
          <a:prstGeom prst="rect">
            <a:avLst/>
          </a:prstGeom>
        </p:spPr>
      </p:pic>
      <p:grpSp>
        <p:nvGrpSpPr>
          <p:cNvPr id="46" name="组合 45"/>
          <p:cNvGrpSpPr/>
          <p:nvPr/>
        </p:nvGrpSpPr>
        <p:grpSpPr>
          <a:xfrm>
            <a:off x="269327" y="1987700"/>
            <a:ext cx="2808311" cy="2024790"/>
            <a:chOff x="528437" y="1655216"/>
            <a:chExt cx="2808311" cy="2024790"/>
          </a:xfrm>
        </p:grpSpPr>
        <p:grpSp>
          <p:nvGrpSpPr>
            <p:cNvPr id="21" name="组合 20"/>
            <p:cNvGrpSpPr/>
            <p:nvPr/>
          </p:nvGrpSpPr>
          <p:grpSpPr>
            <a:xfrm>
              <a:off x="687956" y="1655216"/>
              <a:ext cx="927218" cy="742035"/>
              <a:chOff x="1188484" y="1645650"/>
              <a:chExt cx="1067240" cy="854092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1188484" y="1645650"/>
                <a:ext cx="1067240" cy="854092"/>
                <a:chOff x="1083456" y="1491630"/>
                <a:chExt cx="2552440" cy="2042665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1083456" y="1491630"/>
                  <a:ext cx="2552440" cy="2016224"/>
                  <a:chOff x="1083456" y="1491630"/>
                  <a:chExt cx="2552440" cy="2016224"/>
                </a:xfrm>
              </p:grpSpPr>
              <p:sp>
                <p:nvSpPr>
                  <p:cNvPr id="4" name="直角三角形 3"/>
                  <p:cNvSpPr/>
                  <p:nvPr/>
                </p:nvSpPr>
                <p:spPr>
                  <a:xfrm>
                    <a:off x="1619672" y="1491630"/>
                    <a:ext cx="2016224" cy="2016224"/>
                  </a:xfrm>
                  <a:prstGeom prst="rtTriangle">
                    <a:avLst/>
                  </a:prstGeom>
                  <a:solidFill>
                    <a:srgbClr val="E3E56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" name="等腰三角形 6"/>
                  <p:cNvSpPr/>
                  <p:nvPr/>
                </p:nvSpPr>
                <p:spPr>
                  <a:xfrm rot="12572538">
                    <a:off x="1083456" y="1725762"/>
                    <a:ext cx="1414193" cy="1761642"/>
                  </a:xfrm>
                  <a:custGeom>
                    <a:avLst/>
                    <a:gdLst>
                      <a:gd name="connsiteX0" fmla="*/ 0 w 2003108"/>
                      <a:gd name="connsiteY0" fmla="*/ 1761642 h 1761642"/>
                      <a:gd name="connsiteX1" fmla="*/ 1001554 w 2003108"/>
                      <a:gd name="connsiteY1" fmla="*/ 0 h 1761642"/>
                      <a:gd name="connsiteX2" fmla="*/ 2003108 w 2003108"/>
                      <a:gd name="connsiteY2" fmla="*/ 1761642 h 1761642"/>
                      <a:gd name="connsiteX3" fmla="*/ 0 w 2003108"/>
                      <a:gd name="connsiteY3" fmla="*/ 1761642 h 1761642"/>
                      <a:gd name="connsiteX0" fmla="*/ 0 w 1278298"/>
                      <a:gd name="connsiteY0" fmla="*/ 1399181 h 1761642"/>
                      <a:gd name="connsiteX1" fmla="*/ 276744 w 1278298"/>
                      <a:gd name="connsiteY1" fmla="*/ 0 h 1761642"/>
                      <a:gd name="connsiteX2" fmla="*/ 1278298 w 1278298"/>
                      <a:gd name="connsiteY2" fmla="*/ 1761642 h 1761642"/>
                      <a:gd name="connsiteX3" fmla="*/ 0 w 1278298"/>
                      <a:gd name="connsiteY3" fmla="*/ 1399181 h 1761642"/>
                      <a:gd name="connsiteX0" fmla="*/ 0 w 1330421"/>
                      <a:gd name="connsiteY0" fmla="*/ 1392479 h 1761642"/>
                      <a:gd name="connsiteX1" fmla="*/ 328867 w 1330421"/>
                      <a:gd name="connsiteY1" fmla="*/ 0 h 1761642"/>
                      <a:gd name="connsiteX2" fmla="*/ 1330421 w 1330421"/>
                      <a:gd name="connsiteY2" fmla="*/ 1761642 h 1761642"/>
                      <a:gd name="connsiteX3" fmla="*/ 0 w 1330421"/>
                      <a:gd name="connsiteY3" fmla="*/ 1392479 h 1761642"/>
                      <a:gd name="connsiteX0" fmla="*/ 0 w 1297807"/>
                      <a:gd name="connsiteY0" fmla="*/ 1386075 h 1761642"/>
                      <a:gd name="connsiteX1" fmla="*/ 296253 w 1297807"/>
                      <a:gd name="connsiteY1" fmla="*/ 0 h 1761642"/>
                      <a:gd name="connsiteX2" fmla="*/ 1297807 w 1297807"/>
                      <a:gd name="connsiteY2" fmla="*/ 1761642 h 1761642"/>
                      <a:gd name="connsiteX3" fmla="*/ 0 w 1297807"/>
                      <a:gd name="connsiteY3" fmla="*/ 1386075 h 1761642"/>
                      <a:gd name="connsiteX0" fmla="*/ 0 w 1339565"/>
                      <a:gd name="connsiteY0" fmla="*/ 1397661 h 1761642"/>
                      <a:gd name="connsiteX1" fmla="*/ 338011 w 1339565"/>
                      <a:gd name="connsiteY1" fmla="*/ 0 h 1761642"/>
                      <a:gd name="connsiteX2" fmla="*/ 1339565 w 1339565"/>
                      <a:gd name="connsiteY2" fmla="*/ 1761642 h 1761642"/>
                      <a:gd name="connsiteX3" fmla="*/ 0 w 1339565"/>
                      <a:gd name="connsiteY3" fmla="*/ 1397661 h 1761642"/>
                      <a:gd name="connsiteX0" fmla="*/ 0 w 1377361"/>
                      <a:gd name="connsiteY0" fmla="*/ 1394920 h 1761642"/>
                      <a:gd name="connsiteX1" fmla="*/ 375807 w 1377361"/>
                      <a:gd name="connsiteY1" fmla="*/ 0 h 1761642"/>
                      <a:gd name="connsiteX2" fmla="*/ 1377361 w 1377361"/>
                      <a:gd name="connsiteY2" fmla="*/ 1761642 h 1761642"/>
                      <a:gd name="connsiteX3" fmla="*/ 0 w 1377361"/>
                      <a:gd name="connsiteY3" fmla="*/ 1394920 h 1761642"/>
                      <a:gd name="connsiteX0" fmla="*/ 0 w 1353890"/>
                      <a:gd name="connsiteY0" fmla="*/ 1393699 h 1761642"/>
                      <a:gd name="connsiteX1" fmla="*/ 352336 w 1353890"/>
                      <a:gd name="connsiteY1" fmla="*/ 0 h 1761642"/>
                      <a:gd name="connsiteX2" fmla="*/ 1353890 w 1353890"/>
                      <a:gd name="connsiteY2" fmla="*/ 1761642 h 1761642"/>
                      <a:gd name="connsiteX3" fmla="*/ 0 w 1353890"/>
                      <a:gd name="connsiteY3" fmla="*/ 1393699 h 1761642"/>
                      <a:gd name="connsiteX0" fmla="*/ 0 w 1409489"/>
                      <a:gd name="connsiteY0" fmla="*/ 1392319 h 1761642"/>
                      <a:gd name="connsiteX1" fmla="*/ 407935 w 1409489"/>
                      <a:gd name="connsiteY1" fmla="*/ 0 h 1761642"/>
                      <a:gd name="connsiteX2" fmla="*/ 1409489 w 1409489"/>
                      <a:gd name="connsiteY2" fmla="*/ 1761642 h 1761642"/>
                      <a:gd name="connsiteX3" fmla="*/ 0 w 1409489"/>
                      <a:gd name="connsiteY3" fmla="*/ 1392319 h 1761642"/>
                      <a:gd name="connsiteX0" fmla="*/ 0 w 1440194"/>
                      <a:gd name="connsiteY0" fmla="*/ 1376830 h 1761642"/>
                      <a:gd name="connsiteX1" fmla="*/ 438640 w 1440194"/>
                      <a:gd name="connsiteY1" fmla="*/ 0 h 1761642"/>
                      <a:gd name="connsiteX2" fmla="*/ 1440194 w 1440194"/>
                      <a:gd name="connsiteY2" fmla="*/ 1761642 h 1761642"/>
                      <a:gd name="connsiteX3" fmla="*/ 0 w 1440194"/>
                      <a:gd name="connsiteY3" fmla="*/ 1376830 h 1761642"/>
                      <a:gd name="connsiteX0" fmla="*/ 0 w 1414192"/>
                      <a:gd name="connsiteY0" fmla="*/ 1384020 h 1761642"/>
                      <a:gd name="connsiteX1" fmla="*/ 412638 w 1414192"/>
                      <a:gd name="connsiteY1" fmla="*/ 0 h 1761642"/>
                      <a:gd name="connsiteX2" fmla="*/ 1414192 w 1414192"/>
                      <a:gd name="connsiteY2" fmla="*/ 1761642 h 1761642"/>
                      <a:gd name="connsiteX3" fmla="*/ 0 w 1414192"/>
                      <a:gd name="connsiteY3" fmla="*/ 1384020 h 1761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14192" h="1761642">
                        <a:moveTo>
                          <a:pt x="0" y="1384020"/>
                        </a:moveTo>
                        <a:lnTo>
                          <a:pt x="412638" y="0"/>
                        </a:lnTo>
                        <a:lnTo>
                          <a:pt x="1414192" y="1761642"/>
                        </a:lnTo>
                        <a:lnTo>
                          <a:pt x="0" y="1384020"/>
                        </a:lnTo>
                        <a:close/>
                      </a:path>
                    </a:pathLst>
                  </a:custGeom>
                  <a:solidFill>
                    <a:srgbClr val="FEF65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pic>
              <p:nvPicPr>
                <p:cNvPr id="1029" name="Picture 5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>
                  <a:off x="1591243" y="1497533"/>
                  <a:ext cx="2030413" cy="20367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20" name="TextBox 19"/>
              <p:cNvSpPr txBox="1"/>
              <p:nvPr/>
            </p:nvSpPr>
            <p:spPr>
              <a:xfrm>
                <a:off x="1505491" y="1668745"/>
                <a:ext cx="63958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8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4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528437" y="2036266"/>
              <a:ext cx="2808311" cy="1643740"/>
              <a:chOff x="528437" y="2036266"/>
              <a:chExt cx="2808311" cy="1643740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615174" y="2036266"/>
                <a:ext cx="15166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39B44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投资亮点一</a:t>
                </a:r>
                <a:endParaRPr lang="zh-CN" altLang="en-US" sz="2000" b="1" dirty="0">
                  <a:solidFill>
                    <a:srgbClr val="39B44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28437" y="2479677"/>
                <a:ext cx="28083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点击此处添加文本此处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en-US" alt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文本此处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文本此处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文本此处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3267599" y="1986700"/>
            <a:ext cx="885909" cy="706026"/>
            <a:chOff x="816196" y="759111"/>
            <a:chExt cx="4099463" cy="3267075"/>
          </a:xfrm>
        </p:grpSpPr>
        <p:grpSp>
          <p:nvGrpSpPr>
            <p:cNvPr id="23" name="组合 22"/>
            <p:cNvGrpSpPr/>
            <p:nvPr/>
          </p:nvGrpSpPr>
          <p:grpSpPr>
            <a:xfrm>
              <a:off x="816196" y="771550"/>
              <a:ext cx="4099463" cy="3242198"/>
              <a:chOff x="1086561" y="1491630"/>
              <a:chExt cx="2549335" cy="2016224"/>
            </a:xfrm>
          </p:grpSpPr>
          <p:sp>
            <p:nvSpPr>
              <p:cNvPr id="25" name="直角三角形 24"/>
              <p:cNvSpPr/>
              <p:nvPr/>
            </p:nvSpPr>
            <p:spPr>
              <a:xfrm>
                <a:off x="1619672" y="1491630"/>
                <a:ext cx="2016224" cy="2016224"/>
              </a:xfrm>
              <a:prstGeom prst="rtTriangle">
                <a:avLst/>
              </a:prstGeom>
              <a:solidFill>
                <a:srgbClr val="55A6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6"/>
              <p:cNvSpPr/>
              <p:nvPr/>
            </p:nvSpPr>
            <p:spPr>
              <a:xfrm rot="12572538">
                <a:off x="1086561" y="1713986"/>
                <a:ext cx="1366425" cy="1761642"/>
              </a:xfrm>
              <a:custGeom>
                <a:avLst/>
                <a:gdLst>
                  <a:gd name="connsiteX0" fmla="*/ 0 w 2003108"/>
                  <a:gd name="connsiteY0" fmla="*/ 1761642 h 1761642"/>
                  <a:gd name="connsiteX1" fmla="*/ 1001554 w 2003108"/>
                  <a:gd name="connsiteY1" fmla="*/ 0 h 1761642"/>
                  <a:gd name="connsiteX2" fmla="*/ 2003108 w 2003108"/>
                  <a:gd name="connsiteY2" fmla="*/ 1761642 h 1761642"/>
                  <a:gd name="connsiteX3" fmla="*/ 0 w 2003108"/>
                  <a:gd name="connsiteY3" fmla="*/ 1761642 h 1761642"/>
                  <a:gd name="connsiteX0" fmla="*/ 0 w 1278298"/>
                  <a:gd name="connsiteY0" fmla="*/ 1399181 h 1761642"/>
                  <a:gd name="connsiteX1" fmla="*/ 276744 w 1278298"/>
                  <a:gd name="connsiteY1" fmla="*/ 0 h 1761642"/>
                  <a:gd name="connsiteX2" fmla="*/ 1278298 w 1278298"/>
                  <a:gd name="connsiteY2" fmla="*/ 1761642 h 1761642"/>
                  <a:gd name="connsiteX3" fmla="*/ 0 w 1278298"/>
                  <a:gd name="connsiteY3" fmla="*/ 1399181 h 1761642"/>
                  <a:gd name="connsiteX0" fmla="*/ 0 w 1330421"/>
                  <a:gd name="connsiteY0" fmla="*/ 1392479 h 1761642"/>
                  <a:gd name="connsiteX1" fmla="*/ 328867 w 1330421"/>
                  <a:gd name="connsiteY1" fmla="*/ 0 h 1761642"/>
                  <a:gd name="connsiteX2" fmla="*/ 1330421 w 1330421"/>
                  <a:gd name="connsiteY2" fmla="*/ 1761642 h 1761642"/>
                  <a:gd name="connsiteX3" fmla="*/ 0 w 1330421"/>
                  <a:gd name="connsiteY3" fmla="*/ 1392479 h 1761642"/>
                  <a:gd name="connsiteX0" fmla="*/ 0 w 1297807"/>
                  <a:gd name="connsiteY0" fmla="*/ 1386075 h 1761642"/>
                  <a:gd name="connsiteX1" fmla="*/ 296253 w 1297807"/>
                  <a:gd name="connsiteY1" fmla="*/ 0 h 1761642"/>
                  <a:gd name="connsiteX2" fmla="*/ 1297807 w 1297807"/>
                  <a:gd name="connsiteY2" fmla="*/ 1761642 h 1761642"/>
                  <a:gd name="connsiteX3" fmla="*/ 0 w 1297807"/>
                  <a:gd name="connsiteY3" fmla="*/ 1386075 h 1761642"/>
                  <a:gd name="connsiteX0" fmla="*/ 0 w 1339565"/>
                  <a:gd name="connsiteY0" fmla="*/ 1397661 h 1761642"/>
                  <a:gd name="connsiteX1" fmla="*/ 338011 w 1339565"/>
                  <a:gd name="connsiteY1" fmla="*/ 0 h 1761642"/>
                  <a:gd name="connsiteX2" fmla="*/ 1339565 w 1339565"/>
                  <a:gd name="connsiteY2" fmla="*/ 1761642 h 1761642"/>
                  <a:gd name="connsiteX3" fmla="*/ 0 w 1339565"/>
                  <a:gd name="connsiteY3" fmla="*/ 1397661 h 1761642"/>
                  <a:gd name="connsiteX0" fmla="*/ 0 w 1377361"/>
                  <a:gd name="connsiteY0" fmla="*/ 1394920 h 1761642"/>
                  <a:gd name="connsiteX1" fmla="*/ 375807 w 1377361"/>
                  <a:gd name="connsiteY1" fmla="*/ 0 h 1761642"/>
                  <a:gd name="connsiteX2" fmla="*/ 1377361 w 1377361"/>
                  <a:gd name="connsiteY2" fmla="*/ 1761642 h 1761642"/>
                  <a:gd name="connsiteX3" fmla="*/ 0 w 1377361"/>
                  <a:gd name="connsiteY3" fmla="*/ 1394920 h 1761642"/>
                  <a:gd name="connsiteX0" fmla="*/ 0 w 1353890"/>
                  <a:gd name="connsiteY0" fmla="*/ 1393699 h 1761642"/>
                  <a:gd name="connsiteX1" fmla="*/ 352336 w 1353890"/>
                  <a:gd name="connsiteY1" fmla="*/ 0 h 1761642"/>
                  <a:gd name="connsiteX2" fmla="*/ 1353890 w 1353890"/>
                  <a:gd name="connsiteY2" fmla="*/ 1761642 h 1761642"/>
                  <a:gd name="connsiteX3" fmla="*/ 0 w 1353890"/>
                  <a:gd name="connsiteY3" fmla="*/ 1393699 h 1761642"/>
                  <a:gd name="connsiteX0" fmla="*/ 0 w 1409489"/>
                  <a:gd name="connsiteY0" fmla="*/ 1392319 h 1761642"/>
                  <a:gd name="connsiteX1" fmla="*/ 407935 w 1409489"/>
                  <a:gd name="connsiteY1" fmla="*/ 0 h 1761642"/>
                  <a:gd name="connsiteX2" fmla="*/ 1409489 w 1409489"/>
                  <a:gd name="connsiteY2" fmla="*/ 1761642 h 1761642"/>
                  <a:gd name="connsiteX3" fmla="*/ 0 w 1409489"/>
                  <a:gd name="connsiteY3" fmla="*/ 1392319 h 1761642"/>
                  <a:gd name="connsiteX0" fmla="*/ 0 w 1440194"/>
                  <a:gd name="connsiteY0" fmla="*/ 1376830 h 1761642"/>
                  <a:gd name="connsiteX1" fmla="*/ 438640 w 1440194"/>
                  <a:gd name="connsiteY1" fmla="*/ 0 h 1761642"/>
                  <a:gd name="connsiteX2" fmla="*/ 1440194 w 1440194"/>
                  <a:gd name="connsiteY2" fmla="*/ 1761642 h 1761642"/>
                  <a:gd name="connsiteX3" fmla="*/ 0 w 1440194"/>
                  <a:gd name="connsiteY3" fmla="*/ 1376830 h 1761642"/>
                  <a:gd name="connsiteX0" fmla="*/ 0 w 1414192"/>
                  <a:gd name="connsiteY0" fmla="*/ 1384020 h 1761642"/>
                  <a:gd name="connsiteX1" fmla="*/ 412638 w 1414192"/>
                  <a:gd name="connsiteY1" fmla="*/ 0 h 1761642"/>
                  <a:gd name="connsiteX2" fmla="*/ 1414192 w 1414192"/>
                  <a:gd name="connsiteY2" fmla="*/ 1761642 h 1761642"/>
                  <a:gd name="connsiteX3" fmla="*/ 0 w 1414192"/>
                  <a:gd name="connsiteY3" fmla="*/ 1384020 h 1761642"/>
                  <a:gd name="connsiteX0" fmla="*/ 0 w 1366424"/>
                  <a:gd name="connsiteY0" fmla="*/ 1402024 h 1761642"/>
                  <a:gd name="connsiteX1" fmla="*/ 364870 w 1366424"/>
                  <a:gd name="connsiteY1" fmla="*/ 0 h 1761642"/>
                  <a:gd name="connsiteX2" fmla="*/ 1366424 w 1366424"/>
                  <a:gd name="connsiteY2" fmla="*/ 1761642 h 1761642"/>
                  <a:gd name="connsiteX3" fmla="*/ 0 w 1366424"/>
                  <a:gd name="connsiteY3" fmla="*/ 1402024 h 1761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6424" h="1761642">
                    <a:moveTo>
                      <a:pt x="0" y="1402024"/>
                    </a:moveTo>
                    <a:lnTo>
                      <a:pt x="364870" y="0"/>
                    </a:lnTo>
                    <a:lnTo>
                      <a:pt x="1366424" y="1761642"/>
                    </a:lnTo>
                    <a:lnTo>
                      <a:pt x="0" y="1402024"/>
                    </a:lnTo>
                    <a:close/>
                  </a:path>
                </a:pathLst>
              </a:custGeom>
              <a:solidFill>
                <a:srgbClr val="A4CE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649974" y="759111"/>
              <a:ext cx="3262313" cy="3267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8" name="TextBox 47"/>
          <p:cNvSpPr txBox="1"/>
          <p:nvPr/>
        </p:nvSpPr>
        <p:spPr>
          <a:xfrm>
            <a:off x="3543336" y="1983702"/>
            <a:ext cx="513886" cy="66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80208" y="2379558"/>
            <a:ext cx="1516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39B4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投资亮点</a:t>
            </a:r>
            <a:r>
              <a:rPr lang="zh-CN" altLang="en-US" sz="2000" b="1" dirty="0">
                <a:solidFill>
                  <a:srgbClr val="39B4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077638" y="2797754"/>
            <a:ext cx="2808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993769" y="1996219"/>
            <a:ext cx="2808311" cy="2001864"/>
            <a:chOff x="5885949" y="1683800"/>
            <a:chExt cx="2808311" cy="2001864"/>
          </a:xfrm>
        </p:grpSpPr>
        <p:grpSp>
          <p:nvGrpSpPr>
            <p:cNvPr id="51" name="组合 50"/>
            <p:cNvGrpSpPr/>
            <p:nvPr/>
          </p:nvGrpSpPr>
          <p:grpSpPr>
            <a:xfrm>
              <a:off x="6010840" y="1683800"/>
              <a:ext cx="2441328" cy="772641"/>
              <a:chOff x="6377770" y="1663735"/>
              <a:chExt cx="2441328" cy="772641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6377770" y="1663735"/>
                <a:ext cx="922096" cy="742880"/>
                <a:chOff x="6124686" y="1620360"/>
                <a:chExt cx="1091529" cy="879382"/>
              </a:xfrm>
            </p:grpSpPr>
            <p:grpSp>
              <p:nvGrpSpPr>
                <p:cNvPr id="19" name="组合 18"/>
                <p:cNvGrpSpPr/>
                <p:nvPr/>
              </p:nvGrpSpPr>
              <p:grpSpPr>
                <a:xfrm>
                  <a:off x="6124686" y="1620360"/>
                  <a:ext cx="1091529" cy="868326"/>
                  <a:chOff x="2852024" y="1046526"/>
                  <a:chExt cx="3747678" cy="2981325"/>
                </a:xfrm>
              </p:grpSpPr>
              <p:grpSp>
                <p:nvGrpSpPr>
                  <p:cNvPr id="34" name="组合 33"/>
                  <p:cNvGrpSpPr/>
                  <p:nvPr/>
                </p:nvGrpSpPr>
                <p:grpSpPr>
                  <a:xfrm>
                    <a:off x="2852024" y="1046526"/>
                    <a:ext cx="3739086" cy="2957795"/>
                    <a:chOff x="1087089" y="1491630"/>
                    <a:chExt cx="2548807" cy="2016224"/>
                  </a:xfrm>
                </p:grpSpPr>
                <p:sp>
                  <p:nvSpPr>
                    <p:cNvPr id="36" name="直角三角形 35"/>
                    <p:cNvSpPr/>
                    <p:nvPr/>
                  </p:nvSpPr>
                  <p:spPr>
                    <a:xfrm>
                      <a:off x="1619672" y="1491630"/>
                      <a:ext cx="2016224" cy="2016224"/>
                    </a:xfrm>
                    <a:prstGeom prst="rtTriangle">
                      <a:avLst/>
                    </a:prstGeom>
                    <a:solidFill>
                      <a:srgbClr val="0A943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" name="等腰三角形 6"/>
                    <p:cNvSpPr/>
                    <p:nvPr/>
                  </p:nvSpPr>
                  <p:spPr>
                    <a:xfrm rot="12572538">
                      <a:off x="1087089" y="1711982"/>
                      <a:ext cx="1358299" cy="1761642"/>
                    </a:xfrm>
                    <a:custGeom>
                      <a:avLst/>
                      <a:gdLst>
                        <a:gd name="connsiteX0" fmla="*/ 0 w 2003108"/>
                        <a:gd name="connsiteY0" fmla="*/ 1761642 h 1761642"/>
                        <a:gd name="connsiteX1" fmla="*/ 1001554 w 2003108"/>
                        <a:gd name="connsiteY1" fmla="*/ 0 h 1761642"/>
                        <a:gd name="connsiteX2" fmla="*/ 2003108 w 2003108"/>
                        <a:gd name="connsiteY2" fmla="*/ 1761642 h 1761642"/>
                        <a:gd name="connsiteX3" fmla="*/ 0 w 2003108"/>
                        <a:gd name="connsiteY3" fmla="*/ 1761642 h 1761642"/>
                        <a:gd name="connsiteX0" fmla="*/ 0 w 1278298"/>
                        <a:gd name="connsiteY0" fmla="*/ 1399181 h 1761642"/>
                        <a:gd name="connsiteX1" fmla="*/ 276744 w 1278298"/>
                        <a:gd name="connsiteY1" fmla="*/ 0 h 1761642"/>
                        <a:gd name="connsiteX2" fmla="*/ 1278298 w 1278298"/>
                        <a:gd name="connsiteY2" fmla="*/ 1761642 h 1761642"/>
                        <a:gd name="connsiteX3" fmla="*/ 0 w 1278298"/>
                        <a:gd name="connsiteY3" fmla="*/ 1399181 h 1761642"/>
                        <a:gd name="connsiteX0" fmla="*/ 0 w 1330421"/>
                        <a:gd name="connsiteY0" fmla="*/ 1392479 h 1761642"/>
                        <a:gd name="connsiteX1" fmla="*/ 328867 w 1330421"/>
                        <a:gd name="connsiteY1" fmla="*/ 0 h 1761642"/>
                        <a:gd name="connsiteX2" fmla="*/ 1330421 w 1330421"/>
                        <a:gd name="connsiteY2" fmla="*/ 1761642 h 1761642"/>
                        <a:gd name="connsiteX3" fmla="*/ 0 w 1330421"/>
                        <a:gd name="connsiteY3" fmla="*/ 1392479 h 1761642"/>
                        <a:gd name="connsiteX0" fmla="*/ 0 w 1297807"/>
                        <a:gd name="connsiteY0" fmla="*/ 1386075 h 1761642"/>
                        <a:gd name="connsiteX1" fmla="*/ 296253 w 1297807"/>
                        <a:gd name="connsiteY1" fmla="*/ 0 h 1761642"/>
                        <a:gd name="connsiteX2" fmla="*/ 1297807 w 1297807"/>
                        <a:gd name="connsiteY2" fmla="*/ 1761642 h 1761642"/>
                        <a:gd name="connsiteX3" fmla="*/ 0 w 1297807"/>
                        <a:gd name="connsiteY3" fmla="*/ 1386075 h 1761642"/>
                        <a:gd name="connsiteX0" fmla="*/ 0 w 1339565"/>
                        <a:gd name="connsiteY0" fmla="*/ 1397661 h 1761642"/>
                        <a:gd name="connsiteX1" fmla="*/ 338011 w 1339565"/>
                        <a:gd name="connsiteY1" fmla="*/ 0 h 1761642"/>
                        <a:gd name="connsiteX2" fmla="*/ 1339565 w 1339565"/>
                        <a:gd name="connsiteY2" fmla="*/ 1761642 h 1761642"/>
                        <a:gd name="connsiteX3" fmla="*/ 0 w 1339565"/>
                        <a:gd name="connsiteY3" fmla="*/ 1397661 h 1761642"/>
                        <a:gd name="connsiteX0" fmla="*/ 0 w 1377361"/>
                        <a:gd name="connsiteY0" fmla="*/ 1394920 h 1761642"/>
                        <a:gd name="connsiteX1" fmla="*/ 375807 w 1377361"/>
                        <a:gd name="connsiteY1" fmla="*/ 0 h 1761642"/>
                        <a:gd name="connsiteX2" fmla="*/ 1377361 w 1377361"/>
                        <a:gd name="connsiteY2" fmla="*/ 1761642 h 1761642"/>
                        <a:gd name="connsiteX3" fmla="*/ 0 w 1377361"/>
                        <a:gd name="connsiteY3" fmla="*/ 1394920 h 1761642"/>
                        <a:gd name="connsiteX0" fmla="*/ 0 w 1353890"/>
                        <a:gd name="connsiteY0" fmla="*/ 1393699 h 1761642"/>
                        <a:gd name="connsiteX1" fmla="*/ 352336 w 1353890"/>
                        <a:gd name="connsiteY1" fmla="*/ 0 h 1761642"/>
                        <a:gd name="connsiteX2" fmla="*/ 1353890 w 1353890"/>
                        <a:gd name="connsiteY2" fmla="*/ 1761642 h 1761642"/>
                        <a:gd name="connsiteX3" fmla="*/ 0 w 1353890"/>
                        <a:gd name="connsiteY3" fmla="*/ 1393699 h 1761642"/>
                        <a:gd name="connsiteX0" fmla="*/ 0 w 1409489"/>
                        <a:gd name="connsiteY0" fmla="*/ 1392319 h 1761642"/>
                        <a:gd name="connsiteX1" fmla="*/ 407935 w 1409489"/>
                        <a:gd name="connsiteY1" fmla="*/ 0 h 1761642"/>
                        <a:gd name="connsiteX2" fmla="*/ 1409489 w 1409489"/>
                        <a:gd name="connsiteY2" fmla="*/ 1761642 h 1761642"/>
                        <a:gd name="connsiteX3" fmla="*/ 0 w 1409489"/>
                        <a:gd name="connsiteY3" fmla="*/ 1392319 h 1761642"/>
                        <a:gd name="connsiteX0" fmla="*/ 0 w 1440194"/>
                        <a:gd name="connsiteY0" fmla="*/ 1376830 h 1761642"/>
                        <a:gd name="connsiteX1" fmla="*/ 438640 w 1440194"/>
                        <a:gd name="connsiteY1" fmla="*/ 0 h 1761642"/>
                        <a:gd name="connsiteX2" fmla="*/ 1440194 w 1440194"/>
                        <a:gd name="connsiteY2" fmla="*/ 1761642 h 1761642"/>
                        <a:gd name="connsiteX3" fmla="*/ 0 w 1440194"/>
                        <a:gd name="connsiteY3" fmla="*/ 1376830 h 1761642"/>
                        <a:gd name="connsiteX0" fmla="*/ 0 w 1414192"/>
                        <a:gd name="connsiteY0" fmla="*/ 1384020 h 1761642"/>
                        <a:gd name="connsiteX1" fmla="*/ 412638 w 1414192"/>
                        <a:gd name="connsiteY1" fmla="*/ 0 h 1761642"/>
                        <a:gd name="connsiteX2" fmla="*/ 1414192 w 1414192"/>
                        <a:gd name="connsiteY2" fmla="*/ 1761642 h 1761642"/>
                        <a:gd name="connsiteX3" fmla="*/ 0 w 1414192"/>
                        <a:gd name="connsiteY3" fmla="*/ 1384020 h 1761642"/>
                        <a:gd name="connsiteX0" fmla="*/ 0 w 1358298"/>
                        <a:gd name="connsiteY0" fmla="*/ 1409989 h 1761642"/>
                        <a:gd name="connsiteX1" fmla="*/ 356744 w 1358298"/>
                        <a:gd name="connsiteY1" fmla="*/ 0 h 1761642"/>
                        <a:gd name="connsiteX2" fmla="*/ 1358298 w 1358298"/>
                        <a:gd name="connsiteY2" fmla="*/ 1761642 h 1761642"/>
                        <a:gd name="connsiteX3" fmla="*/ 0 w 1358298"/>
                        <a:gd name="connsiteY3" fmla="*/ 1409989 h 17616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358298" h="1761642">
                          <a:moveTo>
                            <a:pt x="0" y="1409989"/>
                          </a:moveTo>
                          <a:lnTo>
                            <a:pt x="356744" y="0"/>
                          </a:lnTo>
                          <a:lnTo>
                            <a:pt x="1358298" y="1761642"/>
                          </a:lnTo>
                          <a:lnTo>
                            <a:pt x="0" y="1409989"/>
                          </a:lnTo>
                          <a:close/>
                        </a:path>
                      </a:pathLst>
                    </a:custGeom>
                    <a:solidFill>
                      <a:srgbClr val="39B44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pic>
                <p:nvPicPr>
                  <p:cNvPr id="1033" name="Picture 9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800000">
                    <a:off x="3624727" y="1046526"/>
                    <a:ext cx="2974975" cy="298132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sp>
              <p:nvSpPr>
                <p:cNvPr id="49" name="TextBox 48"/>
                <p:cNvSpPr txBox="1"/>
                <p:nvPr/>
              </p:nvSpPr>
              <p:spPr>
                <a:xfrm>
                  <a:off x="6463182" y="1668745"/>
                  <a:ext cx="63958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800" b="1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sz="4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63" name="TextBox 62"/>
              <p:cNvSpPr txBox="1"/>
              <p:nvPr/>
            </p:nvSpPr>
            <p:spPr>
              <a:xfrm>
                <a:off x="7302432" y="2036266"/>
                <a:ext cx="15166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39B44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投资亮点三</a:t>
                </a:r>
                <a:endParaRPr lang="zh-CN" altLang="en-US" sz="2000" b="1" dirty="0">
                  <a:solidFill>
                    <a:srgbClr val="39B44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5885949" y="2485335"/>
              <a:ext cx="28083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点击此处添加文本此处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文本此处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文本此处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文本此处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2836229" y="267494"/>
            <a:ext cx="3291128" cy="825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en-US" altLang="zh-CN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投资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56439" y="1047195"/>
            <a:ext cx="3510001" cy="288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6000">
                <a:schemeClr val="bg1">
                  <a:lumMod val="95000"/>
                </a:schemeClr>
              </a:gs>
              <a:gs pos="9400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55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748">
        <p:push dir="u"/>
      </p:transition>
    </mc:Choice>
    <mc:Fallback xmlns="">
      <p:transition spd="slow" advTm="2748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-10708" y="-1"/>
            <a:ext cx="9154708" cy="51495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 rot="18768784">
            <a:off x="5194040" y="1477908"/>
            <a:ext cx="1573156" cy="1573156"/>
          </a:xfrm>
          <a:prstGeom prst="rect">
            <a:avLst/>
          </a:prstGeom>
          <a:solidFill>
            <a:srgbClr val="046538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18768784">
            <a:off x="3319340" y="1785214"/>
            <a:ext cx="1909652" cy="1909652"/>
          </a:xfrm>
          <a:prstGeom prst="rect">
            <a:avLst/>
          </a:prstGeom>
          <a:solidFill>
            <a:srgbClr val="39B449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340647" y="2648065"/>
            <a:ext cx="6336704" cy="2735189"/>
          </a:xfrm>
          <a:prstGeom prst="line">
            <a:avLst/>
          </a:prstGeom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 rot="18768784">
            <a:off x="1275951" y="2299392"/>
            <a:ext cx="2153346" cy="2153346"/>
          </a:xfrm>
          <a:prstGeom prst="rect">
            <a:avLst/>
          </a:prstGeom>
          <a:solidFill>
            <a:srgbClr val="74C05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268640" y="2304723"/>
            <a:ext cx="2232248" cy="1784661"/>
            <a:chOff x="1043609" y="1923087"/>
            <a:chExt cx="2232248" cy="1784661"/>
          </a:xfrm>
        </p:grpSpPr>
        <p:sp>
          <p:nvSpPr>
            <p:cNvPr id="16" name="TextBox 15"/>
            <p:cNvSpPr txBox="1"/>
            <p:nvPr/>
          </p:nvSpPr>
          <p:spPr>
            <a:xfrm>
              <a:off x="1417382" y="1923087"/>
              <a:ext cx="555675" cy="7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00505" y="2174650"/>
              <a:ext cx="10433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愿景一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43609" y="2507419"/>
              <a:ext cx="22322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添加文本此处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添加文本此处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添加文本此处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添加文本此处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237881" y="1844645"/>
            <a:ext cx="2232248" cy="1748542"/>
            <a:chOff x="1043609" y="1959206"/>
            <a:chExt cx="2232248" cy="1748542"/>
          </a:xfrm>
        </p:grpSpPr>
        <p:sp>
          <p:nvSpPr>
            <p:cNvPr id="27" name="TextBox 26"/>
            <p:cNvSpPr txBox="1"/>
            <p:nvPr/>
          </p:nvSpPr>
          <p:spPr>
            <a:xfrm>
              <a:off x="1403189" y="1959206"/>
              <a:ext cx="5556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00505" y="2174650"/>
              <a:ext cx="10433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愿景二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43609" y="2507419"/>
              <a:ext cx="22322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012995" y="1580142"/>
            <a:ext cx="2232248" cy="1194544"/>
            <a:chOff x="1043609" y="1959206"/>
            <a:chExt cx="2232248" cy="1194544"/>
          </a:xfrm>
        </p:grpSpPr>
        <p:sp>
          <p:nvSpPr>
            <p:cNvPr id="31" name="TextBox 30"/>
            <p:cNvSpPr txBox="1"/>
            <p:nvPr/>
          </p:nvSpPr>
          <p:spPr>
            <a:xfrm>
              <a:off x="1403190" y="1959206"/>
              <a:ext cx="5556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00505" y="2174650"/>
              <a:ext cx="10433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愿景三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3609" y="2507419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299927" y="3822914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文本点击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添加文本此处添加文本点击此处添加文本此处添加文本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10697" y="3381497"/>
            <a:ext cx="172354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我们的愿景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870864" y="250411"/>
            <a:ext cx="3291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1.2.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我们的愿景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556439" y="1047195"/>
            <a:ext cx="3510001" cy="288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6000">
                <a:schemeClr val="bg1">
                  <a:lumMod val="95000"/>
                </a:schemeClr>
              </a:gs>
              <a:gs pos="9400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72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14">
        <p:push dir="u"/>
      </p:transition>
    </mc:Choice>
    <mc:Fallback xmlns="">
      <p:transition spd="slow" advTm="2014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-10708" y="-1"/>
            <a:ext cx="9154708" cy="5149523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3522530" y="1617964"/>
            <a:ext cx="2088232" cy="2733955"/>
            <a:chOff x="3522530" y="1617964"/>
            <a:chExt cx="2088232" cy="2733955"/>
          </a:xfrm>
        </p:grpSpPr>
        <p:sp>
          <p:nvSpPr>
            <p:cNvPr id="11" name="矩形 10"/>
            <p:cNvSpPr/>
            <p:nvPr/>
          </p:nvSpPr>
          <p:spPr>
            <a:xfrm>
              <a:off x="3522530" y="2263687"/>
              <a:ext cx="2088232" cy="2088232"/>
            </a:xfrm>
            <a:prstGeom prst="rect">
              <a:avLst/>
            </a:prstGeom>
            <a:solidFill>
              <a:srgbClr val="39B449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300"/>
            <a:stretch/>
          </p:blipFill>
          <p:spPr>
            <a:xfrm>
              <a:off x="3918574" y="1617964"/>
              <a:ext cx="1296144" cy="1296144"/>
            </a:xfrm>
            <a:prstGeom prst="flowChartConnector">
              <a:avLst/>
            </a:prstGeom>
            <a:ln w="57150">
              <a:solidFill>
                <a:schemeClr val="bg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" name="组合 14"/>
          <p:cNvGrpSpPr/>
          <p:nvPr/>
        </p:nvGrpSpPr>
        <p:grpSpPr>
          <a:xfrm>
            <a:off x="5931311" y="1574743"/>
            <a:ext cx="2088232" cy="2777176"/>
            <a:chOff x="5931311" y="1574743"/>
            <a:chExt cx="2088232" cy="2777176"/>
          </a:xfrm>
        </p:grpSpPr>
        <p:sp>
          <p:nvSpPr>
            <p:cNvPr id="12" name="矩形 11"/>
            <p:cNvSpPr/>
            <p:nvPr/>
          </p:nvSpPr>
          <p:spPr>
            <a:xfrm>
              <a:off x="5931311" y="2263687"/>
              <a:ext cx="2088232" cy="2088232"/>
            </a:xfrm>
            <a:prstGeom prst="rect">
              <a:avLst/>
            </a:prstGeom>
            <a:solidFill>
              <a:srgbClr val="046538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00"/>
            <a:stretch/>
          </p:blipFill>
          <p:spPr>
            <a:xfrm>
              <a:off x="6332907" y="1574743"/>
              <a:ext cx="1285039" cy="1285039"/>
            </a:xfrm>
            <a:prstGeom prst="flowChartConnector">
              <a:avLst/>
            </a:prstGeom>
            <a:ln w="57150">
              <a:solidFill>
                <a:schemeClr val="bg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" name="组合 13"/>
          <p:cNvGrpSpPr/>
          <p:nvPr/>
        </p:nvGrpSpPr>
        <p:grpSpPr>
          <a:xfrm>
            <a:off x="1043608" y="1679883"/>
            <a:ext cx="2088232" cy="2677141"/>
            <a:chOff x="1043608" y="1679883"/>
            <a:chExt cx="2088232" cy="2677141"/>
          </a:xfrm>
        </p:grpSpPr>
        <p:sp>
          <p:nvSpPr>
            <p:cNvPr id="10" name="矩形 9"/>
            <p:cNvSpPr/>
            <p:nvPr/>
          </p:nvSpPr>
          <p:spPr>
            <a:xfrm>
              <a:off x="1043608" y="2268792"/>
              <a:ext cx="2088232" cy="2088232"/>
            </a:xfrm>
            <a:prstGeom prst="rect">
              <a:avLst/>
            </a:prstGeom>
            <a:solidFill>
              <a:srgbClr val="A4CE52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289" b="23011"/>
            <a:stretch/>
          </p:blipFill>
          <p:spPr>
            <a:xfrm>
              <a:off x="1429049" y="1679883"/>
              <a:ext cx="1234445" cy="1234445"/>
            </a:xfrm>
            <a:prstGeom prst="flowChartConnector">
              <a:avLst/>
            </a:prstGeom>
            <a:ln w="57150">
              <a:solidFill>
                <a:schemeClr val="bg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6" name="TextBox 15"/>
          <p:cNvSpPr txBox="1"/>
          <p:nvPr/>
        </p:nvSpPr>
        <p:spPr>
          <a:xfrm>
            <a:off x="1070709" y="2914328"/>
            <a:ext cx="203403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项目总监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22530" y="2914328"/>
            <a:ext cx="203403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58411" y="2914328"/>
            <a:ext cx="203403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产品经理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836981" y="339502"/>
            <a:ext cx="3291128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1.3.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81261" y="1136121"/>
            <a:ext cx="3510001" cy="288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6000">
                <a:schemeClr val="bg1">
                  <a:lumMod val="95000"/>
                </a:schemeClr>
              </a:gs>
              <a:gs pos="9400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49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867">
        <p:push dir="u"/>
      </p:transition>
    </mc:Choice>
    <mc:Fallback xmlns="">
      <p:transition spd="slow" advTm="1867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-10708" y="-1"/>
            <a:ext cx="9154708" cy="5149523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2927195" y="1444407"/>
            <a:ext cx="3078292" cy="3076757"/>
            <a:chOff x="2915817" y="1256824"/>
            <a:chExt cx="3078292" cy="3076757"/>
          </a:xfrm>
        </p:grpSpPr>
        <p:sp>
          <p:nvSpPr>
            <p:cNvPr id="24" name="直角三角形 23"/>
            <p:cNvSpPr/>
            <p:nvPr/>
          </p:nvSpPr>
          <p:spPr>
            <a:xfrm rot="16200000">
              <a:off x="2917352" y="1256824"/>
              <a:ext cx="1539052" cy="1539052"/>
            </a:xfrm>
            <a:prstGeom prst="rtTriangle">
              <a:avLst/>
            </a:prstGeom>
            <a:solidFill>
              <a:srgbClr val="A4CE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直角三角形 30"/>
            <p:cNvSpPr/>
            <p:nvPr/>
          </p:nvSpPr>
          <p:spPr>
            <a:xfrm>
              <a:off x="4455057" y="1263830"/>
              <a:ext cx="1539052" cy="1539052"/>
            </a:xfrm>
            <a:prstGeom prst="rtTriangle">
              <a:avLst/>
            </a:prstGeom>
            <a:solidFill>
              <a:srgbClr val="0465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直角三角形 28"/>
            <p:cNvSpPr/>
            <p:nvPr/>
          </p:nvSpPr>
          <p:spPr>
            <a:xfrm rot="10800000">
              <a:off x="2915817" y="2795876"/>
              <a:ext cx="1537705" cy="1537705"/>
            </a:xfrm>
            <a:prstGeom prst="rtTriangle">
              <a:avLst/>
            </a:prstGeom>
            <a:solidFill>
              <a:srgbClr val="74C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直角三角形 32"/>
            <p:cNvSpPr/>
            <p:nvPr/>
          </p:nvSpPr>
          <p:spPr>
            <a:xfrm rot="5400000">
              <a:off x="4443492" y="2795876"/>
              <a:ext cx="1537705" cy="1537705"/>
            </a:xfrm>
            <a:prstGeom prst="rtTriangle">
              <a:avLst/>
            </a:prstGeom>
            <a:solidFill>
              <a:srgbClr val="0A9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310" y="2501391"/>
            <a:ext cx="123825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5994034" y="2150440"/>
            <a:ext cx="2025492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文本此处添加文本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05487" y="3381460"/>
            <a:ext cx="2025492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文本此处添加文本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" name="矩形 2047"/>
          <p:cNvSpPr/>
          <p:nvPr/>
        </p:nvSpPr>
        <p:spPr>
          <a:xfrm>
            <a:off x="5724053" y="1801284"/>
            <a:ext cx="1165704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39B4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业务一</a:t>
            </a:r>
            <a:endParaRPr lang="en-US" altLang="zh-CN" b="1" dirty="0">
              <a:solidFill>
                <a:srgbClr val="39B4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724128" y="3064953"/>
            <a:ext cx="1165704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39B4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b="1" dirty="0">
                <a:solidFill>
                  <a:srgbClr val="39B4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en-US" altLang="zh-CN" b="1" dirty="0">
              <a:solidFill>
                <a:srgbClr val="39B4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583908" y="2150800"/>
            <a:ext cx="2025492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文本此处添加文本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585336" y="3381460"/>
            <a:ext cx="2025492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文本此处添加文本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添加文本此处添加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313927" y="1801644"/>
            <a:ext cx="1165704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39B4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业务一</a:t>
            </a:r>
            <a:endParaRPr lang="en-US" altLang="zh-CN" b="1" dirty="0">
              <a:solidFill>
                <a:srgbClr val="39B4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303977" y="3064953"/>
            <a:ext cx="1165704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39B4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b="1" dirty="0">
                <a:solidFill>
                  <a:srgbClr val="39B4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en-US" altLang="zh-CN" b="1" dirty="0">
              <a:solidFill>
                <a:srgbClr val="39B4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921082" y="280268"/>
            <a:ext cx="3291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1.4.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公司业务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556439" y="1047195"/>
            <a:ext cx="3510001" cy="288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6000">
                <a:schemeClr val="bg1">
                  <a:lumMod val="95000"/>
                </a:schemeClr>
              </a:gs>
              <a:gs pos="9400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01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81">
        <p:push dir="u"/>
      </p:transition>
    </mc:Choice>
    <mc:Fallback xmlns="">
      <p:transition spd="slow" advTm="2081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-10708" y="-1"/>
            <a:ext cx="9154708" cy="514952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03131" y="-7670"/>
            <a:ext cx="576064" cy="1995686"/>
          </a:xfrm>
          <a:prstGeom prst="rect">
            <a:avLst/>
          </a:prstGeom>
          <a:solidFill>
            <a:srgbClr val="34C05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03131" y="2924120"/>
            <a:ext cx="576064" cy="2225402"/>
          </a:xfrm>
          <a:prstGeom prst="rect">
            <a:avLst/>
          </a:prstGeom>
          <a:solidFill>
            <a:srgbClr val="34C05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661935" y="1974935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731123" y="2073327"/>
            <a:ext cx="720080" cy="720080"/>
            <a:chOff x="3154688" y="3330231"/>
            <a:chExt cx="720080" cy="720080"/>
          </a:xfrm>
        </p:grpSpPr>
        <p:sp>
          <p:nvSpPr>
            <p:cNvPr id="12" name="流程图: 联系 11"/>
            <p:cNvSpPr/>
            <p:nvPr/>
          </p:nvSpPr>
          <p:spPr>
            <a:xfrm>
              <a:off x="3154688" y="3330231"/>
              <a:ext cx="720080" cy="72008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2328" y="3542671"/>
              <a:ext cx="304800" cy="30480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3745651" y="2611897"/>
            <a:ext cx="18344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商业模式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竞争对手分析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竞争优势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发展计划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382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764">
        <p:push dir="u"/>
      </p:transition>
    </mc:Choice>
    <mc:Fallback xmlns="">
      <p:transition spd="slow" advTm="1764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0" y="-7670"/>
            <a:ext cx="9154708" cy="514952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92453" y="-92546"/>
            <a:ext cx="576064" cy="1995686"/>
          </a:xfrm>
          <a:prstGeom prst="rect">
            <a:avLst/>
          </a:prstGeom>
          <a:solidFill>
            <a:srgbClr val="34C05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63688" y="2623220"/>
            <a:ext cx="576064" cy="2518633"/>
          </a:xfrm>
          <a:prstGeom prst="rect">
            <a:avLst/>
          </a:prstGeom>
          <a:solidFill>
            <a:srgbClr val="34C05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98275" y="1903140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691680" y="1903140"/>
            <a:ext cx="720080" cy="720080"/>
            <a:chOff x="3154688" y="3330231"/>
            <a:chExt cx="720080" cy="720080"/>
          </a:xfrm>
        </p:grpSpPr>
        <p:sp>
          <p:nvSpPr>
            <p:cNvPr id="12" name="流程图: 联系 11"/>
            <p:cNvSpPr/>
            <p:nvPr/>
          </p:nvSpPr>
          <p:spPr>
            <a:xfrm>
              <a:off x="3154688" y="3330231"/>
              <a:ext cx="720080" cy="72008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2328" y="3542671"/>
              <a:ext cx="304800" cy="30480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2411760" y="2931790"/>
            <a:ext cx="576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套全动态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商业计划书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打包下载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https://item.taobao.com/item.htm?id=531860358144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383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764">
        <p:push dir="u"/>
      </p:transition>
    </mc:Choice>
    <mc:Fallback xmlns="">
      <p:transition spd="slow" advTm="1764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1181</Words>
  <Application>Microsoft Office PowerPoint</Application>
  <PresentationFormat>全屏显示(16:9)</PresentationFormat>
  <Paragraphs>295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常董</dc:creator>
  <cp:lastModifiedBy>常董</cp:lastModifiedBy>
  <cp:revision>69</cp:revision>
  <dcterms:created xsi:type="dcterms:W3CDTF">2015-07-30T12:27:17Z</dcterms:created>
  <dcterms:modified xsi:type="dcterms:W3CDTF">2016-07-30T02:36:27Z</dcterms:modified>
</cp:coreProperties>
</file>