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61" r:id="rId4"/>
    <p:sldId id="270" r:id="rId5"/>
    <p:sldId id="272" r:id="rId6"/>
    <p:sldId id="271" r:id="rId7"/>
    <p:sldId id="268" r:id="rId8"/>
    <p:sldId id="273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ий Шибанов" initials="ВШ" lastIdx="1" clrIdx="0">
    <p:extLst>
      <p:ext uri="{19B8F6BF-5375-455C-9EA6-DF929625EA0E}">
        <p15:presenceInfo xmlns:p15="http://schemas.microsoft.com/office/powerpoint/2012/main" userId="e1abb390e92338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5317" autoAdjust="0"/>
  </p:normalViewPr>
  <p:slideViewPr>
    <p:cSldViewPr snapToGrid="0">
      <p:cViewPr varScale="1">
        <p:scale>
          <a:sx n="51" d="100"/>
          <a:sy n="51" d="100"/>
        </p:scale>
        <p:origin x="922" y="48"/>
      </p:cViewPr>
      <p:guideLst>
        <p:guide orient="horz" pos="222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3C54-5917-4323-B429-CCB6A5B63DB5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CEBED-FBF3-4E20-A848-82C4C8A1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2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4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8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8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5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4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BED-FBF3-4E20-A848-82C4C8A10C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3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358D34-AC2F-41C9-8D23-E5EE1419E4A2}"/>
              </a:ext>
            </a:extLst>
          </p:cNvPr>
          <p:cNvSpPr/>
          <p:nvPr userDrawn="1"/>
        </p:nvSpPr>
        <p:spPr>
          <a:xfrm>
            <a:off x="457200" y="562293"/>
            <a:ext cx="11277600" cy="5806440"/>
          </a:xfrm>
          <a:prstGeom prst="roundRect">
            <a:avLst>
              <a:gd name="adj" fmla="val 8244"/>
            </a:avLst>
          </a:prstGeom>
          <a:solidFill>
            <a:schemeClr val="bg1">
              <a:alpha val="89000"/>
            </a:schemeClr>
          </a:solidFill>
          <a:ln>
            <a:noFill/>
          </a:ln>
          <a:effectLst>
            <a:outerShdw blurRad="127000" sx="101000" sy="101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77076"/>
      </p:ext>
    </p:extLst>
  </p:cSld>
  <p:clrMapOvr>
    <a:masterClrMapping/>
  </p:clrMapOvr>
  <p:transition spd="slow" advClick="0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Click="0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组合 1489">
            <a:extLst>
              <a:ext uri="{FF2B5EF4-FFF2-40B4-BE49-F238E27FC236}">
                <a16:creationId xmlns:a16="http://schemas.microsoft.com/office/drawing/2014/main" id="{BF59DB48-7314-4E69-A6F7-502D6EA8ECAF}"/>
              </a:ext>
            </a:extLst>
          </p:cNvPr>
          <p:cNvGrpSpPr/>
          <p:nvPr/>
        </p:nvGrpSpPr>
        <p:grpSpPr>
          <a:xfrm>
            <a:off x="-68840" y="455518"/>
            <a:ext cx="6423919" cy="2554545"/>
            <a:chOff x="-876559" y="616977"/>
            <a:chExt cx="6423919" cy="2554545"/>
          </a:xfrm>
        </p:grpSpPr>
        <p:sp>
          <p:nvSpPr>
            <p:cNvPr id="1486" name="椭圆 1485">
              <a:extLst>
                <a:ext uri="{FF2B5EF4-FFF2-40B4-BE49-F238E27FC236}">
                  <a16:creationId xmlns:a16="http://schemas.microsoft.com/office/drawing/2014/main" id="{5144A24E-6A58-4714-BF65-BDDD24E19B63}"/>
                </a:ext>
              </a:extLst>
            </p:cNvPr>
            <p:cNvSpPr/>
            <p:nvPr/>
          </p:nvSpPr>
          <p:spPr>
            <a:xfrm>
              <a:off x="4404360" y="1969260"/>
              <a:ext cx="1143000" cy="1143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85" name="文本框 1484">
              <a:extLst>
                <a:ext uri="{FF2B5EF4-FFF2-40B4-BE49-F238E27FC236}">
                  <a16:creationId xmlns:a16="http://schemas.microsoft.com/office/drawing/2014/main" id="{95711587-B2D6-43E5-AC37-5732F3F1510D}"/>
                </a:ext>
              </a:extLst>
            </p:cNvPr>
            <p:cNvSpPr txBox="1"/>
            <p:nvPr/>
          </p:nvSpPr>
          <p:spPr>
            <a:xfrm>
              <a:off x="-876559" y="616977"/>
              <a:ext cx="585241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latin typeface="Ink Free" panose="03080402000500000000" pitchFamily="66" charset="0"/>
                  <a:ea typeface="★日文毛笔" panose="02000609000000000000" pitchFamily="49" charset="-128"/>
                </a:rPr>
                <a:t>Closed Window</a:t>
              </a:r>
              <a:endParaRPr lang="zh-CN" altLang="en-US" sz="8000" dirty="0">
                <a:latin typeface="Ink Free" panose="03080402000500000000" pitchFamily="66" charset="0"/>
                <a:ea typeface="★日文毛笔" panose="02000609000000000000" pitchFamily="49" charset="-128"/>
              </a:endParaRPr>
            </a:p>
          </p:txBody>
        </p:sp>
      </p:grpSp>
      <p:pic>
        <p:nvPicPr>
          <p:cNvPr id="247" name="图片 246">
            <a:extLst>
              <a:ext uri="{FF2B5EF4-FFF2-40B4-BE49-F238E27FC236}">
                <a16:creationId xmlns:a16="http://schemas.microsoft.com/office/drawing/2014/main" id="{3D4DBC20-2911-4AB4-ADB4-592FA5A8CD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96" y="36582"/>
            <a:ext cx="1669285" cy="3392418"/>
          </a:xfrm>
          <a:prstGeom prst="rect">
            <a:avLst/>
          </a:prstGeom>
        </p:spPr>
      </p:pic>
      <p:pic>
        <p:nvPicPr>
          <p:cNvPr id="1507" name="图片 1506">
            <a:extLst>
              <a:ext uri="{FF2B5EF4-FFF2-40B4-BE49-F238E27FC236}">
                <a16:creationId xmlns:a16="http://schemas.microsoft.com/office/drawing/2014/main" id="{54264E33-4DF2-48B8-B5C0-BF0C387698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-1401" r="5260" b="52987"/>
          <a:stretch/>
        </p:blipFill>
        <p:spPr>
          <a:xfrm>
            <a:off x="743576" y="4261897"/>
            <a:ext cx="10991224" cy="2106837"/>
          </a:xfrm>
          <a:custGeom>
            <a:avLst/>
            <a:gdLst>
              <a:gd name="connsiteX0" fmla="*/ 0 w 10991224"/>
              <a:gd name="connsiteY0" fmla="*/ 0 h 2106837"/>
              <a:gd name="connsiteX1" fmla="*/ 10991224 w 10991224"/>
              <a:gd name="connsiteY1" fmla="*/ 0 h 2106837"/>
              <a:gd name="connsiteX2" fmla="*/ 10991224 w 10991224"/>
              <a:gd name="connsiteY2" fmla="*/ 1628154 h 2106837"/>
              <a:gd name="connsiteX3" fmla="*/ 10512541 w 10991224"/>
              <a:gd name="connsiteY3" fmla="*/ 2106837 h 2106837"/>
              <a:gd name="connsiteX4" fmla="*/ 192307 w 10991224"/>
              <a:gd name="connsiteY4" fmla="*/ 2106837 h 2106837"/>
              <a:gd name="connsiteX5" fmla="*/ 5982 w 10991224"/>
              <a:gd name="connsiteY5" fmla="*/ 2069220 h 2106837"/>
              <a:gd name="connsiteX6" fmla="*/ 0 w 10991224"/>
              <a:gd name="connsiteY6" fmla="*/ 2065973 h 2106837"/>
              <a:gd name="connsiteX7" fmla="*/ 0 w 10991224"/>
              <a:gd name="connsiteY7" fmla="*/ 0 h 210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91224" h="2106837">
                <a:moveTo>
                  <a:pt x="0" y="0"/>
                </a:moveTo>
                <a:lnTo>
                  <a:pt x="10991224" y="0"/>
                </a:lnTo>
                <a:lnTo>
                  <a:pt x="10991224" y="1628154"/>
                </a:lnTo>
                <a:cubicBezTo>
                  <a:pt x="10991224" y="1892523"/>
                  <a:pt x="10776910" y="2106837"/>
                  <a:pt x="10512541" y="2106837"/>
                </a:cubicBezTo>
                <a:lnTo>
                  <a:pt x="192307" y="2106837"/>
                </a:lnTo>
                <a:cubicBezTo>
                  <a:pt x="126215" y="2106837"/>
                  <a:pt x="63251" y="2093443"/>
                  <a:pt x="5982" y="2069220"/>
                </a:cubicBezTo>
                <a:lnTo>
                  <a:pt x="0" y="206597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03" name="图片 1502" descr="图片包含 鲜花, 植物&#10;&#10;已生成极高可信度的说明">
            <a:extLst>
              <a:ext uri="{FF2B5EF4-FFF2-40B4-BE49-F238E27FC236}">
                <a16:creationId xmlns:a16="http://schemas.microsoft.com/office/drawing/2014/main" id="{7E98CBBB-31F1-41FE-9102-D35B4DFDAF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6420">
            <a:off x="-203497" y="1607822"/>
            <a:ext cx="2968537" cy="5482608"/>
          </a:xfrm>
          <a:prstGeom prst="rect">
            <a:avLst/>
          </a:prstGeom>
        </p:spPr>
      </p:pic>
      <p:pic>
        <p:nvPicPr>
          <p:cNvPr id="1511" name="图片 1510">
            <a:extLst>
              <a:ext uri="{FF2B5EF4-FFF2-40B4-BE49-F238E27FC236}">
                <a16:creationId xmlns:a16="http://schemas.microsoft.com/office/drawing/2014/main" id="{FCFC5272-2388-4EE5-86F7-1441D5C48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69" y="3626637"/>
            <a:ext cx="2742097" cy="2742097"/>
          </a:xfrm>
          <a:prstGeom prst="rect">
            <a:avLst/>
          </a:prstGeom>
        </p:spPr>
      </p:pic>
      <p:pic>
        <p:nvPicPr>
          <p:cNvPr id="13" name="图片 12" descr="图片包含 动物, 鸟, 放飞&#10;&#10;已生成极高可信度的说明">
            <a:extLst>
              <a:ext uri="{FF2B5EF4-FFF2-40B4-BE49-F238E27FC236}">
                <a16:creationId xmlns:a16="http://schemas.microsoft.com/office/drawing/2014/main" id="{0C5158F7-6E7B-4738-BDD7-F68AD951D2F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7" t="25505" r="15282" b="16124"/>
          <a:stretch/>
        </p:blipFill>
        <p:spPr>
          <a:xfrm>
            <a:off x="9433076" y="3219049"/>
            <a:ext cx="1669284" cy="16545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A42876-5FFD-48D5-88E1-77443BF1B4E2}"/>
              </a:ext>
            </a:extLst>
          </p:cNvPr>
          <p:cNvSpPr txBox="1"/>
          <p:nvPr/>
        </p:nvSpPr>
        <p:spPr>
          <a:xfrm>
            <a:off x="6627006" y="3626637"/>
            <a:ext cx="3869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Игра – в жанре</a:t>
            </a:r>
          </a:p>
          <a:p>
            <a:r>
              <a:rPr lang="ru-RU" sz="2800" dirty="0" err="1"/>
              <a:t>Платформер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507023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F1464E-E516-4212-AE36-3625ED6851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513" y="73095"/>
            <a:ext cx="1669285" cy="339241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546054C-8693-4001-BC96-F2861C94BE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-1401" r="5260" b="52987"/>
          <a:stretch/>
        </p:blipFill>
        <p:spPr>
          <a:xfrm>
            <a:off x="743576" y="4261897"/>
            <a:ext cx="10991224" cy="2106837"/>
          </a:xfrm>
          <a:custGeom>
            <a:avLst/>
            <a:gdLst>
              <a:gd name="connsiteX0" fmla="*/ 0 w 10991224"/>
              <a:gd name="connsiteY0" fmla="*/ 0 h 2106837"/>
              <a:gd name="connsiteX1" fmla="*/ 10991224 w 10991224"/>
              <a:gd name="connsiteY1" fmla="*/ 0 h 2106837"/>
              <a:gd name="connsiteX2" fmla="*/ 10991224 w 10991224"/>
              <a:gd name="connsiteY2" fmla="*/ 1628154 h 2106837"/>
              <a:gd name="connsiteX3" fmla="*/ 10512541 w 10991224"/>
              <a:gd name="connsiteY3" fmla="*/ 2106837 h 2106837"/>
              <a:gd name="connsiteX4" fmla="*/ 192307 w 10991224"/>
              <a:gd name="connsiteY4" fmla="*/ 2106837 h 2106837"/>
              <a:gd name="connsiteX5" fmla="*/ 5982 w 10991224"/>
              <a:gd name="connsiteY5" fmla="*/ 2069220 h 2106837"/>
              <a:gd name="connsiteX6" fmla="*/ 0 w 10991224"/>
              <a:gd name="connsiteY6" fmla="*/ 2065973 h 2106837"/>
              <a:gd name="connsiteX7" fmla="*/ 0 w 10991224"/>
              <a:gd name="connsiteY7" fmla="*/ 0 h 210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91224" h="2106837">
                <a:moveTo>
                  <a:pt x="0" y="0"/>
                </a:moveTo>
                <a:lnTo>
                  <a:pt x="10991224" y="0"/>
                </a:lnTo>
                <a:lnTo>
                  <a:pt x="10991224" y="1628154"/>
                </a:lnTo>
                <a:cubicBezTo>
                  <a:pt x="10991224" y="1892523"/>
                  <a:pt x="10776910" y="2106837"/>
                  <a:pt x="10512541" y="2106837"/>
                </a:cubicBezTo>
                <a:lnTo>
                  <a:pt x="192307" y="2106837"/>
                </a:lnTo>
                <a:cubicBezTo>
                  <a:pt x="126215" y="2106837"/>
                  <a:pt x="63251" y="2093443"/>
                  <a:pt x="5982" y="2069220"/>
                </a:cubicBezTo>
                <a:lnTo>
                  <a:pt x="0" y="2065973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F26FE4-4E92-47C4-8984-B210813D0AA7}"/>
              </a:ext>
            </a:extLst>
          </p:cNvPr>
          <p:cNvSpPr txBox="1"/>
          <p:nvPr/>
        </p:nvSpPr>
        <p:spPr>
          <a:xfrm>
            <a:off x="885966" y="607511"/>
            <a:ext cx="2437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Введение: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0C9D2-5252-443E-A04B-5EF6B269514D}"/>
              </a:ext>
            </a:extLst>
          </p:cNvPr>
          <p:cNvSpPr txBox="1"/>
          <p:nvPr/>
        </p:nvSpPr>
        <p:spPr>
          <a:xfrm>
            <a:off x="885966" y="1327156"/>
            <a:ext cx="8573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Проект представляет из себя игру в жанре </a:t>
            </a:r>
            <a:r>
              <a:rPr lang="ru-RU" sz="4000" dirty="0" err="1"/>
              <a:t>платформер</a:t>
            </a:r>
            <a:r>
              <a:rPr lang="ru-RU" sz="4000" dirty="0"/>
              <a:t>, сделанную с использованием модуля </a:t>
            </a:r>
            <a:r>
              <a:rPr lang="en-US" sz="4000" dirty="0" err="1"/>
              <a:t>Pygame</a:t>
            </a:r>
            <a:r>
              <a:rPr lang="ru-RU" sz="4000" dirty="0"/>
              <a:t>.</a:t>
            </a:r>
            <a:r>
              <a:rPr lang="en-US" sz="4000" dirty="0"/>
              <a:t>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81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2CAD4864-FDE6-4904-BDB7-8EA1C74EDD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513" y="73095"/>
            <a:ext cx="1669285" cy="3392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6EF2D0-0300-4FBD-AD7B-A85DE8BB8120}"/>
              </a:ext>
            </a:extLst>
          </p:cNvPr>
          <p:cNvSpPr txBox="1"/>
          <p:nvPr/>
        </p:nvSpPr>
        <p:spPr>
          <a:xfrm>
            <a:off x="925202" y="753762"/>
            <a:ext cx="1760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Сюжет: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9FE78B-2468-4BF7-AB1F-0E4A870B0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2" y="1769304"/>
            <a:ext cx="3002221" cy="42193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5B3072-5A9E-499A-A071-BA0E385BC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9961" y="1566579"/>
            <a:ext cx="4143841" cy="44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60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ABA7EC-658F-4E1D-BDED-3F64FB697C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-1401" r="5260" b="52987"/>
          <a:stretch/>
        </p:blipFill>
        <p:spPr>
          <a:xfrm>
            <a:off x="725041" y="4254906"/>
            <a:ext cx="10991224" cy="2106837"/>
          </a:xfrm>
          <a:custGeom>
            <a:avLst/>
            <a:gdLst>
              <a:gd name="connsiteX0" fmla="*/ 0 w 10991224"/>
              <a:gd name="connsiteY0" fmla="*/ 0 h 2106837"/>
              <a:gd name="connsiteX1" fmla="*/ 10991224 w 10991224"/>
              <a:gd name="connsiteY1" fmla="*/ 0 h 2106837"/>
              <a:gd name="connsiteX2" fmla="*/ 10991224 w 10991224"/>
              <a:gd name="connsiteY2" fmla="*/ 1628154 h 2106837"/>
              <a:gd name="connsiteX3" fmla="*/ 10512541 w 10991224"/>
              <a:gd name="connsiteY3" fmla="*/ 2106837 h 2106837"/>
              <a:gd name="connsiteX4" fmla="*/ 192307 w 10991224"/>
              <a:gd name="connsiteY4" fmla="*/ 2106837 h 2106837"/>
              <a:gd name="connsiteX5" fmla="*/ 5982 w 10991224"/>
              <a:gd name="connsiteY5" fmla="*/ 2069220 h 2106837"/>
              <a:gd name="connsiteX6" fmla="*/ 0 w 10991224"/>
              <a:gd name="connsiteY6" fmla="*/ 2065973 h 2106837"/>
              <a:gd name="connsiteX7" fmla="*/ 0 w 10991224"/>
              <a:gd name="connsiteY7" fmla="*/ 0 h 210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91224" h="2106837">
                <a:moveTo>
                  <a:pt x="0" y="0"/>
                </a:moveTo>
                <a:lnTo>
                  <a:pt x="10991224" y="0"/>
                </a:lnTo>
                <a:lnTo>
                  <a:pt x="10991224" y="1628154"/>
                </a:lnTo>
                <a:cubicBezTo>
                  <a:pt x="10991224" y="1892523"/>
                  <a:pt x="10776910" y="2106837"/>
                  <a:pt x="10512541" y="2106837"/>
                </a:cubicBezTo>
                <a:lnTo>
                  <a:pt x="192307" y="2106837"/>
                </a:lnTo>
                <a:cubicBezTo>
                  <a:pt x="126215" y="2106837"/>
                  <a:pt x="63251" y="2093443"/>
                  <a:pt x="5982" y="2069220"/>
                </a:cubicBezTo>
                <a:lnTo>
                  <a:pt x="0" y="206597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6F55B40-15A4-4B84-9688-5AFF3C48C0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513" y="73095"/>
            <a:ext cx="1669285" cy="3392418"/>
          </a:xfrm>
          <a:prstGeom prst="rect">
            <a:avLst/>
          </a:prstGeom>
        </p:spPr>
      </p:pic>
      <p:pic>
        <p:nvPicPr>
          <p:cNvPr id="18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0CD601F-4923-4BCA-8E6B-BDE7F8ACA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1769304"/>
            <a:ext cx="400050" cy="400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54F9E8-3094-411C-A538-D03A3B2EDC50}"/>
              </a:ext>
            </a:extLst>
          </p:cNvPr>
          <p:cNvSpPr txBox="1"/>
          <p:nvPr/>
        </p:nvSpPr>
        <p:spPr>
          <a:xfrm>
            <a:off x="923099" y="827903"/>
            <a:ext cx="2878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Реализация: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B3B80-09C7-4456-913B-7B47F6A4358E}"/>
              </a:ext>
            </a:extLst>
          </p:cNvPr>
          <p:cNvSpPr txBox="1"/>
          <p:nvPr/>
        </p:nvSpPr>
        <p:spPr>
          <a:xfrm>
            <a:off x="973501" y="1399972"/>
            <a:ext cx="16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</a:t>
            </a:r>
            <a:r>
              <a:rPr lang="ru-RU" dirty="0"/>
              <a:t>файлы:</a:t>
            </a:r>
          </a:p>
        </p:txBody>
      </p:sp>
      <p:pic>
        <p:nvPicPr>
          <p:cNvPr id="21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9A539E3-6DFD-4DDF-8D8F-9A067285E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2332173"/>
            <a:ext cx="400050" cy="400050"/>
          </a:xfrm>
          <a:prstGeom prst="rect">
            <a:avLst/>
          </a:prstGeom>
        </p:spPr>
      </p:pic>
      <p:pic>
        <p:nvPicPr>
          <p:cNvPr id="22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B65946F-6FF5-4F2D-B131-1A4E014E9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2898009"/>
            <a:ext cx="400050" cy="400050"/>
          </a:xfrm>
          <a:prstGeom prst="rect">
            <a:avLst/>
          </a:prstGeom>
        </p:spPr>
      </p:pic>
      <p:pic>
        <p:nvPicPr>
          <p:cNvPr id="23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B3A6A36-86B3-416C-9F78-F12D02801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3468051"/>
            <a:ext cx="400050" cy="400050"/>
          </a:xfrm>
          <a:prstGeom prst="rect">
            <a:avLst/>
          </a:prstGeom>
        </p:spPr>
      </p:pic>
      <p:pic>
        <p:nvPicPr>
          <p:cNvPr id="24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8684D8D-299D-4B85-9FD3-2CE8B71BE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4038093"/>
            <a:ext cx="400050" cy="4000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267A34-71D4-4151-BE44-020FFC26BF12}"/>
              </a:ext>
            </a:extLst>
          </p:cNvPr>
          <p:cNvSpPr txBox="1"/>
          <p:nvPr/>
        </p:nvSpPr>
        <p:spPr>
          <a:xfrm>
            <a:off x="1373551" y="1738336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main.py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50390-4651-477D-A7FF-BAD999A5C722}"/>
              </a:ext>
            </a:extLst>
          </p:cNvPr>
          <p:cNvSpPr txBox="1"/>
          <p:nvPr/>
        </p:nvSpPr>
        <p:spPr>
          <a:xfrm>
            <a:off x="1347611" y="2310215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main_classes.py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22F1D-86AA-4609-BBB4-A5C49703539D}"/>
              </a:ext>
            </a:extLst>
          </p:cNvPr>
          <p:cNvSpPr txBox="1"/>
          <p:nvPr/>
        </p:nvSpPr>
        <p:spPr>
          <a:xfrm>
            <a:off x="1347611" y="2889133"/>
            <a:ext cx="102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player.py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F7710C-6BD6-49B4-B09C-EE839F5769A1}"/>
              </a:ext>
            </a:extLst>
          </p:cNvPr>
          <p:cNvSpPr txBox="1"/>
          <p:nvPr/>
        </p:nvSpPr>
        <p:spPr>
          <a:xfrm>
            <a:off x="1362903" y="3463613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utility.py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143C64-3C14-4E6C-B296-96AACFDD2DBD}"/>
              </a:ext>
            </a:extLst>
          </p:cNvPr>
          <p:cNvSpPr txBox="1"/>
          <p:nvPr/>
        </p:nvSpPr>
        <p:spPr>
          <a:xfrm>
            <a:off x="1373551" y="3998499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config.py</a:t>
            </a:r>
            <a:endParaRPr lang="ru-RU" dirty="0"/>
          </a:p>
        </p:txBody>
      </p:sp>
      <p:pic>
        <p:nvPicPr>
          <p:cNvPr id="31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8F5F459-573A-48FD-8855-CE11C446E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554" y="1722977"/>
            <a:ext cx="400050" cy="400050"/>
          </a:xfrm>
          <a:prstGeom prst="rect">
            <a:avLst/>
          </a:prstGeom>
        </p:spPr>
      </p:pic>
      <p:pic>
        <p:nvPicPr>
          <p:cNvPr id="32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162DFF6-D9AB-4E8C-9E19-E3C96F68F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554" y="2279497"/>
            <a:ext cx="400050" cy="4000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A378B45-51F2-44CB-8984-306F8E457705}"/>
              </a:ext>
            </a:extLst>
          </p:cNvPr>
          <p:cNvSpPr txBox="1"/>
          <p:nvPr/>
        </p:nvSpPr>
        <p:spPr>
          <a:xfrm>
            <a:off x="4055142" y="1734543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menu.py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339801-79EF-40FF-B302-1F3EA8EA5B9E}"/>
              </a:ext>
            </a:extLst>
          </p:cNvPr>
          <p:cNvSpPr txBox="1"/>
          <p:nvPr/>
        </p:nvSpPr>
        <p:spPr>
          <a:xfrm>
            <a:off x="4001604" y="2310215"/>
            <a:ext cx="235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end_window.py</a:t>
            </a:r>
            <a:endParaRPr lang="ru-RU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2AB6076-DCAE-4CA8-A177-32A4419A05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53" y="3281752"/>
            <a:ext cx="400051" cy="4609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466535C-ACC4-480A-96A4-C6448A95CCC1}"/>
              </a:ext>
            </a:extLst>
          </p:cNvPr>
          <p:cNvSpPr txBox="1"/>
          <p:nvPr/>
        </p:nvSpPr>
        <p:spPr>
          <a:xfrm>
            <a:off x="3563391" y="291242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MP3</a:t>
            </a:r>
            <a:r>
              <a:rPr lang="ru-RU" dirty="0"/>
              <a:t> файлы: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308E87-0D9A-4FB1-BCF5-170D66EB9B16}"/>
              </a:ext>
            </a:extLst>
          </p:cNvPr>
          <p:cNvSpPr txBox="1"/>
          <p:nvPr/>
        </p:nvSpPr>
        <p:spPr>
          <a:xfrm>
            <a:off x="4055142" y="3327565"/>
            <a:ext cx="194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battle_theme.mp3</a:t>
            </a:r>
            <a:endParaRPr lang="ru-RU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ED50C72-F8A2-440D-9313-5C3D3EB1DC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53" y="3832945"/>
            <a:ext cx="400051" cy="46095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09A6A3-6B99-4BB3-94B6-8E90AF1B5277}"/>
              </a:ext>
            </a:extLst>
          </p:cNvPr>
          <p:cNvSpPr txBox="1"/>
          <p:nvPr/>
        </p:nvSpPr>
        <p:spPr>
          <a:xfrm>
            <a:off x="4055142" y="3878758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calm_theme.mp3</a:t>
            </a:r>
            <a:endParaRPr lang="ru-RU" dirty="0"/>
          </a:p>
        </p:txBody>
      </p:sp>
      <p:pic>
        <p:nvPicPr>
          <p:cNvPr id="49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EB317A7-EE75-4CE5-84AC-CD969643E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" y="4565074"/>
            <a:ext cx="400050" cy="400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6A83766-F9FF-4307-9758-054584C01FE6}"/>
              </a:ext>
            </a:extLst>
          </p:cNvPr>
          <p:cNvSpPr txBox="1"/>
          <p:nvPr/>
        </p:nvSpPr>
        <p:spPr>
          <a:xfrm>
            <a:off x="1373551" y="4534106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7863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39D52A-809D-4A95-94F2-26674C6D7CEF}"/>
              </a:ext>
            </a:extLst>
          </p:cNvPr>
          <p:cNvSpPr txBox="1"/>
          <p:nvPr/>
        </p:nvSpPr>
        <p:spPr>
          <a:xfrm>
            <a:off x="827903" y="889686"/>
            <a:ext cx="4050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Игровой	 процесс: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792EA41-D812-3245-BAD8-3F8B1DB0BFB1}"/>
              </a:ext>
            </a:extLst>
          </p:cNvPr>
          <p:cNvSpPr>
            <a:spLocks noGrp="1"/>
          </p:cNvSpPr>
          <p:nvPr/>
        </p:nvSpPr>
        <p:spPr>
          <a:xfrm>
            <a:off x="827903" y="15975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6" name="图片 16">
            <a:extLst>
              <a:ext uri="{FF2B5EF4-FFF2-40B4-BE49-F238E27FC236}">
                <a16:creationId xmlns:a16="http://schemas.microsoft.com/office/drawing/2014/main" id="{520F3BF9-656D-4F48-94F9-270D5A268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18" y="36582"/>
            <a:ext cx="1669285" cy="339241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590591-398E-497D-A47B-1D4EFC418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97" y="1686926"/>
            <a:ext cx="776102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3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39D52A-809D-4A95-94F2-26674C6D7CEF}"/>
              </a:ext>
            </a:extLst>
          </p:cNvPr>
          <p:cNvSpPr txBox="1"/>
          <p:nvPr/>
        </p:nvSpPr>
        <p:spPr>
          <a:xfrm>
            <a:off x="827903" y="889686"/>
            <a:ext cx="280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Технологии: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792EA41-D812-3245-BAD8-3F8B1DB0BFB1}"/>
              </a:ext>
            </a:extLst>
          </p:cNvPr>
          <p:cNvSpPr>
            <a:spLocks noGrp="1"/>
          </p:cNvSpPr>
          <p:nvPr/>
        </p:nvSpPr>
        <p:spPr>
          <a:xfrm>
            <a:off x="827903" y="15975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FBDCA8-9B5A-40B6-80F7-47F2B1ABEEC2}"/>
              </a:ext>
            </a:extLst>
          </p:cNvPr>
          <p:cNvSpPr txBox="1"/>
          <p:nvPr/>
        </p:nvSpPr>
        <p:spPr>
          <a:xfrm>
            <a:off x="827903" y="1597572"/>
            <a:ext cx="2662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Pygame</a:t>
            </a:r>
            <a:r>
              <a:rPr lang="ru-RU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mixer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图片 16">
            <a:extLst>
              <a:ext uri="{FF2B5EF4-FFF2-40B4-BE49-F238E27FC236}">
                <a16:creationId xmlns:a16="http://schemas.microsoft.com/office/drawing/2014/main" id="{520F3BF9-656D-4F48-94F9-270D5A268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18" y="36582"/>
            <a:ext cx="1669285" cy="33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34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39D52A-809D-4A95-94F2-26674C6D7CEF}"/>
              </a:ext>
            </a:extLst>
          </p:cNvPr>
          <p:cNvSpPr txBox="1"/>
          <p:nvPr/>
        </p:nvSpPr>
        <p:spPr>
          <a:xfrm>
            <a:off x="827903" y="889686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Заключение: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792EA41-D812-3245-BAD8-3F8B1DB0BFB1}"/>
              </a:ext>
            </a:extLst>
          </p:cNvPr>
          <p:cNvSpPr>
            <a:spLocks noGrp="1"/>
          </p:cNvSpPr>
          <p:nvPr/>
        </p:nvSpPr>
        <p:spPr>
          <a:xfrm>
            <a:off x="827903" y="3682314"/>
            <a:ext cx="7222524" cy="2266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11" name="图片 16">
            <a:extLst>
              <a:ext uri="{FF2B5EF4-FFF2-40B4-BE49-F238E27FC236}">
                <a16:creationId xmlns:a16="http://schemas.microsoft.com/office/drawing/2014/main" id="{B92F7C09-128C-4D8A-879B-E50BE173C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12" y="36582"/>
            <a:ext cx="1669285" cy="33924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67D210-B909-407E-A37A-95CE7994B3C5}"/>
              </a:ext>
            </a:extLst>
          </p:cNvPr>
          <p:cNvSpPr txBox="1"/>
          <p:nvPr/>
        </p:nvSpPr>
        <p:spPr>
          <a:xfrm>
            <a:off x="827903" y="1597572"/>
            <a:ext cx="55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Получилось создать игру в жанре </a:t>
            </a:r>
            <a:r>
              <a:rPr lang="ru-RU" sz="2400" dirty="0" err="1"/>
              <a:t>платформер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254419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39D52A-809D-4A95-94F2-26674C6D7CEF}"/>
              </a:ext>
            </a:extLst>
          </p:cNvPr>
          <p:cNvSpPr txBox="1"/>
          <p:nvPr/>
        </p:nvSpPr>
        <p:spPr>
          <a:xfrm>
            <a:off x="827903" y="889686"/>
            <a:ext cx="2231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/>
              <a:t>В планах:</a:t>
            </a:r>
            <a:endParaRPr lang="ru-RU" sz="40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792EA41-D812-3245-BAD8-3F8B1DB0BFB1}"/>
              </a:ext>
            </a:extLst>
          </p:cNvPr>
          <p:cNvSpPr>
            <a:spLocks noGrp="1"/>
          </p:cNvSpPr>
          <p:nvPr/>
        </p:nvSpPr>
        <p:spPr>
          <a:xfrm>
            <a:off x="827903" y="3682314"/>
            <a:ext cx="7222524" cy="2266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11" name="图片 16">
            <a:extLst>
              <a:ext uri="{FF2B5EF4-FFF2-40B4-BE49-F238E27FC236}">
                <a16:creationId xmlns:a16="http://schemas.microsoft.com/office/drawing/2014/main" id="{B92F7C09-128C-4D8A-879B-E50BE173C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12" y="36582"/>
            <a:ext cx="1669285" cy="33924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67D210-B909-407E-A37A-95CE7994B3C5}"/>
              </a:ext>
            </a:extLst>
          </p:cNvPr>
          <p:cNvSpPr txBox="1"/>
          <p:nvPr/>
        </p:nvSpPr>
        <p:spPr>
          <a:xfrm>
            <a:off x="827903" y="1597572"/>
            <a:ext cx="557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875378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102</Words>
  <Application>Microsoft Office PowerPoint</Application>
  <PresentationFormat>Широкоэкранный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Ink Free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Василий Шибанов</dc:creator>
  <cp:lastModifiedBy>Василий Шибанов</cp:lastModifiedBy>
  <cp:revision>47</cp:revision>
  <dcterms:created xsi:type="dcterms:W3CDTF">2017-08-18T03:02:00Z</dcterms:created>
  <dcterms:modified xsi:type="dcterms:W3CDTF">2021-01-19T09:29:29Z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