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0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67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16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1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44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01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4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9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22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8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1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2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959E-4D04-4FF1-A90E-32ABD8092CC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78613F-7EB2-4AF0-8213-C82FE839F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D03FD-722C-4F9A-AAFA-1E4D36051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7A5F4E-DD23-4C1D-BA51-6D4CE9EE6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для доставки</a:t>
            </a:r>
          </a:p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Шибанов Василий</a:t>
            </a:r>
          </a:p>
        </p:txBody>
      </p:sp>
    </p:spTree>
    <p:extLst>
      <p:ext uri="{BB962C8B-B14F-4D97-AF65-F5344CB8AC3E}">
        <p14:creationId xmlns:p14="http://schemas.microsoft.com/office/powerpoint/2010/main" val="378208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42934-1426-4D14-8960-5D1E4419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файлы – </a:t>
            </a:r>
            <a:r>
              <a:rPr lang="en-US" dirty="0"/>
              <a:t>main.py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13C119-4D31-48E5-92AD-19ECE10E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8" y="1496023"/>
            <a:ext cx="6138052" cy="1932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CBB56-F0E0-4923-A11F-F677AB84A805}"/>
              </a:ext>
            </a:extLst>
          </p:cNvPr>
          <p:cNvSpPr txBox="1"/>
          <p:nvPr/>
        </p:nvSpPr>
        <p:spPr>
          <a:xfrm>
            <a:off x="270488" y="3546762"/>
            <a:ext cx="705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Главный класс в котором реализованы все основные функции для работы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5925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42934-1426-4D14-8960-5D1E4419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1" y="42830"/>
            <a:ext cx="8596668" cy="1320800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файлы – </a:t>
            </a:r>
            <a:r>
              <a:rPr lang="en-US" dirty="0"/>
              <a:t>main.py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CBB56-F0E0-4923-A11F-F677AB84A805}"/>
              </a:ext>
            </a:extLst>
          </p:cNvPr>
          <p:cNvSpPr txBox="1"/>
          <p:nvPr/>
        </p:nvSpPr>
        <p:spPr>
          <a:xfrm>
            <a:off x="159651" y="2438921"/>
            <a:ext cx="7051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Класс для работы с базой данных. Были реализованы все функции для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F13897-EDFA-4074-94C8-87327F5A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1" y="820542"/>
            <a:ext cx="6462821" cy="1588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2D974-5514-4497-A0FD-6A0124C9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1" y="3639250"/>
            <a:ext cx="2789163" cy="13183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DD1945-A5D8-45A1-ADA2-87DA5154F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27" y="3615822"/>
            <a:ext cx="3587863" cy="13418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2C2C7C-113F-482C-BAC9-E73850D24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02" y="3615821"/>
            <a:ext cx="3587863" cy="13418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2580B0-560E-4669-B85F-AB209C7B0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51" y="5124695"/>
            <a:ext cx="2789163" cy="13183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14B99C-5384-4349-9251-C61627891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527" y="5135783"/>
            <a:ext cx="3142858" cy="13072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A503B3-6DA2-4718-BE42-FDB67AACCB1D}"/>
              </a:ext>
            </a:extLst>
          </p:cNvPr>
          <p:cNvSpPr txBox="1"/>
          <p:nvPr/>
        </p:nvSpPr>
        <p:spPr>
          <a:xfrm>
            <a:off x="6579099" y="5135782"/>
            <a:ext cx="3368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Классы </a:t>
            </a:r>
            <a:r>
              <a:rPr lang="en-US" dirty="0">
                <a:solidFill>
                  <a:schemeClr val="accent1"/>
                </a:solidFill>
              </a:rPr>
              <a:t>Dish, Person, Restaurant, Order </a:t>
            </a:r>
            <a:r>
              <a:rPr lang="ru-RU" dirty="0">
                <a:solidFill>
                  <a:schemeClr val="accent1"/>
                </a:solidFill>
              </a:rPr>
              <a:t>и </a:t>
            </a:r>
            <a:r>
              <a:rPr lang="en-US" dirty="0">
                <a:solidFill>
                  <a:schemeClr val="accent1"/>
                </a:solidFill>
              </a:rPr>
              <a:t>Relation </a:t>
            </a:r>
            <a:r>
              <a:rPr lang="ru-RU" dirty="0">
                <a:solidFill>
                  <a:schemeClr val="accent1"/>
                </a:solidFill>
              </a:rPr>
              <a:t>созданы для упрощения работы класс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6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1D3B6-4522-4775-8503-087D2C76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4E50D-CD8D-4FCF-9D95-CE42ADE0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Проект можно считать законченным, так как реализованы все основные функции </a:t>
            </a:r>
          </a:p>
          <a:p>
            <a:r>
              <a:rPr lang="ru-RU" sz="2800" dirty="0">
                <a:solidFill>
                  <a:schemeClr val="accent1"/>
                </a:solidFill>
              </a:rPr>
              <a:t>В будущем можно добавить функции для упрощения работы пользователя, полную регистрацию(с учетом адреса) а также платный контент, например больше тем</a:t>
            </a:r>
          </a:p>
        </p:txBody>
      </p:sp>
    </p:spTree>
    <p:extLst>
      <p:ext uri="{BB962C8B-B14F-4D97-AF65-F5344CB8AC3E}">
        <p14:creationId xmlns:p14="http://schemas.microsoft.com/office/powerpoint/2010/main" val="298194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62258-6D87-4E7F-AC29-7125B5D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42E52-C081-4B11-87B4-F8E4162E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5836"/>
            <a:ext cx="9670472" cy="1877291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Проект представляет из себя программу для доставки еды через Колл центры. В нём можно оформлять заказы на доставку из разных ресторанов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E8F81-137F-4533-977D-3AFB91E3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2196373"/>
            <a:ext cx="6802582" cy="46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FBE6F-3D5D-4692-AFC3-76C7F984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3D782E1-68B6-4A34-8A5E-0DEA8CA9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5" y="2103637"/>
            <a:ext cx="400050" cy="40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3583B-2C3F-4BA8-A55C-CD47326E1E78}"/>
              </a:ext>
            </a:extLst>
          </p:cNvPr>
          <p:cNvSpPr txBox="1"/>
          <p:nvPr/>
        </p:nvSpPr>
        <p:spPr>
          <a:xfrm>
            <a:off x="1096434" y="205808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main</a:t>
            </a:r>
            <a:r>
              <a:rPr lang="ru-RU" sz="2000" b="1" dirty="0">
                <a:cs typeface="Calibri"/>
              </a:rPr>
              <a:t>.py</a:t>
            </a:r>
          </a:p>
        </p:txBody>
      </p:sp>
      <p:pic>
        <p:nvPicPr>
          <p:cNvPr id="9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9DD69C6-F7F6-494F-B932-7D639017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5" y="2639315"/>
            <a:ext cx="400050" cy="400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BC7A2-C348-4BFF-B6AB-8CC87A542A91}"/>
              </a:ext>
            </a:extLst>
          </p:cNvPr>
          <p:cNvSpPr txBox="1"/>
          <p:nvPr/>
        </p:nvSpPr>
        <p:spPr>
          <a:xfrm>
            <a:off x="1173065" y="263925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database.py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9CDB1-4D76-43F1-A0D7-2E1868BA3A93}"/>
              </a:ext>
            </a:extLst>
          </p:cNvPr>
          <p:cNvSpPr txBox="1"/>
          <p:nvPr/>
        </p:nvSpPr>
        <p:spPr>
          <a:xfrm>
            <a:off x="443682" y="1478915"/>
            <a:ext cx="29910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 err="1">
                <a:solidFill>
                  <a:schemeClr val="accent1"/>
                </a:solidFill>
              </a:rPr>
              <a:t>Python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ru-RU" sz="3200" dirty="0">
                <a:solidFill>
                  <a:schemeClr val="accent1"/>
                </a:solidFill>
              </a:rPr>
              <a:t>файлы: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54D584-7AB8-4236-AECD-95A6C80C8185}"/>
              </a:ext>
            </a:extLst>
          </p:cNvPr>
          <p:cNvSpPr txBox="1"/>
          <p:nvPr/>
        </p:nvSpPr>
        <p:spPr>
          <a:xfrm>
            <a:off x="3844396" y="147891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 err="1">
                <a:solidFill>
                  <a:schemeClr val="accent1"/>
                </a:solidFill>
              </a:rPr>
              <a:t>Ui</a:t>
            </a:r>
            <a:r>
              <a:rPr lang="ru-RU" sz="3200" dirty="0">
                <a:solidFill>
                  <a:schemeClr val="accent1"/>
                </a:solidFill>
              </a:rPr>
              <a:t> файлы:</a:t>
            </a:r>
          </a:p>
        </p:txBody>
      </p:sp>
      <p:pic>
        <p:nvPicPr>
          <p:cNvPr id="25" name="Рисунок 54">
            <a:extLst>
              <a:ext uri="{FF2B5EF4-FFF2-40B4-BE49-F238E27FC236}">
                <a16:creationId xmlns:a16="http://schemas.microsoft.com/office/drawing/2014/main" id="{A1C9E2F1-DB8A-433E-8D72-50B86842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396" y="2082829"/>
            <a:ext cx="409575" cy="400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70162A-7FF8-49EF-BF70-FD17FD449B58}"/>
              </a:ext>
            </a:extLst>
          </p:cNvPr>
          <p:cNvSpPr txBox="1"/>
          <p:nvPr/>
        </p:nvSpPr>
        <p:spPr>
          <a:xfrm>
            <a:off x="4144434" y="210028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main</a:t>
            </a:r>
            <a:r>
              <a:rPr lang="ru-RU" sz="2000" dirty="0">
                <a:cs typeface="Calibri"/>
              </a:rPr>
              <a:t>.</a:t>
            </a:r>
            <a:r>
              <a:rPr lang="ru-RU" sz="2000" dirty="0" err="1">
                <a:cs typeface="Calibri"/>
              </a:rPr>
              <a:t>ui</a:t>
            </a:r>
            <a:endParaRPr lang="ru-RU" sz="2000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CD85F-D576-44C5-A1E3-2F267AE51CAA}"/>
              </a:ext>
            </a:extLst>
          </p:cNvPr>
          <p:cNvSpPr txBox="1"/>
          <p:nvPr/>
        </p:nvSpPr>
        <p:spPr>
          <a:xfrm>
            <a:off x="6016097" y="148844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База данных:</a:t>
            </a:r>
          </a:p>
        </p:txBody>
      </p:sp>
      <p:pic>
        <p:nvPicPr>
          <p:cNvPr id="35" name="Рисунок 62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4B4CE37-1823-4F64-BD34-A860E921D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727" y="2105572"/>
            <a:ext cx="409575" cy="4000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1EC2A1-7EA0-42DA-9D43-6F89BB7E9BDE}"/>
              </a:ext>
            </a:extLst>
          </p:cNvPr>
          <p:cNvSpPr txBox="1"/>
          <p:nvPr/>
        </p:nvSpPr>
        <p:spPr>
          <a:xfrm>
            <a:off x="6394932" y="210816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orders</a:t>
            </a:r>
            <a:r>
              <a:rPr lang="ru-RU" sz="2000" dirty="0">
                <a:cs typeface="Calibri"/>
              </a:rPr>
              <a:t>.</a:t>
            </a:r>
            <a:r>
              <a:rPr lang="ru-RU" sz="2000" dirty="0" err="1">
                <a:cs typeface="Calibri"/>
              </a:rPr>
              <a:t>db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7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1950B-DD2D-484C-9FF1-B7D1D45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1C6D44-609E-4969-A695-2FEB76500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694" y="1576957"/>
            <a:ext cx="4297948" cy="3350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942AE-22CD-4DFE-AAA5-3E51E9AAAD1D}"/>
              </a:ext>
            </a:extLst>
          </p:cNvPr>
          <p:cNvSpPr txBox="1"/>
          <p:nvPr/>
        </p:nvSpPr>
        <p:spPr>
          <a:xfrm>
            <a:off x="427952" y="1576957"/>
            <a:ext cx="239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cs typeface="Calibri" panose="020F0502020204030204"/>
              </a:rPr>
              <a:t>Таблицы:</a:t>
            </a:r>
          </a:p>
          <a:p>
            <a:r>
              <a:rPr lang="en-US" sz="3200" dirty="0">
                <a:solidFill>
                  <a:schemeClr val="accent1"/>
                </a:solidFill>
                <a:cs typeface="Calibri"/>
              </a:rPr>
              <a:t>Dishes</a:t>
            </a:r>
            <a:endParaRPr lang="ru-RU" sz="3200" dirty="0">
              <a:solidFill>
                <a:schemeClr val="accent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accent1"/>
                </a:solidFill>
                <a:cs typeface="Calibri"/>
              </a:rPr>
              <a:t>Orders</a:t>
            </a:r>
            <a:endParaRPr lang="ru-RU" sz="3200" dirty="0">
              <a:solidFill>
                <a:schemeClr val="accent1"/>
              </a:solidFill>
              <a:cs typeface="Calibri"/>
            </a:endParaRPr>
          </a:p>
          <a:p>
            <a:r>
              <a:rPr lang="en-US" sz="3200" dirty="0">
                <a:solidFill>
                  <a:schemeClr val="accent1"/>
                </a:solidFill>
                <a:cs typeface="Calibri"/>
              </a:rPr>
              <a:t>Persons</a:t>
            </a:r>
            <a:endParaRPr lang="ru-RU" sz="3200" dirty="0">
              <a:solidFill>
                <a:schemeClr val="accent1"/>
              </a:solidFill>
              <a:cs typeface="Calibri"/>
            </a:endParaRPr>
          </a:p>
          <a:p>
            <a:r>
              <a:rPr lang="en-US" sz="3200" dirty="0">
                <a:solidFill>
                  <a:schemeClr val="accent1"/>
                </a:solidFill>
                <a:cs typeface="Calibri"/>
              </a:rPr>
              <a:t>Relations</a:t>
            </a:r>
          </a:p>
          <a:p>
            <a:r>
              <a:rPr lang="en-US" sz="3200" dirty="0">
                <a:solidFill>
                  <a:schemeClr val="accent1"/>
                </a:solidFill>
                <a:cs typeface="Calibri"/>
              </a:rPr>
              <a:t>Restaurants</a:t>
            </a:r>
            <a:endParaRPr lang="ru-RU" sz="3200" dirty="0">
              <a:solidFill>
                <a:schemeClr val="accent1"/>
              </a:solidFill>
              <a:cs typeface="Calibri"/>
            </a:endParaRP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B3D41-D741-4316-894D-6735C34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228"/>
            <a:ext cx="8596668" cy="896744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ru-RU" dirty="0"/>
              <a:t>файлы</a:t>
            </a:r>
            <a:r>
              <a:rPr lang="en-US" dirty="0"/>
              <a:t> - </a:t>
            </a:r>
            <a:r>
              <a:rPr lang="en-US" dirty="0" err="1"/>
              <a:t>main.ui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F9581B-CA14-4226-9D06-41BB7C7D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51" y="1235457"/>
            <a:ext cx="6725634" cy="50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B3D41-D741-4316-894D-6735C34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228"/>
            <a:ext cx="8596668" cy="896744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ru-RU" dirty="0"/>
              <a:t>файлы</a:t>
            </a:r>
            <a:r>
              <a:rPr lang="en-US" dirty="0"/>
              <a:t> - </a:t>
            </a:r>
            <a:r>
              <a:rPr lang="en-US" dirty="0" err="1"/>
              <a:t>main.ui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C789EC-E218-4560-BB7E-6DEF82FC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56" y="1057972"/>
            <a:ext cx="6874623" cy="52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5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B3D41-D741-4316-894D-6735C34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228"/>
            <a:ext cx="8596668" cy="896744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ru-RU" dirty="0"/>
              <a:t>файлы</a:t>
            </a:r>
            <a:r>
              <a:rPr lang="en-US" dirty="0"/>
              <a:t> - </a:t>
            </a:r>
            <a:r>
              <a:rPr lang="en-US" dirty="0" err="1"/>
              <a:t>main.ui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7D394F-C3D6-4501-BE60-6AFFA276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57" y="1057972"/>
            <a:ext cx="7087421" cy="54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B3D41-D741-4316-894D-6735C34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228"/>
            <a:ext cx="8596668" cy="896744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ru-RU" dirty="0"/>
              <a:t>файлы</a:t>
            </a:r>
            <a:r>
              <a:rPr lang="en-US" dirty="0"/>
              <a:t> - </a:t>
            </a:r>
            <a:r>
              <a:rPr lang="en-US" dirty="0" err="1"/>
              <a:t>main.ui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7D394F-C3D6-4501-BE60-6AFFA276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57" y="1057972"/>
            <a:ext cx="7087421" cy="54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B3D41-D741-4316-894D-6735C34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228"/>
            <a:ext cx="8596668" cy="896744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ru-RU" dirty="0"/>
              <a:t>файлы</a:t>
            </a:r>
            <a:r>
              <a:rPr lang="en-US" dirty="0"/>
              <a:t> - </a:t>
            </a:r>
            <a:r>
              <a:rPr lang="en-US" dirty="0" err="1"/>
              <a:t>main.ui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5129EC-908D-4686-91D6-B58B3C81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7" y="1057972"/>
            <a:ext cx="7288821" cy="5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8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183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DLM</vt:lpstr>
      <vt:lpstr>Введение</vt:lpstr>
      <vt:lpstr>Реализация</vt:lpstr>
      <vt:lpstr>База данных</vt:lpstr>
      <vt:lpstr>Ui файлы - main.ui</vt:lpstr>
      <vt:lpstr>Ui файлы - main.ui</vt:lpstr>
      <vt:lpstr>Ui файлы - main.ui</vt:lpstr>
      <vt:lpstr>Ui файлы - main.ui</vt:lpstr>
      <vt:lpstr>Ui файлы - main.ui</vt:lpstr>
      <vt:lpstr>Python файлы – main.py</vt:lpstr>
      <vt:lpstr>Python файлы – main.py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</dc:title>
  <dc:creator>Василий Шибанов</dc:creator>
  <cp:lastModifiedBy>Василий Шибанов</cp:lastModifiedBy>
  <cp:revision>5</cp:revision>
  <dcterms:created xsi:type="dcterms:W3CDTF">2020-11-13T07:10:39Z</dcterms:created>
  <dcterms:modified xsi:type="dcterms:W3CDTF">2020-11-13T07:55:08Z</dcterms:modified>
</cp:coreProperties>
</file>