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31f5f6a9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31f5f6a9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1f5f6a9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1f5f6a9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31f5f6a9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31f5f6a9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MTD-B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дискорд бот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00"/>
              <a:t>Введение</a:t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18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/>
              <a:t>Проект представляет из себя бота для Discord, создающего турнир сетку по игре MTG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Используя библиотеку discord, бот получает запросы от пользователь в виде mtg! {command}, подробнее о командах можно узнать, если ввести mtg! info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/>
              <a:t>Получилось создать дискорд бота, в котором реализованы все задуманные функции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