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500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/>
    <p:restoredTop sz="94650"/>
  </p:normalViewPr>
  <p:slideViewPr>
    <p:cSldViewPr showGuides="1"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zhongdizhi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479" t="15253" r="8881" b="11929"/>
          <a:stretch>
            <a:fillRect/>
          </a:stretch>
        </p:blipFill>
        <p:spPr>
          <a:xfrm>
            <a:off x="7715272" y="0"/>
            <a:ext cx="1071570" cy="10715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135938" cy="1152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群论是现代数学非常重要的分支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群论产生的开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端非常平凡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但是群论的创立者却充满了传奇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33" name="Group 12"/>
          <p:cNvGrpSpPr/>
          <p:nvPr/>
        </p:nvGrpSpPr>
        <p:grpSpPr>
          <a:xfrm>
            <a:off x="611188" y="3573463"/>
            <a:ext cx="5818187" cy="1800225"/>
            <a:chOff x="385" y="2160"/>
            <a:chExt cx="3665" cy="1134"/>
          </a:xfrm>
        </p:grpSpPr>
        <p:sp>
          <p:nvSpPr>
            <p:cNvPr id="435204" name="Rectangle 4"/>
            <p:cNvSpPr>
              <a:spLocks noChangeArrowheads="1"/>
            </p:cNvSpPr>
            <p:nvPr/>
          </p:nvSpPr>
          <p:spPr bwMode="auto">
            <a:xfrm>
              <a:off x="385" y="2160"/>
              <a:ext cx="2086" cy="4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是二次方程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476" y="2931"/>
              <a:ext cx="3574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的求根公式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.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27" name="Object 9"/>
            <p:cNvGraphicFramePr/>
            <p:nvPr/>
          </p:nvGraphicFramePr>
          <p:xfrm>
            <a:off x="1565" y="2523"/>
            <a:ext cx="195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016000" imgH="203200" progId="Equation.3">
                    <p:embed/>
                  </p:oleObj>
                </mc:Choice>
                <mc:Fallback>
                  <p:oleObj name="" r:id="rId1" imgW="1016000" imgH="203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65" y="2523"/>
                          <a:ext cx="1951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Line 10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35" name="Group 14"/>
          <p:cNvGrpSpPr/>
          <p:nvPr/>
        </p:nvGrpSpPr>
        <p:grpSpPr>
          <a:xfrm>
            <a:off x="575310" y="2445703"/>
            <a:ext cx="8021638" cy="3582986"/>
            <a:chOff x="340" y="1570"/>
            <a:chExt cx="5020" cy="2246"/>
          </a:xfrm>
        </p:grpSpPr>
        <p:graphicFrame>
          <p:nvGraphicFramePr>
            <p:cNvPr id="1026" name="Object 6"/>
            <p:cNvGraphicFramePr/>
            <p:nvPr/>
          </p:nvGraphicFramePr>
          <p:xfrm>
            <a:off x="3184" y="3044"/>
            <a:ext cx="2176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244600" imgH="444500" progId="Equation.3">
                    <p:embed/>
                  </p:oleObj>
                </mc:Choice>
                <mc:Fallback>
                  <p:oleObj name="" r:id="rId3" imgW="1244600" imgH="4445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84" y="3044"/>
                          <a:ext cx="2176" cy="7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5213" name="Rectangle 13"/>
            <p:cNvSpPr>
              <a:spLocks noChangeArrowheads="1"/>
            </p:cNvSpPr>
            <p:nvPr/>
          </p:nvSpPr>
          <p:spPr bwMode="auto">
            <a:xfrm>
              <a:off x="340" y="1570"/>
              <a:ext cx="288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我们熟知的公式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8040688" cy="3816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他终于打听到他给科学院的那篇论文的命运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因“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无法理解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”而遭拒绝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审稿人是著名的数学家泊松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Poisson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他又遭逮捕并被判了六个月监禁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因为他在公共场所身着已被解散的国民卫队的制服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在获释不久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他陷入了与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斯特凡妮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小姐的恋情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这导致了他的早亡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这次恋爱事件不知何故引出了一场决斗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3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351838" cy="3887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1832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29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日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决斗的前夜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伽罗华写了封很长的信给他的朋友舍瓦利耶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A.Chevalier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其中大致描述了他的数学理论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从而给数学界留下了唯一一份它将蒙受何等损失的提要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在第二天的决斗中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离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步远用手枪射击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伽罗华的胃部中弹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24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小时后去世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享年不足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伽罗华留给世界的最核心的概念是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置换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群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他成了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群论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的创始人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7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3500438"/>
            <a:ext cx="8135938" cy="1657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形如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ax</a:t>
            </a:r>
            <a:r>
              <a:rPr kumimoji="0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bx</a:t>
            </a:r>
            <a:r>
              <a:rPr kumimoji="0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cx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的三次方程的求根公式直至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世纪才被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发现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它是由意大利数学家费罗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(Ferro)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和丰塔那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(Fontana)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彼此独立得到的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01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611188" y="1196975"/>
            <a:ext cx="7783513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人们试图对次数更高的方程得到类似的求解公式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684213" y="2060575"/>
            <a:ext cx="7704138" cy="13731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公元前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年的巴比伦数学家已知道如何解二次方程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尽管他们没有使用我们现在的代数符号去表达方程及其解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7250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35975" cy="3743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1545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卡尔达塔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Cardano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在他的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《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大术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》(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Ars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Magna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一书中公开发表了丰塔那的方法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这部书还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讲述了费拉里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Ferrari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求解四次方程的方法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但事情的发展似乎突然停了下来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虽然有很多数学家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作出了努力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其中包括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世纪中叶伟大的瑞士数学家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欧拉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Euler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但没有一个人能找出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五次方程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的求根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公式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5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281988" cy="4321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拉格朗日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Lagrange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1770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年猜测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这样的求根公式不存在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1824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挪威数学家阿贝尔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Abel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证明了拉格朗日的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看法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但是虽然没有通用公式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有些特殊的五 次方程有求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根公式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那么自然会问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如何判定一个给定的五次方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程是否有这样的求根公式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阿贝尔去世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1829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前一直在竭尽全力地研究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这个问题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9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7888" cy="3455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在这一时期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碰巧还有一位年轻人也在勤奋地钻研这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个问题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而且最终取得了成功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他就是伽罗华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Galois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可是这位年轻人获得的非凡成果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在他因决斗去世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11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年后才开始得到数学界的承认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伽罗华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1811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降生于巴黎近郊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14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岁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那年因考试不及格而重上三年级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3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135938" cy="3600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岁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参加声望很高的巴黎高等工科大学的入学考试时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伽罗华失败了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不得不进入较普通的师范学校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就是在这所学校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伽罗华写出了他的第一篇关于连分数的数学论文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显示了他的能力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他的下两篇关于多项式方程的论文遭到法国科学院的拒绝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更遭的是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两篇论文手稿还莫名其妙地被丢失了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7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34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435975" cy="3384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1829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他在巴黎高等工科大学的入学考试中再次失败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怀着沮丧之情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伽罗华于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1830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年初又向科学院提交了另一篇论文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这次是为竞争一项数学大奖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科学院秘书傅立叶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Fourier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将其手稿   拿回家去审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读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不料在写出评审报告前去世了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此文再也没有找到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1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237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172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三失手稿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加之考巴黎高等工科大学两度失败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伽罗华遂对科学界产生排斥情绪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变成了学生激进分子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被学校开除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担任私人辅导教师谋生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但他的数学研究工作依然相当活跃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在这一时期写出了最著名的论文“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关于方程可根式求解的条件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并于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1831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送交科学院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科学院方面仍杳无音讯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于是他写信给院长打听他的文章的下落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结果又如石沉大海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5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</p:spPr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424863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他放弃了一切希望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参加了国民卫队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在那里和他在数学界一样运气不佳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他刚加入不久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卫队即遭控告阴谋造反而被解散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1831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日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进行的一次抗议聚宴上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伽罗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华手中举着出鞘的刀提议为国王干杯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这一手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势被同伙们解释成是要国王的命；第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天他就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被捕了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后来被判无罪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并于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日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获释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7163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引论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9" name="Line 4"/>
          <p:cNvSpPr/>
          <p:nvPr/>
        </p:nvSpPr>
        <p:spPr>
          <a:xfrm>
            <a:off x="228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</Words>
  <Application>WPS 演示</Application>
  <PresentationFormat>全屏显示(4:3)</PresentationFormat>
  <Paragraphs>112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Arial Unicode MS</vt:lpstr>
      <vt:lpstr>黑体</vt:lpstr>
      <vt:lpstr>默认设计模板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tpshuai</dc:creator>
  <cp:lastModifiedBy>天马行空</cp:lastModifiedBy>
  <cp:revision>201</cp:revision>
  <dcterms:created xsi:type="dcterms:W3CDTF">2002-09-10T13:28:36Z</dcterms:created>
  <dcterms:modified xsi:type="dcterms:W3CDTF">2019-11-13T02:11:41Z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