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9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689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9522" y="182799"/>
            <a:ext cx="3932237" cy="1600200"/>
          </a:xfrm>
        </p:spPr>
        <p:txBody>
          <a:bodyPr/>
          <a:lstStyle/>
          <a:p>
            <a:r>
              <a:rPr lang="zh-CN" altLang="en-US" b="1" dirty="0"/>
              <a:t>环境搭建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7159521" y="1921544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Android</a:t>
            </a:r>
            <a:r>
              <a:rPr lang="zh-CN" altLang="en-US" dirty="0"/>
              <a:t>模拟器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运行你第一个</a:t>
            </a:r>
            <a:r>
              <a:rPr lang="en-US" altLang="zh-CN" dirty="0"/>
              <a:t>Android</a:t>
            </a:r>
            <a:r>
              <a:rPr lang="zh-CN" altLang="en-US" dirty="0"/>
              <a:t>项目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9521" y="4902135"/>
            <a:ext cx="457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Colin</a:t>
            </a:r>
          </a:p>
          <a:p>
            <a:r>
              <a:rPr lang="en-US" altLang="zh-CN" sz="2400" b="1" dirty="0"/>
              <a:t>2017/3/18	14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00-15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839786" y="2217108"/>
            <a:ext cx="943104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JDK			http://www.oracle.com/technetwork/java/javase/downloads/index.html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Android Studio		https://developer.android.google.cn/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Android</a:t>
            </a:r>
            <a:r>
              <a:rPr lang="zh-CN" altLang="en-US" dirty="0"/>
              <a:t>模拟器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193735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环境搭建</vt:lpstr>
      <vt:lpstr>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环境搭建</dc:title>
  <dc:creator>火火冰</dc:creator>
  <cp:lastModifiedBy>火火冰</cp:lastModifiedBy>
  <cp:revision>9</cp:revision>
  <dcterms:created xsi:type="dcterms:W3CDTF">2017-03-16T14:05:22Z</dcterms:created>
  <dcterms:modified xsi:type="dcterms:W3CDTF">2017-03-18T05:42:23Z</dcterms:modified>
</cp:coreProperties>
</file>