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D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164" autoAdjust="0"/>
  </p:normalViewPr>
  <p:slideViewPr>
    <p:cSldViewPr snapToGrid="0">
      <p:cViewPr varScale="1">
        <p:scale>
          <a:sx n="80" d="100"/>
          <a:sy n="80" d="100"/>
        </p:scale>
        <p:origin x="78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C4731-2FA2-4284-93A1-45F25B59650E}" type="datetimeFigureOut">
              <a:rPr lang="zh-CN" altLang="en-US" smtClean="0"/>
              <a:t>2017/3/18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57936-315B-42B4-BB3C-DEB15AB316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852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C4731-2FA2-4284-93A1-45F25B59650E}" type="datetimeFigureOut">
              <a:rPr lang="zh-CN" altLang="en-US" smtClean="0"/>
              <a:t>2017/3/18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57936-315B-42B4-BB3C-DEB15AB316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8835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C4731-2FA2-4284-93A1-45F25B59650E}" type="datetimeFigureOut">
              <a:rPr lang="zh-CN" altLang="en-US" smtClean="0"/>
              <a:t>2017/3/18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57936-315B-42B4-BB3C-DEB15AB316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6731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C4731-2FA2-4284-93A1-45F25B59650E}" type="datetimeFigureOut">
              <a:rPr lang="zh-CN" altLang="en-US" smtClean="0"/>
              <a:t>2017/3/18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57936-315B-42B4-BB3C-DEB15AB316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1183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C4731-2FA2-4284-93A1-45F25B59650E}" type="datetimeFigureOut">
              <a:rPr lang="zh-CN" altLang="en-US" smtClean="0"/>
              <a:t>2017/3/18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57936-315B-42B4-BB3C-DEB15AB316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2990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C4731-2FA2-4284-93A1-45F25B59650E}" type="datetimeFigureOut">
              <a:rPr lang="zh-CN" altLang="en-US" smtClean="0"/>
              <a:t>2017/3/18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57936-315B-42B4-BB3C-DEB15AB316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4566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C4731-2FA2-4284-93A1-45F25B59650E}" type="datetimeFigureOut">
              <a:rPr lang="zh-CN" altLang="en-US" smtClean="0"/>
              <a:t>2017/3/18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57936-315B-42B4-BB3C-DEB15AB316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3283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C4731-2FA2-4284-93A1-45F25B59650E}" type="datetimeFigureOut">
              <a:rPr lang="zh-CN" altLang="en-US" smtClean="0"/>
              <a:t>2017/3/18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57936-315B-42B4-BB3C-DEB15AB316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741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C4731-2FA2-4284-93A1-45F25B59650E}" type="datetimeFigureOut">
              <a:rPr lang="zh-CN" altLang="en-US" smtClean="0"/>
              <a:t>2017/3/18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57936-315B-42B4-BB3C-DEB15AB316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1494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C4731-2FA2-4284-93A1-45F25B59650E}" type="datetimeFigureOut">
              <a:rPr lang="zh-CN" altLang="en-US" smtClean="0"/>
              <a:t>2017/3/18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57936-315B-42B4-BB3C-DEB15AB316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0654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C4731-2FA2-4284-93A1-45F25B59650E}" type="datetimeFigureOut">
              <a:rPr lang="zh-CN" altLang="en-US" smtClean="0"/>
              <a:t>2017/3/18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57936-315B-42B4-BB3C-DEB15AB316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4469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5C4731-2FA2-4284-93A1-45F25B59650E}" type="datetimeFigureOut">
              <a:rPr lang="zh-CN" altLang="en-US" smtClean="0"/>
              <a:t>2017/3/18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157936-315B-42B4-BB3C-DEB15AB316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4739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2DF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96897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59522" y="182799"/>
            <a:ext cx="3932237" cy="1600200"/>
          </a:xfrm>
        </p:spPr>
        <p:txBody>
          <a:bodyPr>
            <a:normAutofit/>
          </a:bodyPr>
          <a:lstStyle/>
          <a:p>
            <a:r>
              <a:rPr lang="zh-CN" altLang="en-US" sz="3600" b="1" dirty="0"/>
              <a:t>工具的使用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half" idx="2"/>
          </p:nvPr>
        </p:nvSpPr>
        <p:spPr>
          <a:xfrm>
            <a:off x="7159521" y="1921544"/>
            <a:ext cx="3932237" cy="381158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创建你的</a:t>
            </a:r>
            <a:r>
              <a:rPr lang="en-US" altLang="zh-CN" sz="2000" dirty="0" err="1"/>
              <a:t>Github</a:t>
            </a:r>
            <a:r>
              <a:rPr lang="zh-CN" altLang="en-US" sz="2000" dirty="0"/>
              <a:t>账号</a:t>
            </a: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创建你的第一个开源项目</a:t>
            </a: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 err="1"/>
              <a:t>Git</a:t>
            </a:r>
            <a:r>
              <a:rPr lang="zh-CN" altLang="en-US" sz="2000" dirty="0"/>
              <a:t>安装</a:t>
            </a: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Git</a:t>
            </a:r>
            <a:r>
              <a:rPr lang="zh-CN" altLang="en-US" sz="2000" dirty="0"/>
              <a:t>入门</a:t>
            </a:r>
            <a:endParaRPr lang="en-US" altLang="zh-CN" sz="2000" dirty="0"/>
          </a:p>
        </p:txBody>
      </p:sp>
      <p:sp>
        <p:nvSpPr>
          <p:cNvPr id="13" name="文本框 12"/>
          <p:cNvSpPr txBox="1"/>
          <p:nvPr/>
        </p:nvSpPr>
        <p:spPr>
          <a:xfrm>
            <a:off x="7159521" y="5271467"/>
            <a:ext cx="45706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Colin</a:t>
            </a:r>
          </a:p>
          <a:p>
            <a:r>
              <a:rPr lang="en-US" altLang="zh-CN" sz="2400" b="1" dirty="0"/>
              <a:t>2017/3/18	15</a:t>
            </a:r>
            <a:r>
              <a:rPr lang="zh-CN" altLang="en-US" sz="2400" b="1" dirty="0"/>
              <a:t>：</a:t>
            </a:r>
            <a:r>
              <a:rPr lang="en-US" altLang="zh-CN" sz="2400" b="1" dirty="0"/>
              <a:t>00-16</a:t>
            </a:r>
            <a:r>
              <a:rPr lang="zh-CN" altLang="en-US" sz="2400" b="1" dirty="0"/>
              <a:t>：</a:t>
            </a:r>
            <a:r>
              <a:rPr lang="en-US" altLang="zh-CN" sz="2400" b="1" dirty="0"/>
              <a:t>00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68019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2DF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/>
          <p:cNvSpPr>
            <a:spLocks noGrp="1"/>
          </p:cNvSpPr>
          <p:nvPr>
            <p:ph type="body" sz="half" idx="2"/>
          </p:nvPr>
        </p:nvSpPr>
        <p:spPr>
          <a:xfrm>
            <a:off x="839786" y="2217108"/>
            <a:ext cx="9431049" cy="381158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Github</a:t>
            </a:r>
            <a:r>
              <a:rPr lang="en-US" altLang="zh-CN" dirty="0"/>
              <a:t>			https://github.com/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Git			https://git-scm.com/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Git</a:t>
            </a:r>
            <a:r>
              <a:rPr lang="zh-CN" altLang="en-US" dirty="0"/>
              <a:t>文档及教程</a:t>
            </a:r>
            <a:r>
              <a:rPr lang="en-US" altLang="zh-CN" dirty="0"/>
              <a:t>		https://git-scm.com/book/zh/v2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Sunshine		https://github.com/udacity/ud851-Sunshine.git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资源</a:t>
            </a:r>
          </a:p>
        </p:txBody>
      </p:sp>
    </p:spTree>
    <p:extLst>
      <p:ext uri="{BB962C8B-B14F-4D97-AF65-F5344CB8AC3E}">
        <p14:creationId xmlns:p14="http://schemas.microsoft.com/office/powerpoint/2010/main" val="1937352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2DF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/>
          <p:cNvSpPr>
            <a:spLocks noGrp="1"/>
          </p:cNvSpPr>
          <p:nvPr>
            <p:ph type="body" sz="half" idx="2"/>
          </p:nvPr>
        </p:nvSpPr>
        <p:spPr>
          <a:xfrm>
            <a:off x="839786" y="1444840"/>
            <a:ext cx="9431049" cy="5142391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 err="1"/>
              <a:t>git</a:t>
            </a:r>
            <a:r>
              <a:rPr lang="en-US" altLang="zh-CN" sz="2000" dirty="0"/>
              <a:t> clone &lt;</a:t>
            </a:r>
            <a:r>
              <a:rPr lang="en-US" altLang="zh-CN" sz="2000" dirty="0" err="1"/>
              <a:t>git</a:t>
            </a:r>
            <a:r>
              <a:rPr lang="zh-CN" altLang="en-US" sz="2000" dirty="0"/>
              <a:t>地址</a:t>
            </a:r>
            <a:r>
              <a:rPr lang="en-US" altLang="zh-CN" sz="2000" dirty="0"/>
              <a:t>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 err="1"/>
              <a:t>git</a:t>
            </a:r>
            <a:r>
              <a:rPr lang="en-US" altLang="zh-CN" sz="2000" dirty="0"/>
              <a:t> add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 err="1"/>
              <a:t>git</a:t>
            </a:r>
            <a:r>
              <a:rPr lang="en-US" altLang="zh-CN" sz="2000" dirty="0"/>
              <a:t> commit –m “MESSAGE”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 err="1"/>
              <a:t>git</a:t>
            </a:r>
            <a:r>
              <a:rPr lang="en-US" altLang="zh-CN" sz="2000" dirty="0"/>
              <a:t> push origin &lt;</a:t>
            </a:r>
            <a:r>
              <a:rPr lang="zh-CN" altLang="en-US" sz="2000" dirty="0"/>
              <a:t>分支名称</a:t>
            </a:r>
            <a:r>
              <a:rPr lang="en-US" altLang="zh-CN" sz="2000" dirty="0"/>
              <a:t>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 err="1"/>
              <a:t>git</a:t>
            </a:r>
            <a:r>
              <a:rPr lang="en-US" altLang="zh-CN" sz="2000" dirty="0"/>
              <a:t> push origin :&lt;</a:t>
            </a:r>
            <a:r>
              <a:rPr lang="zh-CN" altLang="en-US" sz="2000" dirty="0"/>
              <a:t>分支名称</a:t>
            </a:r>
            <a:r>
              <a:rPr lang="en-US" altLang="zh-CN" sz="2000" dirty="0"/>
              <a:t>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 err="1"/>
              <a:t>git</a:t>
            </a:r>
            <a:r>
              <a:rPr lang="en-US" altLang="zh-CN" sz="2000" dirty="0"/>
              <a:t> pull origin &lt;</a:t>
            </a:r>
            <a:r>
              <a:rPr lang="zh-CN" altLang="en-US" sz="2000" dirty="0"/>
              <a:t>分支名称</a:t>
            </a:r>
            <a:r>
              <a:rPr lang="en-US" altLang="zh-CN" sz="2000" dirty="0"/>
              <a:t>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 err="1"/>
              <a:t>git</a:t>
            </a:r>
            <a:r>
              <a:rPr lang="en-US" altLang="zh-CN" sz="2000" dirty="0"/>
              <a:t> status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 err="1"/>
              <a:t>git</a:t>
            </a:r>
            <a:r>
              <a:rPr lang="en-US" altLang="zh-CN" sz="2000" dirty="0"/>
              <a:t> branch &lt;</a:t>
            </a:r>
            <a:r>
              <a:rPr lang="zh-CN" altLang="en-US" sz="2000" dirty="0"/>
              <a:t>分支名称</a:t>
            </a:r>
            <a:r>
              <a:rPr lang="en-US" altLang="zh-CN" sz="2000" dirty="0"/>
              <a:t>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 err="1"/>
              <a:t>git</a:t>
            </a:r>
            <a:r>
              <a:rPr lang="en-US" altLang="zh-CN" sz="2000" dirty="0"/>
              <a:t> branch –a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 err="1"/>
              <a:t>git</a:t>
            </a:r>
            <a:r>
              <a:rPr lang="en-US" altLang="zh-CN" sz="2000" dirty="0"/>
              <a:t> checkout &lt;</a:t>
            </a:r>
            <a:r>
              <a:rPr lang="zh-CN" altLang="en-US" sz="2000" dirty="0"/>
              <a:t>分支名称</a:t>
            </a:r>
            <a:r>
              <a:rPr lang="en-US" altLang="zh-CN" sz="2000" dirty="0"/>
              <a:t>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 err="1"/>
              <a:t>git</a:t>
            </a:r>
            <a:r>
              <a:rPr lang="en-US" altLang="zh-CN" sz="2000" dirty="0"/>
              <a:t> checkout –b &lt;</a:t>
            </a:r>
            <a:r>
              <a:rPr lang="zh-CN" altLang="en-US" sz="2000" dirty="0"/>
              <a:t>分支名称</a:t>
            </a:r>
            <a:r>
              <a:rPr lang="en-US" altLang="zh-CN" sz="2000" dirty="0"/>
              <a:t>&gt; --track origin/</a:t>
            </a:r>
            <a:r>
              <a:rPr lang="zh-CN" altLang="en-US" sz="2000" dirty="0"/>
              <a:t>分支名称</a:t>
            </a:r>
            <a:r>
              <a:rPr lang="en-US" altLang="zh-CN" sz="2000" dirty="0"/>
              <a:t>&gt;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839786" y="-155360"/>
            <a:ext cx="3932237" cy="1600200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Git</a:t>
            </a:r>
            <a:r>
              <a:rPr lang="zh-CN" altLang="en-US" sz="4000" dirty="0"/>
              <a:t>常用命令</a:t>
            </a:r>
          </a:p>
        </p:txBody>
      </p:sp>
    </p:spTree>
    <p:extLst>
      <p:ext uri="{BB962C8B-B14F-4D97-AF65-F5344CB8AC3E}">
        <p14:creationId xmlns:p14="http://schemas.microsoft.com/office/powerpoint/2010/main" val="4053059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8349916" y="409074"/>
            <a:ext cx="3068052" cy="221381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Github</a:t>
            </a:r>
            <a:r>
              <a:rPr lang="en-US" altLang="zh-CN" dirty="0"/>
              <a:t>/Application</a:t>
            </a:r>
          </a:p>
          <a:p>
            <a:pPr algn="ctr"/>
            <a:r>
              <a:rPr lang="en-US" altLang="zh-CN" dirty="0"/>
              <a:t>ReadME.md</a:t>
            </a:r>
            <a:endParaRPr lang="zh-CN" altLang="en-US" dirty="0"/>
          </a:p>
        </p:txBody>
      </p:sp>
      <p:sp>
        <p:nvSpPr>
          <p:cNvPr id="3" name="椭圆 2"/>
          <p:cNvSpPr/>
          <p:nvPr/>
        </p:nvSpPr>
        <p:spPr>
          <a:xfrm>
            <a:off x="5775157" y="3946360"/>
            <a:ext cx="3982453" cy="281539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本地</a:t>
            </a:r>
          </a:p>
        </p:txBody>
      </p:sp>
      <p:sp>
        <p:nvSpPr>
          <p:cNvPr id="15" name="矩形 14"/>
          <p:cNvSpPr/>
          <p:nvPr/>
        </p:nvSpPr>
        <p:spPr>
          <a:xfrm>
            <a:off x="1792706" y="1050940"/>
            <a:ext cx="3561347" cy="51495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8033883" y="3862684"/>
            <a:ext cx="2258726" cy="268669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  second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5564605" y="4234571"/>
            <a:ext cx="2258726" cy="117854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  </a:t>
            </a:r>
            <a:r>
              <a:rPr lang="en-US" altLang="zh-CN" dirty="0" err="1"/>
              <a:t>init</a:t>
            </a:r>
            <a:endParaRPr lang="zh-CN" altLang="en-US" dirty="0"/>
          </a:p>
        </p:txBody>
      </p:sp>
      <p:cxnSp>
        <p:nvCxnSpPr>
          <p:cNvPr id="8" name="直接箭头连接符 7"/>
          <p:cNvCxnSpPr/>
          <p:nvPr/>
        </p:nvCxnSpPr>
        <p:spPr>
          <a:xfrm flipH="1">
            <a:off x="7507705" y="2117558"/>
            <a:ext cx="1455821" cy="2033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7555832" y="3007895"/>
            <a:ext cx="1061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Git</a:t>
            </a:r>
            <a:r>
              <a:rPr lang="en-US" altLang="zh-CN" dirty="0"/>
              <a:t> clone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228195" y="2757416"/>
            <a:ext cx="782053" cy="3729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Hello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28196" y="4121000"/>
            <a:ext cx="782053" cy="3729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B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28196" y="3439208"/>
            <a:ext cx="782053" cy="3729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A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43973" y="2075624"/>
            <a:ext cx="950495" cy="3729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World1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043989" y="866274"/>
            <a:ext cx="1497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Commit</a:t>
            </a:r>
            <a:r>
              <a:rPr lang="zh-CN" altLang="en-US" dirty="0"/>
              <a:t> 队列</a:t>
            </a:r>
            <a:endParaRPr lang="en-US" altLang="zh-CN" dirty="0"/>
          </a:p>
        </p:txBody>
      </p:sp>
      <p:sp>
        <p:nvSpPr>
          <p:cNvPr id="26" name="矩形 25"/>
          <p:cNvSpPr/>
          <p:nvPr/>
        </p:nvSpPr>
        <p:spPr>
          <a:xfrm>
            <a:off x="9059781" y="1090866"/>
            <a:ext cx="782053" cy="3729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Hello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9059782" y="2454450"/>
            <a:ext cx="782053" cy="3729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B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9059782" y="1772658"/>
            <a:ext cx="782053" cy="3729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A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8975559" y="409074"/>
            <a:ext cx="950495" cy="3729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World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06105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</TotalTime>
  <Words>120</Words>
  <Application>Microsoft Office PowerPoint</Application>
  <PresentationFormat>宽屏</PresentationFormat>
  <Paragraphs>39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工具的使用</vt:lpstr>
      <vt:lpstr>资源</vt:lpstr>
      <vt:lpstr>Git常用命令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环境搭建</dc:title>
  <dc:creator>火火冰</dc:creator>
  <cp:lastModifiedBy>火火冰</cp:lastModifiedBy>
  <cp:revision>29</cp:revision>
  <dcterms:created xsi:type="dcterms:W3CDTF">2017-03-16T14:05:22Z</dcterms:created>
  <dcterms:modified xsi:type="dcterms:W3CDTF">2017-03-18T08:43:30Z</dcterms:modified>
</cp:coreProperties>
</file>