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6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2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3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6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5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6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4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5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0CF0-A634-4E0C-A9DE-F4D2226E5B9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658F-CBE0-41A3-9970-036FDC03D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6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ougat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7992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77760" y="972820"/>
            <a:ext cx="995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  <a:ea typeface="+mj-ea"/>
              </a:rPr>
              <a:t>主题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77760" y="1947545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SharedPreferences</a:t>
            </a:r>
            <a:r>
              <a:rPr lang="zh-CN" altLang="en-US" sz="2400" dirty="0"/>
              <a:t>详解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属性动画详解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77760" y="5445760"/>
            <a:ext cx="26396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主讲人：</a:t>
            </a:r>
            <a:r>
              <a:rPr lang="en-US" altLang="zh-CN" sz="3200"/>
              <a:t>Colin</a:t>
            </a:r>
          </a:p>
        </p:txBody>
      </p:sp>
    </p:spTree>
    <p:extLst>
      <p:ext uri="{BB962C8B-B14F-4D97-AF65-F5344CB8AC3E}">
        <p14:creationId xmlns:p14="http://schemas.microsoft.com/office/powerpoint/2010/main" val="214510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SharedPreferences</a:t>
            </a:r>
            <a:r>
              <a:rPr lang="zh-CN" altLang="en-US" dirty="0"/>
              <a:t>简介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8788" y="1535837"/>
            <a:ext cx="10014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dirty="0" err="1"/>
              <a:t>SharedPreferences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平台上的一个轻量级数据存储方式。其本质是基于</a:t>
            </a:r>
            <a:r>
              <a:rPr lang="en-US" altLang="zh-CN" dirty="0"/>
              <a:t>XML</a:t>
            </a:r>
            <a:r>
              <a:rPr lang="zh-CN" altLang="en-US" dirty="0"/>
              <a:t>文件存储</a:t>
            </a:r>
            <a:r>
              <a:rPr lang="en-US" altLang="zh-CN" dirty="0"/>
              <a:t>key-value</a:t>
            </a:r>
            <a:r>
              <a:rPr lang="zh-CN" altLang="en-US" dirty="0"/>
              <a:t>键值对数据，通常用来存储一些简单的配置信息，并且仅支持基本数据类型和</a:t>
            </a:r>
            <a:r>
              <a:rPr lang="en-US" altLang="zh-CN" dirty="0"/>
              <a:t>String</a:t>
            </a:r>
            <a:r>
              <a:rPr lang="zh-CN" altLang="en-US" dirty="0"/>
              <a:t>对象的数据。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96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SharedPreferences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Context</a:t>
            </a:r>
            <a:r>
              <a:rPr lang="zh-CN" altLang="en-US" dirty="0"/>
              <a:t>获取</a:t>
            </a:r>
            <a:r>
              <a:rPr lang="en-US" altLang="zh-CN" dirty="0" err="1"/>
              <a:t>SharedPreferences</a:t>
            </a:r>
            <a:r>
              <a:rPr lang="zh-CN" altLang="en-US" dirty="0"/>
              <a:t>对象</a:t>
            </a:r>
          </a:p>
          <a:p>
            <a:r>
              <a:rPr lang="zh-CN" altLang="en-US" dirty="0"/>
              <a:t>利用</a:t>
            </a:r>
            <a:r>
              <a:rPr lang="en-US" altLang="zh-CN" dirty="0"/>
              <a:t>edit()</a:t>
            </a:r>
            <a:r>
              <a:rPr lang="zh-CN" altLang="en-US" dirty="0"/>
              <a:t>方法获取</a:t>
            </a:r>
            <a:r>
              <a:rPr lang="en-US" altLang="zh-CN" dirty="0"/>
              <a:t>Editor</a:t>
            </a:r>
            <a:r>
              <a:rPr lang="zh-CN" altLang="en-US" dirty="0"/>
              <a:t>对象。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Editor</a:t>
            </a:r>
            <a:r>
              <a:rPr lang="zh-CN" altLang="en-US" dirty="0"/>
              <a:t>对象存储</a:t>
            </a:r>
            <a:r>
              <a:rPr lang="en-US" altLang="zh-CN" dirty="0"/>
              <a:t>key-value</a:t>
            </a:r>
            <a:r>
              <a:rPr lang="zh-CN" altLang="en-US" dirty="0"/>
              <a:t>键值对数据。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commit()/apply()</a:t>
            </a:r>
            <a:r>
              <a:rPr lang="zh-CN" altLang="en-US" dirty="0"/>
              <a:t>方法提交数据。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95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属性动画（</a:t>
            </a:r>
            <a:r>
              <a:rPr lang="en-US" altLang="zh-CN" dirty="0"/>
              <a:t>Property Animation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0932" y="1690688"/>
            <a:ext cx="9428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属性动画是</a:t>
            </a:r>
            <a:r>
              <a:rPr lang="en-US" altLang="zh-CN" dirty="0"/>
              <a:t>API 11(Android 3.0) </a:t>
            </a:r>
            <a:r>
              <a:rPr lang="zh-CN" altLang="en-US" dirty="0"/>
              <a:t>新加入的特性，它对作用对象</a:t>
            </a:r>
            <a:r>
              <a:rPr lang="en-US" altLang="zh-CN" dirty="0"/>
              <a:t>(</a:t>
            </a:r>
            <a:r>
              <a:rPr lang="zh-CN" altLang="en-US" dirty="0"/>
              <a:t>不仅仅限于</a:t>
            </a:r>
            <a:r>
              <a:rPr lang="en-US" altLang="zh-CN" dirty="0"/>
              <a:t>View)</a:t>
            </a:r>
            <a:r>
              <a:rPr lang="zh-CN" altLang="en-US" dirty="0"/>
              <a:t>进行了扩展，并且不像早期的</a:t>
            </a:r>
            <a:r>
              <a:rPr lang="en-US" altLang="zh-CN" dirty="0"/>
              <a:t>View</a:t>
            </a:r>
            <a:r>
              <a:rPr lang="zh-CN" altLang="en-US" dirty="0"/>
              <a:t>动画（平移、缩放、旋转和透明度变换）那样仅仅支持少数几种动画，</a:t>
            </a:r>
            <a:r>
              <a:rPr lang="zh-CN" altLang="en-US" dirty="0">
                <a:solidFill>
                  <a:srgbClr val="FF0000"/>
                </a:solidFill>
              </a:rPr>
              <a:t>属性动画由于基于反射的原理</a:t>
            </a:r>
            <a:r>
              <a:rPr lang="en-US" altLang="zh-CN" dirty="0"/>
              <a:t>(</a:t>
            </a:r>
            <a:r>
              <a:rPr lang="zh-CN" altLang="en-US" dirty="0"/>
              <a:t>直接更改作用对象的属性</a:t>
            </a:r>
            <a:r>
              <a:rPr lang="en-US" altLang="zh-CN" dirty="0"/>
              <a:t>)</a:t>
            </a:r>
            <a:r>
              <a:rPr lang="zh-CN" altLang="en-US" dirty="0"/>
              <a:t>，因此动画效果非常的丰富。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68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属性动画相关的执行类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ValueAnimator</a:t>
            </a:r>
            <a:r>
              <a:rPr lang="en-US" altLang="zh-CN" dirty="0"/>
              <a:t>		</a:t>
            </a:r>
            <a:r>
              <a:rPr lang="zh-CN" altLang="en-US" dirty="0"/>
              <a:t>没有作用对象</a:t>
            </a:r>
            <a:endParaRPr lang="en-US" altLang="zh-CN" dirty="0"/>
          </a:p>
          <a:p>
            <a:r>
              <a:rPr lang="en-US" altLang="zh-CN" dirty="0" err="1"/>
              <a:t>ObjectAnimator</a:t>
            </a:r>
            <a:r>
              <a:rPr lang="en-US" altLang="zh-CN" dirty="0"/>
              <a:t>		</a:t>
            </a:r>
            <a:r>
              <a:rPr lang="zh-CN" altLang="en-US" dirty="0"/>
              <a:t>可以指定作用对象</a:t>
            </a:r>
            <a:endParaRPr lang="en-US" altLang="zh-CN" dirty="0"/>
          </a:p>
          <a:p>
            <a:r>
              <a:rPr lang="en-US" altLang="zh-CN" dirty="0" err="1"/>
              <a:t>AnimatorSet</a:t>
            </a:r>
            <a:r>
              <a:rPr lang="en-US" altLang="zh-CN" dirty="0"/>
              <a:t>		</a:t>
            </a:r>
            <a:r>
              <a:rPr lang="zh-CN" altLang="en-US" dirty="0"/>
              <a:t>动画集合</a:t>
            </a:r>
          </a:p>
        </p:txBody>
      </p:sp>
    </p:spTree>
    <p:extLst>
      <p:ext uri="{BB962C8B-B14F-4D97-AF65-F5344CB8AC3E}">
        <p14:creationId xmlns:p14="http://schemas.microsoft.com/office/powerpoint/2010/main" val="336761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ObjectAnimator</a:t>
            </a:r>
            <a:r>
              <a:rPr lang="zh-CN" altLang="en-US" dirty="0"/>
              <a:t>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rotationX</a:t>
            </a:r>
            <a:endParaRPr lang="en-US" altLang="zh-CN" dirty="0"/>
          </a:p>
          <a:p>
            <a:r>
              <a:rPr lang="en-US" altLang="zh-CN" dirty="0" err="1"/>
              <a:t>rotationY</a:t>
            </a:r>
            <a:endParaRPr lang="en-US" altLang="zh-CN" dirty="0"/>
          </a:p>
          <a:p>
            <a:r>
              <a:rPr lang="en-US" altLang="zh-CN" dirty="0"/>
              <a:t>rotation</a:t>
            </a:r>
          </a:p>
          <a:p>
            <a:r>
              <a:rPr lang="en-US" altLang="zh-CN" dirty="0" err="1"/>
              <a:t>traslationX</a:t>
            </a:r>
            <a:endParaRPr lang="en-US" altLang="zh-CN" dirty="0"/>
          </a:p>
          <a:p>
            <a:r>
              <a:rPr lang="en-US" altLang="zh-CN" dirty="0" err="1"/>
              <a:t>traslationY</a:t>
            </a:r>
            <a:endParaRPr lang="en-US" altLang="zh-CN" dirty="0"/>
          </a:p>
          <a:p>
            <a:r>
              <a:rPr lang="en-US" altLang="zh-CN" dirty="0" err="1"/>
              <a:t>scaleX</a:t>
            </a:r>
            <a:endParaRPr lang="en-US" altLang="zh-CN" dirty="0"/>
          </a:p>
          <a:p>
            <a:r>
              <a:rPr lang="en-US" altLang="zh-CN" dirty="0" err="1"/>
              <a:t>scaleY</a:t>
            </a:r>
            <a:endParaRPr lang="en-US" altLang="zh-CN" dirty="0"/>
          </a:p>
          <a:p>
            <a:r>
              <a:rPr lang="en-US" altLang="zh-CN" dirty="0"/>
              <a:t>alpha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020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70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SharedPreferences简介</vt:lpstr>
      <vt:lpstr>SharedPreferences的使用</vt:lpstr>
      <vt:lpstr>属性动画（Property Animation）</vt:lpstr>
      <vt:lpstr>属性动画相关的执行类</vt:lpstr>
      <vt:lpstr>ObjectAnimator常用属性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火火冰</dc:creator>
  <cp:lastModifiedBy>李林</cp:lastModifiedBy>
  <cp:revision>13</cp:revision>
  <dcterms:created xsi:type="dcterms:W3CDTF">2017-04-07T10:21:31Z</dcterms:created>
  <dcterms:modified xsi:type="dcterms:W3CDTF">2017-04-15T08:31:18Z</dcterms:modified>
</cp:coreProperties>
</file>