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3"/>
  </p:notesMasterIdLst>
  <p:sldIdLst>
    <p:sldId id="256" r:id="rId2"/>
    <p:sldId id="260" r:id="rId3"/>
    <p:sldId id="310" r:id="rId4"/>
    <p:sldId id="262" r:id="rId5"/>
    <p:sldId id="306" r:id="rId6"/>
    <p:sldId id="307" r:id="rId7"/>
    <p:sldId id="308" r:id="rId8"/>
    <p:sldId id="309" r:id="rId9"/>
    <p:sldId id="311" r:id="rId10"/>
    <p:sldId id="314" r:id="rId11"/>
    <p:sldId id="315" r:id="rId12"/>
    <p:sldId id="316" r:id="rId13"/>
    <p:sldId id="317" r:id="rId14"/>
    <p:sldId id="318" r:id="rId15"/>
    <p:sldId id="312" r:id="rId16"/>
    <p:sldId id="319" r:id="rId17"/>
    <p:sldId id="320" r:id="rId18"/>
    <p:sldId id="321" r:id="rId19"/>
    <p:sldId id="322" r:id="rId20"/>
    <p:sldId id="323" r:id="rId21"/>
    <p:sldId id="325" r:id="rId22"/>
  </p:sldIdLst>
  <p:sldSz cx="9144000" cy="5143500" type="screen16x9"/>
  <p:notesSz cx="17348200" cy="9753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6A0640-3F0B-417A-B45B-8189D757B6A1}">
  <a:tblStyle styleId="{CF6A0640-3F0B-417A-B45B-8189D757B6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03c035efb_0_2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03c035efb_0_20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09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29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88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867538" y="2065963"/>
            <a:ext cx="34089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4800" i="0">
                <a:solidFill>
                  <a:srgbClr val="F9CB9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53675" y="2784463"/>
            <a:ext cx="30141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2" name="Google Shape;12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410000" y="148352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2555500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2"/>
          </p:nvPr>
        </p:nvSpPr>
        <p:spPr>
          <a:xfrm>
            <a:off x="4756393" y="1483517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3"/>
          </p:nvPr>
        </p:nvSpPr>
        <p:spPr>
          <a:xfrm>
            <a:off x="4901893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4"/>
          </p:nvPr>
        </p:nvSpPr>
        <p:spPr>
          <a:xfrm>
            <a:off x="4756393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5"/>
          </p:nvPr>
        </p:nvSpPr>
        <p:spPr>
          <a:xfrm>
            <a:off x="4901893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 idx="6" hasCustomPrompt="1"/>
          </p:nvPr>
        </p:nvSpPr>
        <p:spPr>
          <a:xfrm>
            <a:off x="2410000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7" hasCustomPrompt="1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8" hasCustomPrompt="1"/>
          </p:nvPr>
        </p:nvSpPr>
        <p:spPr>
          <a:xfrm>
            <a:off x="4968493" y="2984003"/>
            <a:ext cx="15534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9"/>
          </p:nvPr>
        </p:nvSpPr>
        <p:spPr>
          <a:xfrm>
            <a:off x="2410000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3"/>
          </p:nvPr>
        </p:nvSpPr>
        <p:spPr>
          <a:xfrm>
            <a:off x="2555500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idx="14" hasCustomPrompt="1"/>
          </p:nvPr>
        </p:nvSpPr>
        <p:spPr>
          <a:xfrm>
            <a:off x="2410000" y="298400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2916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6015600" cy="194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365938" y="481772"/>
            <a:ext cx="1999760" cy="1577995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723259" y="644277"/>
            <a:ext cx="1430061" cy="118662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194150" y="1679100"/>
            <a:ext cx="6755700" cy="17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/>
          <p:nvPr/>
        </p:nvSpPr>
        <p:spPr>
          <a:xfrm rot="10800000" flipH="1">
            <a:off x="2326312" y="871270"/>
            <a:ext cx="4491275" cy="3544029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9" r:id="rId4"/>
    <p:sldLayoutId id="2147483668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6"/>
          <p:cNvGrpSpPr/>
          <p:nvPr/>
        </p:nvGrpSpPr>
        <p:grpSpPr>
          <a:xfrm>
            <a:off x="574066" y="91125"/>
            <a:ext cx="7995787" cy="4961137"/>
            <a:chOff x="574066" y="91125"/>
            <a:chExt cx="7995787" cy="4961137"/>
          </a:xfrm>
        </p:grpSpPr>
        <p:sp>
          <p:nvSpPr>
            <p:cNvPr id="122" name="Google Shape;122;p26"/>
            <p:cNvSpPr/>
            <p:nvPr/>
          </p:nvSpPr>
          <p:spPr>
            <a:xfrm>
              <a:off x="3006847" y="3811322"/>
              <a:ext cx="1082172" cy="1083743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5838789" y="573224"/>
              <a:ext cx="416436" cy="1011710"/>
            </a:xfrm>
            <a:custGeom>
              <a:avLst/>
              <a:gdLst/>
              <a:ahLst/>
              <a:cxnLst/>
              <a:rect l="l" t="t" r="r" b="b"/>
              <a:pathLst>
                <a:path w="16987" h="41269" extrusionOk="0">
                  <a:moveTo>
                    <a:pt x="7955" y="1"/>
                  </a:moveTo>
                  <a:cubicBezTo>
                    <a:pt x="7275" y="1"/>
                    <a:pt x="6550" y="118"/>
                    <a:pt x="5778" y="372"/>
                  </a:cubicBezTo>
                  <a:cubicBezTo>
                    <a:pt x="346" y="2162"/>
                    <a:pt x="1" y="8536"/>
                    <a:pt x="105" y="13211"/>
                  </a:cubicBezTo>
                  <a:cubicBezTo>
                    <a:pt x="187" y="16971"/>
                    <a:pt x="155" y="20844"/>
                    <a:pt x="720" y="24566"/>
                  </a:cubicBezTo>
                  <a:cubicBezTo>
                    <a:pt x="759" y="24826"/>
                    <a:pt x="1004" y="24957"/>
                    <a:pt x="1248" y="24957"/>
                  </a:cubicBezTo>
                  <a:cubicBezTo>
                    <a:pt x="1491" y="24957"/>
                    <a:pt x="1732" y="24827"/>
                    <a:pt x="1768" y="24566"/>
                  </a:cubicBezTo>
                  <a:cubicBezTo>
                    <a:pt x="2466" y="19732"/>
                    <a:pt x="1810" y="14670"/>
                    <a:pt x="1795" y="9799"/>
                  </a:cubicBezTo>
                  <a:cubicBezTo>
                    <a:pt x="1785" y="6337"/>
                    <a:pt x="4652" y="1673"/>
                    <a:pt x="7975" y="1673"/>
                  </a:cubicBezTo>
                  <a:cubicBezTo>
                    <a:pt x="9048" y="1673"/>
                    <a:pt x="10168" y="2159"/>
                    <a:pt x="11254" y="3329"/>
                  </a:cubicBezTo>
                  <a:cubicBezTo>
                    <a:pt x="12918" y="5119"/>
                    <a:pt x="13492" y="7922"/>
                    <a:pt x="14015" y="10218"/>
                  </a:cubicBezTo>
                  <a:cubicBezTo>
                    <a:pt x="14631" y="12933"/>
                    <a:pt x="14822" y="15726"/>
                    <a:pt x="14927" y="18501"/>
                  </a:cubicBezTo>
                  <a:cubicBezTo>
                    <a:pt x="15123" y="23536"/>
                    <a:pt x="15050" y="28625"/>
                    <a:pt x="14572" y="33638"/>
                  </a:cubicBezTo>
                  <a:cubicBezTo>
                    <a:pt x="14353" y="35983"/>
                    <a:pt x="14189" y="39278"/>
                    <a:pt x="11109" y="39483"/>
                  </a:cubicBezTo>
                  <a:cubicBezTo>
                    <a:pt x="11057" y="39486"/>
                    <a:pt x="11005" y="39488"/>
                    <a:pt x="10955" y="39488"/>
                  </a:cubicBezTo>
                  <a:cubicBezTo>
                    <a:pt x="8485" y="39488"/>
                    <a:pt x="7525" y="35413"/>
                    <a:pt x="7195" y="33592"/>
                  </a:cubicBezTo>
                  <a:cubicBezTo>
                    <a:pt x="6402" y="29218"/>
                    <a:pt x="6876" y="24343"/>
                    <a:pt x="6803" y="19914"/>
                  </a:cubicBezTo>
                  <a:cubicBezTo>
                    <a:pt x="6767" y="17591"/>
                    <a:pt x="6598" y="15061"/>
                    <a:pt x="7587" y="12902"/>
                  </a:cubicBezTo>
                  <a:cubicBezTo>
                    <a:pt x="7757" y="12531"/>
                    <a:pt x="7928" y="12374"/>
                    <a:pt x="8096" y="12374"/>
                  </a:cubicBezTo>
                  <a:cubicBezTo>
                    <a:pt x="8987" y="12374"/>
                    <a:pt x="9789" y="16796"/>
                    <a:pt x="9824" y="17366"/>
                  </a:cubicBezTo>
                  <a:cubicBezTo>
                    <a:pt x="10083" y="21719"/>
                    <a:pt x="10480" y="26097"/>
                    <a:pt x="10211" y="30461"/>
                  </a:cubicBezTo>
                  <a:cubicBezTo>
                    <a:pt x="10175" y="31032"/>
                    <a:pt x="10586" y="31312"/>
                    <a:pt x="11023" y="31312"/>
                  </a:cubicBezTo>
                  <a:cubicBezTo>
                    <a:pt x="11464" y="31312"/>
                    <a:pt x="11931" y="31025"/>
                    <a:pt x="11984" y="30461"/>
                  </a:cubicBezTo>
                  <a:cubicBezTo>
                    <a:pt x="12280" y="27268"/>
                    <a:pt x="12084" y="24060"/>
                    <a:pt x="11828" y="20871"/>
                  </a:cubicBezTo>
                  <a:cubicBezTo>
                    <a:pt x="11633" y="18401"/>
                    <a:pt x="11756" y="15909"/>
                    <a:pt x="11095" y="13499"/>
                  </a:cubicBezTo>
                  <a:cubicBezTo>
                    <a:pt x="10694" y="12045"/>
                    <a:pt x="9569" y="10368"/>
                    <a:pt x="7938" y="10346"/>
                  </a:cubicBezTo>
                  <a:cubicBezTo>
                    <a:pt x="7930" y="10346"/>
                    <a:pt x="7923" y="10346"/>
                    <a:pt x="7915" y="10346"/>
                  </a:cubicBezTo>
                  <a:cubicBezTo>
                    <a:pt x="6228" y="10346"/>
                    <a:pt x="5508" y="12939"/>
                    <a:pt x="5204" y="14173"/>
                  </a:cubicBezTo>
                  <a:cubicBezTo>
                    <a:pt x="4502" y="17030"/>
                    <a:pt x="4953" y="20401"/>
                    <a:pt x="5031" y="23313"/>
                  </a:cubicBezTo>
                  <a:cubicBezTo>
                    <a:pt x="5113" y="26361"/>
                    <a:pt x="4971" y="29418"/>
                    <a:pt x="5217" y="32457"/>
                  </a:cubicBezTo>
                  <a:cubicBezTo>
                    <a:pt x="5498" y="35939"/>
                    <a:pt x="7143" y="41269"/>
                    <a:pt x="11199" y="41269"/>
                  </a:cubicBezTo>
                  <a:cubicBezTo>
                    <a:pt x="11560" y="41269"/>
                    <a:pt x="11940" y="41226"/>
                    <a:pt x="12339" y="41137"/>
                  </a:cubicBezTo>
                  <a:cubicBezTo>
                    <a:pt x="14089" y="40746"/>
                    <a:pt x="15246" y="39091"/>
                    <a:pt x="15870" y="37547"/>
                  </a:cubicBezTo>
                  <a:cubicBezTo>
                    <a:pt x="16344" y="36380"/>
                    <a:pt x="16276" y="34868"/>
                    <a:pt x="16394" y="33638"/>
                  </a:cubicBezTo>
                  <a:cubicBezTo>
                    <a:pt x="16581" y="31706"/>
                    <a:pt x="16713" y="29769"/>
                    <a:pt x="16763" y="27824"/>
                  </a:cubicBezTo>
                  <a:cubicBezTo>
                    <a:pt x="16936" y="20957"/>
                    <a:pt x="16987" y="13873"/>
                    <a:pt x="15082" y="7220"/>
                  </a:cubicBezTo>
                  <a:cubicBezTo>
                    <a:pt x="14022" y="3524"/>
                    <a:pt x="11681" y="1"/>
                    <a:pt x="795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2091431" y="624330"/>
              <a:ext cx="343" cy="74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0"/>
                  </a:moveTo>
                  <a:cubicBezTo>
                    <a:pt x="5" y="2"/>
                    <a:pt x="8" y="2"/>
                    <a:pt x="10" y="2"/>
                  </a:cubicBezTo>
                  <a:cubicBezTo>
                    <a:pt x="13" y="2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26"/>
            <p:cNvGrpSpPr/>
            <p:nvPr/>
          </p:nvGrpSpPr>
          <p:grpSpPr>
            <a:xfrm>
              <a:off x="1243187" y="482882"/>
              <a:ext cx="848552" cy="1192336"/>
              <a:chOff x="1243187" y="482882"/>
              <a:chExt cx="848552" cy="1192336"/>
            </a:xfrm>
          </p:grpSpPr>
          <p:sp>
            <p:nvSpPr>
              <p:cNvPr id="126" name="Google Shape;126;p26"/>
              <p:cNvSpPr/>
              <p:nvPr/>
            </p:nvSpPr>
            <p:spPr>
              <a:xfrm>
                <a:off x="1304077" y="910356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" name="Google Shape;127;p26"/>
              <p:cNvGrpSpPr/>
              <p:nvPr/>
            </p:nvGrpSpPr>
            <p:grpSpPr>
              <a:xfrm>
                <a:off x="1243187" y="482882"/>
                <a:ext cx="848552" cy="1192336"/>
                <a:chOff x="1768237" y="656117"/>
                <a:chExt cx="803933" cy="1129641"/>
              </a:xfrm>
            </p:grpSpPr>
            <p:sp>
              <p:nvSpPr>
                <p:cNvPr id="128" name="Google Shape;128;p26"/>
                <p:cNvSpPr/>
                <p:nvPr/>
              </p:nvSpPr>
              <p:spPr>
                <a:xfrm>
                  <a:off x="1768237" y="656117"/>
                  <a:ext cx="803933" cy="112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5" h="48639" extrusionOk="0">
                      <a:moveTo>
                        <a:pt x="23898" y="544"/>
                      </a:moveTo>
                      <a:cubicBezTo>
                        <a:pt x="24303" y="2103"/>
                        <a:pt x="24417" y="3756"/>
                        <a:pt x="24190" y="5356"/>
                      </a:cubicBezTo>
                      <a:cubicBezTo>
                        <a:pt x="24162" y="5342"/>
                        <a:pt x="24131" y="5333"/>
                        <a:pt x="24099" y="5333"/>
                      </a:cubicBezTo>
                      <a:cubicBezTo>
                        <a:pt x="23679" y="5346"/>
                        <a:pt x="23279" y="5724"/>
                        <a:pt x="22905" y="5880"/>
                      </a:cubicBezTo>
                      <a:cubicBezTo>
                        <a:pt x="22595" y="6006"/>
                        <a:pt x="22299" y="6149"/>
                        <a:pt x="22021" y="6317"/>
                      </a:cubicBezTo>
                      <a:cubicBezTo>
                        <a:pt x="22381" y="5684"/>
                        <a:pt x="22709" y="5036"/>
                        <a:pt x="22968" y="4339"/>
                      </a:cubicBezTo>
                      <a:cubicBezTo>
                        <a:pt x="23361" y="3278"/>
                        <a:pt x="23798" y="1870"/>
                        <a:pt x="23711" y="736"/>
                      </a:cubicBezTo>
                      <a:cubicBezTo>
                        <a:pt x="23706" y="690"/>
                        <a:pt x="23683" y="658"/>
                        <a:pt x="23652" y="644"/>
                      </a:cubicBezTo>
                      <a:cubicBezTo>
                        <a:pt x="23734" y="603"/>
                        <a:pt x="23811" y="566"/>
                        <a:pt x="23898" y="544"/>
                      </a:cubicBezTo>
                      <a:close/>
                      <a:moveTo>
                        <a:pt x="23483" y="744"/>
                      </a:moveTo>
                      <a:lnTo>
                        <a:pt x="23483" y="744"/>
                      </a:lnTo>
                      <a:cubicBezTo>
                        <a:pt x="23042" y="1842"/>
                        <a:pt x="22873" y="3081"/>
                        <a:pt x="22495" y="4208"/>
                      </a:cubicBezTo>
                      <a:cubicBezTo>
                        <a:pt x="22213" y="5059"/>
                        <a:pt x="21765" y="5848"/>
                        <a:pt x="21301" y="6613"/>
                      </a:cubicBezTo>
                      <a:cubicBezTo>
                        <a:pt x="21338" y="6313"/>
                        <a:pt x="21342" y="5998"/>
                        <a:pt x="21328" y="5661"/>
                      </a:cubicBezTo>
                      <a:cubicBezTo>
                        <a:pt x="21301" y="5095"/>
                        <a:pt x="21311" y="4431"/>
                        <a:pt x="21164" y="3852"/>
                      </a:cubicBezTo>
                      <a:cubicBezTo>
                        <a:pt x="21351" y="3583"/>
                        <a:pt x="21534" y="3314"/>
                        <a:pt x="21711" y="3036"/>
                      </a:cubicBezTo>
                      <a:cubicBezTo>
                        <a:pt x="22093" y="2431"/>
                        <a:pt x="22727" y="1250"/>
                        <a:pt x="23483" y="744"/>
                      </a:cubicBezTo>
                      <a:close/>
                      <a:moveTo>
                        <a:pt x="20758" y="4431"/>
                      </a:moveTo>
                      <a:cubicBezTo>
                        <a:pt x="20786" y="4744"/>
                        <a:pt x="20850" y="5059"/>
                        <a:pt x="20877" y="5360"/>
                      </a:cubicBezTo>
                      <a:cubicBezTo>
                        <a:pt x="20945" y="6057"/>
                        <a:pt x="20918" y="6744"/>
                        <a:pt x="20800" y="7428"/>
                      </a:cubicBezTo>
                      <a:cubicBezTo>
                        <a:pt x="20690" y="7606"/>
                        <a:pt x="20586" y="7779"/>
                        <a:pt x="20485" y="7953"/>
                      </a:cubicBezTo>
                      <a:cubicBezTo>
                        <a:pt x="20253" y="8349"/>
                        <a:pt x="20011" y="8759"/>
                        <a:pt x="19780" y="9183"/>
                      </a:cubicBezTo>
                      <a:cubicBezTo>
                        <a:pt x="19788" y="8759"/>
                        <a:pt x="19797" y="8330"/>
                        <a:pt x="19820" y="7907"/>
                      </a:cubicBezTo>
                      <a:cubicBezTo>
                        <a:pt x="19866" y="7182"/>
                        <a:pt x="19984" y="6426"/>
                        <a:pt x="19883" y="5701"/>
                      </a:cubicBezTo>
                      <a:cubicBezTo>
                        <a:pt x="20167" y="5274"/>
                        <a:pt x="20467" y="4854"/>
                        <a:pt x="20758" y="4431"/>
                      </a:cubicBezTo>
                      <a:close/>
                      <a:moveTo>
                        <a:pt x="24037" y="5760"/>
                      </a:moveTo>
                      <a:lnTo>
                        <a:pt x="24037" y="5760"/>
                      </a:lnTo>
                      <a:cubicBezTo>
                        <a:pt x="24051" y="5768"/>
                        <a:pt x="24066" y="5774"/>
                        <a:pt x="24083" y="5774"/>
                      </a:cubicBezTo>
                      <a:cubicBezTo>
                        <a:pt x="24091" y="5774"/>
                        <a:pt x="24099" y="5772"/>
                        <a:pt x="24108" y="5770"/>
                      </a:cubicBezTo>
                      <a:cubicBezTo>
                        <a:pt x="24112" y="5770"/>
                        <a:pt x="24121" y="5766"/>
                        <a:pt x="24126" y="5766"/>
                      </a:cubicBezTo>
                      <a:cubicBezTo>
                        <a:pt x="23971" y="6608"/>
                        <a:pt x="23721" y="7433"/>
                        <a:pt x="23365" y="8212"/>
                      </a:cubicBezTo>
                      <a:cubicBezTo>
                        <a:pt x="22340" y="8298"/>
                        <a:pt x="21242" y="8986"/>
                        <a:pt x="20326" y="9328"/>
                      </a:cubicBezTo>
                      <a:cubicBezTo>
                        <a:pt x="20231" y="9365"/>
                        <a:pt x="20256" y="9501"/>
                        <a:pt x="20344" y="9501"/>
                      </a:cubicBezTo>
                      <a:cubicBezTo>
                        <a:pt x="20352" y="9501"/>
                        <a:pt x="20361" y="9500"/>
                        <a:pt x="20371" y="9497"/>
                      </a:cubicBezTo>
                      <a:cubicBezTo>
                        <a:pt x="20964" y="9314"/>
                        <a:pt x="21561" y="9156"/>
                        <a:pt x="22148" y="8954"/>
                      </a:cubicBezTo>
                      <a:cubicBezTo>
                        <a:pt x="22463" y="8850"/>
                        <a:pt x="22804" y="8777"/>
                        <a:pt x="23132" y="8685"/>
                      </a:cubicBezTo>
                      <a:lnTo>
                        <a:pt x="23132" y="8685"/>
                      </a:lnTo>
                      <a:cubicBezTo>
                        <a:pt x="22444" y="9976"/>
                        <a:pt x="21256" y="10918"/>
                        <a:pt x="20152" y="11848"/>
                      </a:cubicBezTo>
                      <a:cubicBezTo>
                        <a:pt x="19688" y="12245"/>
                        <a:pt x="19123" y="12687"/>
                        <a:pt x="18659" y="13187"/>
                      </a:cubicBezTo>
                      <a:cubicBezTo>
                        <a:pt x="18877" y="12458"/>
                        <a:pt x="19114" y="11734"/>
                        <a:pt x="19424" y="11028"/>
                      </a:cubicBezTo>
                      <a:cubicBezTo>
                        <a:pt x="19984" y="9757"/>
                        <a:pt x="20695" y="8559"/>
                        <a:pt x="21401" y="7369"/>
                      </a:cubicBezTo>
                      <a:cubicBezTo>
                        <a:pt x="21475" y="7246"/>
                        <a:pt x="21547" y="7127"/>
                        <a:pt x="21620" y="7009"/>
                      </a:cubicBezTo>
                      <a:cubicBezTo>
                        <a:pt x="22076" y="6754"/>
                        <a:pt x="22522" y="6481"/>
                        <a:pt x="23014" y="6280"/>
                      </a:cubicBezTo>
                      <a:cubicBezTo>
                        <a:pt x="23246" y="6189"/>
                        <a:pt x="23437" y="6107"/>
                        <a:pt x="23643" y="5975"/>
                      </a:cubicBezTo>
                      <a:cubicBezTo>
                        <a:pt x="23729" y="5916"/>
                        <a:pt x="23826" y="5870"/>
                        <a:pt x="23916" y="5825"/>
                      </a:cubicBezTo>
                      <a:cubicBezTo>
                        <a:pt x="23998" y="5783"/>
                        <a:pt x="24039" y="5775"/>
                        <a:pt x="24057" y="5770"/>
                      </a:cubicBezTo>
                      <a:cubicBezTo>
                        <a:pt x="24051" y="5770"/>
                        <a:pt x="24045" y="5765"/>
                        <a:pt x="24037" y="5760"/>
                      </a:cubicBezTo>
                      <a:close/>
                      <a:moveTo>
                        <a:pt x="19524" y="6267"/>
                      </a:moveTo>
                      <a:lnTo>
                        <a:pt x="19524" y="6267"/>
                      </a:lnTo>
                      <a:cubicBezTo>
                        <a:pt x="19479" y="6813"/>
                        <a:pt x="19483" y="7369"/>
                        <a:pt x="19456" y="7907"/>
                      </a:cubicBezTo>
                      <a:cubicBezTo>
                        <a:pt x="19424" y="8536"/>
                        <a:pt x="19387" y="9169"/>
                        <a:pt x="19446" y="9793"/>
                      </a:cubicBezTo>
                      <a:cubicBezTo>
                        <a:pt x="18731" y="11156"/>
                        <a:pt x="18116" y="12636"/>
                        <a:pt x="17993" y="14113"/>
                      </a:cubicBezTo>
                      <a:cubicBezTo>
                        <a:pt x="17980" y="14144"/>
                        <a:pt x="17961" y="14176"/>
                        <a:pt x="17948" y="14208"/>
                      </a:cubicBezTo>
                      <a:cubicBezTo>
                        <a:pt x="17938" y="14153"/>
                        <a:pt x="17925" y="14098"/>
                        <a:pt x="17915" y="14044"/>
                      </a:cubicBezTo>
                      <a:cubicBezTo>
                        <a:pt x="17852" y="13219"/>
                        <a:pt x="17860" y="12376"/>
                        <a:pt x="17883" y="11602"/>
                      </a:cubicBezTo>
                      <a:cubicBezTo>
                        <a:pt x="17929" y="9720"/>
                        <a:pt x="18476" y="8021"/>
                        <a:pt x="19437" y="6412"/>
                      </a:cubicBezTo>
                      <a:cubicBezTo>
                        <a:pt x="19465" y="6362"/>
                        <a:pt x="19496" y="6317"/>
                        <a:pt x="19524" y="6267"/>
                      </a:cubicBezTo>
                      <a:close/>
                      <a:moveTo>
                        <a:pt x="10115" y="8075"/>
                      </a:moveTo>
                      <a:lnTo>
                        <a:pt x="10115" y="8075"/>
                      </a:lnTo>
                      <a:cubicBezTo>
                        <a:pt x="10899" y="8353"/>
                        <a:pt x="11578" y="8918"/>
                        <a:pt x="12256" y="9374"/>
                      </a:cubicBezTo>
                      <a:cubicBezTo>
                        <a:pt x="13232" y="10035"/>
                        <a:pt x="14098" y="10769"/>
                        <a:pt x="14895" y="11638"/>
                      </a:cubicBezTo>
                      <a:cubicBezTo>
                        <a:pt x="16344" y="13210"/>
                        <a:pt x="17068" y="15092"/>
                        <a:pt x="17778" y="17042"/>
                      </a:cubicBezTo>
                      <a:lnTo>
                        <a:pt x="17778" y="17061"/>
                      </a:lnTo>
                      <a:cubicBezTo>
                        <a:pt x="17505" y="16504"/>
                        <a:pt x="17200" y="15980"/>
                        <a:pt x="16758" y="15484"/>
                      </a:cubicBezTo>
                      <a:cubicBezTo>
                        <a:pt x="16020" y="14651"/>
                        <a:pt x="14950" y="14131"/>
                        <a:pt x="14129" y="13383"/>
                      </a:cubicBezTo>
                      <a:cubicBezTo>
                        <a:pt x="13145" y="12481"/>
                        <a:pt x="12325" y="11397"/>
                        <a:pt x="11627" y="10258"/>
                      </a:cubicBezTo>
                      <a:cubicBezTo>
                        <a:pt x="11305" y="9734"/>
                        <a:pt x="10912" y="9246"/>
                        <a:pt x="10548" y="8750"/>
                      </a:cubicBezTo>
                      <a:cubicBezTo>
                        <a:pt x="10388" y="8536"/>
                        <a:pt x="10261" y="8298"/>
                        <a:pt x="10115" y="8075"/>
                      </a:cubicBezTo>
                      <a:close/>
                      <a:moveTo>
                        <a:pt x="10060" y="8964"/>
                      </a:moveTo>
                      <a:cubicBezTo>
                        <a:pt x="10384" y="9419"/>
                        <a:pt x="10785" y="9848"/>
                        <a:pt x="11059" y="10235"/>
                      </a:cubicBezTo>
                      <a:cubicBezTo>
                        <a:pt x="11732" y="11201"/>
                        <a:pt x="12344" y="12157"/>
                        <a:pt x="13141" y="13032"/>
                      </a:cubicBezTo>
                      <a:cubicBezTo>
                        <a:pt x="13892" y="13862"/>
                        <a:pt x="14771" y="14477"/>
                        <a:pt x="15679" y="15120"/>
                      </a:cubicBezTo>
                      <a:cubicBezTo>
                        <a:pt x="16708" y="15853"/>
                        <a:pt x="17324" y="16838"/>
                        <a:pt x="17888" y="17921"/>
                      </a:cubicBezTo>
                      <a:cubicBezTo>
                        <a:pt x="17898" y="18003"/>
                        <a:pt x="17906" y="18081"/>
                        <a:pt x="17915" y="18163"/>
                      </a:cubicBezTo>
                      <a:cubicBezTo>
                        <a:pt x="17282" y="17366"/>
                        <a:pt x="16248" y="16783"/>
                        <a:pt x="15460" y="16163"/>
                      </a:cubicBezTo>
                      <a:cubicBezTo>
                        <a:pt x="14494" y="15402"/>
                        <a:pt x="13578" y="14582"/>
                        <a:pt x="12781" y="13643"/>
                      </a:cubicBezTo>
                      <a:cubicBezTo>
                        <a:pt x="11669" y="12331"/>
                        <a:pt x="10407" y="10718"/>
                        <a:pt x="10060" y="8964"/>
                      </a:cubicBezTo>
                      <a:close/>
                      <a:moveTo>
                        <a:pt x="23950" y="16052"/>
                      </a:moveTo>
                      <a:cubicBezTo>
                        <a:pt x="25571" y="16052"/>
                        <a:pt x="27222" y="16484"/>
                        <a:pt x="28418" y="17197"/>
                      </a:cubicBezTo>
                      <a:cubicBezTo>
                        <a:pt x="32551" y="19667"/>
                        <a:pt x="33703" y="25458"/>
                        <a:pt x="32997" y="29850"/>
                      </a:cubicBezTo>
                      <a:cubicBezTo>
                        <a:pt x="31748" y="37619"/>
                        <a:pt x="25101" y="43360"/>
                        <a:pt x="17547" y="44180"/>
                      </a:cubicBezTo>
                      <a:cubicBezTo>
                        <a:pt x="17517" y="44169"/>
                        <a:pt x="17484" y="44163"/>
                        <a:pt x="17452" y="44163"/>
                      </a:cubicBezTo>
                      <a:cubicBezTo>
                        <a:pt x="17404" y="44163"/>
                        <a:pt x="17357" y="44175"/>
                        <a:pt x="17319" y="44203"/>
                      </a:cubicBezTo>
                      <a:cubicBezTo>
                        <a:pt x="16772" y="44255"/>
                        <a:pt x="16221" y="44282"/>
                        <a:pt x="15667" y="44282"/>
                      </a:cubicBezTo>
                      <a:cubicBezTo>
                        <a:pt x="15112" y="44282"/>
                        <a:pt x="14555" y="44255"/>
                        <a:pt x="13997" y="44197"/>
                      </a:cubicBezTo>
                      <a:cubicBezTo>
                        <a:pt x="10384" y="43842"/>
                        <a:pt x="7067" y="42157"/>
                        <a:pt x="4574" y="39541"/>
                      </a:cubicBezTo>
                      <a:cubicBezTo>
                        <a:pt x="1909" y="36740"/>
                        <a:pt x="902" y="32967"/>
                        <a:pt x="1043" y="29171"/>
                      </a:cubicBezTo>
                      <a:cubicBezTo>
                        <a:pt x="1207" y="24833"/>
                        <a:pt x="3295" y="21216"/>
                        <a:pt x="6853" y="18779"/>
                      </a:cubicBezTo>
                      <a:cubicBezTo>
                        <a:pt x="8633" y="17555"/>
                        <a:pt x="10797" y="16757"/>
                        <a:pt x="12888" y="16757"/>
                      </a:cubicBezTo>
                      <a:cubicBezTo>
                        <a:pt x="14083" y="16757"/>
                        <a:pt x="15254" y="17017"/>
                        <a:pt x="16316" y="17607"/>
                      </a:cubicBezTo>
                      <a:cubicBezTo>
                        <a:pt x="16640" y="17862"/>
                        <a:pt x="16968" y="18095"/>
                        <a:pt x="17305" y="18281"/>
                      </a:cubicBezTo>
                      <a:cubicBezTo>
                        <a:pt x="17414" y="18377"/>
                        <a:pt x="17524" y="18472"/>
                        <a:pt x="17633" y="18573"/>
                      </a:cubicBezTo>
                      <a:cubicBezTo>
                        <a:pt x="17601" y="18623"/>
                        <a:pt x="17587" y="18691"/>
                        <a:pt x="17614" y="18773"/>
                      </a:cubicBezTo>
                      <a:cubicBezTo>
                        <a:pt x="17879" y="19694"/>
                        <a:pt x="17515" y="20796"/>
                        <a:pt x="17324" y="21713"/>
                      </a:cubicBezTo>
                      <a:cubicBezTo>
                        <a:pt x="17296" y="21826"/>
                        <a:pt x="17109" y="22200"/>
                        <a:pt x="17063" y="22487"/>
                      </a:cubicBezTo>
                      <a:cubicBezTo>
                        <a:pt x="15783" y="22428"/>
                        <a:pt x="13519" y="21585"/>
                        <a:pt x="13168" y="20337"/>
                      </a:cubicBezTo>
                      <a:cubicBezTo>
                        <a:pt x="13143" y="20250"/>
                        <a:pt x="13064" y="20209"/>
                        <a:pt x="12986" y="20209"/>
                      </a:cubicBezTo>
                      <a:cubicBezTo>
                        <a:pt x="12892" y="20209"/>
                        <a:pt x="12800" y="20270"/>
                        <a:pt x="12813" y="20382"/>
                      </a:cubicBezTo>
                      <a:cubicBezTo>
                        <a:pt x="13000" y="21908"/>
                        <a:pt x="15305" y="22861"/>
                        <a:pt x="16617" y="23088"/>
                      </a:cubicBezTo>
                      <a:cubicBezTo>
                        <a:pt x="16861" y="23131"/>
                        <a:pt x="17105" y="23151"/>
                        <a:pt x="17348" y="23151"/>
                      </a:cubicBezTo>
                      <a:cubicBezTo>
                        <a:pt x="18203" y="23151"/>
                        <a:pt x="19047" y="22905"/>
                        <a:pt x="19834" y="22564"/>
                      </a:cubicBezTo>
                      <a:cubicBezTo>
                        <a:pt x="20809" y="22141"/>
                        <a:pt x="22085" y="21348"/>
                        <a:pt x="22577" y="20369"/>
                      </a:cubicBezTo>
                      <a:cubicBezTo>
                        <a:pt x="22659" y="20209"/>
                        <a:pt x="22543" y="20055"/>
                        <a:pt x="22394" y="20055"/>
                      </a:cubicBezTo>
                      <a:cubicBezTo>
                        <a:pt x="22360" y="20055"/>
                        <a:pt x="22325" y="20063"/>
                        <a:pt x="22289" y="20081"/>
                      </a:cubicBezTo>
                      <a:cubicBezTo>
                        <a:pt x="21534" y="20446"/>
                        <a:pt x="20932" y="21111"/>
                        <a:pt x="20221" y="21567"/>
                      </a:cubicBezTo>
                      <a:cubicBezTo>
                        <a:pt x="19542" y="22004"/>
                        <a:pt x="18804" y="22295"/>
                        <a:pt x="18024" y="22419"/>
                      </a:cubicBezTo>
                      <a:cubicBezTo>
                        <a:pt x="18398" y="21772"/>
                        <a:pt x="18531" y="20888"/>
                        <a:pt x="18613" y="20241"/>
                      </a:cubicBezTo>
                      <a:cubicBezTo>
                        <a:pt x="18667" y="19817"/>
                        <a:pt x="18681" y="19393"/>
                        <a:pt x="18667" y="18970"/>
                      </a:cubicBezTo>
                      <a:cubicBezTo>
                        <a:pt x="19500" y="16889"/>
                        <a:pt x="21696" y="16052"/>
                        <a:pt x="23950" y="16052"/>
                      </a:cubicBezTo>
                      <a:close/>
                      <a:moveTo>
                        <a:pt x="24106" y="0"/>
                      </a:moveTo>
                      <a:cubicBezTo>
                        <a:pt x="24099" y="0"/>
                        <a:pt x="24092" y="1"/>
                        <a:pt x="24085" y="2"/>
                      </a:cubicBezTo>
                      <a:cubicBezTo>
                        <a:pt x="23037" y="93"/>
                        <a:pt x="22340" y="1123"/>
                        <a:pt x="21780" y="1906"/>
                      </a:cubicBezTo>
                      <a:cubicBezTo>
                        <a:pt x="20859" y="3191"/>
                        <a:pt x="19957" y="4536"/>
                        <a:pt x="19128" y="5880"/>
                      </a:cubicBezTo>
                      <a:cubicBezTo>
                        <a:pt x="18102" y="7547"/>
                        <a:pt x="17538" y="9328"/>
                        <a:pt x="17414" y="11278"/>
                      </a:cubicBezTo>
                      <a:cubicBezTo>
                        <a:pt x="17401" y="11484"/>
                        <a:pt x="17387" y="11698"/>
                        <a:pt x="17383" y="11917"/>
                      </a:cubicBezTo>
                      <a:cubicBezTo>
                        <a:pt x="17177" y="11228"/>
                        <a:pt x="16950" y="10550"/>
                        <a:pt x="16695" y="9884"/>
                      </a:cubicBezTo>
                      <a:cubicBezTo>
                        <a:pt x="16034" y="8157"/>
                        <a:pt x="15368" y="6294"/>
                        <a:pt x="14361" y="4740"/>
                      </a:cubicBezTo>
                      <a:cubicBezTo>
                        <a:pt x="14322" y="4677"/>
                        <a:pt x="14261" y="4649"/>
                        <a:pt x="14202" y="4649"/>
                      </a:cubicBezTo>
                      <a:cubicBezTo>
                        <a:pt x="14090" y="4649"/>
                        <a:pt x="13980" y="4746"/>
                        <a:pt x="14016" y="4886"/>
                      </a:cubicBezTo>
                      <a:cubicBezTo>
                        <a:pt x="14416" y="6444"/>
                        <a:pt x="15181" y="7934"/>
                        <a:pt x="15778" y="9424"/>
                      </a:cubicBezTo>
                      <a:cubicBezTo>
                        <a:pt x="16375" y="10905"/>
                        <a:pt x="16836" y="12422"/>
                        <a:pt x="17196" y="13976"/>
                      </a:cubicBezTo>
                      <a:cubicBezTo>
                        <a:pt x="17259" y="14254"/>
                        <a:pt x="17319" y="14536"/>
                        <a:pt x="17378" y="14815"/>
                      </a:cubicBezTo>
                      <a:cubicBezTo>
                        <a:pt x="16840" y="13570"/>
                        <a:pt x="16166" y="12399"/>
                        <a:pt x="15219" y="11315"/>
                      </a:cubicBezTo>
                      <a:cubicBezTo>
                        <a:pt x="14421" y="10408"/>
                        <a:pt x="13496" y="9629"/>
                        <a:pt x="12489" y="8977"/>
                      </a:cubicBezTo>
                      <a:cubicBezTo>
                        <a:pt x="11633" y="8422"/>
                        <a:pt x="10830" y="7697"/>
                        <a:pt x="9801" y="7501"/>
                      </a:cubicBezTo>
                      <a:cubicBezTo>
                        <a:pt x="9783" y="7498"/>
                        <a:pt x="9766" y="7497"/>
                        <a:pt x="9748" y="7497"/>
                      </a:cubicBezTo>
                      <a:cubicBezTo>
                        <a:pt x="9716" y="7497"/>
                        <a:pt x="9686" y="7501"/>
                        <a:pt x="9659" y="7510"/>
                      </a:cubicBezTo>
                      <a:cubicBezTo>
                        <a:pt x="9648" y="7506"/>
                        <a:pt x="9636" y="7504"/>
                        <a:pt x="9624" y="7504"/>
                      </a:cubicBezTo>
                      <a:cubicBezTo>
                        <a:pt x="9570" y="7504"/>
                        <a:pt x="9518" y="7543"/>
                        <a:pt x="9518" y="7606"/>
                      </a:cubicBezTo>
                      <a:lnTo>
                        <a:pt x="9518" y="7661"/>
                      </a:lnTo>
                      <a:cubicBezTo>
                        <a:pt x="9514" y="7679"/>
                        <a:pt x="9509" y="7701"/>
                        <a:pt x="9505" y="7724"/>
                      </a:cubicBezTo>
                      <a:cubicBezTo>
                        <a:pt x="9345" y="9866"/>
                        <a:pt x="10717" y="11802"/>
                        <a:pt x="11961" y="13411"/>
                      </a:cubicBezTo>
                      <a:cubicBezTo>
                        <a:pt x="12744" y="14422"/>
                        <a:pt x="13623" y="15315"/>
                        <a:pt x="14594" y="16140"/>
                      </a:cubicBezTo>
                      <a:cubicBezTo>
                        <a:pt x="14681" y="16213"/>
                        <a:pt x="14767" y="16291"/>
                        <a:pt x="14853" y="16363"/>
                      </a:cubicBezTo>
                      <a:cubicBezTo>
                        <a:pt x="14235" y="16194"/>
                        <a:pt x="13587" y="16117"/>
                        <a:pt x="12928" y="16117"/>
                      </a:cubicBezTo>
                      <a:cubicBezTo>
                        <a:pt x="10990" y="16117"/>
                        <a:pt x="8954" y="16783"/>
                        <a:pt x="7281" y="17734"/>
                      </a:cubicBezTo>
                      <a:cubicBezTo>
                        <a:pt x="3190" y="20058"/>
                        <a:pt x="820" y="23982"/>
                        <a:pt x="397" y="28610"/>
                      </a:cubicBezTo>
                      <a:cubicBezTo>
                        <a:pt x="0" y="32898"/>
                        <a:pt x="1244" y="37117"/>
                        <a:pt x="4201" y="40275"/>
                      </a:cubicBezTo>
                      <a:cubicBezTo>
                        <a:pt x="6999" y="43259"/>
                        <a:pt x="10912" y="44849"/>
                        <a:pt x="14958" y="45072"/>
                      </a:cubicBezTo>
                      <a:cubicBezTo>
                        <a:pt x="15268" y="45090"/>
                        <a:pt x="15575" y="45098"/>
                        <a:pt x="15880" y="45098"/>
                      </a:cubicBezTo>
                      <a:cubicBezTo>
                        <a:pt x="16205" y="45098"/>
                        <a:pt x="16528" y="45089"/>
                        <a:pt x="16849" y="45072"/>
                      </a:cubicBezTo>
                      <a:lnTo>
                        <a:pt x="16849" y="45072"/>
                      </a:lnTo>
                      <a:cubicBezTo>
                        <a:pt x="16676" y="45446"/>
                        <a:pt x="16531" y="45829"/>
                        <a:pt x="16403" y="46226"/>
                      </a:cubicBezTo>
                      <a:cubicBezTo>
                        <a:pt x="16234" y="46767"/>
                        <a:pt x="15957" y="47692"/>
                        <a:pt x="16330" y="48198"/>
                      </a:cubicBezTo>
                      <a:cubicBezTo>
                        <a:pt x="16372" y="48256"/>
                        <a:pt x="16435" y="48287"/>
                        <a:pt x="16497" y="48287"/>
                      </a:cubicBezTo>
                      <a:cubicBezTo>
                        <a:pt x="16571" y="48287"/>
                        <a:pt x="16642" y="48244"/>
                        <a:pt x="16672" y="48153"/>
                      </a:cubicBezTo>
                      <a:cubicBezTo>
                        <a:pt x="16845" y="47593"/>
                        <a:pt x="16772" y="46954"/>
                        <a:pt x="16931" y="46371"/>
                      </a:cubicBezTo>
                      <a:cubicBezTo>
                        <a:pt x="17027" y="46025"/>
                        <a:pt x="17150" y="45688"/>
                        <a:pt x="17282" y="45355"/>
                      </a:cubicBezTo>
                      <a:lnTo>
                        <a:pt x="17282" y="45355"/>
                      </a:lnTo>
                      <a:cubicBezTo>
                        <a:pt x="17160" y="45997"/>
                        <a:pt x="17100" y="46640"/>
                        <a:pt x="17177" y="47296"/>
                      </a:cubicBezTo>
                      <a:cubicBezTo>
                        <a:pt x="17234" y="47761"/>
                        <a:pt x="17430" y="48638"/>
                        <a:pt x="18012" y="48638"/>
                      </a:cubicBezTo>
                      <a:cubicBezTo>
                        <a:pt x="18041" y="48638"/>
                        <a:pt x="18071" y="48636"/>
                        <a:pt x="18102" y="48632"/>
                      </a:cubicBezTo>
                      <a:cubicBezTo>
                        <a:pt x="18180" y="48617"/>
                        <a:pt x="18216" y="48535"/>
                        <a:pt x="18226" y="48467"/>
                      </a:cubicBezTo>
                      <a:cubicBezTo>
                        <a:pt x="18253" y="48258"/>
                        <a:pt x="18161" y="48116"/>
                        <a:pt x="18062" y="47938"/>
                      </a:cubicBezTo>
                      <a:cubicBezTo>
                        <a:pt x="17888" y="47633"/>
                        <a:pt x="17843" y="47269"/>
                        <a:pt x="17811" y="46922"/>
                      </a:cubicBezTo>
                      <a:cubicBezTo>
                        <a:pt x="17770" y="46422"/>
                        <a:pt x="17797" y="45902"/>
                        <a:pt x="17860" y="45391"/>
                      </a:cubicBezTo>
                      <a:cubicBezTo>
                        <a:pt x="17952" y="45847"/>
                        <a:pt x="18161" y="46275"/>
                        <a:pt x="18390" y="46691"/>
                      </a:cubicBezTo>
                      <a:cubicBezTo>
                        <a:pt x="18708" y="47273"/>
                        <a:pt x="19086" y="48062"/>
                        <a:pt x="19616" y="48476"/>
                      </a:cubicBezTo>
                      <a:cubicBezTo>
                        <a:pt x="19656" y="48506"/>
                        <a:pt x="19703" y="48521"/>
                        <a:pt x="19747" y="48521"/>
                      </a:cubicBezTo>
                      <a:cubicBezTo>
                        <a:pt x="19839" y="48521"/>
                        <a:pt x="19922" y="48460"/>
                        <a:pt x="19925" y="48344"/>
                      </a:cubicBezTo>
                      <a:cubicBezTo>
                        <a:pt x="19944" y="47747"/>
                        <a:pt x="19483" y="47227"/>
                        <a:pt x="19173" y="46750"/>
                      </a:cubicBezTo>
                      <a:cubicBezTo>
                        <a:pt x="18795" y="46171"/>
                        <a:pt x="18499" y="45583"/>
                        <a:pt x="18339" y="44922"/>
                      </a:cubicBezTo>
                      <a:cubicBezTo>
                        <a:pt x="25357" y="43929"/>
                        <a:pt x="31398" y="38717"/>
                        <a:pt x="33384" y="31809"/>
                      </a:cubicBezTo>
                      <a:cubicBezTo>
                        <a:pt x="34614" y="27531"/>
                        <a:pt x="34086" y="22674"/>
                        <a:pt x="31470" y="19006"/>
                      </a:cubicBezTo>
                      <a:cubicBezTo>
                        <a:pt x="29722" y="16553"/>
                        <a:pt x="27005" y="15276"/>
                        <a:pt x="24137" y="15276"/>
                      </a:cubicBezTo>
                      <a:cubicBezTo>
                        <a:pt x="23351" y="15276"/>
                        <a:pt x="22553" y="15372"/>
                        <a:pt x="21761" y="15566"/>
                      </a:cubicBezTo>
                      <a:cubicBezTo>
                        <a:pt x="20472" y="15885"/>
                        <a:pt x="19273" y="16582"/>
                        <a:pt x="18549" y="17635"/>
                      </a:cubicBezTo>
                      <a:cubicBezTo>
                        <a:pt x="18430" y="16783"/>
                        <a:pt x="18257" y="15940"/>
                        <a:pt x="18116" y="15105"/>
                      </a:cubicBezTo>
                      <a:cubicBezTo>
                        <a:pt x="18107" y="15042"/>
                        <a:pt x="18093" y="14979"/>
                        <a:pt x="18079" y="14914"/>
                      </a:cubicBezTo>
                      <a:cubicBezTo>
                        <a:pt x="18107" y="14905"/>
                        <a:pt x="18129" y="14891"/>
                        <a:pt x="18139" y="14859"/>
                      </a:cubicBezTo>
                      <a:cubicBezTo>
                        <a:pt x="18171" y="14769"/>
                        <a:pt x="18198" y="14672"/>
                        <a:pt x="18230" y="14582"/>
                      </a:cubicBezTo>
                      <a:lnTo>
                        <a:pt x="18230" y="14577"/>
                      </a:lnTo>
                      <a:cubicBezTo>
                        <a:pt x="18996" y="13411"/>
                        <a:pt x="20198" y="12527"/>
                        <a:pt x="21242" y="11625"/>
                      </a:cubicBezTo>
                      <a:cubicBezTo>
                        <a:pt x="22404" y="10626"/>
                        <a:pt x="23355" y="9560"/>
                        <a:pt x="23967" y="8149"/>
                      </a:cubicBezTo>
                      <a:cubicBezTo>
                        <a:pt x="25028" y="5684"/>
                        <a:pt x="25033" y="2744"/>
                        <a:pt x="24326" y="183"/>
                      </a:cubicBezTo>
                      <a:cubicBezTo>
                        <a:pt x="24301" y="91"/>
                        <a:pt x="24208" y="0"/>
                        <a:pt x="2410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6"/>
                <p:cNvSpPr/>
                <p:nvPr/>
              </p:nvSpPr>
              <p:spPr>
                <a:xfrm>
                  <a:off x="1919176" y="1122661"/>
                  <a:ext cx="60687" cy="112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" h="4853" extrusionOk="0">
                      <a:moveTo>
                        <a:pt x="2420" y="1"/>
                      </a:moveTo>
                      <a:cubicBezTo>
                        <a:pt x="2412" y="1"/>
                        <a:pt x="2404" y="1"/>
                        <a:pt x="2395" y="3"/>
                      </a:cubicBezTo>
                      <a:cubicBezTo>
                        <a:pt x="1607" y="107"/>
                        <a:pt x="1197" y="977"/>
                        <a:pt x="933" y="1643"/>
                      </a:cubicBezTo>
                      <a:cubicBezTo>
                        <a:pt x="541" y="2636"/>
                        <a:pt x="258" y="3688"/>
                        <a:pt x="16" y="4727"/>
                      </a:cubicBezTo>
                      <a:cubicBezTo>
                        <a:pt x="0" y="4793"/>
                        <a:pt x="55" y="4852"/>
                        <a:pt x="113" y="4852"/>
                      </a:cubicBezTo>
                      <a:cubicBezTo>
                        <a:pt x="135" y="4852"/>
                        <a:pt x="157" y="4843"/>
                        <a:pt x="176" y="4823"/>
                      </a:cubicBezTo>
                      <a:cubicBezTo>
                        <a:pt x="1307" y="3534"/>
                        <a:pt x="891" y="1296"/>
                        <a:pt x="2486" y="321"/>
                      </a:cubicBezTo>
                      <a:cubicBezTo>
                        <a:pt x="2612" y="243"/>
                        <a:pt x="2581" y="1"/>
                        <a:pt x="2420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6"/>
                <p:cNvSpPr/>
                <p:nvPr/>
              </p:nvSpPr>
              <p:spPr>
                <a:xfrm>
                  <a:off x="1860835" y="1264124"/>
                  <a:ext cx="17256" cy="10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4674" extrusionOk="0">
                      <a:moveTo>
                        <a:pt x="572" y="0"/>
                      </a:moveTo>
                      <a:cubicBezTo>
                        <a:pt x="519" y="0"/>
                        <a:pt x="465" y="37"/>
                        <a:pt x="456" y="108"/>
                      </a:cubicBezTo>
                      <a:cubicBezTo>
                        <a:pt x="319" y="1520"/>
                        <a:pt x="0" y="3229"/>
                        <a:pt x="465" y="4595"/>
                      </a:cubicBezTo>
                      <a:cubicBezTo>
                        <a:pt x="483" y="4649"/>
                        <a:pt x="526" y="4674"/>
                        <a:pt x="569" y="4674"/>
                      </a:cubicBezTo>
                      <a:cubicBezTo>
                        <a:pt x="621" y="4674"/>
                        <a:pt x="674" y="4636"/>
                        <a:pt x="679" y="4568"/>
                      </a:cubicBezTo>
                      <a:cubicBezTo>
                        <a:pt x="724" y="3830"/>
                        <a:pt x="652" y="3083"/>
                        <a:pt x="669" y="2341"/>
                      </a:cubicBezTo>
                      <a:cubicBezTo>
                        <a:pt x="692" y="1594"/>
                        <a:pt x="743" y="856"/>
                        <a:pt x="683" y="108"/>
                      </a:cubicBezTo>
                      <a:cubicBezTo>
                        <a:pt x="676" y="36"/>
                        <a:pt x="625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6"/>
                <p:cNvSpPr/>
                <p:nvPr/>
              </p:nvSpPr>
              <p:spPr>
                <a:xfrm>
                  <a:off x="1926422" y="1283633"/>
                  <a:ext cx="18232" cy="83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3616" extrusionOk="0">
                      <a:moveTo>
                        <a:pt x="508" y="1"/>
                      </a:moveTo>
                      <a:cubicBezTo>
                        <a:pt x="466" y="1"/>
                        <a:pt x="425" y="26"/>
                        <a:pt x="411" y="83"/>
                      </a:cubicBezTo>
                      <a:cubicBezTo>
                        <a:pt x="151" y="1131"/>
                        <a:pt x="1" y="2471"/>
                        <a:pt x="274" y="3524"/>
                      </a:cubicBezTo>
                      <a:cubicBezTo>
                        <a:pt x="290" y="3585"/>
                        <a:pt x="344" y="3615"/>
                        <a:pt x="399" y="3615"/>
                      </a:cubicBezTo>
                      <a:cubicBezTo>
                        <a:pt x="454" y="3615"/>
                        <a:pt x="509" y="3585"/>
                        <a:pt x="524" y="3524"/>
                      </a:cubicBezTo>
                      <a:cubicBezTo>
                        <a:pt x="785" y="2449"/>
                        <a:pt x="457" y="1250"/>
                        <a:pt x="625" y="142"/>
                      </a:cubicBezTo>
                      <a:cubicBezTo>
                        <a:pt x="639" y="58"/>
                        <a:pt x="572" y="1"/>
                        <a:pt x="50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6"/>
                <p:cNvSpPr/>
                <p:nvPr/>
              </p:nvSpPr>
              <p:spPr>
                <a:xfrm>
                  <a:off x="1971107" y="1203948"/>
                  <a:ext cx="22644" cy="7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3076" extrusionOk="0">
                      <a:moveTo>
                        <a:pt x="768" y="1"/>
                      </a:moveTo>
                      <a:cubicBezTo>
                        <a:pt x="697" y="1"/>
                        <a:pt x="625" y="37"/>
                        <a:pt x="592" y="120"/>
                      </a:cubicBezTo>
                      <a:cubicBezTo>
                        <a:pt x="264" y="949"/>
                        <a:pt x="0" y="2102"/>
                        <a:pt x="268" y="2976"/>
                      </a:cubicBezTo>
                      <a:cubicBezTo>
                        <a:pt x="289" y="3043"/>
                        <a:pt x="346" y="3076"/>
                        <a:pt x="403" y="3076"/>
                      </a:cubicBezTo>
                      <a:cubicBezTo>
                        <a:pt x="460" y="3076"/>
                        <a:pt x="517" y="3043"/>
                        <a:pt x="537" y="2976"/>
                      </a:cubicBezTo>
                      <a:cubicBezTo>
                        <a:pt x="661" y="2581"/>
                        <a:pt x="629" y="2162"/>
                        <a:pt x="646" y="1746"/>
                      </a:cubicBezTo>
                      <a:cubicBezTo>
                        <a:pt x="674" y="1227"/>
                        <a:pt x="783" y="713"/>
                        <a:pt x="934" y="215"/>
                      </a:cubicBezTo>
                      <a:cubicBezTo>
                        <a:pt x="974" y="82"/>
                        <a:pt x="874" y="1"/>
                        <a:pt x="76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6"/>
                <p:cNvSpPr/>
                <p:nvPr/>
              </p:nvSpPr>
              <p:spPr>
                <a:xfrm>
                  <a:off x="2001578" y="1381225"/>
                  <a:ext cx="33328" cy="92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3987" extrusionOk="0">
                      <a:moveTo>
                        <a:pt x="192" y="1"/>
                      </a:moveTo>
                      <a:cubicBezTo>
                        <a:pt x="125" y="1"/>
                        <a:pt x="51" y="50"/>
                        <a:pt x="45" y="128"/>
                      </a:cubicBezTo>
                      <a:cubicBezTo>
                        <a:pt x="0" y="811"/>
                        <a:pt x="177" y="1422"/>
                        <a:pt x="405" y="2060"/>
                      </a:cubicBezTo>
                      <a:cubicBezTo>
                        <a:pt x="629" y="2680"/>
                        <a:pt x="815" y="3359"/>
                        <a:pt x="1153" y="3928"/>
                      </a:cubicBezTo>
                      <a:cubicBezTo>
                        <a:pt x="1178" y="3969"/>
                        <a:pt x="1216" y="3987"/>
                        <a:pt x="1253" y="3987"/>
                      </a:cubicBezTo>
                      <a:cubicBezTo>
                        <a:pt x="1314" y="3987"/>
                        <a:pt x="1375" y="3938"/>
                        <a:pt x="1380" y="3864"/>
                      </a:cubicBezTo>
                      <a:cubicBezTo>
                        <a:pt x="1435" y="3263"/>
                        <a:pt x="1162" y="2720"/>
                        <a:pt x="943" y="2174"/>
                      </a:cubicBezTo>
                      <a:cubicBezTo>
                        <a:pt x="670" y="1500"/>
                        <a:pt x="405" y="816"/>
                        <a:pt x="301" y="96"/>
                      </a:cubicBezTo>
                      <a:cubicBezTo>
                        <a:pt x="291" y="29"/>
                        <a:pt x="244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6"/>
                <p:cNvSpPr/>
                <p:nvPr/>
              </p:nvSpPr>
              <p:spPr>
                <a:xfrm>
                  <a:off x="1962212" y="1442074"/>
                  <a:ext cx="40574" cy="8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7" h="3528" extrusionOk="0">
                      <a:moveTo>
                        <a:pt x="171" y="1"/>
                      </a:moveTo>
                      <a:cubicBezTo>
                        <a:pt x="94" y="1"/>
                        <a:pt x="20" y="52"/>
                        <a:pt x="18" y="159"/>
                      </a:cubicBezTo>
                      <a:cubicBezTo>
                        <a:pt x="0" y="784"/>
                        <a:pt x="232" y="1322"/>
                        <a:pt x="524" y="1864"/>
                      </a:cubicBezTo>
                      <a:cubicBezTo>
                        <a:pt x="820" y="2424"/>
                        <a:pt x="1134" y="3008"/>
                        <a:pt x="1549" y="3495"/>
                      </a:cubicBezTo>
                      <a:cubicBezTo>
                        <a:pt x="1569" y="3518"/>
                        <a:pt x="1596" y="3528"/>
                        <a:pt x="1624" y="3528"/>
                      </a:cubicBezTo>
                      <a:cubicBezTo>
                        <a:pt x="1685" y="3528"/>
                        <a:pt x="1747" y="3480"/>
                        <a:pt x="1740" y="3418"/>
                      </a:cubicBezTo>
                      <a:cubicBezTo>
                        <a:pt x="1658" y="2224"/>
                        <a:pt x="506" y="1372"/>
                        <a:pt x="350" y="159"/>
                      </a:cubicBezTo>
                      <a:cubicBezTo>
                        <a:pt x="336" y="55"/>
                        <a:pt x="252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6"/>
                <p:cNvSpPr/>
                <p:nvPr/>
              </p:nvSpPr>
              <p:spPr>
                <a:xfrm>
                  <a:off x="1893628" y="1414111"/>
                  <a:ext cx="36997" cy="8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798" extrusionOk="0">
                      <a:moveTo>
                        <a:pt x="256" y="0"/>
                      </a:moveTo>
                      <a:cubicBezTo>
                        <a:pt x="174" y="0"/>
                        <a:pt x="89" y="55"/>
                        <a:pt x="77" y="160"/>
                      </a:cubicBezTo>
                      <a:cubicBezTo>
                        <a:pt x="1" y="862"/>
                        <a:pt x="132" y="1510"/>
                        <a:pt x="388" y="2166"/>
                      </a:cubicBezTo>
                      <a:cubicBezTo>
                        <a:pt x="607" y="2721"/>
                        <a:pt x="880" y="3414"/>
                        <a:pt x="1381" y="3775"/>
                      </a:cubicBezTo>
                      <a:cubicBezTo>
                        <a:pt x="1404" y="3791"/>
                        <a:pt x="1427" y="3798"/>
                        <a:pt x="1449" y="3798"/>
                      </a:cubicBezTo>
                      <a:cubicBezTo>
                        <a:pt x="1530" y="3798"/>
                        <a:pt x="1592" y="3702"/>
                        <a:pt x="1581" y="3619"/>
                      </a:cubicBezTo>
                      <a:cubicBezTo>
                        <a:pt x="1499" y="3109"/>
                        <a:pt x="1139" y="2654"/>
                        <a:pt x="916" y="2193"/>
                      </a:cubicBezTo>
                      <a:cubicBezTo>
                        <a:pt x="615" y="1560"/>
                        <a:pt x="401" y="867"/>
                        <a:pt x="411" y="160"/>
                      </a:cubicBezTo>
                      <a:cubicBezTo>
                        <a:pt x="411" y="52"/>
                        <a:pt x="335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6"/>
                <p:cNvSpPr/>
                <p:nvPr/>
              </p:nvSpPr>
              <p:spPr>
                <a:xfrm>
                  <a:off x="1851661" y="1179214"/>
                  <a:ext cx="26639" cy="6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796" extrusionOk="0">
                      <a:moveTo>
                        <a:pt x="955" y="1"/>
                      </a:moveTo>
                      <a:cubicBezTo>
                        <a:pt x="907" y="1"/>
                        <a:pt x="862" y="22"/>
                        <a:pt x="837" y="73"/>
                      </a:cubicBezTo>
                      <a:cubicBezTo>
                        <a:pt x="450" y="857"/>
                        <a:pt x="48" y="1800"/>
                        <a:pt x="4" y="2680"/>
                      </a:cubicBezTo>
                      <a:cubicBezTo>
                        <a:pt x="0" y="2752"/>
                        <a:pt x="62" y="2795"/>
                        <a:pt x="123" y="2795"/>
                      </a:cubicBezTo>
                      <a:cubicBezTo>
                        <a:pt x="162" y="2795"/>
                        <a:pt x="201" y="2778"/>
                        <a:pt x="222" y="2739"/>
                      </a:cubicBezTo>
                      <a:cubicBezTo>
                        <a:pt x="645" y="1974"/>
                        <a:pt x="824" y="1017"/>
                        <a:pt x="1110" y="187"/>
                      </a:cubicBezTo>
                      <a:cubicBezTo>
                        <a:pt x="1146" y="82"/>
                        <a:pt x="1047" y="1"/>
                        <a:pt x="955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6"/>
                <p:cNvSpPr/>
                <p:nvPr/>
              </p:nvSpPr>
              <p:spPr>
                <a:xfrm>
                  <a:off x="1982719" y="1592619"/>
                  <a:ext cx="74134" cy="5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2359" extrusionOk="0">
                      <a:moveTo>
                        <a:pt x="269" y="1"/>
                      </a:moveTo>
                      <a:cubicBezTo>
                        <a:pt x="126" y="1"/>
                        <a:pt x="1" y="211"/>
                        <a:pt x="133" y="316"/>
                      </a:cubicBezTo>
                      <a:cubicBezTo>
                        <a:pt x="1008" y="999"/>
                        <a:pt x="1923" y="2021"/>
                        <a:pt x="3004" y="2353"/>
                      </a:cubicBezTo>
                      <a:cubicBezTo>
                        <a:pt x="3016" y="2357"/>
                        <a:pt x="3029" y="2359"/>
                        <a:pt x="3040" y="2359"/>
                      </a:cubicBezTo>
                      <a:cubicBezTo>
                        <a:pt x="3140" y="2359"/>
                        <a:pt x="3191" y="2230"/>
                        <a:pt x="3122" y="2152"/>
                      </a:cubicBezTo>
                      <a:cubicBezTo>
                        <a:pt x="2753" y="1747"/>
                        <a:pt x="2274" y="1455"/>
                        <a:pt x="1841" y="1127"/>
                      </a:cubicBezTo>
                      <a:cubicBezTo>
                        <a:pt x="1349" y="758"/>
                        <a:pt x="853" y="394"/>
                        <a:pt x="356" y="30"/>
                      </a:cubicBezTo>
                      <a:cubicBezTo>
                        <a:pt x="328" y="9"/>
                        <a:pt x="298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6"/>
                <p:cNvSpPr/>
                <p:nvPr/>
              </p:nvSpPr>
              <p:spPr>
                <a:xfrm>
                  <a:off x="2071950" y="1589553"/>
                  <a:ext cx="72067" cy="4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1909" extrusionOk="0">
                      <a:moveTo>
                        <a:pt x="291" y="0"/>
                      </a:moveTo>
                      <a:cubicBezTo>
                        <a:pt x="148" y="0"/>
                        <a:pt x="1" y="163"/>
                        <a:pt x="104" y="298"/>
                      </a:cubicBezTo>
                      <a:cubicBezTo>
                        <a:pt x="506" y="826"/>
                        <a:pt x="993" y="1300"/>
                        <a:pt x="1567" y="1633"/>
                      </a:cubicBezTo>
                      <a:cubicBezTo>
                        <a:pt x="1806" y="1773"/>
                        <a:pt x="2141" y="1909"/>
                        <a:pt x="2446" y="1909"/>
                      </a:cubicBezTo>
                      <a:cubicBezTo>
                        <a:pt x="2686" y="1909"/>
                        <a:pt x="2907" y="1825"/>
                        <a:pt x="3048" y="1592"/>
                      </a:cubicBezTo>
                      <a:cubicBezTo>
                        <a:pt x="3103" y="1497"/>
                        <a:pt x="3025" y="1400"/>
                        <a:pt x="2930" y="1392"/>
                      </a:cubicBezTo>
                      <a:cubicBezTo>
                        <a:pt x="2428" y="1333"/>
                        <a:pt x="2055" y="1310"/>
                        <a:pt x="1599" y="1041"/>
                      </a:cubicBezTo>
                      <a:cubicBezTo>
                        <a:pt x="1157" y="780"/>
                        <a:pt x="760" y="444"/>
                        <a:pt x="419" y="57"/>
                      </a:cubicBezTo>
                      <a:cubicBezTo>
                        <a:pt x="383" y="17"/>
                        <a:pt x="337" y="0"/>
                        <a:pt x="29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" name="Google Shape;139;p26"/>
            <p:cNvGrpSpPr/>
            <p:nvPr/>
          </p:nvGrpSpPr>
          <p:grpSpPr>
            <a:xfrm>
              <a:off x="2091752" y="2621550"/>
              <a:ext cx="2540409" cy="1979578"/>
              <a:chOff x="2489257" y="2639067"/>
              <a:chExt cx="2406830" cy="1875488"/>
            </a:xfrm>
          </p:grpSpPr>
          <p:sp>
            <p:nvSpPr>
              <p:cNvPr id="140" name="Google Shape;140;p26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26"/>
            <p:cNvSpPr/>
            <p:nvPr/>
          </p:nvSpPr>
          <p:spPr>
            <a:xfrm>
              <a:off x="4337149" y="359456"/>
              <a:ext cx="1176671" cy="1164830"/>
            </a:xfrm>
            <a:custGeom>
              <a:avLst/>
              <a:gdLst/>
              <a:ahLst/>
              <a:cxnLst/>
              <a:rect l="l" t="t" r="r" b="b"/>
              <a:pathLst>
                <a:path w="47998" h="47515" extrusionOk="0">
                  <a:moveTo>
                    <a:pt x="26998" y="1533"/>
                  </a:moveTo>
                  <a:cubicBezTo>
                    <a:pt x="29864" y="1533"/>
                    <a:pt x="32742" y="2142"/>
                    <a:pt x="35363" y="3315"/>
                  </a:cubicBezTo>
                  <a:cubicBezTo>
                    <a:pt x="34173" y="4070"/>
                    <a:pt x="33334" y="5296"/>
                    <a:pt x="32547" y="6458"/>
                  </a:cubicBezTo>
                  <a:cubicBezTo>
                    <a:pt x="31608" y="7848"/>
                    <a:pt x="30587" y="9342"/>
                    <a:pt x="29977" y="10932"/>
                  </a:cubicBezTo>
                  <a:cubicBezTo>
                    <a:pt x="29721" y="10728"/>
                    <a:pt x="29458" y="10532"/>
                    <a:pt x="29185" y="10345"/>
                  </a:cubicBezTo>
                  <a:cubicBezTo>
                    <a:pt x="27785" y="9375"/>
                    <a:pt x="26289" y="8972"/>
                    <a:pt x="24783" y="8972"/>
                  </a:cubicBezTo>
                  <a:cubicBezTo>
                    <a:pt x="21379" y="8972"/>
                    <a:pt x="17925" y="11030"/>
                    <a:pt x="15434" y="13247"/>
                  </a:cubicBezTo>
                  <a:cubicBezTo>
                    <a:pt x="10954" y="17225"/>
                    <a:pt x="10572" y="22432"/>
                    <a:pt x="9209" y="27827"/>
                  </a:cubicBezTo>
                  <a:cubicBezTo>
                    <a:pt x="8976" y="27645"/>
                    <a:pt x="8722" y="27490"/>
                    <a:pt x="8448" y="27368"/>
                  </a:cubicBezTo>
                  <a:cubicBezTo>
                    <a:pt x="8544" y="27126"/>
                    <a:pt x="8490" y="26843"/>
                    <a:pt x="8189" y="26706"/>
                  </a:cubicBezTo>
                  <a:cubicBezTo>
                    <a:pt x="7960" y="26602"/>
                    <a:pt x="7733" y="26501"/>
                    <a:pt x="7506" y="26401"/>
                  </a:cubicBezTo>
                  <a:cubicBezTo>
                    <a:pt x="7901" y="18460"/>
                    <a:pt x="9173" y="10235"/>
                    <a:pt x="15939" y="5109"/>
                  </a:cubicBezTo>
                  <a:cubicBezTo>
                    <a:pt x="19138" y="2685"/>
                    <a:pt x="23057" y="1533"/>
                    <a:pt x="26998" y="1533"/>
                  </a:cubicBezTo>
                  <a:close/>
                  <a:moveTo>
                    <a:pt x="3027" y="25353"/>
                  </a:moveTo>
                  <a:cubicBezTo>
                    <a:pt x="4116" y="26182"/>
                    <a:pt x="5355" y="26711"/>
                    <a:pt x="6617" y="27276"/>
                  </a:cubicBezTo>
                  <a:cubicBezTo>
                    <a:pt x="6617" y="27294"/>
                    <a:pt x="6621" y="27313"/>
                    <a:pt x="6621" y="27330"/>
                  </a:cubicBezTo>
                  <a:cubicBezTo>
                    <a:pt x="6654" y="27546"/>
                    <a:pt x="6811" y="27640"/>
                    <a:pt x="6981" y="27640"/>
                  </a:cubicBezTo>
                  <a:cubicBezTo>
                    <a:pt x="7069" y="27640"/>
                    <a:pt x="7161" y="27614"/>
                    <a:pt x="7241" y="27568"/>
                  </a:cubicBezTo>
                  <a:cubicBezTo>
                    <a:pt x="7355" y="27622"/>
                    <a:pt x="7473" y="27673"/>
                    <a:pt x="7588" y="27732"/>
                  </a:cubicBezTo>
                  <a:cubicBezTo>
                    <a:pt x="7628" y="27750"/>
                    <a:pt x="7674" y="27768"/>
                    <a:pt x="7714" y="27778"/>
                  </a:cubicBezTo>
                  <a:cubicBezTo>
                    <a:pt x="8162" y="28155"/>
                    <a:pt x="8503" y="28643"/>
                    <a:pt x="8954" y="29012"/>
                  </a:cubicBezTo>
                  <a:cubicBezTo>
                    <a:pt x="8995" y="29258"/>
                    <a:pt x="9163" y="29486"/>
                    <a:pt x="9419" y="29540"/>
                  </a:cubicBezTo>
                  <a:cubicBezTo>
                    <a:pt x="11005" y="29891"/>
                    <a:pt x="12417" y="30625"/>
                    <a:pt x="13798" y="31435"/>
                  </a:cubicBezTo>
                  <a:cubicBezTo>
                    <a:pt x="13287" y="32415"/>
                    <a:pt x="12831" y="33427"/>
                    <a:pt x="12275" y="34379"/>
                  </a:cubicBezTo>
                  <a:cubicBezTo>
                    <a:pt x="9460" y="32142"/>
                    <a:pt x="5300" y="32238"/>
                    <a:pt x="1864" y="31381"/>
                  </a:cubicBezTo>
                  <a:cubicBezTo>
                    <a:pt x="2981" y="29563"/>
                    <a:pt x="2953" y="27481"/>
                    <a:pt x="3027" y="25353"/>
                  </a:cubicBezTo>
                  <a:close/>
                  <a:moveTo>
                    <a:pt x="36511" y="3874"/>
                  </a:moveTo>
                  <a:cubicBezTo>
                    <a:pt x="37805" y="4558"/>
                    <a:pt x="39021" y="5378"/>
                    <a:pt x="40124" y="6345"/>
                  </a:cubicBezTo>
                  <a:cubicBezTo>
                    <a:pt x="43550" y="9338"/>
                    <a:pt x="44589" y="13789"/>
                    <a:pt x="45451" y="18058"/>
                  </a:cubicBezTo>
                  <a:cubicBezTo>
                    <a:pt x="46347" y="22501"/>
                    <a:pt x="45077" y="26657"/>
                    <a:pt x="42324" y="30183"/>
                  </a:cubicBezTo>
                  <a:cubicBezTo>
                    <a:pt x="40251" y="32844"/>
                    <a:pt x="37572" y="35031"/>
                    <a:pt x="34789" y="36894"/>
                  </a:cubicBezTo>
                  <a:cubicBezTo>
                    <a:pt x="34141" y="37327"/>
                    <a:pt x="31526" y="38512"/>
                    <a:pt x="30665" y="39592"/>
                  </a:cubicBezTo>
                  <a:cubicBezTo>
                    <a:pt x="30651" y="39590"/>
                    <a:pt x="30638" y="39589"/>
                    <a:pt x="30624" y="39589"/>
                  </a:cubicBezTo>
                  <a:cubicBezTo>
                    <a:pt x="30610" y="39589"/>
                    <a:pt x="30597" y="39590"/>
                    <a:pt x="30583" y="39592"/>
                  </a:cubicBezTo>
                  <a:cubicBezTo>
                    <a:pt x="30567" y="39590"/>
                    <a:pt x="30550" y="39589"/>
                    <a:pt x="30534" y="39589"/>
                  </a:cubicBezTo>
                  <a:cubicBezTo>
                    <a:pt x="30459" y="39589"/>
                    <a:pt x="30387" y="39607"/>
                    <a:pt x="30323" y="39637"/>
                  </a:cubicBezTo>
                  <a:lnTo>
                    <a:pt x="30318" y="39632"/>
                  </a:lnTo>
                  <a:cubicBezTo>
                    <a:pt x="30100" y="39582"/>
                    <a:pt x="29881" y="39519"/>
                    <a:pt x="29662" y="39455"/>
                  </a:cubicBezTo>
                  <a:cubicBezTo>
                    <a:pt x="29448" y="39391"/>
                    <a:pt x="29229" y="39336"/>
                    <a:pt x="29006" y="39300"/>
                  </a:cubicBezTo>
                  <a:cubicBezTo>
                    <a:pt x="28934" y="39286"/>
                    <a:pt x="28870" y="39280"/>
                    <a:pt x="28808" y="39280"/>
                  </a:cubicBezTo>
                  <a:cubicBezTo>
                    <a:pt x="28753" y="39280"/>
                    <a:pt x="28700" y="39284"/>
                    <a:pt x="28646" y="39291"/>
                  </a:cubicBezTo>
                  <a:cubicBezTo>
                    <a:pt x="29799" y="36885"/>
                    <a:pt x="31841" y="35031"/>
                    <a:pt x="32825" y="32552"/>
                  </a:cubicBezTo>
                  <a:cubicBezTo>
                    <a:pt x="34041" y="29500"/>
                    <a:pt x="34756" y="26369"/>
                    <a:pt x="35035" y="23103"/>
                  </a:cubicBezTo>
                  <a:cubicBezTo>
                    <a:pt x="35412" y="18701"/>
                    <a:pt x="33973" y="14669"/>
                    <a:pt x="30907" y="11752"/>
                  </a:cubicBezTo>
                  <a:cubicBezTo>
                    <a:pt x="31900" y="10686"/>
                    <a:pt x="32583" y="9329"/>
                    <a:pt x="33372" y="8116"/>
                  </a:cubicBezTo>
                  <a:cubicBezTo>
                    <a:pt x="34328" y="6631"/>
                    <a:pt x="35494" y="5310"/>
                    <a:pt x="36511" y="3874"/>
                  </a:cubicBezTo>
                  <a:close/>
                  <a:moveTo>
                    <a:pt x="24182" y="37668"/>
                  </a:moveTo>
                  <a:cubicBezTo>
                    <a:pt x="25406" y="38357"/>
                    <a:pt x="26637" y="39008"/>
                    <a:pt x="27772" y="39861"/>
                  </a:cubicBezTo>
                  <a:cubicBezTo>
                    <a:pt x="27837" y="39908"/>
                    <a:pt x="27922" y="39928"/>
                    <a:pt x="28011" y="39928"/>
                  </a:cubicBezTo>
                  <a:cubicBezTo>
                    <a:pt x="28034" y="39928"/>
                    <a:pt x="28058" y="39927"/>
                    <a:pt x="28081" y="39924"/>
                  </a:cubicBezTo>
                  <a:cubicBezTo>
                    <a:pt x="28118" y="39970"/>
                    <a:pt x="28163" y="40006"/>
                    <a:pt x="28228" y="40019"/>
                  </a:cubicBezTo>
                  <a:cubicBezTo>
                    <a:pt x="28596" y="40129"/>
                    <a:pt x="28988" y="40389"/>
                    <a:pt x="29339" y="40562"/>
                  </a:cubicBezTo>
                  <a:cubicBezTo>
                    <a:pt x="29622" y="40703"/>
                    <a:pt x="29876" y="40798"/>
                    <a:pt x="30126" y="40798"/>
                  </a:cubicBezTo>
                  <a:cubicBezTo>
                    <a:pt x="30206" y="40798"/>
                    <a:pt x="30285" y="40788"/>
                    <a:pt x="30364" y="40767"/>
                  </a:cubicBezTo>
                  <a:cubicBezTo>
                    <a:pt x="30638" y="41058"/>
                    <a:pt x="31071" y="41264"/>
                    <a:pt x="31393" y="41501"/>
                  </a:cubicBezTo>
                  <a:cubicBezTo>
                    <a:pt x="32278" y="42143"/>
                    <a:pt x="33176" y="42704"/>
                    <a:pt x="34160" y="43100"/>
                  </a:cubicBezTo>
                  <a:cubicBezTo>
                    <a:pt x="33203" y="44130"/>
                    <a:pt x="32501" y="45350"/>
                    <a:pt x="31521" y="46372"/>
                  </a:cubicBezTo>
                  <a:cubicBezTo>
                    <a:pt x="29631" y="43387"/>
                    <a:pt x="26136" y="42107"/>
                    <a:pt x="23042" y="40626"/>
                  </a:cubicBezTo>
                  <a:cubicBezTo>
                    <a:pt x="23598" y="39660"/>
                    <a:pt x="24003" y="38744"/>
                    <a:pt x="24182" y="37668"/>
                  </a:cubicBezTo>
                  <a:close/>
                  <a:moveTo>
                    <a:pt x="27138" y="1"/>
                  </a:moveTo>
                  <a:cubicBezTo>
                    <a:pt x="22613" y="1"/>
                    <a:pt x="18107" y="1410"/>
                    <a:pt x="14572" y="4299"/>
                  </a:cubicBezTo>
                  <a:cubicBezTo>
                    <a:pt x="8425" y="9315"/>
                    <a:pt x="5729" y="18113"/>
                    <a:pt x="6457" y="25950"/>
                  </a:cubicBezTo>
                  <a:cubicBezTo>
                    <a:pt x="5163" y="25381"/>
                    <a:pt x="3919" y="24761"/>
                    <a:pt x="2917" y="23677"/>
                  </a:cubicBezTo>
                  <a:cubicBezTo>
                    <a:pt x="2799" y="23549"/>
                    <a:pt x="2662" y="23495"/>
                    <a:pt x="2528" y="23495"/>
                  </a:cubicBezTo>
                  <a:cubicBezTo>
                    <a:pt x="2226" y="23495"/>
                    <a:pt x="1937" y="23768"/>
                    <a:pt x="1906" y="24096"/>
                  </a:cubicBezTo>
                  <a:cubicBezTo>
                    <a:pt x="1655" y="26533"/>
                    <a:pt x="2074" y="29322"/>
                    <a:pt x="333" y="31299"/>
                  </a:cubicBezTo>
                  <a:cubicBezTo>
                    <a:pt x="1" y="31677"/>
                    <a:pt x="146" y="32215"/>
                    <a:pt x="621" y="32383"/>
                  </a:cubicBezTo>
                  <a:cubicBezTo>
                    <a:pt x="4152" y="33622"/>
                    <a:pt x="9140" y="33145"/>
                    <a:pt x="11934" y="35937"/>
                  </a:cubicBezTo>
                  <a:cubicBezTo>
                    <a:pt x="12072" y="36074"/>
                    <a:pt x="12241" y="36136"/>
                    <a:pt x="12408" y="36136"/>
                  </a:cubicBezTo>
                  <a:cubicBezTo>
                    <a:pt x="12644" y="36136"/>
                    <a:pt x="12878" y="36012"/>
                    <a:pt x="13022" y="35796"/>
                  </a:cubicBezTo>
                  <a:cubicBezTo>
                    <a:pt x="13920" y="34452"/>
                    <a:pt x="14494" y="32939"/>
                    <a:pt x="15274" y="31527"/>
                  </a:cubicBezTo>
                  <a:cubicBezTo>
                    <a:pt x="15451" y="31208"/>
                    <a:pt x="15356" y="30798"/>
                    <a:pt x="15037" y="30611"/>
                  </a:cubicBezTo>
                  <a:cubicBezTo>
                    <a:pt x="13556" y="29740"/>
                    <a:pt x="12052" y="28912"/>
                    <a:pt x="10398" y="28456"/>
                  </a:cubicBezTo>
                  <a:cubicBezTo>
                    <a:pt x="11678" y="23978"/>
                    <a:pt x="11765" y="19280"/>
                    <a:pt x="15041" y="15607"/>
                  </a:cubicBezTo>
                  <a:cubicBezTo>
                    <a:pt x="17527" y="12820"/>
                    <a:pt x="21004" y="10493"/>
                    <a:pt x="24573" y="10493"/>
                  </a:cubicBezTo>
                  <a:cubicBezTo>
                    <a:pt x="26092" y="10493"/>
                    <a:pt x="27628" y="10915"/>
                    <a:pt x="29111" y="11903"/>
                  </a:cubicBezTo>
                  <a:cubicBezTo>
                    <a:pt x="33567" y="14864"/>
                    <a:pt x="34305" y="20041"/>
                    <a:pt x="33727" y="24948"/>
                  </a:cubicBezTo>
                  <a:cubicBezTo>
                    <a:pt x="33395" y="27736"/>
                    <a:pt x="32674" y="31017"/>
                    <a:pt x="31212" y="33445"/>
                  </a:cubicBezTo>
                  <a:cubicBezTo>
                    <a:pt x="30127" y="35241"/>
                    <a:pt x="28760" y="36776"/>
                    <a:pt x="27831" y="38648"/>
                  </a:cubicBezTo>
                  <a:cubicBezTo>
                    <a:pt x="26615" y="37815"/>
                    <a:pt x="25307" y="37168"/>
                    <a:pt x="24026" y="36434"/>
                  </a:cubicBezTo>
                  <a:cubicBezTo>
                    <a:pt x="23944" y="36387"/>
                    <a:pt x="23859" y="36366"/>
                    <a:pt x="23777" y="36366"/>
                  </a:cubicBezTo>
                  <a:cubicBezTo>
                    <a:pt x="23518" y="36366"/>
                    <a:pt x="23288" y="36578"/>
                    <a:pt x="23274" y="36863"/>
                  </a:cubicBezTo>
                  <a:cubicBezTo>
                    <a:pt x="23206" y="38320"/>
                    <a:pt x="22668" y="39363"/>
                    <a:pt x="21934" y="40589"/>
                  </a:cubicBezTo>
                  <a:cubicBezTo>
                    <a:pt x="21808" y="40804"/>
                    <a:pt x="21871" y="41140"/>
                    <a:pt x="22108" y="41255"/>
                  </a:cubicBezTo>
                  <a:cubicBezTo>
                    <a:pt x="25166" y="42740"/>
                    <a:pt x="29448" y="44034"/>
                    <a:pt x="31052" y="47301"/>
                  </a:cubicBezTo>
                  <a:cubicBezTo>
                    <a:pt x="31124" y="47442"/>
                    <a:pt x="31277" y="47514"/>
                    <a:pt x="31430" y="47514"/>
                  </a:cubicBezTo>
                  <a:cubicBezTo>
                    <a:pt x="31510" y="47514"/>
                    <a:pt x="31590" y="47495"/>
                    <a:pt x="31658" y="47455"/>
                  </a:cubicBezTo>
                  <a:cubicBezTo>
                    <a:pt x="33416" y="46454"/>
                    <a:pt x="34282" y="44513"/>
                    <a:pt x="35868" y="43283"/>
                  </a:cubicBezTo>
                  <a:cubicBezTo>
                    <a:pt x="36260" y="42977"/>
                    <a:pt x="36019" y="42298"/>
                    <a:pt x="35582" y="42193"/>
                  </a:cubicBezTo>
                  <a:cubicBezTo>
                    <a:pt x="34724" y="41988"/>
                    <a:pt x="33973" y="41638"/>
                    <a:pt x="33203" y="41218"/>
                  </a:cubicBezTo>
                  <a:cubicBezTo>
                    <a:pt x="33075" y="41150"/>
                    <a:pt x="31931" y="40521"/>
                    <a:pt x="31376" y="40216"/>
                  </a:cubicBezTo>
                  <a:cubicBezTo>
                    <a:pt x="31649" y="39855"/>
                    <a:pt x="34506" y="38293"/>
                    <a:pt x="34920" y="38038"/>
                  </a:cubicBezTo>
                  <a:cubicBezTo>
                    <a:pt x="36269" y="37209"/>
                    <a:pt x="37632" y="36438"/>
                    <a:pt x="38911" y="35496"/>
                  </a:cubicBezTo>
                  <a:cubicBezTo>
                    <a:pt x="42120" y="33126"/>
                    <a:pt x="44717" y="30133"/>
                    <a:pt x="46265" y="26442"/>
                  </a:cubicBezTo>
                  <a:cubicBezTo>
                    <a:pt x="47997" y="22314"/>
                    <a:pt x="47136" y="17958"/>
                    <a:pt x="46052" y="13789"/>
                  </a:cubicBezTo>
                  <a:cubicBezTo>
                    <a:pt x="44867" y="9220"/>
                    <a:pt x="42301" y="5592"/>
                    <a:pt x="38274" y="3100"/>
                  </a:cubicBezTo>
                  <a:cubicBezTo>
                    <a:pt x="34957" y="1049"/>
                    <a:pt x="31041" y="1"/>
                    <a:pt x="271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4797529" y="3375524"/>
              <a:ext cx="1326360" cy="1384117"/>
            </a:xfrm>
            <a:custGeom>
              <a:avLst/>
              <a:gdLst/>
              <a:ahLst/>
              <a:cxnLst/>
              <a:rect l="l" t="t" r="r" b="b"/>
              <a:pathLst>
                <a:path w="54104" h="56460" extrusionOk="0">
                  <a:moveTo>
                    <a:pt x="50357" y="982"/>
                  </a:moveTo>
                  <a:cubicBezTo>
                    <a:pt x="51507" y="982"/>
                    <a:pt x="52384" y="1978"/>
                    <a:pt x="52873" y="3008"/>
                  </a:cubicBezTo>
                  <a:cubicBezTo>
                    <a:pt x="53547" y="4430"/>
                    <a:pt x="53132" y="6074"/>
                    <a:pt x="52257" y="7291"/>
                  </a:cubicBezTo>
                  <a:cubicBezTo>
                    <a:pt x="51738" y="8011"/>
                    <a:pt x="51141" y="8676"/>
                    <a:pt x="50495" y="9304"/>
                  </a:cubicBezTo>
                  <a:cubicBezTo>
                    <a:pt x="49278" y="7428"/>
                    <a:pt x="47473" y="5960"/>
                    <a:pt x="45957" y="4325"/>
                  </a:cubicBezTo>
                  <a:cubicBezTo>
                    <a:pt x="46375" y="3914"/>
                    <a:pt x="46804" y="3504"/>
                    <a:pt x="47227" y="3094"/>
                  </a:cubicBezTo>
                  <a:cubicBezTo>
                    <a:pt x="47988" y="2361"/>
                    <a:pt x="48703" y="1372"/>
                    <a:pt x="49770" y="1067"/>
                  </a:cubicBezTo>
                  <a:cubicBezTo>
                    <a:pt x="49972" y="1009"/>
                    <a:pt x="50168" y="982"/>
                    <a:pt x="50357" y="982"/>
                  </a:cubicBezTo>
                  <a:close/>
                  <a:moveTo>
                    <a:pt x="45692" y="4589"/>
                  </a:moveTo>
                  <a:cubicBezTo>
                    <a:pt x="46621" y="6639"/>
                    <a:pt x="48731" y="7924"/>
                    <a:pt x="49944" y="9834"/>
                  </a:cubicBezTo>
                  <a:cubicBezTo>
                    <a:pt x="49688" y="10065"/>
                    <a:pt x="49428" y="10293"/>
                    <a:pt x="49164" y="10521"/>
                  </a:cubicBezTo>
                  <a:cubicBezTo>
                    <a:pt x="48571" y="9724"/>
                    <a:pt x="47852" y="8976"/>
                    <a:pt x="47255" y="8175"/>
                  </a:cubicBezTo>
                  <a:cubicBezTo>
                    <a:pt x="46521" y="7195"/>
                    <a:pt x="45560" y="6425"/>
                    <a:pt x="44817" y="5464"/>
                  </a:cubicBezTo>
                  <a:cubicBezTo>
                    <a:pt x="45105" y="5168"/>
                    <a:pt x="45400" y="4876"/>
                    <a:pt x="45692" y="4589"/>
                  </a:cubicBezTo>
                  <a:close/>
                  <a:moveTo>
                    <a:pt x="44403" y="5892"/>
                  </a:moveTo>
                  <a:cubicBezTo>
                    <a:pt x="44580" y="6206"/>
                    <a:pt x="44804" y="6503"/>
                    <a:pt x="45045" y="6785"/>
                  </a:cubicBezTo>
                  <a:cubicBezTo>
                    <a:pt x="45036" y="6794"/>
                    <a:pt x="45027" y="6799"/>
                    <a:pt x="45023" y="6804"/>
                  </a:cubicBezTo>
                  <a:cubicBezTo>
                    <a:pt x="43642" y="8248"/>
                    <a:pt x="42047" y="9500"/>
                    <a:pt x="40634" y="10922"/>
                  </a:cubicBezTo>
                  <a:cubicBezTo>
                    <a:pt x="38926" y="12649"/>
                    <a:pt x="37253" y="14408"/>
                    <a:pt x="35595" y="16180"/>
                  </a:cubicBezTo>
                  <a:cubicBezTo>
                    <a:pt x="32288" y="19703"/>
                    <a:pt x="29043" y="23278"/>
                    <a:pt x="25712" y="26783"/>
                  </a:cubicBezTo>
                  <a:cubicBezTo>
                    <a:pt x="22596" y="30068"/>
                    <a:pt x="19407" y="33275"/>
                    <a:pt x="16404" y="36670"/>
                  </a:cubicBezTo>
                  <a:cubicBezTo>
                    <a:pt x="13734" y="39687"/>
                    <a:pt x="11105" y="42803"/>
                    <a:pt x="8239" y="45646"/>
                  </a:cubicBezTo>
                  <a:cubicBezTo>
                    <a:pt x="8407" y="45176"/>
                    <a:pt x="8466" y="44707"/>
                    <a:pt x="8335" y="44338"/>
                  </a:cubicBezTo>
                  <a:cubicBezTo>
                    <a:pt x="8189" y="43924"/>
                    <a:pt x="7936" y="43772"/>
                    <a:pt x="7648" y="43772"/>
                  </a:cubicBezTo>
                  <a:cubicBezTo>
                    <a:pt x="7515" y="43772"/>
                    <a:pt x="7374" y="43805"/>
                    <a:pt x="7232" y="43859"/>
                  </a:cubicBezTo>
                  <a:cubicBezTo>
                    <a:pt x="7934" y="43003"/>
                    <a:pt x="8735" y="42229"/>
                    <a:pt x="9560" y="41491"/>
                  </a:cubicBezTo>
                  <a:cubicBezTo>
                    <a:pt x="14358" y="37176"/>
                    <a:pt x="18440" y="32072"/>
                    <a:pt x="23079" y="27585"/>
                  </a:cubicBezTo>
                  <a:cubicBezTo>
                    <a:pt x="27909" y="22914"/>
                    <a:pt x="32588" y="18080"/>
                    <a:pt x="37341" y="13333"/>
                  </a:cubicBezTo>
                  <a:cubicBezTo>
                    <a:pt x="39696" y="10976"/>
                    <a:pt x="41919" y="8516"/>
                    <a:pt x="44203" y="6097"/>
                  </a:cubicBezTo>
                  <a:cubicBezTo>
                    <a:pt x="44270" y="6028"/>
                    <a:pt x="44334" y="5960"/>
                    <a:pt x="44403" y="5892"/>
                  </a:cubicBezTo>
                  <a:close/>
                  <a:moveTo>
                    <a:pt x="45469" y="7254"/>
                  </a:moveTo>
                  <a:cubicBezTo>
                    <a:pt x="45898" y="7710"/>
                    <a:pt x="46348" y="8152"/>
                    <a:pt x="46712" y="8625"/>
                  </a:cubicBezTo>
                  <a:cubicBezTo>
                    <a:pt x="46772" y="8703"/>
                    <a:pt x="46831" y="8789"/>
                    <a:pt x="46895" y="8877"/>
                  </a:cubicBezTo>
                  <a:cubicBezTo>
                    <a:pt x="46289" y="9022"/>
                    <a:pt x="45464" y="10207"/>
                    <a:pt x="45159" y="10530"/>
                  </a:cubicBezTo>
                  <a:cubicBezTo>
                    <a:pt x="43829" y="11920"/>
                    <a:pt x="42525" y="13333"/>
                    <a:pt x="41227" y="14754"/>
                  </a:cubicBezTo>
                  <a:cubicBezTo>
                    <a:pt x="37696" y="18613"/>
                    <a:pt x="33987" y="22281"/>
                    <a:pt x="30305" y="25990"/>
                  </a:cubicBezTo>
                  <a:cubicBezTo>
                    <a:pt x="26719" y="29603"/>
                    <a:pt x="23311" y="33376"/>
                    <a:pt x="19694" y="36957"/>
                  </a:cubicBezTo>
                  <a:cubicBezTo>
                    <a:pt x="17903" y="38730"/>
                    <a:pt x="16104" y="40497"/>
                    <a:pt x="14331" y="42297"/>
                  </a:cubicBezTo>
                  <a:cubicBezTo>
                    <a:pt x="13078" y="43573"/>
                    <a:pt x="11561" y="44921"/>
                    <a:pt x="10371" y="46389"/>
                  </a:cubicBezTo>
                  <a:cubicBezTo>
                    <a:pt x="10367" y="46270"/>
                    <a:pt x="10348" y="46151"/>
                    <a:pt x="10317" y="46033"/>
                  </a:cubicBezTo>
                  <a:cubicBezTo>
                    <a:pt x="10276" y="45912"/>
                    <a:pt x="10186" y="45823"/>
                    <a:pt x="10065" y="45823"/>
                  </a:cubicBezTo>
                  <a:cubicBezTo>
                    <a:pt x="10049" y="45823"/>
                    <a:pt x="10033" y="45825"/>
                    <a:pt x="10016" y="45828"/>
                  </a:cubicBezTo>
                  <a:cubicBezTo>
                    <a:pt x="9547" y="45910"/>
                    <a:pt x="9109" y="45996"/>
                    <a:pt x="8695" y="46120"/>
                  </a:cubicBezTo>
                  <a:cubicBezTo>
                    <a:pt x="9369" y="45500"/>
                    <a:pt x="9961" y="44748"/>
                    <a:pt x="10550" y="44101"/>
                  </a:cubicBezTo>
                  <a:cubicBezTo>
                    <a:pt x="12176" y="42306"/>
                    <a:pt x="13825" y="40529"/>
                    <a:pt x="15447" y="38730"/>
                  </a:cubicBezTo>
                  <a:cubicBezTo>
                    <a:pt x="18823" y="34979"/>
                    <a:pt x="22250" y="31316"/>
                    <a:pt x="25740" y="27671"/>
                  </a:cubicBezTo>
                  <a:cubicBezTo>
                    <a:pt x="29085" y="24186"/>
                    <a:pt x="32332" y="20609"/>
                    <a:pt x="35627" y="17083"/>
                  </a:cubicBezTo>
                  <a:cubicBezTo>
                    <a:pt x="37286" y="15310"/>
                    <a:pt x="38958" y="13552"/>
                    <a:pt x="40657" y="11815"/>
                  </a:cubicBezTo>
                  <a:cubicBezTo>
                    <a:pt x="42193" y="10248"/>
                    <a:pt x="43929" y="8877"/>
                    <a:pt x="45437" y="7300"/>
                  </a:cubicBezTo>
                  <a:cubicBezTo>
                    <a:pt x="45450" y="7286"/>
                    <a:pt x="45460" y="7273"/>
                    <a:pt x="45469" y="7254"/>
                  </a:cubicBezTo>
                  <a:close/>
                  <a:moveTo>
                    <a:pt x="47319" y="9523"/>
                  </a:moveTo>
                  <a:cubicBezTo>
                    <a:pt x="47688" y="10088"/>
                    <a:pt x="48116" y="10685"/>
                    <a:pt x="48617" y="10976"/>
                  </a:cubicBezTo>
                  <a:cubicBezTo>
                    <a:pt x="47286" y="12075"/>
                    <a:pt x="45898" y="13109"/>
                    <a:pt x="44662" y="14208"/>
                  </a:cubicBezTo>
                  <a:cubicBezTo>
                    <a:pt x="39163" y="19091"/>
                    <a:pt x="34292" y="24614"/>
                    <a:pt x="29285" y="29982"/>
                  </a:cubicBezTo>
                  <a:cubicBezTo>
                    <a:pt x="24341" y="35280"/>
                    <a:pt x="19762" y="40907"/>
                    <a:pt x="14846" y="46233"/>
                  </a:cubicBezTo>
                  <a:cubicBezTo>
                    <a:pt x="13925" y="47232"/>
                    <a:pt x="13019" y="48233"/>
                    <a:pt x="12016" y="49150"/>
                  </a:cubicBezTo>
                  <a:cubicBezTo>
                    <a:pt x="11961" y="48599"/>
                    <a:pt x="11670" y="48038"/>
                    <a:pt x="11246" y="47800"/>
                  </a:cubicBezTo>
                  <a:cubicBezTo>
                    <a:pt x="11009" y="47670"/>
                    <a:pt x="10757" y="47615"/>
                    <a:pt x="10501" y="47615"/>
                  </a:cubicBezTo>
                  <a:cubicBezTo>
                    <a:pt x="10463" y="47615"/>
                    <a:pt x="10424" y="47616"/>
                    <a:pt x="10386" y="47619"/>
                  </a:cubicBezTo>
                  <a:cubicBezTo>
                    <a:pt x="11825" y="46292"/>
                    <a:pt x="13087" y="44639"/>
                    <a:pt x="14436" y="43249"/>
                  </a:cubicBezTo>
                  <a:cubicBezTo>
                    <a:pt x="16066" y="41567"/>
                    <a:pt x="17739" y="39933"/>
                    <a:pt x="19402" y="38287"/>
                  </a:cubicBezTo>
                  <a:cubicBezTo>
                    <a:pt x="22888" y="34842"/>
                    <a:pt x="26200" y="31244"/>
                    <a:pt x="29622" y="27734"/>
                  </a:cubicBezTo>
                  <a:cubicBezTo>
                    <a:pt x="33125" y="24140"/>
                    <a:pt x="36744" y="20659"/>
                    <a:pt x="40170" y="16982"/>
                  </a:cubicBezTo>
                  <a:cubicBezTo>
                    <a:pt x="41692" y="15350"/>
                    <a:pt x="43118" y="13333"/>
                    <a:pt x="44826" y="11906"/>
                  </a:cubicBezTo>
                  <a:cubicBezTo>
                    <a:pt x="45200" y="11596"/>
                    <a:pt x="46764" y="9600"/>
                    <a:pt x="47023" y="9600"/>
                  </a:cubicBezTo>
                  <a:cubicBezTo>
                    <a:pt x="47026" y="9600"/>
                    <a:pt x="47029" y="9600"/>
                    <a:pt x="47031" y="9601"/>
                  </a:cubicBezTo>
                  <a:cubicBezTo>
                    <a:pt x="47061" y="9607"/>
                    <a:pt x="47088" y="9610"/>
                    <a:pt x="47114" y="9610"/>
                  </a:cubicBezTo>
                  <a:cubicBezTo>
                    <a:pt x="47201" y="9610"/>
                    <a:pt x="47269" y="9576"/>
                    <a:pt x="47319" y="9523"/>
                  </a:cubicBezTo>
                  <a:close/>
                  <a:moveTo>
                    <a:pt x="7537" y="44264"/>
                  </a:moveTo>
                  <a:cubicBezTo>
                    <a:pt x="8027" y="44264"/>
                    <a:pt x="7798" y="45062"/>
                    <a:pt x="7697" y="45359"/>
                  </a:cubicBezTo>
                  <a:cubicBezTo>
                    <a:pt x="7446" y="46105"/>
                    <a:pt x="6950" y="46753"/>
                    <a:pt x="6704" y="47495"/>
                  </a:cubicBezTo>
                  <a:cubicBezTo>
                    <a:pt x="6680" y="47564"/>
                    <a:pt x="6733" y="47614"/>
                    <a:pt x="6791" y="47614"/>
                  </a:cubicBezTo>
                  <a:cubicBezTo>
                    <a:pt x="6811" y="47614"/>
                    <a:pt x="6831" y="47609"/>
                    <a:pt x="6849" y="47596"/>
                  </a:cubicBezTo>
                  <a:cubicBezTo>
                    <a:pt x="6914" y="47554"/>
                    <a:pt x="6981" y="47500"/>
                    <a:pt x="7045" y="47441"/>
                  </a:cubicBezTo>
                  <a:cubicBezTo>
                    <a:pt x="7072" y="47441"/>
                    <a:pt x="7095" y="47432"/>
                    <a:pt x="7114" y="47409"/>
                  </a:cubicBezTo>
                  <a:cubicBezTo>
                    <a:pt x="7875" y="46643"/>
                    <a:pt x="8800" y="46448"/>
                    <a:pt x="9811" y="46361"/>
                  </a:cubicBezTo>
                  <a:lnTo>
                    <a:pt x="9811" y="46361"/>
                  </a:lnTo>
                  <a:cubicBezTo>
                    <a:pt x="9743" y="47259"/>
                    <a:pt x="8630" y="48174"/>
                    <a:pt x="8029" y="48685"/>
                  </a:cubicBezTo>
                  <a:cubicBezTo>
                    <a:pt x="7724" y="48946"/>
                    <a:pt x="7972" y="49326"/>
                    <a:pt x="8284" y="49326"/>
                  </a:cubicBezTo>
                  <a:cubicBezTo>
                    <a:pt x="8359" y="49326"/>
                    <a:pt x="8437" y="49305"/>
                    <a:pt x="8512" y="49255"/>
                  </a:cubicBezTo>
                  <a:cubicBezTo>
                    <a:pt x="9055" y="48899"/>
                    <a:pt x="9620" y="48571"/>
                    <a:pt x="10253" y="48407"/>
                  </a:cubicBezTo>
                  <a:cubicBezTo>
                    <a:pt x="10349" y="48383"/>
                    <a:pt x="10437" y="48371"/>
                    <a:pt x="10517" y="48371"/>
                  </a:cubicBezTo>
                  <a:cubicBezTo>
                    <a:pt x="11240" y="48371"/>
                    <a:pt x="11337" y="49302"/>
                    <a:pt x="11128" y="49897"/>
                  </a:cubicBezTo>
                  <a:cubicBezTo>
                    <a:pt x="10098" y="50649"/>
                    <a:pt x="8954" y="51118"/>
                    <a:pt x="7810" y="51710"/>
                  </a:cubicBezTo>
                  <a:cubicBezTo>
                    <a:pt x="6635" y="52317"/>
                    <a:pt x="5541" y="53123"/>
                    <a:pt x="4426" y="53865"/>
                  </a:cubicBezTo>
                  <a:cubicBezTo>
                    <a:pt x="4416" y="53829"/>
                    <a:pt x="4403" y="53797"/>
                    <a:pt x="4376" y="53766"/>
                  </a:cubicBezTo>
                  <a:cubicBezTo>
                    <a:pt x="4252" y="53615"/>
                    <a:pt x="4061" y="53510"/>
                    <a:pt x="3911" y="53383"/>
                  </a:cubicBezTo>
                  <a:cubicBezTo>
                    <a:pt x="3669" y="53182"/>
                    <a:pt x="3455" y="52950"/>
                    <a:pt x="3245" y="52717"/>
                  </a:cubicBezTo>
                  <a:cubicBezTo>
                    <a:pt x="2977" y="52416"/>
                    <a:pt x="2794" y="52029"/>
                    <a:pt x="2553" y="51715"/>
                  </a:cubicBezTo>
                  <a:cubicBezTo>
                    <a:pt x="3204" y="50622"/>
                    <a:pt x="3915" y="49564"/>
                    <a:pt x="4521" y="48475"/>
                  </a:cubicBezTo>
                  <a:cubicBezTo>
                    <a:pt x="5191" y="47272"/>
                    <a:pt x="5743" y="46015"/>
                    <a:pt x="6498" y="44853"/>
                  </a:cubicBezTo>
                  <a:cubicBezTo>
                    <a:pt x="6567" y="44753"/>
                    <a:pt x="6640" y="44648"/>
                    <a:pt x="6712" y="44547"/>
                  </a:cubicBezTo>
                  <a:cubicBezTo>
                    <a:pt x="6914" y="44448"/>
                    <a:pt x="7127" y="44366"/>
                    <a:pt x="7328" y="44301"/>
                  </a:cubicBezTo>
                  <a:cubicBezTo>
                    <a:pt x="7409" y="44276"/>
                    <a:pt x="7479" y="44264"/>
                    <a:pt x="7537" y="44264"/>
                  </a:cubicBezTo>
                  <a:close/>
                  <a:moveTo>
                    <a:pt x="2216" y="52289"/>
                  </a:moveTo>
                  <a:cubicBezTo>
                    <a:pt x="2353" y="52530"/>
                    <a:pt x="2544" y="52758"/>
                    <a:pt x="2653" y="52904"/>
                  </a:cubicBezTo>
                  <a:cubicBezTo>
                    <a:pt x="2931" y="53268"/>
                    <a:pt x="3436" y="53979"/>
                    <a:pt x="3943" y="54180"/>
                  </a:cubicBezTo>
                  <a:cubicBezTo>
                    <a:pt x="2950" y="54818"/>
                    <a:pt x="1924" y="55378"/>
                    <a:pt x="790" y="55688"/>
                  </a:cubicBezTo>
                  <a:cubicBezTo>
                    <a:pt x="1072" y="54485"/>
                    <a:pt x="1605" y="53369"/>
                    <a:pt x="2216" y="52289"/>
                  </a:cubicBezTo>
                  <a:close/>
                  <a:moveTo>
                    <a:pt x="50677" y="1"/>
                  </a:moveTo>
                  <a:cubicBezTo>
                    <a:pt x="49445" y="1"/>
                    <a:pt x="48321" y="1265"/>
                    <a:pt x="47387" y="2124"/>
                  </a:cubicBezTo>
                  <a:cubicBezTo>
                    <a:pt x="46426" y="3008"/>
                    <a:pt x="45464" y="3864"/>
                    <a:pt x="44548" y="4794"/>
                  </a:cubicBezTo>
                  <a:cubicBezTo>
                    <a:pt x="42088" y="7291"/>
                    <a:pt x="39787" y="9938"/>
                    <a:pt x="37295" y="12403"/>
                  </a:cubicBezTo>
                  <a:cubicBezTo>
                    <a:pt x="32250" y="17388"/>
                    <a:pt x="27330" y="22504"/>
                    <a:pt x="22232" y="27439"/>
                  </a:cubicBezTo>
                  <a:cubicBezTo>
                    <a:pt x="17361" y="32146"/>
                    <a:pt x="12819" y="37203"/>
                    <a:pt x="8020" y="41987"/>
                  </a:cubicBezTo>
                  <a:cubicBezTo>
                    <a:pt x="5997" y="44000"/>
                    <a:pt x="4950" y="46466"/>
                    <a:pt x="3541" y="48885"/>
                  </a:cubicBezTo>
                  <a:cubicBezTo>
                    <a:pt x="2193" y="51209"/>
                    <a:pt x="521" y="53405"/>
                    <a:pt x="33" y="56107"/>
                  </a:cubicBezTo>
                  <a:cubicBezTo>
                    <a:pt x="1" y="56296"/>
                    <a:pt x="187" y="56459"/>
                    <a:pt x="367" y="56459"/>
                  </a:cubicBezTo>
                  <a:cubicBezTo>
                    <a:pt x="386" y="56459"/>
                    <a:pt x="406" y="56457"/>
                    <a:pt x="425" y="56453"/>
                  </a:cubicBezTo>
                  <a:cubicBezTo>
                    <a:pt x="3332" y="55871"/>
                    <a:pt x="5592" y="53770"/>
                    <a:pt x="8130" y="52384"/>
                  </a:cubicBezTo>
                  <a:cubicBezTo>
                    <a:pt x="9406" y="51688"/>
                    <a:pt x="10681" y="51213"/>
                    <a:pt x="11852" y="50316"/>
                  </a:cubicBezTo>
                  <a:cubicBezTo>
                    <a:pt x="13155" y="49318"/>
                    <a:pt x="14245" y="48038"/>
                    <a:pt x="15356" y="46839"/>
                  </a:cubicBezTo>
                  <a:cubicBezTo>
                    <a:pt x="18017" y="43964"/>
                    <a:pt x="20522" y="40948"/>
                    <a:pt x="23070" y="37969"/>
                  </a:cubicBezTo>
                  <a:cubicBezTo>
                    <a:pt x="25963" y="34583"/>
                    <a:pt x="28993" y="31339"/>
                    <a:pt x="32032" y="28085"/>
                  </a:cubicBezTo>
                  <a:cubicBezTo>
                    <a:pt x="37395" y="22345"/>
                    <a:pt x="42808" y="16717"/>
                    <a:pt x="48845" y="11678"/>
                  </a:cubicBezTo>
                  <a:cubicBezTo>
                    <a:pt x="49355" y="11255"/>
                    <a:pt x="49893" y="10812"/>
                    <a:pt x="50421" y="10348"/>
                  </a:cubicBezTo>
                  <a:cubicBezTo>
                    <a:pt x="50435" y="10349"/>
                    <a:pt x="50449" y="10350"/>
                    <a:pt x="50463" y="10350"/>
                  </a:cubicBezTo>
                  <a:cubicBezTo>
                    <a:pt x="50648" y="10350"/>
                    <a:pt x="50820" y="10208"/>
                    <a:pt x="50836" y="9983"/>
                  </a:cubicBezTo>
                  <a:cubicBezTo>
                    <a:pt x="52377" y="8589"/>
                    <a:pt x="53752" y="6972"/>
                    <a:pt x="53990" y="4903"/>
                  </a:cubicBezTo>
                  <a:cubicBezTo>
                    <a:pt x="54103" y="3896"/>
                    <a:pt x="53816" y="2758"/>
                    <a:pt x="53265" y="1914"/>
                  </a:cubicBezTo>
                  <a:cubicBezTo>
                    <a:pt x="52896" y="1349"/>
                    <a:pt x="52463" y="899"/>
                    <a:pt x="51934" y="479"/>
                  </a:cubicBezTo>
                  <a:cubicBezTo>
                    <a:pt x="51505" y="140"/>
                    <a:pt x="51085" y="1"/>
                    <a:pt x="5067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7862826" y="1933782"/>
              <a:ext cx="395084" cy="778915"/>
            </a:xfrm>
            <a:custGeom>
              <a:avLst/>
              <a:gdLst/>
              <a:ahLst/>
              <a:cxnLst/>
              <a:rect l="l" t="t" r="r" b="b"/>
              <a:pathLst>
                <a:path w="16116" h="31773" extrusionOk="0">
                  <a:moveTo>
                    <a:pt x="8884" y="1088"/>
                  </a:moveTo>
                  <a:cubicBezTo>
                    <a:pt x="9171" y="1088"/>
                    <a:pt x="9547" y="1158"/>
                    <a:pt x="9890" y="1158"/>
                  </a:cubicBezTo>
                  <a:cubicBezTo>
                    <a:pt x="9919" y="1158"/>
                    <a:pt x="9947" y="1158"/>
                    <a:pt x="9975" y="1157"/>
                  </a:cubicBezTo>
                  <a:lnTo>
                    <a:pt x="9975" y="1157"/>
                  </a:lnTo>
                  <a:cubicBezTo>
                    <a:pt x="9947" y="1636"/>
                    <a:pt x="10002" y="2128"/>
                    <a:pt x="10065" y="2588"/>
                  </a:cubicBezTo>
                  <a:cubicBezTo>
                    <a:pt x="10125" y="3021"/>
                    <a:pt x="10166" y="3585"/>
                    <a:pt x="10371" y="4018"/>
                  </a:cubicBezTo>
                  <a:cubicBezTo>
                    <a:pt x="8184" y="4178"/>
                    <a:pt x="6019" y="4615"/>
                    <a:pt x="3818" y="4629"/>
                  </a:cubicBezTo>
                  <a:cubicBezTo>
                    <a:pt x="3181" y="4629"/>
                    <a:pt x="2384" y="4656"/>
                    <a:pt x="1773" y="4952"/>
                  </a:cubicBezTo>
                  <a:cubicBezTo>
                    <a:pt x="1704" y="4683"/>
                    <a:pt x="1577" y="4415"/>
                    <a:pt x="1509" y="4155"/>
                  </a:cubicBezTo>
                  <a:cubicBezTo>
                    <a:pt x="1408" y="3764"/>
                    <a:pt x="1358" y="3362"/>
                    <a:pt x="1254" y="2971"/>
                  </a:cubicBezTo>
                  <a:cubicBezTo>
                    <a:pt x="1084" y="1394"/>
                    <a:pt x="2041" y="1417"/>
                    <a:pt x="3523" y="1335"/>
                  </a:cubicBezTo>
                  <a:cubicBezTo>
                    <a:pt x="4316" y="1293"/>
                    <a:pt x="5109" y="1249"/>
                    <a:pt x="5901" y="1211"/>
                  </a:cubicBezTo>
                  <a:cubicBezTo>
                    <a:pt x="6880" y="1167"/>
                    <a:pt x="7856" y="1107"/>
                    <a:pt x="8840" y="1089"/>
                  </a:cubicBezTo>
                  <a:cubicBezTo>
                    <a:pt x="8854" y="1088"/>
                    <a:pt x="8869" y="1088"/>
                    <a:pt x="8884" y="1088"/>
                  </a:cubicBezTo>
                  <a:close/>
                  <a:moveTo>
                    <a:pt x="7810" y="5331"/>
                  </a:moveTo>
                  <a:cubicBezTo>
                    <a:pt x="7965" y="6105"/>
                    <a:pt x="7979" y="6916"/>
                    <a:pt x="7988" y="7700"/>
                  </a:cubicBezTo>
                  <a:cubicBezTo>
                    <a:pt x="7997" y="8325"/>
                    <a:pt x="7892" y="9272"/>
                    <a:pt x="8211" y="9873"/>
                  </a:cubicBezTo>
                  <a:cubicBezTo>
                    <a:pt x="8079" y="9883"/>
                    <a:pt x="7946" y="9896"/>
                    <a:pt x="7810" y="9910"/>
                  </a:cubicBezTo>
                  <a:cubicBezTo>
                    <a:pt x="7136" y="9978"/>
                    <a:pt x="6480" y="10129"/>
                    <a:pt x="5851" y="10348"/>
                  </a:cubicBezTo>
                  <a:cubicBezTo>
                    <a:pt x="5677" y="9595"/>
                    <a:pt x="5632" y="8821"/>
                    <a:pt x="5527" y="8056"/>
                  </a:cubicBezTo>
                  <a:cubicBezTo>
                    <a:pt x="5404" y="7185"/>
                    <a:pt x="5199" y="6333"/>
                    <a:pt x="5027" y="5476"/>
                  </a:cubicBezTo>
                  <a:cubicBezTo>
                    <a:pt x="5191" y="5476"/>
                    <a:pt x="5345" y="5472"/>
                    <a:pt x="5491" y="5463"/>
                  </a:cubicBezTo>
                  <a:cubicBezTo>
                    <a:pt x="6238" y="5413"/>
                    <a:pt x="7027" y="5390"/>
                    <a:pt x="7810" y="5331"/>
                  </a:cubicBezTo>
                  <a:close/>
                  <a:moveTo>
                    <a:pt x="8706" y="10725"/>
                  </a:moveTo>
                  <a:cubicBezTo>
                    <a:pt x="10527" y="10725"/>
                    <a:pt x="11998" y="11512"/>
                    <a:pt x="12968" y="13450"/>
                  </a:cubicBezTo>
                  <a:cubicBezTo>
                    <a:pt x="13428" y="14371"/>
                    <a:pt x="13788" y="15328"/>
                    <a:pt x="14097" y="16307"/>
                  </a:cubicBezTo>
                  <a:cubicBezTo>
                    <a:pt x="14385" y="17204"/>
                    <a:pt x="14381" y="18152"/>
                    <a:pt x="14622" y="19045"/>
                  </a:cubicBezTo>
                  <a:cubicBezTo>
                    <a:pt x="14130" y="19150"/>
                    <a:pt x="13583" y="19396"/>
                    <a:pt x="13150" y="19437"/>
                  </a:cubicBezTo>
                  <a:cubicBezTo>
                    <a:pt x="11706" y="19582"/>
                    <a:pt x="10257" y="19660"/>
                    <a:pt x="8808" y="19820"/>
                  </a:cubicBezTo>
                  <a:cubicBezTo>
                    <a:pt x="6211" y="20102"/>
                    <a:pt x="3614" y="20463"/>
                    <a:pt x="1048" y="20968"/>
                  </a:cubicBezTo>
                  <a:cubicBezTo>
                    <a:pt x="1303" y="18918"/>
                    <a:pt x="998" y="17086"/>
                    <a:pt x="1905" y="15122"/>
                  </a:cubicBezTo>
                  <a:cubicBezTo>
                    <a:pt x="2880" y="13004"/>
                    <a:pt x="4598" y="11473"/>
                    <a:pt x="6880" y="10949"/>
                  </a:cubicBezTo>
                  <a:cubicBezTo>
                    <a:pt x="7520" y="10803"/>
                    <a:pt x="8131" y="10725"/>
                    <a:pt x="8706" y="10725"/>
                  </a:cubicBezTo>
                  <a:close/>
                  <a:moveTo>
                    <a:pt x="10029" y="20608"/>
                  </a:moveTo>
                  <a:lnTo>
                    <a:pt x="10029" y="20608"/>
                  </a:lnTo>
                  <a:cubicBezTo>
                    <a:pt x="9450" y="21542"/>
                    <a:pt x="9496" y="23369"/>
                    <a:pt x="9368" y="24280"/>
                  </a:cubicBezTo>
                  <a:cubicBezTo>
                    <a:pt x="9094" y="26235"/>
                    <a:pt x="8926" y="28176"/>
                    <a:pt x="8749" y="30135"/>
                  </a:cubicBezTo>
                  <a:cubicBezTo>
                    <a:pt x="8461" y="28883"/>
                    <a:pt x="8065" y="26641"/>
                    <a:pt x="7983" y="26235"/>
                  </a:cubicBezTo>
                  <a:cubicBezTo>
                    <a:pt x="7641" y="24531"/>
                    <a:pt x="6743" y="22808"/>
                    <a:pt x="6407" y="21119"/>
                  </a:cubicBezTo>
                  <a:cubicBezTo>
                    <a:pt x="7445" y="20941"/>
                    <a:pt x="8476" y="20758"/>
                    <a:pt x="9464" y="20654"/>
                  </a:cubicBezTo>
                  <a:cubicBezTo>
                    <a:pt x="9647" y="20631"/>
                    <a:pt x="9838" y="20617"/>
                    <a:pt x="10029" y="20608"/>
                  </a:cubicBezTo>
                  <a:close/>
                  <a:moveTo>
                    <a:pt x="8914" y="0"/>
                  </a:moveTo>
                  <a:cubicBezTo>
                    <a:pt x="7763" y="0"/>
                    <a:pt x="6389" y="251"/>
                    <a:pt x="5901" y="282"/>
                  </a:cubicBezTo>
                  <a:cubicBezTo>
                    <a:pt x="4370" y="374"/>
                    <a:pt x="1582" y="145"/>
                    <a:pt x="525" y="1476"/>
                  </a:cubicBezTo>
                  <a:cubicBezTo>
                    <a:pt x="424" y="1604"/>
                    <a:pt x="401" y="1731"/>
                    <a:pt x="474" y="1877"/>
                  </a:cubicBezTo>
                  <a:cubicBezTo>
                    <a:pt x="575" y="2119"/>
                    <a:pt x="670" y="2355"/>
                    <a:pt x="762" y="2601"/>
                  </a:cubicBezTo>
                  <a:cubicBezTo>
                    <a:pt x="575" y="3112"/>
                    <a:pt x="625" y="3631"/>
                    <a:pt x="716" y="4159"/>
                  </a:cubicBezTo>
                  <a:cubicBezTo>
                    <a:pt x="784" y="4584"/>
                    <a:pt x="853" y="5139"/>
                    <a:pt x="1130" y="5490"/>
                  </a:cubicBezTo>
                  <a:cubicBezTo>
                    <a:pt x="1126" y="5503"/>
                    <a:pt x="1112" y="5513"/>
                    <a:pt x="1103" y="5526"/>
                  </a:cubicBezTo>
                  <a:cubicBezTo>
                    <a:pt x="988" y="5709"/>
                    <a:pt x="1150" y="5904"/>
                    <a:pt x="1330" y="5904"/>
                  </a:cubicBezTo>
                  <a:cubicBezTo>
                    <a:pt x="1370" y="5904"/>
                    <a:pt x="1411" y="5894"/>
                    <a:pt x="1450" y="5873"/>
                  </a:cubicBezTo>
                  <a:cubicBezTo>
                    <a:pt x="2103" y="5518"/>
                    <a:pt x="3032" y="5473"/>
                    <a:pt x="3925" y="5473"/>
                  </a:cubicBezTo>
                  <a:cubicBezTo>
                    <a:pt x="4109" y="5473"/>
                    <a:pt x="4292" y="5475"/>
                    <a:pt x="4470" y="5476"/>
                  </a:cubicBezTo>
                  <a:cubicBezTo>
                    <a:pt x="4480" y="6378"/>
                    <a:pt x="4689" y="7240"/>
                    <a:pt x="4802" y="8151"/>
                  </a:cubicBezTo>
                  <a:cubicBezTo>
                    <a:pt x="4912" y="8985"/>
                    <a:pt x="4949" y="9805"/>
                    <a:pt x="5181" y="10607"/>
                  </a:cubicBezTo>
                  <a:cubicBezTo>
                    <a:pt x="4024" y="11118"/>
                    <a:pt x="2998" y="11892"/>
                    <a:pt x="2228" y="12954"/>
                  </a:cubicBezTo>
                  <a:cubicBezTo>
                    <a:pt x="1486" y="13974"/>
                    <a:pt x="958" y="15054"/>
                    <a:pt x="543" y="16238"/>
                  </a:cubicBezTo>
                  <a:cubicBezTo>
                    <a:pt x="1" y="17792"/>
                    <a:pt x="461" y="19456"/>
                    <a:pt x="479" y="21046"/>
                  </a:cubicBezTo>
                  <a:cubicBezTo>
                    <a:pt x="483" y="21187"/>
                    <a:pt x="592" y="21283"/>
                    <a:pt x="716" y="21310"/>
                  </a:cubicBezTo>
                  <a:cubicBezTo>
                    <a:pt x="735" y="21387"/>
                    <a:pt x="789" y="21456"/>
                    <a:pt x="884" y="21469"/>
                  </a:cubicBezTo>
                  <a:cubicBezTo>
                    <a:pt x="1351" y="21533"/>
                    <a:pt x="1827" y="21561"/>
                    <a:pt x="2309" y="21561"/>
                  </a:cubicBezTo>
                  <a:cubicBezTo>
                    <a:pt x="3422" y="21561"/>
                    <a:pt x="4565" y="21413"/>
                    <a:pt x="5700" y="21232"/>
                  </a:cubicBezTo>
                  <a:cubicBezTo>
                    <a:pt x="5796" y="22513"/>
                    <a:pt x="6594" y="24053"/>
                    <a:pt x="6876" y="25205"/>
                  </a:cubicBezTo>
                  <a:cubicBezTo>
                    <a:pt x="7395" y="27301"/>
                    <a:pt x="7632" y="29461"/>
                    <a:pt x="8444" y="31474"/>
                  </a:cubicBezTo>
                  <a:cubicBezTo>
                    <a:pt x="8499" y="31620"/>
                    <a:pt x="8623" y="31773"/>
                    <a:pt x="8795" y="31773"/>
                  </a:cubicBezTo>
                  <a:cubicBezTo>
                    <a:pt x="8807" y="31773"/>
                    <a:pt x="8819" y="31772"/>
                    <a:pt x="8831" y="31771"/>
                  </a:cubicBezTo>
                  <a:cubicBezTo>
                    <a:pt x="8894" y="31766"/>
                    <a:pt x="8958" y="31758"/>
                    <a:pt x="9018" y="31753"/>
                  </a:cubicBezTo>
                  <a:cubicBezTo>
                    <a:pt x="9241" y="31730"/>
                    <a:pt x="9386" y="31594"/>
                    <a:pt x="9405" y="31370"/>
                  </a:cubicBezTo>
                  <a:cubicBezTo>
                    <a:pt x="9647" y="27802"/>
                    <a:pt x="9811" y="24030"/>
                    <a:pt x="10808" y="20567"/>
                  </a:cubicBezTo>
                  <a:cubicBezTo>
                    <a:pt x="12293" y="20507"/>
                    <a:pt x="13893" y="20490"/>
                    <a:pt x="15163" y="19856"/>
                  </a:cubicBezTo>
                  <a:cubicBezTo>
                    <a:pt x="15178" y="19851"/>
                    <a:pt x="15191" y="19851"/>
                    <a:pt x="15201" y="19843"/>
                  </a:cubicBezTo>
                  <a:cubicBezTo>
                    <a:pt x="15241" y="19824"/>
                    <a:pt x="15283" y="19801"/>
                    <a:pt x="15319" y="19779"/>
                  </a:cubicBezTo>
                  <a:cubicBezTo>
                    <a:pt x="15592" y="19633"/>
                    <a:pt x="15569" y="19332"/>
                    <a:pt x="15401" y="19150"/>
                  </a:cubicBezTo>
                  <a:cubicBezTo>
                    <a:pt x="16116" y="17177"/>
                    <a:pt x="14463" y="14247"/>
                    <a:pt x="13573" y="12552"/>
                  </a:cubicBezTo>
                  <a:cubicBezTo>
                    <a:pt x="12572" y="10639"/>
                    <a:pt x="10858" y="9892"/>
                    <a:pt x="8894" y="9860"/>
                  </a:cubicBezTo>
                  <a:cubicBezTo>
                    <a:pt x="8894" y="9833"/>
                    <a:pt x="8899" y="9810"/>
                    <a:pt x="8894" y="9782"/>
                  </a:cubicBezTo>
                  <a:cubicBezTo>
                    <a:pt x="8739" y="8839"/>
                    <a:pt x="8712" y="7915"/>
                    <a:pt x="8663" y="6958"/>
                  </a:cubicBezTo>
                  <a:cubicBezTo>
                    <a:pt x="8635" y="6388"/>
                    <a:pt x="8608" y="5791"/>
                    <a:pt x="8371" y="5280"/>
                  </a:cubicBezTo>
                  <a:cubicBezTo>
                    <a:pt x="9277" y="5190"/>
                    <a:pt x="10175" y="5026"/>
                    <a:pt x="10991" y="4683"/>
                  </a:cubicBezTo>
                  <a:cubicBezTo>
                    <a:pt x="11163" y="4615"/>
                    <a:pt x="11250" y="4433"/>
                    <a:pt x="11237" y="4273"/>
                  </a:cubicBezTo>
                  <a:cubicBezTo>
                    <a:pt x="11241" y="4264"/>
                    <a:pt x="11245" y="4256"/>
                    <a:pt x="11245" y="4246"/>
                  </a:cubicBezTo>
                  <a:cubicBezTo>
                    <a:pt x="11359" y="3722"/>
                    <a:pt x="11045" y="3089"/>
                    <a:pt x="10949" y="2561"/>
                  </a:cubicBezTo>
                  <a:cubicBezTo>
                    <a:pt x="10840" y="1977"/>
                    <a:pt x="10789" y="1375"/>
                    <a:pt x="10658" y="793"/>
                  </a:cubicBezTo>
                  <a:cubicBezTo>
                    <a:pt x="10671" y="738"/>
                    <a:pt x="10676" y="674"/>
                    <a:pt x="10658" y="615"/>
                  </a:cubicBezTo>
                  <a:cubicBezTo>
                    <a:pt x="10510" y="140"/>
                    <a:pt x="9774" y="0"/>
                    <a:pt x="89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902733" y="481709"/>
              <a:ext cx="387925" cy="920318"/>
            </a:xfrm>
            <a:custGeom>
              <a:avLst/>
              <a:gdLst/>
              <a:ahLst/>
              <a:cxnLst/>
              <a:rect l="l" t="t" r="r" b="b"/>
              <a:pathLst>
                <a:path w="15824" h="37541" extrusionOk="0">
                  <a:moveTo>
                    <a:pt x="4684" y="1748"/>
                  </a:moveTo>
                  <a:lnTo>
                    <a:pt x="4684" y="1748"/>
                  </a:lnTo>
                  <a:cubicBezTo>
                    <a:pt x="6042" y="3142"/>
                    <a:pt x="7289" y="4619"/>
                    <a:pt x="8420" y="6168"/>
                  </a:cubicBezTo>
                  <a:cubicBezTo>
                    <a:pt x="7632" y="7963"/>
                    <a:pt x="6835" y="9958"/>
                    <a:pt x="6528" y="11954"/>
                  </a:cubicBezTo>
                  <a:cubicBezTo>
                    <a:pt x="6265" y="10155"/>
                    <a:pt x="6118" y="8345"/>
                    <a:pt x="5695" y="6574"/>
                  </a:cubicBezTo>
                  <a:cubicBezTo>
                    <a:pt x="5304" y="4947"/>
                    <a:pt x="4911" y="3384"/>
                    <a:pt x="4684" y="1748"/>
                  </a:cubicBezTo>
                  <a:close/>
                  <a:moveTo>
                    <a:pt x="3855" y="2272"/>
                  </a:moveTo>
                  <a:cubicBezTo>
                    <a:pt x="3922" y="4801"/>
                    <a:pt x="4984" y="7361"/>
                    <a:pt x="5285" y="9836"/>
                  </a:cubicBezTo>
                  <a:cubicBezTo>
                    <a:pt x="5422" y="10938"/>
                    <a:pt x="5581" y="12036"/>
                    <a:pt x="5750" y="13135"/>
                  </a:cubicBezTo>
                  <a:cubicBezTo>
                    <a:pt x="5535" y="12797"/>
                    <a:pt x="5304" y="12465"/>
                    <a:pt x="5058" y="12132"/>
                  </a:cubicBezTo>
                  <a:cubicBezTo>
                    <a:pt x="4073" y="10801"/>
                    <a:pt x="3144" y="9403"/>
                    <a:pt x="2132" y="8086"/>
                  </a:cubicBezTo>
                  <a:cubicBezTo>
                    <a:pt x="2406" y="6988"/>
                    <a:pt x="2751" y="5903"/>
                    <a:pt x="3035" y="4819"/>
                  </a:cubicBezTo>
                  <a:cubicBezTo>
                    <a:pt x="3239" y="4026"/>
                    <a:pt x="3489" y="3102"/>
                    <a:pt x="3855" y="2272"/>
                  </a:cubicBezTo>
                  <a:close/>
                  <a:moveTo>
                    <a:pt x="8961" y="6938"/>
                  </a:moveTo>
                  <a:cubicBezTo>
                    <a:pt x="10128" y="8637"/>
                    <a:pt x="11140" y="10428"/>
                    <a:pt x="11969" y="12324"/>
                  </a:cubicBezTo>
                  <a:cubicBezTo>
                    <a:pt x="11928" y="12346"/>
                    <a:pt x="11892" y="12391"/>
                    <a:pt x="11878" y="12451"/>
                  </a:cubicBezTo>
                  <a:cubicBezTo>
                    <a:pt x="11527" y="14246"/>
                    <a:pt x="10475" y="16101"/>
                    <a:pt x="9691" y="17764"/>
                  </a:cubicBezTo>
                  <a:cubicBezTo>
                    <a:pt x="9112" y="18998"/>
                    <a:pt x="8711" y="20265"/>
                    <a:pt x="8415" y="21577"/>
                  </a:cubicBezTo>
                  <a:cubicBezTo>
                    <a:pt x="7868" y="19085"/>
                    <a:pt x="7327" y="16601"/>
                    <a:pt x="6879" y="14092"/>
                  </a:cubicBezTo>
                  <a:cubicBezTo>
                    <a:pt x="7098" y="11567"/>
                    <a:pt x="8433" y="9352"/>
                    <a:pt x="8961" y="6938"/>
                  </a:cubicBezTo>
                  <a:close/>
                  <a:moveTo>
                    <a:pt x="1908" y="9111"/>
                  </a:moveTo>
                  <a:cubicBezTo>
                    <a:pt x="3111" y="11184"/>
                    <a:pt x="5212" y="12875"/>
                    <a:pt x="6064" y="15070"/>
                  </a:cubicBezTo>
                  <a:cubicBezTo>
                    <a:pt x="6401" y="17007"/>
                    <a:pt x="6793" y="18939"/>
                    <a:pt x="7262" y="20844"/>
                  </a:cubicBezTo>
                  <a:cubicBezTo>
                    <a:pt x="7386" y="21354"/>
                    <a:pt x="7504" y="21873"/>
                    <a:pt x="7617" y="22388"/>
                  </a:cubicBezTo>
                  <a:cubicBezTo>
                    <a:pt x="6911" y="21295"/>
                    <a:pt x="6078" y="20325"/>
                    <a:pt x="5121" y="19331"/>
                  </a:cubicBezTo>
                  <a:cubicBezTo>
                    <a:pt x="3845" y="18005"/>
                    <a:pt x="2346" y="16980"/>
                    <a:pt x="1121" y="15631"/>
                  </a:cubicBezTo>
                  <a:cubicBezTo>
                    <a:pt x="1235" y="13581"/>
                    <a:pt x="1531" y="11531"/>
                    <a:pt x="1826" y="9598"/>
                  </a:cubicBezTo>
                  <a:cubicBezTo>
                    <a:pt x="1849" y="9434"/>
                    <a:pt x="1881" y="9270"/>
                    <a:pt x="1908" y="9111"/>
                  </a:cubicBezTo>
                  <a:close/>
                  <a:moveTo>
                    <a:pt x="12275" y="13034"/>
                  </a:moveTo>
                  <a:cubicBezTo>
                    <a:pt x="12753" y="14201"/>
                    <a:pt x="13163" y="15398"/>
                    <a:pt x="13491" y="16639"/>
                  </a:cubicBezTo>
                  <a:cubicBezTo>
                    <a:pt x="13800" y="17814"/>
                    <a:pt x="14029" y="19013"/>
                    <a:pt x="14170" y="20220"/>
                  </a:cubicBezTo>
                  <a:cubicBezTo>
                    <a:pt x="12433" y="22580"/>
                    <a:pt x="10388" y="25660"/>
                    <a:pt x="10014" y="28598"/>
                  </a:cubicBezTo>
                  <a:cubicBezTo>
                    <a:pt x="9609" y="27013"/>
                    <a:pt x="9249" y="25414"/>
                    <a:pt x="8898" y="23797"/>
                  </a:cubicBezTo>
                  <a:cubicBezTo>
                    <a:pt x="8830" y="23477"/>
                    <a:pt x="8761" y="23158"/>
                    <a:pt x="8688" y="22840"/>
                  </a:cubicBezTo>
                  <a:cubicBezTo>
                    <a:pt x="9268" y="20985"/>
                    <a:pt x="10128" y="19240"/>
                    <a:pt x="10734" y="17408"/>
                  </a:cubicBezTo>
                  <a:cubicBezTo>
                    <a:pt x="11236" y="15882"/>
                    <a:pt x="12101" y="14601"/>
                    <a:pt x="12275" y="13034"/>
                  </a:cubicBezTo>
                  <a:close/>
                  <a:moveTo>
                    <a:pt x="1071" y="16820"/>
                  </a:moveTo>
                  <a:cubicBezTo>
                    <a:pt x="1708" y="17577"/>
                    <a:pt x="2583" y="18197"/>
                    <a:pt x="3330" y="18788"/>
                  </a:cubicBezTo>
                  <a:cubicBezTo>
                    <a:pt x="5030" y="20124"/>
                    <a:pt x="6898" y="22106"/>
                    <a:pt x="7987" y="24037"/>
                  </a:cubicBezTo>
                  <a:cubicBezTo>
                    <a:pt x="8365" y="25755"/>
                    <a:pt x="8734" y="27482"/>
                    <a:pt x="9199" y="29177"/>
                  </a:cubicBezTo>
                  <a:cubicBezTo>
                    <a:pt x="8324" y="28207"/>
                    <a:pt x="7327" y="27364"/>
                    <a:pt x="6265" y="26552"/>
                  </a:cubicBezTo>
                  <a:cubicBezTo>
                    <a:pt x="5399" y="25896"/>
                    <a:pt x="4478" y="25318"/>
                    <a:pt x="3581" y="24708"/>
                  </a:cubicBezTo>
                  <a:cubicBezTo>
                    <a:pt x="2980" y="24302"/>
                    <a:pt x="2482" y="23782"/>
                    <a:pt x="1936" y="23322"/>
                  </a:cubicBezTo>
                  <a:cubicBezTo>
                    <a:pt x="1712" y="22607"/>
                    <a:pt x="1525" y="21873"/>
                    <a:pt x="1384" y="21118"/>
                  </a:cubicBezTo>
                  <a:cubicBezTo>
                    <a:pt x="1125" y="19723"/>
                    <a:pt x="1043" y="18279"/>
                    <a:pt x="1071" y="16820"/>
                  </a:cubicBezTo>
                  <a:close/>
                  <a:moveTo>
                    <a:pt x="14292" y="21555"/>
                  </a:moveTo>
                  <a:lnTo>
                    <a:pt x="14292" y="21555"/>
                  </a:lnTo>
                  <a:cubicBezTo>
                    <a:pt x="14402" y="23099"/>
                    <a:pt x="14380" y="24657"/>
                    <a:pt x="14233" y="26188"/>
                  </a:cubicBezTo>
                  <a:cubicBezTo>
                    <a:pt x="13937" y="29328"/>
                    <a:pt x="12894" y="32403"/>
                    <a:pt x="12092" y="35474"/>
                  </a:cubicBezTo>
                  <a:cubicBezTo>
                    <a:pt x="11937" y="34440"/>
                    <a:pt x="11427" y="33323"/>
                    <a:pt x="11171" y="32549"/>
                  </a:cubicBezTo>
                  <a:cubicBezTo>
                    <a:pt x="10858" y="31610"/>
                    <a:pt x="10574" y="30672"/>
                    <a:pt x="10315" y="29724"/>
                  </a:cubicBezTo>
                  <a:cubicBezTo>
                    <a:pt x="10976" y="27906"/>
                    <a:pt x="11623" y="26156"/>
                    <a:pt x="12570" y="24457"/>
                  </a:cubicBezTo>
                  <a:cubicBezTo>
                    <a:pt x="13117" y="23482"/>
                    <a:pt x="13732" y="22529"/>
                    <a:pt x="14292" y="21555"/>
                  </a:cubicBezTo>
                  <a:close/>
                  <a:moveTo>
                    <a:pt x="2734" y="25404"/>
                  </a:moveTo>
                  <a:cubicBezTo>
                    <a:pt x="3317" y="25801"/>
                    <a:pt x="3931" y="26148"/>
                    <a:pt x="4442" y="26470"/>
                  </a:cubicBezTo>
                  <a:cubicBezTo>
                    <a:pt x="6173" y="27569"/>
                    <a:pt x="8187" y="29008"/>
                    <a:pt x="9604" y="30585"/>
                  </a:cubicBezTo>
                  <a:cubicBezTo>
                    <a:pt x="10174" y="32408"/>
                    <a:pt x="11072" y="34217"/>
                    <a:pt x="11299" y="36126"/>
                  </a:cubicBezTo>
                  <a:cubicBezTo>
                    <a:pt x="7841" y="32982"/>
                    <a:pt x="4610" y="29597"/>
                    <a:pt x="2734" y="25404"/>
                  </a:cubicBezTo>
                  <a:close/>
                  <a:moveTo>
                    <a:pt x="4235" y="1"/>
                  </a:moveTo>
                  <a:cubicBezTo>
                    <a:pt x="4098" y="1"/>
                    <a:pt x="3964" y="49"/>
                    <a:pt x="3872" y="158"/>
                  </a:cubicBezTo>
                  <a:cubicBezTo>
                    <a:pt x="2086" y="2341"/>
                    <a:pt x="1544" y="5972"/>
                    <a:pt x="924" y="8633"/>
                  </a:cubicBezTo>
                  <a:cubicBezTo>
                    <a:pt x="27" y="12528"/>
                    <a:pt x="0" y="16597"/>
                    <a:pt x="241" y="20565"/>
                  </a:cubicBezTo>
                  <a:cubicBezTo>
                    <a:pt x="665" y="27464"/>
                    <a:pt x="6356" y="33551"/>
                    <a:pt x="11655" y="37365"/>
                  </a:cubicBezTo>
                  <a:cubicBezTo>
                    <a:pt x="11674" y="37477"/>
                    <a:pt x="11771" y="37541"/>
                    <a:pt x="11872" y="37541"/>
                  </a:cubicBezTo>
                  <a:cubicBezTo>
                    <a:pt x="11959" y="37541"/>
                    <a:pt x="12050" y="37492"/>
                    <a:pt x="12092" y="37384"/>
                  </a:cubicBezTo>
                  <a:cubicBezTo>
                    <a:pt x="12097" y="37369"/>
                    <a:pt x="12101" y="37356"/>
                    <a:pt x="12111" y="37338"/>
                  </a:cubicBezTo>
                  <a:cubicBezTo>
                    <a:pt x="12174" y="37264"/>
                    <a:pt x="12215" y="37169"/>
                    <a:pt x="12210" y="37073"/>
                  </a:cubicBezTo>
                  <a:cubicBezTo>
                    <a:pt x="14466" y="31319"/>
                    <a:pt x="15823" y="25814"/>
                    <a:pt x="15158" y="19860"/>
                  </a:cubicBezTo>
                  <a:cubicBezTo>
                    <a:pt x="15163" y="19855"/>
                    <a:pt x="15167" y="19846"/>
                    <a:pt x="15173" y="19841"/>
                  </a:cubicBezTo>
                  <a:cubicBezTo>
                    <a:pt x="15232" y="19700"/>
                    <a:pt x="15194" y="19581"/>
                    <a:pt x="15118" y="19505"/>
                  </a:cubicBezTo>
                  <a:cubicBezTo>
                    <a:pt x="14990" y="18466"/>
                    <a:pt x="14807" y="17417"/>
                    <a:pt x="14548" y="16351"/>
                  </a:cubicBezTo>
                  <a:cubicBezTo>
                    <a:pt x="13022" y="10068"/>
                    <a:pt x="9194" y="4623"/>
                    <a:pt x="4638" y="158"/>
                  </a:cubicBezTo>
                  <a:cubicBezTo>
                    <a:pt x="4536" y="58"/>
                    <a:pt x="4384" y="1"/>
                    <a:pt x="42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6341002" y="1132915"/>
              <a:ext cx="546219" cy="655678"/>
            </a:xfrm>
            <a:custGeom>
              <a:avLst/>
              <a:gdLst/>
              <a:ahLst/>
              <a:cxnLst/>
              <a:rect l="l" t="t" r="r" b="b"/>
              <a:pathLst>
                <a:path w="22281" h="26746" extrusionOk="0">
                  <a:moveTo>
                    <a:pt x="20439" y="1669"/>
                  </a:moveTo>
                  <a:cubicBezTo>
                    <a:pt x="20668" y="2735"/>
                    <a:pt x="20685" y="3838"/>
                    <a:pt x="20700" y="4936"/>
                  </a:cubicBezTo>
                  <a:cubicBezTo>
                    <a:pt x="20208" y="4836"/>
                    <a:pt x="19692" y="4676"/>
                    <a:pt x="19255" y="4617"/>
                  </a:cubicBezTo>
                  <a:cubicBezTo>
                    <a:pt x="18748" y="4550"/>
                    <a:pt x="18233" y="4528"/>
                    <a:pt x="17714" y="4528"/>
                  </a:cubicBezTo>
                  <a:cubicBezTo>
                    <a:pt x="16819" y="4528"/>
                    <a:pt x="15916" y="4594"/>
                    <a:pt x="15036" y="4608"/>
                  </a:cubicBezTo>
                  <a:cubicBezTo>
                    <a:pt x="14976" y="4608"/>
                    <a:pt x="14927" y="4613"/>
                    <a:pt x="14877" y="4626"/>
                  </a:cubicBezTo>
                  <a:cubicBezTo>
                    <a:pt x="14904" y="4449"/>
                    <a:pt x="14931" y="4276"/>
                    <a:pt x="14954" y="4098"/>
                  </a:cubicBezTo>
                  <a:cubicBezTo>
                    <a:pt x="14979" y="3867"/>
                    <a:pt x="14755" y="3707"/>
                    <a:pt x="14542" y="3707"/>
                  </a:cubicBezTo>
                  <a:cubicBezTo>
                    <a:pt x="14444" y="3707"/>
                    <a:pt x="14348" y="3742"/>
                    <a:pt x="14280" y="3820"/>
                  </a:cubicBezTo>
                  <a:cubicBezTo>
                    <a:pt x="12589" y="5779"/>
                    <a:pt x="12986" y="9164"/>
                    <a:pt x="13041" y="11570"/>
                  </a:cubicBezTo>
                  <a:cubicBezTo>
                    <a:pt x="13100" y="14204"/>
                    <a:pt x="12698" y="16805"/>
                    <a:pt x="12990" y="19411"/>
                  </a:cubicBezTo>
                  <a:cubicBezTo>
                    <a:pt x="12953" y="19438"/>
                    <a:pt x="12917" y="19476"/>
                    <a:pt x="12898" y="19530"/>
                  </a:cubicBezTo>
                  <a:cubicBezTo>
                    <a:pt x="12106" y="21526"/>
                    <a:pt x="10953" y="23476"/>
                    <a:pt x="9231" y="24797"/>
                  </a:cubicBezTo>
                  <a:cubicBezTo>
                    <a:pt x="8514" y="25347"/>
                    <a:pt x="7658" y="25604"/>
                    <a:pt x="6803" y="25604"/>
                  </a:cubicBezTo>
                  <a:cubicBezTo>
                    <a:pt x="5358" y="25604"/>
                    <a:pt x="3913" y="24873"/>
                    <a:pt x="3134" y="23594"/>
                  </a:cubicBezTo>
                  <a:cubicBezTo>
                    <a:pt x="1795" y="21389"/>
                    <a:pt x="4005" y="19680"/>
                    <a:pt x="5878" y="19261"/>
                  </a:cubicBezTo>
                  <a:cubicBezTo>
                    <a:pt x="6376" y="19149"/>
                    <a:pt x="6893" y="19100"/>
                    <a:pt x="7416" y="19100"/>
                  </a:cubicBezTo>
                  <a:cubicBezTo>
                    <a:pt x="8424" y="19100"/>
                    <a:pt x="9451" y="19284"/>
                    <a:pt x="10383" y="19558"/>
                  </a:cubicBezTo>
                  <a:cubicBezTo>
                    <a:pt x="10434" y="19572"/>
                    <a:pt x="10482" y="19578"/>
                    <a:pt x="10526" y="19578"/>
                  </a:cubicBezTo>
                  <a:cubicBezTo>
                    <a:pt x="10722" y="19578"/>
                    <a:pt x="10857" y="19452"/>
                    <a:pt x="10913" y="19289"/>
                  </a:cubicBezTo>
                  <a:cubicBezTo>
                    <a:pt x="10938" y="19298"/>
                    <a:pt x="10966" y="19303"/>
                    <a:pt x="10993" y="19303"/>
                  </a:cubicBezTo>
                  <a:cubicBezTo>
                    <a:pt x="11074" y="19303"/>
                    <a:pt x="11155" y="19262"/>
                    <a:pt x="11172" y="19169"/>
                  </a:cubicBezTo>
                  <a:cubicBezTo>
                    <a:pt x="11668" y="16568"/>
                    <a:pt x="11651" y="13857"/>
                    <a:pt x="11742" y="11220"/>
                  </a:cubicBezTo>
                  <a:cubicBezTo>
                    <a:pt x="11824" y="8945"/>
                    <a:pt x="12234" y="6266"/>
                    <a:pt x="11714" y="3975"/>
                  </a:cubicBezTo>
                  <a:cubicBezTo>
                    <a:pt x="12936" y="3637"/>
                    <a:pt x="14229" y="3546"/>
                    <a:pt x="15468" y="3177"/>
                  </a:cubicBezTo>
                  <a:cubicBezTo>
                    <a:pt x="17136" y="2676"/>
                    <a:pt x="18749" y="2075"/>
                    <a:pt x="20439" y="1669"/>
                  </a:cubicBezTo>
                  <a:close/>
                  <a:moveTo>
                    <a:pt x="20979" y="1"/>
                  </a:moveTo>
                  <a:cubicBezTo>
                    <a:pt x="20918" y="1"/>
                    <a:pt x="20855" y="7"/>
                    <a:pt x="20790" y="20"/>
                  </a:cubicBezTo>
                  <a:cubicBezTo>
                    <a:pt x="18590" y="485"/>
                    <a:pt x="16485" y="1269"/>
                    <a:pt x="14370" y="2038"/>
                  </a:cubicBezTo>
                  <a:cubicBezTo>
                    <a:pt x="13359" y="2403"/>
                    <a:pt x="12265" y="2521"/>
                    <a:pt x="11487" y="3187"/>
                  </a:cubicBezTo>
                  <a:cubicBezTo>
                    <a:pt x="11477" y="3149"/>
                    <a:pt x="11468" y="3113"/>
                    <a:pt x="11455" y="3082"/>
                  </a:cubicBezTo>
                  <a:cubicBezTo>
                    <a:pt x="11412" y="2966"/>
                    <a:pt x="11317" y="2909"/>
                    <a:pt x="11222" y="2909"/>
                  </a:cubicBezTo>
                  <a:cubicBezTo>
                    <a:pt x="11127" y="2909"/>
                    <a:pt x="11032" y="2967"/>
                    <a:pt x="10990" y="3082"/>
                  </a:cubicBezTo>
                  <a:cubicBezTo>
                    <a:pt x="10083" y="5533"/>
                    <a:pt x="10488" y="8631"/>
                    <a:pt x="10461" y="11220"/>
                  </a:cubicBezTo>
                  <a:cubicBezTo>
                    <a:pt x="10438" y="13702"/>
                    <a:pt x="10329" y="16254"/>
                    <a:pt x="10721" y="18715"/>
                  </a:cubicBezTo>
                  <a:cubicBezTo>
                    <a:pt x="9813" y="18053"/>
                    <a:pt x="8559" y="17741"/>
                    <a:pt x="7265" y="17741"/>
                  </a:cubicBezTo>
                  <a:cubicBezTo>
                    <a:pt x="3782" y="17741"/>
                    <a:pt x="1" y="20000"/>
                    <a:pt x="1841" y="23781"/>
                  </a:cubicBezTo>
                  <a:cubicBezTo>
                    <a:pt x="2862" y="25877"/>
                    <a:pt x="4574" y="26746"/>
                    <a:pt x="6370" y="26746"/>
                  </a:cubicBezTo>
                  <a:cubicBezTo>
                    <a:pt x="9499" y="26746"/>
                    <a:pt x="12886" y="24110"/>
                    <a:pt x="13332" y="20746"/>
                  </a:cubicBezTo>
                  <a:cubicBezTo>
                    <a:pt x="13337" y="20747"/>
                    <a:pt x="13343" y="20747"/>
                    <a:pt x="13349" y="20747"/>
                  </a:cubicBezTo>
                  <a:cubicBezTo>
                    <a:pt x="13454" y="20747"/>
                    <a:pt x="13569" y="20675"/>
                    <a:pt x="13569" y="20546"/>
                  </a:cubicBezTo>
                  <a:cubicBezTo>
                    <a:pt x="13601" y="17762"/>
                    <a:pt x="14175" y="15024"/>
                    <a:pt x="14252" y="12244"/>
                  </a:cubicBezTo>
                  <a:cubicBezTo>
                    <a:pt x="14293" y="10841"/>
                    <a:pt x="14234" y="9437"/>
                    <a:pt x="14293" y="8034"/>
                  </a:cubicBezTo>
                  <a:cubicBezTo>
                    <a:pt x="14330" y="7287"/>
                    <a:pt x="14480" y="6572"/>
                    <a:pt x="14635" y="5852"/>
                  </a:cubicBezTo>
                  <a:cubicBezTo>
                    <a:pt x="14728" y="5935"/>
                    <a:pt x="14851" y="5986"/>
                    <a:pt x="14993" y="5986"/>
                  </a:cubicBezTo>
                  <a:cubicBezTo>
                    <a:pt x="15030" y="5986"/>
                    <a:pt x="15069" y="5983"/>
                    <a:pt x="15108" y="5975"/>
                  </a:cubicBezTo>
                  <a:cubicBezTo>
                    <a:pt x="15827" y="5969"/>
                    <a:pt x="16543" y="5956"/>
                    <a:pt x="17258" y="5956"/>
                  </a:cubicBezTo>
                  <a:cubicBezTo>
                    <a:pt x="17696" y="5956"/>
                    <a:pt x="18134" y="5961"/>
                    <a:pt x="18572" y="5975"/>
                  </a:cubicBezTo>
                  <a:cubicBezTo>
                    <a:pt x="19610" y="6011"/>
                    <a:pt x="20481" y="6457"/>
                    <a:pt x="21474" y="6526"/>
                  </a:cubicBezTo>
                  <a:cubicBezTo>
                    <a:pt x="21490" y="6527"/>
                    <a:pt x="21505" y="6528"/>
                    <a:pt x="21521" y="6528"/>
                  </a:cubicBezTo>
                  <a:cubicBezTo>
                    <a:pt x="21917" y="6528"/>
                    <a:pt x="22226" y="6147"/>
                    <a:pt x="22235" y="5765"/>
                  </a:cubicBezTo>
                  <a:cubicBezTo>
                    <a:pt x="22271" y="4038"/>
                    <a:pt x="22281" y="2220"/>
                    <a:pt x="21734" y="558"/>
                  </a:cubicBezTo>
                  <a:cubicBezTo>
                    <a:pt x="21618" y="204"/>
                    <a:pt x="21327" y="1"/>
                    <a:pt x="2097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938925" y="2500068"/>
              <a:ext cx="987538" cy="885041"/>
            </a:xfrm>
            <a:custGeom>
              <a:avLst/>
              <a:gdLst/>
              <a:ahLst/>
              <a:cxnLst/>
              <a:rect l="l" t="t" r="r" b="b"/>
              <a:pathLst>
                <a:path w="40283" h="36102" extrusionOk="0">
                  <a:moveTo>
                    <a:pt x="27225" y="16388"/>
                  </a:moveTo>
                  <a:cubicBezTo>
                    <a:pt x="29570" y="16388"/>
                    <a:pt x="31894" y="17501"/>
                    <a:pt x="32577" y="19998"/>
                  </a:cubicBezTo>
                  <a:cubicBezTo>
                    <a:pt x="33598" y="23735"/>
                    <a:pt x="32131" y="28281"/>
                    <a:pt x="27648" y="28546"/>
                  </a:cubicBezTo>
                  <a:cubicBezTo>
                    <a:pt x="27484" y="28555"/>
                    <a:pt x="27322" y="28560"/>
                    <a:pt x="27160" y="28560"/>
                  </a:cubicBezTo>
                  <a:cubicBezTo>
                    <a:pt x="24396" y="28560"/>
                    <a:pt x="21927" y="27203"/>
                    <a:pt x="21187" y="24655"/>
                  </a:cubicBezTo>
                  <a:cubicBezTo>
                    <a:pt x="21187" y="24628"/>
                    <a:pt x="21187" y="24595"/>
                    <a:pt x="21177" y="24568"/>
                  </a:cubicBezTo>
                  <a:cubicBezTo>
                    <a:pt x="20340" y="21474"/>
                    <a:pt x="21898" y="17666"/>
                    <a:pt x="25073" y="16704"/>
                  </a:cubicBezTo>
                  <a:cubicBezTo>
                    <a:pt x="25760" y="16497"/>
                    <a:pt x="26494" y="16388"/>
                    <a:pt x="27225" y="16388"/>
                  </a:cubicBezTo>
                  <a:close/>
                  <a:moveTo>
                    <a:pt x="7970" y="22803"/>
                  </a:moveTo>
                  <a:cubicBezTo>
                    <a:pt x="10500" y="22803"/>
                    <a:pt x="12982" y="24564"/>
                    <a:pt x="13987" y="26910"/>
                  </a:cubicBezTo>
                  <a:cubicBezTo>
                    <a:pt x="14002" y="26938"/>
                    <a:pt x="14015" y="26960"/>
                    <a:pt x="14033" y="26983"/>
                  </a:cubicBezTo>
                  <a:cubicBezTo>
                    <a:pt x="15095" y="29585"/>
                    <a:pt x="13810" y="32342"/>
                    <a:pt x="11386" y="34045"/>
                  </a:cubicBezTo>
                  <a:cubicBezTo>
                    <a:pt x="10362" y="34764"/>
                    <a:pt x="9315" y="35076"/>
                    <a:pt x="8304" y="35076"/>
                  </a:cubicBezTo>
                  <a:cubicBezTo>
                    <a:pt x="5686" y="35076"/>
                    <a:pt x="3313" y="32980"/>
                    <a:pt x="2219" y="30409"/>
                  </a:cubicBezTo>
                  <a:cubicBezTo>
                    <a:pt x="1813" y="29467"/>
                    <a:pt x="1754" y="28532"/>
                    <a:pt x="1931" y="27663"/>
                  </a:cubicBezTo>
                  <a:cubicBezTo>
                    <a:pt x="2200" y="27061"/>
                    <a:pt x="2451" y="26454"/>
                    <a:pt x="2702" y="25848"/>
                  </a:cubicBezTo>
                  <a:cubicBezTo>
                    <a:pt x="3485" y="24650"/>
                    <a:pt x="4715" y="23693"/>
                    <a:pt x="6051" y="23165"/>
                  </a:cubicBezTo>
                  <a:cubicBezTo>
                    <a:pt x="6678" y="22917"/>
                    <a:pt x="7325" y="22803"/>
                    <a:pt x="7970" y="22803"/>
                  </a:cubicBezTo>
                  <a:close/>
                  <a:moveTo>
                    <a:pt x="37940" y="1"/>
                  </a:moveTo>
                  <a:cubicBezTo>
                    <a:pt x="36480" y="1"/>
                    <a:pt x="35840" y="2826"/>
                    <a:pt x="35562" y="3633"/>
                  </a:cubicBezTo>
                  <a:cubicBezTo>
                    <a:pt x="34633" y="6320"/>
                    <a:pt x="34364" y="9187"/>
                    <a:pt x="33963" y="11988"/>
                  </a:cubicBezTo>
                  <a:cubicBezTo>
                    <a:pt x="33712" y="13733"/>
                    <a:pt x="33197" y="15761"/>
                    <a:pt x="33138" y="17689"/>
                  </a:cubicBezTo>
                  <a:cubicBezTo>
                    <a:pt x="31717" y="15667"/>
                    <a:pt x="29470" y="14598"/>
                    <a:pt x="27106" y="14598"/>
                  </a:cubicBezTo>
                  <a:cubicBezTo>
                    <a:pt x="25863" y="14598"/>
                    <a:pt x="24587" y="14894"/>
                    <a:pt x="23383" y="15502"/>
                  </a:cubicBezTo>
                  <a:cubicBezTo>
                    <a:pt x="21160" y="16627"/>
                    <a:pt x="18330" y="21188"/>
                    <a:pt x="19761" y="23802"/>
                  </a:cubicBezTo>
                  <a:cubicBezTo>
                    <a:pt x="19539" y="23764"/>
                    <a:pt x="19302" y="23747"/>
                    <a:pt x="19061" y="23747"/>
                  </a:cubicBezTo>
                  <a:cubicBezTo>
                    <a:pt x="18169" y="23747"/>
                    <a:pt x="17215" y="23979"/>
                    <a:pt x="16694" y="24208"/>
                  </a:cubicBezTo>
                  <a:cubicBezTo>
                    <a:pt x="15947" y="24536"/>
                    <a:pt x="15354" y="25138"/>
                    <a:pt x="14881" y="25794"/>
                  </a:cubicBezTo>
                  <a:cubicBezTo>
                    <a:pt x="14803" y="25903"/>
                    <a:pt x="14725" y="26027"/>
                    <a:pt x="14658" y="26153"/>
                  </a:cubicBezTo>
                  <a:cubicBezTo>
                    <a:pt x="14920" y="23146"/>
                    <a:pt x="10375" y="21091"/>
                    <a:pt x="7528" y="21091"/>
                  </a:cubicBezTo>
                  <a:cubicBezTo>
                    <a:pt x="7201" y="21091"/>
                    <a:pt x="6897" y="21118"/>
                    <a:pt x="6625" y="21174"/>
                  </a:cubicBezTo>
                  <a:cubicBezTo>
                    <a:pt x="5741" y="21356"/>
                    <a:pt x="4921" y="21676"/>
                    <a:pt x="4179" y="22090"/>
                  </a:cubicBezTo>
                  <a:cubicBezTo>
                    <a:pt x="4406" y="21497"/>
                    <a:pt x="4629" y="20905"/>
                    <a:pt x="4848" y="20313"/>
                  </a:cubicBezTo>
                  <a:cubicBezTo>
                    <a:pt x="5513" y="18536"/>
                    <a:pt x="6082" y="16732"/>
                    <a:pt x="6807" y="14978"/>
                  </a:cubicBezTo>
                  <a:cubicBezTo>
                    <a:pt x="7098" y="14299"/>
                    <a:pt x="7399" y="13624"/>
                    <a:pt x="7718" y="12959"/>
                  </a:cubicBezTo>
                  <a:lnTo>
                    <a:pt x="7718" y="12959"/>
                  </a:lnTo>
                  <a:cubicBezTo>
                    <a:pt x="7718" y="12959"/>
                    <a:pt x="7718" y="12959"/>
                    <a:pt x="7718" y="12959"/>
                  </a:cubicBezTo>
                  <a:cubicBezTo>
                    <a:pt x="7720" y="12959"/>
                    <a:pt x="9688" y="9395"/>
                    <a:pt x="10741" y="9395"/>
                  </a:cubicBezTo>
                  <a:cubicBezTo>
                    <a:pt x="11019" y="9395"/>
                    <a:pt x="11233" y="9643"/>
                    <a:pt x="11331" y="10270"/>
                  </a:cubicBezTo>
                  <a:cubicBezTo>
                    <a:pt x="11381" y="10590"/>
                    <a:pt x="11674" y="10779"/>
                    <a:pt x="11946" y="10779"/>
                  </a:cubicBezTo>
                  <a:cubicBezTo>
                    <a:pt x="12174" y="10779"/>
                    <a:pt x="12388" y="10645"/>
                    <a:pt x="12429" y="10343"/>
                  </a:cubicBezTo>
                  <a:cubicBezTo>
                    <a:pt x="12566" y="9355"/>
                    <a:pt x="11823" y="8434"/>
                    <a:pt x="10849" y="8152"/>
                  </a:cubicBezTo>
                  <a:cubicBezTo>
                    <a:pt x="10643" y="8094"/>
                    <a:pt x="10449" y="8067"/>
                    <a:pt x="10266" y="8067"/>
                  </a:cubicBezTo>
                  <a:cubicBezTo>
                    <a:pt x="8980" y="8067"/>
                    <a:pt x="8233" y="9396"/>
                    <a:pt x="7590" y="10453"/>
                  </a:cubicBezTo>
                  <a:cubicBezTo>
                    <a:pt x="5632" y="13651"/>
                    <a:pt x="4597" y="17369"/>
                    <a:pt x="3281" y="20850"/>
                  </a:cubicBezTo>
                  <a:cubicBezTo>
                    <a:pt x="2888" y="21884"/>
                    <a:pt x="2314" y="23019"/>
                    <a:pt x="1782" y="24181"/>
                  </a:cubicBezTo>
                  <a:cubicBezTo>
                    <a:pt x="543" y="25840"/>
                    <a:pt x="0" y="27981"/>
                    <a:pt x="520" y="30241"/>
                  </a:cubicBezTo>
                  <a:cubicBezTo>
                    <a:pt x="1362" y="33870"/>
                    <a:pt x="4791" y="36101"/>
                    <a:pt x="8253" y="36101"/>
                  </a:cubicBezTo>
                  <a:cubicBezTo>
                    <a:pt x="9303" y="36101"/>
                    <a:pt x="10356" y="35896"/>
                    <a:pt x="11341" y="35463"/>
                  </a:cubicBezTo>
                  <a:cubicBezTo>
                    <a:pt x="14271" y="34173"/>
                    <a:pt x="15934" y="30610"/>
                    <a:pt x="15045" y="27644"/>
                  </a:cubicBezTo>
                  <a:cubicBezTo>
                    <a:pt x="15063" y="27635"/>
                    <a:pt x="15086" y="27630"/>
                    <a:pt x="15099" y="27617"/>
                  </a:cubicBezTo>
                  <a:cubicBezTo>
                    <a:pt x="15200" y="27602"/>
                    <a:pt x="15295" y="27562"/>
                    <a:pt x="15350" y="27480"/>
                  </a:cubicBezTo>
                  <a:cubicBezTo>
                    <a:pt x="15983" y="26542"/>
                    <a:pt x="16384" y="25789"/>
                    <a:pt x="17505" y="25361"/>
                  </a:cubicBezTo>
                  <a:cubicBezTo>
                    <a:pt x="17839" y="25232"/>
                    <a:pt x="18182" y="25183"/>
                    <a:pt x="18526" y="25183"/>
                  </a:cubicBezTo>
                  <a:cubicBezTo>
                    <a:pt x="18862" y="25183"/>
                    <a:pt x="19200" y="25230"/>
                    <a:pt x="19533" y="25293"/>
                  </a:cubicBezTo>
                  <a:cubicBezTo>
                    <a:pt x="19838" y="25351"/>
                    <a:pt x="20080" y="25425"/>
                    <a:pt x="20311" y="25425"/>
                  </a:cubicBezTo>
                  <a:cubicBezTo>
                    <a:pt x="20424" y="25425"/>
                    <a:pt x="20535" y="25407"/>
                    <a:pt x="20649" y="25361"/>
                  </a:cubicBezTo>
                  <a:cubicBezTo>
                    <a:pt x="21447" y="28004"/>
                    <a:pt x="24209" y="29824"/>
                    <a:pt x="27004" y="29824"/>
                  </a:cubicBezTo>
                  <a:cubicBezTo>
                    <a:pt x="27529" y="29824"/>
                    <a:pt x="28054" y="29760"/>
                    <a:pt x="28568" y="29625"/>
                  </a:cubicBezTo>
                  <a:cubicBezTo>
                    <a:pt x="32678" y="28555"/>
                    <a:pt x="35393" y="24031"/>
                    <a:pt x="34200" y="19903"/>
                  </a:cubicBezTo>
                  <a:cubicBezTo>
                    <a:pt x="34942" y="17515"/>
                    <a:pt x="34906" y="14672"/>
                    <a:pt x="35275" y="12244"/>
                  </a:cubicBezTo>
                  <a:cubicBezTo>
                    <a:pt x="35539" y="10522"/>
                    <a:pt x="35758" y="8794"/>
                    <a:pt x="36082" y="7081"/>
                  </a:cubicBezTo>
                  <a:cubicBezTo>
                    <a:pt x="36219" y="6402"/>
                    <a:pt x="36377" y="5728"/>
                    <a:pt x="36564" y="5059"/>
                  </a:cubicBezTo>
                  <a:cubicBezTo>
                    <a:pt x="36755" y="4457"/>
                    <a:pt x="36951" y="3860"/>
                    <a:pt x="37143" y="3259"/>
                  </a:cubicBezTo>
                  <a:cubicBezTo>
                    <a:pt x="37174" y="2611"/>
                    <a:pt x="37471" y="2286"/>
                    <a:pt x="38034" y="2286"/>
                  </a:cubicBezTo>
                  <a:cubicBezTo>
                    <a:pt x="38208" y="2286"/>
                    <a:pt x="38408" y="2317"/>
                    <a:pt x="38633" y="2379"/>
                  </a:cubicBezTo>
                  <a:cubicBezTo>
                    <a:pt x="38608" y="2749"/>
                    <a:pt x="38860" y="2915"/>
                    <a:pt x="39142" y="2915"/>
                  </a:cubicBezTo>
                  <a:cubicBezTo>
                    <a:pt x="39424" y="2915"/>
                    <a:pt x="39734" y="2750"/>
                    <a:pt x="39827" y="2457"/>
                  </a:cubicBezTo>
                  <a:cubicBezTo>
                    <a:pt x="40282" y="1035"/>
                    <a:pt x="39649" y="489"/>
                    <a:pt x="38328" y="64"/>
                  </a:cubicBezTo>
                  <a:cubicBezTo>
                    <a:pt x="38193" y="21"/>
                    <a:pt x="38063" y="1"/>
                    <a:pt x="379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26"/>
            <p:cNvGrpSpPr/>
            <p:nvPr/>
          </p:nvGrpSpPr>
          <p:grpSpPr>
            <a:xfrm>
              <a:off x="1879783" y="1205358"/>
              <a:ext cx="1152010" cy="1201602"/>
              <a:chOff x="2323059" y="1340604"/>
              <a:chExt cx="1091436" cy="1138420"/>
            </a:xfrm>
          </p:grpSpPr>
          <p:sp>
            <p:nvSpPr>
              <p:cNvPr id="162" name="Google Shape;162;p26"/>
              <p:cNvSpPr/>
              <p:nvPr/>
            </p:nvSpPr>
            <p:spPr>
              <a:xfrm>
                <a:off x="2323059" y="1340604"/>
                <a:ext cx="1091436" cy="1138420"/>
              </a:xfrm>
              <a:custGeom>
                <a:avLst/>
                <a:gdLst/>
                <a:ahLst/>
                <a:cxnLst/>
                <a:rect l="l" t="t" r="r" b="b"/>
                <a:pathLst>
                  <a:path w="46994" h="49017" extrusionOk="0">
                    <a:moveTo>
                      <a:pt x="26994" y="1227"/>
                    </a:moveTo>
                    <a:cubicBezTo>
                      <a:pt x="29355" y="1227"/>
                      <a:pt x="31407" y="2474"/>
                      <a:pt x="32559" y="5855"/>
                    </a:cubicBezTo>
                    <a:cubicBezTo>
                      <a:pt x="33685" y="9167"/>
                      <a:pt x="33617" y="12921"/>
                      <a:pt x="35781" y="15650"/>
                    </a:cubicBezTo>
                    <a:cubicBezTo>
                      <a:pt x="35744" y="15644"/>
                      <a:pt x="35708" y="15640"/>
                      <a:pt x="35672" y="15640"/>
                    </a:cubicBezTo>
                    <a:cubicBezTo>
                      <a:pt x="35106" y="15640"/>
                      <a:pt x="34634" y="16445"/>
                      <a:pt x="35148" y="16895"/>
                    </a:cubicBezTo>
                    <a:cubicBezTo>
                      <a:pt x="36284" y="17882"/>
                      <a:pt x="37219" y="18085"/>
                      <a:pt x="38560" y="18085"/>
                    </a:cubicBezTo>
                    <a:cubicBezTo>
                      <a:pt x="38821" y="18085"/>
                      <a:pt x="39097" y="18077"/>
                      <a:pt x="39394" y="18066"/>
                    </a:cubicBezTo>
                    <a:cubicBezTo>
                      <a:pt x="39505" y="18062"/>
                      <a:pt x="39615" y="18060"/>
                      <a:pt x="39723" y="18060"/>
                    </a:cubicBezTo>
                    <a:cubicBezTo>
                      <a:pt x="42834" y="18060"/>
                      <a:pt x="44709" y="19827"/>
                      <a:pt x="45449" y="22786"/>
                    </a:cubicBezTo>
                    <a:cubicBezTo>
                      <a:pt x="46921" y="28636"/>
                      <a:pt x="42069" y="35115"/>
                      <a:pt x="38405" y="39121"/>
                    </a:cubicBezTo>
                    <a:cubicBezTo>
                      <a:pt x="34336" y="43572"/>
                      <a:pt x="28978" y="46898"/>
                      <a:pt x="23050" y="48077"/>
                    </a:cubicBezTo>
                    <a:cubicBezTo>
                      <a:pt x="22062" y="48275"/>
                      <a:pt x="21097" y="48369"/>
                      <a:pt x="20157" y="48369"/>
                    </a:cubicBezTo>
                    <a:cubicBezTo>
                      <a:pt x="14216" y="48369"/>
                      <a:pt x="9326" y="44594"/>
                      <a:pt x="6529" y="39188"/>
                    </a:cubicBezTo>
                    <a:cubicBezTo>
                      <a:pt x="1130" y="28745"/>
                      <a:pt x="7258" y="15829"/>
                      <a:pt x="14653" y="8192"/>
                    </a:cubicBezTo>
                    <a:cubicBezTo>
                      <a:pt x="17478" y="5277"/>
                      <a:pt x="22739" y="1227"/>
                      <a:pt x="26994" y="1227"/>
                    </a:cubicBezTo>
                    <a:close/>
                    <a:moveTo>
                      <a:pt x="26814" y="1"/>
                    </a:moveTo>
                    <a:cubicBezTo>
                      <a:pt x="22370" y="1"/>
                      <a:pt x="17303" y="4394"/>
                      <a:pt x="14603" y="6894"/>
                    </a:cubicBezTo>
                    <a:cubicBezTo>
                      <a:pt x="5522" y="15286"/>
                      <a:pt x="0" y="29931"/>
                      <a:pt x="6730" y="41321"/>
                    </a:cubicBezTo>
                    <a:cubicBezTo>
                      <a:pt x="9998" y="46853"/>
                      <a:pt x="14711" y="49017"/>
                      <a:pt x="19716" y="49017"/>
                    </a:cubicBezTo>
                    <a:cubicBezTo>
                      <a:pt x="26637" y="49017"/>
                      <a:pt x="34115" y="44880"/>
                      <a:pt x="39102" y="39790"/>
                    </a:cubicBezTo>
                    <a:cubicBezTo>
                      <a:pt x="43240" y="35567"/>
                      <a:pt x="46994" y="29502"/>
                      <a:pt x="46584" y="23391"/>
                    </a:cubicBezTo>
                    <a:cubicBezTo>
                      <a:pt x="46451" y="21423"/>
                      <a:pt x="45654" y="19610"/>
                      <a:pt x="44273" y="18216"/>
                    </a:cubicBezTo>
                    <a:cubicBezTo>
                      <a:pt x="42397" y="16321"/>
                      <a:pt x="39859" y="17063"/>
                      <a:pt x="37617" y="16685"/>
                    </a:cubicBezTo>
                    <a:cubicBezTo>
                      <a:pt x="37603" y="16590"/>
                      <a:pt x="37571" y="16494"/>
                      <a:pt x="37489" y="16403"/>
                    </a:cubicBezTo>
                    <a:cubicBezTo>
                      <a:pt x="33603" y="11778"/>
                      <a:pt x="35394" y="4825"/>
                      <a:pt x="30204" y="1075"/>
                    </a:cubicBezTo>
                    <a:cubicBezTo>
                      <a:pt x="29158" y="318"/>
                      <a:pt x="28008" y="1"/>
                      <a:pt x="268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2901570" y="1766783"/>
                <a:ext cx="247323" cy="283600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12211" extrusionOk="0">
                    <a:moveTo>
                      <a:pt x="6844" y="1447"/>
                    </a:moveTo>
                    <a:cubicBezTo>
                      <a:pt x="7787" y="1447"/>
                      <a:pt x="8794" y="1831"/>
                      <a:pt x="9263" y="2591"/>
                    </a:cubicBezTo>
                    <a:lnTo>
                      <a:pt x="9263" y="2595"/>
                    </a:lnTo>
                    <a:cubicBezTo>
                      <a:pt x="8685" y="5129"/>
                      <a:pt x="8429" y="7220"/>
                      <a:pt x="6603" y="9261"/>
                    </a:cubicBezTo>
                    <a:cubicBezTo>
                      <a:pt x="5928" y="10018"/>
                      <a:pt x="4488" y="10879"/>
                      <a:pt x="3286" y="10879"/>
                    </a:cubicBezTo>
                    <a:cubicBezTo>
                      <a:pt x="2563" y="10879"/>
                      <a:pt x="1927" y="10568"/>
                      <a:pt x="1595" y="9735"/>
                    </a:cubicBezTo>
                    <a:cubicBezTo>
                      <a:pt x="898" y="8004"/>
                      <a:pt x="2183" y="5484"/>
                      <a:pt x="3066" y="4067"/>
                    </a:cubicBezTo>
                    <a:cubicBezTo>
                      <a:pt x="3682" y="3079"/>
                      <a:pt x="4520" y="2290"/>
                      <a:pt x="5541" y="1743"/>
                    </a:cubicBezTo>
                    <a:cubicBezTo>
                      <a:pt x="5907" y="1546"/>
                      <a:pt x="6367" y="1447"/>
                      <a:pt x="6844" y="1447"/>
                    </a:cubicBezTo>
                    <a:close/>
                    <a:moveTo>
                      <a:pt x="6792" y="1"/>
                    </a:moveTo>
                    <a:cubicBezTo>
                      <a:pt x="5960" y="1"/>
                      <a:pt x="5104" y="212"/>
                      <a:pt x="4370" y="627"/>
                    </a:cubicBezTo>
                    <a:cubicBezTo>
                      <a:pt x="1663" y="2158"/>
                      <a:pt x="0" y="6113"/>
                      <a:pt x="36" y="9106"/>
                    </a:cubicBezTo>
                    <a:cubicBezTo>
                      <a:pt x="67" y="11256"/>
                      <a:pt x="1678" y="12210"/>
                      <a:pt x="3436" y="12210"/>
                    </a:cubicBezTo>
                    <a:cubicBezTo>
                      <a:pt x="4083" y="12210"/>
                      <a:pt x="4748" y="12081"/>
                      <a:pt x="5363" y="11835"/>
                    </a:cubicBezTo>
                    <a:cubicBezTo>
                      <a:pt x="8448" y="10601"/>
                      <a:pt x="10649" y="6486"/>
                      <a:pt x="10393" y="3169"/>
                    </a:cubicBezTo>
                    <a:cubicBezTo>
                      <a:pt x="10362" y="1035"/>
                      <a:pt x="8635" y="1"/>
                      <a:pt x="67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2808763" y="1481533"/>
                <a:ext cx="179181" cy="195671"/>
              </a:xfrm>
              <a:custGeom>
                <a:avLst/>
                <a:gdLst/>
                <a:ahLst/>
                <a:cxnLst/>
                <a:rect l="l" t="t" r="r" b="b"/>
                <a:pathLst>
                  <a:path w="7715" h="8425" extrusionOk="0">
                    <a:moveTo>
                      <a:pt x="4167" y="1592"/>
                    </a:moveTo>
                    <a:cubicBezTo>
                      <a:pt x="4491" y="1592"/>
                      <a:pt x="4830" y="1685"/>
                      <a:pt x="5136" y="1846"/>
                    </a:cubicBezTo>
                    <a:cubicBezTo>
                      <a:pt x="4980" y="2124"/>
                      <a:pt x="5008" y="2475"/>
                      <a:pt x="5258" y="2780"/>
                    </a:cubicBezTo>
                    <a:cubicBezTo>
                      <a:pt x="6296" y="4032"/>
                      <a:pt x="5475" y="6726"/>
                      <a:pt x="3813" y="6726"/>
                    </a:cubicBezTo>
                    <a:cubicBezTo>
                      <a:pt x="3569" y="6726"/>
                      <a:pt x="3307" y="6668"/>
                      <a:pt x="3031" y="6539"/>
                    </a:cubicBezTo>
                    <a:cubicBezTo>
                      <a:pt x="1695" y="5924"/>
                      <a:pt x="1937" y="3924"/>
                      <a:pt x="2470" y="2880"/>
                    </a:cubicBezTo>
                    <a:cubicBezTo>
                      <a:pt x="2757" y="2320"/>
                      <a:pt x="3340" y="1669"/>
                      <a:pt x="4010" y="1600"/>
                    </a:cubicBezTo>
                    <a:cubicBezTo>
                      <a:pt x="4062" y="1595"/>
                      <a:pt x="4115" y="1592"/>
                      <a:pt x="4167" y="1592"/>
                    </a:cubicBezTo>
                    <a:close/>
                    <a:moveTo>
                      <a:pt x="4192" y="0"/>
                    </a:moveTo>
                    <a:cubicBezTo>
                      <a:pt x="3287" y="0"/>
                      <a:pt x="2448" y="462"/>
                      <a:pt x="1805" y="1131"/>
                    </a:cubicBezTo>
                    <a:cubicBezTo>
                      <a:pt x="178" y="2807"/>
                      <a:pt x="1" y="5860"/>
                      <a:pt x="1681" y="7542"/>
                    </a:cubicBezTo>
                    <a:cubicBezTo>
                      <a:pt x="2293" y="8154"/>
                      <a:pt x="3069" y="8425"/>
                      <a:pt x="3851" y="8425"/>
                    </a:cubicBezTo>
                    <a:cubicBezTo>
                      <a:pt x="5248" y="8425"/>
                      <a:pt x="6667" y="7561"/>
                      <a:pt x="7222" y="6230"/>
                    </a:cubicBezTo>
                    <a:cubicBezTo>
                      <a:pt x="7614" y="5282"/>
                      <a:pt x="7714" y="4115"/>
                      <a:pt x="7541" y="3108"/>
                    </a:cubicBezTo>
                    <a:cubicBezTo>
                      <a:pt x="7450" y="2580"/>
                      <a:pt x="7167" y="1946"/>
                      <a:pt x="6730" y="1604"/>
                    </a:cubicBezTo>
                    <a:cubicBezTo>
                      <a:pt x="6425" y="903"/>
                      <a:pt x="5883" y="407"/>
                      <a:pt x="5008" y="128"/>
                    </a:cubicBezTo>
                    <a:cubicBezTo>
                      <a:pt x="4732" y="41"/>
                      <a:pt x="4459" y="0"/>
                      <a:pt x="419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2594675" y="1655884"/>
                <a:ext cx="197505" cy="172190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7414" extrusionOk="0">
                    <a:moveTo>
                      <a:pt x="4351" y="1720"/>
                    </a:moveTo>
                    <a:cubicBezTo>
                      <a:pt x="5307" y="1720"/>
                      <a:pt x="6266" y="2454"/>
                      <a:pt x="6653" y="3320"/>
                    </a:cubicBezTo>
                    <a:cubicBezTo>
                      <a:pt x="6525" y="3867"/>
                      <a:pt x="6785" y="4441"/>
                      <a:pt x="6598" y="5005"/>
                    </a:cubicBezTo>
                    <a:cubicBezTo>
                      <a:pt x="6457" y="5434"/>
                      <a:pt x="5902" y="5639"/>
                      <a:pt x="5514" y="5749"/>
                    </a:cubicBezTo>
                    <a:cubicBezTo>
                      <a:pt x="5285" y="5811"/>
                      <a:pt x="5032" y="5842"/>
                      <a:pt x="4771" y="5842"/>
                    </a:cubicBezTo>
                    <a:cubicBezTo>
                      <a:pt x="3934" y="5842"/>
                      <a:pt x="3018" y="5519"/>
                      <a:pt x="2552" y="4868"/>
                    </a:cubicBezTo>
                    <a:cubicBezTo>
                      <a:pt x="1883" y="3926"/>
                      <a:pt x="2598" y="2449"/>
                      <a:pt x="3491" y="1943"/>
                    </a:cubicBezTo>
                    <a:cubicBezTo>
                      <a:pt x="3766" y="1788"/>
                      <a:pt x="4058" y="1720"/>
                      <a:pt x="4351" y="1720"/>
                    </a:cubicBezTo>
                    <a:close/>
                    <a:moveTo>
                      <a:pt x="4306" y="1"/>
                    </a:moveTo>
                    <a:cubicBezTo>
                      <a:pt x="2622" y="1"/>
                      <a:pt x="1399" y="1235"/>
                      <a:pt x="876" y="2841"/>
                    </a:cubicBezTo>
                    <a:cubicBezTo>
                      <a:pt x="0" y="5535"/>
                      <a:pt x="2450" y="7413"/>
                      <a:pt x="4891" y="7413"/>
                    </a:cubicBezTo>
                    <a:cubicBezTo>
                      <a:pt x="5079" y="7413"/>
                      <a:pt x="5268" y="7402"/>
                      <a:pt x="5455" y="7379"/>
                    </a:cubicBezTo>
                    <a:cubicBezTo>
                      <a:pt x="6731" y="7229"/>
                      <a:pt x="7810" y="6569"/>
                      <a:pt x="8266" y="5329"/>
                    </a:cubicBezTo>
                    <a:cubicBezTo>
                      <a:pt x="8503" y="4691"/>
                      <a:pt x="8398" y="3966"/>
                      <a:pt x="8152" y="3356"/>
                    </a:cubicBezTo>
                    <a:cubicBezTo>
                      <a:pt x="8062" y="3128"/>
                      <a:pt x="7883" y="2942"/>
                      <a:pt x="7679" y="2832"/>
                    </a:cubicBezTo>
                    <a:cubicBezTo>
                      <a:pt x="7473" y="1383"/>
                      <a:pt x="6443" y="285"/>
                      <a:pt x="4858" y="44"/>
                    </a:cubicBezTo>
                    <a:cubicBezTo>
                      <a:pt x="4669" y="15"/>
                      <a:pt x="4484" y="1"/>
                      <a:pt x="43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2545275" y="1896216"/>
                <a:ext cx="208816" cy="178879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7702" extrusionOk="0">
                    <a:moveTo>
                      <a:pt x="3926" y="1589"/>
                    </a:moveTo>
                    <a:cubicBezTo>
                      <a:pt x="4901" y="1589"/>
                      <a:pt x="5773" y="1975"/>
                      <a:pt x="6347" y="2686"/>
                    </a:cubicBezTo>
                    <a:cubicBezTo>
                      <a:pt x="6343" y="2713"/>
                      <a:pt x="6334" y="2736"/>
                      <a:pt x="6334" y="2763"/>
                    </a:cubicBezTo>
                    <a:cubicBezTo>
                      <a:pt x="6343" y="3989"/>
                      <a:pt x="6980" y="5055"/>
                      <a:pt x="5632" y="5806"/>
                    </a:cubicBezTo>
                    <a:cubicBezTo>
                      <a:pt x="5268" y="6011"/>
                      <a:pt x="4845" y="6108"/>
                      <a:pt x="4419" y="6108"/>
                    </a:cubicBezTo>
                    <a:cubicBezTo>
                      <a:pt x="3741" y="6108"/>
                      <a:pt x="3053" y="5863"/>
                      <a:pt x="2574" y="5415"/>
                    </a:cubicBezTo>
                    <a:cubicBezTo>
                      <a:pt x="1472" y="4376"/>
                      <a:pt x="1836" y="1788"/>
                      <a:pt x="3527" y="1611"/>
                    </a:cubicBezTo>
                    <a:cubicBezTo>
                      <a:pt x="3661" y="1596"/>
                      <a:pt x="3795" y="1589"/>
                      <a:pt x="3926" y="1589"/>
                    </a:cubicBezTo>
                    <a:close/>
                    <a:moveTo>
                      <a:pt x="4498" y="1"/>
                    </a:moveTo>
                    <a:cubicBezTo>
                      <a:pt x="4234" y="1"/>
                      <a:pt x="3973" y="30"/>
                      <a:pt x="3723" y="93"/>
                    </a:cubicBezTo>
                    <a:cubicBezTo>
                      <a:pt x="1340" y="685"/>
                      <a:pt x="0" y="3301"/>
                      <a:pt x="1025" y="5579"/>
                    </a:cubicBezTo>
                    <a:cubicBezTo>
                      <a:pt x="1649" y="6965"/>
                      <a:pt x="3105" y="7701"/>
                      <a:pt x="4570" y="7701"/>
                    </a:cubicBezTo>
                    <a:cubicBezTo>
                      <a:pt x="5054" y="7701"/>
                      <a:pt x="5540" y="7621"/>
                      <a:pt x="5996" y="7457"/>
                    </a:cubicBezTo>
                    <a:cubicBezTo>
                      <a:pt x="7805" y="6809"/>
                      <a:pt x="8990" y="4395"/>
                      <a:pt x="7914" y="2690"/>
                    </a:cubicBezTo>
                    <a:cubicBezTo>
                      <a:pt x="7863" y="1123"/>
                      <a:pt x="6121" y="1"/>
                      <a:pt x="449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2656941" y="2119733"/>
                <a:ext cx="234294" cy="207515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8935" extrusionOk="0">
                    <a:moveTo>
                      <a:pt x="5017" y="1594"/>
                    </a:moveTo>
                    <a:cubicBezTo>
                      <a:pt x="5919" y="1594"/>
                      <a:pt x="6697" y="2024"/>
                      <a:pt x="7189" y="2739"/>
                    </a:cubicBezTo>
                    <a:cubicBezTo>
                      <a:pt x="7011" y="3355"/>
                      <a:pt x="7225" y="4001"/>
                      <a:pt x="7125" y="4648"/>
                    </a:cubicBezTo>
                    <a:cubicBezTo>
                      <a:pt x="6979" y="5569"/>
                      <a:pt x="6474" y="6457"/>
                      <a:pt x="5804" y="7090"/>
                    </a:cubicBezTo>
                    <a:cubicBezTo>
                      <a:pt x="5541" y="7339"/>
                      <a:pt x="5240" y="7441"/>
                      <a:pt x="4926" y="7441"/>
                    </a:cubicBezTo>
                    <a:cubicBezTo>
                      <a:pt x="3981" y="7441"/>
                      <a:pt x="2925" y="6516"/>
                      <a:pt x="2487" y="5883"/>
                    </a:cubicBezTo>
                    <a:cubicBezTo>
                      <a:pt x="1972" y="5136"/>
                      <a:pt x="1758" y="4175"/>
                      <a:pt x="2004" y="3300"/>
                    </a:cubicBezTo>
                    <a:cubicBezTo>
                      <a:pt x="2332" y="2156"/>
                      <a:pt x="3790" y="1664"/>
                      <a:pt x="4843" y="1600"/>
                    </a:cubicBezTo>
                    <a:cubicBezTo>
                      <a:pt x="4901" y="1596"/>
                      <a:pt x="4959" y="1594"/>
                      <a:pt x="5017" y="1594"/>
                    </a:cubicBezTo>
                    <a:close/>
                    <a:moveTo>
                      <a:pt x="4957" y="1"/>
                    </a:moveTo>
                    <a:cubicBezTo>
                      <a:pt x="2846" y="1"/>
                      <a:pt x="501" y="1127"/>
                      <a:pt x="268" y="3519"/>
                    </a:cubicBezTo>
                    <a:cubicBezTo>
                      <a:pt x="0" y="6288"/>
                      <a:pt x="2326" y="8935"/>
                      <a:pt x="5017" y="8935"/>
                    </a:cubicBezTo>
                    <a:cubicBezTo>
                      <a:pt x="5399" y="8935"/>
                      <a:pt x="5788" y="8881"/>
                      <a:pt x="6178" y="8768"/>
                    </a:cubicBezTo>
                    <a:cubicBezTo>
                      <a:pt x="7873" y="8270"/>
                      <a:pt x="10087" y="3723"/>
                      <a:pt x="8382" y="2548"/>
                    </a:cubicBezTo>
                    <a:cubicBezTo>
                      <a:pt x="8506" y="882"/>
                      <a:pt x="6823" y="1"/>
                      <a:pt x="49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26"/>
            <p:cNvSpPr/>
            <p:nvPr/>
          </p:nvSpPr>
          <p:spPr>
            <a:xfrm>
              <a:off x="3585937" y="203448"/>
              <a:ext cx="538398" cy="1219254"/>
            </a:xfrm>
            <a:custGeom>
              <a:avLst/>
              <a:gdLst/>
              <a:ahLst/>
              <a:cxnLst/>
              <a:rect l="l" t="t" r="r" b="b"/>
              <a:pathLst>
                <a:path w="21962" h="49735" extrusionOk="0">
                  <a:moveTo>
                    <a:pt x="10636" y="1506"/>
                  </a:moveTo>
                  <a:cubicBezTo>
                    <a:pt x="10847" y="1506"/>
                    <a:pt x="11016" y="1549"/>
                    <a:pt x="11030" y="1682"/>
                  </a:cubicBezTo>
                  <a:cubicBezTo>
                    <a:pt x="11089" y="2220"/>
                    <a:pt x="10925" y="2785"/>
                    <a:pt x="10852" y="3318"/>
                  </a:cubicBezTo>
                  <a:cubicBezTo>
                    <a:pt x="10669" y="4598"/>
                    <a:pt x="10797" y="5988"/>
                    <a:pt x="10861" y="7305"/>
                  </a:cubicBezTo>
                  <a:cubicBezTo>
                    <a:pt x="10574" y="7263"/>
                    <a:pt x="10282" y="7236"/>
                    <a:pt x="9986" y="7231"/>
                  </a:cubicBezTo>
                  <a:cubicBezTo>
                    <a:pt x="10173" y="6411"/>
                    <a:pt x="10087" y="5687"/>
                    <a:pt x="9891" y="4767"/>
                  </a:cubicBezTo>
                  <a:cubicBezTo>
                    <a:pt x="9800" y="4334"/>
                    <a:pt x="9098" y="1828"/>
                    <a:pt x="9767" y="1641"/>
                  </a:cubicBezTo>
                  <a:cubicBezTo>
                    <a:pt x="9873" y="1611"/>
                    <a:pt x="10306" y="1506"/>
                    <a:pt x="10636" y="1506"/>
                  </a:cubicBezTo>
                  <a:close/>
                  <a:moveTo>
                    <a:pt x="9974" y="9086"/>
                  </a:moveTo>
                  <a:cubicBezTo>
                    <a:pt x="11856" y="9086"/>
                    <a:pt x="13722" y="10344"/>
                    <a:pt x="14597" y="12043"/>
                  </a:cubicBezTo>
                  <a:cubicBezTo>
                    <a:pt x="14688" y="14011"/>
                    <a:pt x="14238" y="15884"/>
                    <a:pt x="12524" y="17165"/>
                  </a:cubicBezTo>
                  <a:cubicBezTo>
                    <a:pt x="11892" y="17636"/>
                    <a:pt x="11194" y="17835"/>
                    <a:pt x="10489" y="17835"/>
                  </a:cubicBezTo>
                  <a:cubicBezTo>
                    <a:pt x="8767" y="17835"/>
                    <a:pt x="7000" y="16643"/>
                    <a:pt x="6036" y="15300"/>
                  </a:cubicBezTo>
                  <a:cubicBezTo>
                    <a:pt x="4392" y="13014"/>
                    <a:pt x="5990" y="10667"/>
                    <a:pt x="8095" y="9551"/>
                  </a:cubicBezTo>
                  <a:cubicBezTo>
                    <a:pt x="8698" y="9230"/>
                    <a:pt x="9337" y="9086"/>
                    <a:pt x="9974" y="9086"/>
                  </a:cubicBezTo>
                  <a:close/>
                  <a:moveTo>
                    <a:pt x="10779" y="19456"/>
                  </a:moveTo>
                  <a:cubicBezTo>
                    <a:pt x="11413" y="23083"/>
                    <a:pt x="13085" y="26601"/>
                    <a:pt x="14579" y="30123"/>
                  </a:cubicBezTo>
                  <a:cubicBezTo>
                    <a:pt x="14220" y="30007"/>
                    <a:pt x="13806" y="29966"/>
                    <a:pt x="13373" y="29966"/>
                  </a:cubicBezTo>
                  <a:cubicBezTo>
                    <a:pt x="12883" y="29966"/>
                    <a:pt x="12368" y="30019"/>
                    <a:pt x="11878" y="30077"/>
                  </a:cubicBezTo>
                  <a:cubicBezTo>
                    <a:pt x="11841" y="29421"/>
                    <a:pt x="11768" y="28769"/>
                    <a:pt x="11577" y="28191"/>
                  </a:cubicBezTo>
                  <a:cubicBezTo>
                    <a:pt x="11466" y="27856"/>
                    <a:pt x="11158" y="27678"/>
                    <a:pt x="10858" y="27678"/>
                  </a:cubicBezTo>
                  <a:cubicBezTo>
                    <a:pt x="10570" y="27678"/>
                    <a:pt x="10288" y="27842"/>
                    <a:pt x="10192" y="28191"/>
                  </a:cubicBezTo>
                  <a:cubicBezTo>
                    <a:pt x="10019" y="28828"/>
                    <a:pt x="10032" y="29530"/>
                    <a:pt x="10087" y="30232"/>
                  </a:cubicBezTo>
                  <a:cubicBezTo>
                    <a:pt x="9439" y="30260"/>
                    <a:pt x="8793" y="30277"/>
                    <a:pt x="8146" y="30314"/>
                  </a:cubicBezTo>
                  <a:cubicBezTo>
                    <a:pt x="7941" y="30327"/>
                    <a:pt x="7744" y="30346"/>
                    <a:pt x="7544" y="30369"/>
                  </a:cubicBezTo>
                  <a:cubicBezTo>
                    <a:pt x="8114" y="28373"/>
                    <a:pt x="8697" y="26382"/>
                    <a:pt x="9226" y="24377"/>
                  </a:cubicBezTo>
                  <a:cubicBezTo>
                    <a:pt x="9663" y="22723"/>
                    <a:pt x="9782" y="21083"/>
                    <a:pt x="10292" y="19461"/>
                  </a:cubicBezTo>
                  <a:cubicBezTo>
                    <a:pt x="10342" y="19464"/>
                    <a:pt x="10392" y="19465"/>
                    <a:pt x="10442" y="19465"/>
                  </a:cubicBezTo>
                  <a:cubicBezTo>
                    <a:pt x="10556" y="19465"/>
                    <a:pt x="10669" y="19460"/>
                    <a:pt x="10779" y="19456"/>
                  </a:cubicBezTo>
                  <a:close/>
                  <a:moveTo>
                    <a:pt x="13016" y="18782"/>
                  </a:moveTo>
                  <a:cubicBezTo>
                    <a:pt x="14069" y="20162"/>
                    <a:pt x="14843" y="22787"/>
                    <a:pt x="15432" y="24212"/>
                  </a:cubicBezTo>
                  <a:cubicBezTo>
                    <a:pt x="16511" y="26851"/>
                    <a:pt x="17359" y="29516"/>
                    <a:pt x="18069" y="32277"/>
                  </a:cubicBezTo>
                  <a:cubicBezTo>
                    <a:pt x="18971" y="35814"/>
                    <a:pt x="19810" y="39627"/>
                    <a:pt x="20320" y="43399"/>
                  </a:cubicBezTo>
                  <a:cubicBezTo>
                    <a:pt x="20233" y="42999"/>
                    <a:pt x="20138" y="42598"/>
                    <a:pt x="20025" y="42211"/>
                  </a:cubicBezTo>
                  <a:cubicBezTo>
                    <a:pt x="19195" y="39404"/>
                    <a:pt x="18443" y="36575"/>
                    <a:pt x="17619" y="33768"/>
                  </a:cubicBezTo>
                  <a:cubicBezTo>
                    <a:pt x="16233" y="29066"/>
                    <a:pt x="14215" y="23611"/>
                    <a:pt x="11750" y="19306"/>
                  </a:cubicBezTo>
                  <a:cubicBezTo>
                    <a:pt x="11992" y="19247"/>
                    <a:pt x="12238" y="19174"/>
                    <a:pt x="12469" y="19069"/>
                  </a:cubicBezTo>
                  <a:cubicBezTo>
                    <a:pt x="12652" y="18987"/>
                    <a:pt x="12835" y="18891"/>
                    <a:pt x="13016" y="18782"/>
                  </a:cubicBezTo>
                  <a:close/>
                  <a:moveTo>
                    <a:pt x="8078" y="19001"/>
                  </a:moveTo>
                  <a:cubicBezTo>
                    <a:pt x="8337" y="19100"/>
                    <a:pt x="8606" y="19182"/>
                    <a:pt x="8875" y="19256"/>
                  </a:cubicBezTo>
                  <a:cubicBezTo>
                    <a:pt x="8346" y="20176"/>
                    <a:pt x="8192" y="21302"/>
                    <a:pt x="8005" y="22376"/>
                  </a:cubicBezTo>
                  <a:cubicBezTo>
                    <a:pt x="7481" y="25411"/>
                    <a:pt x="6465" y="28350"/>
                    <a:pt x="5622" y="31307"/>
                  </a:cubicBezTo>
                  <a:cubicBezTo>
                    <a:pt x="4323" y="35858"/>
                    <a:pt x="2728" y="40283"/>
                    <a:pt x="1320" y="44785"/>
                  </a:cubicBezTo>
                  <a:cubicBezTo>
                    <a:pt x="1471" y="43336"/>
                    <a:pt x="1712" y="41887"/>
                    <a:pt x="1839" y="40602"/>
                  </a:cubicBezTo>
                  <a:cubicBezTo>
                    <a:pt x="2123" y="37818"/>
                    <a:pt x="2756" y="35126"/>
                    <a:pt x="3480" y="32432"/>
                  </a:cubicBezTo>
                  <a:cubicBezTo>
                    <a:pt x="4131" y="30027"/>
                    <a:pt x="4929" y="27694"/>
                    <a:pt x="5841" y="25375"/>
                  </a:cubicBezTo>
                  <a:cubicBezTo>
                    <a:pt x="6642" y="23320"/>
                    <a:pt x="6879" y="20855"/>
                    <a:pt x="8078" y="19001"/>
                  </a:cubicBezTo>
                  <a:close/>
                  <a:moveTo>
                    <a:pt x="10530" y="1"/>
                  </a:moveTo>
                  <a:cubicBezTo>
                    <a:pt x="10415" y="1"/>
                    <a:pt x="10297" y="5"/>
                    <a:pt x="10177" y="14"/>
                  </a:cubicBezTo>
                  <a:cubicBezTo>
                    <a:pt x="6779" y="279"/>
                    <a:pt x="8091" y="4890"/>
                    <a:pt x="8989" y="7286"/>
                  </a:cubicBezTo>
                  <a:cubicBezTo>
                    <a:pt x="8920" y="7296"/>
                    <a:pt x="8852" y="7300"/>
                    <a:pt x="8783" y="7309"/>
                  </a:cubicBezTo>
                  <a:cubicBezTo>
                    <a:pt x="5138" y="7847"/>
                    <a:pt x="2802" y="11592"/>
                    <a:pt x="4004" y="15041"/>
                  </a:cubicBezTo>
                  <a:cubicBezTo>
                    <a:pt x="4482" y="16417"/>
                    <a:pt x="5590" y="17630"/>
                    <a:pt x="6943" y="18440"/>
                  </a:cubicBezTo>
                  <a:cubicBezTo>
                    <a:pt x="4528" y="21853"/>
                    <a:pt x="3498" y="26952"/>
                    <a:pt x="2400" y="30838"/>
                  </a:cubicBezTo>
                  <a:cubicBezTo>
                    <a:pt x="1621" y="33599"/>
                    <a:pt x="1002" y="36360"/>
                    <a:pt x="609" y="39203"/>
                  </a:cubicBezTo>
                  <a:cubicBezTo>
                    <a:pt x="172" y="42365"/>
                    <a:pt x="737" y="45842"/>
                    <a:pt x="104" y="48926"/>
                  </a:cubicBezTo>
                  <a:cubicBezTo>
                    <a:pt x="1" y="49428"/>
                    <a:pt x="364" y="49735"/>
                    <a:pt x="737" y="49735"/>
                  </a:cubicBezTo>
                  <a:cubicBezTo>
                    <a:pt x="990" y="49735"/>
                    <a:pt x="1249" y="49594"/>
                    <a:pt x="1370" y="49277"/>
                  </a:cubicBezTo>
                  <a:cubicBezTo>
                    <a:pt x="3398" y="43988"/>
                    <a:pt x="5344" y="38434"/>
                    <a:pt x="6825" y="32956"/>
                  </a:cubicBezTo>
                  <a:cubicBezTo>
                    <a:pt x="6938" y="32542"/>
                    <a:pt x="7057" y="32123"/>
                    <a:pt x="7170" y="31709"/>
                  </a:cubicBezTo>
                  <a:cubicBezTo>
                    <a:pt x="7654" y="31895"/>
                    <a:pt x="8270" y="31931"/>
                    <a:pt x="8811" y="31931"/>
                  </a:cubicBezTo>
                  <a:cubicBezTo>
                    <a:pt x="9126" y="31931"/>
                    <a:pt x="9416" y="31919"/>
                    <a:pt x="9640" y="31917"/>
                  </a:cubicBezTo>
                  <a:cubicBezTo>
                    <a:pt x="9832" y="31917"/>
                    <a:pt x="10023" y="31913"/>
                    <a:pt x="10210" y="31909"/>
                  </a:cubicBezTo>
                  <a:lnTo>
                    <a:pt x="10210" y="31909"/>
                  </a:lnTo>
                  <a:cubicBezTo>
                    <a:pt x="10246" y="33043"/>
                    <a:pt x="10177" y="34470"/>
                    <a:pt x="10829" y="35404"/>
                  </a:cubicBezTo>
                  <a:cubicBezTo>
                    <a:pt x="10932" y="35550"/>
                    <a:pt x="11080" y="35624"/>
                    <a:pt x="11227" y="35624"/>
                  </a:cubicBezTo>
                  <a:cubicBezTo>
                    <a:pt x="11373" y="35624"/>
                    <a:pt x="11518" y="35551"/>
                    <a:pt x="11618" y="35404"/>
                  </a:cubicBezTo>
                  <a:cubicBezTo>
                    <a:pt x="12246" y="34478"/>
                    <a:pt x="12042" y="33134"/>
                    <a:pt x="11964" y="32081"/>
                  </a:cubicBezTo>
                  <a:cubicBezTo>
                    <a:pt x="11954" y="32009"/>
                    <a:pt x="11954" y="31932"/>
                    <a:pt x="11950" y="31854"/>
                  </a:cubicBezTo>
                  <a:cubicBezTo>
                    <a:pt x="12160" y="31845"/>
                    <a:pt x="12370" y="31840"/>
                    <a:pt x="12579" y="31827"/>
                  </a:cubicBezTo>
                  <a:cubicBezTo>
                    <a:pt x="13272" y="31791"/>
                    <a:pt x="14156" y="31886"/>
                    <a:pt x="14784" y="31566"/>
                  </a:cubicBezTo>
                  <a:cubicBezTo>
                    <a:pt x="14902" y="31503"/>
                    <a:pt x="14999" y="31402"/>
                    <a:pt x="15062" y="31284"/>
                  </a:cubicBezTo>
                  <a:cubicBezTo>
                    <a:pt x="15618" y="32642"/>
                    <a:pt x="16124" y="34005"/>
                    <a:pt x="16515" y="35376"/>
                  </a:cubicBezTo>
                  <a:cubicBezTo>
                    <a:pt x="17313" y="38182"/>
                    <a:pt x="18065" y="41008"/>
                    <a:pt x="18926" y="43801"/>
                  </a:cubicBezTo>
                  <a:cubicBezTo>
                    <a:pt x="19518" y="45714"/>
                    <a:pt x="19741" y="47691"/>
                    <a:pt x="20889" y="49382"/>
                  </a:cubicBezTo>
                  <a:cubicBezTo>
                    <a:pt x="21003" y="49549"/>
                    <a:pt x="21206" y="49632"/>
                    <a:pt x="21402" y="49632"/>
                  </a:cubicBezTo>
                  <a:cubicBezTo>
                    <a:pt x="21689" y="49632"/>
                    <a:pt x="21962" y="49456"/>
                    <a:pt x="21924" y="49104"/>
                  </a:cubicBezTo>
                  <a:cubicBezTo>
                    <a:pt x="21282" y="43281"/>
                    <a:pt x="20725" y="37631"/>
                    <a:pt x="19514" y="31881"/>
                  </a:cubicBezTo>
                  <a:cubicBezTo>
                    <a:pt x="18849" y="28706"/>
                    <a:pt x="17819" y="25762"/>
                    <a:pt x="16574" y="22782"/>
                  </a:cubicBezTo>
                  <a:cubicBezTo>
                    <a:pt x="15928" y="21220"/>
                    <a:pt x="15313" y="19215"/>
                    <a:pt x="14174" y="17884"/>
                  </a:cubicBezTo>
                  <a:cubicBezTo>
                    <a:pt x="16033" y="16116"/>
                    <a:pt x="17263" y="13155"/>
                    <a:pt x="15472" y="11260"/>
                  </a:cubicBezTo>
                  <a:cubicBezTo>
                    <a:pt x="15012" y="9555"/>
                    <a:pt x="13823" y="8307"/>
                    <a:pt x="12261" y="7683"/>
                  </a:cubicBezTo>
                  <a:cubicBezTo>
                    <a:pt x="12315" y="5769"/>
                    <a:pt x="12383" y="3900"/>
                    <a:pt x="12556" y="1997"/>
                  </a:cubicBezTo>
                  <a:cubicBezTo>
                    <a:pt x="12690" y="533"/>
                    <a:pt x="11764" y="1"/>
                    <a:pt x="105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318024" y="2108705"/>
              <a:ext cx="389960" cy="429037"/>
            </a:xfrm>
            <a:custGeom>
              <a:avLst/>
              <a:gdLst/>
              <a:ahLst/>
              <a:cxnLst/>
              <a:rect l="l" t="t" r="r" b="b"/>
              <a:pathLst>
                <a:path w="15907" h="17501" extrusionOk="0">
                  <a:moveTo>
                    <a:pt x="7554" y="1416"/>
                  </a:moveTo>
                  <a:cubicBezTo>
                    <a:pt x="8297" y="1416"/>
                    <a:pt x="8709" y="1737"/>
                    <a:pt x="8794" y="2384"/>
                  </a:cubicBezTo>
                  <a:cubicBezTo>
                    <a:pt x="8949" y="2881"/>
                    <a:pt x="8990" y="3414"/>
                    <a:pt x="9027" y="3928"/>
                  </a:cubicBezTo>
                  <a:cubicBezTo>
                    <a:pt x="9099" y="4945"/>
                    <a:pt x="9259" y="6048"/>
                    <a:pt x="9050" y="7063"/>
                  </a:cubicBezTo>
                  <a:cubicBezTo>
                    <a:pt x="9044" y="7072"/>
                    <a:pt x="9044" y="7082"/>
                    <a:pt x="9040" y="7095"/>
                  </a:cubicBezTo>
                  <a:cubicBezTo>
                    <a:pt x="8854" y="7012"/>
                    <a:pt x="8657" y="6963"/>
                    <a:pt x="8454" y="6963"/>
                  </a:cubicBezTo>
                  <a:cubicBezTo>
                    <a:pt x="8348" y="6963"/>
                    <a:pt x="8241" y="6976"/>
                    <a:pt x="8133" y="7004"/>
                  </a:cubicBezTo>
                  <a:cubicBezTo>
                    <a:pt x="7427" y="5383"/>
                    <a:pt x="6425" y="3086"/>
                    <a:pt x="7131" y="1446"/>
                  </a:cubicBezTo>
                  <a:cubicBezTo>
                    <a:pt x="7282" y="1426"/>
                    <a:pt x="7423" y="1416"/>
                    <a:pt x="7554" y="1416"/>
                  </a:cubicBezTo>
                  <a:close/>
                  <a:moveTo>
                    <a:pt x="12684" y="4648"/>
                  </a:moveTo>
                  <a:cubicBezTo>
                    <a:pt x="13832" y="4648"/>
                    <a:pt x="14081" y="5297"/>
                    <a:pt x="13428" y="6594"/>
                  </a:cubicBezTo>
                  <a:cubicBezTo>
                    <a:pt x="12631" y="7482"/>
                    <a:pt x="11296" y="7888"/>
                    <a:pt x="10175" y="8384"/>
                  </a:cubicBezTo>
                  <a:cubicBezTo>
                    <a:pt x="10138" y="8294"/>
                    <a:pt x="10102" y="8207"/>
                    <a:pt x="10061" y="8121"/>
                  </a:cubicBezTo>
                  <a:cubicBezTo>
                    <a:pt x="9979" y="7947"/>
                    <a:pt x="9870" y="7779"/>
                    <a:pt x="9738" y="7629"/>
                  </a:cubicBezTo>
                  <a:cubicBezTo>
                    <a:pt x="9851" y="7437"/>
                    <a:pt x="9946" y="7187"/>
                    <a:pt x="10028" y="6904"/>
                  </a:cubicBezTo>
                  <a:cubicBezTo>
                    <a:pt x="10302" y="6403"/>
                    <a:pt x="10667" y="5961"/>
                    <a:pt x="11059" y="5532"/>
                  </a:cubicBezTo>
                  <a:cubicBezTo>
                    <a:pt x="11378" y="5196"/>
                    <a:pt x="11746" y="4912"/>
                    <a:pt x="12156" y="4685"/>
                  </a:cubicBezTo>
                  <a:cubicBezTo>
                    <a:pt x="12350" y="4660"/>
                    <a:pt x="12525" y="4648"/>
                    <a:pt x="12684" y="4648"/>
                  </a:cubicBezTo>
                  <a:close/>
                  <a:moveTo>
                    <a:pt x="3116" y="6117"/>
                  </a:moveTo>
                  <a:cubicBezTo>
                    <a:pt x="3228" y="6117"/>
                    <a:pt x="3341" y="6123"/>
                    <a:pt x="3454" y="6134"/>
                  </a:cubicBezTo>
                  <a:cubicBezTo>
                    <a:pt x="4588" y="6170"/>
                    <a:pt x="6188" y="6704"/>
                    <a:pt x="7049" y="7615"/>
                  </a:cubicBezTo>
                  <a:cubicBezTo>
                    <a:pt x="6739" y="7920"/>
                    <a:pt x="6520" y="8453"/>
                    <a:pt x="6425" y="8891"/>
                  </a:cubicBezTo>
                  <a:cubicBezTo>
                    <a:pt x="6393" y="9027"/>
                    <a:pt x="6375" y="9168"/>
                    <a:pt x="6356" y="9309"/>
                  </a:cubicBezTo>
                  <a:cubicBezTo>
                    <a:pt x="5272" y="9250"/>
                    <a:pt x="4224" y="9278"/>
                    <a:pt x="3145" y="9063"/>
                  </a:cubicBezTo>
                  <a:cubicBezTo>
                    <a:pt x="1805" y="8745"/>
                    <a:pt x="1541" y="7793"/>
                    <a:pt x="2352" y="6203"/>
                  </a:cubicBezTo>
                  <a:cubicBezTo>
                    <a:pt x="2605" y="6146"/>
                    <a:pt x="2860" y="6117"/>
                    <a:pt x="3116" y="6117"/>
                  </a:cubicBezTo>
                  <a:close/>
                  <a:moveTo>
                    <a:pt x="8411" y="8016"/>
                  </a:moveTo>
                  <a:cubicBezTo>
                    <a:pt x="9227" y="8025"/>
                    <a:pt x="9446" y="9451"/>
                    <a:pt x="9323" y="10030"/>
                  </a:cubicBezTo>
                  <a:cubicBezTo>
                    <a:pt x="9218" y="10508"/>
                    <a:pt x="8863" y="10731"/>
                    <a:pt x="8398" y="10781"/>
                  </a:cubicBezTo>
                  <a:cubicBezTo>
                    <a:pt x="8351" y="10786"/>
                    <a:pt x="8306" y="10789"/>
                    <a:pt x="8262" y="10789"/>
                  </a:cubicBezTo>
                  <a:cubicBezTo>
                    <a:pt x="7770" y="10789"/>
                    <a:pt x="7499" y="10487"/>
                    <a:pt x="7387" y="9997"/>
                  </a:cubicBezTo>
                  <a:cubicBezTo>
                    <a:pt x="7300" y="9647"/>
                    <a:pt x="7355" y="9259"/>
                    <a:pt x="7437" y="8914"/>
                  </a:cubicBezTo>
                  <a:cubicBezTo>
                    <a:pt x="7482" y="8718"/>
                    <a:pt x="7555" y="8535"/>
                    <a:pt x="7641" y="8362"/>
                  </a:cubicBezTo>
                  <a:cubicBezTo>
                    <a:pt x="7646" y="8348"/>
                    <a:pt x="7656" y="8335"/>
                    <a:pt x="7660" y="8321"/>
                  </a:cubicBezTo>
                  <a:cubicBezTo>
                    <a:pt x="7721" y="8347"/>
                    <a:pt x="7786" y="8359"/>
                    <a:pt x="7850" y="8359"/>
                  </a:cubicBezTo>
                  <a:cubicBezTo>
                    <a:pt x="8070" y="8359"/>
                    <a:pt x="8289" y="8221"/>
                    <a:pt x="8384" y="8020"/>
                  </a:cubicBezTo>
                  <a:cubicBezTo>
                    <a:pt x="8394" y="8020"/>
                    <a:pt x="8402" y="8016"/>
                    <a:pt x="8411" y="8016"/>
                  </a:cubicBezTo>
                  <a:close/>
                  <a:moveTo>
                    <a:pt x="11170" y="9483"/>
                  </a:moveTo>
                  <a:cubicBezTo>
                    <a:pt x="12238" y="9483"/>
                    <a:pt x="13113" y="10038"/>
                    <a:pt x="13729" y="11042"/>
                  </a:cubicBezTo>
                  <a:cubicBezTo>
                    <a:pt x="13628" y="11456"/>
                    <a:pt x="13528" y="11870"/>
                    <a:pt x="13428" y="12285"/>
                  </a:cubicBezTo>
                  <a:cubicBezTo>
                    <a:pt x="13059" y="12190"/>
                    <a:pt x="12708" y="12048"/>
                    <a:pt x="12375" y="11856"/>
                  </a:cubicBezTo>
                  <a:cubicBezTo>
                    <a:pt x="11641" y="11496"/>
                    <a:pt x="10954" y="11050"/>
                    <a:pt x="10225" y="10691"/>
                  </a:cubicBezTo>
                  <a:cubicBezTo>
                    <a:pt x="10394" y="10344"/>
                    <a:pt x="10453" y="9957"/>
                    <a:pt x="10434" y="9565"/>
                  </a:cubicBezTo>
                  <a:cubicBezTo>
                    <a:pt x="10688" y="9510"/>
                    <a:pt x="10934" y="9483"/>
                    <a:pt x="11170" y="9483"/>
                  </a:cubicBezTo>
                  <a:close/>
                  <a:moveTo>
                    <a:pt x="6461" y="10467"/>
                  </a:moveTo>
                  <a:cubicBezTo>
                    <a:pt x="6594" y="10914"/>
                    <a:pt x="6849" y="11309"/>
                    <a:pt x="7263" y="11593"/>
                  </a:cubicBezTo>
                  <a:cubicBezTo>
                    <a:pt x="7327" y="11633"/>
                    <a:pt x="7395" y="11661"/>
                    <a:pt x="7459" y="11688"/>
                  </a:cubicBezTo>
                  <a:cubicBezTo>
                    <a:pt x="7273" y="11907"/>
                    <a:pt x="7086" y="12121"/>
                    <a:pt x="6890" y="12326"/>
                  </a:cubicBezTo>
                  <a:cubicBezTo>
                    <a:pt x="6647" y="12676"/>
                    <a:pt x="6381" y="12851"/>
                    <a:pt x="6091" y="12851"/>
                  </a:cubicBezTo>
                  <a:cubicBezTo>
                    <a:pt x="5690" y="12851"/>
                    <a:pt x="5244" y="12516"/>
                    <a:pt x="4752" y="11848"/>
                  </a:cubicBezTo>
                  <a:cubicBezTo>
                    <a:pt x="5217" y="11292"/>
                    <a:pt x="5856" y="10878"/>
                    <a:pt x="6461" y="10467"/>
                  </a:cubicBezTo>
                  <a:close/>
                  <a:moveTo>
                    <a:pt x="9410" y="11542"/>
                  </a:moveTo>
                  <a:cubicBezTo>
                    <a:pt x="9669" y="12476"/>
                    <a:pt x="10043" y="13383"/>
                    <a:pt x="10302" y="14317"/>
                  </a:cubicBezTo>
                  <a:cubicBezTo>
                    <a:pt x="10417" y="14722"/>
                    <a:pt x="10480" y="15137"/>
                    <a:pt x="10493" y="15561"/>
                  </a:cubicBezTo>
                  <a:cubicBezTo>
                    <a:pt x="10164" y="15750"/>
                    <a:pt x="9887" y="15844"/>
                    <a:pt x="9663" y="15844"/>
                  </a:cubicBezTo>
                  <a:cubicBezTo>
                    <a:pt x="9329" y="15844"/>
                    <a:pt x="9112" y="15634"/>
                    <a:pt x="9008" y="15214"/>
                  </a:cubicBezTo>
                  <a:cubicBezTo>
                    <a:pt x="8476" y="14162"/>
                    <a:pt x="8585" y="13000"/>
                    <a:pt x="8525" y="11866"/>
                  </a:cubicBezTo>
                  <a:cubicBezTo>
                    <a:pt x="8525" y="11862"/>
                    <a:pt x="8520" y="11856"/>
                    <a:pt x="8520" y="11852"/>
                  </a:cubicBezTo>
                  <a:cubicBezTo>
                    <a:pt x="8835" y="11807"/>
                    <a:pt x="9141" y="11702"/>
                    <a:pt x="9410" y="11542"/>
                  </a:cubicBezTo>
                  <a:close/>
                  <a:moveTo>
                    <a:pt x="7762" y="0"/>
                  </a:moveTo>
                  <a:cubicBezTo>
                    <a:pt x="7686" y="0"/>
                    <a:pt x="7608" y="5"/>
                    <a:pt x="7528" y="15"/>
                  </a:cubicBezTo>
                  <a:cubicBezTo>
                    <a:pt x="5067" y="311"/>
                    <a:pt x="5736" y="3633"/>
                    <a:pt x="6617" y="5938"/>
                  </a:cubicBezTo>
                  <a:cubicBezTo>
                    <a:pt x="5581" y="5327"/>
                    <a:pt x="4292" y="4905"/>
                    <a:pt x="3153" y="4905"/>
                  </a:cubicBezTo>
                  <a:cubicBezTo>
                    <a:pt x="2373" y="4905"/>
                    <a:pt x="1663" y="5103"/>
                    <a:pt x="1153" y="5574"/>
                  </a:cubicBezTo>
                  <a:cubicBezTo>
                    <a:pt x="310" y="6353"/>
                    <a:pt x="1" y="7843"/>
                    <a:pt x="811" y="8781"/>
                  </a:cubicBezTo>
                  <a:cubicBezTo>
                    <a:pt x="1932" y="10075"/>
                    <a:pt x="3345" y="10266"/>
                    <a:pt x="4862" y="10321"/>
                  </a:cubicBezTo>
                  <a:cubicBezTo>
                    <a:pt x="3805" y="11132"/>
                    <a:pt x="2839" y="12180"/>
                    <a:pt x="3363" y="13452"/>
                  </a:cubicBezTo>
                  <a:cubicBezTo>
                    <a:pt x="3692" y="14247"/>
                    <a:pt x="4197" y="14545"/>
                    <a:pt x="4767" y="14545"/>
                  </a:cubicBezTo>
                  <a:cubicBezTo>
                    <a:pt x="5689" y="14545"/>
                    <a:pt x="6782" y="13764"/>
                    <a:pt x="7574" y="13046"/>
                  </a:cubicBezTo>
                  <a:cubicBezTo>
                    <a:pt x="7753" y="14836"/>
                    <a:pt x="8265" y="17501"/>
                    <a:pt x="9874" y="17501"/>
                  </a:cubicBezTo>
                  <a:cubicBezTo>
                    <a:pt x="10133" y="17501"/>
                    <a:pt x="10420" y="17432"/>
                    <a:pt x="10739" y="17279"/>
                  </a:cubicBezTo>
                  <a:cubicBezTo>
                    <a:pt x="12303" y="16531"/>
                    <a:pt x="11323" y="13971"/>
                    <a:pt x="10685" y="12212"/>
                  </a:cubicBezTo>
                  <a:lnTo>
                    <a:pt x="10685" y="12212"/>
                  </a:lnTo>
                  <a:cubicBezTo>
                    <a:pt x="11608" y="12826"/>
                    <a:pt x="12790" y="13549"/>
                    <a:pt x="13724" y="13549"/>
                  </a:cubicBezTo>
                  <a:cubicBezTo>
                    <a:pt x="14197" y="13549"/>
                    <a:pt x="14606" y="13364"/>
                    <a:pt x="14886" y="12886"/>
                  </a:cubicBezTo>
                  <a:cubicBezTo>
                    <a:pt x="15469" y="11893"/>
                    <a:pt x="14918" y="10586"/>
                    <a:pt x="14261" y="9784"/>
                  </a:cubicBezTo>
                  <a:cubicBezTo>
                    <a:pt x="13710" y="9101"/>
                    <a:pt x="13150" y="8676"/>
                    <a:pt x="12535" y="8458"/>
                  </a:cubicBezTo>
                  <a:cubicBezTo>
                    <a:pt x="14284" y="7524"/>
                    <a:pt x="15906" y="6216"/>
                    <a:pt x="14448" y="4348"/>
                  </a:cubicBezTo>
                  <a:cubicBezTo>
                    <a:pt x="13969" y="3736"/>
                    <a:pt x="13420" y="3485"/>
                    <a:pt x="12858" y="3485"/>
                  </a:cubicBezTo>
                  <a:cubicBezTo>
                    <a:pt x="11949" y="3485"/>
                    <a:pt x="11006" y="4140"/>
                    <a:pt x="10266" y="4990"/>
                  </a:cubicBezTo>
                  <a:cubicBezTo>
                    <a:pt x="10300" y="2707"/>
                    <a:pt x="9580" y="0"/>
                    <a:pt x="77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6"/>
            <p:cNvGrpSpPr/>
            <p:nvPr/>
          </p:nvGrpSpPr>
          <p:grpSpPr>
            <a:xfrm>
              <a:off x="2921850" y="3726349"/>
              <a:ext cx="1956241" cy="1325913"/>
              <a:chOff x="3113730" y="3734312"/>
              <a:chExt cx="1853378" cy="1256194"/>
            </a:xfrm>
          </p:grpSpPr>
          <p:sp>
            <p:nvSpPr>
              <p:cNvPr id="171" name="Google Shape;171;p26"/>
              <p:cNvSpPr/>
              <p:nvPr/>
            </p:nvSpPr>
            <p:spPr>
              <a:xfrm>
                <a:off x="3113730" y="3734312"/>
                <a:ext cx="1188818" cy="1174581"/>
              </a:xfrm>
              <a:custGeom>
                <a:avLst/>
                <a:gdLst/>
                <a:ahLst/>
                <a:cxn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26"/>
            <p:cNvGrpSpPr/>
            <p:nvPr/>
          </p:nvGrpSpPr>
          <p:grpSpPr>
            <a:xfrm>
              <a:off x="8129949" y="2679237"/>
              <a:ext cx="439904" cy="523717"/>
              <a:chOff x="7290886" y="2736984"/>
              <a:chExt cx="416773" cy="496179"/>
            </a:xfrm>
          </p:grpSpPr>
          <p:sp>
            <p:nvSpPr>
              <p:cNvPr id="179" name="Google Shape;179;p26"/>
              <p:cNvSpPr/>
              <p:nvPr/>
            </p:nvSpPr>
            <p:spPr>
              <a:xfrm>
                <a:off x="7290886" y="2736984"/>
                <a:ext cx="416773" cy="496179"/>
              </a:xfrm>
              <a:custGeom>
                <a:avLst/>
                <a:gdLst/>
                <a:ahLst/>
                <a:cxnLst/>
                <a:rect l="l" t="t" r="r" b="b"/>
                <a:pathLst>
                  <a:path w="17945" h="21364" extrusionOk="0">
                    <a:moveTo>
                      <a:pt x="10612" y="461"/>
                    </a:moveTo>
                    <a:cubicBezTo>
                      <a:pt x="11514" y="1527"/>
                      <a:pt x="13438" y="1359"/>
                      <a:pt x="14700" y="1773"/>
                    </a:cubicBezTo>
                    <a:cubicBezTo>
                      <a:pt x="15693" y="2097"/>
                      <a:pt x="15907" y="7432"/>
                      <a:pt x="16062" y="8521"/>
                    </a:cubicBezTo>
                    <a:cubicBezTo>
                      <a:pt x="16413" y="11022"/>
                      <a:pt x="16700" y="13556"/>
                      <a:pt x="16790" y="16080"/>
                    </a:cubicBezTo>
                    <a:cubicBezTo>
                      <a:pt x="16841" y="17529"/>
                      <a:pt x="16736" y="18955"/>
                      <a:pt x="16882" y="20390"/>
                    </a:cubicBezTo>
                    <a:cubicBezTo>
                      <a:pt x="15629" y="20254"/>
                      <a:pt x="14357" y="20113"/>
                      <a:pt x="13100" y="19999"/>
                    </a:cubicBezTo>
                    <a:lnTo>
                      <a:pt x="13100" y="19999"/>
                    </a:lnTo>
                    <a:cubicBezTo>
                      <a:pt x="13100" y="19999"/>
                      <a:pt x="13100" y="19999"/>
                      <a:pt x="13100" y="19999"/>
                    </a:cubicBezTo>
                    <a:cubicBezTo>
                      <a:pt x="13177" y="19999"/>
                      <a:pt x="12740" y="16281"/>
                      <a:pt x="12631" y="15911"/>
                    </a:cubicBezTo>
                    <a:cubicBezTo>
                      <a:pt x="12626" y="15888"/>
                      <a:pt x="12613" y="15865"/>
                      <a:pt x="12599" y="15848"/>
                    </a:cubicBezTo>
                    <a:cubicBezTo>
                      <a:pt x="12618" y="15680"/>
                      <a:pt x="12544" y="15488"/>
                      <a:pt x="12380" y="15401"/>
                    </a:cubicBezTo>
                    <a:cubicBezTo>
                      <a:pt x="11797" y="15100"/>
                      <a:pt x="11068" y="15041"/>
                      <a:pt x="10426" y="14946"/>
                    </a:cubicBezTo>
                    <a:cubicBezTo>
                      <a:pt x="10084" y="14895"/>
                      <a:pt x="9743" y="14877"/>
                      <a:pt x="9400" y="14859"/>
                    </a:cubicBezTo>
                    <a:cubicBezTo>
                      <a:pt x="8977" y="14832"/>
                      <a:pt x="8612" y="14658"/>
                      <a:pt x="8206" y="14572"/>
                    </a:cubicBezTo>
                    <a:cubicBezTo>
                      <a:pt x="8195" y="14570"/>
                      <a:pt x="8183" y="14568"/>
                      <a:pt x="8172" y="14568"/>
                    </a:cubicBezTo>
                    <a:cubicBezTo>
                      <a:pt x="8120" y="14568"/>
                      <a:pt x="8076" y="14593"/>
                      <a:pt x="8038" y="14626"/>
                    </a:cubicBezTo>
                    <a:cubicBezTo>
                      <a:pt x="7981" y="14600"/>
                      <a:pt x="7920" y="14586"/>
                      <a:pt x="7858" y="14586"/>
                    </a:cubicBezTo>
                    <a:cubicBezTo>
                      <a:pt x="7717" y="14586"/>
                      <a:pt x="7577" y="14661"/>
                      <a:pt x="7501" y="14832"/>
                    </a:cubicBezTo>
                    <a:cubicBezTo>
                      <a:pt x="6940" y="16067"/>
                      <a:pt x="6375" y="17352"/>
                      <a:pt x="5965" y="18645"/>
                    </a:cubicBezTo>
                    <a:cubicBezTo>
                      <a:pt x="5965" y="18659"/>
                      <a:pt x="5965" y="18668"/>
                      <a:pt x="5960" y="18681"/>
                    </a:cubicBezTo>
                    <a:cubicBezTo>
                      <a:pt x="4516" y="18008"/>
                      <a:pt x="2812" y="17907"/>
                      <a:pt x="1290" y="17396"/>
                    </a:cubicBezTo>
                    <a:cubicBezTo>
                      <a:pt x="913" y="17269"/>
                      <a:pt x="4206" y="12139"/>
                      <a:pt x="4511" y="11693"/>
                    </a:cubicBezTo>
                    <a:cubicBezTo>
                      <a:pt x="6944" y="8107"/>
                      <a:pt x="8681" y="4302"/>
                      <a:pt x="10612" y="461"/>
                    </a:cubicBezTo>
                    <a:close/>
                    <a:moveTo>
                      <a:pt x="10542" y="1"/>
                    </a:moveTo>
                    <a:cubicBezTo>
                      <a:pt x="10486" y="1"/>
                      <a:pt x="10430" y="20"/>
                      <a:pt x="10389" y="64"/>
                    </a:cubicBezTo>
                    <a:cubicBezTo>
                      <a:pt x="9442" y="1117"/>
                      <a:pt x="9018" y="2375"/>
                      <a:pt x="8462" y="3660"/>
                    </a:cubicBezTo>
                    <a:cubicBezTo>
                      <a:pt x="7615" y="5624"/>
                      <a:pt x="6320" y="7451"/>
                      <a:pt x="5241" y="9296"/>
                    </a:cubicBezTo>
                    <a:cubicBezTo>
                      <a:pt x="3636" y="12025"/>
                      <a:pt x="1432" y="14521"/>
                      <a:pt x="92" y="17392"/>
                    </a:cubicBezTo>
                    <a:cubicBezTo>
                      <a:pt x="1" y="17588"/>
                      <a:pt x="137" y="17821"/>
                      <a:pt x="324" y="17894"/>
                    </a:cubicBezTo>
                    <a:cubicBezTo>
                      <a:pt x="2238" y="18677"/>
                      <a:pt x="4133" y="19242"/>
                      <a:pt x="6211" y="19360"/>
                    </a:cubicBezTo>
                    <a:cubicBezTo>
                      <a:pt x="6217" y="19361"/>
                      <a:pt x="6223" y="19361"/>
                      <a:pt x="6229" y="19361"/>
                    </a:cubicBezTo>
                    <a:cubicBezTo>
                      <a:pt x="6345" y="19361"/>
                      <a:pt x="6445" y="19273"/>
                      <a:pt x="6480" y="19169"/>
                    </a:cubicBezTo>
                    <a:cubicBezTo>
                      <a:pt x="6585" y="19137"/>
                      <a:pt x="6681" y="19064"/>
                      <a:pt x="6740" y="18937"/>
                    </a:cubicBezTo>
                    <a:cubicBezTo>
                      <a:pt x="7287" y="17747"/>
                      <a:pt x="7787" y="16494"/>
                      <a:pt x="8198" y="15251"/>
                    </a:cubicBezTo>
                    <a:cubicBezTo>
                      <a:pt x="8553" y="15570"/>
                      <a:pt x="9087" y="15619"/>
                      <a:pt x="9587" y="15674"/>
                    </a:cubicBezTo>
                    <a:cubicBezTo>
                      <a:pt x="10421" y="15762"/>
                      <a:pt x="11223" y="15957"/>
                      <a:pt x="12043" y="16107"/>
                    </a:cubicBezTo>
                    <a:cubicBezTo>
                      <a:pt x="12052" y="17156"/>
                      <a:pt x="12349" y="18290"/>
                      <a:pt x="12212" y="19310"/>
                    </a:cubicBezTo>
                    <a:cubicBezTo>
                      <a:pt x="12153" y="19757"/>
                      <a:pt x="11957" y="20491"/>
                      <a:pt x="12494" y="20746"/>
                    </a:cubicBezTo>
                    <a:cubicBezTo>
                      <a:pt x="13246" y="21101"/>
                      <a:pt x="14349" y="21065"/>
                      <a:pt x="15160" y="21219"/>
                    </a:cubicBezTo>
                    <a:cubicBezTo>
                      <a:pt x="15504" y="21286"/>
                      <a:pt x="15932" y="21364"/>
                      <a:pt x="16346" y="21364"/>
                    </a:cubicBezTo>
                    <a:cubicBezTo>
                      <a:pt x="16639" y="21364"/>
                      <a:pt x="16925" y="21325"/>
                      <a:pt x="17169" y="21215"/>
                    </a:cubicBezTo>
                    <a:cubicBezTo>
                      <a:pt x="17232" y="21255"/>
                      <a:pt x="17305" y="21280"/>
                      <a:pt x="17379" y="21280"/>
                    </a:cubicBezTo>
                    <a:cubicBezTo>
                      <a:pt x="17406" y="21280"/>
                      <a:pt x="17434" y="21277"/>
                      <a:pt x="17461" y="21270"/>
                    </a:cubicBezTo>
                    <a:cubicBezTo>
                      <a:pt x="17469" y="21270"/>
                      <a:pt x="17474" y="21265"/>
                      <a:pt x="17484" y="21265"/>
                    </a:cubicBezTo>
                    <a:cubicBezTo>
                      <a:pt x="17738" y="21196"/>
                      <a:pt x="17944" y="20901"/>
                      <a:pt x="17825" y="20655"/>
                    </a:cubicBezTo>
                    <a:cubicBezTo>
                      <a:pt x="17903" y="20636"/>
                      <a:pt x="17907" y="20495"/>
                      <a:pt x="17835" y="20222"/>
                    </a:cubicBezTo>
                    <a:cubicBezTo>
                      <a:pt x="17816" y="19716"/>
                      <a:pt x="17770" y="19215"/>
                      <a:pt x="17747" y="18709"/>
                    </a:cubicBezTo>
                    <a:cubicBezTo>
                      <a:pt x="17702" y="17529"/>
                      <a:pt x="17807" y="16353"/>
                      <a:pt x="17747" y="15173"/>
                    </a:cubicBezTo>
                    <a:cubicBezTo>
                      <a:pt x="17602" y="12362"/>
                      <a:pt x="17310" y="9460"/>
                      <a:pt x="16759" y="6703"/>
                    </a:cubicBezTo>
                    <a:cubicBezTo>
                      <a:pt x="16500" y="5409"/>
                      <a:pt x="16353" y="4088"/>
                      <a:pt x="16130" y="2789"/>
                    </a:cubicBezTo>
                    <a:cubicBezTo>
                      <a:pt x="16071" y="2421"/>
                      <a:pt x="16112" y="1628"/>
                      <a:pt x="15743" y="1327"/>
                    </a:cubicBezTo>
                    <a:cubicBezTo>
                      <a:pt x="14485" y="316"/>
                      <a:pt x="12275" y="415"/>
                      <a:pt x="10754" y="160"/>
                    </a:cubicBezTo>
                    <a:cubicBezTo>
                      <a:pt x="10751" y="160"/>
                      <a:pt x="10747" y="162"/>
                      <a:pt x="10744" y="162"/>
                    </a:cubicBezTo>
                    <a:cubicBezTo>
                      <a:pt x="10743" y="162"/>
                      <a:pt x="10741" y="162"/>
                      <a:pt x="10740" y="160"/>
                    </a:cubicBezTo>
                    <a:cubicBezTo>
                      <a:pt x="10740" y="63"/>
                      <a:pt x="10642" y="1"/>
                      <a:pt x="105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7502861" y="2870179"/>
                <a:ext cx="79917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6704" extrusionOk="0">
                    <a:moveTo>
                      <a:pt x="2155" y="2490"/>
                    </a:moveTo>
                    <a:cubicBezTo>
                      <a:pt x="2214" y="3091"/>
                      <a:pt x="2324" y="3693"/>
                      <a:pt x="2319" y="4244"/>
                    </a:cubicBezTo>
                    <a:cubicBezTo>
                      <a:pt x="2315" y="4453"/>
                      <a:pt x="2402" y="5729"/>
                      <a:pt x="2027" y="5729"/>
                    </a:cubicBezTo>
                    <a:cubicBezTo>
                      <a:pt x="2010" y="5729"/>
                      <a:pt x="1992" y="5726"/>
                      <a:pt x="1973" y="5720"/>
                    </a:cubicBezTo>
                    <a:cubicBezTo>
                      <a:pt x="1600" y="5615"/>
                      <a:pt x="1348" y="5510"/>
                      <a:pt x="1080" y="5493"/>
                    </a:cubicBezTo>
                    <a:cubicBezTo>
                      <a:pt x="1207" y="5160"/>
                      <a:pt x="1394" y="4805"/>
                      <a:pt x="1495" y="4540"/>
                    </a:cubicBezTo>
                    <a:cubicBezTo>
                      <a:pt x="1699" y="4002"/>
                      <a:pt x="1873" y="3460"/>
                      <a:pt x="2019" y="2904"/>
                    </a:cubicBezTo>
                    <a:cubicBezTo>
                      <a:pt x="2055" y="2763"/>
                      <a:pt x="2105" y="2627"/>
                      <a:pt x="2155" y="2490"/>
                    </a:cubicBezTo>
                    <a:close/>
                    <a:moveTo>
                      <a:pt x="2461" y="0"/>
                    </a:moveTo>
                    <a:cubicBezTo>
                      <a:pt x="2289" y="0"/>
                      <a:pt x="2154" y="109"/>
                      <a:pt x="2082" y="261"/>
                    </a:cubicBezTo>
                    <a:cubicBezTo>
                      <a:pt x="1604" y="1300"/>
                      <a:pt x="1148" y="2271"/>
                      <a:pt x="793" y="3360"/>
                    </a:cubicBezTo>
                    <a:cubicBezTo>
                      <a:pt x="501" y="4253"/>
                      <a:pt x="0" y="5110"/>
                      <a:pt x="168" y="6071"/>
                    </a:cubicBezTo>
                    <a:cubicBezTo>
                      <a:pt x="202" y="6261"/>
                      <a:pt x="373" y="6395"/>
                      <a:pt x="561" y="6395"/>
                    </a:cubicBezTo>
                    <a:cubicBezTo>
                      <a:pt x="580" y="6395"/>
                      <a:pt x="600" y="6394"/>
                      <a:pt x="620" y="6391"/>
                    </a:cubicBezTo>
                    <a:cubicBezTo>
                      <a:pt x="671" y="6383"/>
                      <a:pt x="721" y="6380"/>
                      <a:pt x="771" y="6380"/>
                    </a:cubicBezTo>
                    <a:cubicBezTo>
                      <a:pt x="1251" y="6380"/>
                      <a:pt x="1680" y="6703"/>
                      <a:pt x="2129" y="6703"/>
                    </a:cubicBezTo>
                    <a:cubicBezTo>
                      <a:pt x="2245" y="6703"/>
                      <a:pt x="2363" y="6681"/>
                      <a:pt x="2483" y="6627"/>
                    </a:cubicBezTo>
                    <a:cubicBezTo>
                      <a:pt x="2912" y="6431"/>
                      <a:pt x="3135" y="5975"/>
                      <a:pt x="3199" y="5529"/>
                    </a:cubicBezTo>
                    <a:cubicBezTo>
                      <a:pt x="3440" y="3866"/>
                      <a:pt x="3003" y="2135"/>
                      <a:pt x="2961" y="476"/>
                    </a:cubicBezTo>
                    <a:cubicBezTo>
                      <a:pt x="2961" y="389"/>
                      <a:pt x="2921" y="316"/>
                      <a:pt x="2862" y="267"/>
                    </a:cubicBezTo>
                    <a:lnTo>
                      <a:pt x="2862" y="207"/>
                    </a:lnTo>
                    <a:cubicBezTo>
                      <a:pt x="2857" y="107"/>
                      <a:pt x="2748" y="25"/>
                      <a:pt x="2652" y="15"/>
                    </a:cubicBezTo>
                    <a:cubicBezTo>
                      <a:pt x="2602" y="11"/>
                      <a:pt x="2551" y="7"/>
                      <a:pt x="2502" y="2"/>
                    </a:cubicBezTo>
                    <a:cubicBezTo>
                      <a:pt x="2488" y="1"/>
                      <a:pt x="2475" y="0"/>
                      <a:pt x="246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26"/>
            <p:cNvGrpSpPr/>
            <p:nvPr/>
          </p:nvGrpSpPr>
          <p:grpSpPr>
            <a:xfrm>
              <a:off x="3925947" y="3440726"/>
              <a:ext cx="871546" cy="980069"/>
              <a:chOff x="3878855" y="3313382"/>
              <a:chExt cx="825718" cy="928536"/>
            </a:xfrm>
          </p:grpSpPr>
          <p:sp>
            <p:nvSpPr>
              <p:cNvPr id="182" name="Google Shape;182;p26"/>
              <p:cNvSpPr/>
              <p:nvPr/>
            </p:nvSpPr>
            <p:spPr>
              <a:xfrm>
                <a:off x="4465472" y="3843609"/>
                <a:ext cx="122582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3986" extrusionOk="0">
                    <a:moveTo>
                      <a:pt x="2049" y="932"/>
                    </a:moveTo>
                    <a:cubicBezTo>
                      <a:pt x="2471" y="932"/>
                      <a:pt x="2899" y="979"/>
                      <a:pt x="3250" y="1069"/>
                    </a:cubicBezTo>
                    <a:cubicBezTo>
                      <a:pt x="4480" y="1384"/>
                      <a:pt x="4289" y="2791"/>
                      <a:pt x="3122" y="3056"/>
                    </a:cubicBezTo>
                    <a:cubicBezTo>
                      <a:pt x="2753" y="3142"/>
                      <a:pt x="2352" y="3146"/>
                      <a:pt x="1979" y="3183"/>
                    </a:cubicBezTo>
                    <a:cubicBezTo>
                      <a:pt x="1912" y="3189"/>
                      <a:pt x="1851" y="3192"/>
                      <a:pt x="1796" y="3192"/>
                    </a:cubicBezTo>
                    <a:cubicBezTo>
                      <a:pt x="1417" y="3192"/>
                      <a:pt x="1292" y="3034"/>
                      <a:pt x="1176" y="2608"/>
                    </a:cubicBezTo>
                    <a:cubicBezTo>
                      <a:pt x="1040" y="2103"/>
                      <a:pt x="1104" y="1552"/>
                      <a:pt x="1054" y="1033"/>
                    </a:cubicBezTo>
                    <a:cubicBezTo>
                      <a:pt x="1351" y="964"/>
                      <a:pt x="1698" y="932"/>
                      <a:pt x="2049" y="932"/>
                    </a:cubicBezTo>
                    <a:close/>
                    <a:moveTo>
                      <a:pt x="2357" y="1"/>
                    </a:moveTo>
                    <a:cubicBezTo>
                      <a:pt x="1791" y="1"/>
                      <a:pt x="1232" y="106"/>
                      <a:pt x="798" y="280"/>
                    </a:cubicBezTo>
                    <a:cubicBezTo>
                      <a:pt x="753" y="299"/>
                      <a:pt x="721" y="326"/>
                      <a:pt x="684" y="354"/>
                    </a:cubicBezTo>
                    <a:cubicBezTo>
                      <a:pt x="667" y="350"/>
                      <a:pt x="649" y="349"/>
                      <a:pt x="631" y="349"/>
                    </a:cubicBezTo>
                    <a:cubicBezTo>
                      <a:pt x="542" y="349"/>
                      <a:pt x="453" y="390"/>
                      <a:pt x="393" y="503"/>
                    </a:cubicBezTo>
                    <a:cubicBezTo>
                      <a:pt x="1" y="1269"/>
                      <a:pt x="247" y="2854"/>
                      <a:pt x="721" y="3552"/>
                    </a:cubicBezTo>
                    <a:cubicBezTo>
                      <a:pt x="961" y="3910"/>
                      <a:pt x="1381" y="3986"/>
                      <a:pt x="1787" y="3986"/>
                    </a:cubicBezTo>
                    <a:cubicBezTo>
                      <a:pt x="1852" y="3986"/>
                      <a:pt x="1916" y="3984"/>
                      <a:pt x="1979" y="3981"/>
                    </a:cubicBezTo>
                    <a:cubicBezTo>
                      <a:pt x="2598" y="3948"/>
                      <a:pt x="3409" y="3939"/>
                      <a:pt x="3960" y="3620"/>
                    </a:cubicBezTo>
                    <a:cubicBezTo>
                      <a:pt x="5014" y="3024"/>
                      <a:pt x="5277" y="1556"/>
                      <a:pt x="4412" y="690"/>
                    </a:cubicBezTo>
                    <a:cubicBezTo>
                      <a:pt x="3924" y="200"/>
                      <a:pt x="3135" y="1"/>
                      <a:pt x="23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4477781" y="4027806"/>
                <a:ext cx="175117" cy="1225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5277" extrusionOk="0">
                    <a:moveTo>
                      <a:pt x="1741" y="760"/>
                    </a:moveTo>
                    <a:cubicBezTo>
                      <a:pt x="2456" y="760"/>
                      <a:pt x="3305" y="1067"/>
                      <a:pt x="3845" y="1207"/>
                    </a:cubicBezTo>
                    <a:cubicBezTo>
                      <a:pt x="4374" y="1343"/>
                      <a:pt x="4833" y="1425"/>
                      <a:pt x="5276" y="1781"/>
                    </a:cubicBezTo>
                    <a:cubicBezTo>
                      <a:pt x="6246" y="2556"/>
                      <a:pt x="5700" y="3490"/>
                      <a:pt x="4839" y="3991"/>
                    </a:cubicBezTo>
                    <a:cubicBezTo>
                      <a:pt x="4187" y="4369"/>
                      <a:pt x="3348" y="4420"/>
                      <a:pt x="2619" y="4442"/>
                    </a:cubicBezTo>
                    <a:cubicBezTo>
                      <a:pt x="2517" y="4446"/>
                      <a:pt x="2415" y="4447"/>
                      <a:pt x="2313" y="4447"/>
                    </a:cubicBezTo>
                    <a:cubicBezTo>
                      <a:pt x="2228" y="4447"/>
                      <a:pt x="2144" y="4446"/>
                      <a:pt x="2060" y="4446"/>
                    </a:cubicBezTo>
                    <a:cubicBezTo>
                      <a:pt x="1884" y="4446"/>
                      <a:pt x="1708" y="4449"/>
                      <a:pt x="1531" y="4464"/>
                    </a:cubicBezTo>
                    <a:cubicBezTo>
                      <a:pt x="1501" y="4467"/>
                      <a:pt x="1474" y="4468"/>
                      <a:pt x="1449" y="4468"/>
                    </a:cubicBezTo>
                    <a:cubicBezTo>
                      <a:pt x="1087" y="4468"/>
                      <a:pt x="1201" y="4224"/>
                      <a:pt x="1243" y="3909"/>
                    </a:cubicBezTo>
                    <a:cubicBezTo>
                      <a:pt x="1389" y="2912"/>
                      <a:pt x="1203" y="1913"/>
                      <a:pt x="974" y="938"/>
                    </a:cubicBezTo>
                    <a:cubicBezTo>
                      <a:pt x="1189" y="809"/>
                      <a:pt x="1454" y="760"/>
                      <a:pt x="1741" y="760"/>
                    </a:cubicBezTo>
                    <a:close/>
                    <a:moveTo>
                      <a:pt x="1834" y="0"/>
                    </a:moveTo>
                    <a:cubicBezTo>
                      <a:pt x="1283" y="0"/>
                      <a:pt x="781" y="139"/>
                      <a:pt x="446" y="565"/>
                    </a:cubicBezTo>
                    <a:cubicBezTo>
                      <a:pt x="377" y="605"/>
                      <a:pt x="323" y="664"/>
                      <a:pt x="295" y="746"/>
                    </a:cubicBezTo>
                    <a:cubicBezTo>
                      <a:pt x="0" y="1627"/>
                      <a:pt x="356" y="2651"/>
                      <a:pt x="455" y="3545"/>
                    </a:cubicBezTo>
                    <a:cubicBezTo>
                      <a:pt x="501" y="3964"/>
                      <a:pt x="633" y="4929"/>
                      <a:pt x="1153" y="5061"/>
                    </a:cubicBezTo>
                    <a:cubicBezTo>
                      <a:pt x="1703" y="5198"/>
                      <a:pt x="2294" y="5277"/>
                      <a:pt x="2883" y="5277"/>
                    </a:cubicBezTo>
                    <a:cubicBezTo>
                      <a:pt x="4287" y="5277"/>
                      <a:pt x="5683" y="4829"/>
                      <a:pt x="6511" y="3635"/>
                    </a:cubicBezTo>
                    <a:cubicBezTo>
                      <a:pt x="7540" y="2141"/>
                      <a:pt x="5445" y="656"/>
                      <a:pt x="4223" y="428"/>
                    </a:cubicBezTo>
                    <a:cubicBezTo>
                      <a:pt x="3583" y="308"/>
                      <a:pt x="2654" y="0"/>
                      <a:pt x="18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26"/>
              <p:cNvGrpSpPr/>
              <p:nvPr/>
            </p:nvGrpSpPr>
            <p:grpSpPr>
              <a:xfrm>
                <a:off x="3878855" y="3313382"/>
                <a:ext cx="825718" cy="928536"/>
                <a:chOff x="3878855" y="3313382"/>
                <a:chExt cx="825718" cy="928536"/>
              </a:xfrm>
            </p:grpSpPr>
            <p:sp>
              <p:nvSpPr>
                <p:cNvPr id="185" name="Google Shape;185;p26"/>
                <p:cNvSpPr/>
                <p:nvPr/>
              </p:nvSpPr>
              <p:spPr>
                <a:xfrm>
                  <a:off x="4365906" y="3789169"/>
                  <a:ext cx="338667" cy="45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" h="19494" extrusionOk="0">
                      <a:moveTo>
                        <a:pt x="5362" y="1048"/>
                      </a:moveTo>
                      <a:cubicBezTo>
                        <a:pt x="6343" y="1048"/>
                        <a:pt x="7297" y="1133"/>
                        <a:pt x="8115" y="1280"/>
                      </a:cubicBezTo>
                      <a:cubicBezTo>
                        <a:pt x="9131" y="1463"/>
                        <a:pt x="10111" y="1937"/>
                        <a:pt x="10990" y="2452"/>
                      </a:cubicBezTo>
                      <a:cubicBezTo>
                        <a:pt x="13355" y="3841"/>
                        <a:pt x="12499" y="6958"/>
                        <a:pt x="10083" y="7591"/>
                      </a:cubicBezTo>
                      <a:cubicBezTo>
                        <a:pt x="9787" y="7669"/>
                        <a:pt x="9623" y="8110"/>
                        <a:pt x="9888" y="8320"/>
                      </a:cubicBezTo>
                      <a:cubicBezTo>
                        <a:pt x="10503" y="8813"/>
                        <a:pt x="11196" y="9049"/>
                        <a:pt x="11824" y="9555"/>
                      </a:cubicBezTo>
                      <a:cubicBezTo>
                        <a:pt x="13948" y="11236"/>
                        <a:pt x="13929" y="13856"/>
                        <a:pt x="12248" y="15778"/>
                      </a:cubicBezTo>
                      <a:cubicBezTo>
                        <a:pt x="10212" y="18104"/>
                        <a:pt x="6637" y="18365"/>
                        <a:pt x="3650" y="18365"/>
                      </a:cubicBezTo>
                      <a:cubicBezTo>
                        <a:pt x="3307" y="18365"/>
                        <a:pt x="2972" y="18362"/>
                        <a:pt x="2648" y="18358"/>
                      </a:cubicBezTo>
                      <a:cubicBezTo>
                        <a:pt x="1823" y="18348"/>
                        <a:pt x="1350" y="4557"/>
                        <a:pt x="1117" y="1713"/>
                      </a:cubicBezTo>
                      <a:cubicBezTo>
                        <a:pt x="2344" y="1242"/>
                        <a:pt x="3884" y="1048"/>
                        <a:pt x="5362" y="1048"/>
                      </a:cubicBezTo>
                      <a:close/>
                      <a:moveTo>
                        <a:pt x="5365" y="0"/>
                      </a:moveTo>
                      <a:cubicBezTo>
                        <a:pt x="3749" y="0"/>
                        <a:pt x="1695" y="237"/>
                        <a:pt x="593" y="944"/>
                      </a:cubicBezTo>
                      <a:cubicBezTo>
                        <a:pt x="424" y="1049"/>
                        <a:pt x="374" y="1230"/>
                        <a:pt x="393" y="1404"/>
                      </a:cubicBezTo>
                      <a:cubicBezTo>
                        <a:pt x="0" y="6001"/>
                        <a:pt x="971" y="10790"/>
                        <a:pt x="1003" y="15410"/>
                      </a:cubicBezTo>
                      <a:cubicBezTo>
                        <a:pt x="1007" y="16330"/>
                        <a:pt x="793" y="18289"/>
                        <a:pt x="1568" y="19069"/>
                      </a:cubicBezTo>
                      <a:cubicBezTo>
                        <a:pt x="1894" y="19392"/>
                        <a:pt x="2538" y="19494"/>
                        <a:pt x="3257" y="19494"/>
                      </a:cubicBezTo>
                      <a:cubicBezTo>
                        <a:pt x="4337" y="19494"/>
                        <a:pt x="5587" y="19265"/>
                        <a:pt x="6184" y="19218"/>
                      </a:cubicBezTo>
                      <a:cubicBezTo>
                        <a:pt x="9355" y="18972"/>
                        <a:pt x="12681" y="17670"/>
                        <a:pt x="14121" y="14663"/>
                      </a:cubicBezTo>
                      <a:cubicBezTo>
                        <a:pt x="14558" y="13751"/>
                        <a:pt x="14581" y="12434"/>
                        <a:pt x="14175" y="11509"/>
                      </a:cubicBezTo>
                      <a:cubicBezTo>
                        <a:pt x="13433" y="9842"/>
                        <a:pt x="12348" y="9126"/>
                        <a:pt x="11082" y="8156"/>
                      </a:cubicBezTo>
                      <a:cubicBezTo>
                        <a:pt x="13511" y="7040"/>
                        <a:pt x="14144" y="3951"/>
                        <a:pt x="12116" y="2005"/>
                      </a:cubicBezTo>
                      <a:cubicBezTo>
                        <a:pt x="10717" y="660"/>
                        <a:pt x="8426" y="210"/>
                        <a:pt x="6580" y="50"/>
                      </a:cubicBezTo>
                      <a:cubicBezTo>
                        <a:pt x="6228" y="19"/>
                        <a:pt x="5814" y="0"/>
                        <a:pt x="5365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6"/>
                <p:cNvSpPr/>
                <p:nvPr/>
              </p:nvSpPr>
              <p:spPr>
                <a:xfrm>
                  <a:off x="3878855" y="3313382"/>
                  <a:ext cx="306454" cy="42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5" h="18365" extrusionOk="0">
                      <a:moveTo>
                        <a:pt x="8842" y="946"/>
                      </a:moveTo>
                      <a:cubicBezTo>
                        <a:pt x="9457" y="946"/>
                        <a:pt x="10014" y="1086"/>
                        <a:pt x="10611" y="1086"/>
                      </a:cubicBezTo>
                      <a:cubicBezTo>
                        <a:pt x="10626" y="1086"/>
                        <a:pt x="10641" y="1086"/>
                        <a:pt x="10656" y="1086"/>
                      </a:cubicBezTo>
                      <a:lnTo>
                        <a:pt x="10656" y="1086"/>
                      </a:lnTo>
                      <a:cubicBezTo>
                        <a:pt x="10496" y="1997"/>
                        <a:pt x="10414" y="2912"/>
                        <a:pt x="10355" y="3837"/>
                      </a:cubicBezTo>
                      <a:cubicBezTo>
                        <a:pt x="9978" y="3689"/>
                        <a:pt x="9580" y="3621"/>
                        <a:pt x="9176" y="3621"/>
                      </a:cubicBezTo>
                      <a:cubicBezTo>
                        <a:pt x="6542" y="3621"/>
                        <a:pt x="3624" y="6515"/>
                        <a:pt x="4200" y="9145"/>
                      </a:cubicBezTo>
                      <a:cubicBezTo>
                        <a:pt x="4712" y="11483"/>
                        <a:pt x="7316" y="13829"/>
                        <a:pt x="9843" y="13829"/>
                      </a:cubicBezTo>
                      <a:cubicBezTo>
                        <a:pt x="10513" y="13829"/>
                        <a:pt x="11177" y="13665"/>
                        <a:pt x="11795" y="13292"/>
                      </a:cubicBezTo>
                      <a:lnTo>
                        <a:pt x="11795" y="13292"/>
                      </a:lnTo>
                      <a:cubicBezTo>
                        <a:pt x="11691" y="13748"/>
                        <a:pt x="11768" y="14185"/>
                        <a:pt x="11859" y="14673"/>
                      </a:cubicBezTo>
                      <a:cubicBezTo>
                        <a:pt x="11950" y="15155"/>
                        <a:pt x="11991" y="15907"/>
                        <a:pt x="12242" y="16413"/>
                      </a:cubicBezTo>
                      <a:cubicBezTo>
                        <a:pt x="11074" y="17012"/>
                        <a:pt x="9938" y="17281"/>
                        <a:pt x="8871" y="17281"/>
                      </a:cubicBezTo>
                      <a:cubicBezTo>
                        <a:pt x="4879" y="17281"/>
                        <a:pt x="1832" y="13520"/>
                        <a:pt x="1580" y="9164"/>
                      </a:cubicBezTo>
                      <a:cubicBezTo>
                        <a:pt x="1420" y="6339"/>
                        <a:pt x="2770" y="3924"/>
                        <a:pt x="4993" y="2266"/>
                      </a:cubicBezTo>
                      <a:cubicBezTo>
                        <a:pt x="6013" y="1500"/>
                        <a:pt x="7239" y="1080"/>
                        <a:pt x="8496" y="962"/>
                      </a:cubicBezTo>
                      <a:cubicBezTo>
                        <a:pt x="8614" y="951"/>
                        <a:pt x="8729" y="946"/>
                        <a:pt x="8842" y="946"/>
                      </a:cubicBezTo>
                      <a:close/>
                      <a:moveTo>
                        <a:pt x="8698" y="1"/>
                      </a:moveTo>
                      <a:cubicBezTo>
                        <a:pt x="3567" y="1"/>
                        <a:pt x="1" y="5232"/>
                        <a:pt x="623" y="10449"/>
                      </a:cubicBezTo>
                      <a:cubicBezTo>
                        <a:pt x="1148" y="14879"/>
                        <a:pt x="4827" y="18365"/>
                        <a:pt x="8932" y="18365"/>
                      </a:cubicBezTo>
                      <a:cubicBezTo>
                        <a:pt x="10205" y="18365"/>
                        <a:pt x="11519" y="18029"/>
                        <a:pt x="12793" y="17283"/>
                      </a:cubicBezTo>
                      <a:cubicBezTo>
                        <a:pt x="13076" y="17119"/>
                        <a:pt x="13093" y="16827"/>
                        <a:pt x="12971" y="16608"/>
                      </a:cubicBezTo>
                      <a:cubicBezTo>
                        <a:pt x="13194" y="16107"/>
                        <a:pt x="12921" y="15470"/>
                        <a:pt x="12784" y="14959"/>
                      </a:cubicBezTo>
                      <a:cubicBezTo>
                        <a:pt x="12611" y="14280"/>
                        <a:pt x="12529" y="13565"/>
                        <a:pt x="12206" y="12941"/>
                      </a:cubicBezTo>
                      <a:cubicBezTo>
                        <a:pt x="12201" y="12936"/>
                        <a:pt x="12191" y="12932"/>
                        <a:pt x="12187" y="12928"/>
                      </a:cubicBezTo>
                      <a:cubicBezTo>
                        <a:pt x="12277" y="12675"/>
                        <a:pt x="12116" y="12380"/>
                        <a:pt x="11822" y="12380"/>
                      </a:cubicBezTo>
                      <a:cubicBezTo>
                        <a:pt x="11787" y="12380"/>
                        <a:pt x="11749" y="12384"/>
                        <a:pt x="11709" y="12394"/>
                      </a:cubicBezTo>
                      <a:cubicBezTo>
                        <a:pt x="11085" y="12538"/>
                        <a:pt x="10500" y="12617"/>
                        <a:pt x="9943" y="12617"/>
                      </a:cubicBezTo>
                      <a:cubicBezTo>
                        <a:pt x="8654" y="12617"/>
                        <a:pt x="7512" y="12195"/>
                        <a:pt x="6364" y="11187"/>
                      </a:cubicBezTo>
                      <a:cubicBezTo>
                        <a:pt x="3828" y="8957"/>
                        <a:pt x="6179" y="4574"/>
                        <a:pt x="9027" y="4574"/>
                      </a:cubicBezTo>
                      <a:cubicBezTo>
                        <a:pt x="9526" y="4574"/>
                        <a:pt x="10041" y="4709"/>
                        <a:pt x="10547" y="5013"/>
                      </a:cubicBezTo>
                      <a:cubicBezTo>
                        <a:pt x="10617" y="5055"/>
                        <a:pt x="10696" y="5075"/>
                        <a:pt x="10774" y="5075"/>
                      </a:cubicBezTo>
                      <a:cubicBezTo>
                        <a:pt x="11024" y="5075"/>
                        <a:pt x="11272" y="4877"/>
                        <a:pt x="11257" y="4603"/>
                      </a:cubicBezTo>
                      <a:cubicBezTo>
                        <a:pt x="11194" y="3254"/>
                        <a:pt x="11203" y="1983"/>
                        <a:pt x="11430" y="643"/>
                      </a:cubicBezTo>
                      <a:cubicBezTo>
                        <a:pt x="11477" y="388"/>
                        <a:pt x="11266" y="220"/>
                        <a:pt x="11070" y="220"/>
                      </a:cubicBezTo>
                      <a:cubicBezTo>
                        <a:pt x="10993" y="220"/>
                        <a:pt x="10918" y="246"/>
                        <a:pt x="10862" y="302"/>
                      </a:cubicBezTo>
                      <a:cubicBezTo>
                        <a:pt x="10116" y="97"/>
                        <a:pt x="9392" y="1"/>
                        <a:pt x="869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7" name="Google Shape;187;p26"/>
            <p:cNvSpPr/>
            <p:nvPr/>
          </p:nvSpPr>
          <p:spPr>
            <a:xfrm>
              <a:off x="1707981" y="1785585"/>
              <a:ext cx="49618" cy="57169"/>
            </a:xfrm>
            <a:custGeom>
              <a:avLst/>
              <a:gdLst/>
              <a:ahLst/>
              <a:cxnLst/>
              <a:rect l="l" t="t" r="r" b="b"/>
              <a:pathLst>
                <a:path w="2024" h="2332" extrusionOk="0">
                  <a:moveTo>
                    <a:pt x="864" y="0"/>
                  </a:moveTo>
                  <a:cubicBezTo>
                    <a:pt x="626" y="0"/>
                    <a:pt x="401" y="114"/>
                    <a:pt x="265" y="338"/>
                  </a:cubicBezTo>
                  <a:cubicBezTo>
                    <a:pt x="1" y="775"/>
                    <a:pt x="55" y="1527"/>
                    <a:pt x="457" y="1896"/>
                  </a:cubicBezTo>
                  <a:cubicBezTo>
                    <a:pt x="564" y="2147"/>
                    <a:pt x="781" y="2331"/>
                    <a:pt x="1124" y="2331"/>
                  </a:cubicBezTo>
                  <a:cubicBezTo>
                    <a:pt x="1144" y="2331"/>
                    <a:pt x="1164" y="2331"/>
                    <a:pt x="1185" y="2329"/>
                  </a:cubicBezTo>
                  <a:cubicBezTo>
                    <a:pt x="1801" y="2298"/>
                    <a:pt x="2024" y="1678"/>
                    <a:pt x="1946" y="1149"/>
                  </a:cubicBezTo>
                  <a:cubicBezTo>
                    <a:pt x="1887" y="725"/>
                    <a:pt x="1609" y="283"/>
                    <a:pt x="1222" y="88"/>
                  </a:cubicBezTo>
                  <a:cubicBezTo>
                    <a:pt x="1106" y="29"/>
                    <a:pt x="983" y="0"/>
                    <a:pt x="8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432344" y="2058794"/>
              <a:ext cx="686" cy="368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0" y="0"/>
                  </a:moveTo>
                  <a:cubicBezTo>
                    <a:pt x="9" y="5"/>
                    <a:pt x="13" y="10"/>
                    <a:pt x="27" y="14"/>
                  </a:cubicBezTo>
                  <a:cubicBezTo>
                    <a:pt x="22" y="10"/>
                    <a:pt x="18" y="10"/>
                    <a:pt x="13" y="5"/>
                  </a:cubicBezTo>
                  <a:cubicBezTo>
                    <a:pt x="9" y="5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26"/>
            <p:cNvGrpSpPr/>
            <p:nvPr/>
          </p:nvGrpSpPr>
          <p:grpSpPr>
            <a:xfrm>
              <a:off x="938934" y="1675223"/>
              <a:ext cx="591571" cy="516163"/>
              <a:chOff x="938934" y="1675223"/>
              <a:chExt cx="591571" cy="516163"/>
            </a:xfrm>
          </p:grpSpPr>
          <p:sp>
            <p:nvSpPr>
              <p:cNvPr id="190" name="Google Shape;190;p26"/>
              <p:cNvSpPr/>
              <p:nvPr/>
            </p:nvSpPr>
            <p:spPr>
              <a:xfrm>
                <a:off x="938934" y="1675223"/>
                <a:ext cx="591571" cy="516163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1419351" y="2010869"/>
                <a:ext cx="46162" cy="511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26"/>
            <p:cNvSpPr/>
            <p:nvPr/>
          </p:nvSpPr>
          <p:spPr>
            <a:xfrm>
              <a:off x="4101617" y="264366"/>
              <a:ext cx="404865" cy="523077"/>
            </a:xfrm>
            <a:custGeom>
              <a:avLst/>
              <a:gdLst/>
              <a:ahLst/>
              <a:cxnLst/>
              <a:rect l="l" t="t" r="r" b="b"/>
              <a:pathLst>
                <a:path w="16515" h="21337" extrusionOk="0">
                  <a:moveTo>
                    <a:pt x="3039" y="811"/>
                  </a:moveTo>
                  <a:cubicBezTo>
                    <a:pt x="4564" y="811"/>
                    <a:pt x="6564" y="3412"/>
                    <a:pt x="6789" y="3949"/>
                  </a:cubicBezTo>
                  <a:cubicBezTo>
                    <a:pt x="7235" y="5011"/>
                    <a:pt x="7217" y="6260"/>
                    <a:pt x="7554" y="7362"/>
                  </a:cubicBezTo>
                  <a:cubicBezTo>
                    <a:pt x="7623" y="7589"/>
                    <a:pt x="7800" y="7687"/>
                    <a:pt x="7980" y="7687"/>
                  </a:cubicBezTo>
                  <a:cubicBezTo>
                    <a:pt x="8248" y="7687"/>
                    <a:pt x="8522" y="7469"/>
                    <a:pt x="8456" y="7135"/>
                  </a:cubicBezTo>
                  <a:cubicBezTo>
                    <a:pt x="9573" y="6473"/>
                    <a:pt x="10164" y="4751"/>
                    <a:pt x="10812" y="3707"/>
                  </a:cubicBezTo>
                  <a:cubicBezTo>
                    <a:pt x="11194" y="3106"/>
                    <a:pt x="11650" y="2569"/>
                    <a:pt x="12174" y="2090"/>
                  </a:cubicBezTo>
                  <a:cubicBezTo>
                    <a:pt x="12888" y="1909"/>
                    <a:pt x="13479" y="1819"/>
                    <a:pt x="13945" y="1819"/>
                  </a:cubicBezTo>
                  <a:cubicBezTo>
                    <a:pt x="15110" y="1819"/>
                    <a:pt x="15504" y="2383"/>
                    <a:pt x="15127" y="3512"/>
                  </a:cubicBezTo>
                  <a:cubicBezTo>
                    <a:pt x="14940" y="4523"/>
                    <a:pt x="14598" y="5516"/>
                    <a:pt x="14298" y="6496"/>
                  </a:cubicBezTo>
                  <a:cubicBezTo>
                    <a:pt x="12948" y="10889"/>
                    <a:pt x="10656" y="14861"/>
                    <a:pt x="8715" y="18985"/>
                  </a:cubicBezTo>
                  <a:cubicBezTo>
                    <a:pt x="8409" y="19633"/>
                    <a:pt x="8108" y="19891"/>
                    <a:pt x="7820" y="19891"/>
                  </a:cubicBezTo>
                  <a:cubicBezTo>
                    <a:pt x="6863" y="19891"/>
                    <a:pt x="6045" y="17044"/>
                    <a:pt x="5649" y="16123"/>
                  </a:cubicBezTo>
                  <a:cubicBezTo>
                    <a:pt x="4638" y="13772"/>
                    <a:pt x="3558" y="11444"/>
                    <a:pt x="2652" y="9053"/>
                  </a:cubicBezTo>
                  <a:cubicBezTo>
                    <a:pt x="1840" y="6906"/>
                    <a:pt x="820" y="4149"/>
                    <a:pt x="1735" y="1899"/>
                  </a:cubicBezTo>
                  <a:cubicBezTo>
                    <a:pt x="2056" y="1112"/>
                    <a:pt x="2520" y="811"/>
                    <a:pt x="3039" y="811"/>
                  </a:cubicBezTo>
                  <a:close/>
                  <a:moveTo>
                    <a:pt x="3133" y="1"/>
                  </a:moveTo>
                  <a:cubicBezTo>
                    <a:pt x="1464" y="1"/>
                    <a:pt x="525" y="1710"/>
                    <a:pt x="360" y="3407"/>
                  </a:cubicBezTo>
                  <a:cubicBezTo>
                    <a:pt x="0" y="7202"/>
                    <a:pt x="2551" y="11494"/>
                    <a:pt x="3991" y="14848"/>
                  </a:cubicBezTo>
                  <a:cubicBezTo>
                    <a:pt x="4652" y="16379"/>
                    <a:pt x="5194" y="17992"/>
                    <a:pt x="5895" y="19504"/>
                  </a:cubicBezTo>
                  <a:cubicBezTo>
                    <a:pt x="6200" y="20160"/>
                    <a:pt x="6684" y="21263"/>
                    <a:pt x="7550" y="21332"/>
                  </a:cubicBezTo>
                  <a:cubicBezTo>
                    <a:pt x="7588" y="21335"/>
                    <a:pt x="7627" y="21336"/>
                    <a:pt x="7665" y="21336"/>
                  </a:cubicBezTo>
                  <a:cubicBezTo>
                    <a:pt x="9534" y="21336"/>
                    <a:pt x="10493" y="17792"/>
                    <a:pt x="11186" y="16520"/>
                  </a:cubicBezTo>
                  <a:cubicBezTo>
                    <a:pt x="13291" y="12657"/>
                    <a:pt x="14876" y="8492"/>
                    <a:pt x="16001" y="4245"/>
                  </a:cubicBezTo>
                  <a:cubicBezTo>
                    <a:pt x="16515" y="2296"/>
                    <a:pt x="16119" y="140"/>
                    <a:pt x="13803" y="140"/>
                  </a:cubicBezTo>
                  <a:cubicBezTo>
                    <a:pt x="13716" y="140"/>
                    <a:pt x="13625" y="143"/>
                    <a:pt x="13532" y="149"/>
                  </a:cubicBezTo>
                  <a:cubicBezTo>
                    <a:pt x="10789" y="336"/>
                    <a:pt x="9440" y="3922"/>
                    <a:pt x="8206" y="6090"/>
                  </a:cubicBezTo>
                  <a:cubicBezTo>
                    <a:pt x="7594" y="3493"/>
                    <a:pt x="7266" y="1448"/>
                    <a:pt x="4287" y="245"/>
                  </a:cubicBezTo>
                  <a:cubicBezTo>
                    <a:pt x="3870" y="77"/>
                    <a:pt x="3485" y="1"/>
                    <a:pt x="313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6552527" y="1842762"/>
              <a:ext cx="407390" cy="634056"/>
            </a:xfrm>
            <a:custGeom>
              <a:avLst/>
              <a:gdLst/>
              <a:ahLst/>
              <a:cxnLst/>
              <a:rect l="l" t="t" r="r" b="b"/>
              <a:pathLst>
                <a:path w="16618" h="25864" extrusionOk="0">
                  <a:moveTo>
                    <a:pt x="9574" y="1372"/>
                  </a:moveTo>
                  <a:cubicBezTo>
                    <a:pt x="10933" y="1372"/>
                    <a:pt x="12253" y="1931"/>
                    <a:pt x="13177" y="3199"/>
                  </a:cubicBezTo>
                  <a:cubicBezTo>
                    <a:pt x="15861" y="6880"/>
                    <a:pt x="14448" y="12694"/>
                    <a:pt x="12489" y="16284"/>
                  </a:cubicBezTo>
                  <a:cubicBezTo>
                    <a:pt x="11323" y="18430"/>
                    <a:pt x="9592" y="20130"/>
                    <a:pt x="7760" y="21702"/>
                  </a:cubicBezTo>
                  <a:cubicBezTo>
                    <a:pt x="5792" y="23397"/>
                    <a:pt x="3464" y="23934"/>
                    <a:pt x="1239" y="25014"/>
                  </a:cubicBezTo>
                  <a:cubicBezTo>
                    <a:pt x="1504" y="24276"/>
                    <a:pt x="1933" y="23702"/>
                    <a:pt x="2242" y="22960"/>
                  </a:cubicBezTo>
                  <a:cubicBezTo>
                    <a:pt x="2680" y="21925"/>
                    <a:pt x="2785" y="20864"/>
                    <a:pt x="2875" y="19756"/>
                  </a:cubicBezTo>
                  <a:cubicBezTo>
                    <a:pt x="3094" y="17087"/>
                    <a:pt x="2829" y="14380"/>
                    <a:pt x="2829" y="11710"/>
                  </a:cubicBezTo>
                  <a:cubicBezTo>
                    <a:pt x="2829" y="8848"/>
                    <a:pt x="3212" y="5841"/>
                    <a:pt x="5085" y="3567"/>
                  </a:cubicBezTo>
                  <a:cubicBezTo>
                    <a:pt x="6216" y="2194"/>
                    <a:pt x="7924" y="1372"/>
                    <a:pt x="9574" y="1372"/>
                  </a:cubicBezTo>
                  <a:close/>
                  <a:moveTo>
                    <a:pt x="9946" y="1"/>
                  </a:moveTo>
                  <a:cubicBezTo>
                    <a:pt x="6978" y="1"/>
                    <a:pt x="3834" y="2619"/>
                    <a:pt x="2698" y="5195"/>
                  </a:cubicBezTo>
                  <a:cubicBezTo>
                    <a:pt x="1481" y="7946"/>
                    <a:pt x="1595" y="11190"/>
                    <a:pt x="1677" y="14130"/>
                  </a:cubicBezTo>
                  <a:cubicBezTo>
                    <a:pt x="1727" y="16006"/>
                    <a:pt x="1777" y="17875"/>
                    <a:pt x="1704" y="19756"/>
                  </a:cubicBezTo>
                  <a:cubicBezTo>
                    <a:pt x="1622" y="21829"/>
                    <a:pt x="470" y="23219"/>
                    <a:pt x="74" y="25147"/>
                  </a:cubicBezTo>
                  <a:cubicBezTo>
                    <a:pt x="0" y="25492"/>
                    <a:pt x="238" y="25738"/>
                    <a:pt x="506" y="25797"/>
                  </a:cubicBezTo>
                  <a:cubicBezTo>
                    <a:pt x="554" y="25838"/>
                    <a:pt x="614" y="25864"/>
                    <a:pt x="681" y="25864"/>
                  </a:cubicBezTo>
                  <a:cubicBezTo>
                    <a:pt x="721" y="25864"/>
                    <a:pt x="763" y="25855"/>
                    <a:pt x="806" y="25835"/>
                  </a:cubicBezTo>
                  <a:cubicBezTo>
                    <a:pt x="3695" y="24472"/>
                    <a:pt x="6498" y="24108"/>
                    <a:pt x="9035" y="21925"/>
                  </a:cubicBezTo>
                  <a:cubicBezTo>
                    <a:pt x="11331" y="19947"/>
                    <a:pt x="13131" y="17656"/>
                    <a:pt x="14376" y="14885"/>
                  </a:cubicBezTo>
                  <a:cubicBezTo>
                    <a:pt x="16189" y="10844"/>
                    <a:pt x="16618" y="5176"/>
                    <a:pt x="13487" y="1645"/>
                  </a:cubicBezTo>
                  <a:cubicBezTo>
                    <a:pt x="12452" y="480"/>
                    <a:pt x="11215" y="1"/>
                    <a:pt x="99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019620" y="276020"/>
              <a:ext cx="743270" cy="1074125"/>
            </a:xfrm>
            <a:custGeom>
              <a:avLst/>
              <a:gdLst/>
              <a:ahLst/>
              <a:cxnLst/>
              <a:rect l="l" t="t" r="r" b="b"/>
              <a:pathLst>
                <a:path w="30319" h="43815" extrusionOk="0">
                  <a:moveTo>
                    <a:pt x="26641" y="5522"/>
                  </a:moveTo>
                  <a:lnTo>
                    <a:pt x="26641" y="5522"/>
                  </a:lnTo>
                  <a:cubicBezTo>
                    <a:pt x="26049" y="7089"/>
                    <a:pt x="25484" y="8666"/>
                    <a:pt x="24864" y="10169"/>
                  </a:cubicBezTo>
                  <a:cubicBezTo>
                    <a:pt x="24254" y="11645"/>
                    <a:pt x="23671" y="13130"/>
                    <a:pt x="23093" y="14620"/>
                  </a:cubicBezTo>
                  <a:cubicBezTo>
                    <a:pt x="21661" y="12811"/>
                    <a:pt x="19465" y="11585"/>
                    <a:pt x="17716" y="10128"/>
                  </a:cubicBezTo>
                  <a:cubicBezTo>
                    <a:pt x="16595" y="9189"/>
                    <a:pt x="15483" y="8246"/>
                    <a:pt x="14335" y="7343"/>
                  </a:cubicBezTo>
                  <a:cubicBezTo>
                    <a:pt x="13606" y="6774"/>
                    <a:pt x="12604" y="6214"/>
                    <a:pt x="11834" y="5544"/>
                  </a:cubicBezTo>
                  <a:lnTo>
                    <a:pt x="11834" y="5544"/>
                  </a:lnTo>
                  <a:cubicBezTo>
                    <a:pt x="14353" y="5773"/>
                    <a:pt x="16938" y="5911"/>
                    <a:pt x="19522" y="5911"/>
                  </a:cubicBezTo>
                  <a:cubicBezTo>
                    <a:pt x="21915" y="5911"/>
                    <a:pt x="24306" y="5793"/>
                    <a:pt x="26641" y="5522"/>
                  </a:cubicBezTo>
                  <a:close/>
                  <a:moveTo>
                    <a:pt x="3349" y="1452"/>
                  </a:moveTo>
                  <a:cubicBezTo>
                    <a:pt x="4579" y="1452"/>
                    <a:pt x="5849" y="1656"/>
                    <a:pt x="7035" y="1762"/>
                  </a:cubicBezTo>
                  <a:cubicBezTo>
                    <a:pt x="9336" y="1972"/>
                    <a:pt x="11651" y="2082"/>
                    <a:pt x="13956" y="2177"/>
                  </a:cubicBezTo>
                  <a:cubicBezTo>
                    <a:pt x="15389" y="2235"/>
                    <a:pt x="16824" y="2262"/>
                    <a:pt x="18258" y="2262"/>
                  </a:cubicBezTo>
                  <a:cubicBezTo>
                    <a:pt x="19172" y="2262"/>
                    <a:pt x="20087" y="2251"/>
                    <a:pt x="21001" y="2231"/>
                  </a:cubicBezTo>
                  <a:cubicBezTo>
                    <a:pt x="21659" y="2216"/>
                    <a:pt x="22314" y="2204"/>
                    <a:pt x="22969" y="2204"/>
                  </a:cubicBezTo>
                  <a:cubicBezTo>
                    <a:pt x="23487" y="2204"/>
                    <a:pt x="24006" y="2212"/>
                    <a:pt x="24527" y="2231"/>
                  </a:cubicBezTo>
                  <a:cubicBezTo>
                    <a:pt x="24643" y="2236"/>
                    <a:pt x="24761" y="2238"/>
                    <a:pt x="24880" y="2238"/>
                  </a:cubicBezTo>
                  <a:cubicBezTo>
                    <a:pt x="25596" y="2238"/>
                    <a:pt x="26370" y="2163"/>
                    <a:pt x="27117" y="2163"/>
                  </a:cubicBezTo>
                  <a:cubicBezTo>
                    <a:pt x="27415" y="2163"/>
                    <a:pt x="27707" y="2175"/>
                    <a:pt x="27990" y="2208"/>
                  </a:cubicBezTo>
                  <a:cubicBezTo>
                    <a:pt x="27648" y="2956"/>
                    <a:pt x="27334" y="3731"/>
                    <a:pt x="27029" y="4505"/>
                  </a:cubicBezTo>
                  <a:cubicBezTo>
                    <a:pt x="26649" y="4483"/>
                    <a:pt x="26267" y="4474"/>
                    <a:pt x="25883" y="4474"/>
                  </a:cubicBezTo>
                  <a:cubicBezTo>
                    <a:pt x="23728" y="4474"/>
                    <a:pt x="21527" y="4769"/>
                    <a:pt x="19415" y="4897"/>
                  </a:cubicBezTo>
                  <a:cubicBezTo>
                    <a:pt x="18763" y="4936"/>
                    <a:pt x="18112" y="4953"/>
                    <a:pt x="17461" y="4953"/>
                  </a:cubicBezTo>
                  <a:cubicBezTo>
                    <a:pt x="15191" y="4953"/>
                    <a:pt x="12927" y="4743"/>
                    <a:pt x="10671" y="4492"/>
                  </a:cubicBezTo>
                  <a:cubicBezTo>
                    <a:pt x="10656" y="4490"/>
                    <a:pt x="10641" y="4489"/>
                    <a:pt x="10626" y="4489"/>
                  </a:cubicBezTo>
                  <a:cubicBezTo>
                    <a:pt x="10286" y="4489"/>
                    <a:pt x="10104" y="4932"/>
                    <a:pt x="10261" y="5207"/>
                  </a:cubicBezTo>
                  <a:cubicBezTo>
                    <a:pt x="11487" y="7330"/>
                    <a:pt x="14399" y="8838"/>
                    <a:pt x="16244" y="10378"/>
                  </a:cubicBezTo>
                  <a:cubicBezTo>
                    <a:pt x="18353" y="12137"/>
                    <a:pt x="20540" y="13868"/>
                    <a:pt x="22769" y="15473"/>
                  </a:cubicBezTo>
                  <a:cubicBezTo>
                    <a:pt x="22509" y="16151"/>
                    <a:pt x="22249" y="16825"/>
                    <a:pt x="21994" y="17504"/>
                  </a:cubicBezTo>
                  <a:cubicBezTo>
                    <a:pt x="20481" y="16470"/>
                    <a:pt x="19142" y="15063"/>
                    <a:pt x="17707" y="13946"/>
                  </a:cubicBezTo>
                  <a:cubicBezTo>
                    <a:pt x="15821" y="12483"/>
                    <a:pt x="13902" y="11061"/>
                    <a:pt x="12034" y="9576"/>
                  </a:cubicBezTo>
                  <a:cubicBezTo>
                    <a:pt x="10230" y="8141"/>
                    <a:pt x="8393" y="6756"/>
                    <a:pt x="6644" y="5257"/>
                  </a:cubicBezTo>
                  <a:cubicBezTo>
                    <a:pt x="5864" y="4587"/>
                    <a:pt x="5086" y="3922"/>
                    <a:pt x="4279" y="3289"/>
                  </a:cubicBezTo>
                  <a:cubicBezTo>
                    <a:pt x="3942" y="3024"/>
                    <a:pt x="2270" y="1516"/>
                    <a:pt x="2320" y="1507"/>
                  </a:cubicBezTo>
                  <a:cubicBezTo>
                    <a:pt x="2658" y="1468"/>
                    <a:pt x="3002" y="1452"/>
                    <a:pt x="3349" y="1452"/>
                  </a:cubicBezTo>
                  <a:close/>
                  <a:moveTo>
                    <a:pt x="29476" y="1"/>
                  </a:moveTo>
                  <a:cubicBezTo>
                    <a:pt x="29426" y="1"/>
                    <a:pt x="29375" y="6"/>
                    <a:pt x="29326" y="17"/>
                  </a:cubicBezTo>
                  <a:cubicBezTo>
                    <a:pt x="29298" y="21"/>
                    <a:pt x="29275" y="27"/>
                    <a:pt x="29248" y="31"/>
                  </a:cubicBezTo>
                  <a:cubicBezTo>
                    <a:pt x="28965" y="90"/>
                    <a:pt x="28801" y="341"/>
                    <a:pt x="28773" y="605"/>
                  </a:cubicBezTo>
                  <a:cubicBezTo>
                    <a:pt x="28669" y="805"/>
                    <a:pt x="28564" y="1005"/>
                    <a:pt x="28464" y="1207"/>
                  </a:cubicBezTo>
                  <a:cubicBezTo>
                    <a:pt x="27587" y="986"/>
                    <a:pt x="26591" y="920"/>
                    <a:pt x="25581" y="920"/>
                  </a:cubicBezTo>
                  <a:cubicBezTo>
                    <a:pt x="24298" y="920"/>
                    <a:pt x="22992" y="1026"/>
                    <a:pt x="21875" y="1051"/>
                  </a:cubicBezTo>
                  <a:cubicBezTo>
                    <a:pt x="20668" y="1083"/>
                    <a:pt x="19461" y="1100"/>
                    <a:pt x="18255" y="1100"/>
                  </a:cubicBezTo>
                  <a:cubicBezTo>
                    <a:pt x="16529" y="1100"/>
                    <a:pt x="14804" y="1066"/>
                    <a:pt x="13077" y="997"/>
                  </a:cubicBezTo>
                  <a:cubicBezTo>
                    <a:pt x="10244" y="883"/>
                    <a:pt x="7418" y="587"/>
                    <a:pt x="4589" y="469"/>
                  </a:cubicBezTo>
                  <a:cubicBezTo>
                    <a:pt x="4193" y="452"/>
                    <a:pt x="3738" y="419"/>
                    <a:pt x="3276" y="419"/>
                  </a:cubicBezTo>
                  <a:cubicBezTo>
                    <a:pt x="2481" y="419"/>
                    <a:pt x="1665" y="516"/>
                    <a:pt x="1094" y="961"/>
                  </a:cubicBezTo>
                  <a:cubicBezTo>
                    <a:pt x="1" y="1813"/>
                    <a:pt x="7683" y="7480"/>
                    <a:pt x="8503" y="8113"/>
                  </a:cubicBezTo>
                  <a:cubicBezTo>
                    <a:pt x="10922" y="9982"/>
                    <a:pt x="13283" y="11919"/>
                    <a:pt x="15716" y="13772"/>
                  </a:cubicBezTo>
                  <a:cubicBezTo>
                    <a:pt x="17674" y="15263"/>
                    <a:pt x="19539" y="17168"/>
                    <a:pt x="21616" y="18512"/>
                  </a:cubicBezTo>
                  <a:cubicBezTo>
                    <a:pt x="21278" y="19409"/>
                    <a:pt x="20950" y="20306"/>
                    <a:pt x="20622" y="21204"/>
                  </a:cubicBezTo>
                  <a:cubicBezTo>
                    <a:pt x="19232" y="25022"/>
                    <a:pt x="17920" y="28873"/>
                    <a:pt x="16536" y="32690"/>
                  </a:cubicBezTo>
                  <a:cubicBezTo>
                    <a:pt x="15350" y="35949"/>
                    <a:pt x="14567" y="39534"/>
                    <a:pt x="13022" y="42641"/>
                  </a:cubicBezTo>
                  <a:cubicBezTo>
                    <a:pt x="12744" y="43205"/>
                    <a:pt x="13205" y="43815"/>
                    <a:pt x="13721" y="43815"/>
                  </a:cubicBezTo>
                  <a:cubicBezTo>
                    <a:pt x="13896" y="43815"/>
                    <a:pt x="14078" y="43744"/>
                    <a:pt x="14239" y="43576"/>
                  </a:cubicBezTo>
                  <a:cubicBezTo>
                    <a:pt x="14900" y="42887"/>
                    <a:pt x="15173" y="42090"/>
                    <a:pt x="15478" y="41198"/>
                  </a:cubicBezTo>
                  <a:cubicBezTo>
                    <a:pt x="16094" y="39398"/>
                    <a:pt x="16795" y="37634"/>
                    <a:pt x="17419" y="35834"/>
                  </a:cubicBezTo>
                  <a:cubicBezTo>
                    <a:pt x="18860" y="31706"/>
                    <a:pt x="20313" y="27583"/>
                    <a:pt x="21780" y="23468"/>
                  </a:cubicBezTo>
                  <a:cubicBezTo>
                    <a:pt x="24477" y="15891"/>
                    <a:pt x="27667" y="8487"/>
                    <a:pt x="30163" y="856"/>
                  </a:cubicBezTo>
                  <a:cubicBezTo>
                    <a:pt x="30319" y="387"/>
                    <a:pt x="29907" y="1"/>
                    <a:pt x="2947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302227" y="3554703"/>
              <a:ext cx="2687898" cy="1435917"/>
            </a:xfrm>
            <a:custGeom>
              <a:avLst/>
              <a:gdLst/>
              <a:ahLst/>
              <a:cxnLst/>
              <a:rect l="l" t="t" r="r" b="b"/>
              <a:pathLst>
                <a:path w="109643" h="58573" extrusionOk="0">
                  <a:moveTo>
                    <a:pt x="22823" y="26981"/>
                  </a:moveTo>
                  <a:cubicBezTo>
                    <a:pt x="23724" y="26981"/>
                    <a:pt x="24638" y="27227"/>
                    <a:pt x="25555" y="27813"/>
                  </a:cubicBezTo>
                  <a:cubicBezTo>
                    <a:pt x="27560" y="29089"/>
                    <a:pt x="28927" y="31919"/>
                    <a:pt x="29947" y="33969"/>
                  </a:cubicBezTo>
                  <a:cubicBezTo>
                    <a:pt x="31018" y="36124"/>
                    <a:pt x="32167" y="38211"/>
                    <a:pt x="33287" y="40334"/>
                  </a:cubicBezTo>
                  <a:cubicBezTo>
                    <a:pt x="33433" y="40617"/>
                    <a:pt x="33601" y="40899"/>
                    <a:pt x="33788" y="41154"/>
                  </a:cubicBezTo>
                  <a:cubicBezTo>
                    <a:pt x="29433" y="39391"/>
                    <a:pt x="26708" y="34702"/>
                    <a:pt x="21709" y="34147"/>
                  </a:cubicBezTo>
                  <a:cubicBezTo>
                    <a:pt x="21401" y="34112"/>
                    <a:pt x="21091" y="34096"/>
                    <a:pt x="20781" y="34096"/>
                  </a:cubicBezTo>
                  <a:cubicBezTo>
                    <a:pt x="18145" y="34096"/>
                    <a:pt x="15462" y="35252"/>
                    <a:pt x="13016" y="36014"/>
                  </a:cubicBezTo>
                  <a:cubicBezTo>
                    <a:pt x="11198" y="36580"/>
                    <a:pt x="9367" y="37008"/>
                    <a:pt x="7466" y="37154"/>
                  </a:cubicBezTo>
                  <a:cubicBezTo>
                    <a:pt x="6013" y="37272"/>
                    <a:pt x="4550" y="37223"/>
                    <a:pt x="3092" y="37305"/>
                  </a:cubicBezTo>
                  <a:cubicBezTo>
                    <a:pt x="3507" y="36944"/>
                    <a:pt x="3986" y="36648"/>
                    <a:pt x="4391" y="36266"/>
                  </a:cubicBezTo>
                  <a:cubicBezTo>
                    <a:pt x="4970" y="35714"/>
                    <a:pt x="5502" y="34981"/>
                    <a:pt x="6295" y="34712"/>
                  </a:cubicBezTo>
                  <a:cubicBezTo>
                    <a:pt x="6387" y="34680"/>
                    <a:pt x="6432" y="34616"/>
                    <a:pt x="6446" y="34543"/>
                  </a:cubicBezTo>
                  <a:cubicBezTo>
                    <a:pt x="6503" y="34546"/>
                    <a:pt x="6561" y="34548"/>
                    <a:pt x="6620" y="34548"/>
                  </a:cubicBezTo>
                  <a:cubicBezTo>
                    <a:pt x="7978" y="34548"/>
                    <a:pt x="9845" y="33780"/>
                    <a:pt x="10473" y="33513"/>
                  </a:cubicBezTo>
                  <a:cubicBezTo>
                    <a:pt x="13380" y="32283"/>
                    <a:pt x="15714" y="30515"/>
                    <a:pt x="18292" y="28725"/>
                  </a:cubicBezTo>
                  <a:cubicBezTo>
                    <a:pt x="19722" y="27728"/>
                    <a:pt x="21252" y="26981"/>
                    <a:pt x="22823" y="26981"/>
                  </a:cubicBezTo>
                  <a:close/>
                  <a:moveTo>
                    <a:pt x="51552" y="919"/>
                  </a:moveTo>
                  <a:cubicBezTo>
                    <a:pt x="55463" y="919"/>
                    <a:pt x="57621" y="5168"/>
                    <a:pt x="58479" y="8422"/>
                  </a:cubicBezTo>
                  <a:cubicBezTo>
                    <a:pt x="58761" y="9492"/>
                    <a:pt x="59614" y="12937"/>
                    <a:pt x="61131" y="13798"/>
                  </a:cubicBezTo>
                  <a:cubicBezTo>
                    <a:pt x="60338" y="14614"/>
                    <a:pt x="59554" y="15443"/>
                    <a:pt x="58794" y="16286"/>
                  </a:cubicBezTo>
                  <a:cubicBezTo>
                    <a:pt x="56256" y="19102"/>
                    <a:pt x="53890" y="22068"/>
                    <a:pt x="51472" y="24980"/>
                  </a:cubicBezTo>
                  <a:cubicBezTo>
                    <a:pt x="49038" y="27909"/>
                    <a:pt x="46437" y="30689"/>
                    <a:pt x="43954" y="33581"/>
                  </a:cubicBezTo>
                  <a:cubicBezTo>
                    <a:pt x="42686" y="35057"/>
                    <a:pt x="41439" y="36548"/>
                    <a:pt x="40185" y="38037"/>
                  </a:cubicBezTo>
                  <a:cubicBezTo>
                    <a:pt x="39247" y="39149"/>
                    <a:pt x="38072" y="39951"/>
                    <a:pt x="37443" y="41286"/>
                  </a:cubicBezTo>
                  <a:lnTo>
                    <a:pt x="37416" y="41286"/>
                  </a:lnTo>
                  <a:cubicBezTo>
                    <a:pt x="37373" y="41284"/>
                    <a:pt x="37330" y="41283"/>
                    <a:pt x="37286" y="41283"/>
                  </a:cubicBezTo>
                  <a:cubicBezTo>
                    <a:pt x="36771" y="41283"/>
                    <a:pt x="36226" y="41431"/>
                    <a:pt x="35688" y="41683"/>
                  </a:cubicBezTo>
                  <a:cubicBezTo>
                    <a:pt x="34285" y="41044"/>
                    <a:pt x="33879" y="39263"/>
                    <a:pt x="33055" y="38015"/>
                  </a:cubicBezTo>
                  <a:cubicBezTo>
                    <a:pt x="31679" y="35928"/>
                    <a:pt x="30872" y="33522"/>
                    <a:pt x="29570" y="31394"/>
                  </a:cubicBezTo>
                  <a:cubicBezTo>
                    <a:pt x="27978" y="28794"/>
                    <a:pt x="25888" y="25929"/>
                    <a:pt x="22726" y="25929"/>
                  </a:cubicBezTo>
                  <a:cubicBezTo>
                    <a:pt x="22248" y="25929"/>
                    <a:pt x="21746" y="25995"/>
                    <a:pt x="21217" y="26137"/>
                  </a:cubicBezTo>
                  <a:cubicBezTo>
                    <a:pt x="18000" y="26998"/>
                    <a:pt x="15699" y="29568"/>
                    <a:pt x="12833" y="31116"/>
                  </a:cubicBezTo>
                  <a:cubicBezTo>
                    <a:pt x="11590" y="31795"/>
                    <a:pt x="10305" y="32401"/>
                    <a:pt x="8974" y="32893"/>
                  </a:cubicBezTo>
                  <a:cubicBezTo>
                    <a:pt x="8446" y="33087"/>
                    <a:pt x="7618" y="33427"/>
                    <a:pt x="6906" y="33427"/>
                  </a:cubicBezTo>
                  <a:cubicBezTo>
                    <a:pt x="6630" y="33427"/>
                    <a:pt x="6371" y="33376"/>
                    <a:pt x="6154" y="33244"/>
                  </a:cubicBezTo>
                  <a:cubicBezTo>
                    <a:pt x="8629" y="32971"/>
                    <a:pt x="10925" y="30889"/>
                    <a:pt x="12724" y="29394"/>
                  </a:cubicBezTo>
                  <a:cubicBezTo>
                    <a:pt x="15518" y="27075"/>
                    <a:pt x="18174" y="24574"/>
                    <a:pt x="20917" y="22196"/>
                  </a:cubicBezTo>
                  <a:cubicBezTo>
                    <a:pt x="23541" y="19912"/>
                    <a:pt x="25961" y="17407"/>
                    <a:pt x="28321" y="14855"/>
                  </a:cubicBezTo>
                  <a:cubicBezTo>
                    <a:pt x="30704" y="12285"/>
                    <a:pt x="33729" y="9971"/>
                    <a:pt x="35683" y="7036"/>
                  </a:cubicBezTo>
                  <a:cubicBezTo>
                    <a:pt x="36086" y="7492"/>
                    <a:pt x="36685" y="7664"/>
                    <a:pt x="37355" y="7664"/>
                  </a:cubicBezTo>
                  <a:cubicBezTo>
                    <a:pt x="38784" y="7664"/>
                    <a:pt x="40541" y="6884"/>
                    <a:pt x="41434" y="6413"/>
                  </a:cubicBezTo>
                  <a:cubicBezTo>
                    <a:pt x="44797" y="4630"/>
                    <a:pt x="47180" y="1150"/>
                    <a:pt x="51253" y="927"/>
                  </a:cubicBezTo>
                  <a:cubicBezTo>
                    <a:pt x="51354" y="921"/>
                    <a:pt x="51453" y="919"/>
                    <a:pt x="51552" y="919"/>
                  </a:cubicBezTo>
                  <a:close/>
                  <a:moveTo>
                    <a:pt x="75846" y="3866"/>
                  </a:moveTo>
                  <a:cubicBezTo>
                    <a:pt x="75992" y="3866"/>
                    <a:pt x="76140" y="3870"/>
                    <a:pt x="76290" y="3879"/>
                  </a:cubicBezTo>
                  <a:cubicBezTo>
                    <a:pt x="79160" y="4052"/>
                    <a:pt x="81466" y="6117"/>
                    <a:pt x="83502" y="7944"/>
                  </a:cubicBezTo>
                  <a:cubicBezTo>
                    <a:pt x="86661" y="10774"/>
                    <a:pt x="90964" y="14286"/>
                    <a:pt x="95452" y="14286"/>
                  </a:cubicBezTo>
                  <a:cubicBezTo>
                    <a:pt x="96027" y="14286"/>
                    <a:pt x="96606" y="14228"/>
                    <a:pt x="97185" y="14104"/>
                  </a:cubicBezTo>
                  <a:lnTo>
                    <a:pt x="97185" y="14104"/>
                  </a:lnTo>
                  <a:cubicBezTo>
                    <a:pt x="96159" y="16053"/>
                    <a:pt x="94470" y="17575"/>
                    <a:pt x="93002" y="19216"/>
                  </a:cubicBezTo>
                  <a:cubicBezTo>
                    <a:pt x="90792" y="21685"/>
                    <a:pt x="88706" y="24301"/>
                    <a:pt x="86555" y="26824"/>
                  </a:cubicBezTo>
                  <a:cubicBezTo>
                    <a:pt x="82140" y="32010"/>
                    <a:pt x="77903" y="37309"/>
                    <a:pt x="73683" y="42653"/>
                  </a:cubicBezTo>
                  <a:cubicBezTo>
                    <a:pt x="72129" y="40043"/>
                    <a:pt x="69696" y="37992"/>
                    <a:pt x="67328" y="36151"/>
                  </a:cubicBezTo>
                  <a:cubicBezTo>
                    <a:pt x="64739" y="34133"/>
                    <a:pt x="61892" y="32639"/>
                    <a:pt x="58533" y="32548"/>
                  </a:cubicBezTo>
                  <a:cubicBezTo>
                    <a:pt x="58411" y="32544"/>
                    <a:pt x="58289" y="32543"/>
                    <a:pt x="58168" y="32543"/>
                  </a:cubicBezTo>
                  <a:cubicBezTo>
                    <a:pt x="54638" y="32543"/>
                    <a:pt x="51655" y="33942"/>
                    <a:pt x="48637" y="35705"/>
                  </a:cubicBezTo>
                  <a:cubicBezTo>
                    <a:pt x="45365" y="37610"/>
                    <a:pt x="42036" y="39332"/>
                    <a:pt x="38545" y="40798"/>
                  </a:cubicBezTo>
                  <a:cubicBezTo>
                    <a:pt x="39224" y="39984"/>
                    <a:pt x="40099" y="39349"/>
                    <a:pt x="40819" y="38548"/>
                  </a:cubicBezTo>
                  <a:cubicBezTo>
                    <a:pt x="42112" y="37095"/>
                    <a:pt x="43370" y="35614"/>
                    <a:pt x="44641" y="34138"/>
                  </a:cubicBezTo>
                  <a:cubicBezTo>
                    <a:pt x="47125" y="31249"/>
                    <a:pt x="49735" y="28479"/>
                    <a:pt x="52178" y="25554"/>
                  </a:cubicBezTo>
                  <a:cubicBezTo>
                    <a:pt x="54496" y="22778"/>
                    <a:pt x="56765" y="19963"/>
                    <a:pt x="59162" y="17252"/>
                  </a:cubicBezTo>
                  <a:cubicBezTo>
                    <a:pt x="60178" y="16108"/>
                    <a:pt x="61236" y="15001"/>
                    <a:pt x="62310" y="13908"/>
                  </a:cubicBezTo>
                  <a:cubicBezTo>
                    <a:pt x="62352" y="13894"/>
                    <a:pt x="62393" y="13885"/>
                    <a:pt x="62434" y="13866"/>
                  </a:cubicBezTo>
                  <a:cubicBezTo>
                    <a:pt x="62516" y="13830"/>
                    <a:pt x="62571" y="13739"/>
                    <a:pt x="62566" y="13652"/>
                  </a:cubicBezTo>
                  <a:cubicBezTo>
                    <a:pt x="64092" y="12117"/>
                    <a:pt x="65656" y="10613"/>
                    <a:pt x="67195" y="9101"/>
                  </a:cubicBezTo>
                  <a:cubicBezTo>
                    <a:pt x="69690" y="6646"/>
                    <a:pt x="72146" y="3866"/>
                    <a:pt x="75846" y="3866"/>
                  </a:cubicBezTo>
                  <a:close/>
                  <a:moveTo>
                    <a:pt x="20915" y="35080"/>
                  </a:moveTo>
                  <a:cubicBezTo>
                    <a:pt x="21250" y="35080"/>
                    <a:pt x="21586" y="35097"/>
                    <a:pt x="21924" y="35135"/>
                  </a:cubicBezTo>
                  <a:cubicBezTo>
                    <a:pt x="26990" y="35705"/>
                    <a:pt x="29601" y="41769"/>
                    <a:pt x="34476" y="42444"/>
                  </a:cubicBezTo>
                  <a:cubicBezTo>
                    <a:pt x="34294" y="42590"/>
                    <a:pt x="34116" y="42749"/>
                    <a:pt x="33944" y="42913"/>
                  </a:cubicBezTo>
                  <a:cubicBezTo>
                    <a:pt x="32522" y="42890"/>
                    <a:pt x="31122" y="42731"/>
                    <a:pt x="29755" y="42293"/>
                  </a:cubicBezTo>
                  <a:cubicBezTo>
                    <a:pt x="28352" y="41847"/>
                    <a:pt x="27109" y="40949"/>
                    <a:pt x="25865" y="40188"/>
                  </a:cubicBezTo>
                  <a:cubicBezTo>
                    <a:pt x="23377" y="38671"/>
                    <a:pt x="21013" y="37782"/>
                    <a:pt x="18092" y="37555"/>
                  </a:cubicBezTo>
                  <a:cubicBezTo>
                    <a:pt x="17812" y="37533"/>
                    <a:pt x="17533" y="37523"/>
                    <a:pt x="17256" y="37523"/>
                  </a:cubicBezTo>
                  <a:cubicBezTo>
                    <a:pt x="14246" y="37523"/>
                    <a:pt x="11395" y="38715"/>
                    <a:pt x="8478" y="39345"/>
                  </a:cubicBezTo>
                  <a:cubicBezTo>
                    <a:pt x="7209" y="39619"/>
                    <a:pt x="5882" y="39909"/>
                    <a:pt x="4571" y="39909"/>
                  </a:cubicBezTo>
                  <a:cubicBezTo>
                    <a:pt x="4332" y="39909"/>
                    <a:pt x="4094" y="39900"/>
                    <a:pt x="3858" y="39879"/>
                  </a:cubicBezTo>
                  <a:cubicBezTo>
                    <a:pt x="3270" y="39828"/>
                    <a:pt x="2751" y="39532"/>
                    <a:pt x="2236" y="39236"/>
                  </a:cubicBezTo>
                  <a:cubicBezTo>
                    <a:pt x="2596" y="38958"/>
                    <a:pt x="2964" y="38726"/>
                    <a:pt x="3416" y="38571"/>
                  </a:cubicBezTo>
                  <a:cubicBezTo>
                    <a:pt x="3666" y="38485"/>
                    <a:pt x="3702" y="38229"/>
                    <a:pt x="3612" y="38037"/>
                  </a:cubicBezTo>
                  <a:cubicBezTo>
                    <a:pt x="6368" y="37928"/>
                    <a:pt x="9052" y="38024"/>
                    <a:pt x="11800" y="37332"/>
                  </a:cubicBezTo>
                  <a:cubicBezTo>
                    <a:pt x="14774" y="36583"/>
                    <a:pt x="17800" y="35080"/>
                    <a:pt x="20915" y="35080"/>
                  </a:cubicBezTo>
                  <a:close/>
                  <a:moveTo>
                    <a:pt x="17703" y="38405"/>
                  </a:moveTo>
                  <a:cubicBezTo>
                    <a:pt x="21060" y="38405"/>
                    <a:pt x="23872" y="39936"/>
                    <a:pt x="26662" y="41637"/>
                  </a:cubicBezTo>
                  <a:cubicBezTo>
                    <a:pt x="28589" y="42808"/>
                    <a:pt x="30465" y="43430"/>
                    <a:pt x="32539" y="43430"/>
                  </a:cubicBezTo>
                  <a:cubicBezTo>
                    <a:pt x="32853" y="43430"/>
                    <a:pt x="33172" y="43415"/>
                    <a:pt x="33496" y="43387"/>
                  </a:cubicBezTo>
                  <a:lnTo>
                    <a:pt x="33496" y="43387"/>
                  </a:lnTo>
                  <a:cubicBezTo>
                    <a:pt x="33027" y="43925"/>
                    <a:pt x="32649" y="44526"/>
                    <a:pt x="32417" y="45132"/>
                  </a:cubicBezTo>
                  <a:cubicBezTo>
                    <a:pt x="31237" y="44909"/>
                    <a:pt x="30216" y="44626"/>
                    <a:pt x="29091" y="44066"/>
                  </a:cubicBezTo>
                  <a:cubicBezTo>
                    <a:pt x="28011" y="43532"/>
                    <a:pt x="26912" y="43090"/>
                    <a:pt x="25755" y="42739"/>
                  </a:cubicBezTo>
                  <a:cubicBezTo>
                    <a:pt x="23559" y="42076"/>
                    <a:pt x="21174" y="42001"/>
                    <a:pt x="18859" y="42001"/>
                  </a:cubicBezTo>
                  <a:cubicBezTo>
                    <a:pt x="18345" y="42001"/>
                    <a:pt x="17835" y="42005"/>
                    <a:pt x="17331" y="42007"/>
                  </a:cubicBezTo>
                  <a:cubicBezTo>
                    <a:pt x="17249" y="42007"/>
                    <a:pt x="17167" y="42007"/>
                    <a:pt x="17086" y="42007"/>
                  </a:cubicBezTo>
                  <a:cubicBezTo>
                    <a:pt x="14764" y="42007"/>
                    <a:pt x="12434" y="41911"/>
                    <a:pt x="10113" y="41911"/>
                  </a:cubicBezTo>
                  <a:cubicBezTo>
                    <a:pt x="9631" y="41911"/>
                    <a:pt x="9150" y="41915"/>
                    <a:pt x="8669" y="41925"/>
                  </a:cubicBezTo>
                  <a:cubicBezTo>
                    <a:pt x="8085" y="41937"/>
                    <a:pt x="7461" y="41962"/>
                    <a:pt x="6828" y="41962"/>
                  </a:cubicBezTo>
                  <a:cubicBezTo>
                    <a:pt x="5159" y="41962"/>
                    <a:pt x="3421" y="41790"/>
                    <a:pt x="2150" y="40762"/>
                  </a:cubicBezTo>
                  <a:cubicBezTo>
                    <a:pt x="2094" y="40712"/>
                    <a:pt x="2034" y="40691"/>
                    <a:pt x="1975" y="40691"/>
                  </a:cubicBezTo>
                  <a:cubicBezTo>
                    <a:pt x="1874" y="40691"/>
                    <a:pt x="1778" y="40754"/>
                    <a:pt x="1721" y="40840"/>
                  </a:cubicBezTo>
                  <a:cubicBezTo>
                    <a:pt x="1652" y="40762"/>
                    <a:pt x="1580" y="40689"/>
                    <a:pt x="1515" y="40607"/>
                  </a:cubicBezTo>
                  <a:cubicBezTo>
                    <a:pt x="1238" y="40279"/>
                    <a:pt x="969" y="39951"/>
                    <a:pt x="755" y="39582"/>
                  </a:cubicBezTo>
                  <a:lnTo>
                    <a:pt x="755" y="39582"/>
                  </a:lnTo>
                  <a:cubicBezTo>
                    <a:pt x="1603" y="39919"/>
                    <a:pt x="2354" y="40425"/>
                    <a:pt x="3225" y="40708"/>
                  </a:cubicBezTo>
                  <a:cubicBezTo>
                    <a:pt x="3625" y="40838"/>
                    <a:pt x="4054" y="40888"/>
                    <a:pt x="4494" y="40888"/>
                  </a:cubicBezTo>
                  <a:cubicBezTo>
                    <a:pt x="5370" y="40888"/>
                    <a:pt x="6285" y="40691"/>
                    <a:pt x="7084" y="40548"/>
                  </a:cubicBezTo>
                  <a:cubicBezTo>
                    <a:pt x="10597" y="39924"/>
                    <a:pt x="13914" y="38462"/>
                    <a:pt x="17527" y="38407"/>
                  </a:cubicBezTo>
                  <a:cubicBezTo>
                    <a:pt x="17585" y="38406"/>
                    <a:pt x="17644" y="38405"/>
                    <a:pt x="17703" y="38405"/>
                  </a:cubicBezTo>
                  <a:close/>
                  <a:moveTo>
                    <a:pt x="8770" y="42712"/>
                  </a:moveTo>
                  <a:cubicBezTo>
                    <a:pt x="10952" y="42772"/>
                    <a:pt x="13134" y="42831"/>
                    <a:pt x="15317" y="42836"/>
                  </a:cubicBezTo>
                  <a:cubicBezTo>
                    <a:pt x="15439" y="42836"/>
                    <a:pt x="15561" y="42836"/>
                    <a:pt x="15684" y="42836"/>
                  </a:cubicBezTo>
                  <a:cubicBezTo>
                    <a:pt x="16227" y="42836"/>
                    <a:pt x="16772" y="42834"/>
                    <a:pt x="17320" y="42834"/>
                  </a:cubicBezTo>
                  <a:cubicBezTo>
                    <a:pt x="20224" y="42834"/>
                    <a:pt x="23171" y="42902"/>
                    <a:pt x="25947" y="43761"/>
                  </a:cubicBezTo>
                  <a:cubicBezTo>
                    <a:pt x="27177" y="44139"/>
                    <a:pt x="28302" y="44745"/>
                    <a:pt x="29460" y="45296"/>
                  </a:cubicBezTo>
                  <a:cubicBezTo>
                    <a:pt x="28594" y="45214"/>
                    <a:pt x="27719" y="45155"/>
                    <a:pt x="26826" y="45069"/>
                  </a:cubicBezTo>
                  <a:cubicBezTo>
                    <a:pt x="23190" y="44695"/>
                    <a:pt x="19545" y="44617"/>
                    <a:pt x="15932" y="44011"/>
                  </a:cubicBezTo>
                  <a:cubicBezTo>
                    <a:pt x="13540" y="43614"/>
                    <a:pt x="11175" y="43036"/>
                    <a:pt x="8770" y="42712"/>
                  </a:cubicBezTo>
                  <a:close/>
                  <a:moveTo>
                    <a:pt x="96916" y="16587"/>
                  </a:moveTo>
                  <a:cubicBezTo>
                    <a:pt x="98037" y="16751"/>
                    <a:pt x="99162" y="16833"/>
                    <a:pt x="100287" y="16873"/>
                  </a:cubicBezTo>
                  <a:cubicBezTo>
                    <a:pt x="98479" y="19111"/>
                    <a:pt x="96392" y="21083"/>
                    <a:pt x="94410" y="23171"/>
                  </a:cubicBezTo>
                  <a:cubicBezTo>
                    <a:pt x="92109" y="25594"/>
                    <a:pt x="90041" y="28228"/>
                    <a:pt x="87799" y="30702"/>
                  </a:cubicBezTo>
                  <a:cubicBezTo>
                    <a:pt x="83119" y="35869"/>
                    <a:pt x="78454" y="41054"/>
                    <a:pt x="74139" y="46535"/>
                  </a:cubicBezTo>
                  <a:cubicBezTo>
                    <a:pt x="74093" y="46592"/>
                    <a:pt x="74016" y="46618"/>
                    <a:pt x="73915" y="46618"/>
                  </a:cubicBezTo>
                  <a:cubicBezTo>
                    <a:pt x="73113" y="46618"/>
                    <a:pt x="70785" y="45019"/>
                    <a:pt x="70385" y="44808"/>
                  </a:cubicBezTo>
                  <a:cubicBezTo>
                    <a:pt x="68886" y="44024"/>
                    <a:pt x="67446" y="43177"/>
                    <a:pt x="65992" y="42316"/>
                  </a:cubicBezTo>
                  <a:cubicBezTo>
                    <a:pt x="63477" y="40817"/>
                    <a:pt x="60921" y="39860"/>
                    <a:pt x="58050" y="39286"/>
                  </a:cubicBezTo>
                  <a:cubicBezTo>
                    <a:pt x="56761" y="39030"/>
                    <a:pt x="55499" y="38927"/>
                    <a:pt x="54241" y="38927"/>
                  </a:cubicBezTo>
                  <a:cubicBezTo>
                    <a:pt x="52459" y="38927"/>
                    <a:pt x="50686" y="39133"/>
                    <a:pt x="48856" y="39400"/>
                  </a:cubicBezTo>
                  <a:cubicBezTo>
                    <a:pt x="46509" y="39742"/>
                    <a:pt x="44195" y="40120"/>
                    <a:pt x="41880" y="40552"/>
                  </a:cubicBezTo>
                  <a:cubicBezTo>
                    <a:pt x="43703" y="39728"/>
                    <a:pt x="45489" y="38808"/>
                    <a:pt x="47193" y="37819"/>
                  </a:cubicBezTo>
                  <a:cubicBezTo>
                    <a:pt x="50286" y="36014"/>
                    <a:pt x="53244" y="34060"/>
                    <a:pt x="56889" y="33673"/>
                  </a:cubicBezTo>
                  <a:cubicBezTo>
                    <a:pt x="57286" y="33630"/>
                    <a:pt x="57677" y="33610"/>
                    <a:pt x="58065" y="33610"/>
                  </a:cubicBezTo>
                  <a:cubicBezTo>
                    <a:pt x="61115" y="33610"/>
                    <a:pt x="63869" y="34888"/>
                    <a:pt x="66306" y="36739"/>
                  </a:cubicBezTo>
                  <a:cubicBezTo>
                    <a:pt x="68872" y="38680"/>
                    <a:pt x="71592" y="40849"/>
                    <a:pt x="73151" y="43729"/>
                  </a:cubicBezTo>
                  <a:cubicBezTo>
                    <a:pt x="73252" y="43916"/>
                    <a:pt x="73453" y="44045"/>
                    <a:pt x="73650" y="44045"/>
                  </a:cubicBezTo>
                  <a:cubicBezTo>
                    <a:pt x="73780" y="44045"/>
                    <a:pt x="73908" y="43990"/>
                    <a:pt x="74007" y="43860"/>
                  </a:cubicBezTo>
                  <a:cubicBezTo>
                    <a:pt x="78276" y="38247"/>
                    <a:pt x="82796" y="32853"/>
                    <a:pt x="87371" y="27490"/>
                  </a:cubicBezTo>
                  <a:cubicBezTo>
                    <a:pt x="89612" y="24866"/>
                    <a:pt x="91804" y="22177"/>
                    <a:pt x="94119" y="19626"/>
                  </a:cubicBezTo>
                  <a:cubicBezTo>
                    <a:pt x="95034" y="18610"/>
                    <a:pt x="96041" y="17643"/>
                    <a:pt x="96916" y="16587"/>
                  </a:cubicBezTo>
                  <a:close/>
                  <a:moveTo>
                    <a:pt x="37300" y="42402"/>
                  </a:moveTo>
                  <a:cubicBezTo>
                    <a:pt x="37438" y="42402"/>
                    <a:pt x="37579" y="42413"/>
                    <a:pt x="37721" y="42434"/>
                  </a:cubicBezTo>
                  <a:cubicBezTo>
                    <a:pt x="37805" y="42541"/>
                    <a:pt x="37928" y="42617"/>
                    <a:pt x="38098" y="42617"/>
                  </a:cubicBezTo>
                  <a:cubicBezTo>
                    <a:pt x="38103" y="42617"/>
                    <a:pt x="38107" y="42617"/>
                    <a:pt x="38112" y="42617"/>
                  </a:cubicBezTo>
                  <a:cubicBezTo>
                    <a:pt x="38208" y="42617"/>
                    <a:pt x="38299" y="42621"/>
                    <a:pt x="38394" y="42621"/>
                  </a:cubicBezTo>
                  <a:cubicBezTo>
                    <a:pt x="38755" y="42762"/>
                    <a:pt x="39124" y="42981"/>
                    <a:pt x="39493" y="43286"/>
                  </a:cubicBezTo>
                  <a:cubicBezTo>
                    <a:pt x="40404" y="44038"/>
                    <a:pt x="40833" y="45090"/>
                    <a:pt x="41401" y="46093"/>
                  </a:cubicBezTo>
                  <a:cubicBezTo>
                    <a:pt x="41498" y="46262"/>
                    <a:pt x="41607" y="46476"/>
                    <a:pt x="41735" y="46681"/>
                  </a:cubicBezTo>
                  <a:cubicBezTo>
                    <a:pt x="40276" y="46457"/>
                    <a:pt x="38810" y="46375"/>
                    <a:pt x="37315" y="46285"/>
                  </a:cubicBezTo>
                  <a:cubicBezTo>
                    <a:pt x="36554" y="46239"/>
                    <a:pt x="35803" y="46162"/>
                    <a:pt x="35046" y="46125"/>
                  </a:cubicBezTo>
                  <a:cubicBezTo>
                    <a:pt x="34531" y="46098"/>
                    <a:pt x="33715" y="46139"/>
                    <a:pt x="33183" y="45902"/>
                  </a:cubicBezTo>
                  <a:cubicBezTo>
                    <a:pt x="34027" y="44098"/>
                    <a:pt x="35527" y="42402"/>
                    <a:pt x="37300" y="42402"/>
                  </a:cubicBezTo>
                  <a:close/>
                  <a:moveTo>
                    <a:pt x="100525" y="18122"/>
                  </a:moveTo>
                  <a:cubicBezTo>
                    <a:pt x="101719" y="18459"/>
                    <a:pt x="102985" y="18204"/>
                    <a:pt x="104183" y="18463"/>
                  </a:cubicBezTo>
                  <a:cubicBezTo>
                    <a:pt x="102165" y="20218"/>
                    <a:pt x="100766" y="22679"/>
                    <a:pt x="98912" y="24593"/>
                  </a:cubicBezTo>
                  <a:cubicBezTo>
                    <a:pt x="96487" y="27093"/>
                    <a:pt x="94037" y="29518"/>
                    <a:pt x="91808" y="32201"/>
                  </a:cubicBezTo>
                  <a:cubicBezTo>
                    <a:pt x="89640" y="34817"/>
                    <a:pt x="87348" y="37364"/>
                    <a:pt x="85028" y="39847"/>
                  </a:cubicBezTo>
                  <a:cubicBezTo>
                    <a:pt x="82627" y="42411"/>
                    <a:pt x="80025" y="44726"/>
                    <a:pt x="77815" y="47479"/>
                  </a:cubicBezTo>
                  <a:cubicBezTo>
                    <a:pt x="77378" y="48021"/>
                    <a:pt x="76793" y="49203"/>
                    <a:pt x="75952" y="49203"/>
                  </a:cubicBezTo>
                  <a:cubicBezTo>
                    <a:pt x="75917" y="49203"/>
                    <a:pt x="75882" y="49201"/>
                    <a:pt x="75847" y="49197"/>
                  </a:cubicBezTo>
                  <a:cubicBezTo>
                    <a:pt x="75082" y="49109"/>
                    <a:pt x="74194" y="48572"/>
                    <a:pt x="73479" y="48299"/>
                  </a:cubicBezTo>
                  <a:cubicBezTo>
                    <a:pt x="71861" y="47674"/>
                    <a:pt x="70243" y="47050"/>
                    <a:pt x="68589" y="46517"/>
                  </a:cubicBezTo>
                  <a:cubicBezTo>
                    <a:pt x="65236" y="45433"/>
                    <a:pt x="61778" y="44598"/>
                    <a:pt x="58342" y="43797"/>
                  </a:cubicBezTo>
                  <a:cubicBezTo>
                    <a:pt x="54912" y="42995"/>
                    <a:pt x="51495" y="42289"/>
                    <a:pt x="47977" y="42011"/>
                  </a:cubicBezTo>
                  <a:cubicBezTo>
                    <a:pt x="46790" y="41919"/>
                    <a:pt x="45593" y="41871"/>
                    <a:pt x="44399" y="41871"/>
                  </a:cubicBezTo>
                  <a:cubicBezTo>
                    <a:pt x="44053" y="41871"/>
                    <a:pt x="43706" y="41875"/>
                    <a:pt x="43361" y="41883"/>
                  </a:cubicBezTo>
                  <a:cubicBezTo>
                    <a:pt x="43270" y="41885"/>
                    <a:pt x="43179" y="41886"/>
                    <a:pt x="43088" y="41886"/>
                  </a:cubicBezTo>
                  <a:cubicBezTo>
                    <a:pt x="41949" y="41886"/>
                    <a:pt x="40810" y="41737"/>
                    <a:pt x="39679" y="41673"/>
                  </a:cubicBezTo>
                  <a:cubicBezTo>
                    <a:pt x="44146" y="40891"/>
                    <a:pt x="48775" y="39789"/>
                    <a:pt x="53345" y="39789"/>
                  </a:cubicBezTo>
                  <a:cubicBezTo>
                    <a:pt x="54871" y="39789"/>
                    <a:pt x="56391" y="39912"/>
                    <a:pt x="57896" y="40211"/>
                  </a:cubicBezTo>
                  <a:cubicBezTo>
                    <a:pt x="60876" y="40804"/>
                    <a:pt x="63427" y="41906"/>
                    <a:pt x="66015" y="43456"/>
                  </a:cubicBezTo>
                  <a:cubicBezTo>
                    <a:pt x="67323" y="44239"/>
                    <a:pt x="68598" y="45054"/>
                    <a:pt x="69979" y="45710"/>
                  </a:cubicBezTo>
                  <a:cubicBezTo>
                    <a:pt x="71346" y="46358"/>
                    <a:pt x="72526" y="47277"/>
                    <a:pt x="73988" y="47729"/>
                  </a:cubicBezTo>
                  <a:cubicBezTo>
                    <a:pt x="74062" y="47751"/>
                    <a:pt x="74137" y="47763"/>
                    <a:pt x="74209" y="47763"/>
                  </a:cubicBezTo>
                  <a:cubicBezTo>
                    <a:pt x="74351" y="47763"/>
                    <a:pt x="74483" y="47715"/>
                    <a:pt x="74585" y="47588"/>
                  </a:cubicBezTo>
                  <a:cubicBezTo>
                    <a:pt x="78896" y="42106"/>
                    <a:pt x="83548" y="36908"/>
                    <a:pt x="88227" y="31741"/>
                  </a:cubicBezTo>
                  <a:cubicBezTo>
                    <a:pt x="90473" y="29253"/>
                    <a:pt x="92578" y="26647"/>
                    <a:pt x="94843" y="24177"/>
                  </a:cubicBezTo>
                  <a:cubicBezTo>
                    <a:pt x="96725" y="22136"/>
                    <a:pt x="98734" y="20236"/>
                    <a:pt x="100525" y="18122"/>
                  </a:cubicBezTo>
                  <a:close/>
                  <a:moveTo>
                    <a:pt x="104352" y="19594"/>
                  </a:moveTo>
                  <a:cubicBezTo>
                    <a:pt x="104398" y="19758"/>
                    <a:pt x="104516" y="19904"/>
                    <a:pt x="104726" y="19954"/>
                  </a:cubicBezTo>
                  <a:cubicBezTo>
                    <a:pt x="104871" y="19986"/>
                    <a:pt x="105012" y="20017"/>
                    <a:pt x="105149" y="20049"/>
                  </a:cubicBezTo>
                  <a:cubicBezTo>
                    <a:pt x="100415" y="24204"/>
                    <a:pt x="96506" y="29162"/>
                    <a:pt x="92687" y="34155"/>
                  </a:cubicBezTo>
                  <a:cubicBezTo>
                    <a:pt x="88469" y="39673"/>
                    <a:pt x="84140" y="45105"/>
                    <a:pt x="79825" y="50545"/>
                  </a:cubicBezTo>
                  <a:cubicBezTo>
                    <a:pt x="78959" y="51634"/>
                    <a:pt x="78231" y="52787"/>
                    <a:pt x="77447" y="53926"/>
                  </a:cubicBezTo>
                  <a:cubicBezTo>
                    <a:pt x="77365" y="54043"/>
                    <a:pt x="77196" y="54089"/>
                    <a:pt x="76978" y="54089"/>
                  </a:cubicBezTo>
                  <a:cubicBezTo>
                    <a:pt x="76231" y="54089"/>
                    <a:pt x="74916" y="53543"/>
                    <a:pt x="74627" y="53447"/>
                  </a:cubicBezTo>
                  <a:cubicBezTo>
                    <a:pt x="73706" y="53161"/>
                    <a:pt x="72808" y="52823"/>
                    <a:pt x="71906" y="52486"/>
                  </a:cubicBezTo>
                  <a:cubicBezTo>
                    <a:pt x="68858" y="51342"/>
                    <a:pt x="65851" y="50112"/>
                    <a:pt x="62630" y="49542"/>
                  </a:cubicBezTo>
                  <a:cubicBezTo>
                    <a:pt x="59126" y="48918"/>
                    <a:pt x="55741" y="47574"/>
                    <a:pt x="52323" y="46613"/>
                  </a:cubicBezTo>
                  <a:cubicBezTo>
                    <a:pt x="50542" y="46112"/>
                    <a:pt x="48710" y="45633"/>
                    <a:pt x="46879" y="45369"/>
                  </a:cubicBezTo>
                  <a:cubicBezTo>
                    <a:pt x="46227" y="45277"/>
                    <a:pt x="45567" y="45264"/>
                    <a:pt x="44910" y="45250"/>
                  </a:cubicBezTo>
                  <a:cubicBezTo>
                    <a:pt x="44821" y="45248"/>
                    <a:pt x="44732" y="45248"/>
                    <a:pt x="44643" y="45248"/>
                  </a:cubicBezTo>
                  <a:cubicBezTo>
                    <a:pt x="44245" y="45248"/>
                    <a:pt x="43846" y="45262"/>
                    <a:pt x="43447" y="45269"/>
                  </a:cubicBezTo>
                  <a:cubicBezTo>
                    <a:pt x="43302" y="45272"/>
                    <a:pt x="42691" y="45315"/>
                    <a:pt x="42346" y="45315"/>
                  </a:cubicBezTo>
                  <a:cubicBezTo>
                    <a:pt x="42225" y="45315"/>
                    <a:pt x="42137" y="45310"/>
                    <a:pt x="42112" y="45296"/>
                  </a:cubicBezTo>
                  <a:cubicBezTo>
                    <a:pt x="42085" y="45277"/>
                    <a:pt x="42053" y="45269"/>
                    <a:pt x="42026" y="45269"/>
                  </a:cubicBezTo>
                  <a:cubicBezTo>
                    <a:pt x="41729" y="44699"/>
                    <a:pt x="41483" y="44089"/>
                    <a:pt x="41210" y="43620"/>
                  </a:cubicBezTo>
                  <a:cubicBezTo>
                    <a:pt x="41037" y="43313"/>
                    <a:pt x="40810" y="43027"/>
                    <a:pt x="40545" y="42762"/>
                  </a:cubicBezTo>
                  <a:lnTo>
                    <a:pt x="40545" y="42762"/>
                  </a:lnTo>
                  <a:cubicBezTo>
                    <a:pt x="41234" y="42829"/>
                    <a:pt x="41925" y="42896"/>
                    <a:pt x="42626" y="42896"/>
                  </a:cubicBezTo>
                  <a:cubicBezTo>
                    <a:pt x="42740" y="42896"/>
                    <a:pt x="42855" y="42894"/>
                    <a:pt x="42969" y="42890"/>
                  </a:cubicBezTo>
                  <a:cubicBezTo>
                    <a:pt x="43402" y="42877"/>
                    <a:pt x="43833" y="42871"/>
                    <a:pt x="44265" y="42871"/>
                  </a:cubicBezTo>
                  <a:cubicBezTo>
                    <a:pt x="45620" y="42871"/>
                    <a:pt x="46971" y="42933"/>
                    <a:pt x="48323" y="43040"/>
                  </a:cubicBezTo>
                  <a:cubicBezTo>
                    <a:pt x="52023" y="43332"/>
                    <a:pt x="55644" y="44184"/>
                    <a:pt x="59249" y="45018"/>
                  </a:cubicBezTo>
                  <a:cubicBezTo>
                    <a:pt x="63090" y="45902"/>
                    <a:pt x="66949" y="46867"/>
                    <a:pt x="70653" y="48217"/>
                  </a:cubicBezTo>
                  <a:cubicBezTo>
                    <a:pt x="72217" y="48786"/>
                    <a:pt x="73748" y="49415"/>
                    <a:pt x="75300" y="50002"/>
                  </a:cubicBezTo>
                  <a:cubicBezTo>
                    <a:pt x="75536" y="50092"/>
                    <a:pt x="75760" y="50134"/>
                    <a:pt x="75975" y="50134"/>
                  </a:cubicBezTo>
                  <a:cubicBezTo>
                    <a:pt x="76462" y="50134"/>
                    <a:pt x="76900" y="49915"/>
                    <a:pt x="77306" y="49529"/>
                  </a:cubicBezTo>
                  <a:cubicBezTo>
                    <a:pt x="78450" y="48431"/>
                    <a:pt x="79415" y="47041"/>
                    <a:pt x="80431" y="45815"/>
                  </a:cubicBezTo>
                  <a:cubicBezTo>
                    <a:pt x="81497" y="44526"/>
                    <a:pt x="82778" y="43391"/>
                    <a:pt x="83972" y="42220"/>
                  </a:cubicBezTo>
                  <a:cubicBezTo>
                    <a:pt x="86509" y="39738"/>
                    <a:pt x="88842" y="37036"/>
                    <a:pt x="91179" y="34365"/>
                  </a:cubicBezTo>
                  <a:cubicBezTo>
                    <a:pt x="93589" y="31608"/>
                    <a:pt x="95946" y="28885"/>
                    <a:pt x="98529" y="26287"/>
                  </a:cubicBezTo>
                  <a:cubicBezTo>
                    <a:pt x="100625" y="24182"/>
                    <a:pt x="102310" y="21726"/>
                    <a:pt x="104352" y="19594"/>
                  </a:cubicBezTo>
                  <a:close/>
                  <a:moveTo>
                    <a:pt x="105855" y="20755"/>
                  </a:moveTo>
                  <a:cubicBezTo>
                    <a:pt x="105805" y="20896"/>
                    <a:pt x="105864" y="21075"/>
                    <a:pt x="106047" y="21093"/>
                  </a:cubicBezTo>
                  <a:cubicBezTo>
                    <a:pt x="106657" y="21152"/>
                    <a:pt x="107319" y="21239"/>
                    <a:pt x="107920" y="21371"/>
                  </a:cubicBezTo>
                  <a:cubicBezTo>
                    <a:pt x="109332" y="21680"/>
                    <a:pt x="108034" y="22601"/>
                    <a:pt x="107565" y="23075"/>
                  </a:cubicBezTo>
                  <a:cubicBezTo>
                    <a:pt x="106280" y="24378"/>
                    <a:pt x="105004" y="25695"/>
                    <a:pt x="103750" y="27030"/>
                  </a:cubicBezTo>
                  <a:cubicBezTo>
                    <a:pt x="100533" y="30475"/>
                    <a:pt x="97477" y="34073"/>
                    <a:pt x="94447" y="37682"/>
                  </a:cubicBezTo>
                  <a:cubicBezTo>
                    <a:pt x="91402" y="41309"/>
                    <a:pt x="88487" y="45036"/>
                    <a:pt x="85434" y="48654"/>
                  </a:cubicBezTo>
                  <a:cubicBezTo>
                    <a:pt x="82892" y="51661"/>
                    <a:pt x="79817" y="54235"/>
                    <a:pt x="77401" y="57348"/>
                  </a:cubicBezTo>
                  <a:cubicBezTo>
                    <a:pt x="75538" y="55174"/>
                    <a:pt x="72703" y="54267"/>
                    <a:pt x="69975" y="53615"/>
                  </a:cubicBezTo>
                  <a:cubicBezTo>
                    <a:pt x="65814" y="52618"/>
                    <a:pt x="61659" y="51542"/>
                    <a:pt x="57467" y="50682"/>
                  </a:cubicBezTo>
                  <a:cubicBezTo>
                    <a:pt x="55240" y="50221"/>
                    <a:pt x="52998" y="49765"/>
                    <a:pt x="50788" y="49224"/>
                  </a:cubicBezTo>
                  <a:cubicBezTo>
                    <a:pt x="48542" y="48667"/>
                    <a:pt x="46382" y="47847"/>
                    <a:pt x="44163" y="47201"/>
                  </a:cubicBezTo>
                  <a:cubicBezTo>
                    <a:pt x="43834" y="47109"/>
                    <a:pt x="43512" y="47027"/>
                    <a:pt x="43184" y="46955"/>
                  </a:cubicBezTo>
                  <a:cubicBezTo>
                    <a:pt x="43188" y="46823"/>
                    <a:pt x="43138" y="46695"/>
                    <a:pt x="43020" y="46604"/>
                  </a:cubicBezTo>
                  <a:cubicBezTo>
                    <a:pt x="42805" y="46440"/>
                    <a:pt x="42618" y="46225"/>
                    <a:pt x="42450" y="45984"/>
                  </a:cubicBezTo>
                  <a:lnTo>
                    <a:pt x="42637" y="45984"/>
                  </a:lnTo>
                  <a:cubicBezTo>
                    <a:pt x="42786" y="45986"/>
                    <a:pt x="42934" y="45987"/>
                    <a:pt x="43083" y="45987"/>
                  </a:cubicBezTo>
                  <a:cubicBezTo>
                    <a:pt x="43481" y="45987"/>
                    <a:pt x="43878" y="45981"/>
                    <a:pt x="44276" y="45981"/>
                  </a:cubicBezTo>
                  <a:cubicBezTo>
                    <a:pt x="44790" y="45981"/>
                    <a:pt x="45305" y="45990"/>
                    <a:pt x="45821" y="46030"/>
                  </a:cubicBezTo>
                  <a:cubicBezTo>
                    <a:pt x="47640" y="46175"/>
                    <a:pt x="49434" y="46699"/>
                    <a:pt x="51188" y="47164"/>
                  </a:cubicBezTo>
                  <a:cubicBezTo>
                    <a:pt x="54816" y="48130"/>
                    <a:pt x="58329" y="49456"/>
                    <a:pt x="61978" y="50349"/>
                  </a:cubicBezTo>
                  <a:cubicBezTo>
                    <a:pt x="65578" y="51228"/>
                    <a:pt x="68936" y="52422"/>
                    <a:pt x="72408" y="53712"/>
                  </a:cubicBezTo>
                  <a:cubicBezTo>
                    <a:pt x="73847" y="54244"/>
                    <a:pt x="75415" y="54883"/>
                    <a:pt x="76946" y="55056"/>
                  </a:cubicBezTo>
                  <a:cubicBezTo>
                    <a:pt x="77008" y="55063"/>
                    <a:pt x="77069" y="55066"/>
                    <a:pt x="77127" y="55066"/>
                  </a:cubicBezTo>
                  <a:cubicBezTo>
                    <a:pt x="77808" y="55066"/>
                    <a:pt x="78209" y="54592"/>
                    <a:pt x="78545" y="54021"/>
                  </a:cubicBezTo>
                  <a:cubicBezTo>
                    <a:pt x="80395" y="50882"/>
                    <a:pt x="83102" y="48203"/>
                    <a:pt x="85312" y="45315"/>
                  </a:cubicBezTo>
                  <a:cubicBezTo>
                    <a:pt x="87512" y="42426"/>
                    <a:pt x="89795" y="39605"/>
                    <a:pt x="91999" y="36721"/>
                  </a:cubicBezTo>
                  <a:cubicBezTo>
                    <a:pt x="96283" y="31116"/>
                    <a:pt x="100529" y="25417"/>
                    <a:pt x="105855" y="20755"/>
                  </a:cubicBezTo>
                  <a:close/>
                  <a:moveTo>
                    <a:pt x="51373" y="1"/>
                  </a:moveTo>
                  <a:cubicBezTo>
                    <a:pt x="48827" y="1"/>
                    <a:pt x="46550" y="1451"/>
                    <a:pt x="44528" y="3050"/>
                  </a:cubicBezTo>
                  <a:cubicBezTo>
                    <a:pt x="43102" y="4184"/>
                    <a:pt x="41716" y="5337"/>
                    <a:pt x="40053" y="6107"/>
                  </a:cubicBezTo>
                  <a:cubicBezTo>
                    <a:pt x="39415" y="6402"/>
                    <a:pt x="38238" y="6885"/>
                    <a:pt x="37267" y="6885"/>
                  </a:cubicBezTo>
                  <a:cubicBezTo>
                    <a:pt x="36690" y="6885"/>
                    <a:pt x="36187" y="6715"/>
                    <a:pt x="35912" y="6235"/>
                  </a:cubicBezTo>
                  <a:cubicBezTo>
                    <a:pt x="35856" y="6137"/>
                    <a:pt x="35776" y="6098"/>
                    <a:pt x="35694" y="6098"/>
                  </a:cubicBezTo>
                  <a:cubicBezTo>
                    <a:pt x="35587" y="6098"/>
                    <a:pt x="35477" y="6163"/>
                    <a:pt x="35410" y="6253"/>
                  </a:cubicBezTo>
                  <a:cubicBezTo>
                    <a:pt x="35332" y="6271"/>
                    <a:pt x="35256" y="6308"/>
                    <a:pt x="35183" y="6376"/>
                  </a:cubicBezTo>
                  <a:cubicBezTo>
                    <a:pt x="32827" y="8655"/>
                    <a:pt x="30613" y="11160"/>
                    <a:pt x="28339" y="13529"/>
                  </a:cubicBezTo>
                  <a:cubicBezTo>
                    <a:pt x="25852" y="16118"/>
                    <a:pt x="23473" y="18770"/>
                    <a:pt x="20807" y="21184"/>
                  </a:cubicBezTo>
                  <a:cubicBezTo>
                    <a:pt x="18374" y="23390"/>
                    <a:pt x="15901" y="25558"/>
                    <a:pt x="13449" y="27745"/>
                  </a:cubicBezTo>
                  <a:cubicBezTo>
                    <a:pt x="11248" y="29709"/>
                    <a:pt x="8719" y="32224"/>
                    <a:pt x="5712" y="32771"/>
                  </a:cubicBezTo>
                  <a:cubicBezTo>
                    <a:pt x="5658" y="32771"/>
                    <a:pt x="5616" y="32788"/>
                    <a:pt x="5584" y="32811"/>
                  </a:cubicBezTo>
                  <a:cubicBezTo>
                    <a:pt x="5565" y="32809"/>
                    <a:pt x="5546" y="32807"/>
                    <a:pt x="5528" y="32807"/>
                  </a:cubicBezTo>
                  <a:cubicBezTo>
                    <a:pt x="5300" y="32807"/>
                    <a:pt x="5079" y="33003"/>
                    <a:pt x="5084" y="33280"/>
                  </a:cubicBezTo>
                  <a:cubicBezTo>
                    <a:pt x="5088" y="33833"/>
                    <a:pt x="5315" y="34170"/>
                    <a:pt x="5671" y="34356"/>
                  </a:cubicBezTo>
                  <a:cubicBezTo>
                    <a:pt x="5211" y="34525"/>
                    <a:pt x="4823" y="34872"/>
                    <a:pt x="4463" y="35213"/>
                  </a:cubicBezTo>
                  <a:cubicBezTo>
                    <a:pt x="3658" y="35987"/>
                    <a:pt x="2577" y="36616"/>
                    <a:pt x="1908" y="37509"/>
                  </a:cubicBezTo>
                  <a:cubicBezTo>
                    <a:pt x="1714" y="37764"/>
                    <a:pt x="1890" y="38116"/>
                    <a:pt x="2201" y="38116"/>
                  </a:cubicBezTo>
                  <a:cubicBezTo>
                    <a:pt x="2213" y="38116"/>
                    <a:pt x="2224" y="38116"/>
                    <a:pt x="2236" y="38115"/>
                  </a:cubicBezTo>
                  <a:cubicBezTo>
                    <a:pt x="2314" y="38111"/>
                    <a:pt x="2396" y="38106"/>
                    <a:pt x="2472" y="38102"/>
                  </a:cubicBezTo>
                  <a:lnTo>
                    <a:pt x="2472" y="38102"/>
                  </a:lnTo>
                  <a:cubicBezTo>
                    <a:pt x="2167" y="38316"/>
                    <a:pt x="1925" y="38626"/>
                    <a:pt x="1730" y="38954"/>
                  </a:cubicBezTo>
                  <a:cubicBezTo>
                    <a:pt x="1402" y="38785"/>
                    <a:pt x="1069" y="38649"/>
                    <a:pt x="705" y="38589"/>
                  </a:cubicBezTo>
                  <a:cubicBezTo>
                    <a:pt x="682" y="38586"/>
                    <a:pt x="659" y="38584"/>
                    <a:pt x="637" y="38584"/>
                  </a:cubicBezTo>
                  <a:cubicBezTo>
                    <a:pt x="227" y="38584"/>
                    <a:pt x="1" y="39162"/>
                    <a:pt x="304" y="39395"/>
                  </a:cubicBezTo>
                  <a:cubicBezTo>
                    <a:pt x="304" y="39414"/>
                    <a:pt x="304" y="39437"/>
                    <a:pt x="308" y="39459"/>
                  </a:cubicBezTo>
                  <a:cubicBezTo>
                    <a:pt x="400" y="39929"/>
                    <a:pt x="577" y="40316"/>
                    <a:pt x="837" y="40716"/>
                  </a:cubicBezTo>
                  <a:cubicBezTo>
                    <a:pt x="1065" y="41063"/>
                    <a:pt x="1389" y="41555"/>
                    <a:pt x="1767" y="41806"/>
                  </a:cubicBezTo>
                  <a:cubicBezTo>
                    <a:pt x="1675" y="41888"/>
                    <a:pt x="1616" y="42011"/>
                    <a:pt x="1648" y="42157"/>
                  </a:cubicBezTo>
                  <a:cubicBezTo>
                    <a:pt x="1866" y="43328"/>
                    <a:pt x="4455" y="43264"/>
                    <a:pt x="5298" y="43364"/>
                  </a:cubicBezTo>
                  <a:cubicBezTo>
                    <a:pt x="7649" y="43633"/>
                    <a:pt x="9941" y="43888"/>
                    <a:pt x="12269" y="44344"/>
                  </a:cubicBezTo>
                  <a:cubicBezTo>
                    <a:pt x="15832" y="45041"/>
                    <a:pt x="19350" y="45519"/>
                    <a:pt x="22967" y="45765"/>
                  </a:cubicBezTo>
                  <a:cubicBezTo>
                    <a:pt x="24662" y="45879"/>
                    <a:pt x="26371" y="46125"/>
                    <a:pt x="28070" y="46175"/>
                  </a:cubicBezTo>
                  <a:cubicBezTo>
                    <a:pt x="29437" y="46221"/>
                    <a:pt x="30854" y="46194"/>
                    <a:pt x="32180" y="46585"/>
                  </a:cubicBezTo>
                  <a:cubicBezTo>
                    <a:pt x="32189" y="46699"/>
                    <a:pt x="32203" y="46808"/>
                    <a:pt x="32226" y="46918"/>
                  </a:cubicBezTo>
                  <a:cubicBezTo>
                    <a:pt x="32256" y="47058"/>
                    <a:pt x="32407" y="47167"/>
                    <a:pt x="32543" y="47167"/>
                  </a:cubicBezTo>
                  <a:cubicBezTo>
                    <a:pt x="32632" y="47167"/>
                    <a:pt x="32713" y="47120"/>
                    <a:pt x="32749" y="47004"/>
                  </a:cubicBezTo>
                  <a:cubicBezTo>
                    <a:pt x="32768" y="46936"/>
                    <a:pt x="32790" y="46873"/>
                    <a:pt x="32813" y="46804"/>
                  </a:cubicBezTo>
                  <a:cubicBezTo>
                    <a:pt x="33624" y="47141"/>
                    <a:pt x="34695" y="47069"/>
                    <a:pt x="35496" y="47109"/>
                  </a:cubicBezTo>
                  <a:cubicBezTo>
                    <a:pt x="37534" y="47214"/>
                    <a:pt x="39607" y="47315"/>
                    <a:pt x="41626" y="47597"/>
                  </a:cubicBezTo>
                  <a:cubicBezTo>
                    <a:pt x="43830" y="47912"/>
                    <a:pt x="45985" y="48795"/>
                    <a:pt x="48105" y="49470"/>
                  </a:cubicBezTo>
                  <a:cubicBezTo>
                    <a:pt x="50259" y="50153"/>
                    <a:pt x="52469" y="50581"/>
                    <a:pt x="54670" y="51077"/>
                  </a:cubicBezTo>
                  <a:cubicBezTo>
                    <a:pt x="56952" y="51592"/>
                    <a:pt x="59258" y="52017"/>
                    <a:pt x="61536" y="52554"/>
                  </a:cubicBezTo>
                  <a:cubicBezTo>
                    <a:pt x="63582" y="53033"/>
                    <a:pt x="65564" y="53680"/>
                    <a:pt x="67628" y="54099"/>
                  </a:cubicBezTo>
                  <a:cubicBezTo>
                    <a:pt x="70949" y="54778"/>
                    <a:pt x="74886" y="55489"/>
                    <a:pt x="77033" y="58382"/>
                  </a:cubicBezTo>
                  <a:cubicBezTo>
                    <a:pt x="77124" y="58504"/>
                    <a:pt x="77276" y="58572"/>
                    <a:pt x="77425" y="58572"/>
                  </a:cubicBezTo>
                  <a:cubicBezTo>
                    <a:pt x="77558" y="58572"/>
                    <a:pt x="77689" y="58518"/>
                    <a:pt x="77771" y="58400"/>
                  </a:cubicBezTo>
                  <a:cubicBezTo>
                    <a:pt x="80473" y="54582"/>
                    <a:pt x="84113" y="51493"/>
                    <a:pt x="87110" y="47902"/>
                  </a:cubicBezTo>
                  <a:cubicBezTo>
                    <a:pt x="90610" y="43710"/>
                    <a:pt x="93995" y="39427"/>
                    <a:pt x="97540" y="35272"/>
                  </a:cubicBezTo>
                  <a:cubicBezTo>
                    <a:pt x="100752" y="31509"/>
                    <a:pt x="104033" y="27813"/>
                    <a:pt x="107487" y="24269"/>
                  </a:cubicBezTo>
                  <a:cubicBezTo>
                    <a:pt x="108179" y="23558"/>
                    <a:pt x="109642" y="22570"/>
                    <a:pt x="109300" y="21439"/>
                  </a:cubicBezTo>
                  <a:cubicBezTo>
                    <a:pt x="109073" y="20690"/>
                    <a:pt x="107992" y="20526"/>
                    <a:pt x="107084" y="20526"/>
                  </a:cubicBezTo>
                  <a:cubicBezTo>
                    <a:pt x="106678" y="20526"/>
                    <a:pt x="106306" y="20559"/>
                    <a:pt x="106061" y="20587"/>
                  </a:cubicBezTo>
                  <a:cubicBezTo>
                    <a:pt x="106056" y="20587"/>
                    <a:pt x="106051" y="20591"/>
                    <a:pt x="106047" y="20591"/>
                  </a:cubicBezTo>
                  <a:cubicBezTo>
                    <a:pt x="106247" y="20419"/>
                    <a:pt x="106438" y="20250"/>
                    <a:pt x="106639" y="20082"/>
                  </a:cubicBezTo>
                  <a:cubicBezTo>
                    <a:pt x="107026" y="19758"/>
                    <a:pt x="106799" y="19184"/>
                    <a:pt x="106311" y="19184"/>
                  </a:cubicBezTo>
                  <a:cubicBezTo>
                    <a:pt x="106305" y="19184"/>
                    <a:pt x="106299" y="19184"/>
                    <a:pt x="106293" y="19184"/>
                  </a:cubicBezTo>
                  <a:cubicBezTo>
                    <a:pt x="106274" y="19184"/>
                    <a:pt x="106254" y="19185"/>
                    <a:pt x="106235" y="19185"/>
                  </a:cubicBezTo>
                  <a:cubicBezTo>
                    <a:pt x="105786" y="19185"/>
                    <a:pt x="105395" y="19088"/>
                    <a:pt x="104967" y="18988"/>
                  </a:cubicBezTo>
                  <a:cubicBezTo>
                    <a:pt x="105086" y="18873"/>
                    <a:pt x="105195" y="18751"/>
                    <a:pt x="105317" y="18642"/>
                  </a:cubicBezTo>
                  <a:cubicBezTo>
                    <a:pt x="105601" y="18377"/>
                    <a:pt x="105504" y="17986"/>
                    <a:pt x="105136" y="17876"/>
                  </a:cubicBezTo>
                  <a:cubicBezTo>
                    <a:pt x="104535" y="17703"/>
                    <a:pt x="103921" y="17659"/>
                    <a:pt x="103301" y="17659"/>
                  </a:cubicBezTo>
                  <a:cubicBezTo>
                    <a:pt x="102633" y="17659"/>
                    <a:pt x="101959" y="17711"/>
                    <a:pt x="101290" y="17711"/>
                  </a:cubicBezTo>
                  <a:cubicBezTo>
                    <a:pt x="101153" y="17711"/>
                    <a:pt x="101016" y="17709"/>
                    <a:pt x="100880" y="17703"/>
                  </a:cubicBezTo>
                  <a:cubicBezTo>
                    <a:pt x="101145" y="17384"/>
                    <a:pt x="101399" y="17060"/>
                    <a:pt x="101650" y="16728"/>
                  </a:cubicBezTo>
                  <a:cubicBezTo>
                    <a:pt x="101928" y="16358"/>
                    <a:pt x="101637" y="15944"/>
                    <a:pt x="101222" y="15935"/>
                  </a:cubicBezTo>
                  <a:cubicBezTo>
                    <a:pt x="99973" y="15912"/>
                    <a:pt x="98729" y="15926"/>
                    <a:pt x="97486" y="15862"/>
                  </a:cubicBezTo>
                  <a:cubicBezTo>
                    <a:pt x="98041" y="15111"/>
                    <a:pt x="98516" y="14299"/>
                    <a:pt x="98838" y="13388"/>
                  </a:cubicBezTo>
                  <a:cubicBezTo>
                    <a:pt x="98986" y="12975"/>
                    <a:pt x="98703" y="12516"/>
                    <a:pt x="98290" y="12516"/>
                  </a:cubicBezTo>
                  <a:cubicBezTo>
                    <a:pt x="98215" y="12516"/>
                    <a:pt x="98137" y="12531"/>
                    <a:pt x="98055" y="12564"/>
                  </a:cubicBezTo>
                  <a:cubicBezTo>
                    <a:pt x="97223" y="12893"/>
                    <a:pt x="96376" y="13036"/>
                    <a:pt x="95530" y="13036"/>
                  </a:cubicBezTo>
                  <a:cubicBezTo>
                    <a:pt x="92911" y="13036"/>
                    <a:pt x="90302" y="11670"/>
                    <a:pt x="88168" y="10245"/>
                  </a:cubicBezTo>
                  <a:cubicBezTo>
                    <a:pt x="85831" y="8676"/>
                    <a:pt x="83907" y="6590"/>
                    <a:pt x="81634" y="4941"/>
                  </a:cubicBezTo>
                  <a:cubicBezTo>
                    <a:pt x="79850" y="3647"/>
                    <a:pt x="77867" y="2878"/>
                    <a:pt x="75708" y="2878"/>
                  </a:cubicBezTo>
                  <a:cubicBezTo>
                    <a:pt x="75397" y="2878"/>
                    <a:pt x="75082" y="2894"/>
                    <a:pt x="74763" y="2927"/>
                  </a:cubicBezTo>
                  <a:cubicBezTo>
                    <a:pt x="71446" y="3273"/>
                    <a:pt x="69095" y="5957"/>
                    <a:pt x="66844" y="8148"/>
                  </a:cubicBezTo>
                  <a:cubicBezTo>
                    <a:pt x="65191" y="9757"/>
                    <a:pt x="63523" y="11370"/>
                    <a:pt x="61892" y="13014"/>
                  </a:cubicBezTo>
                  <a:cubicBezTo>
                    <a:pt x="61746" y="12919"/>
                    <a:pt x="61591" y="12819"/>
                    <a:pt x="61450" y="12705"/>
                  </a:cubicBezTo>
                  <a:cubicBezTo>
                    <a:pt x="60803" y="12199"/>
                    <a:pt x="60452" y="11347"/>
                    <a:pt x="60155" y="10613"/>
                  </a:cubicBezTo>
                  <a:cubicBezTo>
                    <a:pt x="59636" y="9333"/>
                    <a:pt x="59372" y="7957"/>
                    <a:pt x="58980" y="6632"/>
                  </a:cubicBezTo>
                  <a:cubicBezTo>
                    <a:pt x="58174" y="3925"/>
                    <a:pt x="55995" y="1027"/>
                    <a:pt x="53175" y="248"/>
                  </a:cubicBezTo>
                  <a:cubicBezTo>
                    <a:pt x="52560" y="78"/>
                    <a:pt x="51960" y="1"/>
                    <a:pt x="513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6"/>
            <p:cNvGrpSpPr/>
            <p:nvPr/>
          </p:nvGrpSpPr>
          <p:grpSpPr>
            <a:xfrm>
              <a:off x="2126709" y="421370"/>
              <a:ext cx="658152" cy="783369"/>
              <a:chOff x="2507488" y="622952"/>
              <a:chExt cx="623545" cy="742178"/>
            </a:xfrm>
          </p:grpSpPr>
          <p:sp>
            <p:nvSpPr>
              <p:cNvPr id="197" name="Google Shape;197;p26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26"/>
            <p:cNvSpPr/>
            <p:nvPr/>
          </p:nvSpPr>
          <p:spPr>
            <a:xfrm>
              <a:off x="3093227" y="91125"/>
              <a:ext cx="470590" cy="478631"/>
            </a:xfrm>
            <a:custGeom>
              <a:avLst/>
              <a:gdLst/>
              <a:ahLst/>
              <a:cxnLst/>
              <a:rect l="l" t="t" r="r" b="b"/>
              <a:pathLst>
                <a:path w="19196" h="19524" extrusionOk="0">
                  <a:moveTo>
                    <a:pt x="12499" y="1024"/>
                  </a:moveTo>
                  <a:cubicBezTo>
                    <a:pt x="12732" y="1024"/>
                    <a:pt x="12974" y="1075"/>
                    <a:pt x="13223" y="1189"/>
                  </a:cubicBezTo>
                  <a:cubicBezTo>
                    <a:pt x="14107" y="1593"/>
                    <a:pt x="14138" y="2592"/>
                    <a:pt x="14120" y="3366"/>
                  </a:cubicBezTo>
                  <a:cubicBezTo>
                    <a:pt x="14092" y="4961"/>
                    <a:pt x="13263" y="6638"/>
                    <a:pt x="12416" y="8028"/>
                  </a:cubicBezTo>
                  <a:cubicBezTo>
                    <a:pt x="12294" y="7891"/>
                    <a:pt x="12151" y="7777"/>
                    <a:pt x="12010" y="7672"/>
                  </a:cubicBezTo>
                  <a:cubicBezTo>
                    <a:pt x="12202" y="7139"/>
                    <a:pt x="12384" y="6606"/>
                    <a:pt x="12548" y="6064"/>
                  </a:cubicBezTo>
                  <a:cubicBezTo>
                    <a:pt x="12803" y="5216"/>
                    <a:pt x="13154" y="4350"/>
                    <a:pt x="13122" y="3458"/>
                  </a:cubicBezTo>
                  <a:cubicBezTo>
                    <a:pt x="13114" y="3245"/>
                    <a:pt x="12951" y="3122"/>
                    <a:pt x="12782" y="3122"/>
                  </a:cubicBezTo>
                  <a:cubicBezTo>
                    <a:pt x="12672" y="3122"/>
                    <a:pt x="12560" y="3173"/>
                    <a:pt x="12485" y="3284"/>
                  </a:cubicBezTo>
                  <a:cubicBezTo>
                    <a:pt x="12047" y="3931"/>
                    <a:pt x="11897" y="4705"/>
                    <a:pt x="11687" y="5453"/>
                  </a:cubicBezTo>
                  <a:cubicBezTo>
                    <a:pt x="11509" y="6068"/>
                    <a:pt x="11337" y="6688"/>
                    <a:pt x="11163" y="7307"/>
                  </a:cubicBezTo>
                  <a:cubicBezTo>
                    <a:pt x="11068" y="7289"/>
                    <a:pt x="10976" y="7271"/>
                    <a:pt x="10876" y="7266"/>
                  </a:cubicBezTo>
                  <a:cubicBezTo>
                    <a:pt x="10521" y="6182"/>
                    <a:pt x="10248" y="5088"/>
                    <a:pt x="10170" y="3936"/>
                  </a:cubicBezTo>
                  <a:cubicBezTo>
                    <a:pt x="10096" y="2813"/>
                    <a:pt x="11123" y="1024"/>
                    <a:pt x="12499" y="1024"/>
                  </a:cubicBezTo>
                  <a:close/>
                  <a:moveTo>
                    <a:pt x="10931" y="8324"/>
                  </a:moveTo>
                  <a:cubicBezTo>
                    <a:pt x="10973" y="8519"/>
                    <a:pt x="11152" y="8629"/>
                    <a:pt x="11338" y="8629"/>
                  </a:cubicBezTo>
                  <a:cubicBezTo>
                    <a:pt x="11434" y="8629"/>
                    <a:pt x="11532" y="8599"/>
                    <a:pt x="11614" y="8537"/>
                  </a:cubicBezTo>
                  <a:cubicBezTo>
                    <a:pt x="11632" y="8551"/>
                    <a:pt x="11655" y="8564"/>
                    <a:pt x="11673" y="8579"/>
                  </a:cubicBezTo>
                  <a:cubicBezTo>
                    <a:pt x="12357" y="9111"/>
                    <a:pt x="12435" y="9882"/>
                    <a:pt x="12079" y="10633"/>
                  </a:cubicBezTo>
                  <a:cubicBezTo>
                    <a:pt x="11778" y="11268"/>
                    <a:pt x="11019" y="11764"/>
                    <a:pt x="10313" y="11764"/>
                  </a:cubicBezTo>
                  <a:cubicBezTo>
                    <a:pt x="9920" y="11764"/>
                    <a:pt x="9543" y="11610"/>
                    <a:pt x="9272" y="11239"/>
                  </a:cubicBezTo>
                  <a:cubicBezTo>
                    <a:pt x="8672" y="10410"/>
                    <a:pt x="8925" y="8330"/>
                    <a:pt x="10079" y="8330"/>
                  </a:cubicBezTo>
                  <a:cubicBezTo>
                    <a:pt x="10213" y="8330"/>
                    <a:pt x="10359" y="8358"/>
                    <a:pt x="10517" y="8419"/>
                  </a:cubicBezTo>
                  <a:cubicBezTo>
                    <a:pt x="10565" y="8438"/>
                    <a:pt x="10612" y="8447"/>
                    <a:pt x="10657" y="8447"/>
                  </a:cubicBezTo>
                  <a:cubicBezTo>
                    <a:pt x="10749" y="8447"/>
                    <a:pt x="10831" y="8410"/>
                    <a:pt x="10899" y="8351"/>
                  </a:cubicBezTo>
                  <a:cubicBezTo>
                    <a:pt x="10908" y="8341"/>
                    <a:pt x="10917" y="8333"/>
                    <a:pt x="10931" y="8324"/>
                  </a:cubicBezTo>
                  <a:close/>
                  <a:moveTo>
                    <a:pt x="15541" y="8182"/>
                  </a:moveTo>
                  <a:cubicBezTo>
                    <a:pt x="15871" y="8182"/>
                    <a:pt x="16205" y="8215"/>
                    <a:pt x="16540" y="8282"/>
                  </a:cubicBezTo>
                  <a:cubicBezTo>
                    <a:pt x="18472" y="8669"/>
                    <a:pt x="18285" y="11048"/>
                    <a:pt x="16672" y="11700"/>
                  </a:cubicBezTo>
                  <a:cubicBezTo>
                    <a:pt x="16366" y="11823"/>
                    <a:pt x="16038" y="11884"/>
                    <a:pt x="15712" y="11884"/>
                  </a:cubicBezTo>
                  <a:cubicBezTo>
                    <a:pt x="14919" y="11884"/>
                    <a:pt x="14137" y="11523"/>
                    <a:pt x="13701" y="10825"/>
                  </a:cubicBezTo>
                  <a:cubicBezTo>
                    <a:pt x="13583" y="10658"/>
                    <a:pt x="13421" y="10589"/>
                    <a:pt x="13263" y="10589"/>
                  </a:cubicBezTo>
                  <a:cubicBezTo>
                    <a:pt x="13231" y="10589"/>
                    <a:pt x="13199" y="10592"/>
                    <a:pt x="13168" y="10597"/>
                  </a:cubicBezTo>
                  <a:cubicBezTo>
                    <a:pt x="13300" y="10068"/>
                    <a:pt x="13223" y="9481"/>
                    <a:pt x="12999" y="8947"/>
                  </a:cubicBezTo>
                  <a:cubicBezTo>
                    <a:pt x="13767" y="8434"/>
                    <a:pt x="14639" y="8182"/>
                    <a:pt x="15541" y="8182"/>
                  </a:cubicBezTo>
                  <a:close/>
                  <a:moveTo>
                    <a:pt x="5909" y="3872"/>
                  </a:moveTo>
                  <a:cubicBezTo>
                    <a:pt x="7869" y="3872"/>
                    <a:pt x="8377" y="5875"/>
                    <a:pt x="8948" y="7344"/>
                  </a:cubicBezTo>
                  <a:cubicBezTo>
                    <a:pt x="8986" y="7439"/>
                    <a:pt x="9068" y="7498"/>
                    <a:pt x="9158" y="7521"/>
                  </a:cubicBezTo>
                  <a:cubicBezTo>
                    <a:pt x="8812" y="7708"/>
                    <a:pt x="8538" y="8032"/>
                    <a:pt x="8347" y="8428"/>
                  </a:cubicBezTo>
                  <a:cubicBezTo>
                    <a:pt x="7905" y="8041"/>
                    <a:pt x="7373" y="7727"/>
                    <a:pt x="6940" y="7367"/>
                  </a:cubicBezTo>
                  <a:cubicBezTo>
                    <a:pt x="6261" y="6806"/>
                    <a:pt x="5618" y="6213"/>
                    <a:pt x="4871" y="5744"/>
                  </a:cubicBezTo>
                  <a:cubicBezTo>
                    <a:pt x="4805" y="5703"/>
                    <a:pt x="4739" y="5686"/>
                    <a:pt x="4677" y="5686"/>
                  </a:cubicBezTo>
                  <a:cubicBezTo>
                    <a:pt x="4378" y="5686"/>
                    <a:pt x="4153" y="6094"/>
                    <a:pt x="4402" y="6350"/>
                  </a:cubicBezTo>
                  <a:cubicBezTo>
                    <a:pt x="4984" y="6957"/>
                    <a:pt x="5618" y="7504"/>
                    <a:pt x="6246" y="8059"/>
                  </a:cubicBezTo>
                  <a:cubicBezTo>
                    <a:pt x="6761" y="8515"/>
                    <a:pt x="7367" y="9157"/>
                    <a:pt x="8033" y="9454"/>
                  </a:cubicBezTo>
                  <a:cubicBezTo>
                    <a:pt x="7882" y="10442"/>
                    <a:pt x="8097" y="11540"/>
                    <a:pt x="8740" y="12179"/>
                  </a:cubicBezTo>
                  <a:cubicBezTo>
                    <a:pt x="8876" y="12315"/>
                    <a:pt x="9026" y="12425"/>
                    <a:pt x="9177" y="12511"/>
                  </a:cubicBezTo>
                  <a:lnTo>
                    <a:pt x="9177" y="12515"/>
                  </a:lnTo>
                  <a:cubicBezTo>
                    <a:pt x="9204" y="13445"/>
                    <a:pt x="9013" y="14183"/>
                    <a:pt x="8561" y="15007"/>
                  </a:cubicBezTo>
                  <a:cubicBezTo>
                    <a:pt x="5782" y="14743"/>
                    <a:pt x="4921" y="13851"/>
                    <a:pt x="5978" y="12333"/>
                  </a:cubicBezTo>
                  <a:cubicBezTo>
                    <a:pt x="6374" y="11723"/>
                    <a:pt x="6902" y="11294"/>
                    <a:pt x="7550" y="11043"/>
                  </a:cubicBezTo>
                  <a:cubicBezTo>
                    <a:pt x="8007" y="10823"/>
                    <a:pt x="7762" y="10091"/>
                    <a:pt x="7323" y="10091"/>
                  </a:cubicBezTo>
                  <a:cubicBezTo>
                    <a:pt x="7272" y="10091"/>
                    <a:pt x="7218" y="10101"/>
                    <a:pt x="7163" y="10123"/>
                  </a:cubicBezTo>
                  <a:cubicBezTo>
                    <a:pt x="6798" y="10266"/>
                    <a:pt x="6423" y="10332"/>
                    <a:pt x="6052" y="10332"/>
                  </a:cubicBezTo>
                  <a:cubicBezTo>
                    <a:pt x="3900" y="10332"/>
                    <a:pt x="1849" y="8116"/>
                    <a:pt x="2315" y="5913"/>
                  </a:cubicBezTo>
                  <a:cubicBezTo>
                    <a:pt x="2661" y="4305"/>
                    <a:pt x="4515" y="3885"/>
                    <a:pt x="5882" y="3872"/>
                  </a:cubicBezTo>
                  <a:cubicBezTo>
                    <a:pt x="5891" y="3872"/>
                    <a:pt x="5900" y="3872"/>
                    <a:pt x="5909" y="3872"/>
                  </a:cubicBezTo>
                  <a:close/>
                  <a:moveTo>
                    <a:pt x="12817" y="11349"/>
                  </a:moveTo>
                  <a:cubicBezTo>
                    <a:pt x="12908" y="11517"/>
                    <a:pt x="13026" y="11672"/>
                    <a:pt x="13158" y="11818"/>
                  </a:cubicBezTo>
                  <a:cubicBezTo>
                    <a:pt x="13719" y="12675"/>
                    <a:pt x="14029" y="13687"/>
                    <a:pt x="14289" y="14671"/>
                  </a:cubicBezTo>
                  <a:cubicBezTo>
                    <a:pt x="14462" y="15313"/>
                    <a:pt x="14517" y="15969"/>
                    <a:pt x="14525" y="16629"/>
                  </a:cubicBezTo>
                  <a:cubicBezTo>
                    <a:pt x="14538" y="17635"/>
                    <a:pt x="13858" y="18405"/>
                    <a:pt x="13097" y="18405"/>
                  </a:cubicBezTo>
                  <a:cubicBezTo>
                    <a:pt x="12716" y="18405"/>
                    <a:pt x="12315" y="18212"/>
                    <a:pt x="11970" y="17760"/>
                  </a:cubicBezTo>
                  <a:cubicBezTo>
                    <a:pt x="10940" y="16402"/>
                    <a:pt x="10671" y="14461"/>
                    <a:pt x="10271" y="12797"/>
                  </a:cubicBezTo>
                  <a:cubicBezTo>
                    <a:pt x="10694" y="12789"/>
                    <a:pt x="11113" y="12665"/>
                    <a:pt x="11505" y="12469"/>
                  </a:cubicBezTo>
                  <a:cubicBezTo>
                    <a:pt x="11591" y="12980"/>
                    <a:pt x="11741" y="13481"/>
                    <a:pt x="11897" y="13973"/>
                  </a:cubicBezTo>
                  <a:cubicBezTo>
                    <a:pt x="12107" y="14648"/>
                    <a:pt x="12311" y="15322"/>
                    <a:pt x="12753" y="15878"/>
                  </a:cubicBezTo>
                  <a:cubicBezTo>
                    <a:pt x="12816" y="15958"/>
                    <a:pt x="12905" y="15992"/>
                    <a:pt x="12996" y="15992"/>
                  </a:cubicBezTo>
                  <a:cubicBezTo>
                    <a:pt x="13197" y="15992"/>
                    <a:pt x="13410" y="15827"/>
                    <a:pt x="13391" y="15613"/>
                  </a:cubicBezTo>
                  <a:cubicBezTo>
                    <a:pt x="13341" y="14948"/>
                    <a:pt x="13068" y="14338"/>
                    <a:pt x="12858" y="13709"/>
                  </a:cubicBezTo>
                  <a:cubicBezTo>
                    <a:pt x="12658" y="13121"/>
                    <a:pt x="12502" y="12520"/>
                    <a:pt x="12288" y="11937"/>
                  </a:cubicBezTo>
                  <a:cubicBezTo>
                    <a:pt x="12485" y="11759"/>
                    <a:pt x="12666" y="11563"/>
                    <a:pt x="12817" y="11349"/>
                  </a:cubicBezTo>
                  <a:close/>
                  <a:moveTo>
                    <a:pt x="12499" y="1"/>
                  </a:moveTo>
                  <a:cubicBezTo>
                    <a:pt x="11503" y="1"/>
                    <a:pt x="10588" y="781"/>
                    <a:pt x="9964" y="1593"/>
                  </a:cubicBezTo>
                  <a:cubicBezTo>
                    <a:pt x="8694" y="3252"/>
                    <a:pt x="9232" y="5494"/>
                    <a:pt x="9901" y="7334"/>
                  </a:cubicBezTo>
                  <a:cubicBezTo>
                    <a:pt x="9737" y="7334"/>
                    <a:pt x="9582" y="7353"/>
                    <a:pt x="9441" y="7399"/>
                  </a:cubicBezTo>
                  <a:cubicBezTo>
                    <a:pt x="9459" y="7362"/>
                    <a:pt x="9472" y="7321"/>
                    <a:pt x="9472" y="7271"/>
                  </a:cubicBezTo>
                  <a:cubicBezTo>
                    <a:pt x="9464" y="5193"/>
                    <a:pt x="8679" y="3425"/>
                    <a:pt x="6530" y="2938"/>
                  </a:cubicBezTo>
                  <a:cubicBezTo>
                    <a:pt x="6213" y="2867"/>
                    <a:pt x="5883" y="2832"/>
                    <a:pt x="5549" y="2832"/>
                  </a:cubicBezTo>
                  <a:cubicBezTo>
                    <a:pt x="4123" y="2832"/>
                    <a:pt x="2635" y="3473"/>
                    <a:pt x="1859" y="4633"/>
                  </a:cubicBezTo>
                  <a:cubicBezTo>
                    <a:pt x="0" y="7403"/>
                    <a:pt x="2629" y="10966"/>
                    <a:pt x="5590" y="11321"/>
                  </a:cubicBezTo>
                  <a:cubicBezTo>
                    <a:pt x="4328" y="12780"/>
                    <a:pt x="3791" y="14999"/>
                    <a:pt x="5613" y="16288"/>
                  </a:cubicBezTo>
                  <a:cubicBezTo>
                    <a:pt x="6193" y="16700"/>
                    <a:pt x="6738" y="16878"/>
                    <a:pt x="7237" y="16878"/>
                  </a:cubicBezTo>
                  <a:cubicBezTo>
                    <a:pt x="8340" y="16878"/>
                    <a:pt x="9212" y="16006"/>
                    <a:pt x="9714" y="14880"/>
                  </a:cubicBezTo>
                  <a:cubicBezTo>
                    <a:pt x="10237" y="16970"/>
                    <a:pt x="11131" y="19524"/>
                    <a:pt x="12876" y="19524"/>
                  </a:cubicBezTo>
                  <a:cubicBezTo>
                    <a:pt x="13033" y="19524"/>
                    <a:pt x="13197" y="19503"/>
                    <a:pt x="13368" y="19459"/>
                  </a:cubicBezTo>
                  <a:cubicBezTo>
                    <a:pt x="16235" y="18725"/>
                    <a:pt x="15770" y="15272"/>
                    <a:pt x="14721" y="12743"/>
                  </a:cubicBezTo>
                  <a:lnTo>
                    <a:pt x="14721" y="12743"/>
                  </a:lnTo>
                  <a:cubicBezTo>
                    <a:pt x="15172" y="12881"/>
                    <a:pt x="15654" y="12953"/>
                    <a:pt x="16128" y="12953"/>
                  </a:cubicBezTo>
                  <a:cubicBezTo>
                    <a:pt x="17712" y="12953"/>
                    <a:pt x="19195" y="12151"/>
                    <a:pt x="19055" y="10369"/>
                  </a:cubicBezTo>
                  <a:cubicBezTo>
                    <a:pt x="18883" y="8213"/>
                    <a:pt x="17283" y="7247"/>
                    <a:pt x="15508" y="7247"/>
                  </a:cubicBezTo>
                  <a:cubicBezTo>
                    <a:pt x="14928" y="7247"/>
                    <a:pt x="14329" y="7350"/>
                    <a:pt x="13756" y="7549"/>
                  </a:cubicBezTo>
                  <a:cubicBezTo>
                    <a:pt x="14990" y="5221"/>
                    <a:pt x="15993" y="2022"/>
                    <a:pt x="13688" y="400"/>
                  </a:cubicBezTo>
                  <a:cubicBezTo>
                    <a:pt x="13288" y="119"/>
                    <a:pt x="12887" y="1"/>
                    <a:pt x="124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26"/>
            <p:cNvGrpSpPr/>
            <p:nvPr/>
          </p:nvGrpSpPr>
          <p:grpSpPr>
            <a:xfrm>
              <a:off x="988033" y="3378589"/>
              <a:ext cx="1541734" cy="1377907"/>
              <a:chOff x="1493949" y="3269975"/>
              <a:chExt cx="1460667" cy="1305454"/>
            </a:xfrm>
          </p:grpSpPr>
          <p:sp>
            <p:nvSpPr>
              <p:cNvPr id="201" name="Google Shape;201;p26"/>
              <p:cNvSpPr/>
              <p:nvPr/>
            </p:nvSpPr>
            <p:spPr>
              <a:xfrm>
                <a:off x="1932461" y="3269975"/>
                <a:ext cx="1022155" cy="1305454"/>
              </a:xfrm>
              <a:custGeom>
                <a:avLst/>
                <a:gdLst/>
                <a:ahLst/>
                <a:cxnLst/>
                <a:rect l="l" t="t" r="r" b="b"/>
                <a:pathLst>
                  <a:path w="44011" h="56209" extrusionOk="0">
                    <a:moveTo>
                      <a:pt x="16171" y="564"/>
                    </a:moveTo>
                    <a:cubicBezTo>
                      <a:pt x="16413" y="564"/>
                      <a:pt x="16598" y="586"/>
                      <a:pt x="16700" y="636"/>
                    </a:cubicBezTo>
                    <a:lnTo>
                      <a:pt x="16627" y="663"/>
                    </a:lnTo>
                    <a:cubicBezTo>
                      <a:pt x="16627" y="663"/>
                      <a:pt x="16814" y="1178"/>
                      <a:pt x="16868" y="1346"/>
                    </a:cubicBezTo>
                    <a:cubicBezTo>
                      <a:pt x="16458" y="1893"/>
                      <a:pt x="15743" y="2535"/>
                      <a:pt x="15410" y="2831"/>
                    </a:cubicBezTo>
                    <a:cubicBezTo>
                      <a:pt x="14749" y="3414"/>
                      <a:pt x="14030" y="3948"/>
                      <a:pt x="13273" y="4394"/>
                    </a:cubicBezTo>
                    <a:cubicBezTo>
                      <a:pt x="11633" y="5361"/>
                      <a:pt x="9792" y="6030"/>
                      <a:pt x="7969" y="6558"/>
                    </a:cubicBezTo>
                    <a:cubicBezTo>
                      <a:pt x="6412" y="7011"/>
                      <a:pt x="4786" y="7336"/>
                      <a:pt x="3158" y="7336"/>
                    </a:cubicBezTo>
                    <a:cubicBezTo>
                      <a:pt x="2819" y="7336"/>
                      <a:pt x="2480" y="7322"/>
                      <a:pt x="2142" y="7292"/>
                    </a:cubicBezTo>
                    <a:cubicBezTo>
                      <a:pt x="1887" y="7269"/>
                      <a:pt x="1212" y="7041"/>
                      <a:pt x="916" y="6823"/>
                    </a:cubicBezTo>
                    <a:cubicBezTo>
                      <a:pt x="880" y="6741"/>
                      <a:pt x="743" y="6394"/>
                      <a:pt x="739" y="6394"/>
                    </a:cubicBezTo>
                    <a:lnTo>
                      <a:pt x="689" y="6412"/>
                    </a:lnTo>
                    <a:lnTo>
                      <a:pt x="689" y="6412"/>
                    </a:lnTo>
                    <a:cubicBezTo>
                      <a:pt x="735" y="6394"/>
                      <a:pt x="1190" y="5943"/>
                      <a:pt x="1345" y="5816"/>
                    </a:cubicBezTo>
                    <a:cubicBezTo>
                      <a:pt x="1841" y="5382"/>
                      <a:pt x="2461" y="5146"/>
                      <a:pt x="3031" y="4827"/>
                    </a:cubicBezTo>
                    <a:cubicBezTo>
                      <a:pt x="5504" y="3441"/>
                      <a:pt x="8307" y="2449"/>
                      <a:pt x="10976" y="1500"/>
                    </a:cubicBezTo>
                    <a:cubicBezTo>
                      <a:pt x="11771" y="1219"/>
                      <a:pt x="14841" y="564"/>
                      <a:pt x="16171" y="564"/>
                    </a:cubicBezTo>
                    <a:close/>
                    <a:moveTo>
                      <a:pt x="17100" y="2043"/>
                    </a:moveTo>
                    <a:cubicBezTo>
                      <a:pt x="17278" y="2627"/>
                      <a:pt x="17451" y="3210"/>
                      <a:pt x="17702" y="3765"/>
                    </a:cubicBezTo>
                    <a:cubicBezTo>
                      <a:pt x="19037" y="6755"/>
                      <a:pt x="19939" y="9981"/>
                      <a:pt x="21037" y="13064"/>
                    </a:cubicBezTo>
                    <a:cubicBezTo>
                      <a:pt x="22094" y="16035"/>
                      <a:pt x="23092" y="19297"/>
                      <a:pt x="24855" y="21936"/>
                    </a:cubicBezTo>
                    <a:cubicBezTo>
                      <a:pt x="26395" y="24232"/>
                      <a:pt x="28842" y="25763"/>
                      <a:pt x="31057" y="27326"/>
                    </a:cubicBezTo>
                    <a:cubicBezTo>
                      <a:pt x="31480" y="27627"/>
                      <a:pt x="31890" y="27936"/>
                      <a:pt x="32296" y="28251"/>
                    </a:cubicBezTo>
                    <a:cubicBezTo>
                      <a:pt x="32244" y="28248"/>
                      <a:pt x="32191" y="28247"/>
                      <a:pt x="32139" y="28247"/>
                    </a:cubicBezTo>
                    <a:cubicBezTo>
                      <a:pt x="31450" y="28247"/>
                      <a:pt x="30721" y="28489"/>
                      <a:pt x="30090" y="28689"/>
                    </a:cubicBezTo>
                    <a:cubicBezTo>
                      <a:pt x="28956" y="29040"/>
                      <a:pt x="27854" y="29435"/>
                      <a:pt x="26696" y="29740"/>
                    </a:cubicBezTo>
                    <a:cubicBezTo>
                      <a:pt x="23611" y="30552"/>
                      <a:pt x="20522" y="31326"/>
                      <a:pt x="17501" y="32352"/>
                    </a:cubicBezTo>
                    <a:cubicBezTo>
                      <a:pt x="13624" y="33668"/>
                      <a:pt x="9920" y="35481"/>
                      <a:pt x="6926" y="38316"/>
                    </a:cubicBezTo>
                    <a:cubicBezTo>
                      <a:pt x="6976" y="37979"/>
                      <a:pt x="7027" y="37641"/>
                      <a:pt x="7077" y="37304"/>
                    </a:cubicBezTo>
                    <a:cubicBezTo>
                      <a:pt x="7505" y="34361"/>
                      <a:pt x="8125" y="31463"/>
                      <a:pt x="8625" y="28533"/>
                    </a:cubicBezTo>
                    <a:cubicBezTo>
                      <a:pt x="8821" y="27368"/>
                      <a:pt x="8926" y="26169"/>
                      <a:pt x="8735" y="24994"/>
                    </a:cubicBezTo>
                    <a:cubicBezTo>
                      <a:pt x="8520" y="23658"/>
                      <a:pt x="7847" y="22359"/>
                      <a:pt x="7277" y="21148"/>
                    </a:cubicBezTo>
                    <a:cubicBezTo>
                      <a:pt x="5997" y="18418"/>
                      <a:pt x="4981" y="15585"/>
                      <a:pt x="3714" y="12856"/>
                    </a:cubicBezTo>
                    <a:cubicBezTo>
                      <a:pt x="2926" y="11156"/>
                      <a:pt x="2110" y="9474"/>
                      <a:pt x="1331" y="7771"/>
                    </a:cubicBezTo>
                    <a:lnTo>
                      <a:pt x="1331" y="7771"/>
                    </a:lnTo>
                    <a:cubicBezTo>
                      <a:pt x="1677" y="7861"/>
                      <a:pt x="2051" y="7893"/>
                      <a:pt x="2352" y="7925"/>
                    </a:cubicBezTo>
                    <a:cubicBezTo>
                      <a:pt x="2694" y="7961"/>
                      <a:pt x="3038" y="7977"/>
                      <a:pt x="3383" y="7977"/>
                    </a:cubicBezTo>
                    <a:cubicBezTo>
                      <a:pt x="4172" y="7977"/>
                      <a:pt x="4965" y="7894"/>
                      <a:pt x="5742" y="7779"/>
                    </a:cubicBezTo>
                    <a:cubicBezTo>
                      <a:pt x="9933" y="7174"/>
                      <a:pt x="14307" y="5300"/>
                      <a:pt x="17100" y="2043"/>
                    </a:cubicBezTo>
                    <a:close/>
                    <a:moveTo>
                      <a:pt x="32147" y="28889"/>
                    </a:moveTo>
                    <a:cubicBezTo>
                      <a:pt x="32686" y="28889"/>
                      <a:pt x="33214" y="29028"/>
                      <a:pt x="32916" y="29599"/>
                    </a:cubicBezTo>
                    <a:cubicBezTo>
                      <a:pt x="32573" y="30260"/>
                      <a:pt x="31818" y="30766"/>
                      <a:pt x="31238" y="31195"/>
                    </a:cubicBezTo>
                    <a:cubicBezTo>
                      <a:pt x="27917" y="33691"/>
                      <a:pt x="24176" y="35067"/>
                      <a:pt x="20212" y="36229"/>
                    </a:cubicBezTo>
                    <a:cubicBezTo>
                      <a:pt x="17629" y="36990"/>
                      <a:pt x="14995" y="37573"/>
                      <a:pt x="12421" y="38370"/>
                    </a:cubicBezTo>
                    <a:cubicBezTo>
                      <a:pt x="11508" y="38652"/>
                      <a:pt x="10141" y="39112"/>
                      <a:pt x="8927" y="39112"/>
                    </a:cubicBezTo>
                    <a:cubicBezTo>
                      <a:pt x="8276" y="39112"/>
                      <a:pt x="7669" y="38979"/>
                      <a:pt x="7199" y="38617"/>
                    </a:cubicBezTo>
                    <a:cubicBezTo>
                      <a:pt x="11783" y="34320"/>
                      <a:pt x="18303" y="32511"/>
                      <a:pt x="24235" y="30971"/>
                    </a:cubicBezTo>
                    <a:cubicBezTo>
                      <a:pt x="25771" y="30575"/>
                      <a:pt x="27316" y="30201"/>
                      <a:pt x="28842" y="29763"/>
                    </a:cubicBezTo>
                    <a:cubicBezTo>
                      <a:pt x="29707" y="29513"/>
                      <a:pt x="30510" y="29135"/>
                      <a:pt x="31408" y="28962"/>
                    </a:cubicBezTo>
                    <a:cubicBezTo>
                      <a:pt x="31578" y="28927"/>
                      <a:pt x="31864" y="28889"/>
                      <a:pt x="32147" y="28889"/>
                    </a:cubicBezTo>
                    <a:close/>
                    <a:moveTo>
                      <a:pt x="33649" y="29353"/>
                    </a:moveTo>
                    <a:cubicBezTo>
                      <a:pt x="35271" y="30739"/>
                      <a:pt x="36770" y="32251"/>
                      <a:pt x="38165" y="33883"/>
                    </a:cubicBezTo>
                    <a:cubicBezTo>
                      <a:pt x="39162" y="35049"/>
                      <a:pt x="40078" y="36284"/>
                      <a:pt x="40943" y="37550"/>
                    </a:cubicBezTo>
                    <a:cubicBezTo>
                      <a:pt x="41782" y="38781"/>
                      <a:pt x="43436" y="40448"/>
                      <a:pt x="42703" y="42043"/>
                    </a:cubicBezTo>
                    <a:cubicBezTo>
                      <a:pt x="42064" y="43432"/>
                      <a:pt x="40707" y="44490"/>
                      <a:pt x="39536" y="45405"/>
                    </a:cubicBezTo>
                    <a:cubicBezTo>
                      <a:pt x="38209" y="46449"/>
                      <a:pt x="36888" y="47438"/>
                      <a:pt x="35417" y="48267"/>
                    </a:cubicBezTo>
                    <a:cubicBezTo>
                      <a:pt x="32332" y="50008"/>
                      <a:pt x="28920" y="51156"/>
                      <a:pt x="25593" y="52336"/>
                    </a:cubicBezTo>
                    <a:cubicBezTo>
                      <a:pt x="22359" y="53484"/>
                      <a:pt x="19064" y="54491"/>
                      <a:pt x="15670" y="55033"/>
                    </a:cubicBezTo>
                    <a:cubicBezTo>
                      <a:pt x="14440" y="55228"/>
                      <a:pt x="13126" y="55409"/>
                      <a:pt x="11827" y="55409"/>
                    </a:cubicBezTo>
                    <a:cubicBezTo>
                      <a:pt x="10508" y="55409"/>
                      <a:pt x="9205" y="55222"/>
                      <a:pt x="8024" y="54668"/>
                    </a:cubicBezTo>
                    <a:cubicBezTo>
                      <a:pt x="5099" y="53301"/>
                      <a:pt x="5349" y="49629"/>
                      <a:pt x="5705" y="46950"/>
                    </a:cubicBezTo>
                    <a:cubicBezTo>
                      <a:pt x="6065" y="44221"/>
                      <a:pt x="6457" y="41501"/>
                      <a:pt x="6858" y="38776"/>
                    </a:cubicBezTo>
                    <a:cubicBezTo>
                      <a:pt x="7393" y="39384"/>
                      <a:pt x="8213" y="39563"/>
                      <a:pt x="9047" y="39563"/>
                    </a:cubicBezTo>
                    <a:cubicBezTo>
                      <a:pt x="9476" y="39563"/>
                      <a:pt x="9908" y="39515"/>
                      <a:pt x="10307" y="39455"/>
                    </a:cubicBezTo>
                    <a:cubicBezTo>
                      <a:pt x="12366" y="39140"/>
                      <a:pt x="14421" y="38412"/>
                      <a:pt x="16435" y="37906"/>
                    </a:cubicBezTo>
                    <a:cubicBezTo>
                      <a:pt x="21024" y="36753"/>
                      <a:pt x="25593" y="35546"/>
                      <a:pt x="29658" y="33071"/>
                    </a:cubicBezTo>
                    <a:cubicBezTo>
                      <a:pt x="30952" y="32283"/>
                      <a:pt x="32419" y="31399"/>
                      <a:pt x="33334" y="30160"/>
                    </a:cubicBezTo>
                    <a:cubicBezTo>
                      <a:pt x="33544" y="29883"/>
                      <a:pt x="33644" y="29604"/>
                      <a:pt x="33649" y="29353"/>
                    </a:cubicBezTo>
                    <a:close/>
                    <a:moveTo>
                      <a:pt x="15612" y="0"/>
                    </a:moveTo>
                    <a:cubicBezTo>
                      <a:pt x="14212" y="0"/>
                      <a:pt x="12461" y="634"/>
                      <a:pt x="11670" y="886"/>
                    </a:cubicBezTo>
                    <a:cubicBezTo>
                      <a:pt x="10549" y="1246"/>
                      <a:pt x="9460" y="1687"/>
                      <a:pt x="8352" y="2098"/>
                    </a:cubicBezTo>
                    <a:cubicBezTo>
                      <a:pt x="6110" y="2918"/>
                      <a:pt x="3750" y="3515"/>
                      <a:pt x="1723" y="4814"/>
                    </a:cubicBezTo>
                    <a:cubicBezTo>
                      <a:pt x="1153" y="5178"/>
                      <a:pt x="1" y="6099"/>
                      <a:pt x="142" y="6613"/>
                    </a:cubicBezTo>
                    <a:lnTo>
                      <a:pt x="78" y="6636"/>
                    </a:lnTo>
                    <a:cubicBezTo>
                      <a:pt x="1258" y="9592"/>
                      <a:pt x="2056" y="11161"/>
                      <a:pt x="3040" y="13329"/>
                    </a:cubicBezTo>
                    <a:cubicBezTo>
                      <a:pt x="4384" y="16290"/>
                      <a:pt x="5591" y="19402"/>
                      <a:pt x="6926" y="22369"/>
                    </a:cubicBezTo>
                    <a:cubicBezTo>
                      <a:pt x="7587" y="23841"/>
                      <a:pt x="8056" y="25294"/>
                      <a:pt x="7952" y="26920"/>
                    </a:cubicBezTo>
                    <a:cubicBezTo>
                      <a:pt x="7851" y="28465"/>
                      <a:pt x="7460" y="30019"/>
                      <a:pt x="7168" y="31536"/>
                    </a:cubicBezTo>
                    <a:cubicBezTo>
                      <a:pt x="6539" y="34825"/>
                      <a:pt x="6020" y="38156"/>
                      <a:pt x="5546" y="41468"/>
                    </a:cubicBezTo>
                    <a:cubicBezTo>
                      <a:pt x="5122" y="44403"/>
                      <a:pt x="4484" y="47543"/>
                      <a:pt x="4676" y="50513"/>
                    </a:cubicBezTo>
                    <a:cubicBezTo>
                      <a:pt x="4821" y="52718"/>
                      <a:pt x="5869" y="54577"/>
                      <a:pt x="7901" y="55516"/>
                    </a:cubicBezTo>
                    <a:cubicBezTo>
                      <a:pt x="9047" y="56046"/>
                      <a:pt x="10312" y="56209"/>
                      <a:pt x="11584" y="56209"/>
                    </a:cubicBezTo>
                    <a:cubicBezTo>
                      <a:pt x="12585" y="56209"/>
                      <a:pt x="13590" y="56108"/>
                      <a:pt x="14545" y="56008"/>
                    </a:cubicBezTo>
                    <a:cubicBezTo>
                      <a:pt x="17775" y="55662"/>
                      <a:pt x="20937" y="54764"/>
                      <a:pt x="24012" y="53753"/>
                    </a:cubicBezTo>
                    <a:cubicBezTo>
                      <a:pt x="30277" y="51693"/>
                      <a:pt x="36460" y="49406"/>
                      <a:pt x="41427" y="44932"/>
                    </a:cubicBezTo>
                    <a:cubicBezTo>
                      <a:pt x="42288" y="44153"/>
                      <a:pt x="43076" y="43251"/>
                      <a:pt x="43559" y="42185"/>
                    </a:cubicBezTo>
                    <a:cubicBezTo>
                      <a:pt x="44010" y="41200"/>
                      <a:pt x="43563" y="40070"/>
                      <a:pt x="43076" y="39199"/>
                    </a:cubicBezTo>
                    <a:cubicBezTo>
                      <a:pt x="42365" y="37914"/>
                      <a:pt x="41376" y="36690"/>
                      <a:pt x="40506" y="35514"/>
                    </a:cubicBezTo>
                    <a:cubicBezTo>
                      <a:pt x="39572" y="34247"/>
                      <a:pt x="38552" y="33048"/>
                      <a:pt x="37477" y="31906"/>
                    </a:cubicBezTo>
                    <a:cubicBezTo>
                      <a:pt x="35349" y="29637"/>
                      <a:pt x="32947" y="27727"/>
                      <a:pt x="30405" y="25959"/>
                    </a:cubicBezTo>
                    <a:cubicBezTo>
                      <a:pt x="29280" y="25175"/>
                      <a:pt x="28168" y="24374"/>
                      <a:pt x="27143" y="23463"/>
                    </a:cubicBezTo>
                    <a:cubicBezTo>
                      <a:pt x="25831" y="22291"/>
                      <a:pt x="24973" y="20929"/>
                      <a:pt x="24250" y="19343"/>
                    </a:cubicBezTo>
                    <a:cubicBezTo>
                      <a:pt x="22818" y="16227"/>
                      <a:pt x="21743" y="12965"/>
                      <a:pt x="20599" y="9739"/>
                    </a:cubicBezTo>
                    <a:cubicBezTo>
                      <a:pt x="19634" y="7028"/>
                      <a:pt x="18553" y="4331"/>
                      <a:pt x="17684" y="1588"/>
                    </a:cubicBezTo>
                    <a:cubicBezTo>
                      <a:pt x="17665" y="1523"/>
                      <a:pt x="17643" y="1456"/>
                      <a:pt x="17620" y="1391"/>
                    </a:cubicBezTo>
                    <a:cubicBezTo>
                      <a:pt x="17634" y="1374"/>
                      <a:pt x="17647" y="1355"/>
                      <a:pt x="17661" y="1336"/>
                    </a:cubicBezTo>
                    <a:cubicBezTo>
                      <a:pt x="17725" y="1250"/>
                      <a:pt x="17725" y="1159"/>
                      <a:pt x="17674" y="1069"/>
                    </a:cubicBezTo>
                    <a:cubicBezTo>
                      <a:pt x="17606" y="945"/>
                      <a:pt x="17533" y="827"/>
                      <a:pt x="17456" y="708"/>
                    </a:cubicBezTo>
                    <a:cubicBezTo>
                      <a:pt x="17430" y="672"/>
                      <a:pt x="17393" y="656"/>
                      <a:pt x="17356" y="656"/>
                    </a:cubicBezTo>
                    <a:cubicBezTo>
                      <a:pt x="17347" y="656"/>
                      <a:pt x="17338" y="657"/>
                      <a:pt x="17329" y="658"/>
                    </a:cubicBezTo>
                    <a:cubicBezTo>
                      <a:pt x="16975" y="172"/>
                      <a:pt x="16341" y="0"/>
                      <a:pt x="1561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2585896" y="4125793"/>
                <a:ext cx="159509" cy="135471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5833" extrusionOk="0">
                    <a:moveTo>
                      <a:pt x="3456" y="603"/>
                    </a:moveTo>
                    <a:cubicBezTo>
                      <a:pt x="4241" y="603"/>
                      <a:pt x="6178" y="1209"/>
                      <a:pt x="5801" y="2178"/>
                    </a:cubicBezTo>
                    <a:cubicBezTo>
                      <a:pt x="5742" y="2186"/>
                      <a:pt x="5687" y="2219"/>
                      <a:pt x="5669" y="2287"/>
                    </a:cubicBezTo>
                    <a:cubicBezTo>
                      <a:pt x="5542" y="2657"/>
                      <a:pt x="5546" y="2875"/>
                      <a:pt x="5582" y="3275"/>
                    </a:cubicBezTo>
                    <a:cubicBezTo>
                      <a:pt x="5669" y="4182"/>
                      <a:pt x="4676" y="4871"/>
                      <a:pt x="3969" y="5162"/>
                    </a:cubicBezTo>
                    <a:cubicBezTo>
                      <a:pt x="3757" y="5249"/>
                      <a:pt x="3543" y="5289"/>
                      <a:pt x="3331" y="5289"/>
                    </a:cubicBezTo>
                    <a:cubicBezTo>
                      <a:pt x="2194" y="5289"/>
                      <a:pt x="1142" y="4142"/>
                      <a:pt x="1004" y="3088"/>
                    </a:cubicBezTo>
                    <a:cubicBezTo>
                      <a:pt x="825" y="1708"/>
                      <a:pt x="2110" y="760"/>
                      <a:pt x="3322" y="611"/>
                    </a:cubicBezTo>
                    <a:cubicBezTo>
                      <a:pt x="3361" y="606"/>
                      <a:pt x="3406" y="603"/>
                      <a:pt x="3456" y="603"/>
                    </a:cubicBezTo>
                    <a:close/>
                    <a:moveTo>
                      <a:pt x="3518" y="1"/>
                    </a:moveTo>
                    <a:cubicBezTo>
                      <a:pt x="2153" y="1"/>
                      <a:pt x="904" y="990"/>
                      <a:pt x="506" y="2291"/>
                    </a:cubicBezTo>
                    <a:cubicBezTo>
                      <a:pt x="1" y="3982"/>
                      <a:pt x="1486" y="5527"/>
                      <a:pt x="3049" y="5800"/>
                    </a:cubicBezTo>
                    <a:cubicBezTo>
                      <a:pt x="3171" y="5822"/>
                      <a:pt x="3295" y="5832"/>
                      <a:pt x="3420" y="5832"/>
                    </a:cubicBezTo>
                    <a:cubicBezTo>
                      <a:pt x="4090" y="5832"/>
                      <a:pt x="4782" y="5536"/>
                      <a:pt x="5250" y="5075"/>
                    </a:cubicBezTo>
                    <a:cubicBezTo>
                      <a:pt x="6125" y="4209"/>
                      <a:pt x="6056" y="3499"/>
                      <a:pt x="6051" y="2356"/>
                    </a:cubicBezTo>
                    <a:cubicBezTo>
                      <a:pt x="6051" y="2350"/>
                      <a:pt x="6047" y="2346"/>
                      <a:pt x="6047" y="2342"/>
                    </a:cubicBezTo>
                    <a:cubicBezTo>
                      <a:pt x="6867" y="1303"/>
                      <a:pt x="5163" y="355"/>
                      <a:pt x="4274" y="104"/>
                    </a:cubicBezTo>
                    <a:cubicBezTo>
                      <a:pt x="4021" y="34"/>
                      <a:pt x="3768" y="1"/>
                      <a:pt x="35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2460388" y="4173032"/>
                <a:ext cx="58341" cy="47634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051" extrusionOk="0">
                    <a:moveTo>
                      <a:pt x="1191" y="396"/>
                    </a:moveTo>
                    <a:cubicBezTo>
                      <a:pt x="1485" y="396"/>
                      <a:pt x="1817" y="565"/>
                      <a:pt x="1996" y="781"/>
                    </a:cubicBezTo>
                    <a:cubicBezTo>
                      <a:pt x="1973" y="808"/>
                      <a:pt x="1960" y="846"/>
                      <a:pt x="1960" y="882"/>
                    </a:cubicBezTo>
                    <a:cubicBezTo>
                      <a:pt x="1960" y="1146"/>
                      <a:pt x="2152" y="1146"/>
                      <a:pt x="1887" y="1351"/>
                    </a:cubicBezTo>
                    <a:cubicBezTo>
                      <a:pt x="1701" y="1498"/>
                      <a:pt x="1453" y="1585"/>
                      <a:pt x="1211" y="1585"/>
                    </a:cubicBezTo>
                    <a:cubicBezTo>
                      <a:pt x="1146" y="1585"/>
                      <a:pt x="1080" y="1579"/>
                      <a:pt x="1017" y="1565"/>
                    </a:cubicBezTo>
                    <a:cubicBezTo>
                      <a:pt x="630" y="1488"/>
                      <a:pt x="543" y="900"/>
                      <a:pt x="735" y="617"/>
                    </a:cubicBezTo>
                    <a:cubicBezTo>
                      <a:pt x="842" y="461"/>
                      <a:pt x="1009" y="396"/>
                      <a:pt x="1191" y="396"/>
                    </a:cubicBezTo>
                    <a:close/>
                    <a:moveTo>
                      <a:pt x="1202" y="1"/>
                    </a:moveTo>
                    <a:cubicBezTo>
                      <a:pt x="962" y="1"/>
                      <a:pt x="724" y="69"/>
                      <a:pt x="530" y="221"/>
                    </a:cubicBezTo>
                    <a:cubicBezTo>
                      <a:pt x="1" y="640"/>
                      <a:pt x="147" y="1601"/>
                      <a:pt x="698" y="1925"/>
                    </a:cubicBezTo>
                    <a:cubicBezTo>
                      <a:pt x="847" y="2013"/>
                      <a:pt x="1019" y="2051"/>
                      <a:pt x="1197" y="2051"/>
                    </a:cubicBezTo>
                    <a:cubicBezTo>
                      <a:pt x="1552" y="2051"/>
                      <a:pt x="1928" y="1901"/>
                      <a:pt x="2183" y="1706"/>
                    </a:cubicBezTo>
                    <a:cubicBezTo>
                      <a:pt x="2362" y="1574"/>
                      <a:pt x="2507" y="1378"/>
                      <a:pt x="2511" y="1146"/>
                    </a:cubicBezTo>
                    <a:cubicBezTo>
                      <a:pt x="2511" y="1014"/>
                      <a:pt x="2438" y="869"/>
                      <a:pt x="2324" y="787"/>
                    </a:cubicBezTo>
                    <a:cubicBezTo>
                      <a:pt x="2219" y="444"/>
                      <a:pt x="1992" y="198"/>
                      <a:pt x="1641" y="76"/>
                    </a:cubicBezTo>
                    <a:cubicBezTo>
                      <a:pt x="1500" y="27"/>
                      <a:pt x="1351" y="1"/>
                      <a:pt x="12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2282322" y="3854432"/>
                <a:ext cx="101772" cy="73136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3149" extrusionOk="0">
                    <a:moveTo>
                      <a:pt x="2237" y="348"/>
                    </a:moveTo>
                    <a:cubicBezTo>
                      <a:pt x="2493" y="348"/>
                      <a:pt x="2726" y="435"/>
                      <a:pt x="2861" y="657"/>
                    </a:cubicBezTo>
                    <a:cubicBezTo>
                      <a:pt x="2833" y="716"/>
                      <a:pt x="2829" y="794"/>
                      <a:pt x="2875" y="858"/>
                    </a:cubicBezTo>
                    <a:cubicBezTo>
                      <a:pt x="3184" y="1328"/>
                      <a:pt x="3098" y="1673"/>
                      <a:pt x="2711" y="2075"/>
                    </a:cubicBezTo>
                    <a:cubicBezTo>
                      <a:pt x="2453" y="2344"/>
                      <a:pt x="2038" y="2574"/>
                      <a:pt x="1644" y="2574"/>
                    </a:cubicBezTo>
                    <a:cubicBezTo>
                      <a:pt x="1530" y="2574"/>
                      <a:pt x="1418" y="2555"/>
                      <a:pt x="1312" y="2512"/>
                    </a:cubicBezTo>
                    <a:cubicBezTo>
                      <a:pt x="583" y="2224"/>
                      <a:pt x="701" y="1204"/>
                      <a:pt x="1180" y="762"/>
                    </a:cubicBezTo>
                    <a:cubicBezTo>
                      <a:pt x="1420" y="541"/>
                      <a:pt x="1855" y="348"/>
                      <a:pt x="2237" y="348"/>
                    </a:cubicBezTo>
                    <a:close/>
                    <a:moveTo>
                      <a:pt x="2259" y="0"/>
                    </a:moveTo>
                    <a:cubicBezTo>
                      <a:pt x="1882" y="0"/>
                      <a:pt x="1468" y="128"/>
                      <a:pt x="1189" y="279"/>
                    </a:cubicBezTo>
                    <a:cubicBezTo>
                      <a:pt x="219" y="803"/>
                      <a:pt x="0" y="1993"/>
                      <a:pt x="783" y="2790"/>
                    </a:cubicBezTo>
                    <a:cubicBezTo>
                      <a:pt x="1032" y="3043"/>
                      <a:pt x="1324" y="3149"/>
                      <a:pt x="1625" y="3149"/>
                    </a:cubicBezTo>
                    <a:cubicBezTo>
                      <a:pt x="2926" y="3149"/>
                      <a:pt x="4381" y="1166"/>
                      <a:pt x="3130" y="567"/>
                    </a:cubicBezTo>
                    <a:cubicBezTo>
                      <a:pt x="3024" y="147"/>
                      <a:pt x="2663" y="0"/>
                      <a:pt x="22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2438905" y="3849462"/>
                <a:ext cx="42688" cy="47216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033" extrusionOk="0">
                    <a:moveTo>
                      <a:pt x="890" y="430"/>
                    </a:moveTo>
                    <a:lnTo>
                      <a:pt x="890" y="430"/>
                    </a:lnTo>
                    <a:cubicBezTo>
                      <a:pt x="835" y="503"/>
                      <a:pt x="854" y="617"/>
                      <a:pt x="917" y="671"/>
                    </a:cubicBezTo>
                    <a:cubicBezTo>
                      <a:pt x="1003" y="749"/>
                      <a:pt x="1113" y="789"/>
                      <a:pt x="1195" y="867"/>
                    </a:cubicBezTo>
                    <a:cubicBezTo>
                      <a:pt x="1236" y="903"/>
                      <a:pt x="1258" y="976"/>
                      <a:pt x="1268" y="1044"/>
                    </a:cubicBezTo>
                    <a:cubicBezTo>
                      <a:pt x="1281" y="1195"/>
                      <a:pt x="1176" y="1409"/>
                      <a:pt x="1081" y="1460"/>
                    </a:cubicBezTo>
                    <a:cubicBezTo>
                      <a:pt x="1037" y="1480"/>
                      <a:pt x="1008" y="1491"/>
                      <a:pt x="976" y="1491"/>
                    </a:cubicBezTo>
                    <a:cubicBezTo>
                      <a:pt x="952" y="1491"/>
                      <a:pt x="928" y="1485"/>
                      <a:pt x="894" y="1473"/>
                    </a:cubicBezTo>
                    <a:cubicBezTo>
                      <a:pt x="753" y="1418"/>
                      <a:pt x="608" y="1273"/>
                      <a:pt x="543" y="1140"/>
                    </a:cubicBezTo>
                    <a:cubicBezTo>
                      <a:pt x="461" y="968"/>
                      <a:pt x="465" y="762"/>
                      <a:pt x="575" y="602"/>
                    </a:cubicBezTo>
                    <a:cubicBezTo>
                      <a:pt x="652" y="489"/>
                      <a:pt x="766" y="443"/>
                      <a:pt x="890" y="430"/>
                    </a:cubicBezTo>
                    <a:close/>
                    <a:moveTo>
                      <a:pt x="839" y="1"/>
                    </a:moveTo>
                    <a:cubicBezTo>
                      <a:pt x="660" y="1"/>
                      <a:pt x="484" y="67"/>
                      <a:pt x="334" y="192"/>
                    </a:cubicBezTo>
                    <a:cubicBezTo>
                      <a:pt x="92" y="402"/>
                      <a:pt x="1" y="712"/>
                      <a:pt x="6" y="1027"/>
                    </a:cubicBezTo>
                    <a:cubicBezTo>
                      <a:pt x="18" y="1495"/>
                      <a:pt x="480" y="2033"/>
                      <a:pt x="979" y="2033"/>
                    </a:cubicBezTo>
                    <a:cubicBezTo>
                      <a:pt x="1024" y="2033"/>
                      <a:pt x="1068" y="2029"/>
                      <a:pt x="1113" y="2020"/>
                    </a:cubicBezTo>
                    <a:cubicBezTo>
                      <a:pt x="1550" y="1929"/>
                      <a:pt x="1824" y="1496"/>
                      <a:pt x="1832" y="1063"/>
                    </a:cubicBezTo>
                    <a:cubicBezTo>
                      <a:pt x="1838" y="730"/>
                      <a:pt x="1592" y="379"/>
                      <a:pt x="1277" y="325"/>
                    </a:cubicBezTo>
                    <a:cubicBezTo>
                      <a:pt x="1281" y="312"/>
                      <a:pt x="1291" y="302"/>
                      <a:pt x="1295" y="289"/>
                    </a:cubicBezTo>
                    <a:cubicBezTo>
                      <a:pt x="1318" y="207"/>
                      <a:pt x="1258" y="129"/>
                      <a:pt x="1195" y="93"/>
                    </a:cubicBezTo>
                    <a:cubicBezTo>
                      <a:pt x="1080" y="31"/>
                      <a:pt x="959" y="1"/>
                      <a:pt x="8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2153957" y="4282422"/>
                <a:ext cx="175511" cy="143693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6187" extrusionOk="0">
                    <a:moveTo>
                      <a:pt x="3496" y="495"/>
                    </a:moveTo>
                    <a:cubicBezTo>
                      <a:pt x="4911" y="495"/>
                      <a:pt x="6396" y="1998"/>
                      <a:pt x="6438" y="3435"/>
                    </a:cubicBezTo>
                    <a:cubicBezTo>
                      <a:pt x="6483" y="4823"/>
                      <a:pt x="4811" y="5431"/>
                      <a:pt x="3594" y="5431"/>
                    </a:cubicBezTo>
                    <a:cubicBezTo>
                      <a:pt x="3441" y="5431"/>
                      <a:pt x="3296" y="5422"/>
                      <a:pt x="3162" y="5403"/>
                    </a:cubicBezTo>
                    <a:cubicBezTo>
                      <a:pt x="2160" y="5262"/>
                      <a:pt x="1431" y="4377"/>
                      <a:pt x="1290" y="3416"/>
                    </a:cubicBezTo>
                    <a:cubicBezTo>
                      <a:pt x="1157" y="2518"/>
                      <a:pt x="2018" y="1999"/>
                      <a:pt x="2301" y="1257"/>
                    </a:cubicBezTo>
                    <a:cubicBezTo>
                      <a:pt x="2333" y="1161"/>
                      <a:pt x="2306" y="1052"/>
                      <a:pt x="2237" y="983"/>
                    </a:cubicBezTo>
                    <a:cubicBezTo>
                      <a:pt x="2619" y="642"/>
                      <a:pt x="3054" y="495"/>
                      <a:pt x="3496" y="495"/>
                    </a:cubicBezTo>
                    <a:close/>
                    <a:moveTo>
                      <a:pt x="3574" y="1"/>
                    </a:moveTo>
                    <a:cubicBezTo>
                      <a:pt x="2910" y="1"/>
                      <a:pt x="2287" y="297"/>
                      <a:pt x="1850" y="1015"/>
                    </a:cubicBezTo>
                    <a:cubicBezTo>
                      <a:pt x="0" y="2003"/>
                      <a:pt x="246" y="4815"/>
                      <a:pt x="2018" y="5786"/>
                    </a:cubicBezTo>
                    <a:cubicBezTo>
                      <a:pt x="2507" y="6055"/>
                      <a:pt x="3090" y="6186"/>
                      <a:pt x="3683" y="6186"/>
                    </a:cubicBezTo>
                    <a:cubicBezTo>
                      <a:pt x="5067" y="6186"/>
                      <a:pt x="6507" y="5472"/>
                      <a:pt x="6944" y="4136"/>
                    </a:cubicBezTo>
                    <a:cubicBezTo>
                      <a:pt x="7556" y="2263"/>
                      <a:pt x="5409" y="1"/>
                      <a:pt x="357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2584526" y="4296984"/>
                <a:ext cx="67631" cy="55972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410" extrusionOk="0">
                    <a:moveTo>
                      <a:pt x="1452" y="457"/>
                    </a:moveTo>
                    <a:cubicBezTo>
                      <a:pt x="1588" y="457"/>
                      <a:pt x="1724" y="477"/>
                      <a:pt x="1841" y="507"/>
                    </a:cubicBezTo>
                    <a:cubicBezTo>
                      <a:pt x="2306" y="625"/>
                      <a:pt x="2552" y="1017"/>
                      <a:pt x="2533" y="1481"/>
                    </a:cubicBezTo>
                    <a:cubicBezTo>
                      <a:pt x="2533" y="1527"/>
                      <a:pt x="2548" y="1559"/>
                      <a:pt x="2575" y="1586"/>
                    </a:cubicBezTo>
                    <a:cubicBezTo>
                      <a:pt x="2452" y="1770"/>
                      <a:pt x="2314" y="1961"/>
                      <a:pt x="2078" y="1961"/>
                    </a:cubicBezTo>
                    <a:cubicBezTo>
                      <a:pt x="2068" y="1961"/>
                      <a:pt x="2057" y="1961"/>
                      <a:pt x="2047" y="1960"/>
                    </a:cubicBezTo>
                    <a:cubicBezTo>
                      <a:pt x="2008" y="1958"/>
                      <a:pt x="1969" y="1957"/>
                      <a:pt x="1930" y="1957"/>
                    </a:cubicBezTo>
                    <a:cubicBezTo>
                      <a:pt x="1805" y="1957"/>
                      <a:pt x="1682" y="1968"/>
                      <a:pt x="1557" y="1968"/>
                    </a:cubicBezTo>
                    <a:cubicBezTo>
                      <a:pt x="1460" y="1968"/>
                      <a:pt x="1363" y="1961"/>
                      <a:pt x="1263" y="1937"/>
                    </a:cubicBezTo>
                    <a:cubicBezTo>
                      <a:pt x="752" y="1819"/>
                      <a:pt x="483" y="1113"/>
                      <a:pt x="821" y="703"/>
                    </a:cubicBezTo>
                    <a:cubicBezTo>
                      <a:pt x="972" y="520"/>
                      <a:pt x="1213" y="457"/>
                      <a:pt x="1452" y="457"/>
                    </a:cubicBezTo>
                    <a:close/>
                    <a:moveTo>
                      <a:pt x="1499" y="1"/>
                    </a:moveTo>
                    <a:cubicBezTo>
                      <a:pt x="1055" y="1"/>
                      <a:pt x="603" y="173"/>
                      <a:pt x="379" y="562"/>
                    </a:cubicBezTo>
                    <a:cubicBezTo>
                      <a:pt x="1" y="1208"/>
                      <a:pt x="379" y="2060"/>
                      <a:pt x="1048" y="2316"/>
                    </a:cubicBezTo>
                    <a:cubicBezTo>
                      <a:pt x="1190" y="2369"/>
                      <a:pt x="1397" y="2410"/>
                      <a:pt x="1599" y="2410"/>
                    </a:cubicBezTo>
                    <a:cubicBezTo>
                      <a:pt x="1798" y="2410"/>
                      <a:pt x="1992" y="2370"/>
                      <a:pt x="2115" y="2261"/>
                    </a:cubicBezTo>
                    <a:cubicBezTo>
                      <a:pt x="2384" y="2019"/>
                      <a:pt x="2861" y="1869"/>
                      <a:pt x="2889" y="1450"/>
                    </a:cubicBezTo>
                    <a:cubicBezTo>
                      <a:pt x="2894" y="1422"/>
                      <a:pt x="2884" y="1399"/>
                      <a:pt x="2871" y="1382"/>
                    </a:cubicBezTo>
                    <a:cubicBezTo>
                      <a:pt x="2912" y="775"/>
                      <a:pt x="2594" y="261"/>
                      <a:pt x="1992" y="74"/>
                    </a:cubicBezTo>
                    <a:cubicBezTo>
                      <a:pt x="1838" y="26"/>
                      <a:pt x="1669" y="1"/>
                      <a:pt x="14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2404416" y="4334632"/>
                <a:ext cx="124811" cy="118773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5114" extrusionOk="0">
                    <a:moveTo>
                      <a:pt x="2766" y="387"/>
                    </a:moveTo>
                    <a:cubicBezTo>
                      <a:pt x="4096" y="387"/>
                      <a:pt x="4843" y="1754"/>
                      <a:pt x="4894" y="2968"/>
                    </a:cubicBezTo>
                    <a:cubicBezTo>
                      <a:pt x="4890" y="2977"/>
                      <a:pt x="4885" y="2981"/>
                      <a:pt x="4881" y="2996"/>
                    </a:cubicBezTo>
                    <a:cubicBezTo>
                      <a:pt x="4481" y="3898"/>
                      <a:pt x="3804" y="4667"/>
                      <a:pt x="2746" y="4667"/>
                    </a:cubicBezTo>
                    <a:cubicBezTo>
                      <a:pt x="2705" y="4667"/>
                      <a:pt x="2663" y="4665"/>
                      <a:pt x="2621" y="4663"/>
                    </a:cubicBezTo>
                    <a:cubicBezTo>
                      <a:pt x="1513" y="4600"/>
                      <a:pt x="629" y="3711"/>
                      <a:pt x="465" y="2640"/>
                    </a:cubicBezTo>
                    <a:cubicBezTo>
                      <a:pt x="278" y="1423"/>
                      <a:pt x="1436" y="539"/>
                      <a:pt x="2511" y="403"/>
                    </a:cubicBezTo>
                    <a:cubicBezTo>
                      <a:pt x="2599" y="392"/>
                      <a:pt x="2684" y="387"/>
                      <a:pt x="2766" y="387"/>
                    </a:cubicBezTo>
                    <a:close/>
                    <a:moveTo>
                      <a:pt x="2619" y="1"/>
                    </a:moveTo>
                    <a:cubicBezTo>
                      <a:pt x="1255" y="1"/>
                      <a:pt x="132" y="1152"/>
                      <a:pt x="70" y="2476"/>
                    </a:cubicBezTo>
                    <a:cubicBezTo>
                      <a:pt x="1" y="3824"/>
                      <a:pt x="1277" y="4977"/>
                      <a:pt x="2539" y="5105"/>
                    </a:cubicBezTo>
                    <a:cubicBezTo>
                      <a:pt x="2595" y="5111"/>
                      <a:pt x="2653" y="5113"/>
                      <a:pt x="2713" y="5113"/>
                    </a:cubicBezTo>
                    <a:cubicBezTo>
                      <a:pt x="3777" y="5113"/>
                      <a:pt x="5373" y="4249"/>
                      <a:pt x="5218" y="3055"/>
                    </a:cubicBezTo>
                    <a:cubicBezTo>
                      <a:pt x="5209" y="2987"/>
                      <a:pt x="5163" y="2936"/>
                      <a:pt x="5108" y="2913"/>
                    </a:cubicBezTo>
                    <a:cubicBezTo>
                      <a:pt x="5090" y="1391"/>
                      <a:pt x="4316" y="34"/>
                      <a:pt x="2667" y="1"/>
                    </a:cubicBezTo>
                    <a:cubicBezTo>
                      <a:pt x="2651" y="1"/>
                      <a:pt x="2635" y="1"/>
                      <a:pt x="26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2291844" y="4224197"/>
                <a:ext cx="43733" cy="433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66" extrusionOk="0">
                    <a:moveTo>
                      <a:pt x="853" y="420"/>
                    </a:moveTo>
                    <a:cubicBezTo>
                      <a:pt x="930" y="420"/>
                      <a:pt x="1010" y="443"/>
                      <a:pt x="1089" y="483"/>
                    </a:cubicBezTo>
                    <a:cubicBezTo>
                      <a:pt x="1430" y="651"/>
                      <a:pt x="1426" y="1039"/>
                      <a:pt x="1285" y="1330"/>
                    </a:cubicBezTo>
                    <a:cubicBezTo>
                      <a:pt x="1209" y="1482"/>
                      <a:pt x="1071" y="1542"/>
                      <a:pt x="925" y="1542"/>
                    </a:cubicBezTo>
                    <a:cubicBezTo>
                      <a:pt x="801" y="1542"/>
                      <a:pt x="671" y="1498"/>
                      <a:pt x="570" y="1431"/>
                    </a:cubicBezTo>
                    <a:cubicBezTo>
                      <a:pt x="360" y="1294"/>
                      <a:pt x="259" y="1103"/>
                      <a:pt x="287" y="893"/>
                    </a:cubicBezTo>
                    <a:cubicBezTo>
                      <a:pt x="378" y="779"/>
                      <a:pt x="474" y="674"/>
                      <a:pt x="564" y="565"/>
                    </a:cubicBezTo>
                    <a:cubicBezTo>
                      <a:pt x="649" y="463"/>
                      <a:pt x="748" y="420"/>
                      <a:pt x="853" y="420"/>
                    </a:cubicBezTo>
                    <a:close/>
                    <a:moveTo>
                      <a:pt x="832" y="0"/>
                    </a:moveTo>
                    <a:cubicBezTo>
                      <a:pt x="714" y="0"/>
                      <a:pt x="595" y="28"/>
                      <a:pt x="482" y="87"/>
                    </a:cubicBezTo>
                    <a:cubicBezTo>
                      <a:pt x="91" y="296"/>
                      <a:pt x="146" y="643"/>
                      <a:pt x="18" y="1011"/>
                    </a:cubicBezTo>
                    <a:cubicBezTo>
                      <a:pt x="0" y="1061"/>
                      <a:pt x="27" y="1103"/>
                      <a:pt x="68" y="1112"/>
                    </a:cubicBezTo>
                    <a:cubicBezTo>
                      <a:pt x="86" y="1335"/>
                      <a:pt x="205" y="1545"/>
                      <a:pt x="410" y="1695"/>
                    </a:cubicBezTo>
                    <a:cubicBezTo>
                      <a:pt x="569" y="1807"/>
                      <a:pt x="753" y="1866"/>
                      <a:pt x="934" y="1866"/>
                    </a:cubicBezTo>
                    <a:cubicBezTo>
                      <a:pt x="1184" y="1866"/>
                      <a:pt x="1425" y="1753"/>
                      <a:pt x="1576" y="1517"/>
                    </a:cubicBezTo>
                    <a:cubicBezTo>
                      <a:pt x="1882" y="1053"/>
                      <a:pt x="1777" y="460"/>
                      <a:pt x="1302" y="146"/>
                    </a:cubicBezTo>
                    <a:cubicBezTo>
                      <a:pt x="1159" y="53"/>
                      <a:pt x="996" y="0"/>
                      <a:pt x="8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2102537" y="4426278"/>
                <a:ext cx="79151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3324" extrusionOk="0">
                    <a:moveTo>
                      <a:pt x="1528" y="446"/>
                    </a:moveTo>
                    <a:cubicBezTo>
                      <a:pt x="1676" y="446"/>
                      <a:pt x="1836" y="498"/>
                      <a:pt x="2009" y="617"/>
                    </a:cubicBezTo>
                    <a:cubicBezTo>
                      <a:pt x="2492" y="954"/>
                      <a:pt x="2802" y="1596"/>
                      <a:pt x="2665" y="2179"/>
                    </a:cubicBezTo>
                    <a:cubicBezTo>
                      <a:pt x="2556" y="2663"/>
                      <a:pt x="2156" y="2896"/>
                      <a:pt x="1739" y="2896"/>
                    </a:cubicBezTo>
                    <a:cubicBezTo>
                      <a:pt x="1477" y="2896"/>
                      <a:pt x="1208" y="2803"/>
                      <a:pt x="1002" y="2622"/>
                    </a:cubicBezTo>
                    <a:cubicBezTo>
                      <a:pt x="528" y="2202"/>
                      <a:pt x="355" y="1327"/>
                      <a:pt x="861" y="858"/>
                    </a:cubicBezTo>
                    <a:cubicBezTo>
                      <a:pt x="879" y="840"/>
                      <a:pt x="888" y="818"/>
                      <a:pt x="884" y="795"/>
                    </a:cubicBezTo>
                    <a:cubicBezTo>
                      <a:pt x="1073" y="585"/>
                      <a:pt x="1285" y="446"/>
                      <a:pt x="1528" y="446"/>
                    </a:cubicBezTo>
                    <a:close/>
                    <a:moveTo>
                      <a:pt x="1514" y="0"/>
                    </a:moveTo>
                    <a:cubicBezTo>
                      <a:pt x="1042" y="0"/>
                      <a:pt x="632" y="319"/>
                      <a:pt x="537" y="894"/>
                    </a:cubicBezTo>
                    <a:cubicBezTo>
                      <a:pt x="0" y="1451"/>
                      <a:pt x="91" y="2303"/>
                      <a:pt x="674" y="2881"/>
                    </a:cubicBezTo>
                    <a:cubicBezTo>
                      <a:pt x="975" y="3181"/>
                      <a:pt x="1343" y="3324"/>
                      <a:pt x="1704" y="3324"/>
                    </a:cubicBezTo>
                    <a:cubicBezTo>
                      <a:pt x="2206" y="3324"/>
                      <a:pt x="2696" y="3049"/>
                      <a:pt x="2984" y="2535"/>
                    </a:cubicBezTo>
                    <a:cubicBezTo>
                      <a:pt x="3407" y="1765"/>
                      <a:pt x="2915" y="772"/>
                      <a:pt x="2287" y="284"/>
                    </a:cubicBezTo>
                    <a:cubicBezTo>
                      <a:pt x="2037" y="92"/>
                      <a:pt x="1767" y="0"/>
                      <a:pt x="15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2518172" y="4232860"/>
                <a:ext cx="42269" cy="3908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683" extrusionOk="0">
                    <a:moveTo>
                      <a:pt x="860" y="421"/>
                    </a:moveTo>
                    <a:cubicBezTo>
                      <a:pt x="948" y="421"/>
                      <a:pt x="1036" y="446"/>
                      <a:pt x="1098" y="488"/>
                    </a:cubicBezTo>
                    <a:cubicBezTo>
                      <a:pt x="1327" y="644"/>
                      <a:pt x="1413" y="1099"/>
                      <a:pt x="1199" y="1294"/>
                    </a:cubicBezTo>
                    <a:cubicBezTo>
                      <a:pt x="1120" y="1367"/>
                      <a:pt x="1034" y="1397"/>
                      <a:pt x="947" y="1397"/>
                    </a:cubicBezTo>
                    <a:cubicBezTo>
                      <a:pt x="799" y="1397"/>
                      <a:pt x="648" y="1309"/>
                      <a:pt x="524" y="1195"/>
                    </a:cubicBezTo>
                    <a:lnTo>
                      <a:pt x="524" y="1190"/>
                    </a:lnTo>
                    <a:cubicBezTo>
                      <a:pt x="557" y="962"/>
                      <a:pt x="442" y="707"/>
                      <a:pt x="621" y="511"/>
                    </a:cubicBezTo>
                    <a:cubicBezTo>
                      <a:pt x="679" y="448"/>
                      <a:pt x="769" y="421"/>
                      <a:pt x="860" y="421"/>
                    </a:cubicBezTo>
                    <a:close/>
                    <a:moveTo>
                      <a:pt x="867" y="0"/>
                    </a:moveTo>
                    <a:cubicBezTo>
                      <a:pt x="707" y="0"/>
                      <a:pt x="547" y="46"/>
                      <a:pt x="406" y="137"/>
                    </a:cubicBezTo>
                    <a:cubicBezTo>
                      <a:pt x="78" y="352"/>
                      <a:pt x="1" y="903"/>
                      <a:pt x="292" y="1163"/>
                    </a:cubicBezTo>
                    <a:cubicBezTo>
                      <a:pt x="464" y="1443"/>
                      <a:pt x="758" y="1682"/>
                      <a:pt x="1077" y="1682"/>
                    </a:cubicBezTo>
                    <a:cubicBezTo>
                      <a:pt x="1147" y="1682"/>
                      <a:pt x="1218" y="1671"/>
                      <a:pt x="1290" y="1645"/>
                    </a:cubicBezTo>
                    <a:cubicBezTo>
                      <a:pt x="1819" y="1458"/>
                      <a:pt x="1796" y="629"/>
                      <a:pt x="1487" y="278"/>
                    </a:cubicBezTo>
                    <a:cubicBezTo>
                      <a:pt x="1322" y="94"/>
                      <a:pt x="1096" y="0"/>
                      <a:pt x="8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2790903" y="4160305"/>
                <a:ext cx="102631" cy="83540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3597" extrusionOk="0">
                    <a:moveTo>
                      <a:pt x="2246" y="503"/>
                    </a:moveTo>
                    <a:cubicBezTo>
                      <a:pt x="2318" y="503"/>
                      <a:pt x="2392" y="511"/>
                      <a:pt x="2469" y="528"/>
                    </a:cubicBezTo>
                    <a:cubicBezTo>
                      <a:pt x="3230" y="692"/>
                      <a:pt x="3631" y="1608"/>
                      <a:pt x="3476" y="2309"/>
                    </a:cubicBezTo>
                    <a:cubicBezTo>
                      <a:pt x="3380" y="2729"/>
                      <a:pt x="2975" y="2965"/>
                      <a:pt x="2574" y="3030"/>
                    </a:cubicBezTo>
                    <a:cubicBezTo>
                      <a:pt x="2530" y="3036"/>
                      <a:pt x="2487" y="3039"/>
                      <a:pt x="2444" y="3039"/>
                    </a:cubicBezTo>
                    <a:cubicBezTo>
                      <a:pt x="2046" y="3039"/>
                      <a:pt x="1669" y="2773"/>
                      <a:pt x="1352" y="2559"/>
                    </a:cubicBezTo>
                    <a:cubicBezTo>
                      <a:pt x="1328" y="2546"/>
                      <a:pt x="1304" y="2540"/>
                      <a:pt x="1280" y="2540"/>
                    </a:cubicBezTo>
                    <a:cubicBezTo>
                      <a:pt x="1272" y="2540"/>
                      <a:pt x="1265" y="2541"/>
                      <a:pt x="1257" y="2542"/>
                    </a:cubicBezTo>
                    <a:cubicBezTo>
                      <a:pt x="822" y="1789"/>
                      <a:pt x="1323" y="503"/>
                      <a:pt x="2246" y="503"/>
                    </a:cubicBezTo>
                    <a:close/>
                    <a:moveTo>
                      <a:pt x="2271" y="1"/>
                    </a:moveTo>
                    <a:cubicBezTo>
                      <a:pt x="920" y="1"/>
                      <a:pt x="1" y="2159"/>
                      <a:pt x="1207" y="2915"/>
                    </a:cubicBezTo>
                    <a:cubicBezTo>
                      <a:pt x="1360" y="3397"/>
                      <a:pt x="1797" y="3597"/>
                      <a:pt x="2279" y="3597"/>
                    </a:cubicBezTo>
                    <a:cubicBezTo>
                      <a:pt x="2845" y="3597"/>
                      <a:pt x="3472" y="3322"/>
                      <a:pt x="3772" y="2906"/>
                    </a:cubicBezTo>
                    <a:cubicBezTo>
                      <a:pt x="4419" y="2008"/>
                      <a:pt x="3872" y="733"/>
                      <a:pt x="3011" y="218"/>
                    </a:cubicBezTo>
                    <a:cubicBezTo>
                      <a:pt x="2757" y="67"/>
                      <a:pt x="2508" y="1"/>
                      <a:pt x="22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2228649" y="3507752"/>
                <a:ext cx="65471" cy="68096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932" extrusionOk="0">
                    <a:moveTo>
                      <a:pt x="1245" y="421"/>
                    </a:moveTo>
                    <a:cubicBezTo>
                      <a:pt x="1523" y="662"/>
                      <a:pt x="1809" y="877"/>
                      <a:pt x="2023" y="1213"/>
                    </a:cubicBezTo>
                    <a:cubicBezTo>
                      <a:pt x="2284" y="1629"/>
                      <a:pt x="2479" y="2298"/>
                      <a:pt x="1882" y="2494"/>
                    </a:cubicBezTo>
                    <a:cubicBezTo>
                      <a:pt x="1718" y="2549"/>
                      <a:pt x="1571" y="2573"/>
                      <a:pt x="1439" y="2573"/>
                    </a:cubicBezTo>
                    <a:cubicBezTo>
                      <a:pt x="230" y="2573"/>
                      <a:pt x="322" y="507"/>
                      <a:pt x="1100" y="507"/>
                    </a:cubicBezTo>
                    <a:cubicBezTo>
                      <a:pt x="1109" y="507"/>
                      <a:pt x="1117" y="508"/>
                      <a:pt x="1126" y="508"/>
                    </a:cubicBezTo>
                    <a:cubicBezTo>
                      <a:pt x="1180" y="508"/>
                      <a:pt x="1231" y="471"/>
                      <a:pt x="1245" y="421"/>
                    </a:cubicBezTo>
                    <a:close/>
                    <a:moveTo>
                      <a:pt x="1111" y="1"/>
                    </a:moveTo>
                    <a:cubicBezTo>
                      <a:pt x="1083" y="1"/>
                      <a:pt x="1054" y="3"/>
                      <a:pt x="1026" y="6"/>
                    </a:cubicBezTo>
                    <a:cubicBezTo>
                      <a:pt x="944" y="20"/>
                      <a:pt x="921" y="111"/>
                      <a:pt x="976" y="166"/>
                    </a:cubicBezTo>
                    <a:cubicBezTo>
                      <a:pt x="994" y="189"/>
                      <a:pt x="1016" y="207"/>
                      <a:pt x="1035" y="225"/>
                    </a:cubicBezTo>
                    <a:cubicBezTo>
                      <a:pt x="988" y="208"/>
                      <a:pt x="942" y="200"/>
                      <a:pt x="898" y="200"/>
                    </a:cubicBezTo>
                    <a:cubicBezTo>
                      <a:pt x="469" y="200"/>
                      <a:pt x="186" y="946"/>
                      <a:pt x="133" y="1310"/>
                    </a:cubicBezTo>
                    <a:cubicBezTo>
                      <a:pt x="0" y="2193"/>
                      <a:pt x="515" y="2918"/>
                      <a:pt x="1422" y="2931"/>
                    </a:cubicBezTo>
                    <a:cubicBezTo>
                      <a:pt x="1431" y="2931"/>
                      <a:pt x="1440" y="2932"/>
                      <a:pt x="1448" y="2932"/>
                    </a:cubicBezTo>
                    <a:cubicBezTo>
                      <a:pt x="2281" y="2932"/>
                      <a:pt x="2818" y="2467"/>
                      <a:pt x="2616" y="1606"/>
                    </a:cubicBezTo>
                    <a:cubicBezTo>
                      <a:pt x="2476" y="1019"/>
                      <a:pt x="1795" y="1"/>
                      <a:pt x="111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1493949" y="3391209"/>
                <a:ext cx="552639" cy="550781"/>
              </a:xfrm>
              <a:custGeom>
                <a:avLst/>
                <a:gdLst/>
                <a:ahLst/>
                <a:cxnLst/>
                <a:rect l="l" t="t" r="r" b="b"/>
                <a:pathLst>
                  <a:path w="23795" h="23715" extrusionOk="0">
                    <a:moveTo>
                      <a:pt x="6879" y="732"/>
                    </a:moveTo>
                    <a:cubicBezTo>
                      <a:pt x="8833" y="732"/>
                      <a:pt x="10890" y="1391"/>
                      <a:pt x="12348" y="2267"/>
                    </a:cubicBezTo>
                    <a:cubicBezTo>
                      <a:pt x="15747" y="4313"/>
                      <a:pt x="17952" y="8027"/>
                      <a:pt x="19437" y="11581"/>
                    </a:cubicBezTo>
                    <a:cubicBezTo>
                      <a:pt x="20868" y="15003"/>
                      <a:pt x="22781" y="18807"/>
                      <a:pt x="23155" y="22552"/>
                    </a:cubicBezTo>
                    <a:cubicBezTo>
                      <a:pt x="21214" y="20070"/>
                      <a:pt x="17145" y="18825"/>
                      <a:pt x="14449" y="17746"/>
                    </a:cubicBezTo>
                    <a:cubicBezTo>
                      <a:pt x="10279" y="16079"/>
                      <a:pt x="5117" y="14552"/>
                      <a:pt x="2315" y="10784"/>
                    </a:cubicBezTo>
                    <a:cubicBezTo>
                      <a:pt x="766" y="8697"/>
                      <a:pt x="702" y="5821"/>
                      <a:pt x="1819" y="3530"/>
                    </a:cubicBezTo>
                    <a:cubicBezTo>
                      <a:pt x="2819" y="1485"/>
                      <a:pt x="4790" y="732"/>
                      <a:pt x="6879" y="732"/>
                    </a:cubicBezTo>
                    <a:close/>
                    <a:moveTo>
                      <a:pt x="7161" y="1"/>
                    </a:moveTo>
                    <a:cubicBezTo>
                      <a:pt x="3648" y="1"/>
                      <a:pt x="536" y="1949"/>
                      <a:pt x="282" y="6496"/>
                    </a:cubicBezTo>
                    <a:cubicBezTo>
                      <a:pt x="0" y="11540"/>
                      <a:pt x="4771" y="14397"/>
                      <a:pt x="8753" y="16220"/>
                    </a:cubicBezTo>
                    <a:cubicBezTo>
                      <a:pt x="13856" y="18556"/>
                      <a:pt x="18895" y="20079"/>
                      <a:pt x="23301" y="23651"/>
                    </a:cubicBezTo>
                    <a:cubicBezTo>
                      <a:pt x="23355" y="23695"/>
                      <a:pt x="23416" y="23714"/>
                      <a:pt x="23474" y="23714"/>
                    </a:cubicBezTo>
                    <a:cubicBezTo>
                      <a:pt x="23646" y="23714"/>
                      <a:pt x="23794" y="23548"/>
                      <a:pt x="23689" y="23355"/>
                    </a:cubicBezTo>
                    <a:cubicBezTo>
                      <a:pt x="23670" y="23313"/>
                      <a:pt x="23643" y="23277"/>
                      <a:pt x="23620" y="23236"/>
                    </a:cubicBezTo>
                    <a:cubicBezTo>
                      <a:pt x="23702" y="23200"/>
                      <a:pt x="23761" y="23122"/>
                      <a:pt x="23757" y="22999"/>
                    </a:cubicBezTo>
                    <a:cubicBezTo>
                      <a:pt x="23616" y="19017"/>
                      <a:pt x="21706" y="15007"/>
                      <a:pt x="20249" y="11358"/>
                    </a:cubicBezTo>
                    <a:cubicBezTo>
                      <a:pt x="18882" y="7941"/>
                      <a:pt x="16863" y="4591"/>
                      <a:pt x="13892" y="2328"/>
                    </a:cubicBezTo>
                    <a:cubicBezTo>
                      <a:pt x="11937" y="838"/>
                      <a:pt x="9463" y="1"/>
                      <a:pt x="71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26"/>
            <p:cNvGrpSpPr/>
            <p:nvPr/>
          </p:nvGrpSpPr>
          <p:grpSpPr>
            <a:xfrm>
              <a:off x="6637562" y="2366316"/>
              <a:ext cx="1456033" cy="1152476"/>
              <a:chOff x="5920959" y="2440517"/>
              <a:chExt cx="1379472" cy="1091877"/>
            </a:xfrm>
          </p:grpSpPr>
          <p:sp>
            <p:nvSpPr>
              <p:cNvPr id="216" name="Google Shape;216;p26"/>
              <p:cNvSpPr/>
              <p:nvPr/>
            </p:nvSpPr>
            <p:spPr>
              <a:xfrm>
                <a:off x="5920959" y="2683683"/>
                <a:ext cx="1379472" cy="848711"/>
              </a:xfrm>
              <a:custGeom>
                <a:avLst/>
                <a:gdLst/>
                <a:ahLst/>
                <a:cxnLst/>
                <a:rect l="l" t="t" r="r" b="b"/>
                <a:pathLst>
                  <a:path w="59396" h="36543" extrusionOk="0">
                    <a:moveTo>
                      <a:pt x="29641" y="1071"/>
                    </a:moveTo>
                    <a:cubicBezTo>
                      <a:pt x="30173" y="1071"/>
                      <a:pt x="30706" y="1088"/>
                      <a:pt x="31238" y="1120"/>
                    </a:cubicBezTo>
                    <a:cubicBezTo>
                      <a:pt x="32655" y="1211"/>
                      <a:pt x="34053" y="1457"/>
                      <a:pt x="35416" y="1835"/>
                    </a:cubicBezTo>
                    <a:cubicBezTo>
                      <a:pt x="35357" y="1986"/>
                      <a:pt x="35302" y="2136"/>
                      <a:pt x="35247" y="2291"/>
                    </a:cubicBezTo>
                    <a:cubicBezTo>
                      <a:pt x="35143" y="2592"/>
                      <a:pt x="34892" y="3185"/>
                      <a:pt x="35293" y="3380"/>
                    </a:cubicBezTo>
                    <a:cubicBezTo>
                      <a:pt x="35357" y="3412"/>
                      <a:pt x="35416" y="3425"/>
                      <a:pt x="35471" y="3425"/>
                    </a:cubicBezTo>
                    <a:cubicBezTo>
                      <a:pt x="35796" y="3425"/>
                      <a:pt x="35980" y="2944"/>
                      <a:pt x="36059" y="2683"/>
                    </a:cubicBezTo>
                    <a:cubicBezTo>
                      <a:pt x="36122" y="2483"/>
                      <a:pt x="36145" y="2264"/>
                      <a:pt x="36173" y="2058"/>
                    </a:cubicBezTo>
                    <a:cubicBezTo>
                      <a:pt x="38383" y="2752"/>
                      <a:pt x="40492" y="3791"/>
                      <a:pt x="42437" y="5080"/>
                    </a:cubicBezTo>
                    <a:cubicBezTo>
                      <a:pt x="42273" y="5257"/>
                      <a:pt x="42132" y="5454"/>
                      <a:pt x="41991" y="5645"/>
                    </a:cubicBezTo>
                    <a:cubicBezTo>
                      <a:pt x="41745" y="5963"/>
                      <a:pt x="41435" y="6323"/>
                      <a:pt x="41481" y="6747"/>
                    </a:cubicBezTo>
                    <a:cubicBezTo>
                      <a:pt x="41493" y="6858"/>
                      <a:pt x="41581" y="6935"/>
                      <a:pt x="41690" y="6935"/>
                    </a:cubicBezTo>
                    <a:cubicBezTo>
                      <a:pt x="41693" y="6935"/>
                      <a:pt x="41696" y="6935"/>
                      <a:pt x="41699" y="6934"/>
                    </a:cubicBezTo>
                    <a:cubicBezTo>
                      <a:pt x="42145" y="6916"/>
                      <a:pt x="42387" y="6542"/>
                      <a:pt x="42637" y="6214"/>
                    </a:cubicBezTo>
                    <a:cubicBezTo>
                      <a:pt x="42797" y="6005"/>
                      <a:pt x="42961" y="5776"/>
                      <a:pt x="43107" y="5540"/>
                    </a:cubicBezTo>
                    <a:cubicBezTo>
                      <a:pt x="44574" y="6575"/>
                      <a:pt x="45941" y="7750"/>
                      <a:pt x="47176" y="9025"/>
                    </a:cubicBezTo>
                    <a:cubicBezTo>
                      <a:pt x="47367" y="9226"/>
                      <a:pt x="47558" y="9431"/>
                      <a:pt x="47741" y="9641"/>
                    </a:cubicBezTo>
                    <a:cubicBezTo>
                      <a:pt x="47636" y="9732"/>
                      <a:pt x="47535" y="9822"/>
                      <a:pt x="47436" y="9914"/>
                    </a:cubicBezTo>
                    <a:cubicBezTo>
                      <a:pt x="47180" y="10156"/>
                      <a:pt x="46916" y="10333"/>
                      <a:pt x="46721" y="10634"/>
                    </a:cubicBezTo>
                    <a:cubicBezTo>
                      <a:pt x="46652" y="10739"/>
                      <a:pt x="46743" y="10884"/>
                      <a:pt x="46852" y="10903"/>
                    </a:cubicBezTo>
                    <a:cubicBezTo>
                      <a:pt x="46907" y="10912"/>
                      <a:pt x="46962" y="10917"/>
                      <a:pt x="47015" y="10917"/>
                    </a:cubicBezTo>
                    <a:cubicBezTo>
                      <a:pt x="47484" y="10917"/>
                      <a:pt x="47907" y="10578"/>
                      <a:pt x="48197" y="10173"/>
                    </a:cubicBezTo>
                    <a:cubicBezTo>
                      <a:pt x="49377" y="11599"/>
                      <a:pt x="50365" y="13190"/>
                      <a:pt x="51204" y="14848"/>
                    </a:cubicBezTo>
                    <a:cubicBezTo>
                      <a:pt x="50903" y="14980"/>
                      <a:pt x="50607" y="15126"/>
                      <a:pt x="50306" y="15249"/>
                    </a:cubicBezTo>
                    <a:cubicBezTo>
                      <a:pt x="49892" y="15418"/>
                      <a:pt x="49327" y="15546"/>
                      <a:pt x="49058" y="15929"/>
                    </a:cubicBezTo>
                    <a:cubicBezTo>
                      <a:pt x="48948" y="16078"/>
                      <a:pt x="49012" y="16247"/>
                      <a:pt x="49185" y="16307"/>
                    </a:cubicBezTo>
                    <a:cubicBezTo>
                      <a:pt x="49281" y="16338"/>
                      <a:pt x="49380" y="16351"/>
                      <a:pt x="49480" y="16351"/>
                    </a:cubicBezTo>
                    <a:cubicBezTo>
                      <a:pt x="49852" y="16351"/>
                      <a:pt x="50243" y="16170"/>
                      <a:pt x="50570" y="16034"/>
                    </a:cubicBezTo>
                    <a:cubicBezTo>
                      <a:pt x="50889" y="15906"/>
                      <a:pt x="51240" y="15727"/>
                      <a:pt x="51527" y="15500"/>
                    </a:cubicBezTo>
                    <a:cubicBezTo>
                      <a:pt x="51823" y="16120"/>
                      <a:pt x="52096" y="16749"/>
                      <a:pt x="52352" y="17382"/>
                    </a:cubicBezTo>
                    <a:cubicBezTo>
                      <a:pt x="52767" y="18406"/>
                      <a:pt x="52981" y="19468"/>
                      <a:pt x="53081" y="20544"/>
                    </a:cubicBezTo>
                    <a:cubicBezTo>
                      <a:pt x="52866" y="20566"/>
                      <a:pt x="52657" y="20616"/>
                      <a:pt x="52456" y="20667"/>
                    </a:cubicBezTo>
                    <a:cubicBezTo>
                      <a:pt x="51905" y="20803"/>
                      <a:pt x="51390" y="21009"/>
                      <a:pt x="50958" y="21382"/>
                    </a:cubicBezTo>
                    <a:cubicBezTo>
                      <a:pt x="50826" y="21496"/>
                      <a:pt x="50812" y="21779"/>
                      <a:pt x="51040" y="21802"/>
                    </a:cubicBezTo>
                    <a:cubicBezTo>
                      <a:pt x="51127" y="21809"/>
                      <a:pt x="51213" y="21813"/>
                      <a:pt x="51299" y="21813"/>
                    </a:cubicBezTo>
                    <a:cubicBezTo>
                      <a:pt x="51695" y="21813"/>
                      <a:pt x="52080" y="21739"/>
                      <a:pt x="52462" y="21624"/>
                    </a:cubicBezTo>
                    <a:cubicBezTo>
                      <a:pt x="52680" y="21560"/>
                      <a:pt x="52908" y="21514"/>
                      <a:pt x="53135" y="21451"/>
                    </a:cubicBezTo>
                    <a:lnTo>
                      <a:pt x="53135" y="21451"/>
                    </a:lnTo>
                    <a:cubicBezTo>
                      <a:pt x="53194" y="23100"/>
                      <a:pt x="53030" y="24776"/>
                      <a:pt x="52912" y="26412"/>
                    </a:cubicBezTo>
                    <a:cubicBezTo>
                      <a:pt x="52716" y="26549"/>
                      <a:pt x="52790" y="26836"/>
                      <a:pt x="52962" y="26946"/>
                    </a:cubicBezTo>
                    <a:cubicBezTo>
                      <a:pt x="53065" y="27141"/>
                      <a:pt x="53280" y="27252"/>
                      <a:pt x="53480" y="27252"/>
                    </a:cubicBezTo>
                    <a:cubicBezTo>
                      <a:pt x="53677" y="27252"/>
                      <a:pt x="53861" y="27144"/>
                      <a:pt x="53911" y="26900"/>
                    </a:cubicBezTo>
                    <a:cubicBezTo>
                      <a:pt x="54529" y="26954"/>
                      <a:pt x="55291" y="27182"/>
                      <a:pt x="55715" y="27223"/>
                    </a:cubicBezTo>
                    <a:cubicBezTo>
                      <a:pt x="55997" y="27249"/>
                      <a:pt x="56277" y="27261"/>
                      <a:pt x="56556" y="27261"/>
                    </a:cubicBezTo>
                    <a:cubicBezTo>
                      <a:pt x="57089" y="27261"/>
                      <a:pt x="57617" y="27216"/>
                      <a:pt x="58148" y="27133"/>
                    </a:cubicBezTo>
                    <a:lnTo>
                      <a:pt x="58148" y="27133"/>
                    </a:lnTo>
                    <a:cubicBezTo>
                      <a:pt x="58193" y="27684"/>
                      <a:pt x="57988" y="28235"/>
                      <a:pt x="57915" y="28777"/>
                    </a:cubicBezTo>
                    <a:cubicBezTo>
                      <a:pt x="57829" y="29442"/>
                      <a:pt x="57787" y="30113"/>
                      <a:pt x="57747" y="30782"/>
                    </a:cubicBezTo>
                    <a:cubicBezTo>
                      <a:pt x="57656" y="32372"/>
                      <a:pt x="57496" y="33980"/>
                      <a:pt x="57273" y="35561"/>
                    </a:cubicBezTo>
                    <a:cubicBezTo>
                      <a:pt x="57017" y="35577"/>
                      <a:pt x="56761" y="35584"/>
                      <a:pt x="56504" y="35584"/>
                    </a:cubicBezTo>
                    <a:cubicBezTo>
                      <a:pt x="55557" y="35584"/>
                      <a:pt x="54603" y="35488"/>
                      <a:pt x="53650" y="35370"/>
                    </a:cubicBezTo>
                    <a:cubicBezTo>
                      <a:pt x="53829" y="35046"/>
                      <a:pt x="53865" y="34600"/>
                      <a:pt x="53905" y="34268"/>
                    </a:cubicBezTo>
                    <a:cubicBezTo>
                      <a:pt x="53997" y="33520"/>
                      <a:pt x="53928" y="32777"/>
                      <a:pt x="53955" y="32031"/>
                    </a:cubicBezTo>
                    <a:cubicBezTo>
                      <a:pt x="53961" y="31923"/>
                      <a:pt x="53860" y="31859"/>
                      <a:pt x="53763" y="31859"/>
                    </a:cubicBezTo>
                    <a:cubicBezTo>
                      <a:pt x="53695" y="31859"/>
                      <a:pt x="53629" y="31890"/>
                      <a:pt x="53604" y="31962"/>
                    </a:cubicBezTo>
                    <a:cubicBezTo>
                      <a:pt x="53381" y="32605"/>
                      <a:pt x="53200" y="33233"/>
                      <a:pt x="53058" y="33903"/>
                    </a:cubicBezTo>
                    <a:cubicBezTo>
                      <a:pt x="52981" y="34295"/>
                      <a:pt x="52762" y="34815"/>
                      <a:pt x="52794" y="35256"/>
                    </a:cubicBezTo>
                    <a:cubicBezTo>
                      <a:pt x="52088" y="35160"/>
                      <a:pt x="51386" y="35061"/>
                      <a:pt x="50693" y="34987"/>
                    </a:cubicBezTo>
                    <a:cubicBezTo>
                      <a:pt x="49842" y="34897"/>
                      <a:pt x="48990" y="34787"/>
                      <a:pt x="48137" y="34672"/>
                    </a:cubicBezTo>
                    <a:cubicBezTo>
                      <a:pt x="48115" y="34518"/>
                      <a:pt x="48060" y="34367"/>
                      <a:pt x="48042" y="34208"/>
                    </a:cubicBezTo>
                    <a:cubicBezTo>
                      <a:pt x="48006" y="33885"/>
                      <a:pt x="48000" y="33561"/>
                      <a:pt x="48006" y="33233"/>
                    </a:cubicBezTo>
                    <a:cubicBezTo>
                      <a:pt x="48019" y="32668"/>
                      <a:pt x="48055" y="32113"/>
                      <a:pt x="48042" y="31547"/>
                    </a:cubicBezTo>
                    <a:cubicBezTo>
                      <a:pt x="48036" y="31365"/>
                      <a:pt x="47868" y="31253"/>
                      <a:pt x="47706" y="31253"/>
                    </a:cubicBezTo>
                    <a:cubicBezTo>
                      <a:pt x="47594" y="31253"/>
                      <a:pt x="47484" y="31307"/>
                      <a:pt x="47436" y="31429"/>
                    </a:cubicBezTo>
                    <a:cubicBezTo>
                      <a:pt x="47199" y="32035"/>
                      <a:pt x="47085" y="32659"/>
                      <a:pt x="47043" y="33306"/>
                    </a:cubicBezTo>
                    <a:cubicBezTo>
                      <a:pt x="47026" y="33625"/>
                      <a:pt x="46980" y="34113"/>
                      <a:pt x="47062" y="34527"/>
                    </a:cubicBezTo>
                    <a:cubicBezTo>
                      <a:pt x="45714" y="34336"/>
                      <a:pt x="44374" y="34131"/>
                      <a:pt x="43030" y="33926"/>
                    </a:cubicBezTo>
                    <a:cubicBezTo>
                      <a:pt x="42797" y="33890"/>
                      <a:pt x="42560" y="33858"/>
                      <a:pt x="42328" y="33825"/>
                    </a:cubicBezTo>
                    <a:cubicBezTo>
                      <a:pt x="42109" y="33557"/>
                      <a:pt x="41977" y="33292"/>
                      <a:pt x="41909" y="32882"/>
                    </a:cubicBezTo>
                    <a:cubicBezTo>
                      <a:pt x="41827" y="32349"/>
                      <a:pt x="41794" y="31789"/>
                      <a:pt x="41899" y="31261"/>
                    </a:cubicBezTo>
                    <a:cubicBezTo>
                      <a:pt x="41946" y="31025"/>
                      <a:pt x="41772" y="30891"/>
                      <a:pt x="41592" y="30891"/>
                    </a:cubicBezTo>
                    <a:cubicBezTo>
                      <a:pt x="41455" y="30891"/>
                      <a:pt x="41315" y="30968"/>
                      <a:pt x="41266" y="31137"/>
                    </a:cubicBezTo>
                    <a:cubicBezTo>
                      <a:pt x="41056" y="31884"/>
                      <a:pt x="41029" y="32664"/>
                      <a:pt x="41184" y="33425"/>
                    </a:cubicBezTo>
                    <a:cubicBezTo>
                      <a:pt x="41203" y="33502"/>
                      <a:pt x="41226" y="33584"/>
                      <a:pt x="41257" y="33671"/>
                    </a:cubicBezTo>
                    <a:cubicBezTo>
                      <a:pt x="40072" y="33507"/>
                      <a:pt x="38888" y="33356"/>
                      <a:pt x="37704" y="33219"/>
                    </a:cubicBezTo>
                    <a:cubicBezTo>
                      <a:pt x="37694" y="33196"/>
                      <a:pt x="37685" y="33179"/>
                      <a:pt x="37672" y="33156"/>
                    </a:cubicBezTo>
                    <a:cubicBezTo>
                      <a:pt x="37471" y="32805"/>
                      <a:pt x="37384" y="32472"/>
                      <a:pt x="37366" y="32067"/>
                    </a:cubicBezTo>
                    <a:cubicBezTo>
                      <a:pt x="37344" y="31702"/>
                      <a:pt x="37412" y="31356"/>
                      <a:pt x="37420" y="30992"/>
                    </a:cubicBezTo>
                    <a:cubicBezTo>
                      <a:pt x="37424" y="30833"/>
                      <a:pt x="37266" y="30722"/>
                      <a:pt x="37117" y="30722"/>
                    </a:cubicBezTo>
                    <a:cubicBezTo>
                      <a:pt x="37039" y="30722"/>
                      <a:pt x="36964" y="30753"/>
                      <a:pt x="36915" y="30823"/>
                    </a:cubicBezTo>
                    <a:cubicBezTo>
                      <a:pt x="36496" y="31419"/>
                      <a:pt x="36446" y="32390"/>
                      <a:pt x="36732" y="33120"/>
                    </a:cubicBezTo>
                    <a:cubicBezTo>
                      <a:pt x="35239" y="32960"/>
                      <a:pt x="33748" y="32813"/>
                      <a:pt x="32253" y="32687"/>
                    </a:cubicBezTo>
                    <a:cubicBezTo>
                      <a:pt x="32226" y="32618"/>
                      <a:pt x="32190" y="32550"/>
                      <a:pt x="32154" y="32491"/>
                    </a:cubicBezTo>
                    <a:cubicBezTo>
                      <a:pt x="31999" y="32245"/>
                      <a:pt x="31889" y="32008"/>
                      <a:pt x="31807" y="31730"/>
                    </a:cubicBezTo>
                    <a:cubicBezTo>
                      <a:pt x="31657" y="31246"/>
                      <a:pt x="31767" y="30782"/>
                      <a:pt x="31744" y="30294"/>
                    </a:cubicBezTo>
                    <a:cubicBezTo>
                      <a:pt x="31735" y="30131"/>
                      <a:pt x="31603" y="30041"/>
                      <a:pt x="31466" y="30041"/>
                    </a:cubicBezTo>
                    <a:cubicBezTo>
                      <a:pt x="31389" y="30041"/>
                      <a:pt x="31311" y="30069"/>
                      <a:pt x="31252" y="30130"/>
                    </a:cubicBezTo>
                    <a:cubicBezTo>
                      <a:pt x="30701" y="30691"/>
                      <a:pt x="30750" y="31812"/>
                      <a:pt x="31147" y="32590"/>
                    </a:cubicBezTo>
                    <a:cubicBezTo>
                      <a:pt x="29826" y="32485"/>
                      <a:pt x="28499" y="32390"/>
                      <a:pt x="27169" y="32294"/>
                    </a:cubicBezTo>
                    <a:cubicBezTo>
                      <a:pt x="26964" y="31611"/>
                      <a:pt x="26895" y="30918"/>
                      <a:pt x="27069" y="30185"/>
                    </a:cubicBezTo>
                    <a:cubicBezTo>
                      <a:pt x="27112" y="30007"/>
                      <a:pt x="26964" y="29887"/>
                      <a:pt x="26813" y="29887"/>
                    </a:cubicBezTo>
                    <a:cubicBezTo>
                      <a:pt x="26744" y="29887"/>
                      <a:pt x="26674" y="29913"/>
                      <a:pt x="26622" y="29970"/>
                    </a:cubicBezTo>
                    <a:cubicBezTo>
                      <a:pt x="26171" y="30454"/>
                      <a:pt x="25957" y="31442"/>
                      <a:pt x="26135" y="32222"/>
                    </a:cubicBezTo>
                    <a:cubicBezTo>
                      <a:pt x="24868" y="32126"/>
                      <a:pt x="23602" y="32026"/>
                      <a:pt x="22335" y="31907"/>
                    </a:cubicBezTo>
                    <a:cubicBezTo>
                      <a:pt x="22184" y="31561"/>
                      <a:pt x="22066" y="31265"/>
                      <a:pt x="22056" y="30836"/>
                    </a:cubicBezTo>
                    <a:cubicBezTo>
                      <a:pt x="22052" y="30372"/>
                      <a:pt x="22089" y="29894"/>
                      <a:pt x="22220" y="29442"/>
                    </a:cubicBezTo>
                    <a:cubicBezTo>
                      <a:pt x="22283" y="29235"/>
                      <a:pt x="22110" y="29104"/>
                      <a:pt x="21935" y="29104"/>
                    </a:cubicBezTo>
                    <a:cubicBezTo>
                      <a:pt x="21829" y="29104"/>
                      <a:pt x="21722" y="29152"/>
                      <a:pt x="21665" y="29260"/>
                    </a:cubicBezTo>
                    <a:cubicBezTo>
                      <a:pt x="21328" y="29907"/>
                      <a:pt x="21032" y="31000"/>
                      <a:pt x="21278" y="31816"/>
                    </a:cubicBezTo>
                    <a:cubicBezTo>
                      <a:pt x="19556" y="31657"/>
                      <a:pt x="17833" y="31479"/>
                      <a:pt x="16111" y="31301"/>
                    </a:cubicBezTo>
                    <a:cubicBezTo>
                      <a:pt x="16092" y="31228"/>
                      <a:pt x="16075" y="31151"/>
                      <a:pt x="16052" y="31078"/>
                    </a:cubicBezTo>
                    <a:cubicBezTo>
                      <a:pt x="15993" y="30836"/>
                      <a:pt x="16010" y="30567"/>
                      <a:pt x="16006" y="30321"/>
                    </a:cubicBezTo>
                    <a:cubicBezTo>
                      <a:pt x="15993" y="29880"/>
                      <a:pt x="15983" y="29383"/>
                      <a:pt x="16107" y="28954"/>
                    </a:cubicBezTo>
                    <a:cubicBezTo>
                      <a:pt x="16149" y="28800"/>
                      <a:pt x="16005" y="28690"/>
                      <a:pt x="15869" y="28690"/>
                    </a:cubicBezTo>
                    <a:cubicBezTo>
                      <a:pt x="15789" y="28690"/>
                      <a:pt x="15712" y="28728"/>
                      <a:pt x="15678" y="28818"/>
                    </a:cubicBezTo>
                    <a:cubicBezTo>
                      <a:pt x="15482" y="29337"/>
                      <a:pt x="15295" y="29829"/>
                      <a:pt x="15236" y="30390"/>
                    </a:cubicBezTo>
                    <a:cubicBezTo>
                      <a:pt x="15213" y="30626"/>
                      <a:pt x="15209" y="30933"/>
                      <a:pt x="15263" y="31215"/>
                    </a:cubicBezTo>
                    <a:cubicBezTo>
                      <a:pt x="13718" y="31055"/>
                      <a:pt x="12174" y="30891"/>
                      <a:pt x="10635" y="30731"/>
                    </a:cubicBezTo>
                    <a:cubicBezTo>
                      <a:pt x="10479" y="30718"/>
                      <a:pt x="10328" y="30700"/>
                      <a:pt x="10174" y="30681"/>
                    </a:cubicBezTo>
                    <a:cubicBezTo>
                      <a:pt x="10010" y="29821"/>
                      <a:pt x="10307" y="29055"/>
                      <a:pt x="10370" y="28176"/>
                    </a:cubicBezTo>
                    <a:cubicBezTo>
                      <a:pt x="10383" y="28016"/>
                      <a:pt x="10232" y="27847"/>
                      <a:pt x="10084" y="27847"/>
                    </a:cubicBezTo>
                    <a:cubicBezTo>
                      <a:pt x="10021" y="27847"/>
                      <a:pt x="9959" y="27878"/>
                      <a:pt x="9910" y="27953"/>
                    </a:cubicBezTo>
                    <a:cubicBezTo>
                      <a:pt x="9500" y="28554"/>
                      <a:pt x="9098" y="29716"/>
                      <a:pt x="9268" y="30586"/>
                    </a:cubicBezTo>
                    <a:cubicBezTo>
                      <a:pt x="7887" y="30435"/>
                      <a:pt x="6511" y="30277"/>
                      <a:pt x="5130" y="30157"/>
                    </a:cubicBezTo>
                    <a:cubicBezTo>
                      <a:pt x="5130" y="29907"/>
                      <a:pt x="5048" y="29602"/>
                      <a:pt x="5030" y="29424"/>
                    </a:cubicBezTo>
                    <a:cubicBezTo>
                      <a:pt x="4966" y="28795"/>
                      <a:pt x="4976" y="28075"/>
                      <a:pt x="5089" y="27451"/>
                    </a:cubicBezTo>
                    <a:cubicBezTo>
                      <a:pt x="5124" y="27265"/>
                      <a:pt x="4972" y="27142"/>
                      <a:pt x="4822" y="27142"/>
                    </a:cubicBezTo>
                    <a:cubicBezTo>
                      <a:pt x="4733" y="27142"/>
                      <a:pt x="4645" y="27186"/>
                      <a:pt x="4597" y="27287"/>
                    </a:cubicBezTo>
                    <a:cubicBezTo>
                      <a:pt x="4333" y="27825"/>
                      <a:pt x="4232" y="28390"/>
                      <a:pt x="4215" y="28986"/>
                    </a:cubicBezTo>
                    <a:cubicBezTo>
                      <a:pt x="4210" y="29215"/>
                      <a:pt x="4187" y="29716"/>
                      <a:pt x="4292" y="30094"/>
                    </a:cubicBezTo>
                    <a:cubicBezTo>
                      <a:pt x="3959" y="30071"/>
                      <a:pt x="3622" y="30039"/>
                      <a:pt x="3289" y="30021"/>
                    </a:cubicBezTo>
                    <a:cubicBezTo>
                      <a:pt x="3243" y="30018"/>
                      <a:pt x="3171" y="30018"/>
                      <a:pt x="3080" y="30018"/>
                    </a:cubicBezTo>
                    <a:cubicBezTo>
                      <a:pt x="3056" y="30018"/>
                      <a:pt x="3031" y="30018"/>
                      <a:pt x="3005" y="30018"/>
                    </a:cubicBezTo>
                    <a:cubicBezTo>
                      <a:pt x="2386" y="30018"/>
                      <a:pt x="1141" y="30009"/>
                      <a:pt x="1107" y="29547"/>
                    </a:cubicBezTo>
                    <a:cubicBezTo>
                      <a:pt x="1066" y="28927"/>
                      <a:pt x="1121" y="28290"/>
                      <a:pt x="1102" y="27665"/>
                    </a:cubicBezTo>
                    <a:cubicBezTo>
                      <a:pt x="1071" y="26521"/>
                      <a:pt x="984" y="25373"/>
                      <a:pt x="952" y="24229"/>
                    </a:cubicBezTo>
                    <a:cubicBezTo>
                      <a:pt x="1539" y="24207"/>
                      <a:pt x="2127" y="24202"/>
                      <a:pt x="2715" y="24202"/>
                    </a:cubicBezTo>
                    <a:cubicBezTo>
                      <a:pt x="3317" y="24202"/>
                      <a:pt x="3920" y="24208"/>
                      <a:pt x="4524" y="24208"/>
                    </a:cubicBezTo>
                    <a:cubicBezTo>
                      <a:pt x="4718" y="24208"/>
                      <a:pt x="4920" y="24210"/>
                      <a:pt x="5126" y="24210"/>
                    </a:cubicBezTo>
                    <a:cubicBezTo>
                      <a:pt x="5840" y="24210"/>
                      <a:pt x="6603" y="24180"/>
                      <a:pt x="7239" y="23916"/>
                    </a:cubicBezTo>
                    <a:cubicBezTo>
                      <a:pt x="7285" y="23966"/>
                      <a:pt x="7327" y="24016"/>
                      <a:pt x="7376" y="24061"/>
                    </a:cubicBezTo>
                    <a:cubicBezTo>
                      <a:pt x="7451" y="24136"/>
                      <a:pt x="7537" y="24168"/>
                      <a:pt x="7622" y="24168"/>
                    </a:cubicBezTo>
                    <a:cubicBezTo>
                      <a:pt x="7906" y="24168"/>
                      <a:pt x="8177" y="23817"/>
                      <a:pt x="7977" y="23537"/>
                    </a:cubicBezTo>
                    <a:cubicBezTo>
                      <a:pt x="7281" y="22549"/>
                      <a:pt x="7367" y="20963"/>
                      <a:pt x="7522" y="19687"/>
                    </a:cubicBezTo>
                    <a:lnTo>
                      <a:pt x="7522" y="19687"/>
                    </a:lnTo>
                    <a:cubicBezTo>
                      <a:pt x="7782" y="19706"/>
                      <a:pt x="8051" y="19706"/>
                      <a:pt x="8284" y="19737"/>
                    </a:cubicBezTo>
                    <a:cubicBezTo>
                      <a:pt x="8567" y="19780"/>
                      <a:pt x="8967" y="19872"/>
                      <a:pt x="9333" y="19872"/>
                    </a:cubicBezTo>
                    <a:cubicBezTo>
                      <a:pt x="9595" y="19872"/>
                      <a:pt x="9839" y="19825"/>
                      <a:pt x="10010" y="19678"/>
                    </a:cubicBezTo>
                    <a:cubicBezTo>
                      <a:pt x="10179" y="19542"/>
                      <a:pt x="10269" y="19241"/>
                      <a:pt x="10051" y="19086"/>
                    </a:cubicBezTo>
                    <a:cubicBezTo>
                      <a:pt x="9623" y="18795"/>
                      <a:pt x="8957" y="18871"/>
                      <a:pt x="8456" y="18831"/>
                    </a:cubicBezTo>
                    <a:cubicBezTo>
                      <a:pt x="8240" y="18815"/>
                      <a:pt x="8028" y="18807"/>
                      <a:pt x="7814" y="18807"/>
                    </a:cubicBezTo>
                    <a:cubicBezTo>
                      <a:pt x="7770" y="18807"/>
                      <a:pt x="7726" y="18807"/>
                      <a:pt x="7682" y="18808"/>
                    </a:cubicBezTo>
                    <a:cubicBezTo>
                      <a:pt x="7668" y="18808"/>
                      <a:pt x="7649" y="18812"/>
                      <a:pt x="7636" y="18812"/>
                    </a:cubicBezTo>
                    <a:cubicBezTo>
                      <a:pt x="7846" y="17377"/>
                      <a:pt x="8261" y="15969"/>
                      <a:pt x="8776" y="14616"/>
                    </a:cubicBezTo>
                    <a:cubicBezTo>
                      <a:pt x="9231" y="14698"/>
                      <a:pt x="9687" y="14858"/>
                      <a:pt x="10128" y="14980"/>
                    </a:cubicBezTo>
                    <a:cubicBezTo>
                      <a:pt x="10357" y="15040"/>
                      <a:pt x="10696" y="15133"/>
                      <a:pt x="11005" y="15133"/>
                    </a:cubicBezTo>
                    <a:cubicBezTo>
                      <a:pt x="11262" y="15133"/>
                      <a:pt x="11498" y="15069"/>
                      <a:pt x="11636" y="14871"/>
                    </a:cubicBezTo>
                    <a:cubicBezTo>
                      <a:pt x="11691" y="14793"/>
                      <a:pt x="11723" y="14675"/>
                      <a:pt x="11655" y="14589"/>
                    </a:cubicBezTo>
                    <a:cubicBezTo>
                      <a:pt x="11340" y="14206"/>
                      <a:pt x="10607" y="14206"/>
                      <a:pt x="10147" y="14106"/>
                    </a:cubicBezTo>
                    <a:cubicBezTo>
                      <a:pt x="9814" y="14037"/>
                      <a:pt x="9484" y="13980"/>
                      <a:pt x="9158" y="13980"/>
                    </a:cubicBezTo>
                    <a:cubicBezTo>
                      <a:pt x="9114" y="13980"/>
                      <a:pt x="9070" y="13981"/>
                      <a:pt x="9026" y="13983"/>
                    </a:cubicBezTo>
                    <a:cubicBezTo>
                      <a:pt x="9618" y="12529"/>
                      <a:pt x="10383" y="11167"/>
                      <a:pt x="11291" y="9904"/>
                    </a:cubicBezTo>
                    <a:cubicBezTo>
                      <a:pt x="11797" y="10276"/>
                      <a:pt x="12629" y="10873"/>
                      <a:pt x="13240" y="10873"/>
                    </a:cubicBezTo>
                    <a:cubicBezTo>
                      <a:pt x="13447" y="10873"/>
                      <a:pt x="13629" y="10804"/>
                      <a:pt x="13764" y="10634"/>
                    </a:cubicBezTo>
                    <a:cubicBezTo>
                      <a:pt x="13878" y="10493"/>
                      <a:pt x="13851" y="10333"/>
                      <a:pt x="13737" y="10201"/>
                    </a:cubicBezTo>
                    <a:cubicBezTo>
                      <a:pt x="13609" y="10060"/>
                      <a:pt x="13441" y="10014"/>
                      <a:pt x="13259" y="9986"/>
                    </a:cubicBezTo>
                    <a:cubicBezTo>
                      <a:pt x="12994" y="9946"/>
                      <a:pt x="12753" y="9822"/>
                      <a:pt x="12521" y="9709"/>
                    </a:cubicBezTo>
                    <a:cubicBezTo>
                      <a:pt x="12265" y="9582"/>
                      <a:pt x="11987" y="9449"/>
                      <a:pt x="11705" y="9353"/>
                    </a:cubicBezTo>
                    <a:cubicBezTo>
                      <a:pt x="12694" y="8078"/>
                      <a:pt x="13838" y="6920"/>
                      <a:pt x="15108" y="5900"/>
                    </a:cubicBezTo>
                    <a:cubicBezTo>
                      <a:pt x="15163" y="5854"/>
                      <a:pt x="15218" y="5818"/>
                      <a:pt x="15272" y="5772"/>
                    </a:cubicBezTo>
                    <a:cubicBezTo>
                      <a:pt x="15482" y="6028"/>
                      <a:pt x="15719" y="6260"/>
                      <a:pt x="15960" y="6483"/>
                    </a:cubicBezTo>
                    <a:cubicBezTo>
                      <a:pt x="16311" y="6802"/>
                      <a:pt x="16658" y="7180"/>
                      <a:pt x="17159" y="7180"/>
                    </a:cubicBezTo>
                    <a:cubicBezTo>
                      <a:pt x="17286" y="7180"/>
                      <a:pt x="17405" y="7044"/>
                      <a:pt x="17387" y="6916"/>
                    </a:cubicBezTo>
                    <a:cubicBezTo>
                      <a:pt x="17318" y="6415"/>
                      <a:pt x="16895" y="6137"/>
                      <a:pt x="16534" y="5822"/>
                    </a:cubicBezTo>
                    <a:cubicBezTo>
                      <a:pt x="16325" y="5645"/>
                      <a:pt x="16107" y="5471"/>
                      <a:pt x="15869" y="5321"/>
                    </a:cubicBezTo>
                    <a:cubicBezTo>
                      <a:pt x="17373" y="4232"/>
                      <a:pt x="19018" y="3362"/>
                      <a:pt x="20740" y="2697"/>
                    </a:cubicBezTo>
                    <a:cubicBezTo>
                      <a:pt x="20767" y="2824"/>
                      <a:pt x="20794" y="2956"/>
                      <a:pt x="20822" y="3089"/>
                    </a:cubicBezTo>
                    <a:cubicBezTo>
                      <a:pt x="20904" y="3462"/>
                      <a:pt x="21004" y="3841"/>
                      <a:pt x="21242" y="4132"/>
                    </a:cubicBezTo>
                    <a:cubicBezTo>
                      <a:pt x="21322" y="4228"/>
                      <a:pt x="21452" y="4277"/>
                      <a:pt x="21578" y="4277"/>
                    </a:cubicBezTo>
                    <a:cubicBezTo>
                      <a:pt x="21779" y="4277"/>
                      <a:pt x="21967" y="4152"/>
                      <a:pt x="21920" y="3900"/>
                    </a:cubicBezTo>
                    <a:cubicBezTo>
                      <a:pt x="21856" y="3535"/>
                      <a:pt x="21756" y="2865"/>
                      <a:pt x="21505" y="2414"/>
                    </a:cubicBezTo>
                    <a:cubicBezTo>
                      <a:pt x="23551" y="1703"/>
                      <a:pt x="25707" y="1284"/>
                      <a:pt x="27871" y="1139"/>
                    </a:cubicBezTo>
                    <a:cubicBezTo>
                      <a:pt x="27894" y="1448"/>
                      <a:pt x="27989" y="1781"/>
                      <a:pt x="28062" y="2081"/>
                    </a:cubicBezTo>
                    <a:cubicBezTo>
                      <a:pt x="28133" y="2357"/>
                      <a:pt x="28364" y="3167"/>
                      <a:pt x="28742" y="3167"/>
                    </a:cubicBezTo>
                    <a:cubicBezTo>
                      <a:pt x="28827" y="3167"/>
                      <a:pt x="28919" y="3126"/>
                      <a:pt x="29019" y="3029"/>
                    </a:cubicBezTo>
                    <a:cubicBezTo>
                      <a:pt x="29219" y="2838"/>
                      <a:pt x="29105" y="2432"/>
                      <a:pt x="29055" y="2209"/>
                    </a:cubicBezTo>
                    <a:cubicBezTo>
                      <a:pt x="28987" y="1890"/>
                      <a:pt x="28891" y="1566"/>
                      <a:pt x="28787" y="1257"/>
                    </a:cubicBezTo>
                    <a:cubicBezTo>
                      <a:pt x="28773" y="1221"/>
                      <a:pt x="28750" y="1162"/>
                      <a:pt x="28722" y="1088"/>
                    </a:cubicBezTo>
                    <a:cubicBezTo>
                      <a:pt x="29029" y="1077"/>
                      <a:pt x="29335" y="1071"/>
                      <a:pt x="29641" y="1071"/>
                    </a:cubicBezTo>
                    <a:close/>
                    <a:moveTo>
                      <a:pt x="29332" y="1"/>
                    </a:moveTo>
                    <a:cubicBezTo>
                      <a:pt x="23276" y="1"/>
                      <a:pt x="17290" y="2311"/>
                      <a:pt x="12862" y="6455"/>
                    </a:cubicBezTo>
                    <a:cubicBezTo>
                      <a:pt x="10215" y="8939"/>
                      <a:pt x="8379" y="12219"/>
                      <a:pt x="7313" y="15664"/>
                    </a:cubicBezTo>
                    <a:cubicBezTo>
                      <a:pt x="6711" y="17619"/>
                      <a:pt x="5731" y="21264"/>
                      <a:pt x="6866" y="23369"/>
                    </a:cubicBezTo>
                    <a:cubicBezTo>
                      <a:pt x="6487" y="23451"/>
                      <a:pt x="6069" y="23476"/>
                      <a:pt x="5647" y="23476"/>
                    </a:cubicBezTo>
                    <a:cubicBezTo>
                      <a:pt x="5069" y="23476"/>
                      <a:pt x="4483" y="23430"/>
                      <a:pt x="3977" y="23428"/>
                    </a:cubicBezTo>
                    <a:cubicBezTo>
                      <a:pt x="3381" y="23426"/>
                      <a:pt x="2786" y="23416"/>
                      <a:pt x="2193" y="23416"/>
                    </a:cubicBezTo>
                    <a:cubicBezTo>
                      <a:pt x="1635" y="23416"/>
                      <a:pt x="1078" y="23424"/>
                      <a:pt x="520" y="23455"/>
                    </a:cubicBezTo>
                    <a:cubicBezTo>
                      <a:pt x="295" y="23469"/>
                      <a:pt x="150" y="23665"/>
                      <a:pt x="154" y="23874"/>
                    </a:cubicBezTo>
                    <a:cubicBezTo>
                      <a:pt x="182" y="25159"/>
                      <a:pt x="291" y="26439"/>
                      <a:pt x="333" y="27720"/>
                    </a:cubicBezTo>
                    <a:cubicBezTo>
                      <a:pt x="350" y="28353"/>
                      <a:pt x="0" y="29798"/>
                      <a:pt x="451" y="30340"/>
                    </a:cubicBezTo>
                    <a:cubicBezTo>
                      <a:pt x="766" y="30716"/>
                      <a:pt x="1126" y="30782"/>
                      <a:pt x="1557" y="30782"/>
                    </a:cubicBezTo>
                    <a:cubicBezTo>
                      <a:pt x="1669" y="30782"/>
                      <a:pt x="1786" y="30778"/>
                      <a:pt x="1908" y="30773"/>
                    </a:cubicBezTo>
                    <a:cubicBezTo>
                      <a:pt x="2075" y="30767"/>
                      <a:pt x="2242" y="30765"/>
                      <a:pt x="2410" y="30765"/>
                    </a:cubicBezTo>
                    <a:cubicBezTo>
                      <a:pt x="3850" y="30765"/>
                      <a:pt x="5349" y="30961"/>
                      <a:pt x="6757" y="31133"/>
                    </a:cubicBezTo>
                    <a:cubicBezTo>
                      <a:pt x="12717" y="31857"/>
                      <a:pt x="18727" y="32485"/>
                      <a:pt x="24708" y="32960"/>
                    </a:cubicBezTo>
                    <a:cubicBezTo>
                      <a:pt x="25374" y="33010"/>
                      <a:pt x="26035" y="33065"/>
                      <a:pt x="26695" y="33114"/>
                    </a:cubicBezTo>
                    <a:cubicBezTo>
                      <a:pt x="26722" y="33133"/>
                      <a:pt x="26750" y="33156"/>
                      <a:pt x="26781" y="33174"/>
                    </a:cubicBezTo>
                    <a:cubicBezTo>
                      <a:pt x="26832" y="33201"/>
                      <a:pt x="26884" y="33212"/>
                      <a:pt x="26934" y="33212"/>
                    </a:cubicBezTo>
                    <a:cubicBezTo>
                      <a:pt x="27006" y="33212"/>
                      <a:pt x="27075" y="33189"/>
                      <a:pt x="27137" y="33151"/>
                    </a:cubicBezTo>
                    <a:cubicBezTo>
                      <a:pt x="32053" y="33534"/>
                      <a:pt x="36938" y="33940"/>
                      <a:pt x="41836" y="34687"/>
                    </a:cubicBezTo>
                    <a:cubicBezTo>
                      <a:pt x="44725" y="35128"/>
                      <a:pt x="47609" y="35584"/>
                      <a:pt x="50515" y="35913"/>
                    </a:cubicBezTo>
                    <a:cubicBezTo>
                      <a:pt x="52495" y="36137"/>
                      <a:pt x="54531" y="36543"/>
                      <a:pt x="56540" y="36543"/>
                    </a:cubicBezTo>
                    <a:cubicBezTo>
                      <a:pt x="56936" y="36543"/>
                      <a:pt x="57331" y="36527"/>
                      <a:pt x="57724" y="36491"/>
                    </a:cubicBezTo>
                    <a:cubicBezTo>
                      <a:pt x="57934" y="36468"/>
                      <a:pt x="58129" y="36318"/>
                      <a:pt x="58161" y="36104"/>
                    </a:cubicBezTo>
                    <a:cubicBezTo>
                      <a:pt x="58439" y="34208"/>
                      <a:pt x="58607" y="32294"/>
                      <a:pt x="58722" y="30380"/>
                    </a:cubicBezTo>
                    <a:cubicBezTo>
                      <a:pt x="58794" y="29133"/>
                      <a:pt x="59396" y="27652"/>
                      <a:pt x="58981" y="26435"/>
                    </a:cubicBezTo>
                    <a:cubicBezTo>
                      <a:pt x="58908" y="26217"/>
                      <a:pt x="58722" y="26119"/>
                      <a:pt x="58519" y="26119"/>
                    </a:cubicBezTo>
                    <a:cubicBezTo>
                      <a:pt x="58472" y="26119"/>
                      <a:pt x="58423" y="26124"/>
                      <a:pt x="58375" y="26134"/>
                    </a:cubicBezTo>
                    <a:cubicBezTo>
                      <a:pt x="57576" y="26297"/>
                      <a:pt x="56762" y="26375"/>
                      <a:pt x="55947" y="26375"/>
                    </a:cubicBezTo>
                    <a:cubicBezTo>
                      <a:pt x="55437" y="26375"/>
                      <a:pt x="54927" y="26345"/>
                      <a:pt x="54420" y="26285"/>
                    </a:cubicBezTo>
                    <a:cubicBezTo>
                      <a:pt x="54279" y="26267"/>
                      <a:pt x="54129" y="26248"/>
                      <a:pt x="53978" y="26239"/>
                    </a:cubicBezTo>
                    <a:cubicBezTo>
                      <a:pt x="54256" y="23291"/>
                      <a:pt x="54430" y="20320"/>
                      <a:pt x="53514" y="17464"/>
                    </a:cubicBezTo>
                    <a:cubicBezTo>
                      <a:pt x="52470" y="14206"/>
                      <a:pt x="50447" y="11117"/>
                      <a:pt x="48197" y="8575"/>
                    </a:cubicBezTo>
                    <a:cubicBezTo>
                      <a:pt x="43727" y="3526"/>
                      <a:pt x="37143" y="336"/>
                      <a:pt x="30440" y="27"/>
                    </a:cubicBezTo>
                    <a:cubicBezTo>
                      <a:pt x="30071" y="9"/>
                      <a:pt x="29702" y="1"/>
                      <a:pt x="293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6232709" y="2863073"/>
                <a:ext cx="758203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32646" h="19211" extrusionOk="0">
                    <a:moveTo>
                      <a:pt x="14302" y="1014"/>
                    </a:moveTo>
                    <a:cubicBezTo>
                      <a:pt x="15094" y="1014"/>
                      <a:pt x="15880" y="1074"/>
                      <a:pt x="16643" y="1187"/>
                    </a:cubicBezTo>
                    <a:cubicBezTo>
                      <a:pt x="20466" y="1757"/>
                      <a:pt x="24271" y="3639"/>
                      <a:pt x="27055" y="6304"/>
                    </a:cubicBezTo>
                    <a:cubicBezTo>
                      <a:pt x="28617" y="7799"/>
                      <a:pt x="29771" y="9671"/>
                      <a:pt x="30486" y="11704"/>
                    </a:cubicBezTo>
                    <a:cubicBezTo>
                      <a:pt x="31128" y="13526"/>
                      <a:pt x="31616" y="16274"/>
                      <a:pt x="31193" y="18200"/>
                    </a:cubicBezTo>
                    <a:cubicBezTo>
                      <a:pt x="30521" y="18031"/>
                      <a:pt x="29808" y="17978"/>
                      <a:pt x="29085" y="17978"/>
                    </a:cubicBezTo>
                    <a:cubicBezTo>
                      <a:pt x="27874" y="17978"/>
                      <a:pt x="26631" y="18127"/>
                      <a:pt x="25491" y="18127"/>
                    </a:cubicBezTo>
                    <a:cubicBezTo>
                      <a:pt x="25404" y="18127"/>
                      <a:pt x="25318" y="18126"/>
                      <a:pt x="25233" y="18124"/>
                    </a:cubicBezTo>
                    <a:cubicBezTo>
                      <a:pt x="24375" y="18105"/>
                      <a:pt x="23518" y="18102"/>
                      <a:pt x="22660" y="18102"/>
                    </a:cubicBezTo>
                    <a:cubicBezTo>
                      <a:pt x="22339" y="18102"/>
                      <a:pt x="22018" y="18102"/>
                      <a:pt x="21698" y="18102"/>
                    </a:cubicBezTo>
                    <a:cubicBezTo>
                      <a:pt x="19982" y="18102"/>
                      <a:pt x="18266" y="18092"/>
                      <a:pt x="16553" y="17960"/>
                    </a:cubicBezTo>
                    <a:cubicBezTo>
                      <a:pt x="13814" y="17750"/>
                      <a:pt x="11094" y="17403"/>
                      <a:pt x="8351" y="17249"/>
                    </a:cubicBezTo>
                    <a:cubicBezTo>
                      <a:pt x="6921" y="17167"/>
                      <a:pt x="5522" y="17058"/>
                      <a:pt x="4101" y="16871"/>
                    </a:cubicBezTo>
                    <a:cubicBezTo>
                      <a:pt x="3766" y="16826"/>
                      <a:pt x="3417" y="16785"/>
                      <a:pt x="3072" y="16785"/>
                    </a:cubicBezTo>
                    <a:cubicBezTo>
                      <a:pt x="2754" y="16785"/>
                      <a:pt x="2441" y="16820"/>
                      <a:pt x="2146" y="16915"/>
                    </a:cubicBezTo>
                    <a:cubicBezTo>
                      <a:pt x="2000" y="16114"/>
                      <a:pt x="1781" y="15335"/>
                      <a:pt x="1681" y="14524"/>
                    </a:cubicBezTo>
                    <a:cubicBezTo>
                      <a:pt x="1549" y="13394"/>
                      <a:pt x="1699" y="12255"/>
                      <a:pt x="1914" y="11147"/>
                    </a:cubicBezTo>
                    <a:cubicBezTo>
                      <a:pt x="2364" y="8846"/>
                      <a:pt x="3308" y="6682"/>
                      <a:pt x="4829" y="4897"/>
                    </a:cubicBezTo>
                    <a:cubicBezTo>
                      <a:pt x="7143" y="2181"/>
                      <a:pt x="10782" y="1014"/>
                      <a:pt x="14302" y="1014"/>
                    </a:cubicBezTo>
                    <a:close/>
                    <a:moveTo>
                      <a:pt x="14279" y="0"/>
                    </a:moveTo>
                    <a:cubicBezTo>
                      <a:pt x="10488" y="0"/>
                      <a:pt x="6697" y="1460"/>
                      <a:pt x="4118" y="4272"/>
                    </a:cubicBezTo>
                    <a:cubicBezTo>
                      <a:pt x="934" y="7749"/>
                      <a:pt x="0" y="13148"/>
                      <a:pt x="1603" y="17481"/>
                    </a:cubicBezTo>
                    <a:cubicBezTo>
                      <a:pt x="1656" y="17621"/>
                      <a:pt x="1784" y="17686"/>
                      <a:pt x="1910" y="17686"/>
                    </a:cubicBezTo>
                    <a:cubicBezTo>
                      <a:pt x="2025" y="17686"/>
                      <a:pt x="2139" y="17632"/>
                      <a:pt x="2191" y="17531"/>
                    </a:cubicBezTo>
                    <a:cubicBezTo>
                      <a:pt x="6907" y="18019"/>
                      <a:pt x="11646" y="18456"/>
                      <a:pt x="16375" y="18898"/>
                    </a:cubicBezTo>
                    <a:cubicBezTo>
                      <a:pt x="17770" y="19027"/>
                      <a:pt x="19171" y="19066"/>
                      <a:pt x="20573" y="19066"/>
                    </a:cubicBezTo>
                    <a:cubicBezTo>
                      <a:pt x="22661" y="19066"/>
                      <a:pt x="24753" y="18980"/>
                      <a:pt x="26839" y="18980"/>
                    </a:cubicBezTo>
                    <a:cubicBezTo>
                      <a:pt x="28434" y="18980"/>
                      <a:pt x="30025" y="19030"/>
                      <a:pt x="31607" y="19207"/>
                    </a:cubicBezTo>
                    <a:cubicBezTo>
                      <a:pt x="31623" y="19209"/>
                      <a:pt x="31640" y="19210"/>
                      <a:pt x="31656" y="19210"/>
                    </a:cubicBezTo>
                    <a:cubicBezTo>
                      <a:pt x="31958" y="19210"/>
                      <a:pt x="32167" y="18885"/>
                      <a:pt x="32089" y="18643"/>
                    </a:cubicBezTo>
                    <a:cubicBezTo>
                      <a:pt x="32112" y="18597"/>
                      <a:pt x="32135" y="18551"/>
                      <a:pt x="32149" y="18497"/>
                    </a:cubicBezTo>
                    <a:cubicBezTo>
                      <a:pt x="32646" y="16433"/>
                      <a:pt x="32131" y="13799"/>
                      <a:pt x="31557" y="11781"/>
                    </a:cubicBezTo>
                    <a:cubicBezTo>
                      <a:pt x="30960" y="9671"/>
                      <a:pt x="29748" y="7799"/>
                      <a:pt x="28304" y="6172"/>
                    </a:cubicBezTo>
                    <a:cubicBezTo>
                      <a:pt x="25342" y="2846"/>
                      <a:pt x="20767" y="800"/>
                      <a:pt x="16420" y="157"/>
                    </a:cubicBezTo>
                    <a:cubicBezTo>
                      <a:pt x="15712" y="52"/>
                      <a:pt x="14996" y="0"/>
                      <a:pt x="1427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" name="Google Shape;218;p26"/>
              <p:cNvGrpSpPr/>
              <p:nvPr/>
            </p:nvGrpSpPr>
            <p:grpSpPr>
              <a:xfrm>
                <a:off x="5952058" y="2440517"/>
                <a:ext cx="658452" cy="678263"/>
                <a:chOff x="5952058" y="2440517"/>
                <a:chExt cx="658452" cy="678263"/>
              </a:xfrm>
            </p:grpSpPr>
            <p:sp>
              <p:nvSpPr>
                <p:cNvPr id="219" name="Google Shape;219;p26"/>
                <p:cNvSpPr/>
                <p:nvPr/>
              </p:nvSpPr>
              <p:spPr>
                <a:xfrm>
                  <a:off x="5952058" y="2927127"/>
                  <a:ext cx="65007" cy="191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8252" extrusionOk="0">
                      <a:moveTo>
                        <a:pt x="2474" y="1"/>
                      </a:moveTo>
                      <a:cubicBezTo>
                        <a:pt x="2361" y="1"/>
                        <a:pt x="2244" y="49"/>
                        <a:pt x="2178" y="147"/>
                      </a:cubicBezTo>
                      <a:cubicBezTo>
                        <a:pt x="1399" y="1281"/>
                        <a:pt x="1044" y="2648"/>
                        <a:pt x="702" y="3970"/>
                      </a:cubicBezTo>
                      <a:cubicBezTo>
                        <a:pt x="388" y="5186"/>
                        <a:pt x="1" y="6831"/>
                        <a:pt x="487" y="8021"/>
                      </a:cubicBezTo>
                      <a:cubicBezTo>
                        <a:pt x="542" y="8151"/>
                        <a:pt x="690" y="8251"/>
                        <a:pt x="826" y="8251"/>
                      </a:cubicBezTo>
                      <a:cubicBezTo>
                        <a:pt x="919" y="8251"/>
                        <a:pt x="1006" y="8206"/>
                        <a:pt x="1057" y="8094"/>
                      </a:cubicBezTo>
                      <a:cubicBezTo>
                        <a:pt x="1591" y="6923"/>
                        <a:pt x="1532" y="5537"/>
                        <a:pt x="1823" y="4280"/>
                      </a:cubicBezTo>
                      <a:cubicBezTo>
                        <a:pt x="2133" y="2949"/>
                        <a:pt x="2657" y="1674"/>
                        <a:pt x="2779" y="311"/>
                      </a:cubicBezTo>
                      <a:cubicBezTo>
                        <a:pt x="2798" y="105"/>
                        <a:pt x="2640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6067718" y="2643736"/>
                  <a:ext cx="133102" cy="184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1" h="7965" extrusionOk="0">
                      <a:moveTo>
                        <a:pt x="5338" y="1"/>
                      </a:moveTo>
                      <a:cubicBezTo>
                        <a:pt x="5283" y="1"/>
                        <a:pt x="5226" y="18"/>
                        <a:pt x="5172" y="56"/>
                      </a:cubicBezTo>
                      <a:cubicBezTo>
                        <a:pt x="2871" y="1706"/>
                        <a:pt x="1622" y="4913"/>
                        <a:pt x="192" y="7283"/>
                      </a:cubicBezTo>
                      <a:cubicBezTo>
                        <a:pt x="1" y="7596"/>
                        <a:pt x="306" y="7964"/>
                        <a:pt x="605" y="7964"/>
                      </a:cubicBezTo>
                      <a:cubicBezTo>
                        <a:pt x="707" y="7964"/>
                        <a:pt x="808" y="7922"/>
                        <a:pt x="889" y="7820"/>
                      </a:cubicBezTo>
                      <a:cubicBezTo>
                        <a:pt x="1809" y="6659"/>
                        <a:pt x="2684" y="5473"/>
                        <a:pt x="3545" y="4271"/>
                      </a:cubicBezTo>
                      <a:cubicBezTo>
                        <a:pt x="4398" y="3077"/>
                        <a:pt x="5290" y="1875"/>
                        <a:pt x="5673" y="443"/>
                      </a:cubicBezTo>
                      <a:cubicBezTo>
                        <a:pt x="5730" y="232"/>
                        <a:pt x="5545" y="1"/>
                        <a:pt x="53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6269265" y="2514721"/>
                  <a:ext cx="175929" cy="10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5" h="4374" extrusionOk="0">
                      <a:moveTo>
                        <a:pt x="6426" y="1"/>
                      </a:moveTo>
                      <a:cubicBezTo>
                        <a:pt x="4123" y="1"/>
                        <a:pt x="1629" y="2266"/>
                        <a:pt x="225" y="3748"/>
                      </a:cubicBezTo>
                      <a:cubicBezTo>
                        <a:pt x="0" y="3984"/>
                        <a:pt x="204" y="4373"/>
                        <a:pt x="478" y="4373"/>
                      </a:cubicBezTo>
                      <a:cubicBezTo>
                        <a:pt x="537" y="4373"/>
                        <a:pt x="600" y="4355"/>
                        <a:pt x="662" y="4313"/>
                      </a:cubicBezTo>
                      <a:cubicBezTo>
                        <a:pt x="1646" y="3647"/>
                        <a:pt x="2649" y="3005"/>
                        <a:pt x="3670" y="2395"/>
                      </a:cubicBezTo>
                      <a:cubicBezTo>
                        <a:pt x="4832" y="1702"/>
                        <a:pt x="6163" y="1388"/>
                        <a:pt x="7324" y="713"/>
                      </a:cubicBezTo>
                      <a:cubicBezTo>
                        <a:pt x="7574" y="572"/>
                        <a:pt x="7524" y="175"/>
                        <a:pt x="7242" y="103"/>
                      </a:cubicBezTo>
                      <a:cubicBezTo>
                        <a:pt x="6974" y="33"/>
                        <a:pt x="6701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6500725" y="2440517"/>
                  <a:ext cx="109785" cy="4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7" h="2077" extrusionOk="0">
                      <a:moveTo>
                        <a:pt x="4089" y="0"/>
                      </a:moveTo>
                      <a:cubicBezTo>
                        <a:pt x="4037" y="0"/>
                        <a:pt x="3986" y="9"/>
                        <a:pt x="3938" y="26"/>
                      </a:cubicBezTo>
                      <a:cubicBezTo>
                        <a:pt x="2735" y="478"/>
                        <a:pt x="1505" y="838"/>
                        <a:pt x="342" y="1402"/>
                      </a:cubicBezTo>
                      <a:cubicBezTo>
                        <a:pt x="1" y="1569"/>
                        <a:pt x="193" y="2077"/>
                        <a:pt x="525" y="2077"/>
                      </a:cubicBezTo>
                      <a:cubicBezTo>
                        <a:pt x="556" y="2077"/>
                        <a:pt x="587" y="2073"/>
                        <a:pt x="620" y="2064"/>
                      </a:cubicBezTo>
                      <a:cubicBezTo>
                        <a:pt x="1823" y="1721"/>
                        <a:pt x="3072" y="1593"/>
                        <a:pt x="4261" y="1197"/>
                      </a:cubicBezTo>
                      <a:cubicBezTo>
                        <a:pt x="4539" y="1107"/>
                        <a:pt x="4680" y="897"/>
                        <a:pt x="4708" y="615"/>
                      </a:cubicBezTo>
                      <a:cubicBezTo>
                        <a:pt x="4726" y="423"/>
                        <a:pt x="4666" y="314"/>
                        <a:pt x="4529" y="186"/>
                      </a:cubicBezTo>
                      <a:cubicBezTo>
                        <a:pt x="4416" y="79"/>
                        <a:pt x="4250" y="0"/>
                        <a:pt x="408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26"/>
            <p:cNvGrpSpPr/>
            <p:nvPr/>
          </p:nvGrpSpPr>
          <p:grpSpPr>
            <a:xfrm>
              <a:off x="574066" y="2269419"/>
              <a:ext cx="413968" cy="409800"/>
              <a:chOff x="1317625" y="2312315"/>
              <a:chExt cx="392201" cy="388252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1317625" y="2312315"/>
                <a:ext cx="392201" cy="388252"/>
              </a:xfrm>
              <a:custGeom>
                <a:avLst/>
                <a:gdLst/>
                <a:ahLst/>
                <a:cxnLst/>
                <a:rect l="l" t="t" r="r" b="b"/>
                <a:pathLst>
                  <a:path w="16887" h="16717" extrusionOk="0">
                    <a:moveTo>
                      <a:pt x="12371" y="1386"/>
                    </a:moveTo>
                    <a:cubicBezTo>
                      <a:pt x="12912" y="1386"/>
                      <a:pt x="13363" y="1789"/>
                      <a:pt x="13429" y="2781"/>
                    </a:cubicBezTo>
                    <a:cubicBezTo>
                      <a:pt x="13493" y="3769"/>
                      <a:pt x="13228" y="5195"/>
                      <a:pt x="12572" y="6152"/>
                    </a:cubicBezTo>
                    <a:cubicBezTo>
                      <a:pt x="12317" y="6289"/>
                      <a:pt x="12071" y="6476"/>
                      <a:pt x="11848" y="6736"/>
                    </a:cubicBezTo>
                    <a:cubicBezTo>
                      <a:pt x="11434" y="6057"/>
                      <a:pt x="10755" y="5506"/>
                      <a:pt x="9989" y="5187"/>
                    </a:cubicBezTo>
                    <a:cubicBezTo>
                      <a:pt x="9957" y="5145"/>
                      <a:pt x="9920" y="5113"/>
                      <a:pt x="9884" y="5077"/>
                    </a:cubicBezTo>
                    <a:cubicBezTo>
                      <a:pt x="10016" y="4417"/>
                      <a:pt x="10225" y="3784"/>
                      <a:pt x="10426" y="3136"/>
                    </a:cubicBezTo>
                    <a:cubicBezTo>
                      <a:pt x="10748" y="2122"/>
                      <a:pt x="11641" y="1386"/>
                      <a:pt x="12371" y="1386"/>
                    </a:cubicBezTo>
                    <a:close/>
                    <a:moveTo>
                      <a:pt x="8674" y="5385"/>
                    </a:moveTo>
                    <a:cubicBezTo>
                      <a:pt x="8826" y="5385"/>
                      <a:pt x="8984" y="5404"/>
                      <a:pt x="9146" y="5441"/>
                    </a:cubicBezTo>
                    <a:cubicBezTo>
                      <a:pt x="10412" y="6253"/>
                      <a:pt x="11930" y="7351"/>
                      <a:pt x="11201" y="9050"/>
                    </a:cubicBezTo>
                    <a:cubicBezTo>
                      <a:pt x="10842" y="9891"/>
                      <a:pt x="9994" y="10281"/>
                      <a:pt x="9139" y="10281"/>
                    </a:cubicBezTo>
                    <a:cubicBezTo>
                      <a:pt x="8887" y="10281"/>
                      <a:pt x="8634" y="10247"/>
                      <a:pt x="8394" y="10181"/>
                    </a:cubicBezTo>
                    <a:cubicBezTo>
                      <a:pt x="6932" y="9779"/>
                      <a:pt x="6604" y="8158"/>
                      <a:pt x="6978" y="6873"/>
                    </a:cubicBezTo>
                    <a:cubicBezTo>
                      <a:pt x="7263" y="5884"/>
                      <a:pt x="7891" y="5385"/>
                      <a:pt x="8674" y="5385"/>
                    </a:cubicBezTo>
                    <a:close/>
                    <a:moveTo>
                      <a:pt x="13572" y="7022"/>
                    </a:moveTo>
                    <a:cubicBezTo>
                      <a:pt x="15072" y="7022"/>
                      <a:pt x="16886" y="9195"/>
                      <a:pt x="14837" y="10494"/>
                    </a:cubicBezTo>
                    <a:cubicBezTo>
                      <a:pt x="14456" y="10736"/>
                      <a:pt x="14016" y="10838"/>
                      <a:pt x="13566" y="10838"/>
                    </a:cubicBezTo>
                    <a:cubicBezTo>
                      <a:pt x="12810" y="10838"/>
                      <a:pt x="12027" y="10550"/>
                      <a:pt x="11455" y="10153"/>
                    </a:cubicBezTo>
                    <a:cubicBezTo>
                      <a:pt x="11647" y="9956"/>
                      <a:pt x="11816" y="9733"/>
                      <a:pt x="11948" y="9483"/>
                    </a:cubicBezTo>
                    <a:cubicBezTo>
                      <a:pt x="11985" y="9410"/>
                      <a:pt x="12012" y="9338"/>
                      <a:pt x="12044" y="9264"/>
                    </a:cubicBezTo>
                    <a:cubicBezTo>
                      <a:pt x="12463" y="9386"/>
                      <a:pt x="12952" y="9575"/>
                      <a:pt x="13406" y="9575"/>
                    </a:cubicBezTo>
                    <a:cubicBezTo>
                      <a:pt x="13593" y="9575"/>
                      <a:pt x="13775" y="9543"/>
                      <a:pt x="13943" y="9460"/>
                    </a:cubicBezTo>
                    <a:cubicBezTo>
                      <a:pt x="14208" y="9328"/>
                      <a:pt x="14167" y="8955"/>
                      <a:pt x="13943" y="8818"/>
                    </a:cubicBezTo>
                    <a:cubicBezTo>
                      <a:pt x="13670" y="8644"/>
                      <a:pt x="13342" y="8667"/>
                      <a:pt x="13024" y="8627"/>
                    </a:cubicBezTo>
                    <a:cubicBezTo>
                      <a:pt x="12943" y="8617"/>
                      <a:pt x="12863" y="8613"/>
                      <a:pt x="12783" y="8613"/>
                    </a:cubicBezTo>
                    <a:cubicBezTo>
                      <a:pt x="12598" y="8613"/>
                      <a:pt x="12417" y="8636"/>
                      <a:pt x="12235" y="8667"/>
                    </a:cubicBezTo>
                    <a:cubicBezTo>
                      <a:pt x="12290" y="8385"/>
                      <a:pt x="12294" y="8103"/>
                      <a:pt x="12258" y="7834"/>
                    </a:cubicBezTo>
                    <a:cubicBezTo>
                      <a:pt x="12582" y="7656"/>
                      <a:pt x="12873" y="7397"/>
                      <a:pt x="13133" y="7091"/>
                    </a:cubicBezTo>
                    <a:cubicBezTo>
                      <a:pt x="13273" y="7044"/>
                      <a:pt x="13421" y="7022"/>
                      <a:pt x="13572" y="7022"/>
                    </a:cubicBezTo>
                    <a:close/>
                    <a:moveTo>
                      <a:pt x="4743" y="995"/>
                    </a:moveTo>
                    <a:cubicBezTo>
                      <a:pt x="5737" y="995"/>
                      <a:pt x="6755" y="1466"/>
                      <a:pt x="7310" y="2297"/>
                    </a:cubicBezTo>
                    <a:cubicBezTo>
                      <a:pt x="7743" y="2945"/>
                      <a:pt x="7929" y="3669"/>
                      <a:pt x="8267" y="4343"/>
                    </a:cubicBezTo>
                    <a:cubicBezTo>
                      <a:pt x="7947" y="4362"/>
                      <a:pt x="7638" y="4476"/>
                      <a:pt x="7350" y="4663"/>
                    </a:cubicBezTo>
                    <a:cubicBezTo>
                      <a:pt x="7068" y="4389"/>
                      <a:pt x="6709" y="4184"/>
                      <a:pt x="6403" y="3952"/>
                    </a:cubicBezTo>
                    <a:cubicBezTo>
                      <a:pt x="5838" y="3528"/>
                      <a:pt x="5474" y="2972"/>
                      <a:pt x="4963" y="2507"/>
                    </a:cubicBezTo>
                    <a:cubicBezTo>
                      <a:pt x="4930" y="2478"/>
                      <a:pt x="4886" y="2463"/>
                      <a:pt x="4842" y="2463"/>
                    </a:cubicBezTo>
                    <a:cubicBezTo>
                      <a:pt x="4771" y="2463"/>
                      <a:pt x="4702" y="2502"/>
                      <a:pt x="4686" y="2581"/>
                    </a:cubicBezTo>
                    <a:cubicBezTo>
                      <a:pt x="4549" y="3259"/>
                      <a:pt x="5123" y="3828"/>
                      <a:pt x="5573" y="4261"/>
                    </a:cubicBezTo>
                    <a:cubicBezTo>
                      <a:pt x="5906" y="4581"/>
                      <a:pt x="6303" y="4968"/>
                      <a:pt x="6745" y="5232"/>
                    </a:cubicBezTo>
                    <a:cubicBezTo>
                      <a:pt x="6599" y="5424"/>
                      <a:pt x="6471" y="5637"/>
                      <a:pt x="6366" y="5883"/>
                    </a:cubicBezTo>
                    <a:cubicBezTo>
                      <a:pt x="5916" y="6913"/>
                      <a:pt x="5897" y="8120"/>
                      <a:pt x="6321" y="9123"/>
                    </a:cubicBezTo>
                    <a:cubicBezTo>
                      <a:pt x="5760" y="9292"/>
                      <a:pt x="5365" y="9952"/>
                      <a:pt x="5119" y="10454"/>
                    </a:cubicBezTo>
                    <a:cubicBezTo>
                      <a:pt x="5037" y="10627"/>
                      <a:pt x="5160" y="10802"/>
                      <a:pt x="5324" y="10802"/>
                    </a:cubicBezTo>
                    <a:cubicBezTo>
                      <a:pt x="5362" y="10802"/>
                      <a:pt x="5401" y="10793"/>
                      <a:pt x="5441" y="10772"/>
                    </a:cubicBezTo>
                    <a:cubicBezTo>
                      <a:pt x="5720" y="10631"/>
                      <a:pt x="5966" y="10458"/>
                      <a:pt x="6230" y="10290"/>
                    </a:cubicBezTo>
                    <a:cubicBezTo>
                      <a:pt x="6425" y="10166"/>
                      <a:pt x="6627" y="10076"/>
                      <a:pt x="6814" y="9952"/>
                    </a:cubicBezTo>
                    <a:cubicBezTo>
                      <a:pt x="7064" y="10263"/>
                      <a:pt x="7369" y="10526"/>
                      <a:pt x="7738" y="10732"/>
                    </a:cubicBezTo>
                    <a:cubicBezTo>
                      <a:pt x="8120" y="10946"/>
                      <a:pt x="8530" y="11060"/>
                      <a:pt x="8950" y="11091"/>
                    </a:cubicBezTo>
                    <a:cubicBezTo>
                      <a:pt x="8927" y="11247"/>
                      <a:pt x="8940" y="11420"/>
                      <a:pt x="8963" y="11575"/>
                    </a:cubicBezTo>
                    <a:cubicBezTo>
                      <a:pt x="8896" y="11884"/>
                      <a:pt x="8927" y="12198"/>
                      <a:pt x="8955" y="12536"/>
                    </a:cubicBezTo>
                    <a:cubicBezTo>
                      <a:pt x="8991" y="12964"/>
                      <a:pt x="9037" y="13324"/>
                      <a:pt x="9274" y="13697"/>
                    </a:cubicBezTo>
                    <a:cubicBezTo>
                      <a:pt x="9318" y="13762"/>
                      <a:pt x="9389" y="13797"/>
                      <a:pt x="9459" y="13797"/>
                    </a:cubicBezTo>
                    <a:cubicBezTo>
                      <a:pt x="9528" y="13797"/>
                      <a:pt x="9596" y="13765"/>
                      <a:pt x="9638" y="13697"/>
                    </a:cubicBezTo>
                    <a:cubicBezTo>
                      <a:pt x="9843" y="13346"/>
                      <a:pt x="9848" y="12996"/>
                      <a:pt x="9802" y="12614"/>
                    </a:cubicBezTo>
                    <a:cubicBezTo>
                      <a:pt x="9815" y="12591"/>
                      <a:pt x="9834" y="12568"/>
                      <a:pt x="9838" y="12540"/>
                    </a:cubicBezTo>
                    <a:cubicBezTo>
                      <a:pt x="9925" y="12194"/>
                      <a:pt x="9925" y="11876"/>
                      <a:pt x="9848" y="11520"/>
                    </a:cubicBezTo>
                    <a:cubicBezTo>
                      <a:pt x="9821" y="11383"/>
                      <a:pt x="9788" y="11210"/>
                      <a:pt x="9733" y="11050"/>
                    </a:cubicBezTo>
                    <a:cubicBezTo>
                      <a:pt x="10080" y="10991"/>
                      <a:pt x="10422" y="10877"/>
                      <a:pt x="10732" y="10704"/>
                    </a:cubicBezTo>
                    <a:cubicBezTo>
                      <a:pt x="10963" y="12044"/>
                      <a:pt x="11205" y="13434"/>
                      <a:pt x="10919" y="14782"/>
                    </a:cubicBezTo>
                    <a:cubicBezTo>
                      <a:pt x="10475" y="15488"/>
                      <a:pt x="10011" y="15841"/>
                      <a:pt x="9526" y="15841"/>
                    </a:cubicBezTo>
                    <a:cubicBezTo>
                      <a:pt x="9058" y="15841"/>
                      <a:pt x="8571" y="15513"/>
                      <a:pt x="8066" y="14855"/>
                    </a:cubicBezTo>
                    <a:cubicBezTo>
                      <a:pt x="7792" y="14313"/>
                      <a:pt x="7642" y="13735"/>
                      <a:pt x="7615" y="13128"/>
                    </a:cubicBezTo>
                    <a:cubicBezTo>
                      <a:pt x="7579" y="12818"/>
                      <a:pt x="7701" y="12181"/>
                      <a:pt x="7670" y="11853"/>
                    </a:cubicBezTo>
                    <a:cubicBezTo>
                      <a:pt x="7765" y="11716"/>
                      <a:pt x="7852" y="11575"/>
                      <a:pt x="7920" y="11424"/>
                    </a:cubicBezTo>
                    <a:cubicBezTo>
                      <a:pt x="8057" y="11119"/>
                      <a:pt x="7897" y="10795"/>
                      <a:pt x="7546" y="10777"/>
                    </a:cubicBezTo>
                    <a:cubicBezTo>
                      <a:pt x="7497" y="10772"/>
                      <a:pt x="7442" y="10768"/>
                      <a:pt x="7388" y="10763"/>
                    </a:cubicBezTo>
                    <a:cubicBezTo>
                      <a:pt x="7379" y="10763"/>
                      <a:pt x="7371" y="10763"/>
                      <a:pt x="7363" y="10763"/>
                    </a:cubicBezTo>
                    <a:cubicBezTo>
                      <a:pt x="7173" y="10763"/>
                      <a:pt x="7020" y="10916"/>
                      <a:pt x="6963" y="11087"/>
                    </a:cubicBezTo>
                    <a:cubicBezTo>
                      <a:pt x="6896" y="11292"/>
                      <a:pt x="6841" y="11502"/>
                      <a:pt x="6795" y="11720"/>
                    </a:cubicBezTo>
                    <a:cubicBezTo>
                      <a:pt x="6393" y="12214"/>
                      <a:pt x="5790" y="12375"/>
                      <a:pt x="5174" y="12375"/>
                    </a:cubicBezTo>
                    <a:cubicBezTo>
                      <a:pt x="4813" y="12375"/>
                      <a:pt x="4448" y="12320"/>
                      <a:pt x="4116" y="12244"/>
                    </a:cubicBezTo>
                    <a:cubicBezTo>
                      <a:pt x="812" y="11474"/>
                      <a:pt x="3752" y="8294"/>
                      <a:pt x="5323" y="8253"/>
                    </a:cubicBezTo>
                    <a:cubicBezTo>
                      <a:pt x="5956" y="8240"/>
                      <a:pt x="6038" y="7387"/>
                      <a:pt x="5468" y="7187"/>
                    </a:cubicBezTo>
                    <a:cubicBezTo>
                      <a:pt x="3478" y="6485"/>
                      <a:pt x="375" y="3401"/>
                      <a:pt x="3178" y="1460"/>
                    </a:cubicBezTo>
                    <a:cubicBezTo>
                      <a:pt x="3634" y="1143"/>
                      <a:pt x="4185" y="995"/>
                      <a:pt x="4743" y="995"/>
                    </a:cubicBezTo>
                    <a:close/>
                    <a:moveTo>
                      <a:pt x="5000" y="1"/>
                    </a:moveTo>
                    <a:cubicBezTo>
                      <a:pt x="3909" y="1"/>
                      <a:pt x="2730" y="350"/>
                      <a:pt x="2111" y="1004"/>
                    </a:cubicBezTo>
                    <a:cubicBezTo>
                      <a:pt x="1" y="3227"/>
                      <a:pt x="1578" y="6120"/>
                      <a:pt x="3824" y="7569"/>
                    </a:cubicBezTo>
                    <a:cubicBezTo>
                      <a:pt x="2116" y="8426"/>
                      <a:pt x="1094" y="10476"/>
                      <a:pt x="2371" y="12240"/>
                    </a:cubicBezTo>
                    <a:cubicBezTo>
                      <a:pt x="2910" y="12989"/>
                      <a:pt x="3762" y="13314"/>
                      <a:pt x="4645" y="13314"/>
                    </a:cubicBezTo>
                    <a:cubicBezTo>
                      <a:pt x="5350" y="13314"/>
                      <a:pt x="6076" y="13107"/>
                      <a:pt x="6681" y="12745"/>
                    </a:cubicBezTo>
                    <a:lnTo>
                      <a:pt x="6681" y="12745"/>
                    </a:lnTo>
                    <a:cubicBezTo>
                      <a:pt x="6646" y="14700"/>
                      <a:pt x="7589" y="16716"/>
                      <a:pt x="9701" y="16716"/>
                    </a:cubicBezTo>
                    <a:cubicBezTo>
                      <a:pt x="9823" y="16716"/>
                      <a:pt x="9949" y="16710"/>
                      <a:pt x="10080" y="16696"/>
                    </a:cubicBezTo>
                    <a:cubicBezTo>
                      <a:pt x="12381" y="16454"/>
                      <a:pt x="11993" y="13319"/>
                      <a:pt x="11775" y="11401"/>
                    </a:cubicBezTo>
                    <a:lnTo>
                      <a:pt x="11775" y="11401"/>
                    </a:lnTo>
                    <a:cubicBezTo>
                      <a:pt x="12334" y="11609"/>
                      <a:pt x="12985" y="11724"/>
                      <a:pt x="13631" y="11724"/>
                    </a:cubicBezTo>
                    <a:cubicBezTo>
                      <a:pt x="15274" y="11724"/>
                      <a:pt x="16877" y="10980"/>
                      <a:pt x="16805" y="9142"/>
                    </a:cubicBezTo>
                    <a:cubicBezTo>
                      <a:pt x="16737" y="7479"/>
                      <a:pt x="15320" y="6074"/>
                      <a:pt x="13871" y="5916"/>
                    </a:cubicBezTo>
                    <a:cubicBezTo>
                      <a:pt x="14622" y="4280"/>
                      <a:pt x="14723" y="2129"/>
                      <a:pt x="13848" y="872"/>
                    </a:cubicBezTo>
                    <a:cubicBezTo>
                      <a:pt x="13525" y="406"/>
                      <a:pt x="13045" y="240"/>
                      <a:pt x="12541" y="240"/>
                    </a:cubicBezTo>
                    <a:cubicBezTo>
                      <a:pt x="12083" y="240"/>
                      <a:pt x="11604" y="377"/>
                      <a:pt x="11205" y="552"/>
                    </a:cubicBezTo>
                    <a:cubicBezTo>
                      <a:pt x="9829" y="1159"/>
                      <a:pt x="9296" y="3182"/>
                      <a:pt x="9314" y="4612"/>
                    </a:cubicBezTo>
                    <a:cubicBezTo>
                      <a:pt x="9241" y="4567"/>
                      <a:pt x="9169" y="4535"/>
                      <a:pt x="9096" y="4503"/>
                    </a:cubicBezTo>
                    <a:cubicBezTo>
                      <a:pt x="8900" y="2931"/>
                      <a:pt x="8112" y="1145"/>
                      <a:pt x="6690" y="366"/>
                    </a:cubicBezTo>
                    <a:cubicBezTo>
                      <a:pt x="6242" y="119"/>
                      <a:pt x="5636" y="1"/>
                      <a:pt x="500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1563740" y="2375789"/>
                <a:ext cx="4830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664" extrusionOk="0">
                    <a:moveTo>
                      <a:pt x="1723" y="1"/>
                    </a:moveTo>
                    <a:cubicBezTo>
                      <a:pt x="1685" y="1"/>
                      <a:pt x="1647" y="9"/>
                      <a:pt x="1611" y="25"/>
                    </a:cubicBezTo>
                    <a:cubicBezTo>
                      <a:pt x="1178" y="212"/>
                      <a:pt x="1001" y="727"/>
                      <a:pt x="814" y="1118"/>
                    </a:cubicBezTo>
                    <a:cubicBezTo>
                      <a:pt x="700" y="1351"/>
                      <a:pt x="585" y="1583"/>
                      <a:pt x="444" y="1797"/>
                    </a:cubicBezTo>
                    <a:cubicBezTo>
                      <a:pt x="381" y="1902"/>
                      <a:pt x="326" y="2007"/>
                      <a:pt x="257" y="2111"/>
                    </a:cubicBezTo>
                    <a:cubicBezTo>
                      <a:pt x="221" y="2148"/>
                      <a:pt x="194" y="2193"/>
                      <a:pt x="180" y="2248"/>
                    </a:cubicBezTo>
                    <a:cubicBezTo>
                      <a:pt x="175" y="2262"/>
                      <a:pt x="175" y="2267"/>
                      <a:pt x="175" y="2275"/>
                    </a:cubicBezTo>
                    <a:cubicBezTo>
                      <a:pt x="1" y="2383"/>
                      <a:pt x="125" y="2625"/>
                      <a:pt x="303" y="2625"/>
                    </a:cubicBezTo>
                    <a:cubicBezTo>
                      <a:pt x="315" y="2625"/>
                      <a:pt x="327" y="2624"/>
                      <a:pt x="339" y="2622"/>
                    </a:cubicBezTo>
                    <a:lnTo>
                      <a:pt x="339" y="2622"/>
                    </a:lnTo>
                    <a:cubicBezTo>
                      <a:pt x="225" y="2645"/>
                      <a:pt x="458" y="2663"/>
                      <a:pt x="494" y="2663"/>
                    </a:cubicBezTo>
                    <a:cubicBezTo>
                      <a:pt x="608" y="2663"/>
                      <a:pt x="717" y="2599"/>
                      <a:pt x="814" y="2549"/>
                    </a:cubicBezTo>
                    <a:cubicBezTo>
                      <a:pt x="1091" y="2412"/>
                      <a:pt x="1264" y="2125"/>
                      <a:pt x="1424" y="1875"/>
                    </a:cubicBezTo>
                    <a:cubicBezTo>
                      <a:pt x="1725" y="1410"/>
                      <a:pt x="2080" y="717"/>
                      <a:pt x="1925" y="153"/>
                    </a:cubicBezTo>
                    <a:cubicBezTo>
                      <a:pt x="1899" y="49"/>
                      <a:pt x="1814" y="1"/>
                      <a:pt x="17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26"/>
            <p:cNvSpPr/>
            <p:nvPr/>
          </p:nvSpPr>
          <p:spPr>
            <a:xfrm>
              <a:off x="5387410" y="186779"/>
              <a:ext cx="365617" cy="482553"/>
            </a:xfrm>
            <a:custGeom>
              <a:avLst/>
              <a:gdLst/>
              <a:ahLst/>
              <a:cxnLst/>
              <a:rect l="l" t="t" r="r" b="b"/>
              <a:pathLst>
                <a:path w="14914" h="19684" extrusionOk="0">
                  <a:moveTo>
                    <a:pt x="11854" y="1664"/>
                  </a:moveTo>
                  <a:cubicBezTo>
                    <a:pt x="12302" y="1664"/>
                    <a:pt x="12739" y="1952"/>
                    <a:pt x="13041" y="2667"/>
                  </a:cubicBezTo>
                  <a:cubicBezTo>
                    <a:pt x="13483" y="3716"/>
                    <a:pt x="13515" y="4872"/>
                    <a:pt x="13465" y="5993"/>
                  </a:cubicBezTo>
                  <a:cubicBezTo>
                    <a:pt x="13364" y="8454"/>
                    <a:pt x="12521" y="11147"/>
                    <a:pt x="12016" y="13566"/>
                  </a:cubicBezTo>
                  <a:cubicBezTo>
                    <a:pt x="11848" y="14386"/>
                    <a:pt x="11487" y="15402"/>
                    <a:pt x="11524" y="16245"/>
                  </a:cubicBezTo>
                  <a:cubicBezTo>
                    <a:pt x="11547" y="16664"/>
                    <a:pt x="11588" y="17092"/>
                    <a:pt x="11592" y="17517"/>
                  </a:cubicBezTo>
                  <a:cubicBezTo>
                    <a:pt x="10557" y="15958"/>
                    <a:pt x="9478" y="14459"/>
                    <a:pt x="8184" y="13088"/>
                  </a:cubicBezTo>
                  <a:cubicBezTo>
                    <a:pt x="6626" y="11442"/>
                    <a:pt x="4703" y="10212"/>
                    <a:pt x="3167" y="8536"/>
                  </a:cubicBezTo>
                  <a:cubicBezTo>
                    <a:pt x="1956" y="7210"/>
                    <a:pt x="1577" y="5716"/>
                    <a:pt x="2301" y="4039"/>
                  </a:cubicBezTo>
                  <a:cubicBezTo>
                    <a:pt x="2584" y="3384"/>
                    <a:pt x="3012" y="3146"/>
                    <a:pt x="3483" y="3146"/>
                  </a:cubicBezTo>
                  <a:cubicBezTo>
                    <a:pt x="4175" y="3146"/>
                    <a:pt x="4959" y="3659"/>
                    <a:pt x="5510" y="4111"/>
                  </a:cubicBezTo>
                  <a:cubicBezTo>
                    <a:pt x="6881" y="5246"/>
                    <a:pt x="8029" y="6992"/>
                    <a:pt x="8412" y="8731"/>
                  </a:cubicBezTo>
                  <a:cubicBezTo>
                    <a:pt x="8458" y="8941"/>
                    <a:pt x="8631" y="9032"/>
                    <a:pt x="8808" y="9037"/>
                  </a:cubicBezTo>
                  <a:cubicBezTo>
                    <a:pt x="8841" y="9374"/>
                    <a:pt x="8872" y="9707"/>
                    <a:pt x="8904" y="10044"/>
                  </a:cubicBezTo>
                  <a:cubicBezTo>
                    <a:pt x="8931" y="10305"/>
                    <a:pt x="9126" y="10437"/>
                    <a:pt x="9317" y="10437"/>
                  </a:cubicBezTo>
                  <a:cubicBezTo>
                    <a:pt x="9507" y="10437"/>
                    <a:pt x="9695" y="10307"/>
                    <a:pt x="9715" y="10044"/>
                  </a:cubicBezTo>
                  <a:cubicBezTo>
                    <a:pt x="9888" y="7866"/>
                    <a:pt x="9655" y="5670"/>
                    <a:pt x="10080" y="3514"/>
                  </a:cubicBezTo>
                  <a:cubicBezTo>
                    <a:pt x="10278" y="2518"/>
                    <a:pt x="11082" y="1664"/>
                    <a:pt x="11854" y="1664"/>
                  </a:cubicBezTo>
                  <a:close/>
                  <a:moveTo>
                    <a:pt x="11674" y="0"/>
                  </a:moveTo>
                  <a:cubicBezTo>
                    <a:pt x="11040" y="0"/>
                    <a:pt x="10411" y="324"/>
                    <a:pt x="10025" y="982"/>
                  </a:cubicBezTo>
                  <a:cubicBezTo>
                    <a:pt x="8967" y="2795"/>
                    <a:pt x="8681" y="4750"/>
                    <a:pt x="8690" y="6754"/>
                  </a:cubicBezTo>
                  <a:cubicBezTo>
                    <a:pt x="7639" y="4541"/>
                    <a:pt x="5353" y="1744"/>
                    <a:pt x="3438" y="1744"/>
                  </a:cubicBezTo>
                  <a:cubicBezTo>
                    <a:pt x="2728" y="1744"/>
                    <a:pt x="2068" y="2129"/>
                    <a:pt x="1541" y="3073"/>
                  </a:cubicBezTo>
                  <a:cubicBezTo>
                    <a:pt x="1" y="5834"/>
                    <a:pt x="1222" y="8149"/>
                    <a:pt x="3268" y="10212"/>
                  </a:cubicBezTo>
                  <a:cubicBezTo>
                    <a:pt x="4562" y="11520"/>
                    <a:pt x="6088" y="12577"/>
                    <a:pt x="7392" y="13885"/>
                  </a:cubicBezTo>
                  <a:cubicBezTo>
                    <a:pt x="9009" y="15502"/>
                    <a:pt x="10216" y="17475"/>
                    <a:pt x="11428" y="19398"/>
                  </a:cubicBezTo>
                  <a:cubicBezTo>
                    <a:pt x="11551" y="19596"/>
                    <a:pt x="11728" y="19683"/>
                    <a:pt x="11904" y="19683"/>
                  </a:cubicBezTo>
                  <a:cubicBezTo>
                    <a:pt x="12145" y="19683"/>
                    <a:pt x="12386" y="19522"/>
                    <a:pt x="12494" y="19261"/>
                  </a:cubicBezTo>
                  <a:cubicBezTo>
                    <a:pt x="13095" y="17831"/>
                    <a:pt x="12799" y="16254"/>
                    <a:pt x="13095" y="14746"/>
                  </a:cubicBezTo>
                  <a:cubicBezTo>
                    <a:pt x="13492" y="12760"/>
                    <a:pt x="13888" y="10773"/>
                    <a:pt x="14326" y="8791"/>
                  </a:cubicBezTo>
                  <a:cubicBezTo>
                    <a:pt x="14914" y="6149"/>
                    <a:pt x="14900" y="3182"/>
                    <a:pt x="13305" y="885"/>
                  </a:cubicBezTo>
                  <a:cubicBezTo>
                    <a:pt x="12897" y="299"/>
                    <a:pt x="12283" y="0"/>
                    <a:pt x="1167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866530" y="602318"/>
              <a:ext cx="539305" cy="530627"/>
            </a:xfrm>
            <a:custGeom>
              <a:avLst/>
              <a:gdLst/>
              <a:ahLst/>
              <a:cxnLst/>
              <a:rect l="l" t="t" r="r" b="b"/>
              <a:pathLst>
                <a:path w="21999" h="21645" extrusionOk="0">
                  <a:moveTo>
                    <a:pt x="10270" y="7825"/>
                  </a:moveTo>
                  <a:cubicBezTo>
                    <a:pt x="10745" y="8140"/>
                    <a:pt x="11405" y="8052"/>
                    <a:pt x="11934" y="8294"/>
                  </a:cubicBezTo>
                  <a:cubicBezTo>
                    <a:pt x="12512" y="8563"/>
                    <a:pt x="12905" y="9097"/>
                    <a:pt x="13118" y="9679"/>
                  </a:cubicBezTo>
                  <a:cubicBezTo>
                    <a:pt x="13524" y="10786"/>
                    <a:pt x="13301" y="12186"/>
                    <a:pt x="12440" y="13015"/>
                  </a:cubicBezTo>
                  <a:cubicBezTo>
                    <a:pt x="12092" y="13350"/>
                    <a:pt x="11678" y="13492"/>
                    <a:pt x="11253" y="13492"/>
                  </a:cubicBezTo>
                  <a:cubicBezTo>
                    <a:pt x="10231" y="13492"/>
                    <a:pt x="9153" y="12667"/>
                    <a:pt x="8831" y="11743"/>
                  </a:cubicBezTo>
                  <a:cubicBezTo>
                    <a:pt x="8361" y="10399"/>
                    <a:pt x="8876" y="8363"/>
                    <a:pt x="10270" y="7825"/>
                  </a:cubicBezTo>
                  <a:close/>
                  <a:moveTo>
                    <a:pt x="7818" y="1139"/>
                  </a:moveTo>
                  <a:cubicBezTo>
                    <a:pt x="8882" y="1139"/>
                    <a:pt x="9970" y="1896"/>
                    <a:pt x="10590" y="2822"/>
                  </a:cubicBezTo>
                  <a:cubicBezTo>
                    <a:pt x="11378" y="3997"/>
                    <a:pt x="11660" y="5533"/>
                    <a:pt x="11555" y="6937"/>
                  </a:cubicBezTo>
                  <a:cubicBezTo>
                    <a:pt x="11382" y="6898"/>
                    <a:pt x="11208" y="6875"/>
                    <a:pt x="11042" y="6875"/>
                  </a:cubicBezTo>
                  <a:cubicBezTo>
                    <a:pt x="10679" y="6875"/>
                    <a:pt x="10348" y="6982"/>
                    <a:pt x="10121" y="7259"/>
                  </a:cubicBezTo>
                  <a:cubicBezTo>
                    <a:pt x="10121" y="7265"/>
                    <a:pt x="10116" y="7269"/>
                    <a:pt x="10116" y="7274"/>
                  </a:cubicBezTo>
                  <a:cubicBezTo>
                    <a:pt x="9843" y="7314"/>
                    <a:pt x="9597" y="7402"/>
                    <a:pt x="9368" y="7520"/>
                  </a:cubicBezTo>
                  <a:cubicBezTo>
                    <a:pt x="9273" y="7087"/>
                    <a:pt x="9040" y="6731"/>
                    <a:pt x="8821" y="6298"/>
                  </a:cubicBezTo>
                  <a:cubicBezTo>
                    <a:pt x="8462" y="5587"/>
                    <a:pt x="8216" y="4836"/>
                    <a:pt x="8039" y="4061"/>
                  </a:cubicBezTo>
                  <a:cubicBezTo>
                    <a:pt x="8003" y="3911"/>
                    <a:pt x="7855" y="3831"/>
                    <a:pt x="7712" y="3831"/>
                  </a:cubicBezTo>
                  <a:cubicBezTo>
                    <a:pt x="7574" y="3831"/>
                    <a:pt x="7441" y="3905"/>
                    <a:pt x="7418" y="4061"/>
                  </a:cubicBezTo>
                  <a:cubicBezTo>
                    <a:pt x="7305" y="4799"/>
                    <a:pt x="7450" y="5492"/>
                    <a:pt x="7705" y="6184"/>
                  </a:cubicBezTo>
                  <a:cubicBezTo>
                    <a:pt x="7947" y="6836"/>
                    <a:pt x="8197" y="7543"/>
                    <a:pt x="8735" y="7984"/>
                  </a:cubicBezTo>
                  <a:cubicBezTo>
                    <a:pt x="7974" y="8746"/>
                    <a:pt x="7610" y="9984"/>
                    <a:pt x="7683" y="11202"/>
                  </a:cubicBezTo>
                  <a:cubicBezTo>
                    <a:pt x="7136" y="11229"/>
                    <a:pt x="6672" y="11511"/>
                    <a:pt x="6157" y="11776"/>
                  </a:cubicBezTo>
                  <a:cubicBezTo>
                    <a:pt x="5391" y="12176"/>
                    <a:pt x="4685" y="12645"/>
                    <a:pt x="3970" y="13133"/>
                  </a:cubicBezTo>
                  <a:cubicBezTo>
                    <a:pt x="3644" y="13358"/>
                    <a:pt x="3832" y="13803"/>
                    <a:pt x="4153" y="13803"/>
                  </a:cubicBezTo>
                  <a:cubicBezTo>
                    <a:pt x="4210" y="13803"/>
                    <a:pt x="4271" y="13789"/>
                    <a:pt x="4334" y="13757"/>
                  </a:cubicBezTo>
                  <a:cubicBezTo>
                    <a:pt x="5067" y="13393"/>
                    <a:pt x="5842" y="13133"/>
                    <a:pt x="6598" y="12819"/>
                  </a:cubicBezTo>
                  <a:cubicBezTo>
                    <a:pt x="7049" y="12627"/>
                    <a:pt x="7523" y="12472"/>
                    <a:pt x="7883" y="12163"/>
                  </a:cubicBezTo>
                  <a:cubicBezTo>
                    <a:pt x="7978" y="12436"/>
                    <a:pt x="8106" y="12691"/>
                    <a:pt x="8266" y="12928"/>
                  </a:cubicBezTo>
                  <a:cubicBezTo>
                    <a:pt x="8188" y="12951"/>
                    <a:pt x="8115" y="12992"/>
                    <a:pt x="8060" y="13061"/>
                  </a:cubicBezTo>
                  <a:cubicBezTo>
                    <a:pt x="7130" y="14183"/>
                    <a:pt x="5222" y="15597"/>
                    <a:pt x="3525" y="15597"/>
                  </a:cubicBezTo>
                  <a:cubicBezTo>
                    <a:pt x="2970" y="15597"/>
                    <a:pt x="2438" y="15446"/>
                    <a:pt x="1969" y="15084"/>
                  </a:cubicBezTo>
                  <a:cubicBezTo>
                    <a:pt x="1" y="13562"/>
                    <a:pt x="3266" y="9853"/>
                    <a:pt x="5391" y="9853"/>
                  </a:cubicBezTo>
                  <a:cubicBezTo>
                    <a:pt x="5450" y="9853"/>
                    <a:pt x="5507" y="9856"/>
                    <a:pt x="5564" y="9862"/>
                  </a:cubicBezTo>
                  <a:cubicBezTo>
                    <a:pt x="5873" y="10089"/>
                    <a:pt x="6229" y="10272"/>
                    <a:pt x="6630" y="10390"/>
                  </a:cubicBezTo>
                  <a:cubicBezTo>
                    <a:pt x="6683" y="10406"/>
                    <a:pt x="6734" y="10413"/>
                    <a:pt x="6783" y="10413"/>
                  </a:cubicBezTo>
                  <a:cubicBezTo>
                    <a:pt x="7225" y="10413"/>
                    <a:pt x="7490" y="9829"/>
                    <a:pt x="7154" y="9488"/>
                  </a:cubicBezTo>
                  <a:cubicBezTo>
                    <a:pt x="6785" y="9110"/>
                    <a:pt x="6375" y="8887"/>
                    <a:pt x="5947" y="8786"/>
                  </a:cubicBezTo>
                  <a:cubicBezTo>
                    <a:pt x="4315" y="7259"/>
                    <a:pt x="4849" y="3619"/>
                    <a:pt x="6052" y="2065"/>
                  </a:cubicBezTo>
                  <a:cubicBezTo>
                    <a:pt x="6563" y="1406"/>
                    <a:pt x="7186" y="1139"/>
                    <a:pt x="7818" y="1139"/>
                  </a:cubicBezTo>
                  <a:close/>
                  <a:moveTo>
                    <a:pt x="17958" y="4686"/>
                  </a:moveTo>
                  <a:cubicBezTo>
                    <a:pt x="20160" y="4686"/>
                    <a:pt x="19215" y="7613"/>
                    <a:pt x="18545" y="8668"/>
                  </a:cubicBezTo>
                  <a:cubicBezTo>
                    <a:pt x="18076" y="9410"/>
                    <a:pt x="17224" y="10212"/>
                    <a:pt x="16295" y="10636"/>
                  </a:cubicBezTo>
                  <a:cubicBezTo>
                    <a:pt x="16170" y="10616"/>
                    <a:pt x="16045" y="10606"/>
                    <a:pt x="15920" y="10606"/>
                  </a:cubicBezTo>
                  <a:cubicBezTo>
                    <a:pt x="15503" y="10606"/>
                    <a:pt x="15087" y="10721"/>
                    <a:pt x="14690" y="10977"/>
                  </a:cubicBezTo>
                  <a:cubicBezTo>
                    <a:pt x="14367" y="11187"/>
                    <a:pt x="14508" y="11648"/>
                    <a:pt x="14882" y="11675"/>
                  </a:cubicBezTo>
                  <a:cubicBezTo>
                    <a:pt x="14962" y="11681"/>
                    <a:pt x="15043" y="11685"/>
                    <a:pt x="15124" y="11685"/>
                  </a:cubicBezTo>
                  <a:cubicBezTo>
                    <a:pt x="15502" y="11685"/>
                    <a:pt x="15894" y="11617"/>
                    <a:pt x="16280" y="11497"/>
                  </a:cubicBezTo>
                  <a:cubicBezTo>
                    <a:pt x="18486" y="12022"/>
                    <a:pt x="19949" y="16418"/>
                    <a:pt x="17464" y="16418"/>
                  </a:cubicBezTo>
                  <a:cubicBezTo>
                    <a:pt x="17315" y="16418"/>
                    <a:pt x="17151" y="16402"/>
                    <a:pt x="16973" y="16368"/>
                  </a:cubicBezTo>
                  <a:cubicBezTo>
                    <a:pt x="15611" y="16113"/>
                    <a:pt x="14226" y="15315"/>
                    <a:pt x="13141" y="14472"/>
                  </a:cubicBezTo>
                  <a:cubicBezTo>
                    <a:pt x="13016" y="14375"/>
                    <a:pt x="12864" y="14327"/>
                    <a:pt x="12718" y="14327"/>
                  </a:cubicBezTo>
                  <a:cubicBezTo>
                    <a:pt x="12429" y="14327"/>
                    <a:pt x="12161" y="14515"/>
                    <a:pt x="12161" y="14878"/>
                  </a:cubicBezTo>
                  <a:cubicBezTo>
                    <a:pt x="12166" y="16507"/>
                    <a:pt x="12277" y="20515"/>
                    <a:pt x="9955" y="20515"/>
                  </a:cubicBezTo>
                  <a:cubicBezTo>
                    <a:pt x="9835" y="20515"/>
                    <a:pt x="9708" y="20505"/>
                    <a:pt x="9574" y="20482"/>
                  </a:cubicBezTo>
                  <a:cubicBezTo>
                    <a:pt x="6316" y="19935"/>
                    <a:pt x="8247" y="15616"/>
                    <a:pt x="8931" y="13698"/>
                  </a:cubicBezTo>
                  <a:lnTo>
                    <a:pt x="8931" y="13698"/>
                  </a:lnTo>
                  <a:cubicBezTo>
                    <a:pt x="9259" y="13980"/>
                    <a:pt x="9633" y="14209"/>
                    <a:pt x="10039" y="14363"/>
                  </a:cubicBezTo>
                  <a:cubicBezTo>
                    <a:pt x="9952" y="14928"/>
                    <a:pt x="9870" y="15484"/>
                    <a:pt x="9815" y="16049"/>
                  </a:cubicBezTo>
                  <a:cubicBezTo>
                    <a:pt x="9747" y="16691"/>
                    <a:pt x="9583" y="17439"/>
                    <a:pt x="9833" y="18053"/>
                  </a:cubicBezTo>
                  <a:cubicBezTo>
                    <a:pt x="9881" y="18178"/>
                    <a:pt x="10001" y="18270"/>
                    <a:pt x="10125" y="18270"/>
                  </a:cubicBezTo>
                  <a:cubicBezTo>
                    <a:pt x="10192" y="18270"/>
                    <a:pt x="10259" y="18243"/>
                    <a:pt x="10316" y="18181"/>
                  </a:cubicBezTo>
                  <a:cubicBezTo>
                    <a:pt x="11136" y="17311"/>
                    <a:pt x="10872" y="15675"/>
                    <a:pt x="10690" y="14537"/>
                  </a:cubicBezTo>
                  <a:lnTo>
                    <a:pt x="10690" y="14537"/>
                  </a:lnTo>
                  <a:cubicBezTo>
                    <a:pt x="10881" y="14570"/>
                    <a:pt x="11075" y="14587"/>
                    <a:pt x="11272" y="14587"/>
                  </a:cubicBezTo>
                  <a:cubicBezTo>
                    <a:pt x="11619" y="14587"/>
                    <a:pt x="11971" y="14533"/>
                    <a:pt x="12321" y="14413"/>
                  </a:cubicBezTo>
                  <a:cubicBezTo>
                    <a:pt x="12845" y="14231"/>
                    <a:pt x="13255" y="13912"/>
                    <a:pt x="13578" y="13515"/>
                  </a:cubicBezTo>
                  <a:cubicBezTo>
                    <a:pt x="14259" y="14016"/>
                    <a:pt x="15540" y="15065"/>
                    <a:pt x="16568" y="15065"/>
                  </a:cubicBezTo>
                  <a:cubicBezTo>
                    <a:pt x="16943" y="15065"/>
                    <a:pt x="17285" y="14925"/>
                    <a:pt x="17552" y="14568"/>
                  </a:cubicBezTo>
                  <a:cubicBezTo>
                    <a:pt x="17638" y="14459"/>
                    <a:pt x="17607" y="14249"/>
                    <a:pt x="17502" y="14163"/>
                  </a:cubicBezTo>
                  <a:cubicBezTo>
                    <a:pt x="17005" y="13761"/>
                    <a:pt x="16326" y="13843"/>
                    <a:pt x="15734" y="13643"/>
                  </a:cubicBezTo>
                  <a:cubicBezTo>
                    <a:pt x="15132" y="13433"/>
                    <a:pt x="14545" y="13179"/>
                    <a:pt x="13938" y="12964"/>
                  </a:cubicBezTo>
                  <a:cubicBezTo>
                    <a:pt x="14426" y="12044"/>
                    <a:pt x="14539" y="10882"/>
                    <a:pt x="14375" y="9889"/>
                  </a:cubicBezTo>
                  <a:cubicBezTo>
                    <a:pt x="14316" y="9528"/>
                    <a:pt x="14194" y="9169"/>
                    <a:pt x="14026" y="8836"/>
                  </a:cubicBezTo>
                  <a:cubicBezTo>
                    <a:pt x="14490" y="8312"/>
                    <a:pt x="15174" y="7984"/>
                    <a:pt x="15784" y="7661"/>
                  </a:cubicBezTo>
                  <a:cubicBezTo>
                    <a:pt x="16385" y="7337"/>
                    <a:pt x="17451" y="6868"/>
                    <a:pt x="17437" y="6057"/>
                  </a:cubicBezTo>
                  <a:cubicBezTo>
                    <a:pt x="17433" y="5820"/>
                    <a:pt x="17251" y="5661"/>
                    <a:pt x="17027" y="5642"/>
                  </a:cubicBezTo>
                  <a:cubicBezTo>
                    <a:pt x="17008" y="5641"/>
                    <a:pt x="16989" y="5640"/>
                    <a:pt x="16970" y="5640"/>
                  </a:cubicBezTo>
                  <a:cubicBezTo>
                    <a:pt x="16576" y="5640"/>
                    <a:pt x="16242" y="5903"/>
                    <a:pt x="15929" y="6117"/>
                  </a:cubicBezTo>
                  <a:cubicBezTo>
                    <a:pt x="15529" y="6390"/>
                    <a:pt x="15119" y="6640"/>
                    <a:pt x="14718" y="6909"/>
                  </a:cubicBezTo>
                  <a:cubicBezTo>
                    <a:pt x="14299" y="7196"/>
                    <a:pt x="13756" y="7570"/>
                    <a:pt x="13496" y="8052"/>
                  </a:cubicBezTo>
                  <a:cubicBezTo>
                    <a:pt x="13342" y="7879"/>
                    <a:pt x="13173" y="7724"/>
                    <a:pt x="12991" y="7587"/>
                  </a:cubicBezTo>
                  <a:cubicBezTo>
                    <a:pt x="13014" y="6144"/>
                    <a:pt x="16854" y="4763"/>
                    <a:pt x="17734" y="4695"/>
                  </a:cubicBezTo>
                  <a:cubicBezTo>
                    <a:pt x="17812" y="4689"/>
                    <a:pt x="17886" y="4686"/>
                    <a:pt x="17958" y="4686"/>
                  </a:cubicBezTo>
                  <a:close/>
                  <a:moveTo>
                    <a:pt x="8063" y="0"/>
                  </a:moveTo>
                  <a:cubicBezTo>
                    <a:pt x="7382" y="0"/>
                    <a:pt x="6646" y="257"/>
                    <a:pt x="5869" y="858"/>
                  </a:cubicBezTo>
                  <a:cubicBezTo>
                    <a:pt x="3810" y="2453"/>
                    <a:pt x="3135" y="6499"/>
                    <a:pt x="4607" y="8832"/>
                  </a:cubicBezTo>
                  <a:cubicBezTo>
                    <a:pt x="2506" y="9402"/>
                    <a:pt x="411" y="12058"/>
                    <a:pt x="237" y="13839"/>
                  </a:cubicBezTo>
                  <a:cubicBezTo>
                    <a:pt x="69" y="15648"/>
                    <a:pt x="2138" y="16651"/>
                    <a:pt x="3604" y="16651"/>
                  </a:cubicBezTo>
                  <a:cubicBezTo>
                    <a:pt x="4853" y="16646"/>
                    <a:pt x="6174" y="16068"/>
                    <a:pt x="7277" y="15269"/>
                  </a:cubicBezTo>
                  <a:lnTo>
                    <a:pt x="7277" y="15269"/>
                  </a:lnTo>
                  <a:cubicBezTo>
                    <a:pt x="6485" y="17971"/>
                    <a:pt x="6180" y="21006"/>
                    <a:pt x="9751" y="21603"/>
                  </a:cubicBezTo>
                  <a:cubicBezTo>
                    <a:pt x="9918" y="21631"/>
                    <a:pt x="10078" y="21644"/>
                    <a:pt x="10229" y="21644"/>
                  </a:cubicBezTo>
                  <a:cubicBezTo>
                    <a:pt x="12659" y="21644"/>
                    <a:pt x="13162" y="18223"/>
                    <a:pt x="13273" y="15967"/>
                  </a:cubicBezTo>
                  <a:cubicBezTo>
                    <a:pt x="14481" y="16762"/>
                    <a:pt x="16181" y="17625"/>
                    <a:pt x="17586" y="17625"/>
                  </a:cubicBezTo>
                  <a:cubicBezTo>
                    <a:pt x="18492" y="17625"/>
                    <a:pt x="19276" y="17265"/>
                    <a:pt x="19725" y="16295"/>
                  </a:cubicBezTo>
                  <a:cubicBezTo>
                    <a:pt x="20495" y="14628"/>
                    <a:pt x="19132" y="12026"/>
                    <a:pt x="17365" y="11023"/>
                  </a:cubicBezTo>
                  <a:cubicBezTo>
                    <a:pt x="19998" y="9520"/>
                    <a:pt x="21998" y="5838"/>
                    <a:pt x="19105" y="3924"/>
                  </a:cubicBezTo>
                  <a:cubicBezTo>
                    <a:pt x="18817" y="3734"/>
                    <a:pt x="18420" y="3648"/>
                    <a:pt x="17961" y="3648"/>
                  </a:cubicBezTo>
                  <a:cubicBezTo>
                    <a:pt x="16180" y="3648"/>
                    <a:pt x="13459" y="4935"/>
                    <a:pt x="12535" y="6380"/>
                  </a:cubicBezTo>
                  <a:cubicBezTo>
                    <a:pt x="12427" y="3711"/>
                    <a:pt x="10649" y="0"/>
                    <a:pt x="80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7935979" y="3725872"/>
              <a:ext cx="413985" cy="409817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6"/>
            <p:cNvGrpSpPr/>
            <p:nvPr/>
          </p:nvGrpSpPr>
          <p:grpSpPr>
            <a:xfrm>
              <a:off x="7014262" y="1153463"/>
              <a:ext cx="848587" cy="1192385"/>
              <a:chOff x="7014262" y="1153463"/>
              <a:chExt cx="848587" cy="1192385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7069652" y="1596481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7014262" y="1153463"/>
                <a:ext cx="848587" cy="1192385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2846325" y="1622355"/>
            <a:ext cx="3408900" cy="15505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Ink Free" panose="03080402000500000000" pitchFamily="66" charset="0"/>
              </a:rPr>
              <a:t>Website </a:t>
            </a:r>
            <a:r>
              <a:rPr lang="en-US" dirty="0" err="1" smtClean="0">
                <a:latin typeface="Ink Free" panose="03080402000500000000" pitchFamily="66" charset="0"/>
              </a:rPr>
              <a:t>Toko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Baju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979" y="4680552"/>
            <a:ext cx="16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9CB9C"/>
                </a:solidFill>
                <a:latin typeface="Ink Free" panose="03080402000500000000" pitchFamily="66" charset="0"/>
              </a:rPr>
              <a:t>By : </a:t>
            </a:r>
            <a:r>
              <a:rPr lang="en-US" dirty="0" err="1" smtClean="0">
                <a:solidFill>
                  <a:srgbClr val="F9CB9C"/>
                </a:solidFill>
                <a:latin typeface="Ink Free" panose="03080402000500000000" pitchFamily="66" charset="0"/>
              </a:rPr>
              <a:t>Kelompok</a:t>
            </a:r>
            <a:r>
              <a:rPr lang="en-US" dirty="0" smtClean="0">
                <a:solidFill>
                  <a:srgbClr val="F9CB9C"/>
                </a:solidFill>
                <a:latin typeface="Ink Free" panose="03080402000500000000" pitchFamily="66" charset="0"/>
              </a:rPr>
              <a:t> 5 </a:t>
            </a:r>
            <a:endParaRPr lang="en-US" dirty="0">
              <a:solidFill>
                <a:srgbClr val="F9CB9C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95" y="212110"/>
            <a:ext cx="59278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Source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Tampilan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Awal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 </a:t>
            </a:r>
            <a:endParaRPr lang="en-US" sz="3300" dirty="0">
              <a:solidFill>
                <a:schemeClr val="bg1"/>
              </a:solidFill>
              <a:latin typeface="Ink Free" panose="03080402000500000000" pitchFamily="66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13" y="812274"/>
            <a:ext cx="4712697" cy="39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30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737" y="212110"/>
            <a:ext cx="58647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Source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Tampilan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 Login </a:t>
            </a:r>
            <a:endParaRPr lang="en-US" sz="3300" dirty="0">
              <a:solidFill>
                <a:schemeClr val="bg1"/>
              </a:solidFill>
              <a:latin typeface="Ink Free" panose="03080402000500000000" pitchFamily="66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4" y="812274"/>
            <a:ext cx="6327229" cy="40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0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570" y="58221"/>
            <a:ext cx="5591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Source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Tampilan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 Home </a:t>
            </a:r>
            <a:endParaRPr lang="en-US" sz="3300" dirty="0">
              <a:solidFill>
                <a:schemeClr val="bg1"/>
              </a:solidFill>
              <a:latin typeface="Ink Free" panose="03080402000500000000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38" y="658385"/>
            <a:ext cx="3497433" cy="1960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74" y="658385"/>
            <a:ext cx="2690649" cy="1890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41" y="2744454"/>
            <a:ext cx="2597513" cy="2258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20" y="2675077"/>
            <a:ext cx="2330974" cy="22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8221"/>
            <a:ext cx="7462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Contoh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 Source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Tampilan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 Detail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Produk</a:t>
            </a:r>
            <a:endParaRPr lang="en-US" sz="3300" dirty="0">
              <a:solidFill>
                <a:schemeClr val="bg1"/>
              </a:solidFill>
              <a:latin typeface="Ink Free" panose="03080402000500000000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38" y="658385"/>
            <a:ext cx="3497433" cy="1960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74" y="658385"/>
            <a:ext cx="2690649" cy="1890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41" y="2744454"/>
            <a:ext cx="2597513" cy="2258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20" y="2675077"/>
            <a:ext cx="2330974" cy="22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12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93" y="115813"/>
            <a:ext cx="74518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Source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Tampilan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 About Us</a:t>
            </a:r>
            <a:endParaRPr lang="en-US" sz="3300" dirty="0">
              <a:solidFill>
                <a:schemeClr val="bg1"/>
              </a:solidFill>
              <a:latin typeface="Ink Free" panose="03080402000500000000" pitchFamily="66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2" y="904036"/>
            <a:ext cx="3984406" cy="234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47" y="2259724"/>
            <a:ext cx="4136195" cy="26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8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94" y="1101031"/>
            <a:ext cx="7813215" cy="294545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3. </a:t>
            </a:r>
            <a:b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Tampilan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Web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0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30924"/>
            <a:ext cx="2916600" cy="627682"/>
          </a:xfrm>
        </p:spPr>
        <p:txBody>
          <a:bodyPr/>
          <a:lstStyle/>
          <a:p>
            <a:r>
              <a:rPr lang="en-US" dirty="0" err="1" smtClean="0">
                <a:latin typeface="Ink Free" panose="03080402000500000000" pitchFamily="66" charset="0"/>
              </a:rPr>
              <a:t>Tampilan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Awal</a:t>
            </a:r>
            <a:endParaRPr lang="en-US" dirty="0">
              <a:latin typeface="Ink Free" panose="03080402000500000000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19" y="1183411"/>
            <a:ext cx="5942419" cy="36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23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30924"/>
            <a:ext cx="2916600" cy="627682"/>
          </a:xfrm>
        </p:spPr>
        <p:txBody>
          <a:bodyPr/>
          <a:lstStyle/>
          <a:p>
            <a:r>
              <a:rPr lang="en-US" dirty="0" err="1" smtClean="0">
                <a:latin typeface="Ink Free" panose="03080402000500000000" pitchFamily="66" charset="0"/>
              </a:rPr>
              <a:t>Tampilan</a:t>
            </a:r>
            <a:r>
              <a:rPr lang="en-US" dirty="0" smtClean="0">
                <a:latin typeface="Ink Free" panose="03080402000500000000" pitchFamily="66" charset="0"/>
              </a:rPr>
              <a:t> Login</a:t>
            </a:r>
            <a:endParaRPr lang="en-US" dirty="0">
              <a:latin typeface="Ink Free" panose="03080402000500000000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01" y="1058606"/>
            <a:ext cx="4364473" cy="371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4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30924"/>
            <a:ext cx="2916600" cy="627682"/>
          </a:xfrm>
        </p:spPr>
        <p:txBody>
          <a:bodyPr/>
          <a:lstStyle/>
          <a:p>
            <a:r>
              <a:rPr lang="en-US" dirty="0" err="1" smtClean="0">
                <a:latin typeface="Ink Free" panose="03080402000500000000" pitchFamily="66" charset="0"/>
              </a:rPr>
              <a:t>Tampilan</a:t>
            </a:r>
            <a:r>
              <a:rPr lang="en-US" dirty="0" smtClean="0">
                <a:latin typeface="Ink Free" panose="03080402000500000000" pitchFamily="66" charset="0"/>
              </a:rPr>
              <a:t> Home</a:t>
            </a:r>
            <a:endParaRPr lang="en-US" dirty="0">
              <a:latin typeface="Ink Free" panose="03080402000500000000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41" y="1058606"/>
            <a:ext cx="5373305" cy="2021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394" y="3080479"/>
            <a:ext cx="5388952" cy="15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46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30924"/>
            <a:ext cx="4424854" cy="627682"/>
          </a:xfrm>
        </p:spPr>
        <p:txBody>
          <a:bodyPr/>
          <a:lstStyle/>
          <a:p>
            <a:r>
              <a:rPr lang="en-US" dirty="0" err="1" smtClean="0">
                <a:latin typeface="Ink Free" panose="03080402000500000000" pitchFamily="66" charset="0"/>
              </a:rPr>
              <a:t>Tampilan</a:t>
            </a:r>
            <a:r>
              <a:rPr lang="en-US" dirty="0" smtClean="0">
                <a:latin typeface="Ink Free" panose="03080402000500000000" pitchFamily="66" charset="0"/>
              </a:rPr>
              <a:t> Detail </a:t>
            </a:r>
            <a:r>
              <a:rPr lang="en-US" dirty="0" err="1" smtClean="0">
                <a:latin typeface="Ink Free" panose="03080402000500000000" pitchFamily="66" charset="0"/>
              </a:rPr>
              <a:t>Produk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endParaRPr lang="en-US" dirty="0">
              <a:latin typeface="Ink Free" panose="03080402000500000000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1" y="1298936"/>
            <a:ext cx="7178566" cy="33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66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>
            <a:spLocks noGrp="1"/>
          </p:cNvSpPr>
          <p:nvPr>
            <p:ph type="subTitle" idx="1"/>
          </p:nvPr>
        </p:nvSpPr>
        <p:spPr>
          <a:xfrm>
            <a:off x="2555500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359" name="Google Shape;359;p30"/>
          <p:cNvSpPr txBox="1">
            <a:spLocks noGrp="1"/>
          </p:cNvSpPr>
          <p:nvPr>
            <p:ph type="title" idx="6"/>
          </p:nvPr>
        </p:nvSpPr>
        <p:spPr>
          <a:xfrm>
            <a:off x="2257956" y="1079198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Ink Free" panose="03080402000500000000" pitchFamily="66" charset="0"/>
              </a:rPr>
              <a:t>1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361" name="Google Shape;361;p30"/>
          <p:cNvSpPr txBox="1">
            <a:spLocks noGrp="1"/>
          </p:cNvSpPr>
          <p:nvPr>
            <p:ph type="title" idx="4"/>
          </p:nvPr>
        </p:nvSpPr>
        <p:spPr>
          <a:xfrm>
            <a:off x="4712889" y="3592889"/>
            <a:ext cx="2367741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Ink Free" panose="03080402000500000000" pitchFamily="66" charset="0"/>
              </a:rPr>
              <a:t>Tampilan Web Responsive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 idx="8"/>
          </p:nvPr>
        </p:nvSpPr>
        <p:spPr>
          <a:xfrm>
            <a:off x="4896659" y="2932942"/>
            <a:ext cx="15534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F9CB9C"/>
                </a:solidFill>
                <a:latin typeface="Ink Free" panose="03080402000500000000" pitchFamily="66" charset="0"/>
              </a:rPr>
              <a:t>4</a:t>
            </a:r>
            <a:endParaRPr sz="7200" dirty="0">
              <a:solidFill>
                <a:srgbClr val="F9CB9C"/>
              </a:solidFill>
              <a:latin typeface="Ink Free" panose="03080402000500000000" pitchFamily="66" charset="0"/>
            </a:endParaRPr>
          </a:p>
        </p:txBody>
      </p:sp>
      <p:sp>
        <p:nvSpPr>
          <p:cNvPr id="363" name="Google Shape;363;p30"/>
          <p:cNvSpPr txBox="1">
            <a:spLocks noGrp="1"/>
          </p:cNvSpPr>
          <p:nvPr>
            <p:ph type="title" idx="9"/>
          </p:nvPr>
        </p:nvSpPr>
        <p:spPr>
          <a:xfrm>
            <a:off x="2264500" y="3616858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Ink Free" panose="03080402000500000000" pitchFamily="66" charset="0"/>
              </a:rPr>
              <a:t>Tampilan Web</a:t>
            </a:r>
            <a:endParaRPr dirty="0">
              <a:latin typeface="Ink Free" panose="03080402000500000000" pitchFamily="66" charset="0"/>
            </a:endParaRPr>
          </a:p>
        </p:txBody>
      </p:sp>
      <p:sp>
        <p:nvSpPr>
          <p:cNvPr id="365" name="Google Shape;365;p30"/>
          <p:cNvSpPr txBox="1">
            <a:spLocks noGrp="1"/>
          </p:cNvSpPr>
          <p:nvPr>
            <p:ph type="title" idx="14"/>
          </p:nvPr>
        </p:nvSpPr>
        <p:spPr>
          <a:xfrm>
            <a:off x="2264500" y="2995283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Ink Free" panose="03080402000500000000" pitchFamily="66" charset="0"/>
              </a:rPr>
              <a:t>3</a:t>
            </a:r>
            <a:endParaRPr dirty="0">
              <a:latin typeface="Ink Free" panose="03080402000500000000" pitchFamily="66" charset="0"/>
            </a:endParaRPr>
          </a:p>
        </p:txBody>
      </p:sp>
      <p:grpSp>
        <p:nvGrpSpPr>
          <p:cNvPr id="366" name="Google Shape;366;p30"/>
          <p:cNvGrpSpPr/>
          <p:nvPr/>
        </p:nvGrpSpPr>
        <p:grpSpPr>
          <a:xfrm>
            <a:off x="815125" y="498353"/>
            <a:ext cx="7841282" cy="3680621"/>
            <a:chOff x="815125" y="498353"/>
            <a:chExt cx="7841282" cy="3680621"/>
          </a:xfrm>
        </p:grpSpPr>
        <p:sp>
          <p:nvSpPr>
            <p:cNvPr id="367" name="Google Shape;367;p30"/>
            <p:cNvSpPr/>
            <p:nvPr/>
          </p:nvSpPr>
          <p:spPr>
            <a:xfrm>
              <a:off x="1421455" y="2905819"/>
              <a:ext cx="40327" cy="102609"/>
            </a:xfrm>
            <a:custGeom>
              <a:avLst/>
              <a:gdLst/>
              <a:ahLst/>
              <a:cxnLst/>
              <a:rect l="l" t="t" r="r" b="b"/>
              <a:pathLst>
                <a:path w="450" h="1145" extrusionOk="0">
                  <a:moveTo>
                    <a:pt x="251" y="0"/>
                  </a:moveTo>
                  <a:cubicBezTo>
                    <a:pt x="148" y="0"/>
                    <a:pt x="39" y="65"/>
                    <a:pt x="25" y="195"/>
                  </a:cubicBezTo>
                  <a:cubicBezTo>
                    <a:pt x="0" y="452"/>
                    <a:pt x="21" y="690"/>
                    <a:pt x="32" y="947"/>
                  </a:cubicBezTo>
                  <a:cubicBezTo>
                    <a:pt x="37" y="1079"/>
                    <a:pt x="142" y="1145"/>
                    <a:pt x="244" y="1145"/>
                  </a:cubicBezTo>
                  <a:cubicBezTo>
                    <a:pt x="346" y="1145"/>
                    <a:pt x="446" y="1079"/>
                    <a:pt x="441" y="947"/>
                  </a:cubicBezTo>
                  <a:cubicBezTo>
                    <a:pt x="430" y="690"/>
                    <a:pt x="410" y="452"/>
                    <a:pt x="437" y="195"/>
                  </a:cubicBezTo>
                  <a:cubicBezTo>
                    <a:pt x="449" y="65"/>
                    <a:pt x="35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68474" y="4087298"/>
              <a:ext cx="484459" cy="91676"/>
            </a:xfrm>
            <a:custGeom>
              <a:avLst/>
              <a:gdLst/>
              <a:ahLst/>
              <a:cxnLst/>
              <a:rect l="l" t="t" r="r" b="b"/>
              <a:pathLst>
                <a:path w="5406" h="1023" extrusionOk="0">
                  <a:moveTo>
                    <a:pt x="2703" y="1"/>
                  </a:moveTo>
                  <a:cubicBezTo>
                    <a:pt x="1213" y="1"/>
                    <a:pt x="0" y="229"/>
                    <a:pt x="0" y="510"/>
                  </a:cubicBezTo>
                  <a:cubicBezTo>
                    <a:pt x="0" y="794"/>
                    <a:pt x="1213" y="1023"/>
                    <a:pt x="2703" y="1023"/>
                  </a:cubicBezTo>
                  <a:cubicBezTo>
                    <a:pt x="4196" y="1023"/>
                    <a:pt x="5405" y="794"/>
                    <a:pt x="5405" y="510"/>
                  </a:cubicBezTo>
                  <a:cubicBezTo>
                    <a:pt x="5405" y="229"/>
                    <a:pt x="4196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30"/>
            <p:cNvGrpSpPr/>
            <p:nvPr/>
          </p:nvGrpSpPr>
          <p:grpSpPr>
            <a:xfrm>
              <a:off x="815125" y="2904475"/>
              <a:ext cx="1080577" cy="1247706"/>
              <a:chOff x="815125" y="2904475"/>
              <a:chExt cx="1080577" cy="1247706"/>
            </a:xfrm>
          </p:grpSpPr>
          <p:sp>
            <p:nvSpPr>
              <p:cNvPr id="370" name="Google Shape;370;p30"/>
              <p:cNvSpPr/>
              <p:nvPr/>
            </p:nvSpPr>
            <p:spPr>
              <a:xfrm>
                <a:off x="1043909" y="3066036"/>
                <a:ext cx="763920" cy="787916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947933" y="3009145"/>
                <a:ext cx="947768" cy="881543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9837" extrusionOk="0">
                    <a:moveTo>
                      <a:pt x="4985" y="164"/>
                    </a:moveTo>
                    <a:cubicBezTo>
                      <a:pt x="5059" y="164"/>
                      <a:pt x="5134" y="167"/>
                      <a:pt x="5209" y="172"/>
                    </a:cubicBezTo>
                    <a:cubicBezTo>
                      <a:pt x="7256" y="307"/>
                      <a:pt x="9117" y="1197"/>
                      <a:pt x="9810" y="3238"/>
                    </a:cubicBezTo>
                    <a:cubicBezTo>
                      <a:pt x="10461" y="5165"/>
                      <a:pt x="10098" y="7160"/>
                      <a:pt x="8569" y="8563"/>
                    </a:cubicBezTo>
                    <a:cubicBezTo>
                      <a:pt x="7734" y="9333"/>
                      <a:pt x="6680" y="9672"/>
                      <a:pt x="5609" y="9672"/>
                    </a:cubicBezTo>
                    <a:cubicBezTo>
                      <a:pt x="4651" y="9672"/>
                      <a:pt x="3678" y="9400"/>
                      <a:pt x="2839" y="8921"/>
                    </a:cubicBezTo>
                    <a:cubicBezTo>
                      <a:pt x="902" y="7819"/>
                      <a:pt x="157" y="5691"/>
                      <a:pt x="840" y="3581"/>
                    </a:cubicBezTo>
                    <a:cubicBezTo>
                      <a:pt x="1393" y="1878"/>
                      <a:pt x="3085" y="164"/>
                      <a:pt x="4985" y="164"/>
                    </a:cubicBezTo>
                    <a:close/>
                    <a:moveTo>
                      <a:pt x="4982" y="1"/>
                    </a:moveTo>
                    <a:cubicBezTo>
                      <a:pt x="3231" y="1"/>
                      <a:pt x="1616" y="1432"/>
                      <a:pt x="915" y="2947"/>
                    </a:cubicBezTo>
                    <a:cubicBezTo>
                      <a:pt x="1" y="4918"/>
                      <a:pt x="351" y="7264"/>
                      <a:pt x="2104" y="8630"/>
                    </a:cubicBezTo>
                    <a:cubicBezTo>
                      <a:pt x="3096" y="9403"/>
                      <a:pt x="4323" y="9837"/>
                      <a:pt x="5548" y="9837"/>
                    </a:cubicBezTo>
                    <a:cubicBezTo>
                      <a:pt x="6408" y="9837"/>
                      <a:pt x="7267" y="9623"/>
                      <a:pt x="8043" y="9163"/>
                    </a:cubicBezTo>
                    <a:cubicBezTo>
                      <a:pt x="9900" y="8064"/>
                      <a:pt x="10576" y="5899"/>
                      <a:pt x="10149" y="3872"/>
                    </a:cubicBezTo>
                    <a:cubicBezTo>
                      <a:pt x="9634" y="1391"/>
                      <a:pt x="7638" y="16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cubicBezTo>
                      <a:pt x="5133" y="4"/>
                      <a:pt x="5057" y="1"/>
                      <a:pt x="49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090331" y="3022228"/>
                <a:ext cx="388391" cy="428091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4777" extrusionOk="0">
                    <a:moveTo>
                      <a:pt x="2455" y="0"/>
                    </a:moveTo>
                    <a:cubicBezTo>
                      <a:pt x="2376" y="0"/>
                      <a:pt x="2351" y="130"/>
                      <a:pt x="2438" y="164"/>
                    </a:cubicBezTo>
                    <a:cubicBezTo>
                      <a:pt x="2688" y="258"/>
                      <a:pt x="3706" y="546"/>
                      <a:pt x="3436" y="1072"/>
                    </a:cubicBezTo>
                    <a:cubicBezTo>
                      <a:pt x="3350" y="1245"/>
                      <a:pt x="2979" y="1381"/>
                      <a:pt x="2819" y="1425"/>
                    </a:cubicBezTo>
                    <a:cubicBezTo>
                      <a:pt x="2639" y="1478"/>
                      <a:pt x="2348" y="1453"/>
                      <a:pt x="2251" y="1668"/>
                    </a:cubicBezTo>
                    <a:cubicBezTo>
                      <a:pt x="2178" y="1824"/>
                      <a:pt x="2303" y="1924"/>
                      <a:pt x="2307" y="2073"/>
                    </a:cubicBezTo>
                    <a:cubicBezTo>
                      <a:pt x="2328" y="2551"/>
                      <a:pt x="1984" y="2271"/>
                      <a:pt x="1731" y="2447"/>
                    </a:cubicBezTo>
                    <a:cubicBezTo>
                      <a:pt x="1617" y="2531"/>
                      <a:pt x="1610" y="2576"/>
                      <a:pt x="1613" y="2732"/>
                    </a:cubicBezTo>
                    <a:cubicBezTo>
                      <a:pt x="1613" y="2804"/>
                      <a:pt x="1704" y="2850"/>
                      <a:pt x="1735" y="2908"/>
                    </a:cubicBezTo>
                    <a:cubicBezTo>
                      <a:pt x="1904" y="3231"/>
                      <a:pt x="2199" y="3508"/>
                      <a:pt x="2185" y="3913"/>
                    </a:cubicBezTo>
                    <a:cubicBezTo>
                      <a:pt x="1976" y="4380"/>
                      <a:pt x="1708" y="4613"/>
                      <a:pt x="1381" y="4613"/>
                    </a:cubicBezTo>
                    <a:cubicBezTo>
                      <a:pt x="1242" y="4613"/>
                      <a:pt x="1091" y="4570"/>
                      <a:pt x="931" y="4485"/>
                    </a:cubicBezTo>
                    <a:cubicBezTo>
                      <a:pt x="695" y="4315"/>
                      <a:pt x="556" y="4101"/>
                      <a:pt x="515" y="3840"/>
                    </a:cubicBezTo>
                    <a:cubicBezTo>
                      <a:pt x="457" y="3626"/>
                      <a:pt x="442" y="3390"/>
                      <a:pt x="407" y="3168"/>
                    </a:cubicBezTo>
                    <a:cubicBezTo>
                      <a:pt x="328" y="2684"/>
                      <a:pt x="238" y="2198"/>
                      <a:pt x="169" y="1713"/>
                    </a:cubicBezTo>
                    <a:cubicBezTo>
                      <a:pt x="162" y="1671"/>
                      <a:pt x="132" y="1653"/>
                      <a:pt x="100" y="1653"/>
                    </a:cubicBezTo>
                    <a:cubicBezTo>
                      <a:pt x="53" y="1653"/>
                      <a:pt x="1" y="1693"/>
                      <a:pt x="9" y="1755"/>
                    </a:cubicBezTo>
                    <a:cubicBezTo>
                      <a:pt x="116" y="2479"/>
                      <a:pt x="172" y="3279"/>
                      <a:pt x="380" y="3983"/>
                    </a:cubicBezTo>
                    <a:cubicBezTo>
                      <a:pt x="501" y="4405"/>
                      <a:pt x="799" y="4689"/>
                      <a:pt x="1242" y="4763"/>
                    </a:cubicBezTo>
                    <a:cubicBezTo>
                      <a:pt x="1302" y="4772"/>
                      <a:pt x="1363" y="4777"/>
                      <a:pt x="1424" y="4777"/>
                    </a:cubicBezTo>
                    <a:cubicBezTo>
                      <a:pt x="1771" y="4777"/>
                      <a:pt x="2129" y="4624"/>
                      <a:pt x="2282" y="4294"/>
                    </a:cubicBezTo>
                    <a:cubicBezTo>
                      <a:pt x="2528" y="3760"/>
                      <a:pt x="2085" y="3415"/>
                      <a:pt x="1984" y="2946"/>
                    </a:cubicBezTo>
                    <a:cubicBezTo>
                      <a:pt x="1907" y="2584"/>
                      <a:pt x="1999" y="2549"/>
                      <a:pt x="2136" y="2549"/>
                    </a:cubicBezTo>
                    <a:cubicBezTo>
                      <a:pt x="2168" y="2549"/>
                      <a:pt x="2203" y="2551"/>
                      <a:pt x="2239" y="2551"/>
                    </a:cubicBezTo>
                    <a:cubicBezTo>
                      <a:pt x="2342" y="2551"/>
                      <a:pt x="2452" y="2535"/>
                      <a:pt x="2528" y="2409"/>
                    </a:cubicBezTo>
                    <a:cubicBezTo>
                      <a:pt x="2619" y="2260"/>
                      <a:pt x="2435" y="2097"/>
                      <a:pt x="2438" y="1963"/>
                    </a:cubicBezTo>
                    <a:cubicBezTo>
                      <a:pt x="2459" y="1578"/>
                      <a:pt x="2875" y="1613"/>
                      <a:pt x="3142" y="1485"/>
                    </a:cubicBezTo>
                    <a:cubicBezTo>
                      <a:pt x="4333" y="909"/>
                      <a:pt x="3193" y="268"/>
                      <a:pt x="2483" y="5"/>
                    </a:cubicBezTo>
                    <a:cubicBezTo>
                      <a:pt x="2473" y="2"/>
                      <a:pt x="2464" y="0"/>
                      <a:pt x="24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1433643" y="3355057"/>
                <a:ext cx="344480" cy="375666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4192" extrusionOk="0">
                    <a:moveTo>
                      <a:pt x="159" y="0"/>
                    </a:moveTo>
                    <a:cubicBezTo>
                      <a:pt x="142" y="0"/>
                      <a:pt x="125" y="1"/>
                      <a:pt x="107" y="2"/>
                    </a:cubicBezTo>
                    <a:cubicBezTo>
                      <a:pt x="5" y="9"/>
                      <a:pt x="0" y="165"/>
                      <a:pt x="101" y="165"/>
                    </a:cubicBezTo>
                    <a:cubicBezTo>
                      <a:pt x="103" y="165"/>
                      <a:pt x="105" y="165"/>
                      <a:pt x="107" y="165"/>
                    </a:cubicBezTo>
                    <a:cubicBezTo>
                      <a:pt x="124" y="164"/>
                      <a:pt x="141" y="163"/>
                      <a:pt x="157" y="163"/>
                    </a:cubicBezTo>
                    <a:cubicBezTo>
                      <a:pt x="774" y="163"/>
                      <a:pt x="864" y="798"/>
                      <a:pt x="1171" y="1162"/>
                    </a:cubicBezTo>
                    <a:cubicBezTo>
                      <a:pt x="1379" y="1409"/>
                      <a:pt x="1639" y="1516"/>
                      <a:pt x="1913" y="1661"/>
                    </a:cubicBezTo>
                    <a:cubicBezTo>
                      <a:pt x="2941" y="2202"/>
                      <a:pt x="3336" y="3068"/>
                      <a:pt x="3665" y="4135"/>
                    </a:cubicBezTo>
                    <a:cubicBezTo>
                      <a:pt x="3678" y="4175"/>
                      <a:pt x="3710" y="4192"/>
                      <a:pt x="3743" y="4192"/>
                    </a:cubicBezTo>
                    <a:cubicBezTo>
                      <a:pt x="3793" y="4192"/>
                      <a:pt x="3844" y="4151"/>
                      <a:pt x="3825" y="4090"/>
                    </a:cubicBezTo>
                    <a:cubicBezTo>
                      <a:pt x="3513" y="3075"/>
                      <a:pt x="3132" y="2157"/>
                      <a:pt x="2169" y="1610"/>
                    </a:cubicBezTo>
                    <a:cubicBezTo>
                      <a:pt x="1919" y="1471"/>
                      <a:pt x="1622" y="1377"/>
                      <a:pt x="1410" y="1180"/>
                    </a:cubicBezTo>
                    <a:cubicBezTo>
                      <a:pt x="1188" y="975"/>
                      <a:pt x="1098" y="684"/>
                      <a:pt x="925" y="446"/>
                    </a:cubicBezTo>
                    <a:cubicBezTo>
                      <a:pt x="717" y="165"/>
                      <a:pt x="497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1321804" y="3587159"/>
                <a:ext cx="153152" cy="30361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388" extrusionOk="0">
                    <a:moveTo>
                      <a:pt x="996" y="1"/>
                    </a:moveTo>
                    <a:cubicBezTo>
                      <a:pt x="972" y="1"/>
                      <a:pt x="948" y="13"/>
                      <a:pt x="933" y="42"/>
                    </a:cubicBezTo>
                    <a:cubicBezTo>
                      <a:pt x="722" y="468"/>
                      <a:pt x="1" y="821"/>
                      <a:pt x="465" y="1272"/>
                    </a:cubicBezTo>
                    <a:cubicBezTo>
                      <a:pt x="773" y="1569"/>
                      <a:pt x="1179" y="1625"/>
                      <a:pt x="1192" y="2134"/>
                    </a:cubicBezTo>
                    <a:cubicBezTo>
                      <a:pt x="1203" y="2536"/>
                      <a:pt x="884" y="2938"/>
                      <a:pt x="1043" y="3333"/>
                    </a:cubicBezTo>
                    <a:cubicBezTo>
                      <a:pt x="1060" y="3371"/>
                      <a:pt x="1093" y="3387"/>
                      <a:pt x="1126" y="3387"/>
                    </a:cubicBezTo>
                    <a:cubicBezTo>
                      <a:pt x="1177" y="3387"/>
                      <a:pt x="1226" y="3348"/>
                      <a:pt x="1203" y="3288"/>
                    </a:cubicBezTo>
                    <a:cubicBezTo>
                      <a:pt x="988" y="2762"/>
                      <a:pt x="1709" y="2003"/>
                      <a:pt x="1206" y="1549"/>
                    </a:cubicBezTo>
                    <a:cubicBezTo>
                      <a:pt x="1037" y="1396"/>
                      <a:pt x="631" y="1352"/>
                      <a:pt x="535" y="1115"/>
                    </a:cubicBezTo>
                    <a:cubicBezTo>
                      <a:pt x="410" y="814"/>
                      <a:pt x="946" y="381"/>
                      <a:pt x="1075" y="125"/>
                    </a:cubicBezTo>
                    <a:cubicBezTo>
                      <a:pt x="1108" y="60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372705" y="3355236"/>
                <a:ext cx="81102" cy="24635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2749" extrusionOk="0">
                    <a:moveTo>
                      <a:pt x="787" y="0"/>
                    </a:moveTo>
                    <a:cubicBezTo>
                      <a:pt x="780" y="0"/>
                      <a:pt x="774" y="1"/>
                      <a:pt x="766" y="3"/>
                    </a:cubicBezTo>
                    <a:cubicBezTo>
                      <a:pt x="455" y="69"/>
                      <a:pt x="209" y="305"/>
                      <a:pt x="167" y="627"/>
                    </a:cubicBezTo>
                    <a:cubicBezTo>
                      <a:pt x="80" y="1333"/>
                      <a:pt x="614" y="1920"/>
                      <a:pt x="357" y="2651"/>
                    </a:cubicBezTo>
                    <a:cubicBezTo>
                      <a:pt x="337" y="2709"/>
                      <a:pt x="386" y="2749"/>
                      <a:pt x="435" y="2749"/>
                    </a:cubicBezTo>
                    <a:cubicBezTo>
                      <a:pt x="467" y="2749"/>
                      <a:pt x="500" y="2732"/>
                      <a:pt x="514" y="2692"/>
                    </a:cubicBezTo>
                    <a:cubicBezTo>
                      <a:pt x="621" y="2390"/>
                      <a:pt x="624" y="2107"/>
                      <a:pt x="562" y="1795"/>
                    </a:cubicBezTo>
                    <a:cubicBezTo>
                      <a:pt x="461" y="1279"/>
                      <a:pt x="1" y="336"/>
                      <a:pt x="808" y="159"/>
                    </a:cubicBezTo>
                    <a:cubicBezTo>
                      <a:pt x="905" y="140"/>
                      <a:pt x="873" y="0"/>
                      <a:pt x="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391524" y="3866040"/>
                <a:ext cx="49916" cy="286141"/>
              </a:xfrm>
              <a:custGeom>
                <a:avLst/>
                <a:gdLst/>
                <a:ahLst/>
                <a:cxnLst/>
                <a:rect l="l" t="t" r="r" b="b"/>
                <a:pathLst>
                  <a:path w="557" h="3193" extrusionOk="0">
                    <a:moveTo>
                      <a:pt x="355" y="1"/>
                    </a:moveTo>
                    <a:cubicBezTo>
                      <a:pt x="252" y="1"/>
                      <a:pt x="146" y="66"/>
                      <a:pt x="141" y="197"/>
                    </a:cubicBezTo>
                    <a:cubicBezTo>
                      <a:pt x="102" y="1132"/>
                      <a:pt x="43" y="2061"/>
                      <a:pt x="6" y="2997"/>
                    </a:cubicBezTo>
                    <a:cubicBezTo>
                      <a:pt x="1" y="3128"/>
                      <a:pt x="100" y="3193"/>
                      <a:pt x="201" y="3193"/>
                    </a:cubicBezTo>
                    <a:cubicBezTo>
                      <a:pt x="304" y="3193"/>
                      <a:pt x="409" y="3127"/>
                      <a:pt x="414" y="2997"/>
                    </a:cubicBezTo>
                    <a:cubicBezTo>
                      <a:pt x="456" y="2061"/>
                      <a:pt x="512" y="1132"/>
                      <a:pt x="550" y="197"/>
                    </a:cubicBezTo>
                    <a:cubicBezTo>
                      <a:pt x="556" y="66"/>
                      <a:pt x="458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815125" y="2904475"/>
                <a:ext cx="650515" cy="1093482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12202" extrusionOk="0">
                    <a:moveTo>
                      <a:pt x="6831" y="1"/>
                    </a:moveTo>
                    <a:cubicBezTo>
                      <a:pt x="6029" y="1"/>
                      <a:pt x="5112" y="353"/>
                      <a:pt x="4407" y="664"/>
                    </a:cubicBezTo>
                    <a:cubicBezTo>
                      <a:pt x="3998" y="844"/>
                      <a:pt x="3611" y="1090"/>
                      <a:pt x="3243" y="1350"/>
                    </a:cubicBezTo>
                    <a:cubicBezTo>
                      <a:pt x="2353" y="1988"/>
                      <a:pt x="1625" y="2826"/>
                      <a:pt x="1185" y="3835"/>
                    </a:cubicBezTo>
                    <a:cubicBezTo>
                      <a:pt x="0" y="6555"/>
                      <a:pt x="897" y="9710"/>
                      <a:pt x="3465" y="11211"/>
                    </a:cubicBezTo>
                    <a:cubicBezTo>
                      <a:pt x="4407" y="11765"/>
                      <a:pt x="5540" y="12171"/>
                      <a:pt x="6642" y="12202"/>
                    </a:cubicBezTo>
                    <a:cubicBezTo>
                      <a:pt x="6644" y="12202"/>
                      <a:pt x="6646" y="12202"/>
                      <a:pt x="6649" y="12202"/>
                    </a:cubicBezTo>
                    <a:cubicBezTo>
                      <a:pt x="6905" y="12202"/>
                      <a:pt x="6903" y="11800"/>
                      <a:pt x="6642" y="11793"/>
                    </a:cubicBezTo>
                    <a:cubicBezTo>
                      <a:pt x="5502" y="11762"/>
                      <a:pt x="4313" y="11295"/>
                      <a:pt x="3371" y="10674"/>
                    </a:cubicBezTo>
                    <a:cubicBezTo>
                      <a:pt x="1839" y="9666"/>
                      <a:pt x="1078" y="8082"/>
                      <a:pt x="1099" y="6264"/>
                    </a:cubicBezTo>
                    <a:cubicBezTo>
                      <a:pt x="1116" y="4673"/>
                      <a:pt x="1740" y="3190"/>
                      <a:pt x="2928" y="2122"/>
                    </a:cubicBezTo>
                    <a:cubicBezTo>
                      <a:pt x="3236" y="1849"/>
                      <a:pt x="3572" y="1614"/>
                      <a:pt x="3923" y="1392"/>
                    </a:cubicBezTo>
                    <a:cubicBezTo>
                      <a:pt x="4685" y="913"/>
                      <a:pt x="5872" y="412"/>
                      <a:pt x="6823" y="412"/>
                    </a:cubicBezTo>
                    <a:cubicBezTo>
                      <a:pt x="6883" y="412"/>
                      <a:pt x="6942" y="414"/>
                      <a:pt x="6999" y="418"/>
                    </a:cubicBezTo>
                    <a:cubicBezTo>
                      <a:pt x="7005" y="418"/>
                      <a:pt x="7010" y="418"/>
                      <a:pt x="7015" y="418"/>
                    </a:cubicBezTo>
                    <a:cubicBezTo>
                      <a:pt x="7259" y="418"/>
                      <a:pt x="7253" y="26"/>
                      <a:pt x="6999" y="6"/>
                    </a:cubicBezTo>
                    <a:cubicBezTo>
                      <a:pt x="6944" y="2"/>
                      <a:pt x="6887" y="1"/>
                      <a:pt x="68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1416347" y="3359986"/>
                <a:ext cx="61297" cy="69004"/>
              </a:xfrm>
              <a:custGeom>
                <a:avLst/>
                <a:gdLst/>
                <a:ahLst/>
                <a:cxnLst/>
                <a:rect l="l" t="t" r="r" b="b"/>
                <a:pathLst>
                  <a:path w="684" h="770" extrusionOk="0">
                    <a:moveTo>
                      <a:pt x="568" y="0"/>
                    </a:moveTo>
                    <a:cubicBezTo>
                      <a:pt x="543" y="0"/>
                      <a:pt x="517" y="11"/>
                      <a:pt x="498" y="37"/>
                    </a:cubicBezTo>
                    <a:cubicBezTo>
                      <a:pt x="348" y="245"/>
                      <a:pt x="193" y="446"/>
                      <a:pt x="44" y="653"/>
                    </a:cubicBezTo>
                    <a:cubicBezTo>
                      <a:pt x="0" y="712"/>
                      <a:pt x="57" y="770"/>
                      <a:pt x="116" y="770"/>
                    </a:cubicBezTo>
                    <a:cubicBezTo>
                      <a:pt x="142" y="770"/>
                      <a:pt x="168" y="759"/>
                      <a:pt x="186" y="733"/>
                    </a:cubicBezTo>
                    <a:cubicBezTo>
                      <a:pt x="335" y="529"/>
                      <a:pt x="491" y="328"/>
                      <a:pt x="640" y="120"/>
                    </a:cubicBezTo>
                    <a:cubicBezTo>
                      <a:pt x="683" y="59"/>
                      <a:pt x="627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1420380" y="3374055"/>
                <a:ext cx="84865" cy="10888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15" extrusionOk="0">
                    <a:moveTo>
                      <a:pt x="832" y="1"/>
                    </a:moveTo>
                    <a:cubicBezTo>
                      <a:pt x="807" y="1"/>
                      <a:pt x="782" y="11"/>
                      <a:pt x="765" y="36"/>
                    </a:cubicBezTo>
                    <a:cubicBezTo>
                      <a:pt x="511" y="379"/>
                      <a:pt x="241" y="718"/>
                      <a:pt x="37" y="1093"/>
                    </a:cubicBezTo>
                    <a:cubicBezTo>
                      <a:pt x="1" y="1155"/>
                      <a:pt x="59" y="1214"/>
                      <a:pt x="115" y="1214"/>
                    </a:cubicBezTo>
                    <a:cubicBezTo>
                      <a:pt x="139" y="1214"/>
                      <a:pt x="163" y="1203"/>
                      <a:pt x="179" y="1176"/>
                    </a:cubicBezTo>
                    <a:cubicBezTo>
                      <a:pt x="383" y="802"/>
                      <a:pt x="654" y="462"/>
                      <a:pt x="903" y="119"/>
                    </a:cubicBezTo>
                    <a:cubicBezTo>
                      <a:pt x="947" y="58"/>
                      <a:pt x="890" y="1"/>
                      <a:pt x="8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1436690" y="3417787"/>
                <a:ext cx="98576" cy="130121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52" extrusionOk="0">
                    <a:moveTo>
                      <a:pt x="987" y="1"/>
                    </a:moveTo>
                    <a:cubicBezTo>
                      <a:pt x="962" y="1"/>
                      <a:pt x="938" y="12"/>
                      <a:pt x="922" y="40"/>
                    </a:cubicBezTo>
                    <a:cubicBezTo>
                      <a:pt x="649" y="483"/>
                      <a:pt x="246" y="847"/>
                      <a:pt x="32" y="1326"/>
                    </a:cubicBezTo>
                    <a:cubicBezTo>
                      <a:pt x="1" y="1392"/>
                      <a:pt x="58" y="1452"/>
                      <a:pt x="110" y="1452"/>
                    </a:cubicBezTo>
                    <a:cubicBezTo>
                      <a:pt x="134" y="1452"/>
                      <a:pt x="157" y="1439"/>
                      <a:pt x="171" y="1409"/>
                    </a:cubicBezTo>
                    <a:cubicBezTo>
                      <a:pt x="388" y="931"/>
                      <a:pt x="791" y="566"/>
                      <a:pt x="1061" y="123"/>
                    </a:cubicBezTo>
                    <a:cubicBezTo>
                      <a:pt x="1099" y="60"/>
                      <a:pt x="1042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1423696" y="3463222"/>
                <a:ext cx="146252" cy="20002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232" extrusionOk="0">
                    <a:moveTo>
                      <a:pt x="1513" y="1"/>
                    </a:moveTo>
                    <a:cubicBezTo>
                      <a:pt x="1488" y="1"/>
                      <a:pt x="1463" y="11"/>
                      <a:pt x="1445" y="35"/>
                    </a:cubicBezTo>
                    <a:cubicBezTo>
                      <a:pt x="960" y="715"/>
                      <a:pt x="395" y="1352"/>
                      <a:pt x="31" y="2108"/>
                    </a:cubicBezTo>
                    <a:cubicBezTo>
                      <a:pt x="0" y="2172"/>
                      <a:pt x="58" y="2231"/>
                      <a:pt x="112" y="2231"/>
                    </a:cubicBezTo>
                    <a:cubicBezTo>
                      <a:pt x="136" y="2231"/>
                      <a:pt x="159" y="2219"/>
                      <a:pt x="173" y="2191"/>
                    </a:cubicBezTo>
                    <a:cubicBezTo>
                      <a:pt x="537" y="1435"/>
                      <a:pt x="1098" y="798"/>
                      <a:pt x="1587" y="118"/>
                    </a:cubicBezTo>
                    <a:cubicBezTo>
                      <a:pt x="1631" y="60"/>
                      <a:pt x="1573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1442246" y="3485088"/>
                <a:ext cx="165250" cy="229504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561" extrusionOk="0">
                    <a:moveTo>
                      <a:pt x="1729" y="1"/>
                    </a:moveTo>
                    <a:cubicBezTo>
                      <a:pt x="1704" y="1"/>
                      <a:pt x="1679" y="12"/>
                      <a:pt x="1660" y="37"/>
                    </a:cubicBezTo>
                    <a:cubicBezTo>
                      <a:pt x="1363" y="463"/>
                      <a:pt x="1054" y="882"/>
                      <a:pt x="750" y="1306"/>
                    </a:cubicBezTo>
                    <a:cubicBezTo>
                      <a:pt x="489" y="1669"/>
                      <a:pt x="168" y="2033"/>
                      <a:pt x="22" y="2459"/>
                    </a:cubicBezTo>
                    <a:cubicBezTo>
                      <a:pt x="1" y="2520"/>
                      <a:pt x="51" y="2560"/>
                      <a:pt x="102" y="2560"/>
                    </a:cubicBezTo>
                    <a:cubicBezTo>
                      <a:pt x="135" y="2560"/>
                      <a:pt x="167" y="2543"/>
                      <a:pt x="181" y="2504"/>
                    </a:cubicBezTo>
                    <a:cubicBezTo>
                      <a:pt x="334" y="2051"/>
                      <a:pt x="701" y="1651"/>
                      <a:pt x="978" y="1267"/>
                    </a:cubicBezTo>
                    <a:cubicBezTo>
                      <a:pt x="1255" y="886"/>
                      <a:pt x="1532" y="505"/>
                      <a:pt x="1802" y="121"/>
                    </a:cubicBezTo>
                    <a:cubicBezTo>
                      <a:pt x="1844" y="60"/>
                      <a:pt x="1788" y="1"/>
                      <a:pt x="17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1452551" y="3512241"/>
                <a:ext cx="203605" cy="32037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3575" extrusionOk="0">
                    <a:moveTo>
                      <a:pt x="2157" y="0"/>
                    </a:moveTo>
                    <a:cubicBezTo>
                      <a:pt x="2133" y="0"/>
                      <a:pt x="2109" y="11"/>
                      <a:pt x="2093" y="39"/>
                    </a:cubicBezTo>
                    <a:cubicBezTo>
                      <a:pt x="1732" y="680"/>
                      <a:pt x="1324" y="1290"/>
                      <a:pt x="912" y="1900"/>
                    </a:cubicBezTo>
                    <a:cubicBezTo>
                      <a:pt x="586" y="2378"/>
                      <a:pt x="111" y="2884"/>
                      <a:pt x="11" y="3473"/>
                    </a:cubicBezTo>
                    <a:cubicBezTo>
                      <a:pt x="1" y="3535"/>
                      <a:pt x="53" y="3575"/>
                      <a:pt x="100" y="3575"/>
                    </a:cubicBezTo>
                    <a:cubicBezTo>
                      <a:pt x="133" y="3575"/>
                      <a:pt x="163" y="3557"/>
                      <a:pt x="170" y="3515"/>
                    </a:cubicBezTo>
                    <a:cubicBezTo>
                      <a:pt x="274" y="2901"/>
                      <a:pt x="835" y="2305"/>
                      <a:pt x="1179" y="1796"/>
                    </a:cubicBezTo>
                    <a:cubicBezTo>
                      <a:pt x="1549" y="1249"/>
                      <a:pt x="1909" y="697"/>
                      <a:pt x="2235" y="122"/>
                    </a:cubicBezTo>
                    <a:cubicBezTo>
                      <a:pt x="2271" y="59"/>
                      <a:pt x="2213" y="0"/>
                      <a:pt x="2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550231" y="3559558"/>
                <a:ext cx="150912" cy="262572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930" extrusionOk="0">
                    <a:moveTo>
                      <a:pt x="1571" y="0"/>
                    </a:moveTo>
                    <a:cubicBezTo>
                      <a:pt x="1546" y="0"/>
                      <a:pt x="1522" y="12"/>
                      <a:pt x="1506" y="41"/>
                    </a:cubicBezTo>
                    <a:cubicBezTo>
                      <a:pt x="1013" y="966"/>
                      <a:pt x="428" y="1864"/>
                      <a:pt x="26" y="2830"/>
                    </a:cubicBezTo>
                    <a:cubicBezTo>
                      <a:pt x="1" y="2890"/>
                      <a:pt x="50" y="2930"/>
                      <a:pt x="102" y="2930"/>
                    </a:cubicBezTo>
                    <a:cubicBezTo>
                      <a:pt x="135" y="2930"/>
                      <a:pt x="169" y="2913"/>
                      <a:pt x="185" y="2875"/>
                    </a:cubicBezTo>
                    <a:cubicBezTo>
                      <a:pt x="580" y="1919"/>
                      <a:pt x="1162" y="1036"/>
                      <a:pt x="1648" y="124"/>
                    </a:cubicBezTo>
                    <a:cubicBezTo>
                      <a:pt x="1683" y="60"/>
                      <a:pt x="1627" y="0"/>
                      <a:pt x="1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26672" y="3661091"/>
                <a:ext cx="92393" cy="18586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074" extrusionOk="0">
                    <a:moveTo>
                      <a:pt x="918" y="0"/>
                    </a:moveTo>
                    <a:cubicBezTo>
                      <a:pt x="894" y="0"/>
                      <a:pt x="871" y="12"/>
                      <a:pt x="857" y="41"/>
                    </a:cubicBezTo>
                    <a:cubicBezTo>
                      <a:pt x="549" y="661"/>
                      <a:pt x="317" y="1320"/>
                      <a:pt x="29" y="1947"/>
                    </a:cubicBezTo>
                    <a:cubicBezTo>
                      <a:pt x="0" y="2013"/>
                      <a:pt x="56" y="2073"/>
                      <a:pt x="109" y="2073"/>
                    </a:cubicBezTo>
                    <a:cubicBezTo>
                      <a:pt x="133" y="2073"/>
                      <a:pt x="157" y="2061"/>
                      <a:pt x="171" y="2030"/>
                    </a:cubicBezTo>
                    <a:cubicBezTo>
                      <a:pt x="459" y="1400"/>
                      <a:pt x="691" y="744"/>
                      <a:pt x="999" y="124"/>
                    </a:cubicBezTo>
                    <a:cubicBezTo>
                      <a:pt x="1030" y="60"/>
                      <a:pt x="972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681874" y="3704554"/>
                <a:ext cx="54934" cy="109151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18" extrusionOk="0">
                    <a:moveTo>
                      <a:pt x="501" y="0"/>
                    </a:moveTo>
                    <a:cubicBezTo>
                      <a:pt x="476" y="0"/>
                      <a:pt x="451" y="12"/>
                      <a:pt x="435" y="42"/>
                    </a:cubicBezTo>
                    <a:cubicBezTo>
                      <a:pt x="254" y="371"/>
                      <a:pt x="234" y="776"/>
                      <a:pt x="37" y="1098"/>
                    </a:cubicBezTo>
                    <a:cubicBezTo>
                      <a:pt x="0" y="1160"/>
                      <a:pt x="55" y="1217"/>
                      <a:pt x="111" y="1217"/>
                    </a:cubicBezTo>
                    <a:cubicBezTo>
                      <a:pt x="136" y="1217"/>
                      <a:pt x="161" y="1206"/>
                      <a:pt x="179" y="1177"/>
                    </a:cubicBezTo>
                    <a:cubicBezTo>
                      <a:pt x="376" y="859"/>
                      <a:pt x="397" y="454"/>
                      <a:pt x="577" y="125"/>
                    </a:cubicBezTo>
                    <a:cubicBezTo>
                      <a:pt x="613" y="60"/>
                      <a:pt x="556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92251" y="3739325"/>
                <a:ext cx="62551" cy="9570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68" extrusionOk="0">
                    <a:moveTo>
                      <a:pt x="585" y="0"/>
                    </a:moveTo>
                    <a:cubicBezTo>
                      <a:pt x="561" y="0"/>
                      <a:pt x="538" y="12"/>
                      <a:pt x="524" y="41"/>
                    </a:cubicBezTo>
                    <a:cubicBezTo>
                      <a:pt x="375" y="350"/>
                      <a:pt x="212" y="651"/>
                      <a:pt x="39" y="946"/>
                    </a:cubicBezTo>
                    <a:cubicBezTo>
                      <a:pt x="0" y="1008"/>
                      <a:pt x="57" y="1068"/>
                      <a:pt x="113" y="1068"/>
                    </a:cubicBezTo>
                    <a:cubicBezTo>
                      <a:pt x="137" y="1068"/>
                      <a:pt x="162" y="1056"/>
                      <a:pt x="178" y="1029"/>
                    </a:cubicBezTo>
                    <a:cubicBezTo>
                      <a:pt x="354" y="735"/>
                      <a:pt x="517" y="433"/>
                      <a:pt x="666" y="124"/>
                    </a:cubicBezTo>
                    <a:cubicBezTo>
                      <a:pt x="697" y="60"/>
                      <a:pt x="639" y="0"/>
                      <a:pt x="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84195" y="3575688"/>
                <a:ext cx="66136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72" extrusionOk="0">
                    <a:moveTo>
                      <a:pt x="625" y="0"/>
                    </a:moveTo>
                    <a:cubicBezTo>
                      <a:pt x="601" y="0"/>
                      <a:pt x="577" y="13"/>
                      <a:pt x="562" y="42"/>
                    </a:cubicBezTo>
                    <a:cubicBezTo>
                      <a:pt x="396" y="349"/>
                      <a:pt x="222" y="651"/>
                      <a:pt x="39" y="949"/>
                    </a:cubicBezTo>
                    <a:cubicBezTo>
                      <a:pt x="0" y="1012"/>
                      <a:pt x="57" y="1071"/>
                      <a:pt x="114" y="1071"/>
                    </a:cubicBezTo>
                    <a:cubicBezTo>
                      <a:pt x="139" y="1071"/>
                      <a:pt x="163" y="1060"/>
                      <a:pt x="180" y="1032"/>
                    </a:cubicBezTo>
                    <a:cubicBezTo>
                      <a:pt x="364" y="734"/>
                      <a:pt x="538" y="433"/>
                      <a:pt x="704" y="125"/>
                    </a:cubicBezTo>
                    <a:cubicBezTo>
                      <a:pt x="737" y="60"/>
                      <a:pt x="68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489562" y="3610100"/>
                <a:ext cx="69183" cy="8298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926" extrusionOk="0">
                    <a:moveTo>
                      <a:pt x="653" y="1"/>
                    </a:moveTo>
                    <a:cubicBezTo>
                      <a:pt x="628" y="1"/>
                      <a:pt x="603" y="11"/>
                      <a:pt x="585" y="35"/>
                    </a:cubicBezTo>
                    <a:cubicBezTo>
                      <a:pt x="395" y="285"/>
                      <a:pt x="228" y="555"/>
                      <a:pt x="45" y="808"/>
                    </a:cubicBezTo>
                    <a:cubicBezTo>
                      <a:pt x="1" y="869"/>
                      <a:pt x="58" y="926"/>
                      <a:pt x="117" y="926"/>
                    </a:cubicBezTo>
                    <a:cubicBezTo>
                      <a:pt x="143" y="926"/>
                      <a:pt x="168" y="916"/>
                      <a:pt x="187" y="891"/>
                    </a:cubicBezTo>
                    <a:cubicBezTo>
                      <a:pt x="371" y="635"/>
                      <a:pt x="537" y="368"/>
                      <a:pt x="727" y="118"/>
                    </a:cubicBezTo>
                    <a:cubicBezTo>
                      <a:pt x="771" y="60"/>
                      <a:pt x="713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566630" y="3655983"/>
                <a:ext cx="120174" cy="215614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06" extrusionOk="0">
                    <a:moveTo>
                      <a:pt x="1227" y="1"/>
                    </a:moveTo>
                    <a:cubicBezTo>
                      <a:pt x="1202" y="1"/>
                      <a:pt x="1177" y="12"/>
                      <a:pt x="1160" y="40"/>
                    </a:cubicBezTo>
                    <a:cubicBezTo>
                      <a:pt x="716" y="750"/>
                      <a:pt x="349" y="1536"/>
                      <a:pt x="23" y="2309"/>
                    </a:cubicBezTo>
                    <a:cubicBezTo>
                      <a:pt x="0" y="2367"/>
                      <a:pt x="48" y="2405"/>
                      <a:pt x="98" y="2405"/>
                    </a:cubicBezTo>
                    <a:cubicBezTo>
                      <a:pt x="131" y="2405"/>
                      <a:pt x="166" y="2389"/>
                      <a:pt x="182" y="2351"/>
                    </a:cubicBezTo>
                    <a:cubicBezTo>
                      <a:pt x="498" y="1591"/>
                      <a:pt x="865" y="819"/>
                      <a:pt x="1302" y="123"/>
                    </a:cubicBezTo>
                    <a:cubicBezTo>
                      <a:pt x="1340" y="60"/>
                      <a:pt x="128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182096" y="3041227"/>
                <a:ext cx="173405" cy="157633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759" extrusionOk="0">
                    <a:moveTo>
                      <a:pt x="1809" y="1"/>
                    </a:moveTo>
                    <a:cubicBezTo>
                      <a:pt x="1792" y="1"/>
                      <a:pt x="1773" y="7"/>
                      <a:pt x="1757" y="22"/>
                    </a:cubicBezTo>
                    <a:cubicBezTo>
                      <a:pt x="1171" y="538"/>
                      <a:pt x="613" y="1075"/>
                      <a:pt x="60" y="1619"/>
                    </a:cubicBezTo>
                    <a:cubicBezTo>
                      <a:pt x="1" y="1675"/>
                      <a:pt x="55" y="1758"/>
                      <a:pt x="118" y="1758"/>
                    </a:cubicBezTo>
                    <a:cubicBezTo>
                      <a:pt x="137" y="1758"/>
                      <a:pt x="156" y="1751"/>
                      <a:pt x="173" y="1733"/>
                    </a:cubicBezTo>
                    <a:cubicBezTo>
                      <a:pt x="728" y="1189"/>
                      <a:pt x="1289" y="652"/>
                      <a:pt x="1871" y="139"/>
                    </a:cubicBezTo>
                    <a:cubicBezTo>
                      <a:pt x="1934" y="85"/>
                      <a:pt x="1875" y="1"/>
                      <a:pt x="18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128327" y="3024289"/>
                <a:ext cx="188012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856" extrusionOk="0">
                    <a:moveTo>
                      <a:pt x="1975" y="1"/>
                    </a:moveTo>
                    <a:cubicBezTo>
                      <a:pt x="1956" y="1"/>
                      <a:pt x="1937" y="8"/>
                      <a:pt x="1920" y="24"/>
                    </a:cubicBezTo>
                    <a:cubicBezTo>
                      <a:pt x="1307" y="595"/>
                      <a:pt x="666" y="1136"/>
                      <a:pt x="60" y="1714"/>
                    </a:cubicBezTo>
                    <a:cubicBezTo>
                      <a:pt x="0" y="1771"/>
                      <a:pt x="59" y="1855"/>
                      <a:pt x="124" y="1855"/>
                    </a:cubicBezTo>
                    <a:cubicBezTo>
                      <a:pt x="142" y="1855"/>
                      <a:pt x="161" y="1848"/>
                      <a:pt x="178" y="1832"/>
                    </a:cubicBezTo>
                    <a:cubicBezTo>
                      <a:pt x="781" y="1250"/>
                      <a:pt x="1425" y="713"/>
                      <a:pt x="2038" y="141"/>
                    </a:cubicBezTo>
                    <a:cubicBezTo>
                      <a:pt x="2098" y="85"/>
                      <a:pt x="2039" y="1"/>
                      <a:pt x="19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1144547" y="3053593"/>
                <a:ext cx="238555" cy="24258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707" extrusionOk="0">
                    <a:moveTo>
                      <a:pt x="2537" y="1"/>
                    </a:moveTo>
                    <a:cubicBezTo>
                      <a:pt x="2519" y="1"/>
                      <a:pt x="2499" y="7"/>
                      <a:pt x="2481" y="22"/>
                    </a:cubicBezTo>
                    <a:cubicBezTo>
                      <a:pt x="1584" y="778"/>
                      <a:pt x="908" y="1758"/>
                      <a:pt x="59" y="2569"/>
                    </a:cubicBezTo>
                    <a:cubicBezTo>
                      <a:pt x="0" y="2625"/>
                      <a:pt x="55" y="2706"/>
                      <a:pt x="118" y="2706"/>
                    </a:cubicBezTo>
                    <a:cubicBezTo>
                      <a:pt x="137" y="2706"/>
                      <a:pt x="156" y="2699"/>
                      <a:pt x="173" y="2683"/>
                    </a:cubicBezTo>
                    <a:cubicBezTo>
                      <a:pt x="1022" y="1876"/>
                      <a:pt x="1698" y="895"/>
                      <a:pt x="2599" y="137"/>
                    </a:cubicBezTo>
                    <a:cubicBezTo>
                      <a:pt x="2661" y="83"/>
                      <a:pt x="2605" y="1"/>
                      <a:pt x="25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1119366" y="3281842"/>
                <a:ext cx="111481" cy="9588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070" extrusionOk="0">
                    <a:moveTo>
                      <a:pt x="1119" y="1"/>
                    </a:moveTo>
                    <a:cubicBezTo>
                      <a:pt x="1101" y="1"/>
                      <a:pt x="1081" y="7"/>
                      <a:pt x="1064" y="22"/>
                    </a:cubicBezTo>
                    <a:cubicBezTo>
                      <a:pt x="721" y="316"/>
                      <a:pt x="375" y="607"/>
                      <a:pt x="59" y="930"/>
                    </a:cubicBezTo>
                    <a:cubicBezTo>
                      <a:pt x="1" y="988"/>
                      <a:pt x="57" y="1069"/>
                      <a:pt x="119" y="1069"/>
                    </a:cubicBezTo>
                    <a:cubicBezTo>
                      <a:pt x="138" y="1069"/>
                      <a:pt x="157" y="1062"/>
                      <a:pt x="174" y="1044"/>
                    </a:cubicBezTo>
                    <a:cubicBezTo>
                      <a:pt x="489" y="722"/>
                      <a:pt x="835" y="431"/>
                      <a:pt x="1179" y="136"/>
                    </a:cubicBezTo>
                    <a:cubicBezTo>
                      <a:pt x="1244" y="82"/>
                      <a:pt x="1186" y="1"/>
                      <a:pt x="1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1139170" y="3321810"/>
                <a:ext cx="113005" cy="99652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12" extrusionOk="0">
                    <a:moveTo>
                      <a:pt x="1146" y="0"/>
                    </a:moveTo>
                    <a:cubicBezTo>
                      <a:pt x="1122" y="0"/>
                      <a:pt x="1097" y="11"/>
                      <a:pt x="1079" y="37"/>
                    </a:cubicBezTo>
                    <a:cubicBezTo>
                      <a:pt x="812" y="411"/>
                      <a:pt x="403" y="674"/>
                      <a:pt x="60" y="975"/>
                    </a:cubicBezTo>
                    <a:cubicBezTo>
                      <a:pt x="1" y="1030"/>
                      <a:pt x="58" y="1112"/>
                      <a:pt x="123" y="1112"/>
                    </a:cubicBezTo>
                    <a:cubicBezTo>
                      <a:pt x="141" y="1112"/>
                      <a:pt x="160" y="1105"/>
                      <a:pt x="178" y="1090"/>
                    </a:cubicBezTo>
                    <a:cubicBezTo>
                      <a:pt x="531" y="782"/>
                      <a:pt x="944" y="508"/>
                      <a:pt x="1217" y="120"/>
                    </a:cubicBezTo>
                    <a:cubicBezTo>
                      <a:pt x="1261" y="59"/>
                      <a:pt x="1204" y="0"/>
                      <a:pt x="1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1176181" y="3366797"/>
                <a:ext cx="101444" cy="7868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78" extrusionOk="0">
                    <a:moveTo>
                      <a:pt x="1012" y="0"/>
                    </a:moveTo>
                    <a:cubicBezTo>
                      <a:pt x="993" y="0"/>
                      <a:pt x="974" y="7"/>
                      <a:pt x="957" y="24"/>
                    </a:cubicBezTo>
                    <a:cubicBezTo>
                      <a:pt x="693" y="286"/>
                      <a:pt x="392" y="526"/>
                      <a:pt x="76" y="723"/>
                    </a:cubicBezTo>
                    <a:cubicBezTo>
                      <a:pt x="1" y="770"/>
                      <a:pt x="48" y="878"/>
                      <a:pt x="118" y="878"/>
                    </a:cubicBezTo>
                    <a:cubicBezTo>
                      <a:pt x="131" y="878"/>
                      <a:pt x="145" y="874"/>
                      <a:pt x="160" y="865"/>
                    </a:cubicBezTo>
                    <a:cubicBezTo>
                      <a:pt x="486" y="661"/>
                      <a:pt x="801" y="411"/>
                      <a:pt x="1074" y="141"/>
                    </a:cubicBezTo>
                    <a:cubicBezTo>
                      <a:pt x="1131" y="82"/>
                      <a:pt x="1075" y="0"/>
                      <a:pt x="10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94481" y="3122776"/>
                <a:ext cx="139172" cy="13567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14" extrusionOk="0">
                    <a:moveTo>
                      <a:pt x="1138" y="197"/>
                    </a:moveTo>
                    <a:cubicBezTo>
                      <a:pt x="1248" y="197"/>
                      <a:pt x="1338" y="238"/>
                      <a:pt x="1372" y="390"/>
                    </a:cubicBezTo>
                    <a:cubicBezTo>
                      <a:pt x="1407" y="539"/>
                      <a:pt x="1338" y="788"/>
                      <a:pt x="1307" y="927"/>
                    </a:cubicBezTo>
                    <a:cubicBezTo>
                      <a:pt x="1296" y="986"/>
                      <a:pt x="1286" y="1049"/>
                      <a:pt x="1265" y="1108"/>
                    </a:cubicBezTo>
                    <a:cubicBezTo>
                      <a:pt x="1230" y="1167"/>
                      <a:pt x="1192" y="1229"/>
                      <a:pt x="1158" y="1287"/>
                    </a:cubicBezTo>
                    <a:cubicBezTo>
                      <a:pt x="1064" y="1301"/>
                      <a:pt x="971" y="1315"/>
                      <a:pt x="874" y="1329"/>
                    </a:cubicBezTo>
                    <a:cubicBezTo>
                      <a:pt x="787" y="1301"/>
                      <a:pt x="707" y="1159"/>
                      <a:pt x="645" y="1097"/>
                    </a:cubicBezTo>
                    <a:cubicBezTo>
                      <a:pt x="531" y="986"/>
                      <a:pt x="144" y="839"/>
                      <a:pt x="201" y="623"/>
                    </a:cubicBezTo>
                    <a:lnTo>
                      <a:pt x="201" y="623"/>
                    </a:lnTo>
                    <a:cubicBezTo>
                      <a:pt x="201" y="622"/>
                      <a:pt x="202" y="622"/>
                      <a:pt x="202" y="622"/>
                    </a:cubicBezTo>
                    <a:cubicBezTo>
                      <a:pt x="357" y="342"/>
                      <a:pt x="666" y="276"/>
                      <a:pt x="957" y="220"/>
                    </a:cubicBezTo>
                    <a:cubicBezTo>
                      <a:pt x="1019" y="208"/>
                      <a:pt x="1081" y="197"/>
                      <a:pt x="1138" y="197"/>
                    </a:cubicBezTo>
                    <a:close/>
                    <a:moveTo>
                      <a:pt x="1262" y="0"/>
                    </a:moveTo>
                    <a:cubicBezTo>
                      <a:pt x="1160" y="0"/>
                      <a:pt x="1050" y="34"/>
                      <a:pt x="957" y="54"/>
                    </a:cubicBezTo>
                    <a:cubicBezTo>
                      <a:pt x="808" y="81"/>
                      <a:pt x="645" y="99"/>
                      <a:pt x="503" y="158"/>
                    </a:cubicBezTo>
                    <a:cubicBezTo>
                      <a:pt x="322" y="234"/>
                      <a:pt x="153" y="369"/>
                      <a:pt x="59" y="539"/>
                    </a:cubicBezTo>
                    <a:cubicBezTo>
                      <a:pt x="58" y="541"/>
                      <a:pt x="57" y="544"/>
                      <a:pt x="56" y="546"/>
                    </a:cubicBezTo>
                    <a:lnTo>
                      <a:pt x="56" y="546"/>
                    </a:lnTo>
                    <a:cubicBezTo>
                      <a:pt x="53" y="550"/>
                      <a:pt x="51" y="555"/>
                      <a:pt x="49" y="560"/>
                    </a:cubicBezTo>
                    <a:cubicBezTo>
                      <a:pt x="0" y="681"/>
                      <a:pt x="90" y="858"/>
                      <a:pt x="170" y="955"/>
                    </a:cubicBezTo>
                    <a:cubicBezTo>
                      <a:pt x="215" y="1010"/>
                      <a:pt x="267" y="1042"/>
                      <a:pt x="330" y="1076"/>
                    </a:cubicBezTo>
                    <a:cubicBezTo>
                      <a:pt x="464" y="1152"/>
                      <a:pt x="541" y="1236"/>
                      <a:pt x="648" y="1346"/>
                    </a:cubicBezTo>
                    <a:cubicBezTo>
                      <a:pt x="759" y="1460"/>
                      <a:pt x="882" y="1513"/>
                      <a:pt x="998" y="1513"/>
                    </a:cubicBezTo>
                    <a:cubicBezTo>
                      <a:pt x="1178" y="1513"/>
                      <a:pt x="1343" y="1383"/>
                      <a:pt x="1421" y="1149"/>
                    </a:cubicBezTo>
                    <a:cubicBezTo>
                      <a:pt x="1507" y="896"/>
                      <a:pt x="1553" y="564"/>
                      <a:pt x="1539" y="300"/>
                    </a:cubicBezTo>
                    <a:cubicBezTo>
                      <a:pt x="1532" y="155"/>
                      <a:pt x="1480" y="37"/>
                      <a:pt x="1328" y="6"/>
                    </a:cubicBezTo>
                    <a:cubicBezTo>
                      <a:pt x="1306" y="2"/>
                      <a:pt x="1285" y="0"/>
                      <a:pt x="12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404160" y="3132902"/>
                <a:ext cx="70885" cy="765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54" extrusionOk="0">
                    <a:moveTo>
                      <a:pt x="674" y="1"/>
                    </a:moveTo>
                    <a:cubicBezTo>
                      <a:pt x="655" y="1"/>
                      <a:pt x="636" y="9"/>
                      <a:pt x="620" y="27"/>
                    </a:cubicBezTo>
                    <a:cubicBezTo>
                      <a:pt x="422" y="259"/>
                      <a:pt x="232" y="496"/>
                      <a:pt x="45" y="738"/>
                    </a:cubicBezTo>
                    <a:cubicBezTo>
                      <a:pt x="0" y="797"/>
                      <a:pt x="59" y="854"/>
                      <a:pt x="119" y="854"/>
                    </a:cubicBezTo>
                    <a:cubicBezTo>
                      <a:pt x="144" y="854"/>
                      <a:pt x="169" y="844"/>
                      <a:pt x="187" y="821"/>
                    </a:cubicBezTo>
                    <a:cubicBezTo>
                      <a:pt x="364" y="589"/>
                      <a:pt x="547" y="363"/>
                      <a:pt x="738" y="146"/>
                    </a:cubicBezTo>
                    <a:cubicBezTo>
                      <a:pt x="791" y="84"/>
                      <a:pt x="734" y="1"/>
                      <a:pt x="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1433374" y="3130124"/>
                <a:ext cx="85134" cy="9615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073" extrusionOk="0">
                    <a:moveTo>
                      <a:pt x="837" y="1"/>
                    </a:moveTo>
                    <a:cubicBezTo>
                      <a:pt x="818" y="1"/>
                      <a:pt x="799" y="9"/>
                      <a:pt x="782" y="28"/>
                    </a:cubicBezTo>
                    <a:cubicBezTo>
                      <a:pt x="519" y="319"/>
                      <a:pt x="256" y="623"/>
                      <a:pt x="41" y="952"/>
                    </a:cubicBezTo>
                    <a:cubicBezTo>
                      <a:pt x="0" y="1015"/>
                      <a:pt x="56" y="1073"/>
                      <a:pt x="113" y="1073"/>
                    </a:cubicBezTo>
                    <a:cubicBezTo>
                      <a:pt x="138" y="1073"/>
                      <a:pt x="163" y="1062"/>
                      <a:pt x="179" y="1036"/>
                    </a:cubicBezTo>
                    <a:cubicBezTo>
                      <a:pt x="391" y="717"/>
                      <a:pt x="644" y="426"/>
                      <a:pt x="897" y="142"/>
                    </a:cubicBezTo>
                    <a:cubicBezTo>
                      <a:pt x="949" y="81"/>
                      <a:pt x="896" y="1"/>
                      <a:pt x="8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1454792" y="3167852"/>
                <a:ext cx="79130" cy="818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3" extrusionOk="0">
                    <a:moveTo>
                      <a:pt x="766" y="1"/>
                    </a:moveTo>
                    <a:cubicBezTo>
                      <a:pt x="740" y="1"/>
                      <a:pt x="715" y="11"/>
                      <a:pt x="696" y="36"/>
                    </a:cubicBezTo>
                    <a:cubicBezTo>
                      <a:pt x="498" y="303"/>
                      <a:pt x="242" y="525"/>
                      <a:pt x="44" y="795"/>
                    </a:cubicBezTo>
                    <a:cubicBezTo>
                      <a:pt x="0" y="854"/>
                      <a:pt x="58" y="913"/>
                      <a:pt x="118" y="913"/>
                    </a:cubicBezTo>
                    <a:cubicBezTo>
                      <a:pt x="143" y="913"/>
                      <a:pt x="168" y="903"/>
                      <a:pt x="186" y="878"/>
                    </a:cubicBezTo>
                    <a:cubicBezTo>
                      <a:pt x="384" y="608"/>
                      <a:pt x="640" y="386"/>
                      <a:pt x="838" y="119"/>
                    </a:cubicBezTo>
                    <a:cubicBezTo>
                      <a:pt x="882" y="58"/>
                      <a:pt x="825" y="1"/>
                      <a:pt x="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30"/>
            <p:cNvGrpSpPr/>
            <p:nvPr/>
          </p:nvGrpSpPr>
          <p:grpSpPr>
            <a:xfrm flipH="1">
              <a:off x="7065426" y="557962"/>
              <a:ext cx="1365395" cy="1063777"/>
              <a:chOff x="2489257" y="2639067"/>
              <a:chExt cx="2406830" cy="1875488"/>
            </a:xfrm>
          </p:grpSpPr>
          <p:sp>
            <p:nvSpPr>
              <p:cNvPr id="402" name="Google Shape;402;p30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30"/>
            <p:cNvGrpSpPr/>
            <p:nvPr/>
          </p:nvGrpSpPr>
          <p:grpSpPr>
            <a:xfrm>
              <a:off x="886715" y="2681302"/>
              <a:ext cx="203609" cy="177655"/>
              <a:chOff x="1129997" y="1785758"/>
              <a:chExt cx="560442" cy="489002"/>
            </a:xfrm>
          </p:grpSpPr>
          <p:sp>
            <p:nvSpPr>
              <p:cNvPr id="418" name="Google Shape;418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0"/>
            <p:cNvGrpSpPr/>
            <p:nvPr/>
          </p:nvGrpSpPr>
          <p:grpSpPr>
            <a:xfrm flipH="1">
              <a:off x="1736796" y="2496814"/>
              <a:ext cx="290533" cy="253499"/>
              <a:chOff x="1129997" y="1785758"/>
              <a:chExt cx="560442" cy="489002"/>
            </a:xfrm>
          </p:grpSpPr>
          <p:sp>
            <p:nvSpPr>
              <p:cNvPr id="421" name="Google Shape;421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8048089" y="3889428"/>
              <a:ext cx="125147" cy="109194"/>
              <a:chOff x="1129997" y="1785758"/>
              <a:chExt cx="560442" cy="489002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30"/>
            <p:cNvGrpSpPr/>
            <p:nvPr/>
          </p:nvGrpSpPr>
          <p:grpSpPr>
            <a:xfrm flipH="1">
              <a:off x="925952" y="498353"/>
              <a:ext cx="125147" cy="109194"/>
              <a:chOff x="1129997" y="1785758"/>
              <a:chExt cx="560442" cy="489002"/>
            </a:xfrm>
          </p:grpSpPr>
          <p:sp>
            <p:nvSpPr>
              <p:cNvPr id="427" name="Google Shape;427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30"/>
            <p:cNvGrpSpPr/>
            <p:nvPr/>
          </p:nvGrpSpPr>
          <p:grpSpPr>
            <a:xfrm>
              <a:off x="8430829" y="2167959"/>
              <a:ext cx="225578" cy="196823"/>
              <a:chOff x="1129997" y="1785758"/>
              <a:chExt cx="560442" cy="489002"/>
            </a:xfrm>
          </p:grpSpPr>
          <p:sp>
            <p:nvSpPr>
              <p:cNvPr id="430" name="Google Shape;430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" name="Google Shape;432;p30"/>
            <p:cNvSpPr/>
            <p:nvPr/>
          </p:nvSpPr>
          <p:spPr>
            <a:xfrm>
              <a:off x="7807225" y="997600"/>
              <a:ext cx="4750" cy="19900"/>
            </a:xfrm>
            <a:custGeom>
              <a:avLst/>
              <a:gdLst/>
              <a:ahLst/>
              <a:cxnLst/>
              <a:rect l="l" t="t" r="r" b="b"/>
              <a:pathLst>
                <a:path w="190" h="796" extrusionOk="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418" y="1754229"/>
            <a:ext cx="2680676" cy="421500"/>
          </a:xfrm>
        </p:spPr>
        <p:txBody>
          <a:bodyPr/>
          <a:lstStyle/>
          <a:p>
            <a:r>
              <a:rPr lang="en-US" dirty="0" err="1" smtClean="0">
                <a:latin typeface="Ink Free" panose="03080402000500000000" pitchFamily="66" charset="0"/>
              </a:rPr>
              <a:t>Rancangan</a:t>
            </a:r>
            <a:r>
              <a:rPr lang="en-US" dirty="0" smtClean="0">
                <a:latin typeface="Ink Free" panose="03080402000500000000" pitchFamily="66" charset="0"/>
              </a:rPr>
              <a:t> – </a:t>
            </a:r>
            <a:r>
              <a:rPr lang="en-US" dirty="0" err="1" smtClean="0">
                <a:latin typeface="Ink Free" panose="03080402000500000000" pitchFamily="66" charset="0"/>
              </a:rPr>
              <a:t>Rancangan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89" name="Google Shape;356;p30"/>
          <p:cNvSpPr txBox="1">
            <a:spLocks/>
          </p:cNvSpPr>
          <p:nvPr/>
        </p:nvSpPr>
        <p:spPr>
          <a:xfrm>
            <a:off x="4896659" y="1101548"/>
            <a:ext cx="1977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Sue Ellen Francisco"/>
              <a:buNone/>
              <a:defRPr sz="7200" b="0" i="0" u="none" strike="noStrike" cap="none">
                <a:solidFill>
                  <a:srgbClr val="F9CB9C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Joti One"/>
              <a:buNone/>
              <a:defRPr sz="72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Joti One"/>
              <a:buNone/>
              <a:defRPr sz="72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Joti One"/>
              <a:buNone/>
              <a:defRPr sz="72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Joti One"/>
              <a:buNone/>
              <a:defRPr sz="72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Joti One"/>
              <a:buNone/>
              <a:defRPr sz="72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Joti One"/>
              <a:buNone/>
              <a:defRPr sz="72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Joti One"/>
              <a:buNone/>
              <a:defRPr sz="72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Joti One"/>
              <a:buNone/>
              <a:defRPr sz="72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n" dirty="0" smtClean="0">
                <a:latin typeface="Ink Free" panose="03080402000500000000" pitchFamily="66" charset="0"/>
              </a:rPr>
              <a:t>2</a:t>
            </a:r>
            <a:endParaRPr lang="en" dirty="0">
              <a:latin typeface="Ink Free" panose="03080402000500000000" pitchFamily="66" charset="0"/>
            </a:endParaRPr>
          </a:p>
        </p:txBody>
      </p:sp>
      <p:sp>
        <p:nvSpPr>
          <p:cNvPr id="90" name="Google Shape;358;p30"/>
          <p:cNvSpPr txBox="1">
            <a:spLocks/>
          </p:cNvSpPr>
          <p:nvPr/>
        </p:nvSpPr>
        <p:spPr>
          <a:xfrm>
            <a:off x="4898404" y="1783506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ue Ellen Francisco"/>
              <a:buNone/>
              <a:defRPr sz="1600" b="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Joti One"/>
              <a:buNone/>
              <a:defRPr sz="1400" b="0" i="0" u="none" strike="noStrike" cap="none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n-US" dirty="0" smtClean="0">
                <a:latin typeface="Ink Free" panose="03080402000500000000" pitchFamily="66" charset="0"/>
              </a:rPr>
              <a:t>Source Code </a:t>
            </a:r>
            <a:r>
              <a:rPr lang="en-US" dirty="0" err="1" smtClean="0">
                <a:latin typeface="Ink Free" panose="03080402000500000000" pitchFamily="66" charset="0"/>
              </a:rPr>
              <a:t>Tampilan</a:t>
            </a:r>
            <a:endParaRPr lang="en-US" dirty="0">
              <a:latin typeface="Ink Free" panose="030804020005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  <p:bldP spid="361" grpId="0"/>
      <p:bldP spid="362" grpId="0"/>
      <p:bldP spid="363" grpId="0"/>
      <p:bldP spid="365" grpId="0"/>
      <p:bldP spid="2" grpId="0"/>
      <p:bldP spid="89" grpId="0"/>
      <p:bldP spid="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30924"/>
            <a:ext cx="4424854" cy="627682"/>
          </a:xfrm>
        </p:spPr>
        <p:txBody>
          <a:bodyPr/>
          <a:lstStyle/>
          <a:p>
            <a:r>
              <a:rPr lang="en-US" dirty="0" err="1" smtClean="0">
                <a:latin typeface="Ink Free" panose="03080402000500000000" pitchFamily="66" charset="0"/>
              </a:rPr>
              <a:t>Tampilan</a:t>
            </a:r>
            <a:r>
              <a:rPr lang="en-US" dirty="0" smtClean="0">
                <a:latin typeface="Ink Free" panose="03080402000500000000" pitchFamily="66" charset="0"/>
              </a:rPr>
              <a:t> About Us</a:t>
            </a:r>
            <a:endParaRPr lang="en-US" dirty="0">
              <a:latin typeface="Ink Free" panose="03080402000500000000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6" y="1058606"/>
            <a:ext cx="7535917" cy="36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7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742" y="1460938"/>
            <a:ext cx="4247965" cy="1323525"/>
          </a:xfrm>
        </p:spPr>
        <p:txBody>
          <a:bodyPr/>
          <a:lstStyle/>
          <a:p>
            <a:r>
              <a:rPr lang="en-US" sz="6000" dirty="0" smtClean="0">
                <a:latin typeface="Ink Free" panose="03080402000500000000" pitchFamily="66" charset="0"/>
              </a:rPr>
              <a:t>Thank You </a:t>
            </a:r>
            <a:r>
              <a:rPr lang="en-US" sz="6000" dirty="0" smtClean="0">
                <a:latin typeface="Ink Free" panose="03080402000500000000" pitchFamily="66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Ink Free" panose="03080402000500000000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3674" y="2868544"/>
            <a:ext cx="3473250" cy="1503759"/>
          </a:xfrm>
        </p:spPr>
        <p:txBody>
          <a:bodyPr/>
          <a:lstStyle/>
          <a:p>
            <a:pPr algn="l"/>
            <a:r>
              <a:rPr lang="en-US" dirty="0" smtClean="0">
                <a:latin typeface="Ink Free" panose="03080402000500000000" pitchFamily="66" charset="0"/>
              </a:rPr>
              <a:t>By </a:t>
            </a:r>
            <a:r>
              <a:rPr lang="en-US" dirty="0" err="1" smtClean="0">
                <a:latin typeface="Ink Free" panose="03080402000500000000" pitchFamily="66" charset="0"/>
              </a:rPr>
              <a:t>Kelompok</a:t>
            </a:r>
            <a:r>
              <a:rPr lang="en-US" dirty="0" smtClean="0">
                <a:latin typeface="Ink Free" panose="03080402000500000000" pitchFamily="66" charset="0"/>
              </a:rPr>
              <a:t> 5 :</a:t>
            </a:r>
          </a:p>
          <a:p>
            <a:pPr marL="514350" indent="-285750" algn="l">
              <a:buFontTx/>
              <a:buChar char="-"/>
            </a:pPr>
            <a:r>
              <a:rPr lang="en-US" dirty="0" smtClean="0">
                <a:latin typeface="Ink Free" panose="03080402000500000000" pitchFamily="66" charset="0"/>
              </a:rPr>
              <a:t>Akbar </a:t>
            </a:r>
            <a:r>
              <a:rPr lang="en-US" dirty="0" err="1" smtClean="0">
                <a:latin typeface="Ink Free" panose="03080402000500000000" pitchFamily="66" charset="0"/>
              </a:rPr>
              <a:t>Husni</a:t>
            </a:r>
            <a:r>
              <a:rPr lang="en-US" dirty="0" smtClean="0">
                <a:latin typeface="Ink Free" panose="03080402000500000000" pitchFamily="66" charset="0"/>
              </a:rPr>
              <a:t> Aziz (10210140)</a:t>
            </a:r>
          </a:p>
          <a:p>
            <a:pPr marL="514350" indent="-285750" algn="l">
              <a:buFontTx/>
              <a:buChar char="-"/>
            </a:pPr>
            <a:r>
              <a:rPr lang="en-US" dirty="0" err="1" smtClean="0">
                <a:latin typeface="Ink Free" panose="03080402000500000000" pitchFamily="66" charset="0"/>
              </a:rPr>
              <a:t>Bintang</a:t>
            </a:r>
            <a:r>
              <a:rPr lang="en-US" dirty="0" smtClean="0">
                <a:latin typeface="Ink Free" panose="03080402000500000000" pitchFamily="66" charset="0"/>
              </a:rPr>
              <a:t> Laura </a:t>
            </a:r>
            <a:r>
              <a:rPr lang="en-US" dirty="0" err="1" smtClean="0">
                <a:latin typeface="Ink Free" panose="03080402000500000000" pitchFamily="66" charset="0"/>
              </a:rPr>
              <a:t>Anjani</a:t>
            </a:r>
            <a:r>
              <a:rPr lang="en-US" dirty="0" smtClean="0">
                <a:latin typeface="Ink Free" panose="03080402000500000000" pitchFamily="66" charset="0"/>
              </a:rPr>
              <a:t> (10210016)</a:t>
            </a:r>
          </a:p>
          <a:p>
            <a:pPr marL="514350" indent="-285750" algn="l">
              <a:buFontTx/>
              <a:buChar char="-"/>
            </a:pPr>
            <a:r>
              <a:rPr lang="en-US" dirty="0" smtClean="0">
                <a:latin typeface="Ink Free" panose="03080402000500000000" pitchFamily="66" charset="0"/>
              </a:rPr>
              <a:t>Kevin </a:t>
            </a:r>
            <a:r>
              <a:rPr lang="en-US" dirty="0" err="1" smtClean="0">
                <a:latin typeface="Ink Free" panose="03080402000500000000" pitchFamily="66" charset="0"/>
              </a:rPr>
              <a:t>Arkadius</a:t>
            </a:r>
            <a:r>
              <a:rPr lang="en-US" dirty="0" smtClean="0">
                <a:latin typeface="Ink Free" panose="03080402000500000000" pitchFamily="66" charset="0"/>
              </a:rPr>
              <a:t> (10210072)</a:t>
            </a:r>
          </a:p>
          <a:p>
            <a:pPr marL="514350" indent="-285750" algn="l">
              <a:buFontTx/>
              <a:buChar char="-"/>
            </a:pPr>
            <a:r>
              <a:rPr lang="en-US" dirty="0" err="1" smtClean="0">
                <a:latin typeface="Ink Free" panose="03080402000500000000" pitchFamily="66" charset="0"/>
              </a:rPr>
              <a:t>Liling</a:t>
            </a:r>
            <a:r>
              <a:rPr lang="en-US" dirty="0" smtClean="0">
                <a:latin typeface="Ink Free" panose="03080402000500000000" pitchFamily="66" charset="0"/>
              </a:rPr>
              <a:t> (10210110)</a:t>
            </a:r>
            <a:endParaRPr lang="en-US" dirty="0">
              <a:latin typeface="Ink Free" panose="03080402000500000000" pitchFamily="66" charset="0"/>
            </a:endParaRPr>
          </a:p>
          <a:p>
            <a:pPr marL="514350" indent="-285750" algn="l">
              <a:buFontTx/>
              <a:buChar char="-"/>
            </a:pPr>
            <a:r>
              <a:rPr lang="en-US" dirty="0" err="1" smtClean="0">
                <a:latin typeface="Ink Free" panose="03080402000500000000" pitchFamily="66" charset="0"/>
              </a:rPr>
              <a:t>Muyassar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Ihsan</a:t>
            </a:r>
            <a:r>
              <a:rPr lang="en-US" dirty="0" smtClean="0">
                <a:latin typeface="Ink Free" panose="03080402000500000000" pitchFamily="66" charset="0"/>
              </a:rPr>
              <a:t> (10210102)</a:t>
            </a:r>
          </a:p>
        </p:txBody>
      </p:sp>
    </p:spTree>
    <p:extLst>
      <p:ext uri="{BB962C8B-B14F-4D97-AF65-F5344CB8AC3E}">
        <p14:creationId xmlns:p14="http://schemas.microsoft.com/office/powerpoint/2010/main" val="368778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94" y="1101031"/>
            <a:ext cx="7813215" cy="294545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1. </a:t>
            </a:r>
            <a:b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Rancangan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–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rancangan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2"/>
          <p:cNvGrpSpPr/>
          <p:nvPr/>
        </p:nvGrpSpPr>
        <p:grpSpPr>
          <a:xfrm>
            <a:off x="6110592" y="2854183"/>
            <a:ext cx="3033408" cy="2480373"/>
            <a:chOff x="6090915" y="1487839"/>
            <a:chExt cx="3033408" cy="2480373"/>
          </a:xfrm>
        </p:grpSpPr>
        <p:grpSp>
          <p:nvGrpSpPr>
            <p:cNvPr id="511" name="Google Shape;511;p32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512" name="Google Shape;512;p3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514" name="Google Shape;514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529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3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73268" y="273268"/>
            <a:ext cx="54023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Rancangan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Tampilan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Awal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endParaRPr lang="en-US" sz="33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88" y="1253097"/>
            <a:ext cx="5330131" cy="2789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2"/>
          <p:cNvGrpSpPr/>
          <p:nvPr/>
        </p:nvGrpSpPr>
        <p:grpSpPr>
          <a:xfrm>
            <a:off x="6110592" y="2854183"/>
            <a:ext cx="3033408" cy="2480373"/>
            <a:chOff x="6090915" y="1487839"/>
            <a:chExt cx="3033408" cy="2480373"/>
          </a:xfrm>
        </p:grpSpPr>
        <p:grpSp>
          <p:nvGrpSpPr>
            <p:cNvPr id="511" name="Google Shape;511;p32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512" name="Google Shape;512;p3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514" name="Google Shape;514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529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3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73269" y="273268"/>
            <a:ext cx="5360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Rancangan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Tampilan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 Login </a:t>
            </a:r>
            <a:endParaRPr lang="en-US" sz="33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87" y="1202143"/>
            <a:ext cx="4970973" cy="35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2"/>
          <p:cNvGrpSpPr/>
          <p:nvPr/>
        </p:nvGrpSpPr>
        <p:grpSpPr>
          <a:xfrm>
            <a:off x="6110592" y="2854183"/>
            <a:ext cx="3033408" cy="2480373"/>
            <a:chOff x="6090915" y="1487839"/>
            <a:chExt cx="3033408" cy="2480373"/>
          </a:xfrm>
        </p:grpSpPr>
        <p:grpSp>
          <p:nvGrpSpPr>
            <p:cNvPr id="511" name="Google Shape;511;p32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512" name="Google Shape;512;p3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514" name="Google Shape;514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529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3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68165" y="147144"/>
            <a:ext cx="56020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Rancangan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Tampilan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 Home </a:t>
            </a:r>
            <a:endParaRPr lang="en-US" sz="33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04" y="874074"/>
            <a:ext cx="58674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7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2"/>
          <p:cNvGrpSpPr/>
          <p:nvPr/>
        </p:nvGrpSpPr>
        <p:grpSpPr>
          <a:xfrm>
            <a:off x="6110592" y="2854183"/>
            <a:ext cx="3033408" cy="2480373"/>
            <a:chOff x="6090915" y="1487839"/>
            <a:chExt cx="3033408" cy="2480373"/>
          </a:xfrm>
        </p:grpSpPr>
        <p:grpSp>
          <p:nvGrpSpPr>
            <p:cNvPr id="511" name="Google Shape;511;p32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512" name="Google Shape;512;p3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514" name="Google Shape;514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529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3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0" y="143085"/>
            <a:ext cx="66972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Rancangan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Tampilan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Detail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Produk</a:t>
            </a:r>
            <a:endParaRPr lang="en-US" sz="33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4" y="918383"/>
            <a:ext cx="5422548" cy="37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4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2"/>
          <p:cNvGrpSpPr/>
          <p:nvPr/>
        </p:nvGrpSpPr>
        <p:grpSpPr>
          <a:xfrm>
            <a:off x="6110592" y="2854183"/>
            <a:ext cx="3033408" cy="2480373"/>
            <a:chOff x="6090915" y="1487839"/>
            <a:chExt cx="3033408" cy="2480373"/>
          </a:xfrm>
        </p:grpSpPr>
        <p:grpSp>
          <p:nvGrpSpPr>
            <p:cNvPr id="511" name="Google Shape;511;p32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512" name="Google Shape;512;p3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514" name="Google Shape;514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529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3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0371" y="86756"/>
            <a:ext cx="58964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Rancangan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Tampilan</a:t>
            </a:r>
            <a:r>
              <a:rPr lang="en-US" sz="33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 About Us </a:t>
            </a:r>
            <a:endParaRPr lang="en-US" sz="33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0" y="854345"/>
            <a:ext cx="5695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0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94" y="1101031"/>
            <a:ext cx="7813215" cy="29454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. </a:t>
            </a:r>
            <a:b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</a:br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ource  Code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Tampilan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3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kboard by Slidesgo">
  <a:themeElements>
    <a:clrScheme name="Office">
      <a:dk1>
        <a:srgbClr val="273D40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120</Words>
  <Application>Microsoft Office PowerPoint</Application>
  <PresentationFormat>On-screen Show (16:9)</PresentationFormat>
  <Paragraphs>36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Barlow Semi Condensed Light</vt:lpstr>
      <vt:lpstr>Ink Free</vt:lpstr>
      <vt:lpstr>Joti One</vt:lpstr>
      <vt:lpstr>Sue Ellen Francisco</vt:lpstr>
      <vt:lpstr>Times New Roman</vt:lpstr>
      <vt:lpstr>Wingdings</vt:lpstr>
      <vt:lpstr>Chalkboard by Slidesgo</vt:lpstr>
      <vt:lpstr>Website Toko Baju </vt:lpstr>
      <vt:lpstr>1</vt:lpstr>
      <vt:lpstr>1.  Rancangan – rancangan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 Source  Code Tampilan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 Tampilan Web</vt:lpstr>
      <vt:lpstr>Tampilan Awal</vt:lpstr>
      <vt:lpstr>Tampilan Login</vt:lpstr>
      <vt:lpstr>Tampilan Home</vt:lpstr>
      <vt:lpstr>Tampilan Detail Produk </vt:lpstr>
      <vt:lpstr>Tampilan About Us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Toko Baju</dc:title>
  <dc:creator>STARLA</dc:creator>
  <cp:lastModifiedBy>bntngggg starla</cp:lastModifiedBy>
  <cp:revision>10</cp:revision>
  <dcterms:modified xsi:type="dcterms:W3CDTF">2022-06-22T15:40:41Z</dcterms:modified>
</cp:coreProperties>
</file>