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1B2E7-30B2-4BCF-8279-477B313BC7F4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55CC-39DA-450A-8B60-ADD84E85D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86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1B2E7-30B2-4BCF-8279-477B313BC7F4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55CC-39DA-450A-8B60-ADD84E85D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25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1B2E7-30B2-4BCF-8279-477B313BC7F4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55CC-39DA-450A-8B60-ADD84E85D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89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1B2E7-30B2-4BCF-8279-477B313BC7F4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55CC-39DA-450A-8B60-ADD84E85D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43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1B2E7-30B2-4BCF-8279-477B313BC7F4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55CC-39DA-450A-8B60-ADD84E85D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35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1B2E7-30B2-4BCF-8279-477B313BC7F4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55CC-39DA-450A-8B60-ADD84E85D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20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1B2E7-30B2-4BCF-8279-477B313BC7F4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55CC-39DA-450A-8B60-ADD84E85D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19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1B2E7-30B2-4BCF-8279-477B313BC7F4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55CC-39DA-450A-8B60-ADD84E85D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73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1B2E7-30B2-4BCF-8279-477B313BC7F4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55CC-39DA-450A-8B60-ADD84E85D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87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1B2E7-30B2-4BCF-8279-477B313BC7F4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55CC-39DA-450A-8B60-ADD84E85D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87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1B2E7-30B2-4BCF-8279-477B313BC7F4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55CC-39DA-450A-8B60-ADD84E85D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0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1B2E7-30B2-4BCF-8279-477B313BC7F4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555CC-39DA-450A-8B60-ADD84E85D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16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634" y="0"/>
            <a:ext cx="12213772" cy="6858000"/>
          </a:xfrm>
        </p:spPr>
        <p:txBody>
          <a:bodyPr/>
          <a:lstStyle/>
          <a:p>
            <a:r>
              <a:rPr lang="en-US" b="1" dirty="0" smtClean="0"/>
              <a:t>Micro Service </a:t>
            </a:r>
            <a:r>
              <a:rPr lang="en-US" b="1" dirty="0" err="1" smtClean="0"/>
              <a:t>Quesiton</a:t>
            </a:r>
            <a:r>
              <a:rPr lang="en-US" b="1" dirty="0" smtClean="0"/>
              <a:t> 1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927461" y="1567543"/>
            <a:ext cx="1554481" cy="898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 Client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27461" y="2730656"/>
            <a:ext cx="1554481" cy="7310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Client</a:t>
            </a:r>
          </a:p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66649" y="3696787"/>
            <a:ext cx="1515293" cy="8229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3nd Party APP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86199" y="1567543"/>
            <a:ext cx="1482636" cy="295220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 Gateway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449284" y="1932875"/>
            <a:ext cx="1587139" cy="43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465613" y="3122412"/>
            <a:ext cx="1420586" cy="48464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416627" y="4166007"/>
            <a:ext cx="1502230" cy="2272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504611" y="594749"/>
            <a:ext cx="4466952" cy="545001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MicroService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24" name="Straight Arrow Connector 23"/>
          <p:cNvCxnSpPr>
            <a:stCxn id="8" idx="3"/>
            <a:endCxn id="28" idx="1"/>
          </p:cNvCxnSpPr>
          <p:nvPr/>
        </p:nvCxnSpPr>
        <p:spPr>
          <a:xfrm flipV="1">
            <a:off x="5368835" y="1668232"/>
            <a:ext cx="2299540" cy="1375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7668375" y="1262321"/>
            <a:ext cx="1109796" cy="811821"/>
          </a:xfrm>
          <a:prstGeom prst="roundRect">
            <a:avLst>
              <a:gd name="adj" fmla="val 7013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 Service </a:t>
            </a:r>
            <a:endParaRPr lang="en-US" dirty="0"/>
          </a:p>
        </p:txBody>
      </p:sp>
      <p:sp>
        <p:nvSpPr>
          <p:cNvPr id="29" name="Can 28"/>
          <p:cNvSpPr/>
          <p:nvPr/>
        </p:nvSpPr>
        <p:spPr>
          <a:xfrm>
            <a:off x="10339796" y="1086738"/>
            <a:ext cx="1220833" cy="970500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 DB</a:t>
            </a:r>
          </a:p>
          <a:p>
            <a:pPr algn="ctr"/>
            <a:endParaRPr lang="en-US" dirty="0"/>
          </a:p>
        </p:txBody>
      </p:sp>
      <p:cxnSp>
        <p:nvCxnSpPr>
          <p:cNvPr id="34" name="Straight Arrow Connector 33"/>
          <p:cNvCxnSpPr>
            <a:stCxn id="29" idx="2"/>
            <a:endCxn id="29" idx="2"/>
          </p:cNvCxnSpPr>
          <p:nvPr/>
        </p:nvCxnSpPr>
        <p:spPr>
          <a:xfrm>
            <a:off x="10339796" y="1571988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8764616" y="1494312"/>
            <a:ext cx="1566466" cy="24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7730627" y="2395573"/>
            <a:ext cx="1109796" cy="648073"/>
          </a:xfrm>
          <a:prstGeom prst="roundRect">
            <a:avLst>
              <a:gd name="adj" fmla="val 8621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Booking API</a:t>
            </a:r>
            <a:endParaRPr lang="en-US" dirty="0"/>
          </a:p>
        </p:txBody>
      </p:sp>
      <p:sp>
        <p:nvSpPr>
          <p:cNvPr id="64" name="Can 63"/>
          <p:cNvSpPr/>
          <p:nvPr/>
        </p:nvSpPr>
        <p:spPr>
          <a:xfrm>
            <a:off x="10339796" y="2269823"/>
            <a:ext cx="1220833" cy="852589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Booking DB</a:t>
            </a:r>
            <a:endParaRPr lang="en-US" dirty="0"/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8864503" y="2521817"/>
            <a:ext cx="1538430" cy="90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8801366" y="3004458"/>
            <a:ext cx="1538430" cy="39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8801366" y="1832266"/>
            <a:ext cx="1529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7821861" y="3595869"/>
            <a:ext cx="1018562" cy="514390"/>
          </a:xfrm>
          <a:prstGeom prst="roundRect">
            <a:avLst>
              <a:gd name="adj" fmla="val 8621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Venu</a:t>
            </a:r>
            <a:endParaRPr lang="en-US" dirty="0" smtClean="0"/>
          </a:p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85" name="Can 84"/>
          <p:cNvSpPr/>
          <p:nvPr/>
        </p:nvSpPr>
        <p:spPr>
          <a:xfrm>
            <a:off x="10420891" y="3470004"/>
            <a:ext cx="1220833" cy="720665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Venu</a:t>
            </a:r>
            <a:r>
              <a:rPr lang="en-US" dirty="0" smtClean="0"/>
              <a:t> DB</a:t>
            </a:r>
            <a:endParaRPr lang="en-US" dirty="0"/>
          </a:p>
        </p:txBody>
      </p:sp>
      <p:cxnSp>
        <p:nvCxnSpPr>
          <p:cNvPr id="87" name="Straight Arrow Connector 86"/>
          <p:cNvCxnSpPr/>
          <p:nvPr/>
        </p:nvCxnSpPr>
        <p:spPr>
          <a:xfrm flipH="1">
            <a:off x="8764616" y="4036542"/>
            <a:ext cx="1724442" cy="20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8801366" y="3696787"/>
            <a:ext cx="1664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63" idx="0"/>
          </p:cNvCxnSpPr>
          <p:nvPr/>
        </p:nvCxnSpPr>
        <p:spPr>
          <a:xfrm>
            <a:off x="8285525" y="1994332"/>
            <a:ext cx="0" cy="401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 flipV="1">
            <a:off x="8545620" y="2987997"/>
            <a:ext cx="149747" cy="552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8202592" y="3088935"/>
            <a:ext cx="13063" cy="527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ounded Rectangle 111"/>
          <p:cNvSpPr/>
          <p:nvPr/>
        </p:nvSpPr>
        <p:spPr>
          <a:xfrm>
            <a:off x="7967866" y="4604301"/>
            <a:ext cx="1170352" cy="566937"/>
          </a:xfrm>
          <a:prstGeom prst="roundRect">
            <a:avLst>
              <a:gd name="adj" fmla="val 8621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PaymentAPI</a:t>
            </a:r>
            <a:endParaRPr lang="en-US" dirty="0"/>
          </a:p>
        </p:txBody>
      </p:sp>
      <p:sp>
        <p:nvSpPr>
          <p:cNvPr id="113" name="Can 112"/>
          <p:cNvSpPr/>
          <p:nvPr/>
        </p:nvSpPr>
        <p:spPr>
          <a:xfrm>
            <a:off x="10466070" y="4476251"/>
            <a:ext cx="1220833" cy="705787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Payment DB</a:t>
            </a:r>
            <a:endParaRPr lang="en-US" dirty="0"/>
          </a:p>
        </p:txBody>
      </p:sp>
      <p:cxnSp>
        <p:nvCxnSpPr>
          <p:cNvPr id="125" name="Straight Arrow Connector 124"/>
          <p:cNvCxnSpPr>
            <a:endCxn id="63" idx="1"/>
          </p:cNvCxnSpPr>
          <p:nvPr/>
        </p:nvCxnSpPr>
        <p:spPr>
          <a:xfrm flipV="1">
            <a:off x="5302366" y="2719610"/>
            <a:ext cx="2428261" cy="486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ounded Rectangle 126"/>
          <p:cNvSpPr/>
          <p:nvPr/>
        </p:nvSpPr>
        <p:spPr>
          <a:xfrm>
            <a:off x="7854137" y="5417536"/>
            <a:ext cx="1570127" cy="408912"/>
          </a:xfrm>
          <a:prstGeom prst="roundRect">
            <a:avLst>
              <a:gd name="adj" fmla="val 8621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Currency API</a:t>
            </a:r>
            <a:endParaRPr lang="en-US" dirty="0"/>
          </a:p>
        </p:txBody>
      </p:sp>
      <p:sp>
        <p:nvSpPr>
          <p:cNvPr id="128" name="Can 127"/>
          <p:cNvSpPr/>
          <p:nvPr/>
        </p:nvSpPr>
        <p:spPr>
          <a:xfrm>
            <a:off x="10466070" y="5353577"/>
            <a:ext cx="1220833" cy="472871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Currency DB</a:t>
            </a:r>
            <a:endParaRPr lang="en-US" dirty="0"/>
          </a:p>
        </p:txBody>
      </p:sp>
      <p:cxnSp>
        <p:nvCxnSpPr>
          <p:cNvPr id="132" name="Straight Arrow Connector 131"/>
          <p:cNvCxnSpPr>
            <a:endCxn id="112" idx="1"/>
          </p:cNvCxnSpPr>
          <p:nvPr/>
        </p:nvCxnSpPr>
        <p:spPr>
          <a:xfrm>
            <a:off x="5357341" y="3042361"/>
            <a:ext cx="2610525" cy="1845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8285525" y="5171238"/>
            <a:ext cx="0" cy="246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27" idx="0"/>
          </p:cNvCxnSpPr>
          <p:nvPr/>
        </p:nvCxnSpPr>
        <p:spPr>
          <a:xfrm flipH="1" flipV="1">
            <a:off x="8635052" y="5182038"/>
            <a:ext cx="4149" cy="235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endCxn id="128" idx="2"/>
          </p:cNvCxnSpPr>
          <p:nvPr/>
        </p:nvCxnSpPr>
        <p:spPr>
          <a:xfrm>
            <a:off x="9424264" y="5590012"/>
            <a:ext cx="10418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>
            <a:off x="9424264" y="5772375"/>
            <a:ext cx="1064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endCxn id="113" idx="2"/>
          </p:cNvCxnSpPr>
          <p:nvPr/>
        </p:nvCxnSpPr>
        <p:spPr>
          <a:xfrm>
            <a:off x="9138218" y="4794069"/>
            <a:ext cx="1327852" cy="35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H="1" flipV="1">
            <a:off x="9138218" y="5049480"/>
            <a:ext cx="1350840" cy="7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V="1">
            <a:off x="8545620" y="2057238"/>
            <a:ext cx="0" cy="401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84" idx="2"/>
          </p:cNvCxnSpPr>
          <p:nvPr/>
        </p:nvCxnSpPr>
        <p:spPr>
          <a:xfrm flipH="1">
            <a:off x="8285525" y="4110259"/>
            <a:ext cx="45617" cy="494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V="1">
            <a:off x="8695367" y="4057453"/>
            <a:ext cx="0" cy="546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endCxn id="84" idx="1"/>
          </p:cNvCxnSpPr>
          <p:nvPr/>
        </p:nvCxnSpPr>
        <p:spPr>
          <a:xfrm>
            <a:off x="5486400" y="3088935"/>
            <a:ext cx="2335461" cy="764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>
            <a:off x="5486400" y="3170876"/>
            <a:ext cx="2481466" cy="2419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10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33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Micro Service Quesiton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Ling</dc:creator>
  <cp:lastModifiedBy>Li Ling</cp:lastModifiedBy>
  <cp:revision>5</cp:revision>
  <dcterms:created xsi:type="dcterms:W3CDTF">2021-09-10T05:07:38Z</dcterms:created>
  <dcterms:modified xsi:type="dcterms:W3CDTF">2021-09-10T05:57:17Z</dcterms:modified>
</cp:coreProperties>
</file>