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48BC85-4530-4094-B62E-639299F77592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5F0D4-7183-4E92-91B9-6300E686B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7C14BC-FCB6-4D33-8439-6889A27C8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0E40A-3718-46BC-B2E1-74DA6212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E967E-17A6-41B9-ACE1-CC0F25B6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2ECBE-0D4D-47DA-9E20-A73C4994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26E14-CF88-4890-A63C-1B15406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933593-82B4-436E-9084-356A4388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077A2-D1D2-4D20-95BC-6FFBA2B8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4F19E-AD00-476F-993C-5E2F961C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CAABE-C007-417E-A5C1-38DBDEDA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E677F3-08E5-478D-BA35-C180CCB7F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C96D6-EAFE-41F8-ADFB-663E83034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2B332-0C21-4CDA-A34E-A14CACD3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B9E0B-7C02-4C8D-BA6A-6308764A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FC4F2-15E2-4A92-A73A-15965CAF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F4EE4-83B6-4F5F-AE78-E0DFE128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56EE5-4628-49BD-8B78-9E3C9098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58984-7038-4FA1-B0EC-5792E74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96904-882D-4108-BE90-8F6E64CA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A9934-D7B8-4507-B773-4314B9B0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B3823-6B86-4434-AD1B-6BA2528A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44502-C54D-4A82-BC6D-501EEEB4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300A3-FA61-4DD5-A465-E26B5E29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2CE42-D617-46AB-AD65-83A5FA1B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8269-7EF0-4E7E-9E26-F58E4147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1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A0A76-74F1-4838-9AF1-A94465DC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B061F-3812-40CD-A66D-D7A43D55E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ACB7F-0817-4283-BD87-D7FF93A9B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B4984-BDA5-45A0-AB1F-07080AE0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A8BB7-B22A-41CD-8B04-7152A7C9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B50CB-5D17-4C6B-8E3B-480D56E4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5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77B3F-8918-461B-989D-57EF545F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D3316-61B2-4A5F-B454-CC458A3C1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2CE2D-CEFF-4A23-AF38-EB88C5D8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CE94BA-A5E0-45B0-90DD-52F521436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95DD5-C56F-42F3-BF49-FCF543C53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31AE1D-AD6F-4370-A3EF-28FDA3EE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F2A10B-96CA-40A7-AF5A-EE50B57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AC25B-C027-4E97-897C-28A584FF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3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9B501-0021-4AFE-9F05-F96A2196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AD132C-8B4B-4068-8295-560BCEE1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06A16B-47CA-47F6-92F9-D31CA767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22D91-0AB7-4703-8764-0852C8FE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5F6F80-1A53-4D50-8E2F-7AD0AD0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E60C02-EC9E-4D8D-88DF-8F1D9349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F46C56-5C82-429B-9BE2-E0B7C7C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14DFC-48E1-4E3F-BE1E-2481FEF7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F4D4C-FFBC-4BCC-8632-AD7E757E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E4B5F-60F6-4CDD-844E-525358A8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23CA1-AC84-454B-9CA2-10D1C678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5210C-5DC4-4FE9-B627-E31050F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9DAFC-4CFF-4661-BE4E-48E10C05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6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0EA46-4BD7-4C9C-8335-7311346D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29277-7326-45B8-8561-73AF7C0D6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88D42-3753-42F0-B59C-3D00B43EA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B2952-E96C-464B-BC4E-29388721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968A0-9C25-47CD-9783-0618E989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6C032-F4A3-4494-BEEF-000B101C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D32B7A-94A3-409C-BB06-5F60C436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3F32E-21EA-431E-ACFA-BE6A446B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E48A5-CD6C-4AAF-9644-558EB09BF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DA30-6CBE-4327-AF02-AC2CD6FF235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654EF-713A-466F-B73D-85DFFAE54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5F0FC-E245-4B33-92DB-F49BF406C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E0F1-AB98-48DB-B5DC-DA3E05835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7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50C32-5C06-4BE4-994B-2D4B064A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Lessson1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D3BF96-58E1-442B-9AE3-B79CFB5BD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B3C33A-E4DE-4C12-A726-8D44E9E18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76306"/>
              </p:ext>
            </p:extLst>
          </p:nvPr>
        </p:nvGraphicFramePr>
        <p:xfrm>
          <a:off x="787399" y="1092197"/>
          <a:ext cx="4504268" cy="502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val="1373750094"/>
                    </a:ext>
                  </a:extLst>
                </a:gridCol>
                <a:gridCol w="2252134">
                  <a:extLst>
                    <a:ext uri="{9D8B030D-6E8A-4147-A177-3AD203B41FA5}">
                      <a16:colId xmlns:a16="http://schemas.microsoft.com/office/drawing/2014/main" val="3478533480"/>
                    </a:ext>
                  </a:extLst>
                </a:gridCol>
              </a:tblGrid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10230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81365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50930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59345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arr2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heap1002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6870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arr1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heap1001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95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F2E2EA7-82B9-4437-9973-A60B78715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84740"/>
              </p:ext>
            </p:extLst>
          </p:nvPr>
        </p:nvGraphicFramePr>
        <p:xfrm>
          <a:off x="6265332" y="1083727"/>
          <a:ext cx="4504268" cy="502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134">
                  <a:extLst>
                    <a:ext uri="{9D8B030D-6E8A-4147-A177-3AD203B41FA5}">
                      <a16:colId xmlns:a16="http://schemas.microsoft.com/office/drawing/2014/main" val="1373750094"/>
                    </a:ext>
                  </a:extLst>
                </a:gridCol>
                <a:gridCol w="2252134">
                  <a:extLst>
                    <a:ext uri="{9D8B030D-6E8A-4147-A177-3AD203B41FA5}">
                      <a16:colId xmlns:a16="http://schemas.microsoft.com/office/drawing/2014/main" val="3478533480"/>
                    </a:ext>
                  </a:extLst>
                </a:gridCol>
              </a:tblGrid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[1,2]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10230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[1,2]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81365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50930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59345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6870"/>
                  </a:ext>
                </a:extLst>
              </a:tr>
              <a:tr h="836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951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930D5C2-DD68-480F-9622-4813C782AFB4}"/>
              </a:ext>
            </a:extLst>
          </p:cNvPr>
          <p:cNvSpPr txBox="1"/>
          <p:nvPr/>
        </p:nvSpPr>
        <p:spPr>
          <a:xfrm>
            <a:off x="1312333" y="560403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7CC3E-E52D-4BC5-B328-EFEAC89F0864}"/>
              </a:ext>
            </a:extLst>
          </p:cNvPr>
          <p:cNvSpPr txBox="1"/>
          <p:nvPr/>
        </p:nvSpPr>
        <p:spPr>
          <a:xfrm>
            <a:off x="6460067" y="560403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heap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6ED17E-E04D-4ECD-A149-D33F056A1681}"/>
              </a:ext>
            </a:extLst>
          </p:cNvPr>
          <p:cNvCxnSpPr/>
          <p:nvPr/>
        </p:nvCxnSpPr>
        <p:spPr>
          <a:xfrm flipV="1">
            <a:off x="4826000" y="1591733"/>
            <a:ext cx="1363133" cy="387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52DA13-3C25-4D9E-8BCC-06F133000A37}"/>
              </a:ext>
            </a:extLst>
          </p:cNvPr>
          <p:cNvCxnSpPr/>
          <p:nvPr/>
        </p:nvCxnSpPr>
        <p:spPr>
          <a:xfrm flipV="1">
            <a:off x="4614333" y="2328333"/>
            <a:ext cx="1845734" cy="242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5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35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Lessson1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Lessson1 </dc:title>
  <dc:creator>王 新元</dc:creator>
  <cp:lastModifiedBy>王 新元</cp:lastModifiedBy>
  <cp:revision>15</cp:revision>
  <dcterms:created xsi:type="dcterms:W3CDTF">2022-01-06T04:27:20Z</dcterms:created>
  <dcterms:modified xsi:type="dcterms:W3CDTF">2022-01-06T15:56:06Z</dcterms:modified>
</cp:coreProperties>
</file>