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3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7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83" r:id="rId5"/>
    <p:sldId id="258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60" r:id="rId15"/>
    <p:sldId id="271" r:id="rId16"/>
    <p:sldId id="272" r:id="rId17"/>
    <p:sldId id="273" r:id="rId18"/>
    <p:sldId id="261" r:id="rId19"/>
    <p:sldId id="274" r:id="rId20"/>
    <p:sldId id="275" r:id="rId21"/>
    <p:sldId id="276" r:id="rId22"/>
    <p:sldId id="277" r:id="rId23"/>
    <p:sldId id="26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51">
          <p15:clr>
            <a:srgbClr val="A4A3A4"/>
          </p15:clr>
        </p15:guide>
        <p15:guide id="4" pos="7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8" autoAdjust="0"/>
    <p:restoredTop sz="92866" autoAdjust="0"/>
  </p:normalViewPr>
  <p:slideViewPr>
    <p:cSldViewPr snapToGrid="0">
      <p:cViewPr>
        <p:scale>
          <a:sx n="115" d="100"/>
          <a:sy n="115" d="100"/>
        </p:scale>
        <p:origin x="640" y="496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9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32396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8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65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53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6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0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37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30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3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3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27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212719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6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0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3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1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6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  <a:pPr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notesSlide" Target="../notesSlides/notesSlide9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notesSlide" Target="../notesSlides/notesSlide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" Type="http://schemas.openxmlformats.org/officeDocument/2006/relationships/tags" Target="../tags/tag122.xml"/><Relationship Id="rId21" Type="http://schemas.openxmlformats.org/officeDocument/2006/relationships/notesSlide" Target="../notesSlides/notesSlide17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10" Type="http://schemas.openxmlformats.org/officeDocument/2006/relationships/image" Target="../media/image10.jpeg"/><Relationship Id="rId4" Type="http://schemas.openxmlformats.org/officeDocument/2006/relationships/tags" Target="../tags/tag142.xml"/><Relationship Id="rId9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14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2210" y="2938825"/>
            <a:ext cx="562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b="1" spc="300" dirty="0">
                <a:solidFill>
                  <a:schemeClr val="bg1"/>
                </a:solidFill>
              </a:rPr>
              <a:t>北京航空航天大学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50915" y="4338954"/>
            <a:ext cx="332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组长：李梦凡    </a:t>
            </a:r>
            <a:r>
              <a:rPr lang="en-US" altLang="zh-CN" b="1" dirty="0">
                <a:solidFill>
                  <a:schemeClr val="bg1"/>
                </a:solidFill>
              </a:rPr>
              <a:t>ZY2006317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组员：张华梁    </a:t>
            </a:r>
            <a:r>
              <a:rPr lang="en-US" altLang="zh-CN" b="1" dirty="0">
                <a:solidFill>
                  <a:schemeClr val="bg1"/>
                </a:solidFill>
              </a:rPr>
              <a:t>ZY2006207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51" y="2662728"/>
            <a:ext cx="1399822" cy="1399822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主要贡献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83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CONTRIBUTION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MH_Other_1"/>
          <p:cNvCxnSpPr/>
          <p:nvPr>
            <p:custDataLst>
              <p:tags r:id="rId1"/>
            </p:custDataLst>
          </p:nvPr>
        </p:nvCxnSpPr>
        <p:spPr>
          <a:xfrm>
            <a:off x="-116114" y="2133563"/>
            <a:ext cx="12308114" cy="0"/>
          </a:xfrm>
          <a:prstGeom prst="line">
            <a:avLst/>
          </a:prstGeom>
          <a:ln w="381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SubTitle_1"/>
          <p:cNvSpPr/>
          <p:nvPr>
            <p:custDataLst>
              <p:tags r:id="rId2"/>
            </p:custDataLst>
          </p:nvPr>
        </p:nvSpPr>
        <p:spPr>
          <a:xfrm>
            <a:off x="1967944" y="1494971"/>
            <a:ext cx="1277184" cy="1277184"/>
          </a:xfrm>
          <a:prstGeom prst="ellipse">
            <a:avLst/>
          </a:prstGeom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添加标题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29352" y="2772155"/>
            <a:ext cx="2554368" cy="3238574"/>
            <a:chOff x="1329352" y="2772155"/>
            <a:chExt cx="2554368" cy="3238574"/>
          </a:xfrm>
        </p:grpSpPr>
        <p:sp>
          <p:nvSpPr>
            <p:cNvPr id="21" name="MH_Text_1"/>
            <p:cNvSpPr/>
            <p:nvPr>
              <p:custDataLst>
                <p:tags r:id="rId9"/>
              </p:custDataLst>
            </p:nvPr>
          </p:nvSpPr>
          <p:spPr>
            <a:xfrm>
              <a:off x="1329352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2" name="MH_Other_2"/>
            <p:cNvCxnSpPr>
              <a:stCxn id="20" idx="4"/>
              <a:endCxn id="21" idx="0"/>
            </p:cNvCxnSpPr>
            <p:nvPr>
              <p:custDataLst>
                <p:tags r:id="rId10"/>
              </p:custDataLst>
            </p:nvPr>
          </p:nvCxnSpPr>
          <p:spPr>
            <a:xfrm>
              <a:off x="2606536" y="2772155"/>
              <a:ext cx="0" cy="684206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MH_SubTitle_2"/>
          <p:cNvSpPr/>
          <p:nvPr>
            <p:custDataLst>
              <p:tags r:id="rId3"/>
            </p:custDataLst>
          </p:nvPr>
        </p:nvSpPr>
        <p:spPr>
          <a:xfrm>
            <a:off x="5457408" y="1494971"/>
            <a:ext cx="1277184" cy="1277184"/>
          </a:xfrm>
          <a:prstGeom prst="ellipse">
            <a:avLst/>
          </a:prstGeom>
          <a:solidFill>
            <a:schemeClr val="accent2"/>
          </a:solidFill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添加标题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18816" y="2772155"/>
            <a:ext cx="2554368" cy="3238574"/>
            <a:chOff x="4818816" y="2772155"/>
            <a:chExt cx="2554368" cy="3238574"/>
          </a:xfrm>
        </p:grpSpPr>
        <p:sp>
          <p:nvSpPr>
            <p:cNvPr id="24" name="MH_Text_2"/>
            <p:cNvSpPr/>
            <p:nvPr>
              <p:custDataLst>
                <p:tags r:id="rId7"/>
              </p:custDataLst>
            </p:nvPr>
          </p:nvSpPr>
          <p:spPr>
            <a:xfrm>
              <a:off x="4818816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  <a:endParaRPr lang="en-US" altLang="zh-CN" sz="1600" dirty="0">
                <a:solidFill>
                  <a:schemeClr val="accent2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5" name="MH_Other_3"/>
            <p:cNvCxnSpPr>
              <a:stCxn id="23" idx="4"/>
              <a:endCxn id="24" idx="0"/>
            </p:cNvCxnSpPr>
            <p:nvPr>
              <p:custDataLst>
                <p:tags r:id="rId8"/>
              </p:custDataLst>
            </p:nvPr>
          </p:nvCxnSpPr>
          <p:spPr>
            <a:xfrm>
              <a:off x="6096000" y="2772155"/>
              <a:ext cx="0" cy="684206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MH_SubTitle_3"/>
          <p:cNvSpPr/>
          <p:nvPr>
            <p:custDataLst>
              <p:tags r:id="rId4"/>
            </p:custDataLst>
          </p:nvPr>
        </p:nvSpPr>
        <p:spPr>
          <a:xfrm>
            <a:off x="8961386" y="1494971"/>
            <a:ext cx="1277184" cy="1277184"/>
          </a:xfrm>
          <a:prstGeom prst="ellipse">
            <a:avLst/>
          </a:prstGeom>
          <a:solidFill>
            <a:schemeClr val="accent3"/>
          </a:solidFill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添加标题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322800" y="2772155"/>
            <a:ext cx="2554368" cy="3238574"/>
            <a:chOff x="8322800" y="2772155"/>
            <a:chExt cx="2554368" cy="3238574"/>
          </a:xfrm>
        </p:grpSpPr>
        <p:sp>
          <p:nvSpPr>
            <p:cNvPr id="27" name="MH_Text_3"/>
            <p:cNvSpPr/>
            <p:nvPr>
              <p:custDataLst>
                <p:tags r:id="rId5"/>
              </p:custDataLst>
            </p:nvPr>
          </p:nvSpPr>
          <p:spPr>
            <a:xfrm>
              <a:off x="8322800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  <a:endParaRPr lang="en-US" altLang="zh-CN" sz="1600" dirty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8" name="MH_Other_4"/>
            <p:cNvCxnSpPr>
              <a:stCxn id="26" idx="4"/>
              <a:endCxn id="27" idx="0"/>
            </p:cNvCxnSpPr>
            <p:nvPr>
              <p:custDataLst>
                <p:tags r:id="rId6"/>
              </p:custDataLst>
            </p:nvPr>
          </p:nvCxnSpPr>
          <p:spPr>
            <a:xfrm>
              <a:off x="9599978" y="2772155"/>
              <a:ext cx="6" cy="684206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课题现状及发展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 AND DEVELOPMENT ISSUES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发展趋势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67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SITUATION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>
            <a:endCxn id="27" idx="0"/>
          </p:cNvCxnSpPr>
          <p:nvPr>
            <p:custDataLst>
              <p:tags r:id="rId1"/>
            </p:custDataLst>
          </p:nvPr>
        </p:nvCxnSpPr>
        <p:spPr>
          <a:xfrm flipH="1">
            <a:off x="2062292" y="1676019"/>
            <a:ext cx="3935243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H_Other_2"/>
          <p:cNvCxnSpPr>
            <a:endCxn id="37" idx="0"/>
          </p:cNvCxnSpPr>
          <p:nvPr>
            <p:custDataLst>
              <p:tags r:id="rId2"/>
            </p:custDataLst>
          </p:nvPr>
        </p:nvCxnSpPr>
        <p:spPr>
          <a:xfrm>
            <a:off x="5997535" y="1676019"/>
            <a:ext cx="4132174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H_Other_3"/>
          <p:cNvCxnSpPr>
            <a:endCxn id="31" idx="0"/>
          </p:cNvCxnSpPr>
          <p:nvPr>
            <p:custDataLst>
              <p:tags r:id="rId3"/>
            </p:custDataLst>
          </p:nvPr>
        </p:nvCxnSpPr>
        <p:spPr>
          <a:xfrm flipH="1">
            <a:off x="5289033" y="1676019"/>
            <a:ext cx="708503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_4"/>
          <p:cNvCxnSpPr>
            <a:endCxn id="29" idx="0"/>
          </p:cNvCxnSpPr>
          <p:nvPr>
            <p:custDataLst>
              <p:tags r:id="rId4"/>
            </p:custDataLst>
          </p:nvPr>
        </p:nvCxnSpPr>
        <p:spPr>
          <a:xfrm flipH="1">
            <a:off x="3676231" y="1676019"/>
            <a:ext cx="2321305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_5"/>
          <p:cNvCxnSpPr>
            <a:endCxn id="35" idx="0"/>
          </p:cNvCxnSpPr>
          <p:nvPr>
            <p:custDataLst>
              <p:tags r:id="rId5"/>
            </p:custDataLst>
          </p:nvPr>
        </p:nvCxnSpPr>
        <p:spPr>
          <a:xfrm>
            <a:off x="5997535" y="1676019"/>
            <a:ext cx="2518240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_6"/>
          <p:cNvCxnSpPr>
            <a:endCxn id="33" idx="0"/>
          </p:cNvCxnSpPr>
          <p:nvPr>
            <p:custDataLst>
              <p:tags r:id="rId6"/>
            </p:custDataLst>
          </p:nvPr>
        </p:nvCxnSpPr>
        <p:spPr>
          <a:xfrm>
            <a:off x="5997535" y="1676019"/>
            <a:ext cx="905434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Title_1"/>
          <p:cNvSpPr/>
          <p:nvPr>
            <p:custDataLst>
              <p:tags r:id="rId7"/>
            </p:custDataLst>
          </p:nvPr>
        </p:nvSpPr>
        <p:spPr>
          <a:xfrm>
            <a:off x="4335012" y="1470989"/>
            <a:ext cx="3325048" cy="474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在此输入标题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60104" y="3182665"/>
            <a:ext cx="604377" cy="468561"/>
            <a:chOff x="1760104" y="3182665"/>
            <a:chExt cx="604377" cy="468561"/>
          </a:xfrm>
        </p:grpSpPr>
        <p:sp>
          <p:nvSpPr>
            <p:cNvPr id="27" name="MH_Other_8"/>
            <p:cNvSpPr/>
            <p:nvPr>
              <p:custDataLst>
                <p:tags r:id="rId18"/>
              </p:custDataLst>
            </p:nvPr>
          </p:nvSpPr>
          <p:spPr>
            <a:xfrm>
              <a:off x="1760104" y="3182665"/>
              <a:ext cx="604377" cy="468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28" name="MH_Other_9"/>
            <p:cNvSpPr/>
            <p:nvPr>
              <p:custDataLst>
                <p:tags r:id="rId19"/>
              </p:custDataLst>
            </p:nvPr>
          </p:nvSpPr>
          <p:spPr>
            <a:xfrm>
              <a:off x="1932136" y="3320743"/>
              <a:ext cx="262576" cy="201460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>
              <a:normAutofit fontScale="25000" lnSpcReduction="2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74041" y="3182665"/>
            <a:ext cx="604378" cy="468561"/>
            <a:chOff x="3374041" y="3182665"/>
            <a:chExt cx="604378" cy="468561"/>
          </a:xfrm>
        </p:grpSpPr>
        <p:sp>
          <p:nvSpPr>
            <p:cNvPr id="29" name="MH_Other_10"/>
            <p:cNvSpPr/>
            <p:nvPr>
              <p:custDataLst>
                <p:tags r:id="rId16"/>
              </p:custDataLst>
            </p:nvPr>
          </p:nvSpPr>
          <p:spPr>
            <a:xfrm>
              <a:off x="3374041" y="3182665"/>
              <a:ext cx="604378" cy="468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0" name="MH_Other_11"/>
            <p:cNvSpPr/>
            <p:nvPr>
              <p:custDataLst>
                <p:tags r:id="rId17"/>
              </p:custDataLst>
            </p:nvPr>
          </p:nvSpPr>
          <p:spPr bwMode="auto">
            <a:xfrm>
              <a:off x="3586818" y="3277735"/>
              <a:ext cx="203723" cy="242203"/>
            </a:xfrm>
            <a:custGeom>
              <a:avLst/>
              <a:gdLst>
                <a:gd name="T0" fmla="*/ 1531007 w 4340"/>
                <a:gd name="T1" fmla="*/ 12533 h 5168"/>
                <a:gd name="T2" fmla="*/ 1585594 w 4340"/>
                <a:gd name="T3" fmla="*/ 64139 h 5168"/>
                <a:gd name="T4" fmla="*/ 1600347 w 4340"/>
                <a:gd name="T5" fmla="*/ 1789255 h 5168"/>
                <a:gd name="T6" fmla="*/ 1572685 w 4340"/>
                <a:gd name="T7" fmla="*/ 1860398 h 5168"/>
                <a:gd name="T8" fmla="*/ 1508878 w 4340"/>
                <a:gd name="T9" fmla="*/ 1900945 h 5168"/>
                <a:gd name="T10" fmla="*/ 86306 w 4340"/>
                <a:gd name="T11" fmla="*/ 1899471 h 5168"/>
                <a:gd name="T12" fmla="*/ 24712 w 4340"/>
                <a:gd name="T13" fmla="*/ 1855606 h 5168"/>
                <a:gd name="T14" fmla="*/ 0 w 4340"/>
                <a:gd name="T15" fmla="*/ 1782989 h 5168"/>
                <a:gd name="T16" fmla="*/ 17704 w 4340"/>
                <a:gd name="T17" fmla="*/ 466297 h 5168"/>
                <a:gd name="T18" fmla="*/ 122451 w 4340"/>
                <a:gd name="T19" fmla="*/ 354239 h 5168"/>
                <a:gd name="T20" fmla="*/ 347068 w 4340"/>
                <a:gd name="T21" fmla="*/ 1539703 h 5168"/>
                <a:gd name="T22" fmla="*/ 433374 w 4340"/>
                <a:gd name="T23" fmla="*/ 1566980 h 5168"/>
                <a:gd name="T24" fmla="*/ 518573 w 4340"/>
                <a:gd name="T25" fmla="*/ 1537123 h 5168"/>
                <a:gd name="T26" fmla="*/ 535170 w 4340"/>
                <a:gd name="T27" fmla="*/ 1412531 h 5168"/>
                <a:gd name="T28" fmla="*/ 498287 w 4340"/>
                <a:gd name="T29" fmla="*/ 1348023 h 5168"/>
                <a:gd name="T30" fmla="*/ 527794 w 4340"/>
                <a:gd name="T31" fmla="*/ 1310056 h 5168"/>
                <a:gd name="T32" fmla="*/ 531113 w 4340"/>
                <a:gd name="T33" fmla="*/ 1199103 h 5168"/>
                <a:gd name="T34" fmla="*/ 496443 w 4340"/>
                <a:gd name="T35" fmla="*/ 1161504 h 5168"/>
                <a:gd name="T36" fmla="*/ 380262 w 4340"/>
                <a:gd name="T37" fmla="*/ 1155238 h 5168"/>
                <a:gd name="T38" fmla="*/ 332683 w 4340"/>
                <a:gd name="T39" fmla="*/ 1212005 h 5168"/>
                <a:gd name="T40" fmla="*/ 429685 w 4340"/>
                <a:gd name="T41" fmla="*/ 1209424 h 5168"/>
                <a:gd name="T42" fmla="*/ 445545 w 4340"/>
                <a:gd name="T43" fmla="*/ 1300472 h 5168"/>
                <a:gd name="T44" fmla="*/ 407187 w 4340"/>
                <a:gd name="T45" fmla="*/ 1364980 h 5168"/>
                <a:gd name="T46" fmla="*/ 443701 w 4340"/>
                <a:gd name="T47" fmla="*/ 1379356 h 5168"/>
                <a:gd name="T48" fmla="*/ 433005 w 4340"/>
                <a:gd name="T49" fmla="*/ 1503579 h 5168"/>
                <a:gd name="T50" fmla="*/ 330102 w 4340"/>
                <a:gd name="T51" fmla="*/ 1390783 h 5168"/>
                <a:gd name="T52" fmla="*/ 756836 w 4340"/>
                <a:gd name="T53" fmla="*/ 1273195 h 5168"/>
                <a:gd name="T54" fmla="*/ 736551 w 4340"/>
                <a:gd name="T55" fmla="*/ 1176986 h 5168"/>
                <a:gd name="T56" fmla="*/ 674587 w 4340"/>
                <a:gd name="T57" fmla="*/ 1148972 h 5168"/>
                <a:gd name="T58" fmla="*/ 575741 w 4340"/>
                <a:gd name="T59" fmla="*/ 1167771 h 5168"/>
                <a:gd name="T60" fmla="*/ 550292 w 4340"/>
                <a:gd name="T61" fmla="*/ 1227486 h 5168"/>
                <a:gd name="T62" fmla="*/ 650245 w 4340"/>
                <a:gd name="T63" fmla="*/ 1211267 h 5168"/>
                <a:gd name="T64" fmla="*/ 668317 w 4340"/>
                <a:gd name="T65" fmla="*/ 1252184 h 5168"/>
                <a:gd name="T66" fmla="*/ 1077348 w 4340"/>
                <a:gd name="T67" fmla="*/ 1359450 h 5168"/>
                <a:gd name="T68" fmla="*/ 981822 w 4340"/>
                <a:gd name="T69" fmla="*/ 1509845 h 5168"/>
                <a:gd name="T70" fmla="*/ 969281 w 4340"/>
                <a:gd name="T71" fmla="*/ 1209793 h 5168"/>
                <a:gd name="T72" fmla="*/ 994731 w 4340"/>
                <a:gd name="T73" fmla="*/ 1209793 h 5168"/>
                <a:gd name="T74" fmla="*/ 1058538 w 4340"/>
                <a:gd name="T75" fmla="*/ 1171088 h 5168"/>
                <a:gd name="T76" fmla="*/ 945676 w 4340"/>
                <a:gd name="T77" fmla="*/ 1150815 h 5168"/>
                <a:gd name="T78" fmla="*/ 886295 w 4340"/>
                <a:gd name="T79" fmla="*/ 1189151 h 5168"/>
                <a:gd name="T80" fmla="*/ 885926 w 4340"/>
                <a:gd name="T81" fmla="*/ 1531962 h 5168"/>
                <a:gd name="T82" fmla="*/ 935718 w 4340"/>
                <a:gd name="T83" fmla="*/ 1564769 h 5168"/>
                <a:gd name="T84" fmla="*/ 1034195 w 4340"/>
                <a:gd name="T85" fmla="*/ 1563663 h 5168"/>
                <a:gd name="T86" fmla="*/ 1273196 w 4340"/>
                <a:gd name="T87" fmla="*/ 1543389 h 5168"/>
                <a:gd name="T88" fmla="*/ 1298277 w 4340"/>
                <a:gd name="T89" fmla="*/ 1501367 h 5168"/>
                <a:gd name="T90" fmla="*/ 1282417 w 4340"/>
                <a:gd name="T91" fmla="*/ 1361294 h 5168"/>
                <a:gd name="T92" fmla="*/ 1272090 w 4340"/>
                <a:gd name="T93" fmla="*/ 1329593 h 5168"/>
                <a:gd name="T94" fmla="*/ 1297170 w 4340"/>
                <a:gd name="T95" fmla="*/ 1224906 h 5168"/>
                <a:gd name="T96" fmla="*/ 1275778 w 4340"/>
                <a:gd name="T97" fmla="*/ 1173669 h 5168"/>
                <a:gd name="T98" fmla="*/ 1096159 w 4340"/>
                <a:gd name="T99" fmla="*/ 1563663 h 5168"/>
                <a:gd name="T100" fmla="*/ 1197218 w 4340"/>
                <a:gd name="T101" fmla="*/ 1206107 h 5168"/>
                <a:gd name="T102" fmla="*/ 1210127 w 4340"/>
                <a:gd name="T103" fmla="*/ 1306001 h 5168"/>
                <a:gd name="T104" fmla="*/ 1203856 w 4340"/>
                <a:gd name="T105" fmla="*/ 1367191 h 5168"/>
                <a:gd name="T106" fmla="*/ 1207914 w 4340"/>
                <a:gd name="T107" fmla="*/ 1502104 h 5168"/>
                <a:gd name="T108" fmla="*/ 295432 w 4340"/>
                <a:gd name="T109" fmla="*/ 982358 h 5168"/>
                <a:gd name="T110" fmla="*/ 219453 w 4340"/>
                <a:gd name="T111" fmla="*/ 1038019 h 5168"/>
                <a:gd name="T112" fmla="*/ 239370 w 4340"/>
                <a:gd name="T113" fmla="*/ 1697470 h 5168"/>
                <a:gd name="T114" fmla="*/ 1338479 w 4340"/>
                <a:gd name="T115" fmla="*/ 1717007 h 5168"/>
                <a:gd name="T116" fmla="*/ 1394172 w 4340"/>
                <a:gd name="T117" fmla="*/ 1641441 h 5168"/>
                <a:gd name="T118" fmla="*/ 1352863 w 4340"/>
                <a:gd name="T119" fmla="*/ 991573 h 5168"/>
                <a:gd name="T120" fmla="*/ 576110 w 4340"/>
                <a:gd name="T121" fmla="*/ 67088 h 516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40" h="5168">
                  <a:moveTo>
                    <a:pt x="332" y="961"/>
                  </a:moveTo>
                  <a:lnTo>
                    <a:pt x="1480" y="0"/>
                  </a:lnTo>
                  <a:lnTo>
                    <a:pt x="4009" y="0"/>
                  </a:lnTo>
                  <a:lnTo>
                    <a:pt x="4025" y="0"/>
                  </a:lnTo>
                  <a:lnTo>
                    <a:pt x="4042" y="3"/>
                  </a:lnTo>
                  <a:lnTo>
                    <a:pt x="4058" y="5"/>
                  </a:lnTo>
                  <a:lnTo>
                    <a:pt x="4075" y="7"/>
                  </a:lnTo>
                  <a:lnTo>
                    <a:pt x="4091" y="11"/>
                  </a:lnTo>
                  <a:lnTo>
                    <a:pt x="4106" y="15"/>
                  </a:lnTo>
                  <a:lnTo>
                    <a:pt x="4122" y="21"/>
                  </a:lnTo>
                  <a:lnTo>
                    <a:pt x="4137" y="26"/>
                  </a:lnTo>
                  <a:lnTo>
                    <a:pt x="4151" y="34"/>
                  </a:lnTo>
                  <a:lnTo>
                    <a:pt x="4166" y="40"/>
                  </a:lnTo>
                  <a:lnTo>
                    <a:pt x="4180" y="49"/>
                  </a:lnTo>
                  <a:lnTo>
                    <a:pt x="4193" y="57"/>
                  </a:lnTo>
                  <a:lnTo>
                    <a:pt x="4206" y="67"/>
                  </a:lnTo>
                  <a:lnTo>
                    <a:pt x="4219" y="77"/>
                  </a:lnTo>
                  <a:lnTo>
                    <a:pt x="4231" y="87"/>
                  </a:lnTo>
                  <a:lnTo>
                    <a:pt x="4242" y="98"/>
                  </a:lnTo>
                  <a:lnTo>
                    <a:pt x="4253" y="110"/>
                  </a:lnTo>
                  <a:lnTo>
                    <a:pt x="4264" y="122"/>
                  </a:lnTo>
                  <a:lnTo>
                    <a:pt x="4273" y="133"/>
                  </a:lnTo>
                  <a:lnTo>
                    <a:pt x="4283" y="147"/>
                  </a:lnTo>
                  <a:lnTo>
                    <a:pt x="4292" y="160"/>
                  </a:lnTo>
                  <a:lnTo>
                    <a:pt x="4299" y="174"/>
                  </a:lnTo>
                  <a:lnTo>
                    <a:pt x="4307" y="188"/>
                  </a:lnTo>
                  <a:lnTo>
                    <a:pt x="4313" y="203"/>
                  </a:lnTo>
                  <a:lnTo>
                    <a:pt x="4320" y="218"/>
                  </a:lnTo>
                  <a:lnTo>
                    <a:pt x="4325" y="233"/>
                  </a:lnTo>
                  <a:lnTo>
                    <a:pt x="4329" y="249"/>
                  </a:lnTo>
                  <a:lnTo>
                    <a:pt x="4332" y="265"/>
                  </a:lnTo>
                  <a:lnTo>
                    <a:pt x="4336" y="281"/>
                  </a:lnTo>
                  <a:lnTo>
                    <a:pt x="4338" y="298"/>
                  </a:lnTo>
                  <a:lnTo>
                    <a:pt x="4339" y="315"/>
                  </a:lnTo>
                  <a:lnTo>
                    <a:pt x="4340" y="332"/>
                  </a:lnTo>
                  <a:lnTo>
                    <a:pt x="4340" y="4837"/>
                  </a:lnTo>
                  <a:lnTo>
                    <a:pt x="4339" y="4854"/>
                  </a:lnTo>
                  <a:lnTo>
                    <a:pt x="4338" y="4870"/>
                  </a:lnTo>
                  <a:lnTo>
                    <a:pt x="4336" y="4887"/>
                  </a:lnTo>
                  <a:lnTo>
                    <a:pt x="4332" y="4903"/>
                  </a:lnTo>
                  <a:lnTo>
                    <a:pt x="4329" y="4919"/>
                  </a:lnTo>
                  <a:lnTo>
                    <a:pt x="4325" y="4934"/>
                  </a:lnTo>
                  <a:lnTo>
                    <a:pt x="4320" y="4950"/>
                  </a:lnTo>
                  <a:lnTo>
                    <a:pt x="4313" y="4965"/>
                  </a:lnTo>
                  <a:lnTo>
                    <a:pt x="4307" y="4979"/>
                  </a:lnTo>
                  <a:lnTo>
                    <a:pt x="4299" y="4994"/>
                  </a:lnTo>
                  <a:lnTo>
                    <a:pt x="4292" y="5008"/>
                  </a:lnTo>
                  <a:lnTo>
                    <a:pt x="4283" y="5021"/>
                  </a:lnTo>
                  <a:lnTo>
                    <a:pt x="4273" y="5034"/>
                  </a:lnTo>
                  <a:lnTo>
                    <a:pt x="4264" y="5047"/>
                  </a:lnTo>
                  <a:lnTo>
                    <a:pt x="4253" y="5058"/>
                  </a:lnTo>
                  <a:lnTo>
                    <a:pt x="4242" y="5070"/>
                  </a:lnTo>
                  <a:lnTo>
                    <a:pt x="4231" y="5081"/>
                  </a:lnTo>
                  <a:lnTo>
                    <a:pt x="4219" y="5092"/>
                  </a:lnTo>
                  <a:lnTo>
                    <a:pt x="4206" y="5101"/>
                  </a:lnTo>
                  <a:lnTo>
                    <a:pt x="4193" y="5111"/>
                  </a:lnTo>
                  <a:lnTo>
                    <a:pt x="4180" y="5120"/>
                  </a:lnTo>
                  <a:lnTo>
                    <a:pt x="4166" y="5127"/>
                  </a:lnTo>
                  <a:lnTo>
                    <a:pt x="4151" y="5135"/>
                  </a:lnTo>
                  <a:lnTo>
                    <a:pt x="4137" y="5141"/>
                  </a:lnTo>
                  <a:lnTo>
                    <a:pt x="4122" y="5147"/>
                  </a:lnTo>
                  <a:lnTo>
                    <a:pt x="4106" y="5153"/>
                  </a:lnTo>
                  <a:lnTo>
                    <a:pt x="4091" y="5157"/>
                  </a:lnTo>
                  <a:lnTo>
                    <a:pt x="4075" y="5160"/>
                  </a:lnTo>
                  <a:lnTo>
                    <a:pt x="4058" y="5164"/>
                  </a:lnTo>
                  <a:lnTo>
                    <a:pt x="4042" y="5166"/>
                  </a:lnTo>
                  <a:lnTo>
                    <a:pt x="4025" y="5167"/>
                  </a:lnTo>
                  <a:lnTo>
                    <a:pt x="4009" y="5168"/>
                  </a:lnTo>
                  <a:lnTo>
                    <a:pt x="332" y="5168"/>
                  </a:lnTo>
                  <a:lnTo>
                    <a:pt x="316" y="5167"/>
                  </a:lnTo>
                  <a:lnTo>
                    <a:pt x="299" y="5166"/>
                  </a:lnTo>
                  <a:lnTo>
                    <a:pt x="281" y="5164"/>
                  </a:lnTo>
                  <a:lnTo>
                    <a:pt x="265" y="5160"/>
                  </a:lnTo>
                  <a:lnTo>
                    <a:pt x="249" y="5157"/>
                  </a:lnTo>
                  <a:lnTo>
                    <a:pt x="234" y="5153"/>
                  </a:lnTo>
                  <a:lnTo>
                    <a:pt x="218" y="5147"/>
                  </a:lnTo>
                  <a:lnTo>
                    <a:pt x="203" y="5141"/>
                  </a:lnTo>
                  <a:lnTo>
                    <a:pt x="189" y="5135"/>
                  </a:lnTo>
                  <a:lnTo>
                    <a:pt x="174" y="5127"/>
                  </a:lnTo>
                  <a:lnTo>
                    <a:pt x="160" y="5120"/>
                  </a:lnTo>
                  <a:lnTo>
                    <a:pt x="147" y="5111"/>
                  </a:lnTo>
                  <a:lnTo>
                    <a:pt x="134" y="5101"/>
                  </a:lnTo>
                  <a:lnTo>
                    <a:pt x="122" y="5092"/>
                  </a:lnTo>
                  <a:lnTo>
                    <a:pt x="110" y="5081"/>
                  </a:lnTo>
                  <a:lnTo>
                    <a:pt x="98" y="5070"/>
                  </a:lnTo>
                  <a:lnTo>
                    <a:pt x="87" y="5058"/>
                  </a:lnTo>
                  <a:lnTo>
                    <a:pt x="77" y="5047"/>
                  </a:lnTo>
                  <a:lnTo>
                    <a:pt x="67" y="5034"/>
                  </a:lnTo>
                  <a:lnTo>
                    <a:pt x="57" y="5021"/>
                  </a:lnTo>
                  <a:lnTo>
                    <a:pt x="49" y="5008"/>
                  </a:lnTo>
                  <a:lnTo>
                    <a:pt x="41" y="4994"/>
                  </a:lnTo>
                  <a:lnTo>
                    <a:pt x="34" y="4979"/>
                  </a:lnTo>
                  <a:lnTo>
                    <a:pt x="27" y="4965"/>
                  </a:lnTo>
                  <a:lnTo>
                    <a:pt x="21" y="4950"/>
                  </a:lnTo>
                  <a:lnTo>
                    <a:pt x="16" y="4934"/>
                  </a:lnTo>
                  <a:lnTo>
                    <a:pt x="11" y="4919"/>
                  </a:lnTo>
                  <a:lnTo>
                    <a:pt x="8" y="4903"/>
                  </a:lnTo>
                  <a:lnTo>
                    <a:pt x="5" y="4887"/>
                  </a:lnTo>
                  <a:lnTo>
                    <a:pt x="3" y="4870"/>
                  </a:lnTo>
                  <a:lnTo>
                    <a:pt x="2" y="4854"/>
                  </a:lnTo>
                  <a:lnTo>
                    <a:pt x="0" y="4837"/>
                  </a:lnTo>
                  <a:lnTo>
                    <a:pt x="0" y="1552"/>
                  </a:lnTo>
                  <a:lnTo>
                    <a:pt x="2" y="1497"/>
                  </a:lnTo>
                  <a:lnTo>
                    <a:pt x="5" y="1446"/>
                  </a:lnTo>
                  <a:lnTo>
                    <a:pt x="7" y="1422"/>
                  </a:lnTo>
                  <a:lnTo>
                    <a:pt x="10" y="1399"/>
                  </a:lnTo>
                  <a:lnTo>
                    <a:pt x="13" y="1378"/>
                  </a:lnTo>
                  <a:lnTo>
                    <a:pt x="18" y="1358"/>
                  </a:lnTo>
                  <a:lnTo>
                    <a:pt x="23" y="1338"/>
                  </a:lnTo>
                  <a:lnTo>
                    <a:pt x="28" y="1319"/>
                  </a:lnTo>
                  <a:lnTo>
                    <a:pt x="34" y="1301"/>
                  </a:lnTo>
                  <a:lnTo>
                    <a:pt x="40" y="1283"/>
                  </a:lnTo>
                  <a:lnTo>
                    <a:pt x="48" y="1265"/>
                  </a:lnTo>
                  <a:lnTo>
                    <a:pt x="56" y="1249"/>
                  </a:lnTo>
                  <a:lnTo>
                    <a:pt x="65" y="1233"/>
                  </a:lnTo>
                  <a:lnTo>
                    <a:pt x="73" y="1217"/>
                  </a:lnTo>
                  <a:lnTo>
                    <a:pt x="84" y="1202"/>
                  </a:lnTo>
                  <a:lnTo>
                    <a:pt x="95" y="1187"/>
                  </a:lnTo>
                  <a:lnTo>
                    <a:pt x="107" y="1171"/>
                  </a:lnTo>
                  <a:lnTo>
                    <a:pt x="118" y="1157"/>
                  </a:lnTo>
                  <a:lnTo>
                    <a:pt x="146" y="1127"/>
                  </a:lnTo>
                  <a:lnTo>
                    <a:pt x="176" y="1096"/>
                  </a:lnTo>
                  <a:lnTo>
                    <a:pt x="210" y="1065"/>
                  </a:lnTo>
                  <a:lnTo>
                    <a:pt x="247" y="1033"/>
                  </a:lnTo>
                  <a:lnTo>
                    <a:pt x="332" y="961"/>
                  </a:lnTo>
                  <a:close/>
                  <a:moveTo>
                    <a:pt x="895" y="3773"/>
                  </a:moveTo>
                  <a:lnTo>
                    <a:pt x="895" y="4040"/>
                  </a:lnTo>
                  <a:lnTo>
                    <a:pt x="896" y="4066"/>
                  </a:lnTo>
                  <a:lnTo>
                    <a:pt x="899" y="4089"/>
                  </a:lnTo>
                  <a:lnTo>
                    <a:pt x="904" y="4112"/>
                  </a:lnTo>
                  <a:lnTo>
                    <a:pt x="908" y="4123"/>
                  </a:lnTo>
                  <a:lnTo>
                    <a:pt x="913" y="4132"/>
                  </a:lnTo>
                  <a:lnTo>
                    <a:pt x="917" y="4142"/>
                  </a:lnTo>
                  <a:lnTo>
                    <a:pt x="922" y="4151"/>
                  </a:lnTo>
                  <a:lnTo>
                    <a:pt x="928" y="4160"/>
                  </a:lnTo>
                  <a:lnTo>
                    <a:pt x="934" y="4169"/>
                  </a:lnTo>
                  <a:lnTo>
                    <a:pt x="941" y="4177"/>
                  </a:lnTo>
                  <a:lnTo>
                    <a:pt x="948" y="4185"/>
                  </a:lnTo>
                  <a:lnTo>
                    <a:pt x="957" y="4192"/>
                  </a:lnTo>
                  <a:lnTo>
                    <a:pt x="965" y="4199"/>
                  </a:lnTo>
                  <a:lnTo>
                    <a:pt x="974" y="4205"/>
                  </a:lnTo>
                  <a:lnTo>
                    <a:pt x="984" y="4210"/>
                  </a:lnTo>
                  <a:lnTo>
                    <a:pt x="1004" y="4222"/>
                  </a:lnTo>
                  <a:lnTo>
                    <a:pt x="1027" y="4231"/>
                  </a:lnTo>
                  <a:lnTo>
                    <a:pt x="1052" y="4238"/>
                  </a:lnTo>
                  <a:lnTo>
                    <a:pt x="1080" y="4244"/>
                  </a:lnTo>
                  <a:lnTo>
                    <a:pt x="1110" y="4248"/>
                  </a:lnTo>
                  <a:lnTo>
                    <a:pt x="1141" y="4251"/>
                  </a:lnTo>
                  <a:lnTo>
                    <a:pt x="1175" y="4251"/>
                  </a:lnTo>
                  <a:lnTo>
                    <a:pt x="1209" y="4251"/>
                  </a:lnTo>
                  <a:lnTo>
                    <a:pt x="1240" y="4248"/>
                  </a:lnTo>
                  <a:lnTo>
                    <a:pt x="1269" y="4244"/>
                  </a:lnTo>
                  <a:lnTo>
                    <a:pt x="1297" y="4237"/>
                  </a:lnTo>
                  <a:lnTo>
                    <a:pt x="1321" y="4229"/>
                  </a:lnTo>
                  <a:lnTo>
                    <a:pt x="1344" y="4219"/>
                  </a:lnTo>
                  <a:lnTo>
                    <a:pt x="1354" y="4214"/>
                  </a:lnTo>
                  <a:lnTo>
                    <a:pt x="1364" y="4207"/>
                  </a:lnTo>
                  <a:lnTo>
                    <a:pt x="1374" y="4201"/>
                  </a:lnTo>
                  <a:lnTo>
                    <a:pt x="1382" y="4193"/>
                  </a:lnTo>
                  <a:lnTo>
                    <a:pt x="1391" y="4186"/>
                  </a:lnTo>
                  <a:lnTo>
                    <a:pt x="1398" y="4178"/>
                  </a:lnTo>
                  <a:lnTo>
                    <a:pt x="1406" y="4170"/>
                  </a:lnTo>
                  <a:lnTo>
                    <a:pt x="1412" y="4161"/>
                  </a:lnTo>
                  <a:lnTo>
                    <a:pt x="1419" y="4151"/>
                  </a:lnTo>
                  <a:lnTo>
                    <a:pt x="1425" y="4142"/>
                  </a:lnTo>
                  <a:lnTo>
                    <a:pt x="1429" y="4131"/>
                  </a:lnTo>
                  <a:lnTo>
                    <a:pt x="1435" y="4120"/>
                  </a:lnTo>
                  <a:lnTo>
                    <a:pt x="1438" y="4110"/>
                  </a:lnTo>
                  <a:lnTo>
                    <a:pt x="1442" y="4098"/>
                  </a:lnTo>
                  <a:lnTo>
                    <a:pt x="1448" y="4073"/>
                  </a:lnTo>
                  <a:lnTo>
                    <a:pt x="1451" y="4046"/>
                  </a:lnTo>
                  <a:lnTo>
                    <a:pt x="1452" y="4019"/>
                  </a:lnTo>
                  <a:lnTo>
                    <a:pt x="1452" y="3852"/>
                  </a:lnTo>
                  <a:lnTo>
                    <a:pt x="1451" y="3832"/>
                  </a:lnTo>
                  <a:lnTo>
                    <a:pt x="1450" y="3813"/>
                  </a:lnTo>
                  <a:lnTo>
                    <a:pt x="1447" y="3794"/>
                  </a:lnTo>
                  <a:lnTo>
                    <a:pt x="1443" y="3776"/>
                  </a:lnTo>
                  <a:lnTo>
                    <a:pt x="1439" y="3760"/>
                  </a:lnTo>
                  <a:lnTo>
                    <a:pt x="1434" y="3744"/>
                  </a:lnTo>
                  <a:lnTo>
                    <a:pt x="1426" y="3730"/>
                  </a:lnTo>
                  <a:lnTo>
                    <a:pt x="1419" y="3716"/>
                  </a:lnTo>
                  <a:lnTo>
                    <a:pt x="1410" y="3704"/>
                  </a:lnTo>
                  <a:lnTo>
                    <a:pt x="1401" y="3693"/>
                  </a:lnTo>
                  <a:lnTo>
                    <a:pt x="1390" y="3682"/>
                  </a:lnTo>
                  <a:lnTo>
                    <a:pt x="1378" y="3673"/>
                  </a:lnTo>
                  <a:lnTo>
                    <a:pt x="1365" y="3665"/>
                  </a:lnTo>
                  <a:lnTo>
                    <a:pt x="1351" y="3657"/>
                  </a:lnTo>
                  <a:lnTo>
                    <a:pt x="1336" y="3651"/>
                  </a:lnTo>
                  <a:lnTo>
                    <a:pt x="1321" y="3645"/>
                  </a:lnTo>
                  <a:lnTo>
                    <a:pt x="1336" y="3640"/>
                  </a:lnTo>
                  <a:lnTo>
                    <a:pt x="1351" y="3633"/>
                  </a:lnTo>
                  <a:lnTo>
                    <a:pt x="1364" y="3625"/>
                  </a:lnTo>
                  <a:lnTo>
                    <a:pt x="1377" y="3618"/>
                  </a:lnTo>
                  <a:lnTo>
                    <a:pt x="1388" y="3608"/>
                  </a:lnTo>
                  <a:lnTo>
                    <a:pt x="1398" y="3599"/>
                  </a:lnTo>
                  <a:lnTo>
                    <a:pt x="1408" y="3589"/>
                  </a:lnTo>
                  <a:lnTo>
                    <a:pt x="1417" y="3578"/>
                  </a:lnTo>
                  <a:lnTo>
                    <a:pt x="1424" y="3566"/>
                  </a:lnTo>
                  <a:lnTo>
                    <a:pt x="1431" y="3554"/>
                  </a:lnTo>
                  <a:lnTo>
                    <a:pt x="1436" y="3540"/>
                  </a:lnTo>
                  <a:lnTo>
                    <a:pt x="1440" y="3528"/>
                  </a:lnTo>
                  <a:lnTo>
                    <a:pt x="1444" y="3513"/>
                  </a:lnTo>
                  <a:lnTo>
                    <a:pt x="1447" y="3498"/>
                  </a:lnTo>
                  <a:lnTo>
                    <a:pt x="1448" y="3483"/>
                  </a:lnTo>
                  <a:lnTo>
                    <a:pt x="1449" y="3465"/>
                  </a:lnTo>
                  <a:lnTo>
                    <a:pt x="1449" y="3312"/>
                  </a:lnTo>
                  <a:lnTo>
                    <a:pt x="1449" y="3300"/>
                  </a:lnTo>
                  <a:lnTo>
                    <a:pt x="1448" y="3287"/>
                  </a:lnTo>
                  <a:lnTo>
                    <a:pt x="1446" y="3276"/>
                  </a:lnTo>
                  <a:lnTo>
                    <a:pt x="1443" y="3265"/>
                  </a:lnTo>
                  <a:lnTo>
                    <a:pt x="1440" y="3253"/>
                  </a:lnTo>
                  <a:lnTo>
                    <a:pt x="1437" y="3243"/>
                  </a:lnTo>
                  <a:lnTo>
                    <a:pt x="1433" y="3233"/>
                  </a:lnTo>
                  <a:lnTo>
                    <a:pt x="1428" y="3223"/>
                  </a:lnTo>
                  <a:lnTo>
                    <a:pt x="1423" y="3214"/>
                  </a:lnTo>
                  <a:lnTo>
                    <a:pt x="1417" y="3206"/>
                  </a:lnTo>
                  <a:lnTo>
                    <a:pt x="1410" y="3197"/>
                  </a:lnTo>
                  <a:lnTo>
                    <a:pt x="1403" y="3189"/>
                  </a:lnTo>
                  <a:lnTo>
                    <a:pt x="1394" y="3181"/>
                  </a:lnTo>
                  <a:lnTo>
                    <a:pt x="1386" y="3175"/>
                  </a:lnTo>
                  <a:lnTo>
                    <a:pt x="1377" y="3168"/>
                  </a:lnTo>
                  <a:lnTo>
                    <a:pt x="1366" y="3162"/>
                  </a:lnTo>
                  <a:lnTo>
                    <a:pt x="1346" y="3151"/>
                  </a:lnTo>
                  <a:lnTo>
                    <a:pt x="1324" y="3142"/>
                  </a:lnTo>
                  <a:lnTo>
                    <a:pt x="1302" y="3133"/>
                  </a:lnTo>
                  <a:lnTo>
                    <a:pt x="1278" y="3127"/>
                  </a:lnTo>
                  <a:lnTo>
                    <a:pt x="1254" y="3121"/>
                  </a:lnTo>
                  <a:lnTo>
                    <a:pt x="1228" y="3118"/>
                  </a:lnTo>
                  <a:lnTo>
                    <a:pt x="1202" y="3116"/>
                  </a:lnTo>
                  <a:lnTo>
                    <a:pt x="1175" y="3115"/>
                  </a:lnTo>
                  <a:lnTo>
                    <a:pt x="1142" y="3116"/>
                  </a:lnTo>
                  <a:lnTo>
                    <a:pt x="1111" y="3118"/>
                  </a:lnTo>
                  <a:lnTo>
                    <a:pt x="1082" y="3121"/>
                  </a:lnTo>
                  <a:lnTo>
                    <a:pt x="1055" y="3127"/>
                  </a:lnTo>
                  <a:lnTo>
                    <a:pt x="1031" y="3134"/>
                  </a:lnTo>
                  <a:lnTo>
                    <a:pt x="1008" y="3143"/>
                  </a:lnTo>
                  <a:lnTo>
                    <a:pt x="988" y="3152"/>
                  </a:lnTo>
                  <a:lnTo>
                    <a:pt x="970" y="3164"/>
                  </a:lnTo>
                  <a:lnTo>
                    <a:pt x="953" y="3177"/>
                  </a:lnTo>
                  <a:lnTo>
                    <a:pt x="946" y="3184"/>
                  </a:lnTo>
                  <a:lnTo>
                    <a:pt x="940" y="3192"/>
                  </a:lnTo>
                  <a:lnTo>
                    <a:pt x="933" y="3199"/>
                  </a:lnTo>
                  <a:lnTo>
                    <a:pt x="928" y="3208"/>
                  </a:lnTo>
                  <a:lnTo>
                    <a:pt x="922" y="3217"/>
                  </a:lnTo>
                  <a:lnTo>
                    <a:pt x="918" y="3226"/>
                  </a:lnTo>
                  <a:lnTo>
                    <a:pt x="911" y="3246"/>
                  </a:lnTo>
                  <a:lnTo>
                    <a:pt x="905" y="3266"/>
                  </a:lnTo>
                  <a:lnTo>
                    <a:pt x="902" y="3288"/>
                  </a:lnTo>
                  <a:lnTo>
                    <a:pt x="901" y="3312"/>
                  </a:lnTo>
                  <a:lnTo>
                    <a:pt x="901" y="3520"/>
                  </a:lnTo>
                  <a:lnTo>
                    <a:pt x="1119" y="3520"/>
                  </a:lnTo>
                  <a:lnTo>
                    <a:pt x="1119" y="3314"/>
                  </a:lnTo>
                  <a:lnTo>
                    <a:pt x="1120" y="3306"/>
                  </a:lnTo>
                  <a:lnTo>
                    <a:pt x="1122" y="3299"/>
                  </a:lnTo>
                  <a:lnTo>
                    <a:pt x="1125" y="3294"/>
                  </a:lnTo>
                  <a:lnTo>
                    <a:pt x="1130" y="3288"/>
                  </a:lnTo>
                  <a:lnTo>
                    <a:pt x="1137" y="3285"/>
                  </a:lnTo>
                  <a:lnTo>
                    <a:pt x="1144" y="3283"/>
                  </a:lnTo>
                  <a:lnTo>
                    <a:pt x="1154" y="3281"/>
                  </a:lnTo>
                  <a:lnTo>
                    <a:pt x="1165" y="3281"/>
                  </a:lnTo>
                  <a:lnTo>
                    <a:pt x="1174" y="3281"/>
                  </a:lnTo>
                  <a:lnTo>
                    <a:pt x="1184" y="3283"/>
                  </a:lnTo>
                  <a:lnTo>
                    <a:pt x="1191" y="3285"/>
                  </a:lnTo>
                  <a:lnTo>
                    <a:pt x="1198" y="3288"/>
                  </a:lnTo>
                  <a:lnTo>
                    <a:pt x="1202" y="3294"/>
                  </a:lnTo>
                  <a:lnTo>
                    <a:pt x="1205" y="3299"/>
                  </a:lnTo>
                  <a:lnTo>
                    <a:pt x="1208" y="3306"/>
                  </a:lnTo>
                  <a:lnTo>
                    <a:pt x="1209" y="3314"/>
                  </a:lnTo>
                  <a:lnTo>
                    <a:pt x="1209" y="3511"/>
                  </a:lnTo>
                  <a:lnTo>
                    <a:pt x="1209" y="3520"/>
                  </a:lnTo>
                  <a:lnTo>
                    <a:pt x="1208" y="3528"/>
                  </a:lnTo>
                  <a:lnTo>
                    <a:pt x="1205" y="3534"/>
                  </a:lnTo>
                  <a:lnTo>
                    <a:pt x="1202" y="3540"/>
                  </a:lnTo>
                  <a:lnTo>
                    <a:pt x="1198" y="3546"/>
                  </a:lnTo>
                  <a:lnTo>
                    <a:pt x="1194" y="3551"/>
                  </a:lnTo>
                  <a:lnTo>
                    <a:pt x="1188" y="3556"/>
                  </a:lnTo>
                  <a:lnTo>
                    <a:pt x="1182" y="3561"/>
                  </a:lnTo>
                  <a:lnTo>
                    <a:pt x="1175" y="3565"/>
                  </a:lnTo>
                  <a:lnTo>
                    <a:pt x="1168" y="3568"/>
                  </a:lnTo>
                  <a:lnTo>
                    <a:pt x="1159" y="3570"/>
                  </a:lnTo>
                  <a:lnTo>
                    <a:pt x="1150" y="3574"/>
                  </a:lnTo>
                  <a:lnTo>
                    <a:pt x="1128" y="3576"/>
                  </a:lnTo>
                  <a:lnTo>
                    <a:pt x="1104" y="3577"/>
                  </a:lnTo>
                  <a:lnTo>
                    <a:pt x="1104" y="3703"/>
                  </a:lnTo>
                  <a:lnTo>
                    <a:pt x="1131" y="3704"/>
                  </a:lnTo>
                  <a:lnTo>
                    <a:pt x="1143" y="3706"/>
                  </a:lnTo>
                  <a:lnTo>
                    <a:pt x="1155" y="3708"/>
                  </a:lnTo>
                  <a:lnTo>
                    <a:pt x="1165" y="3710"/>
                  </a:lnTo>
                  <a:lnTo>
                    <a:pt x="1173" y="3712"/>
                  </a:lnTo>
                  <a:lnTo>
                    <a:pt x="1181" y="3715"/>
                  </a:lnTo>
                  <a:lnTo>
                    <a:pt x="1186" y="3719"/>
                  </a:lnTo>
                  <a:lnTo>
                    <a:pt x="1191" y="3724"/>
                  </a:lnTo>
                  <a:lnTo>
                    <a:pt x="1196" y="3729"/>
                  </a:lnTo>
                  <a:lnTo>
                    <a:pt x="1200" y="3736"/>
                  </a:lnTo>
                  <a:lnTo>
                    <a:pt x="1203" y="3742"/>
                  </a:lnTo>
                  <a:lnTo>
                    <a:pt x="1205" y="3751"/>
                  </a:lnTo>
                  <a:lnTo>
                    <a:pt x="1208" y="3759"/>
                  </a:lnTo>
                  <a:lnTo>
                    <a:pt x="1209" y="3769"/>
                  </a:lnTo>
                  <a:lnTo>
                    <a:pt x="1209" y="3779"/>
                  </a:lnTo>
                  <a:lnTo>
                    <a:pt x="1209" y="4038"/>
                  </a:lnTo>
                  <a:lnTo>
                    <a:pt x="1208" y="4047"/>
                  </a:lnTo>
                  <a:lnTo>
                    <a:pt x="1205" y="4056"/>
                  </a:lnTo>
                  <a:lnTo>
                    <a:pt x="1202" y="4064"/>
                  </a:lnTo>
                  <a:lnTo>
                    <a:pt x="1198" y="4069"/>
                  </a:lnTo>
                  <a:lnTo>
                    <a:pt x="1191" y="4074"/>
                  </a:lnTo>
                  <a:lnTo>
                    <a:pt x="1184" y="4078"/>
                  </a:lnTo>
                  <a:lnTo>
                    <a:pt x="1174" y="4079"/>
                  </a:lnTo>
                  <a:lnTo>
                    <a:pt x="1165" y="4080"/>
                  </a:lnTo>
                  <a:lnTo>
                    <a:pt x="1154" y="4079"/>
                  </a:lnTo>
                  <a:lnTo>
                    <a:pt x="1145" y="4078"/>
                  </a:lnTo>
                  <a:lnTo>
                    <a:pt x="1137" y="4074"/>
                  </a:lnTo>
                  <a:lnTo>
                    <a:pt x="1131" y="4069"/>
                  </a:lnTo>
                  <a:lnTo>
                    <a:pt x="1126" y="4064"/>
                  </a:lnTo>
                  <a:lnTo>
                    <a:pt x="1123" y="4056"/>
                  </a:lnTo>
                  <a:lnTo>
                    <a:pt x="1121" y="4047"/>
                  </a:lnTo>
                  <a:lnTo>
                    <a:pt x="1120" y="4038"/>
                  </a:lnTo>
                  <a:lnTo>
                    <a:pt x="1120" y="3773"/>
                  </a:lnTo>
                  <a:lnTo>
                    <a:pt x="895" y="3773"/>
                  </a:lnTo>
                  <a:close/>
                  <a:moveTo>
                    <a:pt x="2052" y="4242"/>
                  </a:moveTo>
                  <a:lnTo>
                    <a:pt x="2052" y="4098"/>
                  </a:lnTo>
                  <a:lnTo>
                    <a:pt x="1752" y="4098"/>
                  </a:lnTo>
                  <a:lnTo>
                    <a:pt x="2028" y="3570"/>
                  </a:lnTo>
                  <a:lnTo>
                    <a:pt x="2033" y="3559"/>
                  </a:lnTo>
                  <a:lnTo>
                    <a:pt x="2038" y="3546"/>
                  </a:lnTo>
                  <a:lnTo>
                    <a:pt x="2043" y="3532"/>
                  </a:lnTo>
                  <a:lnTo>
                    <a:pt x="2046" y="3518"/>
                  </a:lnTo>
                  <a:lnTo>
                    <a:pt x="2049" y="3503"/>
                  </a:lnTo>
                  <a:lnTo>
                    <a:pt x="2050" y="3487"/>
                  </a:lnTo>
                  <a:lnTo>
                    <a:pt x="2051" y="3471"/>
                  </a:lnTo>
                  <a:lnTo>
                    <a:pt x="2052" y="3454"/>
                  </a:lnTo>
                  <a:lnTo>
                    <a:pt x="2051" y="3410"/>
                  </a:lnTo>
                  <a:lnTo>
                    <a:pt x="2049" y="3369"/>
                  </a:lnTo>
                  <a:lnTo>
                    <a:pt x="2044" y="3332"/>
                  </a:lnTo>
                  <a:lnTo>
                    <a:pt x="2038" y="3298"/>
                  </a:lnTo>
                  <a:lnTo>
                    <a:pt x="2030" y="3267"/>
                  </a:lnTo>
                  <a:lnTo>
                    <a:pt x="2025" y="3253"/>
                  </a:lnTo>
                  <a:lnTo>
                    <a:pt x="2021" y="3239"/>
                  </a:lnTo>
                  <a:lnTo>
                    <a:pt x="2015" y="3226"/>
                  </a:lnTo>
                  <a:lnTo>
                    <a:pt x="2009" y="3214"/>
                  </a:lnTo>
                  <a:lnTo>
                    <a:pt x="2003" y="3204"/>
                  </a:lnTo>
                  <a:lnTo>
                    <a:pt x="1997" y="3193"/>
                  </a:lnTo>
                  <a:lnTo>
                    <a:pt x="1989" y="3184"/>
                  </a:lnTo>
                  <a:lnTo>
                    <a:pt x="1980" y="3175"/>
                  </a:lnTo>
                  <a:lnTo>
                    <a:pt x="1971" y="3166"/>
                  </a:lnTo>
                  <a:lnTo>
                    <a:pt x="1961" y="3159"/>
                  </a:lnTo>
                  <a:lnTo>
                    <a:pt x="1950" y="3152"/>
                  </a:lnTo>
                  <a:lnTo>
                    <a:pt x="1939" y="3146"/>
                  </a:lnTo>
                  <a:lnTo>
                    <a:pt x="1926" y="3139"/>
                  </a:lnTo>
                  <a:lnTo>
                    <a:pt x="1912" y="3134"/>
                  </a:lnTo>
                  <a:lnTo>
                    <a:pt x="1897" y="3130"/>
                  </a:lnTo>
                  <a:lnTo>
                    <a:pt x="1882" y="3126"/>
                  </a:lnTo>
                  <a:lnTo>
                    <a:pt x="1865" y="3122"/>
                  </a:lnTo>
                  <a:lnTo>
                    <a:pt x="1848" y="3119"/>
                  </a:lnTo>
                  <a:lnTo>
                    <a:pt x="1829" y="3117"/>
                  </a:lnTo>
                  <a:lnTo>
                    <a:pt x="1810" y="3116"/>
                  </a:lnTo>
                  <a:lnTo>
                    <a:pt x="1791" y="3115"/>
                  </a:lnTo>
                  <a:lnTo>
                    <a:pt x="1769" y="3115"/>
                  </a:lnTo>
                  <a:lnTo>
                    <a:pt x="1736" y="3116"/>
                  </a:lnTo>
                  <a:lnTo>
                    <a:pt x="1704" y="3118"/>
                  </a:lnTo>
                  <a:lnTo>
                    <a:pt x="1675" y="3122"/>
                  </a:lnTo>
                  <a:lnTo>
                    <a:pt x="1648" y="3128"/>
                  </a:lnTo>
                  <a:lnTo>
                    <a:pt x="1623" y="3135"/>
                  </a:lnTo>
                  <a:lnTo>
                    <a:pt x="1600" y="3145"/>
                  </a:lnTo>
                  <a:lnTo>
                    <a:pt x="1580" y="3156"/>
                  </a:lnTo>
                  <a:lnTo>
                    <a:pt x="1570" y="3162"/>
                  </a:lnTo>
                  <a:lnTo>
                    <a:pt x="1561" y="3168"/>
                  </a:lnTo>
                  <a:lnTo>
                    <a:pt x="1553" y="3176"/>
                  </a:lnTo>
                  <a:lnTo>
                    <a:pt x="1545" y="3182"/>
                  </a:lnTo>
                  <a:lnTo>
                    <a:pt x="1538" y="3191"/>
                  </a:lnTo>
                  <a:lnTo>
                    <a:pt x="1531" y="3198"/>
                  </a:lnTo>
                  <a:lnTo>
                    <a:pt x="1525" y="3207"/>
                  </a:lnTo>
                  <a:lnTo>
                    <a:pt x="1519" y="3217"/>
                  </a:lnTo>
                  <a:lnTo>
                    <a:pt x="1514" y="3226"/>
                  </a:lnTo>
                  <a:lnTo>
                    <a:pt x="1510" y="3236"/>
                  </a:lnTo>
                  <a:lnTo>
                    <a:pt x="1506" y="3246"/>
                  </a:lnTo>
                  <a:lnTo>
                    <a:pt x="1502" y="3257"/>
                  </a:lnTo>
                  <a:lnTo>
                    <a:pt x="1496" y="3280"/>
                  </a:lnTo>
                  <a:lnTo>
                    <a:pt x="1493" y="3303"/>
                  </a:lnTo>
                  <a:lnTo>
                    <a:pt x="1492" y="3330"/>
                  </a:lnTo>
                  <a:lnTo>
                    <a:pt x="1492" y="3525"/>
                  </a:lnTo>
                  <a:lnTo>
                    <a:pt x="1711" y="3525"/>
                  </a:lnTo>
                  <a:lnTo>
                    <a:pt x="1711" y="3333"/>
                  </a:lnTo>
                  <a:lnTo>
                    <a:pt x="1712" y="3323"/>
                  </a:lnTo>
                  <a:lnTo>
                    <a:pt x="1715" y="3313"/>
                  </a:lnTo>
                  <a:lnTo>
                    <a:pt x="1719" y="3305"/>
                  </a:lnTo>
                  <a:lnTo>
                    <a:pt x="1724" y="3298"/>
                  </a:lnTo>
                  <a:lnTo>
                    <a:pt x="1732" y="3293"/>
                  </a:lnTo>
                  <a:lnTo>
                    <a:pt x="1740" y="3290"/>
                  </a:lnTo>
                  <a:lnTo>
                    <a:pt x="1751" y="3287"/>
                  </a:lnTo>
                  <a:lnTo>
                    <a:pt x="1763" y="3286"/>
                  </a:lnTo>
                  <a:lnTo>
                    <a:pt x="1775" y="3287"/>
                  </a:lnTo>
                  <a:lnTo>
                    <a:pt x="1780" y="3290"/>
                  </a:lnTo>
                  <a:lnTo>
                    <a:pt x="1785" y="3292"/>
                  </a:lnTo>
                  <a:lnTo>
                    <a:pt x="1790" y="3294"/>
                  </a:lnTo>
                  <a:lnTo>
                    <a:pt x="1794" y="3297"/>
                  </a:lnTo>
                  <a:lnTo>
                    <a:pt x="1797" y="3301"/>
                  </a:lnTo>
                  <a:lnTo>
                    <a:pt x="1800" y="3306"/>
                  </a:lnTo>
                  <a:lnTo>
                    <a:pt x="1806" y="3316"/>
                  </a:lnTo>
                  <a:lnTo>
                    <a:pt x="1810" y="3329"/>
                  </a:lnTo>
                  <a:lnTo>
                    <a:pt x="1812" y="3344"/>
                  </a:lnTo>
                  <a:lnTo>
                    <a:pt x="1813" y="3361"/>
                  </a:lnTo>
                  <a:lnTo>
                    <a:pt x="1812" y="3397"/>
                  </a:lnTo>
                  <a:lnTo>
                    <a:pt x="1810" y="3429"/>
                  </a:lnTo>
                  <a:lnTo>
                    <a:pt x="1807" y="3460"/>
                  </a:lnTo>
                  <a:lnTo>
                    <a:pt x="1801" y="3490"/>
                  </a:lnTo>
                  <a:lnTo>
                    <a:pt x="1795" y="3517"/>
                  </a:lnTo>
                  <a:lnTo>
                    <a:pt x="1787" y="3543"/>
                  </a:lnTo>
                  <a:lnTo>
                    <a:pt x="1778" y="3566"/>
                  </a:lnTo>
                  <a:lnTo>
                    <a:pt x="1768" y="3588"/>
                  </a:lnTo>
                  <a:lnTo>
                    <a:pt x="1492" y="4094"/>
                  </a:lnTo>
                  <a:lnTo>
                    <a:pt x="1492" y="4242"/>
                  </a:lnTo>
                  <a:lnTo>
                    <a:pt x="2052" y="4242"/>
                  </a:lnTo>
                  <a:close/>
                  <a:moveTo>
                    <a:pt x="2921" y="4242"/>
                  </a:moveTo>
                  <a:lnTo>
                    <a:pt x="2921" y="3688"/>
                  </a:lnTo>
                  <a:lnTo>
                    <a:pt x="2648" y="3688"/>
                  </a:lnTo>
                  <a:lnTo>
                    <a:pt x="2648" y="3860"/>
                  </a:lnTo>
                  <a:lnTo>
                    <a:pt x="2699" y="3860"/>
                  </a:lnTo>
                  <a:lnTo>
                    <a:pt x="2699" y="4069"/>
                  </a:lnTo>
                  <a:lnTo>
                    <a:pt x="2699" y="4075"/>
                  </a:lnTo>
                  <a:lnTo>
                    <a:pt x="2697" y="4081"/>
                  </a:lnTo>
                  <a:lnTo>
                    <a:pt x="2693" y="4085"/>
                  </a:lnTo>
                  <a:lnTo>
                    <a:pt x="2690" y="4089"/>
                  </a:lnTo>
                  <a:lnTo>
                    <a:pt x="2685" y="4093"/>
                  </a:lnTo>
                  <a:lnTo>
                    <a:pt x="2678" y="4095"/>
                  </a:lnTo>
                  <a:lnTo>
                    <a:pt x="2671" y="4096"/>
                  </a:lnTo>
                  <a:lnTo>
                    <a:pt x="2662" y="4096"/>
                  </a:lnTo>
                  <a:lnTo>
                    <a:pt x="2654" y="4096"/>
                  </a:lnTo>
                  <a:lnTo>
                    <a:pt x="2646" y="4095"/>
                  </a:lnTo>
                  <a:lnTo>
                    <a:pt x="2640" y="4093"/>
                  </a:lnTo>
                  <a:lnTo>
                    <a:pt x="2635" y="4089"/>
                  </a:lnTo>
                  <a:lnTo>
                    <a:pt x="2631" y="4085"/>
                  </a:lnTo>
                  <a:lnTo>
                    <a:pt x="2628" y="4081"/>
                  </a:lnTo>
                  <a:lnTo>
                    <a:pt x="2627" y="4075"/>
                  </a:lnTo>
                  <a:lnTo>
                    <a:pt x="2626" y="4069"/>
                  </a:lnTo>
                  <a:lnTo>
                    <a:pt x="2626" y="3294"/>
                  </a:lnTo>
                  <a:lnTo>
                    <a:pt x="2627" y="3287"/>
                  </a:lnTo>
                  <a:lnTo>
                    <a:pt x="2628" y="3282"/>
                  </a:lnTo>
                  <a:lnTo>
                    <a:pt x="2631" y="3277"/>
                  </a:lnTo>
                  <a:lnTo>
                    <a:pt x="2635" y="3273"/>
                  </a:lnTo>
                  <a:lnTo>
                    <a:pt x="2640" y="3270"/>
                  </a:lnTo>
                  <a:lnTo>
                    <a:pt x="2646" y="3268"/>
                  </a:lnTo>
                  <a:lnTo>
                    <a:pt x="2654" y="3267"/>
                  </a:lnTo>
                  <a:lnTo>
                    <a:pt x="2662" y="3266"/>
                  </a:lnTo>
                  <a:lnTo>
                    <a:pt x="2671" y="3267"/>
                  </a:lnTo>
                  <a:lnTo>
                    <a:pt x="2678" y="3268"/>
                  </a:lnTo>
                  <a:lnTo>
                    <a:pt x="2685" y="3270"/>
                  </a:lnTo>
                  <a:lnTo>
                    <a:pt x="2690" y="3273"/>
                  </a:lnTo>
                  <a:lnTo>
                    <a:pt x="2693" y="3277"/>
                  </a:lnTo>
                  <a:lnTo>
                    <a:pt x="2697" y="3282"/>
                  </a:lnTo>
                  <a:lnTo>
                    <a:pt x="2699" y="3287"/>
                  </a:lnTo>
                  <a:lnTo>
                    <a:pt x="2699" y="3294"/>
                  </a:lnTo>
                  <a:lnTo>
                    <a:pt x="2699" y="3520"/>
                  </a:lnTo>
                  <a:lnTo>
                    <a:pt x="2921" y="3520"/>
                  </a:lnTo>
                  <a:lnTo>
                    <a:pt x="2921" y="3312"/>
                  </a:lnTo>
                  <a:lnTo>
                    <a:pt x="2920" y="3288"/>
                  </a:lnTo>
                  <a:lnTo>
                    <a:pt x="2916" y="3266"/>
                  </a:lnTo>
                  <a:lnTo>
                    <a:pt x="2912" y="3246"/>
                  </a:lnTo>
                  <a:lnTo>
                    <a:pt x="2904" y="3226"/>
                  </a:lnTo>
                  <a:lnTo>
                    <a:pt x="2895" y="3208"/>
                  </a:lnTo>
                  <a:lnTo>
                    <a:pt x="2884" y="3192"/>
                  </a:lnTo>
                  <a:lnTo>
                    <a:pt x="2870" y="3177"/>
                  </a:lnTo>
                  <a:lnTo>
                    <a:pt x="2855" y="3164"/>
                  </a:lnTo>
                  <a:lnTo>
                    <a:pt x="2838" y="3152"/>
                  </a:lnTo>
                  <a:lnTo>
                    <a:pt x="2818" y="3143"/>
                  </a:lnTo>
                  <a:lnTo>
                    <a:pt x="2796" y="3134"/>
                  </a:lnTo>
                  <a:lnTo>
                    <a:pt x="2773" y="3127"/>
                  </a:lnTo>
                  <a:lnTo>
                    <a:pt x="2747" y="3121"/>
                  </a:lnTo>
                  <a:lnTo>
                    <a:pt x="2719" y="3118"/>
                  </a:lnTo>
                  <a:lnTo>
                    <a:pt x="2690" y="3116"/>
                  </a:lnTo>
                  <a:lnTo>
                    <a:pt x="2658" y="3115"/>
                  </a:lnTo>
                  <a:lnTo>
                    <a:pt x="2624" y="3116"/>
                  </a:lnTo>
                  <a:lnTo>
                    <a:pt x="2593" y="3118"/>
                  </a:lnTo>
                  <a:lnTo>
                    <a:pt x="2564" y="3122"/>
                  </a:lnTo>
                  <a:lnTo>
                    <a:pt x="2537" y="3129"/>
                  </a:lnTo>
                  <a:lnTo>
                    <a:pt x="2511" y="3136"/>
                  </a:lnTo>
                  <a:lnTo>
                    <a:pt x="2489" y="3145"/>
                  </a:lnTo>
                  <a:lnTo>
                    <a:pt x="2468" y="3157"/>
                  </a:lnTo>
                  <a:lnTo>
                    <a:pt x="2459" y="3162"/>
                  </a:lnTo>
                  <a:lnTo>
                    <a:pt x="2450" y="3168"/>
                  </a:lnTo>
                  <a:lnTo>
                    <a:pt x="2441" y="3176"/>
                  </a:lnTo>
                  <a:lnTo>
                    <a:pt x="2434" y="3183"/>
                  </a:lnTo>
                  <a:lnTo>
                    <a:pt x="2426" y="3191"/>
                  </a:lnTo>
                  <a:lnTo>
                    <a:pt x="2420" y="3199"/>
                  </a:lnTo>
                  <a:lnTo>
                    <a:pt x="2414" y="3208"/>
                  </a:lnTo>
                  <a:lnTo>
                    <a:pt x="2407" y="3218"/>
                  </a:lnTo>
                  <a:lnTo>
                    <a:pt x="2403" y="3226"/>
                  </a:lnTo>
                  <a:lnTo>
                    <a:pt x="2397" y="3237"/>
                  </a:lnTo>
                  <a:lnTo>
                    <a:pt x="2394" y="3247"/>
                  </a:lnTo>
                  <a:lnTo>
                    <a:pt x="2390" y="3258"/>
                  </a:lnTo>
                  <a:lnTo>
                    <a:pt x="2385" y="3281"/>
                  </a:lnTo>
                  <a:lnTo>
                    <a:pt x="2381" y="3306"/>
                  </a:lnTo>
                  <a:lnTo>
                    <a:pt x="2380" y="3332"/>
                  </a:lnTo>
                  <a:lnTo>
                    <a:pt x="2380" y="4060"/>
                  </a:lnTo>
                  <a:lnTo>
                    <a:pt x="2381" y="4085"/>
                  </a:lnTo>
                  <a:lnTo>
                    <a:pt x="2385" y="4108"/>
                  </a:lnTo>
                  <a:lnTo>
                    <a:pt x="2390" y="4128"/>
                  </a:lnTo>
                  <a:lnTo>
                    <a:pt x="2397" y="4147"/>
                  </a:lnTo>
                  <a:lnTo>
                    <a:pt x="2402" y="4156"/>
                  </a:lnTo>
                  <a:lnTo>
                    <a:pt x="2406" y="4164"/>
                  </a:lnTo>
                  <a:lnTo>
                    <a:pt x="2411" y="4172"/>
                  </a:lnTo>
                  <a:lnTo>
                    <a:pt x="2418" y="4179"/>
                  </a:lnTo>
                  <a:lnTo>
                    <a:pt x="2424" y="4187"/>
                  </a:lnTo>
                  <a:lnTo>
                    <a:pt x="2431" y="4193"/>
                  </a:lnTo>
                  <a:lnTo>
                    <a:pt x="2438" y="4200"/>
                  </a:lnTo>
                  <a:lnTo>
                    <a:pt x="2447" y="4206"/>
                  </a:lnTo>
                  <a:lnTo>
                    <a:pt x="2463" y="4217"/>
                  </a:lnTo>
                  <a:lnTo>
                    <a:pt x="2480" y="4225"/>
                  </a:lnTo>
                  <a:lnTo>
                    <a:pt x="2498" y="4234"/>
                  </a:lnTo>
                  <a:lnTo>
                    <a:pt x="2518" y="4240"/>
                  </a:lnTo>
                  <a:lnTo>
                    <a:pt x="2537" y="4245"/>
                  </a:lnTo>
                  <a:lnTo>
                    <a:pt x="2557" y="4249"/>
                  </a:lnTo>
                  <a:lnTo>
                    <a:pt x="2579" y="4251"/>
                  </a:lnTo>
                  <a:lnTo>
                    <a:pt x="2600" y="4251"/>
                  </a:lnTo>
                  <a:lnTo>
                    <a:pt x="2623" y="4250"/>
                  </a:lnTo>
                  <a:lnTo>
                    <a:pt x="2645" y="4247"/>
                  </a:lnTo>
                  <a:lnTo>
                    <a:pt x="2667" y="4242"/>
                  </a:lnTo>
                  <a:lnTo>
                    <a:pt x="2688" y="4234"/>
                  </a:lnTo>
                  <a:lnTo>
                    <a:pt x="2709" y="4223"/>
                  </a:lnTo>
                  <a:lnTo>
                    <a:pt x="2730" y="4212"/>
                  </a:lnTo>
                  <a:lnTo>
                    <a:pt x="2751" y="4197"/>
                  </a:lnTo>
                  <a:lnTo>
                    <a:pt x="2772" y="4180"/>
                  </a:lnTo>
                  <a:lnTo>
                    <a:pt x="2804" y="4242"/>
                  </a:lnTo>
                  <a:lnTo>
                    <a:pt x="2921" y="4242"/>
                  </a:lnTo>
                  <a:close/>
                  <a:moveTo>
                    <a:pt x="2972" y="4242"/>
                  </a:moveTo>
                  <a:lnTo>
                    <a:pt x="3281" y="4242"/>
                  </a:lnTo>
                  <a:lnTo>
                    <a:pt x="3305" y="4240"/>
                  </a:lnTo>
                  <a:lnTo>
                    <a:pt x="3329" y="4238"/>
                  </a:lnTo>
                  <a:lnTo>
                    <a:pt x="3352" y="4234"/>
                  </a:lnTo>
                  <a:lnTo>
                    <a:pt x="3373" y="4228"/>
                  </a:lnTo>
                  <a:lnTo>
                    <a:pt x="3394" y="4220"/>
                  </a:lnTo>
                  <a:lnTo>
                    <a:pt x="3415" y="4210"/>
                  </a:lnTo>
                  <a:lnTo>
                    <a:pt x="3434" y="4200"/>
                  </a:lnTo>
                  <a:lnTo>
                    <a:pt x="3452" y="4187"/>
                  </a:lnTo>
                  <a:lnTo>
                    <a:pt x="3461" y="4179"/>
                  </a:lnTo>
                  <a:lnTo>
                    <a:pt x="3469" y="4172"/>
                  </a:lnTo>
                  <a:lnTo>
                    <a:pt x="3477" y="4164"/>
                  </a:lnTo>
                  <a:lnTo>
                    <a:pt x="3483" y="4156"/>
                  </a:lnTo>
                  <a:lnTo>
                    <a:pt x="3491" y="4147"/>
                  </a:lnTo>
                  <a:lnTo>
                    <a:pt x="3496" y="4138"/>
                  </a:lnTo>
                  <a:lnTo>
                    <a:pt x="3502" y="4128"/>
                  </a:lnTo>
                  <a:lnTo>
                    <a:pt x="3507" y="4117"/>
                  </a:lnTo>
                  <a:lnTo>
                    <a:pt x="3510" y="4108"/>
                  </a:lnTo>
                  <a:lnTo>
                    <a:pt x="3514" y="4096"/>
                  </a:lnTo>
                  <a:lnTo>
                    <a:pt x="3518" y="4085"/>
                  </a:lnTo>
                  <a:lnTo>
                    <a:pt x="3520" y="4073"/>
                  </a:lnTo>
                  <a:lnTo>
                    <a:pt x="3523" y="4047"/>
                  </a:lnTo>
                  <a:lnTo>
                    <a:pt x="3524" y="4021"/>
                  </a:lnTo>
                  <a:lnTo>
                    <a:pt x="3524" y="3804"/>
                  </a:lnTo>
                  <a:lnTo>
                    <a:pt x="3524" y="3789"/>
                  </a:lnTo>
                  <a:lnTo>
                    <a:pt x="3522" y="3775"/>
                  </a:lnTo>
                  <a:lnTo>
                    <a:pt x="3519" y="3761"/>
                  </a:lnTo>
                  <a:lnTo>
                    <a:pt x="3516" y="3748"/>
                  </a:lnTo>
                  <a:lnTo>
                    <a:pt x="3510" y="3736"/>
                  </a:lnTo>
                  <a:lnTo>
                    <a:pt x="3504" y="3724"/>
                  </a:lnTo>
                  <a:lnTo>
                    <a:pt x="3495" y="3713"/>
                  </a:lnTo>
                  <a:lnTo>
                    <a:pt x="3487" y="3702"/>
                  </a:lnTo>
                  <a:lnTo>
                    <a:pt x="3477" y="3693"/>
                  </a:lnTo>
                  <a:lnTo>
                    <a:pt x="3465" y="3684"/>
                  </a:lnTo>
                  <a:lnTo>
                    <a:pt x="3453" y="3675"/>
                  </a:lnTo>
                  <a:lnTo>
                    <a:pt x="3439" y="3667"/>
                  </a:lnTo>
                  <a:lnTo>
                    <a:pt x="3424" y="3660"/>
                  </a:lnTo>
                  <a:lnTo>
                    <a:pt x="3408" y="3654"/>
                  </a:lnTo>
                  <a:lnTo>
                    <a:pt x="3391" y="3649"/>
                  </a:lnTo>
                  <a:lnTo>
                    <a:pt x="3373" y="3643"/>
                  </a:lnTo>
                  <a:lnTo>
                    <a:pt x="3391" y="3637"/>
                  </a:lnTo>
                  <a:lnTo>
                    <a:pt x="3407" y="3630"/>
                  </a:lnTo>
                  <a:lnTo>
                    <a:pt x="3422" y="3623"/>
                  </a:lnTo>
                  <a:lnTo>
                    <a:pt x="3436" y="3614"/>
                  </a:lnTo>
                  <a:lnTo>
                    <a:pt x="3449" y="3607"/>
                  </a:lnTo>
                  <a:lnTo>
                    <a:pt x="3461" y="3597"/>
                  </a:lnTo>
                  <a:lnTo>
                    <a:pt x="3472" y="3588"/>
                  </a:lnTo>
                  <a:lnTo>
                    <a:pt x="3481" y="3578"/>
                  </a:lnTo>
                  <a:lnTo>
                    <a:pt x="3489" y="3567"/>
                  </a:lnTo>
                  <a:lnTo>
                    <a:pt x="3496" y="3555"/>
                  </a:lnTo>
                  <a:lnTo>
                    <a:pt x="3503" y="3545"/>
                  </a:lnTo>
                  <a:lnTo>
                    <a:pt x="3508" y="3532"/>
                  </a:lnTo>
                  <a:lnTo>
                    <a:pt x="3511" y="3519"/>
                  </a:lnTo>
                  <a:lnTo>
                    <a:pt x="3514" y="3506"/>
                  </a:lnTo>
                  <a:lnTo>
                    <a:pt x="3516" y="3492"/>
                  </a:lnTo>
                  <a:lnTo>
                    <a:pt x="3517" y="3477"/>
                  </a:lnTo>
                  <a:lnTo>
                    <a:pt x="3517" y="3323"/>
                  </a:lnTo>
                  <a:lnTo>
                    <a:pt x="3516" y="3297"/>
                  </a:lnTo>
                  <a:lnTo>
                    <a:pt x="3513" y="3285"/>
                  </a:lnTo>
                  <a:lnTo>
                    <a:pt x="3512" y="3275"/>
                  </a:lnTo>
                  <a:lnTo>
                    <a:pt x="3509" y="3264"/>
                  </a:lnTo>
                  <a:lnTo>
                    <a:pt x="3506" y="3253"/>
                  </a:lnTo>
                  <a:lnTo>
                    <a:pt x="3502" y="3242"/>
                  </a:lnTo>
                  <a:lnTo>
                    <a:pt x="3497" y="3233"/>
                  </a:lnTo>
                  <a:lnTo>
                    <a:pt x="3492" y="3224"/>
                  </a:lnTo>
                  <a:lnTo>
                    <a:pt x="3487" y="3216"/>
                  </a:lnTo>
                  <a:lnTo>
                    <a:pt x="3480" y="3207"/>
                  </a:lnTo>
                  <a:lnTo>
                    <a:pt x="3474" y="3198"/>
                  </a:lnTo>
                  <a:lnTo>
                    <a:pt x="3466" y="3192"/>
                  </a:lnTo>
                  <a:lnTo>
                    <a:pt x="3459" y="3184"/>
                  </a:lnTo>
                  <a:lnTo>
                    <a:pt x="3449" y="3178"/>
                  </a:lnTo>
                  <a:lnTo>
                    <a:pt x="3440" y="3172"/>
                  </a:lnTo>
                  <a:lnTo>
                    <a:pt x="3421" y="3161"/>
                  </a:lnTo>
                  <a:lnTo>
                    <a:pt x="3401" y="3151"/>
                  </a:lnTo>
                  <a:lnTo>
                    <a:pt x="3379" y="3143"/>
                  </a:lnTo>
                  <a:lnTo>
                    <a:pt x="3357" y="3136"/>
                  </a:lnTo>
                  <a:lnTo>
                    <a:pt x="3334" y="3131"/>
                  </a:lnTo>
                  <a:lnTo>
                    <a:pt x="3311" y="3128"/>
                  </a:lnTo>
                  <a:lnTo>
                    <a:pt x="3286" y="3126"/>
                  </a:lnTo>
                  <a:lnTo>
                    <a:pt x="3260" y="3124"/>
                  </a:lnTo>
                  <a:lnTo>
                    <a:pt x="2972" y="3124"/>
                  </a:lnTo>
                  <a:lnTo>
                    <a:pt x="2972" y="4242"/>
                  </a:lnTo>
                  <a:close/>
                  <a:moveTo>
                    <a:pt x="3285" y="3517"/>
                  </a:moveTo>
                  <a:lnTo>
                    <a:pt x="3285" y="3327"/>
                  </a:lnTo>
                  <a:lnTo>
                    <a:pt x="3284" y="3313"/>
                  </a:lnTo>
                  <a:lnTo>
                    <a:pt x="3281" y="3301"/>
                  </a:lnTo>
                  <a:lnTo>
                    <a:pt x="3279" y="3296"/>
                  </a:lnTo>
                  <a:lnTo>
                    <a:pt x="3275" y="3292"/>
                  </a:lnTo>
                  <a:lnTo>
                    <a:pt x="3272" y="3287"/>
                  </a:lnTo>
                  <a:lnTo>
                    <a:pt x="3268" y="3283"/>
                  </a:lnTo>
                  <a:lnTo>
                    <a:pt x="3264" y="3280"/>
                  </a:lnTo>
                  <a:lnTo>
                    <a:pt x="3258" y="3277"/>
                  </a:lnTo>
                  <a:lnTo>
                    <a:pt x="3246" y="3272"/>
                  </a:lnTo>
                  <a:lnTo>
                    <a:pt x="3233" y="3269"/>
                  </a:lnTo>
                  <a:lnTo>
                    <a:pt x="3218" y="3269"/>
                  </a:lnTo>
                  <a:lnTo>
                    <a:pt x="3218" y="3577"/>
                  </a:lnTo>
                  <a:lnTo>
                    <a:pt x="3233" y="3576"/>
                  </a:lnTo>
                  <a:lnTo>
                    <a:pt x="3246" y="3573"/>
                  </a:lnTo>
                  <a:lnTo>
                    <a:pt x="3258" y="3568"/>
                  </a:lnTo>
                  <a:lnTo>
                    <a:pt x="3264" y="3565"/>
                  </a:lnTo>
                  <a:lnTo>
                    <a:pt x="3268" y="3562"/>
                  </a:lnTo>
                  <a:lnTo>
                    <a:pt x="3272" y="3558"/>
                  </a:lnTo>
                  <a:lnTo>
                    <a:pt x="3275" y="3553"/>
                  </a:lnTo>
                  <a:lnTo>
                    <a:pt x="3279" y="3548"/>
                  </a:lnTo>
                  <a:lnTo>
                    <a:pt x="3281" y="3543"/>
                  </a:lnTo>
                  <a:lnTo>
                    <a:pt x="3284" y="3531"/>
                  </a:lnTo>
                  <a:lnTo>
                    <a:pt x="3285" y="3517"/>
                  </a:lnTo>
                  <a:close/>
                  <a:moveTo>
                    <a:pt x="3285" y="4039"/>
                  </a:moveTo>
                  <a:lnTo>
                    <a:pt x="3285" y="3756"/>
                  </a:lnTo>
                  <a:lnTo>
                    <a:pt x="3284" y="3743"/>
                  </a:lnTo>
                  <a:lnTo>
                    <a:pt x="3281" y="3731"/>
                  </a:lnTo>
                  <a:lnTo>
                    <a:pt x="3279" y="3726"/>
                  </a:lnTo>
                  <a:lnTo>
                    <a:pt x="3275" y="3721"/>
                  </a:lnTo>
                  <a:lnTo>
                    <a:pt x="3272" y="3716"/>
                  </a:lnTo>
                  <a:lnTo>
                    <a:pt x="3268" y="3713"/>
                  </a:lnTo>
                  <a:lnTo>
                    <a:pt x="3264" y="3709"/>
                  </a:lnTo>
                  <a:lnTo>
                    <a:pt x="3258" y="3707"/>
                  </a:lnTo>
                  <a:lnTo>
                    <a:pt x="3246" y="3701"/>
                  </a:lnTo>
                  <a:lnTo>
                    <a:pt x="3233" y="3699"/>
                  </a:lnTo>
                  <a:lnTo>
                    <a:pt x="3218" y="3698"/>
                  </a:lnTo>
                  <a:lnTo>
                    <a:pt x="3218" y="4098"/>
                  </a:lnTo>
                  <a:lnTo>
                    <a:pt x="3233" y="4097"/>
                  </a:lnTo>
                  <a:lnTo>
                    <a:pt x="3246" y="4095"/>
                  </a:lnTo>
                  <a:lnTo>
                    <a:pt x="3258" y="4089"/>
                  </a:lnTo>
                  <a:lnTo>
                    <a:pt x="3264" y="4087"/>
                  </a:lnTo>
                  <a:lnTo>
                    <a:pt x="3268" y="4083"/>
                  </a:lnTo>
                  <a:lnTo>
                    <a:pt x="3272" y="4080"/>
                  </a:lnTo>
                  <a:lnTo>
                    <a:pt x="3275" y="4075"/>
                  </a:lnTo>
                  <a:lnTo>
                    <a:pt x="3279" y="4070"/>
                  </a:lnTo>
                  <a:lnTo>
                    <a:pt x="3281" y="4065"/>
                  </a:lnTo>
                  <a:lnTo>
                    <a:pt x="3284" y="4053"/>
                  </a:lnTo>
                  <a:lnTo>
                    <a:pt x="3285" y="4039"/>
                  </a:lnTo>
                  <a:close/>
                  <a:moveTo>
                    <a:pt x="3384" y="182"/>
                  </a:moveTo>
                  <a:lnTo>
                    <a:pt x="3384" y="1490"/>
                  </a:lnTo>
                  <a:lnTo>
                    <a:pt x="3847" y="1490"/>
                  </a:lnTo>
                  <a:lnTo>
                    <a:pt x="3847" y="182"/>
                  </a:lnTo>
                  <a:lnTo>
                    <a:pt x="3384" y="182"/>
                  </a:lnTo>
                  <a:close/>
                  <a:moveTo>
                    <a:pt x="801" y="2665"/>
                  </a:moveTo>
                  <a:lnTo>
                    <a:pt x="801" y="2665"/>
                  </a:lnTo>
                  <a:lnTo>
                    <a:pt x="780" y="2666"/>
                  </a:lnTo>
                  <a:lnTo>
                    <a:pt x="758" y="2669"/>
                  </a:lnTo>
                  <a:lnTo>
                    <a:pt x="737" y="2674"/>
                  </a:lnTo>
                  <a:lnTo>
                    <a:pt x="718" y="2682"/>
                  </a:lnTo>
                  <a:lnTo>
                    <a:pt x="698" y="2690"/>
                  </a:lnTo>
                  <a:lnTo>
                    <a:pt x="681" y="2701"/>
                  </a:lnTo>
                  <a:lnTo>
                    <a:pt x="664" y="2714"/>
                  </a:lnTo>
                  <a:lnTo>
                    <a:pt x="649" y="2728"/>
                  </a:lnTo>
                  <a:lnTo>
                    <a:pt x="635" y="2743"/>
                  </a:lnTo>
                  <a:lnTo>
                    <a:pt x="623" y="2760"/>
                  </a:lnTo>
                  <a:lnTo>
                    <a:pt x="613" y="2777"/>
                  </a:lnTo>
                  <a:lnTo>
                    <a:pt x="603" y="2796"/>
                  </a:lnTo>
                  <a:lnTo>
                    <a:pt x="595" y="2816"/>
                  </a:lnTo>
                  <a:lnTo>
                    <a:pt x="590" y="2837"/>
                  </a:lnTo>
                  <a:lnTo>
                    <a:pt x="587" y="2858"/>
                  </a:lnTo>
                  <a:lnTo>
                    <a:pt x="586" y="2880"/>
                  </a:lnTo>
                  <a:lnTo>
                    <a:pt x="586" y="4453"/>
                  </a:lnTo>
                  <a:lnTo>
                    <a:pt x="587" y="4474"/>
                  </a:lnTo>
                  <a:lnTo>
                    <a:pt x="590" y="4496"/>
                  </a:lnTo>
                  <a:lnTo>
                    <a:pt x="595" y="4516"/>
                  </a:lnTo>
                  <a:lnTo>
                    <a:pt x="603" y="4536"/>
                  </a:lnTo>
                  <a:lnTo>
                    <a:pt x="613" y="4555"/>
                  </a:lnTo>
                  <a:lnTo>
                    <a:pt x="623" y="4573"/>
                  </a:lnTo>
                  <a:lnTo>
                    <a:pt x="635" y="4589"/>
                  </a:lnTo>
                  <a:lnTo>
                    <a:pt x="649" y="4605"/>
                  </a:lnTo>
                  <a:lnTo>
                    <a:pt x="664" y="4619"/>
                  </a:lnTo>
                  <a:lnTo>
                    <a:pt x="681" y="4631"/>
                  </a:lnTo>
                  <a:lnTo>
                    <a:pt x="698" y="4641"/>
                  </a:lnTo>
                  <a:lnTo>
                    <a:pt x="718" y="4651"/>
                  </a:lnTo>
                  <a:lnTo>
                    <a:pt x="737" y="4658"/>
                  </a:lnTo>
                  <a:lnTo>
                    <a:pt x="758" y="4663"/>
                  </a:lnTo>
                  <a:lnTo>
                    <a:pt x="780" y="4667"/>
                  </a:lnTo>
                  <a:lnTo>
                    <a:pt x="801" y="4668"/>
                  </a:lnTo>
                  <a:lnTo>
                    <a:pt x="3566" y="4668"/>
                  </a:lnTo>
                  <a:lnTo>
                    <a:pt x="3587" y="4667"/>
                  </a:lnTo>
                  <a:lnTo>
                    <a:pt x="3609" y="4663"/>
                  </a:lnTo>
                  <a:lnTo>
                    <a:pt x="3629" y="4658"/>
                  </a:lnTo>
                  <a:lnTo>
                    <a:pt x="3650" y="4651"/>
                  </a:lnTo>
                  <a:lnTo>
                    <a:pt x="3668" y="4641"/>
                  </a:lnTo>
                  <a:lnTo>
                    <a:pt x="3686" y="4631"/>
                  </a:lnTo>
                  <a:lnTo>
                    <a:pt x="3702" y="4619"/>
                  </a:lnTo>
                  <a:lnTo>
                    <a:pt x="3717" y="4605"/>
                  </a:lnTo>
                  <a:lnTo>
                    <a:pt x="3731" y="4589"/>
                  </a:lnTo>
                  <a:lnTo>
                    <a:pt x="3744" y="4573"/>
                  </a:lnTo>
                  <a:lnTo>
                    <a:pt x="3755" y="4555"/>
                  </a:lnTo>
                  <a:lnTo>
                    <a:pt x="3763" y="4536"/>
                  </a:lnTo>
                  <a:lnTo>
                    <a:pt x="3771" y="4516"/>
                  </a:lnTo>
                  <a:lnTo>
                    <a:pt x="3776" y="4496"/>
                  </a:lnTo>
                  <a:lnTo>
                    <a:pt x="3779" y="4474"/>
                  </a:lnTo>
                  <a:lnTo>
                    <a:pt x="3780" y="4453"/>
                  </a:lnTo>
                  <a:lnTo>
                    <a:pt x="3780" y="2880"/>
                  </a:lnTo>
                  <a:lnTo>
                    <a:pt x="3779" y="2858"/>
                  </a:lnTo>
                  <a:lnTo>
                    <a:pt x="3776" y="2837"/>
                  </a:lnTo>
                  <a:lnTo>
                    <a:pt x="3771" y="2816"/>
                  </a:lnTo>
                  <a:lnTo>
                    <a:pt x="3763" y="2796"/>
                  </a:lnTo>
                  <a:lnTo>
                    <a:pt x="3755" y="2777"/>
                  </a:lnTo>
                  <a:lnTo>
                    <a:pt x="3744" y="2760"/>
                  </a:lnTo>
                  <a:lnTo>
                    <a:pt x="3731" y="2743"/>
                  </a:lnTo>
                  <a:lnTo>
                    <a:pt x="3717" y="2728"/>
                  </a:lnTo>
                  <a:lnTo>
                    <a:pt x="3702" y="2714"/>
                  </a:lnTo>
                  <a:lnTo>
                    <a:pt x="3686" y="2701"/>
                  </a:lnTo>
                  <a:lnTo>
                    <a:pt x="3668" y="2690"/>
                  </a:lnTo>
                  <a:lnTo>
                    <a:pt x="3650" y="2682"/>
                  </a:lnTo>
                  <a:lnTo>
                    <a:pt x="3629" y="2674"/>
                  </a:lnTo>
                  <a:lnTo>
                    <a:pt x="3609" y="2669"/>
                  </a:lnTo>
                  <a:lnTo>
                    <a:pt x="3587" y="2666"/>
                  </a:lnTo>
                  <a:lnTo>
                    <a:pt x="3566" y="2665"/>
                  </a:lnTo>
                  <a:lnTo>
                    <a:pt x="801" y="2665"/>
                  </a:lnTo>
                  <a:close/>
                  <a:moveTo>
                    <a:pt x="1562" y="182"/>
                  </a:moveTo>
                  <a:lnTo>
                    <a:pt x="1562" y="1490"/>
                  </a:lnTo>
                  <a:lnTo>
                    <a:pt x="2027" y="1490"/>
                  </a:lnTo>
                  <a:lnTo>
                    <a:pt x="2027" y="182"/>
                  </a:lnTo>
                  <a:lnTo>
                    <a:pt x="1562" y="182"/>
                  </a:lnTo>
                  <a:close/>
                  <a:moveTo>
                    <a:pt x="2168" y="182"/>
                  </a:moveTo>
                  <a:lnTo>
                    <a:pt x="2168" y="1490"/>
                  </a:lnTo>
                  <a:lnTo>
                    <a:pt x="2631" y="1490"/>
                  </a:lnTo>
                  <a:lnTo>
                    <a:pt x="2631" y="182"/>
                  </a:lnTo>
                  <a:lnTo>
                    <a:pt x="2168" y="182"/>
                  </a:lnTo>
                  <a:close/>
                  <a:moveTo>
                    <a:pt x="2778" y="182"/>
                  </a:moveTo>
                  <a:lnTo>
                    <a:pt x="2778" y="1490"/>
                  </a:lnTo>
                  <a:lnTo>
                    <a:pt x="3242" y="1490"/>
                  </a:lnTo>
                  <a:lnTo>
                    <a:pt x="3242" y="182"/>
                  </a:lnTo>
                  <a:lnTo>
                    <a:pt x="277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85712" y="3182665"/>
            <a:ext cx="606641" cy="468561"/>
            <a:chOff x="4985712" y="3182665"/>
            <a:chExt cx="606641" cy="468561"/>
          </a:xfrm>
        </p:grpSpPr>
        <p:sp>
          <p:nvSpPr>
            <p:cNvPr id="31" name="MH_Other_12"/>
            <p:cNvSpPr/>
            <p:nvPr>
              <p:custDataLst>
                <p:tags r:id="rId14"/>
              </p:custDataLst>
            </p:nvPr>
          </p:nvSpPr>
          <p:spPr>
            <a:xfrm>
              <a:off x="4985712" y="3182665"/>
              <a:ext cx="606641" cy="468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2" name="MH_Other_13"/>
            <p:cNvSpPr/>
            <p:nvPr>
              <p:custDataLst>
                <p:tags r:id="rId15"/>
              </p:custDataLst>
            </p:nvPr>
          </p:nvSpPr>
          <p:spPr bwMode="auto">
            <a:xfrm>
              <a:off x="5157745" y="3264155"/>
              <a:ext cx="262576" cy="267103"/>
            </a:xfrm>
            <a:custGeom>
              <a:avLst/>
              <a:gdLst>
                <a:gd name="T0" fmla="*/ 1978422 w 3030537"/>
                <a:gd name="T1" fmla="*/ 2389219 h 3079750"/>
                <a:gd name="T2" fmla="*/ 987425 w 3030537"/>
                <a:gd name="T3" fmla="*/ 2089236 h 3079750"/>
                <a:gd name="T4" fmla="*/ 1229122 w 3030537"/>
                <a:gd name="T5" fmla="*/ 2425328 h 3079750"/>
                <a:gd name="T6" fmla="*/ 1683147 w 3030537"/>
                <a:gd name="T7" fmla="*/ 2472151 h 3079750"/>
                <a:gd name="T8" fmla="*/ 1918097 w 3030537"/>
                <a:gd name="T9" fmla="*/ 2019002 h 3079750"/>
                <a:gd name="T10" fmla="*/ 1243410 w 3030537"/>
                <a:gd name="T11" fmla="*/ 2007891 h 3079750"/>
                <a:gd name="T12" fmla="*/ 1399381 w 3030537"/>
                <a:gd name="T13" fmla="*/ 2467390 h 3079750"/>
                <a:gd name="T14" fmla="*/ 2903140 w 3030537"/>
                <a:gd name="T15" fmla="*/ 2164036 h 3079750"/>
                <a:gd name="T16" fmla="*/ 2486421 w 3030537"/>
                <a:gd name="T17" fmla="*/ 2677439 h 3079750"/>
                <a:gd name="T18" fmla="*/ 1944687 w 3030537"/>
                <a:gd name="T19" fmla="*/ 3075783 h 3079750"/>
                <a:gd name="T20" fmla="*/ 1049337 w 3030537"/>
                <a:gd name="T21" fmla="*/ 2865899 h 3079750"/>
                <a:gd name="T22" fmla="*/ 1437084 w 3030537"/>
                <a:gd name="T23" fmla="*/ 2786547 h 3079750"/>
                <a:gd name="T24" fmla="*/ 2096293 w 3030537"/>
                <a:gd name="T25" fmla="*/ 2709180 h 3079750"/>
                <a:gd name="T26" fmla="*/ 2564209 w 3030537"/>
                <a:gd name="T27" fmla="*/ 2360034 h 3079750"/>
                <a:gd name="T28" fmla="*/ 2836862 w 3030537"/>
                <a:gd name="T29" fmla="*/ 1844251 h 3079750"/>
                <a:gd name="T30" fmla="*/ 2169319 w 3030537"/>
                <a:gd name="T31" fmla="*/ 2021383 h 3079750"/>
                <a:gd name="T32" fmla="*/ 2529682 w 3030537"/>
                <a:gd name="T33" fmla="*/ 1769412 h 3079750"/>
                <a:gd name="T34" fmla="*/ 1842691 w 3030537"/>
                <a:gd name="T35" fmla="*/ 1921388 h 3079750"/>
                <a:gd name="T36" fmla="*/ 1023541 w 3030537"/>
                <a:gd name="T37" fmla="*/ 1500380 h 3079750"/>
                <a:gd name="T38" fmla="*/ 1325960 w 3030537"/>
                <a:gd name="T39" fmla="*/ 1912262 h 3079750"/>
                <a:gd name="T40" fmla="*/ 600075 w 3030537"/>
                <a:gd name="T41" fmla="*/ 1808299 h 3079750"/>
                <a:gd name="T42" fmla="*/ 988219 w 3030537"/>
                <a:gd name="T43" fmla="*/ 2004717 h 3079750"/>
                <a:gd name="T44" fmla="*/ 1892300 w 3030537"/>
                <a:gd name="T45" fmla="*/ 990487 h 3079750"/>
                <a:gd name="T46" fmla="*/ 2041525 w 3030537"/>
                <a:gd name="T47" fmla="*/ 1062706 h 3079750"/>
                <a:gd name="T48" fmla="*/ 1462485 w 3030537"/>
                <a:gd name="T49" fmla="*/ 1026200 h 3079750"/>
                <a:gd name="T50" fmla="*/ 2084785 w 3030537"/>
                <a:gd name="T51" fmla="*/ 934141 h 3079750"/>
                <a:gd name="T52" fmla="*/ 2555875 w 3030537"/>
                <a:gd name="T53" fmla="*/ 1253568 h 3079750"/>
                <a:gd name="T54" fmla="*/ 770334 w 3030537"/>
                <a:gd name="T55" fmla="*/ 815100 h 3079750"/>
                <a:gd name="T56" fmla="*/ 556419 w 3030537"/>
                <a:gd name="T57" fmla="*/ 1274202 h 3079750"/>
                <a:gd name="T58" fmla="*/ 1009650 w 3030537"/>
                <a:gd name="T59" fmla="*/ 925809 h 3079750"/>
                <a:gd name="T60" fmla="*/ 2045494 w 3030537"/>
                <a:gd name="T61" fmla="*/ 829385 h 3079750"/>
                <a:gd name="T62" fmla="*/ 1933575 w 3030537"/>
                <a:gd name="T63" fmla="*/ 513530 h 3079750"/>
                <a:gd name="T64" fmla="*/ 846138 w 3030537"/>
                <a:gd name="T65" fmla="*/ 732962 h 3079750"/>
                <a:gd name="T66" fmla="*/ 1225947 w 3030537"/>
                <a:gd name="T67" fmla="*/ 536941 h 3079750"/>
                <a:gd name="T68" fmla="*/ 1930400 w 3030537"/>
                <a:gd name="T69" fmla="*/ 764310 h 3079750"/>
                <a:gd name="T70" fmla="*/ 1501775 w 3030537"/>
                <a:gd name="T71" fmla="*/ 443692 h 3079750"/>
                <a:gd name="T72" fmla="*/ 1142603 w 3030537"/>
                <a:gd name="T73" fmla="*/ 861923 h 3079750"/>
                <a:gd name="T74" fmla="*/ 1725613 w 3030537"/>
                <a:gd name="T75" fmla="*/ 376236 h 3079750"/>
                <a:gd name="T76" fmla="*/ 2315766 w 3030537"/>
                <a:gd name="T77" fmla="*/ 666299 h 3079750"/>
                <a:gd name="T78" fmla="*/ 2633663 w 3030537"/>
                <a:gd name="T79" fmla="*/ 1240077 h 3079750"/>
                <a:gd name="T80" fmla="*/ 2559051 w 3030537"/>
                <a:gd name="T81" fmla="*/ 1913055 h 3079750"/>
                <a:gd name="T82" fmla="*/ 2127647 w 3030537"/>
                <a:gd name="T83" fmla="*/ 2399536 h 3079750"/>
                <a:gd name="T84" fmla="*/ 1473597 w 3030537"/>
                <a:gd name="T85" fmla="*/ 2555480 h 3079750"/>
                <a:gd name="T86" fmla="*/ 859631 w 3030537"/>
                <a:gd name="T87" fmla="*/ 2307875 h 3079750"/>
                <a:gd name="T88" fmla="*/ 501650 w 3030537"/>
                <a:gd name="T89" fmla="*/ 1761476 h 3079750"/>
                <a:gd name="T90" fmla="*/ 527050 w 3030537"/>
                <a:gd name="T91" fmla="*/ 1083736 h 3079750"/>
                <a:gd name="T92" fmla="*/ 922734 w 3030537"/>
                <a:gd name="T93" fmla="*/ 565908 h 3079750"/>
                <a:gd name="T94" fmla="*/ 1558528 w 3030537"/>
                <a:gd name="T95" fmla="*/ 363538 h 3079750"/>
                <a:gd name="T96" fmla="*/ 443103 w 3030537"/>
                <a:gd name="T97" fmla="*/ 928291 h 3079750"/>
                <a:gd name="T98" fmla="*/ 234841 w 3030537"/>
                <a:gd name="T99" fmla="*/ 1502570 h 3079750"/>
                <a:gd name="T100" fmla="*/ 363765 w 3030537"/>
                <a:gd name="T101" fmla="*/ 2071688 h 3079750"/>
                <a:gd name="T102" fmla="*/ 554177 w 3030537"/>
                <a:gd name="T103" fmla="*/ 2614217 h 3079750"/>
                <a:gd name="T104" fmla="*/ 172560 w 3030537"/>
                <a:gd name="T105" fmla="*/ 2074467 h 3079750"/>
                <a:gd name="T106" fmla="*/ 60694 w 3030537"/>
                <a:gd name="T107" fmla="*/ 1422401 h 3079750"/>
                <a:gd name="T108" fmla="*/ 233254 w 3030537"/>
                <a:gd name="T109" fmla="*/ 695723 h 3079750"/>
                <a:gd name="T110" fmla="*/ 1621178 w 3030537"/>
                <a:gd name="T111" fmla="*/ 794 h 3079750"/>
                <a:gd name="T112" fmla="*/ 2259747 w 3030537"/>
                <a:gd name="T113" fmla="*/ 173923 h 3079750"/>
                <a:gd name="T114" fmla="*/ 2847089 w 3030537"/>
                <a:gd name="T115" fmla="*/ 578950 h 3079750"/>
                <a:gd name="T116" fmla="*/ 2977344 w 3030537"/>
                <a:gd name="T117" fmla="*/ 1466436 h 3079750"/>
                <a:gd name="T118" fmla="*/ 2611993 w 3030537"/>
                <a:gd name="T119" fmla="*/ 820378 h 3079750"/>
                <a:gd name="T120" fmla="*/ 2218844 w 3030537"/>
                <a:gd name="T121" fmla="*/ 352215 h 3079750"/>
                <a:gd name="T122" fmla="*/ 1660890 w 3030537"/>
                <a:gd name="T123" fmla="*/ 179483 h 3079750"/>
                <a:gd name="T124" fmla="*/ 1094994 w 3030537"/>
                <a:gd name="T125" fmla="*/ 72667 h 307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30537" h="3079750">
                  <a:moveTo>
                    <a:pt x="2058194" y="2062253"/>
                  </a:moveTo>
                  <a:lnTo>
                    <a:pt x="2045494" y="2092807"/>
                  </a:lnTo>
                  <a:lnTo>
                    <a:pt x="2033191" y="2122567"/>
                  </a:lnTo>
                  <a:lnTo>
                    <a:pt x="2020094" y="2151137"/>
                  </a:lnTo>
                  <a:lnTo>
                    <a:pt x="2006997" y="2179310"/>
                  </a:lnTo>
                  <a:lnTo>
                    <a:pt x="1993900" y="2206293"/>
                  </a:lnTo>
                  <a:lnTo>
                    <a:pt x="1980803" y="2232085"/>
                  </a:lnTo>
                  <a:lnTo>
                    <a:pt x="1967707" y="2257084"/>
                  </a:lnTo>
                  <a:lnTo>
                    <a:pt x="1954213" y="2280892"/>
                  </a:lnTo>
                  <a:lnTo>
                    <a:pt x="1941116" y="2303907"/>
                  </a:lnTo>
                  <a:lnTo>
                    <a:pt x="1928019" y="2325731"/>
                  </a:lnTo>
                  <a:lnTo>
                    <a:pt x="1915319" y="2346761"/>
                  </a:lnTo>
                  <a:lnTo>
                    <a:pt x="1903016" y="2366998"/>
                  </a:lnTo>
                  <a:lnTo>
                    <a:pt x="1890713" y="2385648"/>
                  </a:lnTo>
                  <a:lnTo>
                    <a:pt x="1878410" y="2403107"/>
                  </a:lnTo>
                  <a:lnTo>
                    <a:pt x="1866900" y="2420170"/>
                  </a:lnTo>
                  <a:lnTo>
                    <a:pt x="1855788" y="2435249"/>
                  </a:lnTo>
                  <a:lnTo>
                    <a:pt x="1871663" y="2430487"/>
                  </a:lnTo>
                  <a:lnTo>
                    <a:pt x="1887141" y="2425328"/>
                  </a:lnTo>
                  <a:lnTo>
                    <a:pt x="1903016" y="2420170"/>
                  </a:lnTo>
                  <a:lnTo>
                    <a:pt x="1918097" y="2414615"/>
                  </a:lnTo>
                  <a:lnTo>
                    <a:pt x="1933575" y="2408266"/>
                  </a:lnTo>
                  <a:lnTo>
                    <a:pt x="1948657" y="2402314"/>
                  </a:lnTo>
                  <a:lnTo>
                    <a:pt x="1963341" y="2395965"/>
                  </a:lnTo>
                  <a:lnTo>
                    <a:pt x="1978422" y="2389219"/>
                  </a:lnTo>
                  <a:lnTo>
                    <a:pt x="2008188" y="2375331"/>
                  </a:lnTo>
                  <a:lnTo>
                    <a:pt x="2036763" y="2360253"/>
                  </a:lnTo>
                  <a:lnTo>
                    <a:pt x="2065338" y="2344777"/>
                  </a:lnTo>
                  <a:lnTo>
                    <a:pt x="2092722" y="2328508"/>
                  </a:lnTo>
                  <a:lnTo>
                    <a:pt x="2120107" y="2311049"/>
                  </a:lnTo>
                  <a:lnTo>
                    <a:pt x="2146300" y="2292796"/>
                  </a:lnTo>
                  <a:lnTo>
                    <a:pt x="2172494" y="2273353"/>
                  </a:lnTo>
                  <a:lnTo>
                    <a:pt x="2197894" y="2253909"/>
                  </a:lnTo>
                  <a:lnTo>
                    <a:pt x="2222897" y="2232879"/>
                  </a:lnTo>
                  <a:lnTo>
                    <a:pt x="2246710" y="2211451"/>
                  </a:lnTo>
                  <a:lnTo>
                    <a:pt x="2270125" y="2189627"/>
                  </a:lnTo>
                  <a:lnTo>
                    <a:pt x="2292747" y="2166613"/>
                  </a:lnTo>
                  <a:lnTo>
                    <a:pt x="2288382" y="2164232"/>
                  </a:lnTo>
                  <a:lnTo>
                    <a:pt x="2255441" y="2146772"/>
                  </a:lnTo>
                  <a:lnTo>
                    <a:pt x="2236788" y="2137646"/>
                  </a:lnTo>
                  <a:lnTo>
                    <a:pt x="2216150" y="2127726"/>
                  </a:lnTo>
                  <a:lnTo>
                    <a:pt x="2193925" y="2117409"/>
                  </a:lnTo>
                  <a:lnTo>
                    <a:pt x="2170907" y="2106695"/>
                  </a:lnTo>
                  <a:lnTo>
                    <a:pt x="2145903" y="2096378"/>
                  </a:lnTo>
                  <a:lnTo>
                    <a:pt x="2119710" y="2085268"/>
                  </a:lnTo>
                  <a:lnTo>
                    <a:pt x="2089547" y="2073761"/>
                  </a:lnTo>
                  <a:lnTo>
                    <a:pt x="2058194" y="2062253"/>
                  </a:lnTo>
                  <a:close/>
                  <a:moveTo>
                    <a:pt x="1058466" y="2062253"/>
                  </a:moveTo>
                  <a:lnTo>
                    <a:pt x="1021953" y="2075745"/>
                  </a:lnTo>
                  <a:lnTo>
                    <a:pt x="987425" y="2089236"/>
                  </a:lnTo>
                  <a:lnTo>
                    <a:pt x="954485" y="2103124"/>
                  </a:lnTo>
                  <a:lnTo>
                    <a:pt x="924322" y="2116219"/>
                  </a:lnTo>
                  <a:lnTo>
                    <a:pt x="896541" y="2129313"/>
                  </a:lnTo>
                  <a:lnTo>
                    <a:pt x="871141" y="2142011"/>
                  </a:lnTo>
                  <a:lnTo>
                    <a:pt x="848122" y="2153518"/>
                  </a:lnTo>
                  <a:lnTo>
                    <a:pt x="827881" y="2164232"/>
                  </a:lnTo>
                  <a:lnTo>
                    <a:pt x="823516" y="2166613"/>
                  </a:lnTo>
                  <a:lnTo>
                    <a:pt x="846138" y="2189627"/>
                  </a:lnTo>
                  <a:lnTo>
                    <a:pt x="869950" y="2211451"/>
                  </a:lnTo>
                  <a:lnTo>
                    <a:pt x="893763" y="2232879"/>
                  </a:lnTo>
                  <a:lnTo>
                    <a:pt x="918369" y="2253909"/>
                  </a:lnTo>
                  <a:lnTo>
                    <a:pt x="943769" y="2273353"/>
                  </a:lnTo>
                  <a:lnTo>
                    <a:pt x="969963" y="2292796"/>
                  </a:lnTo>
                  <a:lnTo>
                    <a:pt x="996553" y="2311049"/>
                  </a:lnTo>
                  <a:lnTo>
                    <a:pt x="1023541" y="2328508"/>
                  </a:lnTo>
                  <a:lnTo>
                    <a:pt x="1051322" y="2344777"/>
                  </a:lnTo>
                  <a:lnTo>
                    <a:pt x="1079897" y="2360253"/>
                  </a:lnTo>
                  <a:lnTo>
                    <a:pt x="1108472" y="2375331"/>
                  </a:lnTo>
                  <a:lnTo>
                    <a:pt x="1137841" y="2389219"/>
                  </a:lnTo>
                  <a:lnTo>
                    <a:pt x="1152922" y="2395965"/>
                  </a:lnTo>
                  <a:lnTo>
                    <a:pt x="1168003" y="2402314"/>
                  </a:lnTo>
                  <a:lnTo>
                    <a:pt x="1182688" y="2408266"/>
                  </a:lnTo>
                  <a:lnTo>
                    <a:pt x="1198166" y="2414615"/>
                  </a:lnTo>
                  <a:lnTo>
                    <a:pt x="1214041" y="2420170"/>
                  </a:lnTo>
                  <a:lnTo>
                    <a:pt x="1229122" y="2425328"/>
                  </a:lnTo>
                  <a:lnTo>
                    <a:pt x="1244997" y="2430487"/>
                  </a:lnTo>
                  <a:lnTo>
                    <a:pt x="1260475" y="2435249"/>
                  </a:lnTo>
                  <a:lnTo>
                    <a:pt x="1249760" y="2420170"/>
                  </a:lnTo>
                  <a:lnTo>
                    <a:pt x="1237853" y="2403107"/>
                  </a:lnTo>
                  <a:lnTo>
                    <a:pt x="1225947" y="2385648"/>
                  </a:lnTo>
                  <a:lnTo>
                    <a:pt x="1213247" y="2366998"/>
                  </a:lnTo>
                  <a:lnTo>
                    <a:pt x="1201341" y="2346761"/>
                  </a:lnTo>
                  <a:lnTo>
                    <a:pt x="1188244" y="2325731"/>
                  </a:lnTo>
                  <a:lnTo>
                    <a:pt x="1175147" y="2303907"/>
                  </a:lnTo>
                  <a:lnTo>
                    <a:pt x="1162050" y="2280892"/>
                  </a:lnTo>
                  <a:lnTo>
                    <a:pt x="1148953" y="2257084"/>
                  </a:lnTo>
                  <a:lnTo>
                    <a:pt x="1135459" y="2232085"/>
                  </a:lnTo>
                  <a:lnTo>
                    <a:pt x="1122363" y="2206293"/>
                  </a:lnTo>
                  <a:lnTo>
                    <a:pt x="1109266" y="2179310"/>
                  </a:lnTo>
                  <a:lnTo>
                    <a:pt x="1096169" y="2151137"/>
                  </a:lnTo>
                  <a:lnTo>
                    <a:pt x="1083469" y="2122567"/>
                  </a:lnTo>
                  <a:lnTo>
                    <a:pt x="1070769" y="2092807"/>
                  </a:lnTo>
                  <a:lnTo>
                    <a:pt x="1058466" y="2062253"/>
                  </a:lnTo>
                  <a:close/>
                  <a:moveTo>
                    <a:pt x="1597819" y="1971782"/>
                  </a:moveTo>
                  <a:lnTo>
                    <a:pt x="1597819" y="2478897"/>
                  </a:lnTo>
                  <a:lnTo>
                    <a:pt x="1614488" y="2478103"/>
                  </a:lnTo>
                  <a:lnTo>
                    <a:pt x="1631950" y="2477310"/>
                  </a:lnTo>
                  <a:lnTo>
                    <a:pt x="1649016" y="2476119"/>
                  </a:lnTo>
                  <a:lnTo>
                    <a:pt x="1666081" y="2474135"/>
                  </a:lnTo>
                  <a:lnTo>
                    <a:pt x="1683147" y="2472151"/>
                  </a:lnTo>
                  <a:lnTo>
                    <a:pt x="1700213" y="2469770"/>
                  </a:lnTo>
                  <a:lnTo>
                    <a:pt x="1716881" y="2467390"/>
                  </a:lnTo>
                  <a:lnTo>
                    <a:pt x="1733947" y="2464612"/>
                  </a:lnTo>
                  <a:lnTo>
                    <a:pt x="1752203" y="2442391"/>
                  </a:lnTo>
                  <a:lnTo>
                    <a:pt x="1763713" y="2428106"/>
                  </a:lnTo>
                  <a:lnTo>
                    <a:pt x="1776810" y="2411044"/>
                  </a:lnTo>
                  <a:lnTo>
                    <a:pt x="1790303" y="2392791"/>
                  </a:lnTo>
                  <a:lnTo>
                    <a:pt x="1804988" y="2371760"/>
                  </a:lnTo>
                  <a:lnTo>
                    <a:pt x="1820466" y="2349142"/>
                  </a:lnTo>
                  <a:lnTo>
                    <a:pt x="1836738" y="2324540"/>
                  </a:lnTo>
                  <a:lnTo>
                    <a:pt x="1853407" y="2297955"/>
                  </a:lnTo>
                  <a:lnTo>
                    <a:pt x="1870472" y="2268988"/>
                  </a:lnTo>
                  <a:lnTo>
                    <a:pt x="1888332" y="2238434"/>
                  </a:lnTo>
                  <a:lnTo>
                    <a:pt x="1905794" y="2206293"/>
                  </a:lnTo>
                  <a:lnTo>
                    <a:pt x="1916113" y="2187643"/>
                  </a:lnTo>
                  <a:lnTo>
                    <a:pt x="1925638" y="2167406"/>
                  </a:lnTo>
                  <a:lnTo>
                    <a:pt x="1935560" y="2147169"/>
                  </a:lnTo>
                  <a:lnTo>
                    <a:pt x="1945085" y="2126536"/>
                  </a:lnTo>
                  <a:lnTo>
                    <a:pt x="1954610" y="2105108"/>
                  </a:lnTo>
                  <a:lnTo>
                    <a:pt x="1964532" y="2082887"/>
                  </a:lnTo>
                  <a:lnTo>
                    <a:pt x="1974057" y="2060666"/>
                  </a:lnTo>
                  <a:lnTo>
                    <a:pt x="1983185" y="2037255"/>
                  </a:lnTo>
                  <a:lnTo>
                    <a:pt x="1961753" y="2030906"/>
                  </a:lnTo>
                  <a:lnTo>
                    <a:pt x="1939925" y="2024557"/>
                  </a:lnTo>
                  <a:lnTo>
                    <a:pt x="1918097" y="2019002"/>
                  </a:lnTo>
                  <a:lnTo>
                    <a:pt x="1895475" y="2013446"/>
                  </a:lnTo>
                  <a:lnTo>
                    <a:pt x="1872853" y="2007891"/>
                  </a:lnTo>
                  <a:lnTo>
                    <a:pt x="1849041" y="2002733"/>
                  </a:lnTo>
                  <a:lnTo>
                    <a:pt x="1825625" y="1997971"/>
                  </a:lnTo>
                  <a:lnTo>
                    <a:pt x="1801416" y="1993209"/>
                  </a:lnTo>
                  <a:lnTo>
                    <a:pt x="1777207" y="1989241"/>
                  </a:lnTo>
                  <a:lnTo>
                    <a:pt x="1752203" y="1985273"/>
                  </a:lnTo>
                  <a:lnTo>
                    <a:pt x="1727200" y="1982099"/>
                  </a:lnTo>
                  <a:lnTo>
                    <a:pt x="1701403" y="1979321"/>
                  </a:lnTo>
                  <a:lnTo>
                    <a:pt x="1676400" y="1976544"/>
                  </a:lnTo>
                  <a:lnTo>
                    <a:pt x="1650207" y="1974560"/>
                  </a:lnTo>
                  <a:lnTo>
                    <a:pt x="1624013" y="1973369"/>
                  </a:lnTo>
                  <a:lnTo>
                    <a:pt x="1597819" y="1971782"/>
                  </a:lnTo>
                  <a:close/>
                  <a:moveTo>
                    <a:pt x="1519238" y="1971385"/>
                  </a:moveTo>
                  <a:lnTo>
                    <a:pt x="1492250" y="1972972"/>
                  </a:lnTo>
                  <a:lnTo>
                    <a:pt x="1466057" y="1974163"/>
                  </a:lnTo>
                  <a:lnTo>
                    <a:pt x="1440657" y="1976147"/>
                  </a:lnTo>
                  <a:lnTo>
                    <a:pt x="1414860" y="1978925"/>
                  </a:lnTo>
                  <a:lnTo>
                    <a:pt x="1389460" y="1982099"/>
                  </a:lnTo>
                  <a:lnTo>
                    <a:pt x="1364060" y="1985273"/>
                  </a:lnTo>
                  <a:lnTo>
                    <a:pt x="1339453" y="1988845"/>
                  </a:lnTo>
                  <a:lnTo>
                    <a:pt x="1315244" y="1993209"/>
                  </a:lnTo>
                  <a:lnTo>
                    <a:pt x="1290638" y="1997574"/>
                  </a:lnTo>
                  <a:lnTo>
                    <a:pt x="1267222" y="2002336"/>
                  </a:lnTo>
                  <a:lnTo>
                    <a:pt x="1243410" y="2007891"/>
                  </a:lnTo>
                  <a:lnTo>
                    <a:pt x="1220788" y="2013446"/>
                  </a:lnTo>
                  <a:lnTo>
                    <a:pt x="1198166" y="2019002"/>
                  </a:lnTo>
                  <a:lnTo>
                    <a:pt x="1175941" y="2024557"/>
                  </a:lnTo>
                  <a:lnTo>
                    <a:pt x="1154510" y="2030906"/>
                  </a:lnTo>
                  <a:lnTo>
                    <a:pt x="1133078" y="2037255"/>
                  </a:lnTo>
                  <a:lnTo>
                    <a:pt x="1145778" y="2069396"/>
                  </a:lnTo>
                  <a:lnTo>
                    <a:pt x="1159272" y="2099950"/>
                  </a:lnTo>
                  <a:lnTo>
                    <a:pt x="1172369" y="2129313"/>
                  </a:lnTo>
                  <a:lnTo>
                    <a:pt x="1186260" y="2158280"/>
                  </a:lnTo>
                  <a:lnTo>
                    <a:pt x="1199753" y="2185659"/>
                  </a:lnTo>
                  <a:lnTo>
                    <a:pt x="1214041" y="2211848"/>
                  </a:lnTo>
                  <a:lnTo>
                    <a:pt x="1227535" y="2237244"/>
                  </a:lnTo>
                  <a:lnTo>
                    <a:pt x="1241425" y="2261449"/>
                  </a:lnTo>
                  <a:lnTo>
                    <a:pt x="1254919" y="2284463"/>
                  </a:lnTo>
                  <a:lnTo>
                    <a:pt x="1268016" y="2306287"/>
                  </a:lnTo>
                  <a:lnTo>
                    <a:pt x="1281113" y="2326921"/>
                  </a:lnTo>
                  <a:lnTo>
                    <a:pt x="1293813" y="2345968"/>
                  </a:lnTo>
                  <a:lnTo>
                    <a:pt x="1306116" y="2364221"/>
                  </a:lnTo>
                  <a:lnTo>
                    <a:pt x="1317625" y="2380886"/>
                  </a:lnTo>
                  <a:lnTo>
                    <a:pt x="1329135" y="2396759"/>
                  </a:lnTo>
                  <a:lnTo>
                    <a:pt x="1339453" y="2411044"/>
                  </a:lnTo>
                  <a:lnTo>
                    <a:pt x="1352550" y="2428106"/>
                  </a:lnTo>
                  <a:lnTo>
                    <a:pt x="1364456" y="2442391"/>
                  </a:lnTo>
                  <a:lnTo>
                    <a:pt x="1382316" y="2464612"/>
                  </a:lnTo>
                  <a:lnTo>
                    <a:pt x="1399381" y="2467390"/>
                  </a:lnTo>
                  <a:lnTo>
                    <a:pt x="1416050" y="2469770"/>
                  </a:lnTo>
                  <a:lnTo>
                    <a:pt x="1433116" y="2472151"/>
                  </a:lnTo>
                  <a:lnTo>
                    <a:pt x="1450181" y="2474135"/>
                  </a:lnTo>
                  <a:lnTo>
                    <a:pt x="1467247" y="2476119"/>
                  </a:lnTo>
                  <a:lnTo>
                    <a:pt x="1484710" y="2477310"/>
                  </a:lnTo>
                  <a:lnTo>
                    <a:pt x="1501775" y="2478103"/>
                  </a:lnTo>
                  <a:lnTo>
                    <a:pt x="1519238" y="2478897"/>
                  </a:lnTo>
                  <a:lnTo>
                    <a:pt x="1519238" y="1971385"/>
                  </a:lnTo>
                  <a:close/>
                  <a:moveTo>
                    <a:pt x="2857896" y="1752600"/>
                  </a:moveTo>
                  <a:lnTo>
                    <a:pt x="3030537" y="1786324"/>
                  </a:lnTo>
                  <a:lnTo>
                    <a:pt x="3025377" y="1812510"/>
                  </a:lnTo>
                  <a:lnTo>
                    <a:pt x="3019425" y="1838299"/>
                  </a:lnTo>
                  <a:lnTo>
                    <a:pt x="3013471" y="1864485"/>
                  </a:lnTo>
                  <a:lnTo>
                    <a:pt x="3006327" y="1890275"/>
                  </a:lnTo>
                  <a:lnTo>
                    <a:pt x="2999581" y="1916064"/>
                  </a:lnTo>
                  <a:lnTo>
                    <a:pt x="2991643" y="1941059"/>
                  </a:lnTo>
                  <a:lnTo>
                    <a:pt x="2983706" y="1966849"/>
                  </a:lnTo>
                  <a:lnTo>
                    <a:pt x="2974975" y="1992241"/>
                  </a:lnTo>
                  <a:lnTo>
                    <a:pt x="2966243" y="2017237"/>
                  </a:lnTo>
                  <a:lnTo>
                    <a:pt x="2956718" y="2042232"/>
                  </a:lnTo>
                  <a:lnTo>
                    <a:pt x="2946796" y="2066831"/>
                  </a:lnTo>
                  <a:lnTo>
                    <a:pt x="2936478" y="2091430"/>
                  </a:lnTo>
                  <a:lnTo>
                    <a:pt x="2925762" y="2115632"/>
                  </a:lnTo>
                  <a:lnTo>
                    <a:pt x="2914253" y="2140231"/>
                  </a:lnTo>
                  <a:lnTo>
                    <a:pt x="2903140" y="2164036"/>
                  </a:lnTo>
                  <a:lnTo>
                    <a:pt x="2890837" y="2187842"/>
                  </a:lnTo>
                  <a:lnTo>
                    <a:pt x="2878534" y="2211250"/>
                  </a:lnTo>
                  <a:lnTo>
                    <a:pt x="2865437" y="2235056"/>
                  </a:lnTo>
                  <a:lnTo>
                    <a:pt x="2852340" y="2258068"/>
                  </a:lnTo>
                  <a:lnTo>
                    <a:pt x="2838449" y="2280683"/>
                  </a:lnTo>
                  <a:lnTo>
                    <a:pt x="2824559" y="2303298"/>
                  </a:lnTo>
                  <a:lnTo>
                    <a:pt x="2809875" y="2325516"/>
                  </a:lnTo>
                  <a:lnTo>
                    <a:pt x="2795190" y="2348131"/>
                  </a:lnTo>
                  <a:lnTo>
                    <a:pt x="2780109" y="2369953"/>
                  </a:lnTo>
                  <a:lnTo>
                    <a:pt x="2764234" y="2390981"/>
                  </a:lnTo>
                  <a:lnTo>
                    <a:pt x="2747962" y="2412406"/>
                  </a:lnTo>
                  <a:lnTo>
                    <a:pt x="2731293" y="2433434"/>
                  </a:lnTo>
                  <a:lnTo>
                    <a:pt x="2715021" y="2454462"/>
                  </a:lnTo>
                  <a:lnTo>
                    <a:pt x="2697956" y="2474697"/>
                  </a:lnTo>
                  <a:lnTo>
                    <a:pt x="2680096" y="2494535"/>
                  </a:lnTo>
                  <a:lnTo>
                    <a:pt x="2662237" y="2514769"/>
                  </a:lnTo>
                  <a:lnTo>
                    <a:pt x="2643981" y="2533813"/>
                  </a:lnTo>
                  <a:lnTo>
                    <a:pt x="2625328" y="2553254"/>
                  </a:lnTo>
                  <a:lnTo>
                    <a:pt x="2606675" y="2571902"/>
                  </a:lnTo>
                  <a:lnTo>
                    <a:pt x="2587228" y="2590550"/>
                  </a:lnTo>
                  <a:lnTo>
                    <a:pt x="2567781" y="2608404"/>
                  </a:lnTo>
                  <a:lnTo>
                    <a:pt x="2547937" y="2626258"/>
                  </a:lnTo>
                  <a:lnTo>
                    <a:pt x="2527696" y="2643715"/>
                  </a:lnTo>
                  <a:lnTo>
                    <a:pt x="2507059" y="2660775"/>
                  </a:lnTo>
                  <a:lnTo>
                    <a:pt x="2486421" y="2677439"/>
                  </a:lnTo>
                  <a:lnTo>
                    <a:pt x="2464990" y="2693706"/>
                  </a:lnTo>
                  <a:lnTo>
                    <a:pt x="2443956" y="2709576"/>
                  </a:lnTo>
                  <a:lnTo>
                    <a:pt x="2422525" y="2725447"/>
                  </a:lnTo>
                  <a:lnTo>
                    <a:pt x="2400696" y="2740127"/>
                  </a:lnTo>
                  <a:lnTo>
                    <a:pt x="2378075" y="2755203"/>
                  </a:lnTo>
                  <a:lnTo>
                    <a:pt x="2355453" y="2769487"/>
                  </a:lnTo>
                  <a:lnTo>
                    <a:pt x="2332831" y="2783373"/>
                  </a:lnTo>
                  <a:lnTo>
                    <a:pt x="2310209" y="2796863"/>
                  </a:lnTo>
                  <a:lnTo>
                    <a:pt x="2287190" y="2810353"/>
                  </a:lnTo>
                  <a:lnTo>
                    <a:pt x="2263378" y="2823049"/>
                  </a:lnTo>
                  <a:lnTo>
                    <a:pt x="2239962" y="2835348"/>
                  </a:lnTo>
                  <a:lnTo>
                    <a:pt x="2215753" y="2847251"/>
                  </a:lnTo>
                  <a:lnTo>
                    <a:pt x="2191940" y="2859154"/>
                  </a:lnTo>
                  <a:lnTo>
                    <a:pt x="2167731" y="2869866"/>
                  </a:lnTo>
                  <a:lnTo>
                    <a:pt x="2143521" y="2880975"/>
                  </a:lnTo>
                  <a:lnTo>
                    <a:pt x="2118518" y="2890894"/>
                  </a:lnTo>
                  <a:lnTo>
                    <a:pt x="2093515" y="2900416"/>
                  </a:lnTo>
                  <a:lnTo>
                    <a:pt x="2068909" y="2909938"/>
                  </a:lnTo>
                  <a:lnTo>
                    <a:pt x="2043509" y="2918667"/>
                  </a:lnTo>
                  <a:lnTo>
                    <a:pt x="2018109" y="2926999"/>
                  </a:lnTo>
                  <a:lnTo>
                    <a:pt x="1992709" y="2934934"/>
                  </a:lnTo>
                  <a:lnTo>
                    <a:pt x="1966912" y="2942869"/>
                  </a:lnTo>
                  <a:lnTo>
                    <a:pt x="1941115" y="2949614"/>
                  </a:lnTo>
                  <a:lnTo>
                    <a:pt x="1915318" y="2956359"/>
                  </a:lnTo>
                  <a:lnTo>
                    <a:pt x="1944687" y="3075783"/>
                  </a:lnTo>
                  <a:lnTo>
                    <a:pt x="1905396" y="3078163"/>
                  </a:lnTo>
                  <a:lnTo>
                    <a:pt x="1866503" y="3079353"/>
                  </a:lnTo>
                  <a:lnTo>
                    <a:pt x="1827212" y="3079750"/>
                  </a:lnTo>
                  <a:lnTo>
                    <a:pt x="1788715" y="3079353"/>
                  </a:lnTo>
                  <a:lnTo>
                    <a:pt x="1749821" y="3077766"/>
                  </a:lnTo>
                  <a:lnTo>
                    <a:pt x="1711721" y="3074989"/>
                  </a:lnTo>
                  <a:lnTo>
                    <a:pt x="1673621" y="3071815"/>
                  </a:lnTo>
                  <a:lnTo>
                    <a:pt x="1635521" y="3067451"/>
                  </a:lnTo>
                  <a:lnTo>
                    <a:pt x="1598215" y="3062293"/>
                  </a:lnTo>
                  <a:lnTo>
                    <a:pt x="1560909" y="3056342"/>
                  </a:lnTo>
                  <a:lnTo>
                    <a:pt x="1523999" y="3049200"/>
                  </a:lnTo>
                  <a:lnTo>
                    <a:pt x="1487090" y="3041265"/>
                  </a:lnTo>
                  <a:lnTo>
                    <a:pt x="1450975" y="3032536"/>
                  </a:lnTo>
                  <a:lnTo>
                    <a:pt x="1415256" y="3023014"/>
                  </a:lnTo>
                  <a:lnTo>
                    <a:pt x="1379537" y="3012698"/>
                  </a:lnTo>
                  <a:lnTo>
                    <a:pt x="1344612" y="3001589"/>
                  </a:lnTo>
                  <a:lnTo>
                    <a:pt x="1309687" y="2989290"/>
                  </a:lnTo>
                  <a:lnTo>
                    <a:pt x="1275159" y="2976990"/>
                  </a:lnTo>
                  <a:lnTo>
                    <a:pt x="1241425" y="2963104"/>
                  </a:lnTo>
                  <a:lnTo>
                    <a:pt x="1208087" y="2948821"/>
                  </a:lnTo>
                  <a:lnTo>
                    <a:pt x="1175146" y="2933744"/>
                  </a:lnTo>
                  <a:lnTo>
                    <a:pt x="1142603" y="2917874"/>
                  </a:lnTo>
                  <a:lnTo>
                    <a:pt x="1111249" y="2901210"/>
                  </a:lnTo>
                  <a:lnTo>
                    <a:pt x="1079896" y="2883753"/>
                  </a:lnTo>
                  <a:lnTo>
                    <a:pt x="1049337" y="2865899"/>
                  </a:lnTo>
                  <a:lnTo>
                    <a:pt x="1019175" y="2847251"/>
                  </a:lnTo>
                  <a:lnTo>
                    <a:pt x="989806" y="2827810"/>
                  </a:lnTo>
                  <a:lnTo>
                    <a:pt x="961231" y="2807972"/>
                  </a:lnTo>
                  <a:lnTo>
                    <a:pt x="932656" y="2787341"/>
                  </a:lnTo>
                  <a:lnTo>
                    <a:pt x="905271" y="2765916"/>
                  </a:lnTo>
                  <a:lnTo>
                    <a:pt x="878681" y="2744491"/>
                  </a:lnTo>
                  <a:lnTo>
                    <a:pt x="852487" y="2721876"/>
                  </a:lnTo>
                  <a:lnTo>
                    <a:pt x="884634" y="2732985"/>
                  </a:lnTo>
                  <a:lnTo>
                    <a:pt x="917575" y="2742904"/>
                  </a:lnTo>
                  <a:lnTo>
                    <a:pt x="950118" y="2751633"/>
                  </a:lnTo>
                  <a:lnTo>
                    <a:pt x="983059" y="2759965"/>
                  </a:lnTo>
                  <a:lnTo>
                    <a:pt x="1015603" y="2767503"/>
                  </a:lnTo>
                  <a:lnTo>
                    <a:pt x="1048940" y="2773851"/>
                  </a:lnTo>
                  <a:lnTo>
                    <a:pt x="1081484" y="2779406"/>
                  </a:lnTo>
                  <a:lnTo>
                    <a:pt x="1114425" y="2784167"/>
                  </a:lnTo>
                  <a:lnTo>
                    <a:pt x="1146968" y="2788134"/>
                  </a:lnTo>
                  <a:lnTo>
                    <a:pt x="1179909" y="2791308"/>
                  </a:lnTo>
                  <a:lnTo>
                    <a:pt x="1212453" y="2793689"/>
                  </a:lnTo>
                  <a:lnTo>
                    <a:pt x="1245393" y="2794879"/>
                  </a:lnTo>
                  <a:lnTo>
                    <a:pt x="1277540" y="2795673"/>
                  </a:lnTo>
                  <a:lnTo>
                    <a:pt x="1310084" y="2795276"/>
                  </a:lnTo>
                  <a:lnTo>
                    <a:pt x="1341834" y="2794482"/>
                  </a:lnTo>
                  <a:lnTo>
                    <a:pt x="1373584" y="2792499"/>
                  </a:lnTo>
                  <a:lnTo>
                    <a:pt x="1405731" y="2790118"/>
                  </a:lnTo>
                  <a:lnTo>
                    <a:pt x="1437084" y="2786547"/>
                  </a:lnTo>
                  <a:lnTo>
                    <a:pt x="1468437" y="2782580"/>
                  </a:lnTo>
                  <a:lnTo>
                    <a:pt x="1499393" y="2777819"/>
                  </a:lnTo>
                  <a:lnTo>
                    <a:pt x="1529953" y="2772264"/>
                  </a:lnTo>
                  <a:lnTo>
                    <a:pt x="1560512" y="2765916"/>
                  </a:lnTo>
                  <a:lnTo>
                    <a:pt x="1590675" y="2759171"/>
                  </a:lnTo>
                  <a:lnTo>
                    <a:pt x="1620440" y="2751236"/>
                  </a:lnTo>
                  <a:lnTo>
                    <a:pt x="1649412" y="2742904"/>
                  </a:lnTo>
                  <a:lnTo>
                    <a:pt x="1678781" y="2733779"/>
                  </a:lnTo>
                  <a:lnTo>
                    <a:pt x="1707753" y="2724256"/>
                  </a:lnTo>
                  <a:lnTo>
                    <a:pt x="1735534" y="2713544"/>
                  </a:lnTo>
                  <a:lnTo>
                    <a:pt x="1763712" y="2702832"/>
                  </a:lnTo>
                  <a:lnTo>
                    <a:pt x="1791096" y="2690929"/>
                  </a:lnTo>
                  <a:lnTo>
                    <a:pt x="1818084" y="2678629"/>
                  </a:lnTo>
                  <a:lnTo>
                    <a:pt x="1844278" y="2665537"/>
                  </a:lnTo>
                  <a:lnTo>
                    <a:pt x="1873646" y="2785357"/>
                  </a:lnTo>
                  <a:lnTo>
                    <a:pt x="1896665" y="2779406"/>
                  </a:lnTo>
                  <a:lnTo>
                    <a:pt x="1919287" y="2773454"/>
                  </a:lnTo>
                  <a:lnTo>
                    <a:pt x="1941512" y="2766709"/>
                  </a:lnTo>
                  <a:lnTo>
                    <a:pt x="1964531" y="2759965"/>
                  </a:lnTo>
                  <a:lnTo>
                    <a:pt x="1986756" y="2752426"/>
                  </a:lnTo>
                  <a:lnTo>
                    <a:pt x="2008981" y="2744491"/>
                  </a:lnTo>
                  <a:lnTo>
                    <a:pt x="2030809" y="2736556"/>
                  </a:lnTo>
                  <a:lnTo>
                    <a:pt x="2052637" y="2727827"/>
                  </a:lnTo>
                  <a:lnTo>
                    <a:pt x="2074465" y="2719099"/>
                  </a:lnTo>
                  <a:lnTo>
                    <a:pt x="2096293" y="2709180"/>
                  </a:lnTo>
                  <a:lnTo>
                    <a:pt x="2117725" y="2699658"/>
                  </a:lnTo>
                  <a:lnTo>
                    <a:pt x="2138759" y="2689342"/>
                  </a:lnTo>
                  <a:lnTo>
                    <a:pt x="2159793" y="2678629"/>
                  </a:lnTo>
                  <a:lnTo>
                    <a:pt x="2180431" y="2667917"/>
                  </a:lnTo>
                  <a:lnTo>
                    <a:pt x="2201465" y="2656411"/>
                  </a:lnTo>
                  <a:lnTo>
                    <a:pt x="2221706" y="2645302"/>
                  </a:lnTo>
                  <a:lnTo>
                    <a:pt x="2241946" y="2633003"/>
                  </a:lnTo>
                  <a:lnTo>
                    <a:pt x="2262187" y="2620703"/>
                  </a:lnTo>
                  <a:lnTo>
                    <a:pt x="2281634" y="2608007"/>
                  </a:lnTo>
                  <a:lnTo>
                    <a:pt x="2301478" y="2594914"/>
                  </a:lnTo>
                  <a:lnTo>
                    <a:pt x="2320528" y="2581424"/>
                  </a:lnTo>
                  <a:lnTo>
                    <a:pt x="2339975" y="2567934"/>
                  </a:lnTo>
                  <a:lnTo>
                    <a:pt x="2358628" y="2554048"/>
                  </a:lnTo>
                  <a:lnTo>
                    <a:pt x="2377281" y="2539368"/>
                  </a:lnTo>
                  <a:lnTo>
                    <a:pt x="2395537" y="2524688"/>
                  </a:lnTo>
                  <a:lnTo>
                    <a:pt x="2414190" y="2509611"/>
                  </a:lnTo>
                  <a:lnTo>
                    <a:pt x="2431653" y="2494138"/>
                  </a:lnTo>
                  <a:lnTo>
                    <a:pt x="2449512" y="2478268"/>
                  </a:lnTo>
                  <a:lnTo>
                    <a:pt x="2466578" y="2462397"/>
                  </a:lnTo>
                  <a:lnTo>
                    <a:pt x="2483643" y="2446130"/>
                  </a:lnTo>
                  <a:lnTo>
                    <a:pt x="2499915" y="2429466"/>
                  </a:lnTo>
                  <a:lnTo>
                    <a:pt x="2516584" y="2412406"/>
                  </a:lnTo>
                  <a:lnTo>
                    <a:pt x="2532856" y="2395345"/>
                  </a:lnTo>
                  <a:lnTo>
                    <a:pt x="2548731" y="2377888"/>
                  </a:lnTo>
                  <a:lnTo>
                    <a:pt x="2564209" y="2360034"/>
                  </a:lnTo>
                  <a:lnTo>
                    <a:pt x="2579290" y="2342180"/>
                  </a:lnTo>
                  <a:lnTo>
                    <a:pt x="2593975" y="2323929"/>
                  </a:lnTo>
                  <a:lnTo>
                    <a:pt x="2608659" y="2305679"/>
                  </a:lnTo>
                  <a:lnTo>
                    <a:pt x="2622946" y="2286237"/>
                  </a:lnTo>
                  <a:lnTo>
                    <a:pt x="2636837" y="2267590"/>
                  </a:lnTo>
                  <a:lnTo>
                    <a:pt x="2650331" y="2248546"/>
                  </a:lnTo>
                  <a:lnTo>
                    <a:pt x="2663428" y="2228708"/>
                  </a:lnTo>
                  <a:lnTo>
                    <a:pt x="2676128" y="2209267"/>
                  </a:lnTo>
                  <a:lnTo>
                    <a:pt x="2688828" y="2189032"/>
                  </a:lnTo>
                  <a:lnTo>
                    <a:pt x="2700337" y="2169194"/>
                  </a:lnTo>
                  <a:lnTo>
                    <a:pt x="2712243" y="2148563"/>
                  </a:lnTo>
                  <a:lnTo>
                    <a:pt x="2723753" y="2127932"/>
                  </a:lnTo>
                  <a:lnTo>
                    <a:pt x="2734468" y="2106904"/>
                  </a:lnTo>
                  <a:lnTo>
                    <a:pt x="2745581" y="2086272"/>
                  </a:lnTo>
                  <a:lnTo>
                    <a:pt x="2755503" y="2064847"/>
                  </a:lnTo>
                  <a:lnTo>
                    <a:pt x="2765425" y="2043422"/>
                  </a:lnTo>
                  <a:lnTo>
                    <a:pt x="2774949" y="2021998"/>
                  </a:lnTo>
                  <a:lnTo>
                    <a:pt x="2783681" y="2000176"/>
                  </a:lnTo>
                  <a:lnTo>
                    <a:pt x="2792412" y="1978354"/>
                  </a:lnTo>
                  <a:lnTo>
                    <a:pt x="2801143" y="1956533"/>
                  </a:lnTo>
                  <a:lnTo>
                    <a:pt x="2809081" y="1934314"/>
                  </a:lnTo>
                  <a:lnTo>
                    <a:pt x="2816621" y="1912096"/>
                  </a:lnTo>
                  <a:lnTo>
                    <a:pt x="2823765" y="1889878"/>
                  </a:lnTo>
                  <a:lnTo>
                    <a:pt x="2830512" y="1866866"/>
                  </a:lnTo>
                  <a:lnTo>
                    <a:pt x="2836862" y="1844251"/>
                  </a:lnTo>
                  <a:lnTo>
                    <a:pt x="2842815" y="1821636"/>
                  </a:lnTo>
                  <a:lnTo>
                    <a:pt x="2847975" y="1799021"/>
                  </a:lnTo>
                  <a:lnTo>
                    <a:pt x="2853134" y="1776009"/>
                  </a:lnTo>
                  <a:lnTo>
                    <a:pt x="2857896" y="1752600"/>
                  </a:lnTo>
                  <a:close/>
                  <a:moveTo>
                    <a:pt x="2171700" y="1500380"/>
                  </a:moveTo>
                  <a:lnTo>
                    <a:pt x="2170510" y="1534505"/>
                  </a:lnTo>
                  <a:lnTo>
                    <a:pt x="2168525" y="1568233"/>
                  </a:lnTo>
                  <a:lnTo>
                    <a:pt x="2166144" y="1601961"/>
                  </a:lnTo>
                  <a:lnTo>
                    <a:pt x="2162969" y="1634499"/>
                  </a:lnTo>
                  <a:lnTo>
                    <a:pt x="2159000" y="1666640"/>
                  </a:lnTo>
                  <a:lnTo>
                    <a:pt x="2154635" y="1698781"/>
                  </a:lnTo>
                  <a:lnTo>
                    <a:pt x="2149872" y="1730129"/>
                  </a:lnTo>
                  <a:lnTo>
                    <a:pt x="2144316" y="1760683"/>
                  </a:lnTo>
                  <a:lnTo>
                    <a:pt x="2138760" y="1791237"/>
                  </a:lnTo>
                  <a:lnTo>
                    <a:pt x="2132013" y="1820997"/>
                  </a:lnTo>
                  <a:lnTo>
                    <a:pt x="2124869" y="1849963"/>
                  </a:lnTo>
                  <a:lnTo>
                    <a:pt x="2118122" y="1878930"/>
                  </a:lnTo>
                  <a:lnTo>
                    <a:pt x="2110185" y="1907500"/>
                  </a:lnTo>
                  <a:lnTo>
                    <a:pt x="2101850" y="1934879"/>
                  </a:lnTo>
                  <a:lnTo>
                    <a:pt x="2093516" y="1961862"/>
                  </a:lnTo>
                  <a:lnTo>
                    <a:pt x="2084785" y="1988448"/>
                  </a:lnTo>
                  <a:lnTo>
                    <a:pt x="2107010" y="1996384"/>
                  </a:lnTo>
                  <a:lnTo>
                    <a:pt x="2128441" y="2004717"/>
                  </a:lnTo>
                  <a:lnTo>
                    <a:pt x="2149079" y="2013050"/>
                  </a:lnTo>
                  <a:lnTo>
                    <a:pt x="2169319" y="2021383"/>
                  </a:lnTo>
                  <a:lnTo>
                    <a:pt x="2206625" y="2037255"/>
                  </a:lnTo>
                  <a:lnTo>
                    <a:pt x="2241550" y="2053127"/>
                  </a:lnTo>
                  <a:lnTo>
                    <a:pt x="2272507" y="2067809"/>
                  </a:lnTo>
                  <a:lnTo>
                    <a:pt x="2301082" y="2082490"/>
                  </a:lnTo>
                  <a:lnTo>
                    <a:pt x="2325291" y="2095585"/>
                  </a:lnTo>
                  <a:lnTo>
                    <a:pt x="2346325" y="2106695"/>
                  </a:lnTo>
                  <a:lnTo>
                    <a:pt x="2359025" y="2091220"/>
                  </a:lnTo>
                  <a:lnTo>
                    <a:pt x="2371329" y="2075348"/>
                  </a:lnTo>
                  <a:lnTo>
                    <a:pt x="2383235" y="2059079"/>
                  </a:lnTo>
                  <a:lnTo>
                    <a:pt x="2394744" y="2042810"/>
                  </a:lnTo>
                  <a:lnTo>
                    <a:pt x="2406254" y="2026144"/>
                  </a:lnTo>
                  <a:lnTo>
                    <a:pt x="2417366" y="2009082"/>
                  </a:lnTo>
                  <a:lnTo>
                    <a:pt x="2428082" y="1991622"/>
                  </a:lnTo>
                  <a:lnTo>
                    <a:pt x="2438401" y="1974560"/>
                  </a:lnTo>
                  <a:lnTo>
                    <a:pt x="2448719" y="1956704"/>
                  </a:lnTo>
                  <a:lnTo>
                    <a:pt x="2458244" y="1938847"/>
                  </a:lnTo>
                  <a:lnTo>
                    <a:pt x="2467769" y="1920991"/>
                  </a:lnTo>
                  <a:lnTo>
                    <a:pt x="2476897" y="1902341"/>
                  </a:lnTo>
                  <a:lnTo>
                    <a:pt x="2485232" y="1884089"/>
                  </a:lnTo>
                  <a:lnTo>
                    <a:pt x="2493566" y="1865439"/>
                  </a:lnTo>
                  <a:lnTo>
                    <a:pt x="2501901" y="1846789"/>
                  </a:lnTo>
                  <a:lnTo>
                    <a:pt x="2509441" y="1827346"/>
                  </a:lnTo>
                  <a:lnTo>
                    <a:pt x="2516585" y="1808299"/>
                  </a:lnTo>
                  <a:lnTo>
                    <a:pt x="2523332" y="1788856"/>
                  </a:lnTo>
                  <a:lnTo>
                    <a:pt x="2529682" y="1769412"/>
                  </a:lnTo>
                  <a:lnTo>
                    <a:pt x="2536032" y="1749175"/>
                  </a:lnTo>
                  <a:lnTo>
                    <a:pt x="2541588" y="1729732"/>
                  </a:lnTo>
                  <a:lnTo>
                    <a:pt x="2546747" y="1709495"/>
                  </a:lnTo>
                  <a:lnTo>
                    <a:pt x="2551510" y="1689258"/>
                  </a:lnTo>
                  <a:lnTo>
                    <a:pt x="2555875" y="1668624"/>
                  </a:lnTo>
                  <a:lnTo>
                    <a:pt x="2559844" y="1647991"/>
                  </a:lnTo>
                  <a:lnTo>
                    <a:pt x="2563813" y="1627357"/>
                  </a:lnTo>
                  <a:lnTo>
                    <a:pt x="2566988" y="1606723"/>
                  </a:lnTo>
                  <a:lnTo>
                    <a:pt x="2569766" y="1585692"/>
                  </a:lnTo>
                  <a:lnTo>
                    <a:pt x="2572147" y="1564662"/>
                  </a:lnTo>
                  <a:lnTo>
                    <a:pt x="2573735" y="1543234"/>
                  </a:lnTo>
                  <a:lnTo>
                    <a:pt x="2575719" y="1521807"/>
                  </a:lnTo>
                  <a:lnTo>
                    <a:pt x="2576513" y="1500380"/>
                  </a:lnTo>
                  <a:lnTo>
                    <a:pt x="2171700" y="1500380"/>
                  </a:lnTo>
                  <a:close/>
                  <a:moveTo>
                    <a:pt x="1597819" y="1500380"/>
                  </a:moveTo>
                  <a:lnTo>
                    <a:pt x="1597819" y="1893215"/>
                  </a:lnTo>
                  <a:lnTo>
                    <a:pt x="1625997" y="1894802"/>
                  </a:lnTo>
                  <a:lnTo>
                    <a:pt x="1654572" y="1896389"/>
                  </a:lnTo>
                  <a:lnTo>
                    <a:pt x="1682353" y="1898770"/>
                  </a:lnTo>
                  <a:lnTo>
                    <a:pt x="1709738" y="1901151"/>
                  </a:lnTo>
                  <a:lnTo>
                    <a:pt x="1736725" y="1904326"/>
                  </a:lnTo>
                  <a:lnTo>
                    <a:pt x="1764110" y="1908294"/>
                  </a:lnTo>
                  <a:lnTo>
                    <a:pt x="1790700" y="1912262"/>
                  </a:lnTo>
                  <a:lnTo>
                    <a:pt x="1816894" y="1916626"/>
                  </a:lnTo>
                  <a:lnTo>
                    <a:pt x="1842691" y="1921388"/>
                  </a:lnTo>
                  <a:lnTo>
                    <a:pt x="1868091" y="1926547"/>
                  </a:lnTo>
                  <a:lnTo>
                    <a:pt x="1892697" y="1932102"/>
                  </a:lnTo>
                  <a:lnTo>
                    <a:pt x="1917303" y="1938054"/>
                  </a:lnTo>
                  <a:lnTo>
                    <a:pt x="1941116" y="1944006"/>
                  </a:lnTo>
                  <a:lnTo>
                    <a:pt x="1964929" y="1950355"/>
                  </a:lnTo>
                  <a:lnTo>
                    <a:pt x="1987550" y="1957100"/>
                  </a:lnTo>
                  <a:lnTo>
                    <a:pt x="2010172" y="1963449"/>
                  </a:lnTo>
                  <a:lnTo>
                    <a:pt x="2018507" y="1938451"/>
                  </a:lnTo>
                  <a:lnTo>
                    <a:pt x="2026841" y="1912658"/>
                  </a:lnTo>
                  <a:lnTo>
                    <a:pt x="2034382" y="1886469"/>
                  </a:lnTo>
                  <a:lnTo>
                    <a:pt x="2041525" y="1859884"/>
                  </a:lnTo>
                  <a:lnTo>
                    <a:pt x="2048669" y="1832107"/>
                  </a:lnTo>
                  <a:lnTo>
                    <a:pt x="2055019" y="1804331"/>
                  </a:lnTo>
                  <a:lnTo>
                    <a:pt x="2061369" y="1776555"/>
                  </a:lnTo>
                  <a:lnTo>
                    <a:pt x="2066529" y="1747588"/>
                  </a:lnTo>
                  <a:lnTo>
                    <a:pt x="2071688" y="1718225"/>
                  </a:lnTo>
                  <a:lnTo>
                    <a:pt x="2076450" y="1688068"/>
                  </a:lnTo>
                  <a:lnTo>
                    <a:pt x="2080419" y="1657911"/>
                  </a:lnTo>
                  <a:lnTo>
                    <a:pt x="2083991" y="1627357"/>
                  </a:lnTo>
                  <a:lnTo>
                    <a:pt x="2087166" y="1596406"/>
                  </a:lnTo>
                  <a:lnTo>
                    <a:pt x="2089547" y="1564662"/>
                  </a:lnTo>
                  <a:lnTo>
                    <a:pt x="2091532" y="1532918"/>
                  </a:lnTo>
                  <a:lnTo>
                    <a:pt x="2092722" y="1500380"/>
                  </a:lnTo>
                  <a:lnTo>
                    <a:pt x="1597819" y="1500380"/>
                  </a:lnTo>
                  <a:close/>
                  <a:moveTo>
                    <a:pt x="1023541" y="1500380"/>
                  </a:moveTo>
                  <a:lnTo>
                    <a:pt x="1024731" y="1532918"/>
                  </a:lnTo>
                  <a:lnTo>
                    <a:pt x="1026716" y="1564662"/>
                  </a:lnTo>
                  <a:lnTo>
                    <a:pt x="1028700" y="1596406"/>
                  </a:lnTo>
                  <a:lnTo>
                    <a:pt x="1031875" y="1627357"/>
                  </a:lnTo>
                  <a:lnTo>
                    <a:pt x="1035447" y="1657911"/>
                  </a:lnTo>
                  <a:lnTo>
                    <a:pt x="1039813" y="1688068"/>
                  </a:lnTo>
                  <a:lnTo>
                    <a:pt x="1044575" y="1717828"/>
                  </a:lnTo>
                  <a:lnTo>
                    <a:pt x="1049338" y="1747191"/>
                  </a:lnTo>
                  <a:lnTo>
                    <a:pt x="1054894" y="1775761"/>
                  </a:lnTo>
                  <a:lnTo>
                    <a:pt x="1061244" y="1804331"/>
                  </a:lnTo>
                  <a:lnTo>
                    <a:pt x="1067594" y="1832107"/>
                  </a:lnTo>
                  <a:lnTo>
                    <a:pt x="1074738" y="1859884"/>
                  </a:lnTo>
                  <a:lnTo>
                    <a:pt x="1081881" y="1886469"/>
                  </a:lnTo>
                  <a:lnTo>
                    <a:pt x="1089819" y="1912658"/>
                  </a:lnTo>
                  <a:lnTo>
                    <a:pt x="1097756" y="1938451"/>
                  </a:lnTo>
                  <a:lnTo>
                    <a:pt x="1106091" y="1963449"/>
                  </a:lnTo>
                  <a:lnTo>
                    <a:pt x="1128713" y="1957100"/>
                  </a:lnTo>
                  <a:lnTo>
                    <a:pt x="1151731" y="1950355"/>
                  </a:lnTo>
                  <a:lnTo>
                    <a:pt x="1175544" y="1944006"/>
                  </a:lnTo>
                  <a:lnTo>
                    <a:pt x="1199356" y="1938054"/>
                  </a:lnTo>
                  <a:lnTo>
                    <a:pt x="1223963" y="1932102"/>
                  </a:lnTo>
                  <a:lnTo>
                    <a:pt x="1248966" y="1926547"/>
                  </a:lnTo>
                  <a:lnTo>
                    <a:pt x="1273969" y="1921388"/>
                  </a:lnTo>
                  <a:lnTo>
                    <a:pt x="1299766" y="1916626"/>
                  </a:lnTo>
                  <a:lnTo>
                    <a:pt x="1325960" y="1912262"/>
                  </a:lnTo>
                  <a:lnTo>
                    <a:pt x="1352550" y="1908294"/>
                  </a:lnTo>
                  <a:lnTo>
                    <a:pt x="1379538" y="1904326"/>
                  </a:lnTo>
                  <a:lnTo>
                    <a:pt x="1406922" y="1901151"/>
                  </a:lnTo>
                  <a:lnTo>
                    <a:pt x="1434307" y="1898770"/>
                  </a:lnTo>
                  <a:lnTo>
                    <a:pt x="1462485" y="1896389"/>
                  </a:lnTo>
                  <a:lnTo>
                    <a:pt x="1490663" y="1894802"/>
                  </a:lnTo>
                  <a:lnTo>
                    <a:pt x="1519238" y="1893215"/>
                  </a:lnTo>
                  <a:lnTo>
                    <a:pt x="1519238" y="1500380"/>
                  </a:lnTo>
                  <a:lnTo>
                    <a:pt x="1023541" y="1500380"/>
                  </a:lnTo>
                  <a:close/>
                  <a:moveTo>
                    <a:pt x="539750" y="1500380"/>
                  </a:moveTo>
                  <a:lnTo>
                    <a:pt x="540544" y="1521807"/>
                  </a:lnTo>
                  <a:lnTo>
                    <a:pt x="542528" y="1543234"/>
                  </a:lnTo>
                  <a:lnTo>
                    <a:pt x="544116" y="1564662"/>
                  </a:lnTo>
                  <a:lnTo>
                    <a:pt x="546894" y="1585692"/>
                  </a:lnTo>
                  <a:lnTo>
                    <a:pt x="549275" y="1606723"/>
                  </a:lnTo>
                  <a:lnTo>
                    <a:pt x="552847" y="1627357"/>
                  </a:lnTo>
                  <a:lnTo>
                    <a:pt x="556419" y="1647991"/>
                  </a:lnTo>
                  <a:lnTo>
                    <a:pt x="560388" y="1668624"/>
                  </a:lnTo>
                  <a:lnTo>
                    <a:pt x="564753" y="1689258"/>
                  </a:lnTo>
                  <a:lnTo>
                    <a:pt x="569913" y="1709495"/>
                  </a:lnTo>
                  <a:lnTo>
                    <a:pt x="575072" y="1729732"/>
                  </a:lnTo>
                  <a:lnTo>
                    <a:pt x="580628" y="1749175"/>
                  </a:lnTo>
                  <a:lnTo>
                    <a:pt x="586581" y="1769412"/>
                  </a:lnTo>
                  <a:lnTo>
                    <a:pt x="592931" y="1788856"/>
                  </a:lnTo>
                  <a:lnTo>
                    <a:pt x="600075" y="1808299"/>
                  </a:lnTo>
                  <a:lnTo>
                    <a:pt x="606822" y="1827346"/>
                  </a:lnTo>
                  <a:lnTo>
                    <a:pt x="614759" y="1846789"/>
                  </a:lnTo>
                  <a:lnTo>
                    <a:pt x="622697" y="1865439"/>
                  </a:lnTo>
                  <a:lnTo>
                    <a:pt x="631031" y="1884089"/>
                  </a:lnTo>
                  <a:lnTo>
                    <a:pt x="639763" y="1902341"/>
                  </a:lnTo>
                  <a:lnTo>
                    <a:pt x="648494" y="1920991"/>
                  </a:lnTo>
                  <a:lnTo>
                    <a:pt x="658019" y="1938847"/>
                  </a:lnTo>
                  <a:lnTo>
                    <a:pt x="667544" y="1956704"/>
                  </a:lnTo>
                  <a:lnTo>
                    <a:pt x="677863" y="1974560"/>
                  </a:lnTo>
                  <a:lnTo>
                    <a:pt x="688181" y="1991622"/>
                  </a:lnTo>
                  <a:lnTo>
                    <a:pt x="699294" y="2009082"/>
                  </a:lnTo>
                  <a:lnTo>
                    <a:pt x="710009" y="2026144"/>
                  </a:lnTo>
                  <a:lnTo>
                    <a:pt x="721519" y="2042810"/>
                  </a:lnTo>
                  <a:lnTo>
                    <a:pt x="733028" y="2059079"/>
                  </a:lnTo>
                  <a:lnTo>
                    <a:pt x="745331" y="2075348"/>
                  </a:lnTo>
                  <a:lnTo>
                    <a:pt x="757634" y="2091220"/>
                  </a:lnTo>
                  <a:lnTo>
                    <a:pt x="770334" y="2106695"/>
                  </a:lnTo>
                  <a:lnTo>
                    <a:pt x="791369" y="2095585"/>
                  </a:lnTo>
                  <a:lnTo>
                    <a:pt x="815578" y="2082490"/>
                  </a:lnTo>
                  <a:lnTo>
                    <a:pt x="843756" y="2067809"/>
                  </a:lnTo>
                  <a:lnTo>
                    <a:pt x="875109" y="2053127"/>
                  </a:lnTo>
                  <a:lnTo>
                    <a:pt x="909638" y="2037255"/>
                  </a:lnTo>
                  <a:lnTo>
                    <a:pt x="946944" y="2020986"/>
                  </a:lnTo>
                  <a:lnTo>
                    <a:pt x="967185" y="2013050"/>
                  </a:lnTo>
                  <a:lnTo>
                    <a:pt x="988219" y="2004717"/>
                  </a:lnTo>
                  <a:lnTo>
                    <a:pt x="1009650" y="1996384"/>
                  </a:lnTo>
                  <a:lnTo>
                    <a:pt x="1031478" y="1988448"/>
                  </a:lnTo>
                  <a:lnTo>
                    <a:pt x="1022747" y="1961862"/>
                  </a:lnTo>
                  <a:lnTo>
                    <a:pt x="1014413" y="1934879"/>
                  </a:lnTo>
                  <a:lnTo>
                    <a:pt x="1006078" y="1906706"/>
                  </a:lnTo>
                  <a:lnTo>
                    <a:pt x="998538" y="1878930"/>
                  </a:lnTo>
                  <a:lnTo>
                    <a:pt x="991394" y="1849963"/>
                  </a:lnTo>
                  <a:lnTo>
                    <a:pt x="984250" y="1820997"/>
                  </a:lnTo>
                  <a:lnTo>
                    <a:pt x="978297" y="1791237"/>
                  </a:lnTo>
                  <a:lnTo>
                    <a:pt x="971947" y="1760683"/>
                  </a:lnTo>
                  <a:lnTo>
                    <a:pt x="966391" y="1730129"/>
                  </a:lnTo>
                  <a:lnTo>
                    <a:pt x="961628" y="1698781"/>
                  </a:lnTo>
                  <a:lnTo>
                    <a:pt x="957263" y="1666640"/>
                  </a:lnTo>
                  <a:lnTo>
                    <a:pt x="953691" y="1634499"/>
                  </a:lnTo>
                  <a:lnTo>
                    <a:pt x="950119" y="1601961"/>
                  </a:lnTo>
                  <a:lnTo>
                    <a:pt x="947738" y="1568233"/>
                  </a:lnTo>
                  <a:lnTo>
                    <a:pt x="945753" y="1534505"/>
                  </a:lnTo>
                  <a:lnTo>
                    <a:pt x="944563" y="1500380"/>
                  </a:lnTo>
                  <a:lnTo>
                    <a:pt x="539750" y="1500380"/>
                  </a:lnTo>
                  <a:close/>
                  <a:moveTo>
                    <a:pt x="2010172" y="958346"/>
                  </a:moveTo>
                  <a:lnTo>
                    <a:pt x="1987550" y="965489"/>
                  </a:lnTo>
                  <a:lnTo>
                    <a:pt x="1964532" y="971838"/>
                  </a:lnTo>
                  <a:lnTo>
                    <a:pt x="1941116" y="978187"/>
                  </a:lnTo>
                  <a:lnTo>
                    <a:pt x="1916907" y="984139"/>
                  </a:lnTo>
                  <a:lnTo>
                    <a:pt x="1892300" y="990487"/>
                  </a:lnTo>
                  <a:lnTo>
                    <a:pt x="1867297" y="995646"/>
                  </a:lnTo>
                  <a:lnTo>
                    <a:pt x="1842294" y="1000804"/>
                  </a:lnTo>
                  <a:lnTo>
                    <a:pt x="1816497" y="1005566"/>
                  </a:lnTo>
                  <a:lnTo>
                    <a:pt x="1790700" y="1009931"/>
                  </a:lnTo>
                  <a:lnTo>
                    <a:pt x="1764110" y="1014296"/>
                  </a:lnTo>
                  <a:lnTo>
                    <a:pt x="1736725" y="1017867"/>
                  </a:lnTo>
                  <a:lnTo>
                    <a:pt x="1709738" y="1021041"/>
                  </a:lnTo>
                  <a:lnTo>
                    <a:pt x="1682353" y="1023819"/>
                  </a:lnTo>
                  <a:lnTo>
                    <a:pt x="1654572" y="1026200"/>
                  </a:lnTo>
                  <a:lnTo>
                    <a:pt x="1625997" y="1027390"/>
                  </a:lnTo>
                  <a:lnTo>
                    <a:pt x="1597819" y="1028581"/>
                  </a:lnTo>
                  <a:lnTo>
                    <a:pt x="1597819" y="1421813"/>
                  </a:lnTo>
                  <a:lnTo>
                    <a:pt x="2092722" y="1421813"/>
                  </a:lnTo>
                  <a:lnTo>
                    <a:pt x="2091929" y="1389672"/>
                  </a:lnTo>
                  <a:lnTo>
                    <a:pt x="2089944" y="1357531"/>
                  </a:lnTo>
                  <a:lnTo>
                    <a:pt x="2087563" y="1325786"/>
                  </a:lnTo>
                  <a:lnTo>
                    <a:pt x="2084388" y="1294836"/>
                  </a:lnTo>
                  <a:lnTo>
                    <a:pt x="2080816" y="1263885"/>
                  </a:lnTo>
                  <a:lnTo>
                    <a:pt x="2076450" y="1233728"/>
                  </a:lnTo>
                  <a:lnTo>
                    <a:pt x="2072085" y="1204364"/>
                  </a:lnTo>
                  <a:lnTo>
                    <a:pt x="2066925" y="1175001"/>
                  </a:lnTo>
                  <a:lnTo>
                    <a:pt x="2061369" y="1146034"/>
                  </a:lnTo>
                  <a:lnTo>
                    <a:pt x="2055019" y="1117861"/>
                  </a:lnTo>
                  <a:lnTo>
                    <a:pt x="2048669" y="1090085"/>
                  </a:lnTo>
                  <a:lnTo>
                    <a:pt x="2041525" y="1062706"/>
                  </a:lnTo>
                  <a:lnTo>
                    <a:pt x="2034382" y="1036120"/>
                  </a:lnTo>
                  <a:lnTo>
                    <a:pt x="2026841" y="1009534"/>
                  </a:lnTo>
                  <a:lnTo>
                    <a:pt x="2018507" y="983742"/>
                  </a:lnTo>
                  <a:lnTo>
                    <a:pt x="2010172" y="958346"/>
                  </a:lnTo>
                  <a:close/>
                  <a:moveTo>
                    <a:pt x="1106091" y="958346"/>
                  </a:moveTo>
                  <a:lnTo>
                    <a:pt x="1097756" y="983742"/>
                  </a:lnTo>
                  <a:lnTo>
                    <a:pt x="1089819" y="1009534"/>
                  </a:lnTo>
                  <a:lnTo>
                    <a:pt x="1081881" y="1035723"/>
                  </a:lnTo>
                  <a:lnTo>
                    <a:pt x="1074738" y="1062706"/>
                  </a:lnTo>
                  <a:lnTo>
                    <a:pt x="1067991" y="1089688"/>
                  </a:lnTo>
                  <a:lnTo>
                    <a:pt x="1061641" y="1117861"/>
                  </a:lnTo>
                  <a:lnTo>
                    <a:pt x="1055291" y="1146034"/>
                  </a:lnTo>
                  <a:lnTo>
                    <a:pt x="1049735" y="1175001"/>
                  </a:lnTo>
                  <a:lnTo>
                    <a:pt x="1044575" y="1204364"/>
                  </a:lnTo>
                  <a:lnTo>
                    <a:pt x="1039813" y="1233728"/>
                  </a:lnTo>
                  <a:lnTo>
                    <a:pt x="1035844" y="1263885"/>
                  </a:lnTo>
                  <a:lnTo>
                    <a:pt x="1032272" y="1294836"/>
                  </a:lnTo>
                  <a:lnTo>
                    <a:pt x="1029097" y="1325786"/>
                  </a:lnTo>
                  <a:lnTo>
                    <a:pt x="1026716" y="1357531"/>
                  </a:lnTo>
                  <a:lnTo>
                    <a:pt x="1024731" y="1389672"/>
                  </a:lnTo>
                  <a:lnTo>
                    <a:pt x="1023938" y="1421813"/>
                  </a:lnTo>
                  <a:lnTo>
                    <a:pt x="1519238" y="1421813"/>
                  </a:lnTo>
                  <a:lnTo>
                    <a:pt x="1519238" y="1028581"/>
                  </a:lnTo>
                  <a:lnTo>
                    <a:pt x="1490663" y="1027390"/>
                  </a:lnTo>
                  <a:lnTo>
                    <a:pt x="1462485" y="1026200"/>
                  </a:lnTo>
                  <a:lnTo>
                    <a:pt x="1434307" y="1023819"/>
                  </a:lnTo>
                  <a:lnTo>
                    <a:pt x="1406922" y="1021041"/>
                  </a:lnTo>
                  <a:lnTo>
                    <a:pt x="1379538" y="1017867"/>
                  </a:lnTo>
                  <a:lnTo>
                    <a:pt x="1352550" y="1014296"/>
                  </a:lnTo>
                  <a:lnTo>
                    <a:pt x="1325960" y="1009931"/>
                  </a:lnTo>
                  <a:lnTo>
                    <a:pt x="1299766" y="1005566"/>
                  </a:lnTo>
                  <a:lnTo>
                    <a:pt x="1273969" y="1000804"/>
                  </a:lnTo>
                  <a:lnTo>
                    <a:pt x="1248966" y="995646"/>
                  </a:lnTo>
                  <a:lnTo>
                    <a:pt x="1223963" y="990487"/>
                  </a:lnTo>
                  <a:lnTo>
                    <a:pt x="1199356" y="984139"/>
                  </a:lnTo>
                  <a:lnTo>
                    <a:pt x="1175544" y="978187"/>
                  </a:lnTo>
                  <a:lnTo>
                    <a:pt x="1151731" y="971838"/>
                  </a:lnTo>
                  <a:lnTo>
                    <a:pt x="1128713" y="965489"/>
                  </a:lnTo>
                  <a:lnTo>
                    <a:pt x="1106091" y="958346"/>
                  </a:lnTo>
                  <a:close/>
                  <a:moveTo>
                    <a:pt x="2346325" y="815100"/>
                  </a:moveTo>
                  <a:lnTo>
                    <a:pt x="2325291" y="827004"/>
                  </a:lnTo>
                  <a:lnTo>
                    <a:pt x="2301082" y="840099"/>
                  </a:lnTo>
                  <a:lnTo>
                    <a:pt x="2272903" y="853987"/>
                  </a:lnTo>
                  <a:lnTo>
                    <a:pt x="2241550" y="869462"/>
                  </a:lnTo>
                  <a:lnTo>
                    <a:pt x="2206625" y="884938"/>
                  </a:lnTo>
                  <a:lnTo>
                    <a:pt x="2169319" y="901207"/>
                  </a:lnTo>
                  <a:lnTo>
                    <a:pt x="2149079" y="909540"/>
                  </a:lnTo>
                  <a:lnTo>
                    <a:pt x="2128441" y="917476"/>
                  </a:lnTo>
                  <a:lnTo>
                    <a:pt x="2107010" y="925809"/>
                  </a:lnTo>
                  <a:lnTo>
                    <a:pt x="2084785" y="934141"/>
                  </a:lnTo>
                  <a:lnTo>
                    <a:pt x="2093516" y="960727"/>
                  </a:lnTo>
                  <a:lnTo>
                    <a:pt x="2101850" y="987710"/>
                  </a:lnTo>
                  <a:lnTo>
                    <a:pt x="2110185" y="1015089"/>
                  </a:lnTo>
                  <a:lnTo>
                    <a:pt x="2118122" y="1043659"/>
                  </a:lnTo>
                  <a:lnTo>
                    <a:pt x="2124869" y="1072229"/>
                  </a:lnTo>
                  <a:lnTo>
                    <a:pt x="2132013" y="1101592"/>
                  </a:lnTo>
                  <a:lnTo>
                    <a:pt x="2138760" y="1131353"/>
                  </a:lnTo>
                  <a:lnTo>
                    <a:pt x="2144316" y="1161510"/>
                  </a:lnTo>
                  <a:lnTo>
                    <a:pt x="2149872" y="1192460"/>
                  </a:lnTo>
                  <a:lnTo>
                    <a:pt x="2154635" y="1223808"/>
                  </a:lnTo>
                  <a:lnTo>
                    <a:pt x="2159000" y="1255552"/>
                  </a:lnTo>
                  <a:lnTo>
                    <a:pt x="2162969" y="1288090"/>
                  </a:lnTo>
                  <a:lnTo>
                    <a:pt x="2166144" y="1320628"/>
                  </a:lnTo>
                  <a:lnTo>
                    <a:pt x="2168525" y="1353959"/>
                  </a:lnTo>
                  <a:lnTo>
                    <a:pt x="2170510" y="1388084"/>
                  </a:lnTo>
                  <a:lnTo>
                    <a:pt x="2171700" y="1421813"/>
                  </a:lnTo>
                  <a:lnTo>
                    <a:pt x="2576513" y="1421813"/>
                  </a:lnTo>
                  <a:lnTo>
                    <a:pt x="2575719" y="1400385"/>
                  </a:lnTo>
                  <a:lnTo>
                    <a:pt x="2573735" y="1379355"/>
                  </a:lnTo>
                  <a:lnTo>
                    <a:pt x="2572147" y="1357927"/>
                  </a:lnTo>
                  <a:lnTo>
                    <a:pt x="2569766" y="1336897"/>
                  </a:lnTo>
                  <a:lnTo>
                    <a:pt x="2566988" y="1315866"/>
                  </a:lnTo>
                  <a:lnTo>
                    <a:pt x="2563813" y="1294836"/>
                  </a:lnTo>
                  <a:lnTo>
                    <a:pt x="2559844" y="1274202"/>
                  </a:lnTo>
                  <a:lnTo>
                    <a:pt x="2555875" y="1253568"/>
                  </a:lnTo>
                  <a:lnTo>
                    <a:pt x="2551510" y="1232934"/>
                  </a:lnTo>
                  <a:lnTo>
                    <a:pt x="2546747" y="1213094"/>
                  </a:lnTo>
                  <a:lnTo>
                    <a:pt x="2541588" y="1192857"/>
                  </a:lnTo>
                  <a:lnTo>
                    <a:pt x="2536032" y="1172620"/>
                  </a:lnTo>
                  <a:lnTo>
                    <a:pt x="2529682" y="1153177"/>
                  </a:lnTo>
                  <a:lnTo>
                    <a:pt x="2523332" y="1133337"/>
                  </a:lnTo>
                  <a:lnTo>
                    <a:pt x="2516585" y="1114290"/>
                  </a:lnTo>
                  <a:lnTo>
                    <a:pt x="2509441" y="1094450"/>
                  </a:lnTo>
                  <a:lnTo>
                    <a:pt x="2501901" y="1075800"/>
                  </a:lnTo>
                  <a:lnTo>
                    <a:pt x="2493566" y="1057150"/>
                  </a:lnTo>
                  <a:lnTo>
                    <a:pt x="2485232" y="1038501"/>
                  </a:lnTo>
                  <a:lnTo>
                    <a:pt x="2476897" y="1019851"/>
                  </a:lnTo>
                  <a:lnTo>
                    <a:pt x="2467769" y="1001598"/>
                  </a:lnTo>
                  <a:lnTo>
                    <a:pt x="2458244" y="983345"/>
                  </a:lnTo>
                  <a:lnTo>
                    <a:pt x="2448719" y="965886"/>
                  </a:lnTo>
                  <a:lnTo>
                    <a:pt x="2438401" y="948029"/>
                  </a:lnTo>
                  <a:lnTo>
                    <a:pt x="2428082" y="930570"/>
                  </a:lnTo>
                  <a:lnTo>
                    <a:pt x="2417366" y="913508"/>
                  </a:lnTo>
                  <a:lnTo>
                    <a:pt x="2406254" y="896445"/>
                  </a:lnTo>
                  <a:lnTo>
                    <a:pt x="2394744" y="879779"/>
                  </a:lnTo>
                  <a:lnTo>
                    <a:pt x="2383235" y="863114"/>
                  </a:lnTo>
                  <a:lnTo>
                    <a:pt x="2371329" y="847242"/>
                  </a:lnTo>
                  <a:lnTo>
                    <a:pt x="2359025" y="830973"/>
                  </a:lnTo>
                  <a:lnTo>
                    <a:pt x="2346325" y="815100"/>
                  </a:lnTo>
                  <a:close/>
                  <a:moveTo>
                    <a:pt x="770334" y="815100"/>
                  </a:moveTo>
                  <a:lnTo>
                    <a:pt x="757634" y="830973"/>
                  </a:lnTo>
                  <a:lnTo>
                    <a:pt x="745331" y="847242"/>
                  </a:lnTo>
                  <a:lnTo>
                    <a:pt x="733028" y="863114"/>
                  </a:lnTo>
                  <a:lnTo>
                    <a:pt x="721519" y="879779"/>
                  </a:lnTo>
                  <a:lnTo>
                    <a:pt x="710009" y="896445"/>
                  </a:lnTo>
                  <a:lnTo>
                    <a:pt x="699294" y="913508"/>
                  </a:lnTo>
                  <a:lnTo>
                    <a:pt x="688181" y="930570"/>
                  </a:lnTo>
                  <a:lnTo>
                    <a:pt x="677863" y="948029"/>
                  </a:lnTo>
                  <a:lnTo>
                    <a:pt x="667544" y="965886"/>
                  </a:lnTo>
                  <a:lnTo>
                    <a:pt x="658019" y="983345"/>
                  </a:lnTo>
                  <a:lnTo>
                    <a:pt x="648494" y="1001598"/>
                  </a:lnTo>
                  <a:lnTo>
                    <a:pt x="639763" y="1019851"/>
                  </a:lnTo>
                  <a:lnTo>
                    <a:pt x="631031" y="1038501"/>
                  </a:lnTo>
                  <a:lnTo>
                    <a:pt x="622697" y="1057150"/>
                  </a:lnTo>
                  <a:lnTo>
                    <a:pt x="614759" y="1075800"/>
                  </a:lnTo>
                  <a:lnTo>
                    <a:pt x="606822" y="1094450"/>
                  </a:lnTo>
                  <a:lnTo>
                    <a:pt x="600075" y="1114290"/>
                  </a:lnTo>
                  <a:lnTo>
                    <a:pt x="592931" y="1133337"/>
                  </a:lnTo>
                  <a:lnTo>
                    <a:pt x="586581" y="1153177"/>
                  </a:lnTo>
                  <a:lnTo>
                    <a:pt x="580628" y="1172620"/>
                  </a:lnTo>
                  <a:lnTo>
                    <a:pt x="575072" y="1192857"/>
                  </a:lnTo>
                  <a:lnTo>
                    <a:pt x="569913" y="1213094"/>
                  </a:lnTo>
                  <a:lnTo>
                    <a:pt x="564753" y="1232934"/>
                  </a:lnTo>
                  <a:lnTo>
                    <a:pt x="560388" y="1253568"/>
                  </a:lnTo>
                  <a:lnTo>
                    <a:pt x="556419" y="1274202"/>
                  </a:lnTo>
                  <a:lnTo>
                    <a:pt x="552847" y="1294836"/>
                  </a:lnTo>
                  <a:lnTo>
                    <a:pt x="549275" y="1315866"/>
                  </a:lnTo>
                  <a:lnTo>
                    <a:pt x="546894" y="1336897"/>
                  </a:lnTo>
                  <a:lnTo>
                    <a:pt x="544116" y="1357927"/>
                  </a:lnTo>
                  <a:lnTo>
                    <a:pt x="542528" y="1379355"/>
                  </a:lnTo>
                  <a:lnTo>
                    <a:pt x="540544" y="1400385"/>
                  </a:lnTo>
                  <a:lnTo>
                    <a:pt x="539750" y="1421813"/>
                  </a:lnTo>
                  <a:lnTo>
                    <a:pt x="944563" y="1421813"/>
                  </a:lnTo>
                  <a:lnTo>
                    <a:pt x="945753" y="1388084"/>
                  </a:lnTo>
                  <a:lnTo>
                    <a:pt x="947738" y="1353959"/>
                  </a:lnTo>
                  <a:lnTo>
                    <a:pt x="950119" y="1320628"/>
                  </a:lnTo>
                  <a:lnTo>
                    <a:pt x="953691" y="1288090"/>
                  </a:lnTo>
                  <a:lnTo>
                    <a:pt x="957263" y="1255552"/>
                  </a:lnTo>
                  <a:lnTo>
                    <a:pt x="961628" y="1223808"/>
                  </a:lnTo>
                  <a:lnTo>
                    <a:pt x="966391" y="1192460"/>
                  </a:lnTo>
                  <a:lnTo>
                    <a:pt x="971947" y="1161510"/>
                  </a:lnTo>
                  <a:lnTo>
                    <a:pt x="978297" y="1131353"/>
                  </a:lnTo>
                  <a:lnTo>
                    <a:pt x="984250" y="1101196"/>
                  </a:lnTo>
                  <a:lnTo>
                    <a:pt x="991394" y="1071832"/>
                  </a:lnTo>
                  <a:lnTo>
                    <a:pt x="998538" y="1043262"/>
                  </a:lnTo>
                  <a:lnTo>
                    <a:pt x="1006078" y="1015089"/>
                  </a:lnTo>
                  <a:lnTo>
                    <a:pt x="1014413" y="987313"/>
                  </a:lnTo>
                  <a:lnTo>
                    <a:pt x="1022747" y="960330"/>
                  </a:lnTo>
                  <a:lnTo>
                    <a:pt x="1031478" y="933745"/>
                  </a:lnTo>
                  <a:lnTo>
                    <a:pt x="1009650" y="925809"/>
                  </a:lnTo>
                  <a:lnTo>
                    <a:pt x="988219" y="917476"/>
                  </a:lnTo>
                  <a:lnTo>
                    <a:pt x="967185" y="909540"/>
                  </a:lnTo>
                  <a:lnTo>
                    <a:pt x="946944" y="901207"/>
                  </a:lnTo>
                  <a:lnTo>
                    <a:pt x="909638" y="884938"/>
                  </a:lnTo>
                  <a:lnTo>
                    <a:pt x="875109" y="869462"/>
                  </a:lnTo>
                  <a:lnTo>
                    <a:pt x="843756" y="853987"/>
                  </a:lnTo>
                  <a:lnTo>
                    <a:pt x="815578" y="840099"/>
                  </a:lnTo>
                  <a:lnTo>
                    <a:pt x="791369" y="827004"/>
                  </a:lnTo>
                  <a:lnTo>
                    <a:pt x="770334" y="815100"/>
                  </a:lnTo>
                  <a:close/>
                  <a:moveTo>
                    <a:pt x="1855788" y="486547"/>
                  </a:moveTo>
                  <a:lnTo>
                    <a:pt x="1866900" y="502419"/>
                  </a:lnTo>
                  <a:lnTo>
                    <a:pt x="1878410" y="519085"/>
                  </a:lnTo>
                  <a:lnTo>
                    <a:pt x="1890713" y="536941"/>
                  </a:lnTo>
                  <a:lnTo>
                    <a:pt x="1903016" y="555591"/>
                  </a:lnTo>
                  <a:lnTo>
                    <a:pt x="1915319" y="575431"/>
                  </a:lnTo>
                  <a:lnTo>
                    <a:pt x="1928019" y="596065"/>
                  </a:lnTo>
                  <a:lnTo>
                    <a:pt x="1941116" y="618286"/>
                  </a:lnTo>
                  <a:lnTo>
                    <a:pt x="1954213" y="641301"/>
                  </a:lnTo>
                  <a:lnTo>
                    <a:pt x="1967310" y="665109"/>
                  </a:lnTo>
                  <a:lnTo>
                    <a:pt x="1980803" y="690107"/>
                  </a:lnTo>
                  <a:lnTo>
                    <a:pt x="1993900" y="716296"/>
                  </a:lnTo>
                  <a:lnTo>
                    <a:pt x="2006997" y="742882"/>
                  </a:lnTo>
                  <a:lnTo>
                    <a:pt x="2020094" y="770658"/>
                  </a:lnTo>
                  <a:lnTo>
                    <a:pt x="2033191" y="799625"/>
                  </a:lnTo>
                  <a:lnTo>
                    <a:pt x="2045494" y="829385"/>
                  </a:lnTo>
                  <a:lnTo>
                    <a:pt x="2058194" y="860336"/>
                  </a:lnTo>
                  <a:lnTo>
                    <a:pt x="2095103" y="846845"/>
                  </a:lnTo>
                  <a:lnTo>
                    <a:pt x="2129235" y="832560"/>
                  </a:lnTo>
                  <a:lnTo>
                    <a:pt x="2161779" y="819068"/>
                  </a:lnTo>
                  <a:lnTo>
                    <a:pt x="2191941" y="805577"/>
                  </a:lnTo>
                  <a:lnTo>
                    <a:pt x="2219722" y="792483"/>
                  </a:lnTo>
                  <a:lnTo>
                    <a:pt x="2245519" y="780182"/>
                  </a:lnTo>
                  <a:lnTo>
                    <a:pt x="2268141" y="768674"/>
                  </a:lnTo>
                  <a:lnTo>
                    <a:pt x="2288382" y="757564"/>
                  </a:lnTo>
                  <a:lnTo>
                    <a:pt x="2292747" y="755580"/>
                  </a:lnTo>
                  <a:lnTo>
                    <a:pt x="2270125" y="732962"/>
                  </a:lnTo>
                  <a:lnTo>
                    <a:pt x="2246710" y="710344"/>
                  </a:lnTo>
                  <a:lnTo>
                    <a:pt x="2222897" y="689314"/>
                  </a:lnTo>
                  <a:lnTo>
                    <a:pt x="2197894" y="668680"/>
                  </a:lnTo>
                  <a:lnTo>
                    <a:pt x="2172494" y="648443"/>
                  </a:lnTo>
                  <a:lnTo>
                    <a:pt x="2146300" y="629793"/>
                  </a:lnTo>
                  <a:lnTo>
                    <a:pt x="2119710" y="611540"/>
                  </a:lnTo>
                  <a:lnTo>
                    <a:pt x="2092722" y="594081"/>
                  </a:lnTo>
                  <a:lnTo>
                    <a:pt x="2065338" y="577415"/>
                  </a:lnTo>
                  <a:lnTo>
                    <a:pt x="2036763" y="561543"/>
                  </a:lnTo>
                  <a:lnTo>
                    <a:pt x="2007791" y="546861"/>
                  </a:lnTo>
                  <a:lnTo>
                    <a:pt x="1978422" y="532973"/>
                  </a:lnTo>
                  <a:lnTo>
                    <a:pt x="1963341" y="526228"/>
                  </a:lnTo>
                  <a:lnTo>
                    <a:pt x="1948657" y="519879"/>
                  </a:lnTo>
                  <a:lnTo>
                    <a:pt x="1933575" y="513530"/>
                  </a:lnTo>
                  <a:lnTo>
                    <a:pt x="1918097" y="507975"/>
                  </a:lnTo>
                  <a:lnTo>
                    <a:pt x="1903016" y="502419"/>
                  </a:lnTo>
                  <a:lnTo>
                    <a:pt x="1887141" y="496864"/>
                  </a:lnTo>
                  <a:lnTo>
                    <a:pt x="1871266" y="491309"/>
                  </a:lnTo>
                  <a:lnTo>
                    <a:pt x="1855788" y="486547"/>
                  </a:lnTo>
                  <a:close/>
                  <a:moveTo>
                    <a:pt x="1260475" y="486547"/>
                  </a:moveTo>
                  <a:lnTo>
                    <a:pt x="1244997" y="491309"/>
                  </a:lnTo>
                  <a:lnTo>
                    <a:pt x="1229122" y="496864"/>
                  </a:lnTo>
                  <a:lnTo>
                    <a:pt x="1214041" y="502419"/>
                  </a:lnTo>
                  <a:lnTo>
                    <a:pt x="1198563" y="507975"/>
                  </a:lnTo>
                  <a:lnTo>
                    <a:pt x="1183481" y="513530"/>
                  </a:lnTo>
                  <a:lnTo>
                    <a:pt x="1168003" y="519879"/>
                  </a:lnTo>
                  <a:lnTo>
                    <a:pt x="1152922" y="526228"/>
                  </a:lnTo>
                  <a:lnTo>
                    <a:pt x="1137841" y="532973"/>
                  </a:lnTo>
                  <a:lnTo>
                    <a:pt x="1108472" y="546861"/>
                  </a:lnTo>
                  <a:lnTo>
                    <a:pt x="1079897" y="561543"/>
                  </a:lnTo>
                  <a:lnTo>
                    <a:pt x="1051322" y="577415"/>
                  </a:lnTo>
                  <a:lnTo>
                    <a:pt x="1023541" y="594081"/>
                  </a:lnTo>
                  <a:lnTo>
                    <a:pt x="996553" y="611540"/>
                  </a:lnTo>
                  <a:lnTo>
                    <a:pt x="969963" y="629793"/>
                  </a:lnTo>
                  <a:lnTo>
                    <a:pt x="944166" y="648443"/>
                  </a:lnTo>
                  <a:lnTo>
                    <a:pt x="918766" y="668680"/>
                  </a:lnTo>
                  <a:lnTo>
                    <a:pt x="893763" y="689314"/>
                  </a:lnTo>
                  <a:lnTo>
                    <a:pt x="869950" y="710344"/>
                  </a:lnTo>
                  <a:lnTo>
                    <a:pt x="846138" y="732962"/>
                  </a:lnTo>
                  <a:lnTo>
                    <a:pt x="823913" y="755580"/>
                  </a:lnTo>
                  <a:lnTo>
                    <a:pt x="827881" y="757564"/>
                  </a:lnTo>
                  <a:lnTo>
                    <a:pt x="843756" y="765897"/>
                  </a:lnTo>
                  <a:lnTo>
                    <a:pt x="860822" y="775023"/>
                  </a:lnTo>
                  <a:lnTo>
                    <a:pt x="879872" y="784547"/>
                  </a:lnTo>
                  <a:lnTo>
                    <a:pt x="900509" y="794467"/>
                  </a:lnTo>
                  <a:lnTo>
                    <a:pt x="922338" y="804784"/>
                  </a:lnTo>
                  <a:lnTo>
                    <a:pt x="945356" y="815100"/>
                  </a:lnTo>
                  <a:lnTo>
                    <a:pt x="970359" y="825814"/>
                  </a:lnTo>
                  <a:lnTo>
                    <a:pt x="996553" y="836528"/>
                  </a:lnTo>
                  <a:lnTo>
                    <a:pt x="1026716" y="848432"/>
                  </a:lnTo>
                  <a:lnTo>
                    <a:pt x="1058466" y="860336"/>
                  </a:lnTo>
                  <a:lnTo>
                    <a:pt x="1070769" y="829385"/>
                  </a:lnTo>
                  <a:lnTo>
                    <a:pt x="1083469" y="799625"/>
                  </a:lnTo>
                  <a:lnTo>
                    <a:pt x="1096169" y="770658"/>
                  </a:lnTo>
                  <a:lnTo>
                    <a:pt x="1109266" y="742882"/>
                  </a:lnTo>
                  <a:lnTo>
                    <a:pt x="1122363" y="716296"/>
                  </a:lnTo>
                  <a:lnTo>
                    <a:pt x="1135459" y="690107"/>
                  </a:lnTo>
                  <a:lnTo>
                    <a:pt x="1148953" y="665109"/>
                  </a:lnTo>
                  <a:lnTo>
                    <a:pt x="1162050" y="641301"/>
                  </a:lnTo>
                  <a:lnTo>
                    <a:pt x="1175147" y="618286"/>
                  </a:lnTo>
                  <a:lnTo>
                    <a:pt x="1188244" y="596065"/>
                  </a:lnTo>
                  <a:lnTo>
                    <a:pt x="1201341" y="575431"/>
                  </a:lnTo>
                  <a:lnTo>
                    <a:pt x="1213247" y="555591"/>
                  </a:lnTo>
                  <a:lnTo>
                    <a:pt x="1225947" y="536941"/>
                  </a:lnTo>
                  <a:lnTo>
                    <a:pt x="1237853" y="519085"/>
                  </a:lnTo>
                  <a:lnTo>
                    <a:pt x="1249760" y="502419"/>
                  </a:lnTo>
                  <a:lnTo>
                    <a:pt x="1260475" y="486547"/>
                  </a:lnTo>
                  <a:close/>
                  <a:moveTo>
                    <a:pt x="1597819" y="442899"/>
                  </a:moveTo>
                  <a:lnTo>
                    <a:pt x="1597819" y="950410"/>
                  </a:lnTo>
                  <a:lnTo>
                    <a:pt x="1624013" y="949617"/>
                  </a:lnTo>
                  <a:lnTo>
                    <a:pt x="1650207" y="948029"/>
                  </a:lnTo>
                  <a:lnTo>
                    <a:pt x="1676400" y="945649"/>
                  </a:lnTo>
                  <a:lnTo>
                    <a:pt x="1701800" y="943268"/>
                  </a:lnTo>
                  <a:lnTo>
                    <a:pt x="1727200" y="940490"/>
                  </a:lnTo>
                  <a:lnTo>
                    <a:pt x="1752203" y="936919"/>
                  </a:lnTo>
                  <a:lnTo>
                    <a:pt x="1777207" y="932951"/>
                  </a:lnTo>
                  <a:lnTo>
                    <a:pt x="1801416" y="929380"/>
                  </a:lnTo>
                  <a:lnTo>
                    <a:pt x="1825625" y="924221"/>
                  </a:lnTo>
                  <a:lnTo>
                    <a:pt x="1849041" y="919460"/>
                  </a:lnTo>
                  <a:lnTo>
                    <a:pt x="1872853" y="914301"/>
                  </a:lnTo>
                  <a:lnTo>
                    <a:pt x="1895475" y="909143"/>
                  </a:lnTo>
                  <a:lnTo>
                    <a:pt x="1918097" y="903588"/>
                  </a:lnTo>
                  <a:lnTo>
                    <a:pt x="1940322" y="897239"/>
                  </a:lnTo>
                  <a:lnTo>
                    <a:pt x="1962150" y="891287"/>
                  </a:lnTo>
                  <a:lnTo>
                    <a:pt x="1983185" y="884541"/>
                  </a:lnTo>
                  <a:lnTo>
                    <a:pt x="1970485" y="853194"/>
                  </a:lnTo>
                  <a:lnTo>
                    <a:pt x="1957388" y="822243"/>
                  </a:lnTo>
                  <a:lnTo>
                    <a:pt x="1943894" y="792483"/>
                  </a:lnTo>
                  <a:lnTo>
                    <a:pt x="1930400" y="764310"/>
                  </a:lnTo>
                  <a:lnTo>
                    <a:pt x="1916510" y="736533"/>
                  </a:lnTo>
                  <a:lnTo>
                    <a:pt x="1903016" y="709948"/>
                  </a:lnTo>
                  <a:lnTo>
                    <a:pt x="1888729" y="685346"/>
                  </a:lnTo>
                  <a:lnTo>
                    <a:pt x="1875235" y="660744"/>
                  </a:lnTo>
                  <a:lnTo>
                    <a:pt x="1861741" y="638126"/>
                  </a:lnTo>
                  <a:lnTo>
                    <a:pt x="1848247" y="616302"/>
                  </a:lnTo>
                  <a:lnTo>
                    <a:pt x="1835150" y="595668"/>
                  </a:lnTo>
                  <a:lnTo>
                    <a:pt x="1822450" y="576225"/>
                  </a:lnTo>
                  <a:lnTo>
                    <a:pt x="1810147" y="558369"/>
                  </a:lnTo>
                  <a:lnTo>
                    <a:pt x="1798638" y="541306"/>
                  </a:lnTo>
                  <a:lnTo>
                    <a:pt x="1787128" y="525434"/>
                  </a:lnTo>
                  <a:lnTo>
                    <a:pt x="1776810" y="511149"/>
                  </a:lnTo>
                  <a:lnTo>
                    <a:pt x="1763713" y="494086"/>
                  </a:lnTo>
                  <a:lnTo>
                    <a:pt x="1752203" y="479802"/>
                  </a:lnTo>
                  <a:lnTo>
                    <a:pt x="1733947" y="457581"/>
                  </a:lnTo>
                  <a:lnTo>
                    <a:pt x="1716881" y="454803"/>
                  </a:lnTo>
                  <a:lnTo>
                    <a:pt x="1700213" y="452025"/>
                  </a:lnTo>
                  <a:lnTo>
                    <a:pt x="1683147" y="450041"/>
                  </a:lnTo>
                  <a:lnTo>
                    <a:pt x="1666081" y="448057"/>
                  </a:lnTo>
                  <a:lnTo>
                    <a:pt x="1649016" y="446470"/>
                  </a:lnTo>
                  <a:lnTo>
                    <a:pt x="1631950" y="444883"/>
                  </a:lnTo>
                  <a:lnTo>
                    <a:pt x="1614488" y="443692"/>
                  </a:lnTo>
                  <a:lnTo>
                    <a:pt x="1597819" y="442899"/>
                  </a:lnTo>
                  <a:close/>
                  <a:moveTo>
                    <a:pt x="1519238" y="442899"/>
                  </a:moveTo>
                  <a:lnTo>
                    <a:pt x="1501775" y="443692"/>
                  </a:lnTo>
                  <a:lnTo>
                    <a:pt x="1484710" y="444883"/>
                  </a:lnTo>
                  <a:lnTo>
                    <a:pt x="1467247" y="446470"/>
                  </a:lnTo>
                  <a:lnTo>
                    <a:pt x="1450181" y="448057"/>
                  </a:lnTo>
                  <a:lnTo>
                    <a:pt x="1433116" y="450041"/>
                  </a:lnTo>
                  <a:lnTo>
                    <a:pt x="1416447" y="452025"/>
                  </a:lnTo>
                  <a:lnTo>
                    <a:pt x="1399381" y="454803"/>
                  </a:lnTo>
                  <a:lnTo>
                    <a:pt x="1382713" y="457581"/>
                  </a:lnTo>
                  <a:lnTo>
                    <a:pt x="1364456" y="479802"/>
                  </a:lnTo>
                  <a:lnTo>
                    <a:pt x="1352550" y="494086"/>
                  </a:lnTo>
                  <a:lnTo>
                    <a:pt x="1339453" y="511149"/>
                  </a:lnTo>
                  <a:lnTo>
                    <a:pt x="1325960" y="529799"/>
                  </a:lnTo>
                  <a:lnTo>
                    <a:pt x="1311275" y="550433"/>
                  </a:lnTo>
                  <a:lnTo>
                    <a:pt x="1295797" y="573050"/>
                  </a:lnTo>
                  <a:lnTo>
                    <a:pt x="1279922" y="598049"/>
                  </a:lnTo>
                  <a:lnTo>
                    <a:pt x="1262856" y="624635"/>
                  </a:lnTo>
                  <a:lnTo>
                    <a:pt x="1245791" y="652808"/>
                  </a:lnTo>
                  <a:lnTo>
                    <a:pt x="1228328" y="683362"/>
                  </a:lnTo>
                  <a:lnTo>
                    <a:pt x="1210469" y="715900"/>
                  </a:lnTo>
                  <a:lnTo>
                    <a:pt x="1200944" y="734946"/>
                  </a:lnTo>
                  <a:lnTo>
                    <a:pt x="1190625" y="754786"/>
                  </a:lnTo>
                  <a:lnTo>
                    <a:pt x="1180703" y="775023"/>
                  </a:lnTo>
                  <a:lnTo>
                    <a:pt x="1171178" y="795657"/>
                  </a:lnTo>
                  <a:lnTo>
                    <a:pt x="1161653" y="817481"/>
                  </a:lnTo>
                  <a:lnTo>
                    <a:pt x="1151731" y="839305"/>
                  </a:lnTo>
                  <a:lnTo>
                    <a:pt x="1142603" y="861923"/>
                  </a:lnTo>
                  <a:lnTo>
                    <a:pt x="1133078" y="884541"/>
                  </a:lnTo>
                  <a:lnTo>
                    <a:pt x="1154510" y="891287"/>
                  </a:lnTo>
                  <a:lnTo>
                    <a:pt x="1176338" y="897239"/>
                  </a:lnTo>
                  <a:lnTo>
                    <a:pt x="1198563" y="903588"/>
                  </a:lnTo>
                  <a:lnTo>
                    <a:pt x="1220788" y="909143"/>
                  </a:lnTo>
                  <a:lnTo>
                    <a:pt x="1244203" y="914301"/>
                  </a:lnTo>
                  <a:lnTo>
                    <a:pt x="1267222" y="919460"/>
                  </a:lnTo>
                  <a:lnTo>
                    <a:pt x="1291035" y="924221"/>
                  </a:lnTo>
                  <a:lnTo>
                    <a:pt x="1315244" y="928586"/>
                  </a:lnTo>
                  <a:lnTo>
                    <a:pt x="1339453" y="932951"/>
                  </a:lnTo>
                  <a:lnTo>
                    <a:pt x="1364060" y="936522"/>
                  </a:lnTo>
                  <a:lnTo>
                    <a:pt x="1389460" y="940094"/>
                  </a:lnTo>
                  <a:lnTo>
                    <a:pt x="1414860" y="943268"/>
                  </a:lnTo>
                  <a:lnTo>
                    <a:pt x="1440657" y="945649"/>
                  </a:lnTo>
                  <a:lnTo>
                    <a:pt x="1466057" y="947633"/>
                  </a:lnTo>
                  <a:lnTo>
                    <a:pt x="1492250" y="949220"/>
                  </a:lnTo>
                  <a:lnTo>
                    <a:pt x="1519238" y="950014"/>
                  </a:lnTo>
                  <a:lnTo>
                    <a:pt x="1519238" y="442899"/>
                  </a:lnTo>
                  <a:close/>
                  <a:moveTo>
                    <a:pt x="1558528" y="363538"/>
                  </a:moveTo>
                  <a:lnTo>
                    <a:pt x="1586707" y="363935"/>
                  </a:lnTo>
                  <a:lnTo>
                    <a:pt x="1614488" y="364729"/>
                  </a:lnTo>
                  <a:lnTo>
                    <a:pt x="1642666" y="366713"/>
                  </a:lnTo>
                  <a:lnTo>
                    <a:pt x="1670447" y="369093"/>
                  </a:lnTo>
                  <a:lnTo>
                    <a:pt x="1698228" y="372268"/>
                  </a:lnTo>
                  <a:lnTo>
                    <a:pt x="1725613" y="376236"/>
                  </a:lnTo>
                  <a:lnTo>
                    <a:pt x="1752600" y="380601"/>
                  </a:lnTo>
                  <a:lnTo>
                    <a:pt x="1779191" y="385759"/>
                  </a:lnTo>
                  <a:lnTo>
                    <a:pt x="1806178" y="391314"/>
                  </a:lnTo>
                  <a:lnTo>
                    <a:pt x="1832372" y="398060"/>
                  </a:lnTo>
                  <a:lnTo>
                    <a:pt x="1858566" y="405202"/>
                  </a:lnTo>
                  <a:lnTo>
                    <a:pt x="1884363" y="412742"/>
                  </a:lnTo>
                  <a:lnTo>
                    <a:pt x="1910160" y="421075"/>
                  </a:lnTo>
                  <a:lnTo>
                    <a:pt x="1935560" y="430201"/>
                  </a:lnTo>
                  <a:lnTo>
                    <a:pt x="1960960" y="439328"/>
                  </a:lnTo>
                  <a:lnTo>
                    <a:pt x="1985963" y="450041"/>
                  </a:lnTo>
                  <a:lnTo>
                    <a:pt x="2010172" y="460358"/>
                  </a:lnTo>
                  <a:lnTo>
                    <a:pt x="2034382" y="471865"/>
                  </a:lnTo>
                  <a:lnTo>
                    <a:pt x="2057797" y="483770"/>
                  </a:lnTo>
                  <a:lnTo>
                    <a:pt x="2081213" y="496070"/>
                  </a:lnTo>
                  <a:lnTo>
                    <a:pt x="2104629" y="508768"/>
                  </a:lnTo>
                  <a:lnTo>
                    <a:pt x="2127647" y="522259"/>
                  </a:lnTo>
                  <a:lnTo>
                    <a:pt x="2149872" y="536544"/>
                  </a:lnTo>
                  <a:lnTo>
                    <a:pt x="2172097" y="550829"/>
                  </a:lnTo>
                  <a:lnTo>
                    <a:pt x="2193529" y="565908"/>
                  </a:lnTo>
                  <a:lnTo>
                    <a:pt x="2214960" y="581780"/>
                  </a:lnTo>
                  <a:lnTo>
                    <a:pt x="2235994" y="597652"/>
                  </a:lnTo>
                  <a:lnTo>
                    <a:pt x="2256632" y="613921"/>
                  </a:lnTo>
                  <a:lnTo>
                    <a:pt x="2276475" y="630984"/>
                  </a:lnTo>
                  <a:lnTo>
                    <a:pt x="2296716" y="648443"/>
                  </a:lnTo>
                  <a:lnTo>
                    <a:pt x="2315766" y="666299"/>
                  </a:lnTo>
                  <a:lnTo>
                    <a:pt x="2334419" y="685346"/>
                  </a:lnTo>
                  <a:lnTo>
                    <a:pt x="2353072" y="703995"/>
                  </a:lnTo>
                  <a:lnTo>
                    <a:pt x="2370932" y="723042"/>
                  </a:lnTo>
                  <a:lnTo>
                    <a:pt x="2388394" y="742882"/>
                  </a:lnTo>
                  <a:lnTo>
                    <a:pt x="2405460" y="762722"/>
                  </a:lnTo>
                  <a:lnTo>
                    <a:pt x="2421732" y="783356"/>
                  </a:lnTo>
                  <a:lnTo>
                    <a:pt x="2438004" y="804387"/>
                  </a:lnTo>
                  <a:lnTo>
                    <a:pt x="2453482" y="825814"/>
                  </a:lnTo>
                  <a:lnTo>
                    <a:pt x="2468563" y="847638"/>
                  </a:lnTo>
                  <a:lnTo>
                    <a:pt x="2483247" y="869462"/>
                  </a:lnTo>
                  <a:lnTo>
                    <a:pt x="2497138" y="892080"/>
                  </a:lnTo>
                  <a:lnTo>
                    <a:pt x="2510632" y="914698"/>
                  </a:lnTo>
                  <a:lnTo>
                    <a:pt x="2523729" y="938109"/>
                  </a:lnTo>
                  <a:lnTo>
                    <a:pt x="2536032" y="961521"/>
                  </a:lnTo>
                  <a:lnTo>
                    <a:pt x="2547541" y="985329"/>
                  </a:lnTo>
                  <a:lnTo>
                    <a:pt x="2559051" y="1009534"/>
                  </a:lnTo>
                  <a:lnTo>
                    <a:pt x="2569766" y="1034136"/>
                  </a:lnTo>
                  <a:lnTo>
                    <a:pt x="2580085" y="1058738"/>
                  </a:lnTo>
                  <a:lnTo>
                    <a:pt x="2589610" y="1083736"/>
                  </a:lnTo>
                  <a:lnTo>
                    <a:pt x="2598341" y="1109132"/>
                  </a:lnTo>
                  <a:lnTo>
                    <a:pt x="2606675" y="1134924"/>
                  </a:lnTo>
                  <a:lnTo>
                    <a:pt x="2614613" y="1160716"/>
                  </a:lnTo>
                  <a:lnTo>
                    <a:pt x="2621360" y="1186905"/>
                  </a:lnTo>
                  <a:lnTo>
                    <a:pt x="2628107" y="1213491"/>
                  </a:lnTo>
                  <a:lnTo>
                    <a:pt x="2633663" y="1240077"/>
                  </a:lnTo>
                  <a:lnTo>
                    <a:pt x="2638822" y="1267059"/>
                  </a:lnTo>
                  <a:lnTo>
                    <a:pt x="2643188" y="1294042"/>
                  </a:lnTo>
                  <a:lnTo>
                    <a:pt x="2647157" y="1321025"/>
                  </a:lnTo>
                  <a:lnTo>
                    <a:pt x="2650332" y="1349198"/>
                  </a:lnTo>
                  <a:lnTo>
                    <a:pt x="2652713" y="1376577"/>
                  </a:lnTo>
                  <a:lnTo>
                    <a:pt x="2654697" y="1404353"/>
                  </a:lnTo>
                  <a:lnTo>
                    <a:pt x="2655888" y="1432923"/>
                  </a:lnTo>
                  <a:lnTo>
                    <a:pt x="2655888" y="1461096"/>
                  </a:lnTo>
                  <a:lnTo>
                    <a:pt x="2655888" y="1489666"/>
                  </a:lnTo>
                  <a:lnTo>
                    <a:pt x="2654697" y="1517442"/>
                  </a:lnTo>
                  <a:lnTo>
                    <a:pt x="2652713" y="1545615"/>
                  </a:lnTo>
                  <a:lnTo>
                    <a:pt x="2650332" y="1573392"/>
                  </a:lnTo>
                  <a:lnTo>
                    <a:pt x="2647157" y="1600771"/>
                  </a:lnTo>
                  <a:lnTo>
                    <a:pt x="2643188" y="1628547"/>
                  </a:lnTo>
                  <a:lnTo>
                    <a:pt x="2638822" y="1655530"/>
                  </a:lnTo>
                  <a:lnTo>
                    <a:pt x="2633663" y="1682512"/>
                  </a:lnTo>
                  <a:lnTo>
                    <a:pt x="2628107" y="1709098"/>
                  </a:lnTo>
                  <a:lnTo>
                    <a:pt x="2621360" y="1735287"/>
                  </a:lnTo>
                  <a:lnTo>
                    <a:pt x="2614613" y="1761476"/>
                  </a:lnTo>
                  <a:lnTo>
                    <a:pt x="2606675" y="1787665"/>
                  </a:lnTo>
                  <a:lnTo>
                    <a:pt x="2598341" y="1813061"/>
                  </a:lnTo>
                  <a:lnTo>
                    <a:pt x="2589610" y="1838456"/>
                  </a:lnTo>
                  <a:lnTo>
                    <a:pt x="2580085" y="1863852"/>
                  </a:lnTo>
                  <a:lnTo>
                    <a:pt x="2569766" y="1888453"/>
                  </a:lnTo>
                  <a:lnTo>
                    <a:pt x="2559051" y="1913055"/>
                  </a:lnTo>
                  <a:lnTo>
                    <a:pt x="2547541" y="1936863"/>
                  </a:lnTo>
                  <a:lnTo>
                    <a:pt x="2536032" y="1961068"/>
                  </a:lnTo>
                  <a:lnTo>
                    <a:pt x="2523729" y="1984083"/>
                  </a:lnTo>
                  <a:lnTo>
                    <a:pt x="2510632" y="2007098"/>
                  </a:lnTo>
                  <a:lnTo>
                    <a:pt x="2497138" y="2030509"/>
                  </a:lnTo>
                  <a:lnTo>
                    <a:pt x="2483247" y="2052730"/>
                  </a:lnTo>
                  <a:lnTo>
                    <a:pt x="2468563" y="2074951"/>
                  </a:lnTo>
                  <a:lnTo>
                    <a:pt x="2453482" y="2096775"/>
                  </a:lnTo>
                  <a:lnTo>
                    <a:pt x="2438004" y="2117806"/>
                  </a:lnTo>
                  <a:lnTo>
                    <a:pt x="2421732" y="2138440"/>
                  </a:lnTo>
                  <a:lnTo>
                    <a:pt x="2405460" y="2159073"/>
                  </a:lnTo>
                  <a:lnTo>
                    <a:pt x="2388394" y="2179310"/>
                  </a:lnTo>
                  <a:lnTo>
                    <a:pt x="2370932" y="2199151"/>
                  </a:lnTo>
                  <a:lnTo>
                    <a:pt x="2353072" y="2218594"/>
                  </a:lnTo>
                  <a:lnTo>
                    <a:pt x="2334419" y="2237244"/>
                  </a:lnTo>
                  <a:lnTo>
                    <a:pt x="2315766" y="2255497"/>
                  </a:lnTo>
                  <a:lnTo>
                    <a:pt x="2296716" y="2273353"/>
                  </a:lnTo>
                  <a:lnTo>
                    <a:pt x="2276475" y="2290812"/>
                  </a:lnTo>
                  <a:lnTo>
                    <a:pt x="2256632" y="2307875"/>
                  </a:lnTo>
                  <a:lnTo>
                    <a:pt x="2235994" y="2324540"/>
                  </a:lnTo>
                  <a:lnTo>
                    <a:pt x="2214960" y="2340809"/>
                  </a:lnTo>
                  <a:lnTo>
                    <a:pt x="2193529" y="2356285"/>
                  </a:lnTo>
                  <a:lnTo>
                    <a:pt x="2172097" y="2371363"/>
                  </a:lnTo>
                  <a:lnTo>
                    <a:pt x="2149872" y="2385648"/>
                  </a:lnTo>
                  <a:lnTo>
                    <a:pt x="2127647" y="2399536"/>
                  </a:lnTo>
                  <a:lnTo>
                    <a:pt x="2104629" y="2413028"/>
                  </a:lnTo>
                  <a:lnTo>
                    <a:pt x="2081213" y="2426122"/>
                  </a:lnTo>
                  <a:lnTo>
                    <a:pt x="2057797" y="2438423"/>
                  </a:lnTo>
                  <a:lnTo>
                    <a:pt x="2034382" y="2450724"/>
                  </a:lnTo>
                  <a:lnTo>
                    <a:pt x="2010172" y="2461437"/>
                  </a:lnTo>
                  <a:lnTo>
                    <a:pt x="1985963" y="2472548"/>
                  </a:lnTo>
                  <a:lnTo>
                    <a:pt x="1960960" y="2482468"/>
                  </a:lnTo>
                  <a:lnTo>
                    <a:pt x="1935560" y="2491991"/>
                  </a:lnTo>
                  <a:lnTo>
                    <a:pt x="1910160" y="2500721"/>
                  </a:lnTo>
                  <a:lnTo>
                    <a:pt x="1884363" y="2509054"/>
                  </a:lnTo>
                  <a:lnTo>
                    <a:pt x="1858566" y="2516990"/>
                  </a:lnTo>
                  <a:lnTo>
                    <a:pt x="1832372" y="2524132"/>
                  </a:lnTo>
                  <a:lnTo>
                    <a:pt x="1806178" y="2530481"/>
                  </a:lnTo>
                  <a:lnTo>
                    <a:pt x="1779191" y="2536433"/>
                  </a:lnTo>
                  <a:lnTo>
                    <a:pt x="1752600" y="2541592"/>
                  </a:lnTo>
                  <a:lnTo>
                    <a:pt x="1725613" y="2546353"/>
                  </a:lnTo>
                  <a:lnTo>
                    <a:pt x="1698228" y="2549925"/>
                  </a:lnTo>
                  <a:lnTo>
                    <a:pt x="1670447" y="2553099"/>
                  </a:lnTo>
                  <a:lnTo>
                    <a:pt x="1642666" y="2555480"/>
                  </a:lnTo>
                  <a:lnTo>
                    <a:pt x="1614488" y="2557067"/>
                  </a:lnTo>
                  <a:lnTo>
                    <a:pt x="1586707" y="2558654"/>
                  </a:lnTo>
                  <a:lnTo>
                    <a:pt x="1558528" y="2559051"/>
                  </a:lnTo>
                  <a:lnTo>
                    <a:pt x="1529953" y="2558654"/>
                  </a:lnTo>
                  <a:lnTo>
                    <a:pt x="1501775" y="2557067"/>
                  </a:lnTo>
                  <a:lnTo>
                    <a:pt x="1473597" y="2555480"/>
                  </a:lnTo>
                  <a:lnTo>
                    <a:pt x="1446213" y="2553099"/>
                  </a:lnTo>
                  <a:lnTo>
                    <a:pt x="1418035" y="2549925"/>
                  </a:lnTo>
                  <a:lnTo>
                    <a:pt x="1391047" y="2546353"/>
                  </a:lnTo>
                  <a:lnTo>
                    <a:pt x="1364060" y="2541592"/>
                  </a:lnTo>
                  <a:lnTo>
                    <a:pt x="1337072" y="2536433"/>
                  </a:lnTo>
                  <a:lnTo>
                    <a:pt x="1310481" y="2530481"/>
                  </a:lnTo>
                  <a:lnTo>
                    <a:pt x="1283891" y="2524132"/>
                  </a:lnTo>
                  <a:lnTo>
                    <a:pt x="1257697" y="2516990"/>
                  </a:lnTo>
                  <a:lnTo>
                    <a:pt x="1231900" y="2509054"/>
                  </a:lnTo>
                  <a:lnTo>
                    <a:pt x="1206103" y="2500721"/>
                  </a:lnTo>
                  <a:lnTo>
                    <a:pt x="1180703" y="2491991"/>
                  </a:lnTo>
                  <a:lnTo>
                    <a:pt x="1155700" y="2482468"/>
                  </a:lnTo>
                  <a:lnTo>
                    <a:pt x="1131094" y="2472548"/>
                  </a:lnTo>
                  <a:lnTo>
                    <a:pt x="1106488" y="2461437"/>
                  </a:lnTo>
                  <a:lnTo>
                    <a:pt x="1081881" y="2450724"/>
                  </a:lnTo>
                  <a:lnTo>
                    <a:pt x="1058466" y="2438423"/>
                  </a:lnTo>
                  <a:lnTo>
                    <a:pt x="1035050" y="2426122"/>
                  </a:lnTo>
                  <a:lnTo>
                    <a:pt x="1011635" y="2413028"/>
                  </a:lnTo>
                  <a:lnTo>
                    <a:pt x="989013" y="2399536"/>
                  </a:lnTo>
                  <a:lnTo>
                    <a:pt x="966391" y="2385648"/>
                  </a:lnTo>
                  <a:lnTo>
                    <a:pt x="944563" y="2371363"/>
                  </a:lnTo>
                  <a:lnTo>
                    <a:pt x="922734" y="2356285"/>
                  </a:lnTo>
                  <a:lnTo>
                    <a:pt x="901303" y="2340809"/>
                  </a:lnTo>
                  <a:lnTo>
                    <a:pt x="880269" y="2324540"/>
                  </a:lnTo>
                  <a:lnTo>
                    <a:pt x="859631" y="2307875"/>
                  </a:lnTo>
                  <a:lnTo>
                    <a:pt x="839788" y="2290812"/>
                  </a:lnTo>
                  <a:lnTo>
                    <a:pt x="819944" y="2273353"/>
                  </a:lnTo>
                  <a:lnTo>
                    <a:pt x="800894" y="2255497"/>
                  </a:lnTo>
                  <a:lnTo>
                    <a:pt x="781844" y="2237244"/>
                  </a:lnTo>
                  <a:lnTo>
                    <a:pt x="763191" y="2218594"/>
                  </a:lnTo>
                  <a:lnTo>
                    <a:pt x="745331" y="2199151"/>
                  </a:lnTo>
                  <a:lnTo>
                    <a:pt x="727869" y="2179310"/>
                  </a:lnTo>
                  <a:lnTo>
                    <a:pt x="710803" y="2159073"/>
                  </a:lnTo>
                  <a:lnTo>
                    <a:pt x="694531" y="2138440"/>
                  </a:lnTo>
                  <a:lnTo>
                    <a:pt x="678656" y="2117806"/>
                  </a:lnTo>
                  <a:lnTo>
                    <a:pt x="662781" y="2096775"/>
                  </a:lnTo>
                  <a:lnTo>
                    <a:pt x="647700" y="2074951"/>
                  </a:lnTo>
                  <a:lnTo>
                    <a:pt x="633413" y="2052730"/>
                  </a:lnTo>
                  <a:lnTo>
                    <a:pt x="619125" y="2030509"/>
                  </a:lnTo>
                  <a:lnTo>
                    <a:pt x="605631" y="2007098"/>
                  </a:lnTo>
                  <a:lnTo>
                    <a:pt x="592534" y="1984083"/>
                  </a:lnTo>
                  <a:lnTo>
                    <a:pt x="580231" y="1961068"/>
                  </a:lnTo>
                  <a:lnTo>
                    <a:pt x="568722" y="1936863"/>
                  </a:lnTo>
                  <a:lnTo>
                    <a:pt x="557213" y="1913055"/>
                  </a:lnTo>
                  <a:lnTo>
                    <a:pt x="546894" y="1888453"/>
                  </a:lnTo>
                  <a:lnTo>
                    <a:pt x="536178" y="1863852"/>
                  </a:lnTo>
                  <a:lnTo>
                    <a:pt x="527050" y="1838456"/>
                  </a:lnTo>
                  <a:lnTo>
                    <a:pt x="517922" y="1813061"/>
                  </a:lnTo>
                  <a:lnTo>
                    <a:pt x="509588" y="1787665"/>
                  </a:lnTo>
                  <a:lnTo>
                    <a:pt x="501650" y="1761476"/>
                  </a:lnTo>
                  <a:lnTo>
                    <a:pt x="494903" y="1735287"/>
                  </a:lnTo>
                  <a:lnTo>
                    <a:pt x="488156" y="1709098"/>
                  </a:lnTo>
                  <a:lnTo>
                    <a:pt x="482600" y="1682512"/>
                  </a:lnTo>
                  <a:lnTo>
                    <a:pt x="477441" y="1655530"/>
                  </a:lnTo>
                  <a:lnTo>
                    <a:pt x="473075" y="1628547"/>
                  </a:lnTo>
                  <a:lnTo>
                    <a:pt x="469106" y="1600771"/>
                  </a:lnTo>
                  <a:lnTo>
                    <a:pt x="465931" y="1573392"/>
                  </a:lnTo>
                  <a:lnTo>
                    <a:pt x="463550" y="1545615"/>
                  </a:lnTo>
                  <a:lnTo>
                    <a:pt x="461566" y="1517442"/>
                  </a:lnTo>
                  <a:lnTo>
                    <a:pt x="460772" y="1489666"/>
                  </a:lnTo>
                  <a:lnTo>
                    <a:pt x="460375" y="1461096"/>
                  </a:lnTo>
                  <a:lnTo>
                    <a:pt x="460772" y="1432923"/>
                  </a:lnTo>
                  <a:lnTo>
                    <a:pt x="461566" y="1404353"/>
                  </a:lnTo>
                  <a:lnTo>
                    <a:pt x="463550" y="1376577"/>
                  </a:lnTo>
                  <a:lnTo>
                    <a:pt x="465931" y="1349198"/>
                  </a:lnTo>
                  <a:lnTo>
                    <a:pt x="469106" y="1321025"/>
                  </a:lnTo>
                  <a:lnTo>
                    <a:pt x="473075" y="1294042"/>
                  </a:lnTo>
                  <a:lnTo>
                    <a:pt x="477441" y="1267059"/>
                  </a:lnTo>
                  <a:lnTo>
                    <a:pt x="482600" y="1240077"/>
                  </a:lnTo>
                  <a:lnTo>
                    <a:pt x="488156" y="1213491"/>
                  </a:lnTo>
                  <a:lnTo>
                    <a:pt x="494903" y="1186905"/>
                  </a:lnTo>
                  <a:lnTo>
                    <a:pt x="501650" y="1160716"/>
                  </a:lnTo>
                  <a:lnTo>
                    <a:pt x="509588" y="1134924"/>
                  </a:lnTo>
                  <a:lnTo>
                    <a:pt x="517922" y="1109132"/>
                  </a:lnTo>
                  <a:lnTo>
                    <a:pt x="527050" y="1083736"/>
                  </a:lnTo>
                  <a:lnTo>
                    <a:pt x="536178" y="1058738"/>
                  </a:lnTo>
                  <a:lnTo>
                    <a:pt x="546894" y="1034136"/>
                  </a:lnTo>
                  <a:lnTo>
                    <a:pt x="557213" y="1009534"/>
                  </a:lnTo>
                  <a:lnTo>
                    <a:pt x="568722" y="985329"/>
                  </a:lnTo>
                  <a:lnTo>
                    <a:pt x="580231" y="961521"/>
                  </a:lnTo>
                  <a:lnTo>
                    <a:pt x="592534" y="938109"/>
                  </a:lnTo>
                  <a:lnTo>
                    <a:pt x="605631" y="914698"/>
                  </a:lnTo>
                  <a:lnTo>
                    <a:pt x="619125" y="892080"/>
                  </a:lnTo>
                  <a:lnTo>
                    <a:pt x="633413" y="869462"/>
                  </a:lnTo>
                  <a:lnTo>
                    <a:pt x="647700" y="847638"/>
                  </a:lnTo>
                  <a:lnTo>
                    <a:pt x="662781" y="825814"/>
                  </a:lnTo>
                  <a:lnTo>
                    <a:pt x="678656" y="804387"/>
                  </a:lnTo>
                  <a:lnTo>
                    <a:pt x="694531" y="783356"/>
                  </a:lnTo>
                  <a:lnTo>
                    <a:pt x="710803" y="762722"/>
                  </a:lnTo>
                  <a:lnTo>
                    <a:pt x="727869" y="742882"/>
                  </a:lnTo>
                  <a:lnTo>
                    <a:pt x="745331" y="723042"/>
                  </a:lnTo>
                  <a:lnTo>
                    <a:pt x="763191" y="703995"/>
                  </a:lnTo>
                  <a:lnTo>
                    <a:pt x="781844" y="685346"/>
                  </a:lnTo>
                  <a:lnTo>
                    <a:pt x="800894" y="666299"/>
                  </a:lnTo>
                  <a:lnTo>
                    <a:pt x="819944" y="648443"/>
                  </a:lnTo>
                  <a:lnTo>
                    <a:pt x="839788" y="630984"/>
                  </a:lnTo>
                  <a:lnTo>
                    <a:pt x="859631" y="613921"/>
                  </a:lnTo>
                  <a:lnTo>
                    <a:pt x="880269" y="597652"/>
                  </a:lnTo>
                  <a:lnTo>
                    <a:pt x="901303" y="581780"/>
                  </a:lnTo>
                  <a:lnTo>
                    <a:pt x="922734" y="565908"/>
                  </a:lnTo>
                  <a:lnTo>
                    <a:pt x="944563" y="550829"/>
                  </a:lnTo>
                  <a:lnTo>
                    <a:pt x="966391" y="536544"/>
                  </a:lnTo>
                  <a:lnTo>
                    <a:pt x="989013" y="522259"/>
                  </a:lnTo>
                  <a:lnTo>
                    <a:pt x="1011635" y="508768"/>
                  </a:lnTo>
                  <a:lnTo>
                    <a:pt x="1035050" y="496070"/>
                  </a:lnTo>
                  <a:lnTo>
                    <a:pt x="1058466" y="483770"/>
                  </a:lnTo>
                  <a:lnTo>
                    <a:pt x="1081881" y="471865"/>
                  </a:lnTo>
                  <a:lnTo>
                    <a:pt x="1106488" y="460358"/>
                  </a:lnTo>
                  <a:lnTo>
                    <a:pt x="1131094" y="450041"/>
                  </a:lnTo>
                  <a:lnTo>
                    <a:pt x="1155700" y="439328"/>
                  </a:lnTo>
                  <a:lnTo>
                    <a:pt x="1180703" y="430201"/>
                  </a:lnTo>
                  <a:lnTo>
                    <a:pt x="1206103" y="421075"/>
                  </a:lnTo>
                  <a:lnTo>
                    <a:pt x="1231900" y="412742"/>
                  </a:lnTo>
                  <a:lnTo>
                    <a:pt x="1257697" y="405202"/>
                  </a:lnTo>
                  <a:lnTo>
                    <a:pt x="1283891" y="398060"/>
                  </a:lnTo>
                  <a:lnTo>
                    <a:pt x="1310481" y="391314"/>
                  </a:lnTo>
                  <a:lnTo>
                    <a:pt x="1337072" y="385759"/>
                  </a:lnTo>
                  <a:lnTo>
                    <a:pt x="1364060" y="380601"/>
                  </a:lnTo>
                  <a:lnTo>
                    <a:pt x="1391047" y="376236"/>
                  </a:lnTo>
                  <a:lnTo>
                    <a:pt x="1418035" y="372268"/>
                  </a:lnTo>
                  <a:lnTo>
                    <a:pt x="1446213" y="369093"/>
                  </a:lnTo>
                  <a:lnTo>
                    <a:pt x="1473597" y="366713"/>
                  </a:lnTo>
                  <a:lnTo>
                    <a:pt x="1501775" y="364729"/>
                  </a:lnTo>
                  <a:lnTo>
                    <a:pt x="1529953" y="363935"/>
                  </a:lnTo>
                  <a:lnTo>
                    <a:pt x="1558528" y="363538"/>
                  </a:lnTo>
                  <a:close/>
                  <a:moveTo>
                    <a:pt x="852488" y="277813"/>
                  </a:moveTo>
                  <a:lnTo>
                    <a:pt x="826703" y="300832"/>
                  </a:lnTo>
                  <a:lnTo>
                    <a:pt x="801712" y="324247"/>
                  </a:lnTo>
                  <a:lnTo>
                    <a:pt x="777910" y="347663"/>
                  </a:lnTo>
                  <a:lnTo>
                    <a:pt x="754109" y="372269"/>
                  </a:lnTo>
                  <a:lnTo>
                    <a:pt x="731497" y="397272"/>
                  </a:lnTo>
                  <a:lnTo>
                    <a:pt x="709679" y="422672"/>
                  </a:lnTo>
                  <a:lnTo>
                    <a:pt x="688258" y="448072"/>
                  </a:lnTo>
                  <a:lnTo>
                    <a:pt x="667630" y="473869"/>
                  </a:lnTo>
                  <a:lnTo>
                    <a:pt x="647796" y="500460"/>
                  </a:lnTo>
                  <a:lnTo>
                    <a:pt x="628755" y="527447"/>
                  </a:lnTo>
                  <a:lnTo>
                    <a:pt x="610507" y="554435"/>
                  </a:lnTo>
                  <a:lnTo>
                    <a:pt x="593052" y="581819"/>
                  </a:lnTo>
                  <a:lnTo>
                    <a:pt x="575995" y="609601"/>
                  </a:lnTo>
                  <a:lnTo>
                    <a:pt x="560127" y="637779"/>
                  </a:lnTo>
                  <a:lnTo>
                    <a:pt x="544656" y="665957"/>
                  </a:lnTo>
                  <a:lnTo>
                    <a:pt x="530375" y="694532"/>
                  </a:lnTo>
                  <a:lnTo>
                    <a:pt x="516888" y="723107"/>
                  </a:lnTo>
                  <a:lnTo>
                    <a:pt x="503797" y="752079"/>
                  </a:lnTo>
                  <a:lnTo>
                    <a:pt x="491896" y="781448"/>
                  </a:lnTo>
                  <a:lnTo>
                    <a:pt x="480392" y="810419"/>
                  </a:lnTo>
                  <a:lnTo>
                    <a:pt x="469682" y="839788"/>
                  </a:lnTo>
                  <a:lnTo>
                    <a:pt x="460161" y="869157"/>
                  </a:lnTo>
                  <a:lnTo>
                    <a:pt x="451037" y="898923"/>
                  </a:lnTo>
                  <a:lnTo>
                    <a:pt x="443103" y="928291"/>
                  </a:lnTo>
                  <a:lnTo>
                    <a:pt x="435566" y="958057"/>
                  </a:lnTo>
                  <a:lnTo>
                    <a:pt x="428823" y="987823"/>
                  </a:lnTo>
                  <a:lnTo>
                    <a:pt x="422872" y="1017588"/>
                  </a:lnTo>
                  <a:lnTo>
                    <a:pt x="417715" y="1047354"/>
                  </a:lnTo>
                  <a:lnTo>
                    <a:pt x="413352" y="1076326"/>
                  </a:lnTo>
                  <a:lnTo>
                    <a:pt x="409781" y="1106091"/>
                  </a:lnTo>
                  <a:lnTo>
                    <a:pt x="407401" y="1135857"/>
                  </a:lnTo>
                  <a:lnTo>
                    <a:pt x="405021" y="1165226"/>
                  </a:lnTo>
                  <a:lnTo>
                    <a:pt x="287204" y="1130698"/>
                  </a:lnTo>
                  <a:lnTo>
                    <a:pt x="280857" y="1153320"/>
                  </a:lnTo>
                  <a:lnTo>
                    <a:pt x="274510" y="1175941"/>
                  </a:lnTo>
                  <a:lnTo>
                    <a:pt x="269353" y="1198960"/>
                  </a:lnTo>
                  <a:lnTo>
                    <a:pt x="264196" y="1221979"/>
                  </a:lnTo>
                  <a:lnTo>
                    <a:pt x="259436" y="1244998"/>
                  </a:lnTo>
                  <a:lnTo>
                    <a:pt x="255072" y="1268016"/>
                  </a:lnTo>
                  <a:lnTo>
                    <a:pt x="251105" y="1291035"/>
                  </a:lnTo>
                  <a:lnTo>
                    <a:pt x="247535" y="1314848"/>
                  </a:lnTo>
                  <a:lnTo>
                    <a:pt x="244361" y="1337866"/>
                  </a:lnTo>
                  <a:lnTo>
                    <a:pt x="241981" y="1361679"/>
                  </a:lnTo>
                  <a:lnTo>
                    <a:pt x="239601" y="1384698"/>
                  </a:lnTo>
                  <a:lnTo>
                    <a:pt x="238014" y="1408113"/>
                  </a:lnTo>
                  <a:lnTo>
                    <a:pt x="236824" y="1431926"/>
                  </a:lnTo>
                  <a:lnTo>
                    <a:pt x="235237" y="1455341"/>
                  </a:lnTo>
                  <a:lnTo>
                    <a:pt x="234841" y="1478757"/>
                  </a:lnTo>
                  <a:lnTo>
                    <a:pt x="234841" y="1502570"/>
                  </a:lnTo>
                  <a:lnTo>
                    <a:pt x="234841" y="1525985"/>
                  </a:lnTo>
                  <a:lnTo>
                    <a:pt x="235634" y="1549798"/>
                  </a:lnTo>
                  <a:lnTo>
                    <a:pt x="236824" y="1573213"/>
                  </a:lnTo>
                  <a:lnTo>
                    <a:pt x="238014" y="1596629"/>
                  </a:lnTo>
                  <a:lnTo>
                    <a:pt x="239998" y="1620045"/>
                  </a:lnTo>
                  <a:lnTo>
                    <a:pt x="242378" y="1643460"/>
                  </a:lnTo>
                  <a:lnTo>
                    <a:pt x="244758" y="1666876"/>
                  </a:lnTo>
                  <a:lnTo>
                    <a:pt x="247932" y="1690291"/>
                  </a:lnTo>
                  <a:lnTo>
                    <a:pt x="251899" y="1713310"/>
                  </a:lnTo>
                  <a:lnTo>
                    <a:pt x="255865" y="1736726"/>
                  </a:lnTo>
                  <a:lnTo>
                    <a:pt x="260229" y="1760142"/>
                  </a:lnTo>
                  <a:lnTo>
                    <a:pt x="264989" y="1782763"/>
                  </a:lnTo>
                  <a:lnTo>
                    <a:pt x="270146" y="1805782"/>
                  </a:lnTo>
                  <a:lnTo>
                    <a:pt x="275303" y="1828404"/>
                  </a:lnTo>
                  <a:lnTo>
                    <a:pt x="281650" y="1851423"/>
                  </a:lnTo>
                  <a:lnTo>
                    <a:pt x="287997" y="1874045"/>
                  </a:lnTo>
                  <a:lnTo>
                    <a:pt x="295138" y="1896667"/>
                  </a:lnTo>
                  <a:lnTo>
                    <a:pt x="302278" y="1918892"/>
                  </a:lnTo>
                  <a:lnTo>
                    <a:pt x="309419" y="1941117"/>
                  </a:lnTo>
                  <a:lnTo>
                    <a:pt x="317749" y="1963342"/>
                  </a:lnTo>
                  <a:lnTo>
                    <a:pt x="326080" y="1985170"/>
                  </a:lnTo>
                  <a:lnTo>
                    <a:pt x="334807" y="2006998"/>
                  </a:lnTo>
                  <a:lnTo>
                    <a:pt x="343931" y="2028826"/>
                  </a:lnTo>
                  <a:lnTo>
                    <a:pt x="353451" y="2050257"/>
                  </a:lnTo>
                  <a:lnTo>
                    <a:pt x="363765" y="2071688"/>
                  </a:lnTo>
                  <a:lnTo>
                    <a:pt x="374079" y="2092723"/>
                  </a:lnTo>
                  <a:lnTo>
                    <a:pt x="385187" y="2113757"/>
                  </a:lnTo>
                  <a:lnTo>
                    <a:pt x="395897" y="2134395"/>
                  </a:lnTo>
                  <a:lnTo>
                    <a:pt x="407401" y="2155032"/>
                  </a:lnTo>
                  <a:lnTo>
                    <a:pt x="419302" y="2175273"/>
                  </a:lnTo>
                  <a:lnTo>
                    <a:pt x="431599" y="2195117"/>
                  </a:lnTo>
                  <a:lnTo>
                    <a:pt x="443897" y="2215357"/>
                  </a:lnTo>
                  <a:lnTo>
                    <a:pt x="456988" y="2234804"/>
                  </a:lnTo>
                  <a:lnTo>
                    <a:pt x="470078" y="2254648"/>
                  </a:lnTo>
                  <a:lnTo>
                    <a:pt x="483566" y="2273698"/>
                  </a:lnTo>
                  <a:lnTo>
                    <a:pt x="497450" y="2292748"/>
                  </a:lnTo>
                  <a:lnTo>
                    <a:pt x="512127" y="2311401"/>
                  </a:lnTo>
                  <a:lnTo>
                    <a:pt x="526408" y="2329657"/>
                  </a:lnTo>
                  <a:lnTo>
                    <a:pt x="541483" y="2347914"/>
                  </a:lnTo>
                  <a:lnTo>
                    <a:pt x="556557" y="2365773"/>
                  </a:lnTo>
                  <a:lnTo>
                    <a:pt x="572028" y="2384029"/>
                  </a:lnTo>
                  <a:lnTo>
                    <a:pt x="587895" y="2401492"/>
                  </a:lnTo>
                  <a:lnTo>
                    <a:pt x="604160" y="2418160"/>
                  </a:lnTo>
                  <a:lnTo>
                    <a:pt x="620821" y="2434829"/>
                  </a:lnTo>
                  <a:lnTo>
                    <a:pt x="637878" y="2451498"/>
                  </a:lnTo>
                  <a:lnTo>
                    <a:pt x="654539" y="2467770"/>
                  </a:lnTo>
                  <a:lnTo>
                    <a:pt x="671994" y="2483645"/>
                  </a:lnTo>
                  <a:lnTo>
                    <a:pt x="689448" y="2499520"/>
                  </a:lnTo>
                  <a:lnTo>
                    <a:pt x="574011" y="2632076"/>
                  </a:lnTo>
                  <a:lnTo>
                    <a:pt x="554177" y="2614217"/>
                  </a:lnTo>
                  <a:lnTo>
                    <a:pt x="534739" y="2596357"/>
                  </a:lnTo>
                  <a:lnTo>
                    <a:pt x="514904" y="2578101"/>
                  </a:lnTo>
                  <a:lnTo>
                    <a:pt x="496260" y="2559448"/>
                  </a:lnTo>
                  <a:lnTo>
                    <a:pt x="477615" y="2540001"/>
                  </a:lnTo>
                  <a:lnTo>
                    <a:pt x="459368" y="2520951"/>
                  </a:lnTo>
                  <a:lnTo>
                    <a:pt x="441120" y="2501107"/>
                  </a:lnTo>
                  <a:lnTo>
                    <a:pt x="423665" y="2481264"/>
                  </a:lnTo>
                  <a:lnTo>
                    <a:pt x="406211" y="2460626"/>
                  </a:lnTo>
                  <a:lnTo>
                    <a:pt x="389550" y="2439989"/>
                  </a:lnTo>
                  <a:lnTo>
                    <a:pt x="373286" y="2419351"/>
                  </a:lnTo>
                  <a:lnTo>
                    <a:pt x="357021" y="2398317"/>
                  </a:lnTo>
                  <a:lnTo>
                    <a:pt x="340757" y="2376489"/>
                  </a:lnTo>
                  <a:lnTo>
                    <a:pt x="325683" y="2355057"/>
                  </a:lnTo>
                  <a:lnTo>
                    <a:pt x="311005" y="2332832"/>
                  </a:lnTo>
                  <a:lnTo>
                    <a:pt x="295931" y="2310607"/>
                  </a:lnTo>
                  <a:lnTo>
                    <a:pt x="282047" y="2287985"/>
                  </a:lnTo>
                  <a:lnTo>
                    <a:pt x="268163" y="2264967"/>
                  </a:lnTo>
                  <a:lnTo>
                    <a:pt x="254675" y="2241948"/>
                  </a:lnTo>
                  <a:lnTo>
                    <a:pt x="241981" y="2218929"/>
                  </a:lnTo>
                  <a:lnTo>
                    <a:pt x="229287" y="2195117"/>
                  </a:lnTo>
                  <a:lnTo>
                    <a:pt x="216990" y="2171701"/>
                  </a:lnTo>
                  <a:lnTo>
                    <a:pt x="205089" y="2147492"/>
                  </a:lnTo>
                  <a:lnTo>
                    <a:pt x="193982" y="2123282"/>
                  </a:lnTo>
                  <a:lnTo>
                    <a:pt x="182874" y="2099073"/>
                  </a:lnTo>
                  <a:lnTo>
                    <a:pt x="172560" y="2074467"/>
                  </a:lnTo>
                  <a:lnTo>
                    <a:pt x="162643" y="2049860"/>
                  </a:lnTo>
                  <a:lnTo>
                    <a:pt x="152726" y="2024857"/>
                  </a:lnTo>
                  <a:lnTo>
                    <a:pt x="143602" y="1999854"/>
                  </a:lnTo>
                  <a:lnTo>
                    <a:pt x="135271" y="1974454"/>
                  </a:lnTo>
                  <a:lnTo>
                    <a:pt x="126941" y="1949054"/>
                  </a:lnTo>
                  <a:lnTo>
                    <a:pt x="119404" y="1923654"/>
                  </a:lnTo>
                  <a:lnTo>
                    <a:pt x="111867" y="1897857"/>
                  </a:lnTo>
                  <a:lnTo>
                    <a:pt x="105123" y="1872060"/>
                  </a:lnTo>
                  <a:lnTo>
                    <a:pt x="98776" y="1845867"/>
                  </a:lnTo>
                  <a:lnTo>
                    <a:pt x="93222" y="1820467"/>
                  </a:lnTo>
                  <a:lnTo>
                    <a:pt x="87272" y="1794273"/>
                  </a:lnTo>
                  <a:lnTo>
                    <a:pt x="82512" y="1768079"/>
                  </a:lnTo>
                  <a:lnTo>
                    <a:pt x="78148" y="1741885"/>
                  </a:lnTo>
                  <a:lnTo>
                    <a:pt x="74181" y="1714898"/>
                  </a:lnTo>
                  <a:lnTo>
                    <a:pt x="70214" y="1688704"/>
                  </a:lnTo>
                  <a:lnTo>
                    <a:pt x="67437" y="1662113"/>
                  </a:lnTo>
                  <a:lnTo>
                    <a:pt x="64661" y="1635523"/>
                  </a:lnTo>
                  <a:lnTo>
                    <a:pt x="62677" y="1609329"/>
                  </a:lnTo>
                  <a:lnTo>
                    <a:pt x="61090" y="1582738"/>
                  </a:lnTo>
                  <a:lnTo>
                    <a:pt x="59900" y="1556148"/>
                  </a:lnTo>
                  <a:lnTo>
                    <a:pt x="59107" y="1529557"/>
                  </a:lnTo>
                  <a:lnTo>
                    <a:pt x="58710" y="1502570"/>
                  </a:lnTo>
                  <a:lnTo>
                    <a:pt x="59107" y="1475979"/>
                  </a:lnTo>
                  <a:lnTo>
                    <a:pt x="59504" y="1449388"/>
                  </a:lnTo>
                  <a:lnTo>
                    <a:pt x="60694" y="1422401"/>
                  </a:lnTo>
                  <a:lnTo>
                    <a:pt x="62677" y="1395810"/>
                  </a:lnTo>
                  <a:lnTo>
                    <a:pt x="64264" y="1369616"/>
                  </a:lnTo>
                  <a:lnTo>
                    <a:pt x="67041" y="1343026"/>
                  </a:lnTo>
                  <a:lnTo>
                    <a:pt x="69818" y="1316435"/>
                  </a:lnTo>
                  <a:lnTo>
                    <a:pt x="73388" y="1290241"/>
                  </a:lnTo>
                  <a:lnTo>
                    <a:pt x="77355" y="1263651"/>
                  </a:lnTo>
                  <a:lnTo>
                    <a:pt x="81718" y="1237457"/>
                  </a:lnTo>
                  <a:lnTo>
                    <a:pt x="86479" y="1211263"/>
                  </a:lnTo>
                  <a:lnTo>
                    <a:pt x="92032" y="1185070"/>
                  </a:lnTo>
                  <a:lnTo>
                    <a:pt x="97983" y="1158876"/>
                  </a:lnTo>
                  <a:lnTo>
                    <a:pt x="103933" y="1133079"/>
                  </a:lnTo>
                  <a:lnTo>
                    <a:pt x="111073" y="1107282"/>
                  </a:lnTo>
                  <a:lnTo>
                    <a:pt x="117817" y="1081485"/>
                  </a:lnTo>
                  <a:lnTo>
                    <a:pt x="0" y="1047354"/>
                  </a:lnTo>
                  <a:lnTo>
                    <a:pt x="17454" y="1012429"/>
                  </a:lnTo>
                  <a:lnTo>
                    <a:pt x="36099" y="977901"/>
                  </a:lnTo>
                  <a:lnTo>
                    <a:pt x="55140" y="943769"/>
                  </a:lnTo>
                  <a:lnTo>
                    <a:pt x="74578" y="910035"/>
                  </a:lnTo>
                  <a:lnTo>
                    <a:pt x="95206" y="877888"/>
                  </a:lnTo>
                  <a:lnTo>
                    <a:pt x="116627" y="845344"/>
                  </a:lnTo>
                  <a:lnTo>
                    <a:pt x="138842" y="813991"/>
                  </a:lnTo>
                  <a:lnTo>
                    <a:pt x="161453" y="783432"/>
                  </a:lnTo>
                  <a:lnTo>
                    <a:pt x="184858" y="753269"/>
                  </a:lnTo>
                  <a:lnTo>
                    <a:pt x="208659" y="724298"/>
                  </a:lnTo>
                  <a:lnTo>
                    <a:pt x="233254" y="695723"/>
                  </a:lnTo>
                  <a:lnTo>
                    <a:pt x="258642" y="667941"/>
                  </a:lnTo>
                  <a:lnTo>
                    <a:pt x="284030" y="640954"/>
                  </a:lnTo>
                  <a:lnTo>
                    <a:pt x="310212" y="614760"/>
                  </a:lnTo>
                  <a:lnTo>
                    <a:pt x="337584" y="588963"/>
                  </a:lnTo>
                  <a:lnTo>
                    <a:pt x="364559" y="563960"/>
                  </a:lnTo>
                  <a:lnTo>
                    <a:pt x="392327" y="539751"/>
                  </a:lnTo>
                  <a:lnTo>
                    <a:pt x="420889" y="516732"/>
                  </a:lnTo>
                  <a:lnTo>
                    <a:pt x="449054" y="494507"/>
                  </a:lnTo>
                  <a:lnTo>
                    <a:pt x="478409" y="472679"/>
                  </a:lnTo>
                  <a:lnTo>
                    <a:pt x="508161" y="452041"/>
                  </a:lnTo>
                  <a:lnTo>
                    <a:pt x="537912" y="432197"/>
                  </a:lnTo>
                  <a:lnTo>
                    <a:pt x="567664" y="412751"/>
                  </a:lnTo>
                  <a:lnTo>
                    <a:pt x="598209" y="394494"/>
                  </a:lnTo>
                  <a:lnTo>
                    <a:pt x="629548" y="377032"/>
                  </a:lnTo>
                  <a:lnTo>
                    <a:pt x="660490" y="359966"/>
                  </a:lnTo>
                  <a:lnTo>
                    <a:pt x="691828" y="344488"/>
                  </a:lnTo>
                  <a:lnTo>
                    <a:pt x="723564" y="329407"/>
                  </a:lnTo>
                  <a:lnTo>
                    <a:pt x="755695" y="315119"/>
                  </a:lnTo>
                  <a:lnTo>
                    <a:pt x="787827" y="302022"/>
                  </a:lnTo>
                  <a:lnTo>
                    <a:pt x="819563" y="289322"/>
                  </a:lnTo>
                  <a:lnTo>
                    <a:pt x="852488" y="277813"/>
                  </a:lnTo>
                  <a:close/>
                  <a:moveTo>
                    <a:pt x="1541357" y="0"/>
                  </a:moveTo>
                  <a:lnTo>
                    <a:pt x="1567964" y="0"/>
                  </a:lnTo>
                  <a:lnTo>
                    <a:pt x="1594571" y="0"/>
                  </a:lnTo>
                  <a:lnTo>
                    <a:pt x="1621178" y="794"/>
                  </a:lnTo>
                  <a:lnTo>
                    <a:pt x="1647785" y="2780"/>
                  </a:lnTo>
                  <a:lnTo>
                    <a:pt x="1674392" y="4368"/>
                  </a:lnTo>
                  <a:lnTo>
                    <a:pt x="1700999" y="6751"/>
                  </a:lnTo>
                  <a:lnTo>
                    <a:pt x="1727209" y="9133"/>
                  </a:lnTo>
                  <a:lnTo>
                    <a:pt x="1753816" y="12707"/>
                  </a:lnTo>
                  <a:lnTo>
                    <a:pt x="1780423" y="16281"/>
                  </a:lnTo>
                  <a:lnTo>
                    <a:pt x="1806633" y="20251"/>
                  </a:lnTo>
                  <a:lnTo>
                    <a:pt x="1833240" y="25016"/>
                  </a:lnTo>
                  <a:lnTo>
                    <a:pt x="1859450" y="30179"/>
                  </a:lnTo>
                  <a:lnTo>
                    <a:pt x="1885660" y="35341"/>
                  </a:lnTo>
                  <a:lnTo>
                    <a:pt x="1911076" y="41694"/>
                  </a:lnTo>
                  <a:lnTo>
                    <a:pt x="1937286" y="48047"/>
                  </a:lnTo>
                  <a:lnTo>
                    <a:pt x="1963099" y="55195"/>
                  </a:lnTo>
                  <a:lnTo>
                    <a:pt x="1988911" y="62343"/>
                  </a:lnTo>
                  <a:lnTo>
                    <a:pt x="2014327" y="70284"/>
                  </a:lnTo>
                  <a:lnTo>
                    <a:pt x="2039743" y="78623"/>
                  </a:lnTo>
                  <a:lnTo>
                    <a:pt x="2065159" y="87359"/>
                  </a:lnTo>
                  <a:lnTo>
                    <a:pt x="2089780" y="96492"/>
                  </a:lnTo>
                  <a:lnTo>
                    <a:pt x="2114799" y="106419"/>
                  </a:lnTo>
                  <a:lnTo>
                    <a:pt x="2139420" y="116743"/>
                  </a:lnTo>
                  <a:lnTo>
                    <a:pt x="2164041" y="127067"/>
                  </a:lnTo>
                  <a:lnTo>
                    <a:pt x="2188266" y="138186"/>
                  </a:lnTo>
                  <a:lnTo>
                    <a:pt x="2212093" y="149304"/>
                  </a:lnTo>
                  <a:lnTo>
                    <a:pt x="2236317" y="161614"/>
                  </a:lnTo>
                  <a:lnTo>
                    <a:pt x="2259747" y="173923"/>
                  </a:lnTo>
                  <a:lnTo>
                    <a:pt x="2283575" y="186630"/>
                  </a:lnTo>
                  <a:lnTo>
                    <a:pt x="2306608" y="199734"/>
                  </a:lnTo>
                  <a:lnTo>
                    <a:pt x="2329641" y="213235"/>
                  </a:lnTo>
                  <a:lnTo>
                    <a:pt x="2352277" y="227133"/>
                  </a:lnTo>
                  <a:lnTo>
                    <a:pt x="2375309" y="241428"/>
                  </a:lnTo>
                  <a:lnTo>
                    <a:pt x="2397548" y="256120"/>
                  </a:lnTo>
                  <a:lnTo>
                    <a:pt x="2419390" y="271209"/>
                  </a:lnTo>
                  <a:lnTo>
                    <a:pt x="2441231" y="286696"/>
                  </a:lnTo>
                  <a:lnTo>
                    <a:pt x="2462676" y="302579"/>
                  </a:lnTo>
                  <a:lnTo>
                    <a:pt x="2483723" y="318860"/>
                  </a:lnTo>
                  <a:lnTo>
                    <a:pt x="2504374" y="335537"/>
                  </a:lnTo>
                  <a:lnTo>
                    <a:pt x="2525024" y="352612"/>
                  </a:lnTo>
                  <a:lnTo>
                    <a:pt x="2545277" y="370084"/>
                  </a:lnTo>
                  <a:lnTo>
                    <a:pt x="2565133" y="387555"/>
                  </a:lnTo>
                  <a:lnTo>
                    <a:pt x="2584989" y="405821"/>
                  </a:lnTo>
                  <a:lnTo>
                    <a:pt x="2604051" y="424087"/>
                  </a:lnTo>
                  <a:lnTo>
                    <a:pt x="2622715" y="442750"/>
                  </a:lnTo>
                  <a:lnTo>
                    <a:pt x="2641777" y="462207"/>
                  </a:lnTo>
                  <a:lnTo>
                    <a:pt x="2730335" y="376834"/>
                  </a:lnTo>
                  <a:lnTo>
                    <a:pt x="2752177" y="409792"/>
                  </a:lnTo>
                  <a:lnTo>
                    <a:pt x="2772827" y="442353"/>
                  </a:lnTo>
                  <a:lnTo>
                    <a:pt x="2792683" y="476105"/>
                  </a:lnTo>
                  <a:lnTo>
                    <a:pt x="2811745" y="510255"/>
                  </a:lnTo>
                  <a:lnTo>
                    <a:pt x="2829615" y="544404"/>
                  </a:lnTo>
                  <a:lnTo>
                    <a:pt x="2847089" y="578950"/>
                  </a:lnTo>
                  <a:lnTo>
                    <a:pt x="2862973" y="613100"/>
                  </a:lnTo>
                  <a:lnTo>
                    <a:pt x="2878461" y="648043"/>
                  </a:lnTo>
                  <a:lnTo>
                    <a:pt x="2892360" y="683781"/>
                  </a:lnTo>
                  <a:lnTo>
                    <a:pt x="2905862" y="719121"/>
                  </a:lnTo>
                  <a:lnTo>
                    <a:pt x="2918570" y="754462"/>
                  </a:lnTo>
                  <a:lnTo>
                    <a:pt x="2930087" y="790200"/>
                  </a:lnTo>
                  <a:lnTo>
                    <a:pt x="2940809" y="825937"/>
                  </a:lnTo>
                  <a:lnTo>
                    <a:pt x="2950340" y="861675"/>
                  </a:lnTo>
                  <a:lnTo>
                    <a:pt x="2959077" y="898207"/>
                  </a:lnTo>
                  <a:lnTo>
                    <a:pt x="2967019" y="934342"/>
                  </a:lnTo>
                  <a:lnTo>
                    <a:pt x="2974167" y="970079"/>
                  </a:lnTo>
                  <a:lnTo>
                    <a:pt x="2980124" y="1006214"/>
                  </a:lnTo>
                  <a:lnTo>
                    <a:pt x="2985286" y="1042746"/>
                  </a:lnTo>
                  <a:lnTo>
                    <a:pt x="2989258" y="1078484"/>
                  </a:lnTo>
                  <a:lnTo>
                    <a:pt x="2992832" y="1114618"/>
                  </a:lnTo>
                  <a:lnTo>
                    <a:pt x="2995214" y="1150356"/>
                  </a:lnTo>
                  <a:lnTo>
                    <a:pt x="2996406" y="1186491"/>
                  </a:lnTo>
                  <a:lnTo>
                    <a:pt x="2997200" y="1222228"/>
                  </a:lnTo>
                  <a:lnTo>
                    <a:pt x="2996803" y="1257569"/>
                  </a:lnTo>
                  <a:lnTo>
                    <a:pt x="2995611" y="1292910"/>
                  </a:lnTo>
                  <a:lnTo>
                    <a:pt x="2993626" y="1327853"/>
                  </a:lnTo>
                  <a:lnTo>
                    <a:pt x="2990846" y="1362797"/>
                  </a:lnTo>
                  <a:lnTo>
                    <a:pt x="2986875" y="1397740"/>
                  </a:lnTo>
                  <a:lnTo>
                    <a:pt x="2982507" y="1432286"/>
                  </a:lnTo>
                  <a:lnTo>
                    <a:pt x="2977344" y="1466436"/>
                  </a:lnTo>
                  <a:lnTo>
                    <a:pt x="2970593" y="1500188"/>
                  </a:lnTo>
                  <a:lnTo>
                    <a:pt x="2963445" y="1466833"/>
                  </a:lnTo>
                  <a:lnTo>
                    <a:pt x="2956297" y="1433478"/>
                  </a:lnTo>
                  <a:lnTo>
                    <a:pt x="2947560" y="1400123"/>
                  </a:lnTo>
                  <a:lnTo>
                    <a:pt x="2938426" y="1367959"/>
                  </a:lnTo>
                  <a:lnTo>
                    <a:pt x="2928101" y="1335795"/>
                  </a:lnTo>
                  <a:lnTo>
                    <a:pt x="2917379" y="1304425"/>
                  </a:lnTo>
                  <a:lnTo>
                    <a:pt x="2905465" y="1272658"/>
                  </a:lnTo>
                  <a:lnTo>
                    <a:pt x="2893155" y="1241686"/>
                  </a:lnTo>
                  <a:lnTo>
                    <a:pt x="2880447" y="1211507"/>
                  </a:lnTo>
                  <a:lnTo>
                    <a:pt x="2866547" y="1181329"/>
                  </a:lnTo>
                  <a:lnTo>
                    <a:pt x="2852648" y="1152341"/>
                  </a:lnTo>
                  <a:lnTo>
                    <a:pt x="2837558" y="1123354"/>
                  </a:lnTo>
                  <a:lnTo>
                    <a:pt x="2822070" y="1095161"/>
                  </a:lnTo>
                  <a:lnTo>
                    <a:pt x="2805391" y="1066968"/>
                  </a:lnTo>
                  <a:lnTo>
                    <a:pt x="2788712" y="1039569"/>
                  </a:lnTo>
                  <a:lnTo>
                    <a:pt x="2771239" y="1012965"/>
                  </a:lnTo>
                  <a:lnTo>
                    <a:pt x="2752971" y="986757"/>
                  </a:lnTo>
                  <a:lnTo>
                    <a:pt x="2734703" y="960946"/>
                  </a:lnTo>
                  <a:lnTo>
                    <a:pt x="2715642" y="935930"/>
                  </a:lnTo>
                  <a:lnTo>
                    <a:pt x="2695786" y="911708"/>
                  </a:lnTo>
                  <a:lnTo>
                    <a:pt x="2675930" y="887883"/>
                  </a:lnTo>
                  <a:lnTo>
                    <a:pt x="2654882" y="864852"/>
                  </a:lnTo>
                  <a:lnTo>
                    <a:pt x="2633835" y="842218"/>
                  </a:lnTo>
                  <a:lnTo>
                    <a:pt x="2611993" y="820378"/>
                  </a:lnTo>
                  <a:lnTo>
                    <a:pt x="2590152" y="798936"/>
                  </a:lnTo>
                  <a:lnTo>
                    <a:pt x="2567913" y="778287"/>
                  </a:lnTo>
                  <a:lnTo>
                    <a:pt x="2544880" y="758830"/>
                  </a:lnTo>
                  <a:lnTo>
                    <a:pt x="2521450" y="739373"/>
                  </a:lnTo>
                  <a:lnTo>
                    <a:pt x="2498020" y="720710"/>
                  </a:lnTo>
                  <a:lnTo>
                    <a:pt x="2474193" y="702841"/>
                  </a:lnTo>
                  <a:lnTo>
                    <a:pt x="2449968" y="685766"/>
                  </a:lnTo>
                  <a:lnTo>
                    <a:pt x="2425347" y="669089"/>
                  </a:lnTo>
                  <a:lnTo>
                    <a:pt x="2514699" y="584113"/>
                  </a:lnTo>
                  <a:lnTo>
                    <a:pt x="2498020" y="567038"/>
                  </a:lnTo>
                  <a:lnTo>
                    <a:pt x="2481341" y="550360"/>
                  </a:lnTo>
                  <a:lnTo>
                    <a:pt x="2464265" y="534080"/>
                  </a:lnTo>
                  <a:lnTo>
                    <a:pt x="2446791" y="518196"/>
                  </a:lnTo>
                  <a:lnTo>
                    <a:pt x="2429318" y="502313"/>
                  </a:lnTo>
                  <a:lnTo>
                    <a:pt x="2411447" y="487224"/>
                  </a:lnTo>
                  <a:lnTo>
                    <a:pt x="2393180" y="472134"/>
                  </a:lnTo>
                  <a:lnTo>
                    <a:pt x="2374912" y="457442"/>
                  </a:lnTo>
                  <a:lnTo>
                    <a:pt x="2356248" y="442750"/>
                  </a:lnTo>
                  <a:lnTo>
                    <a:pt x="2337186" y="428852"/>
                  </a:lnTo>
                  <a:lnTo>
                    <a:pt x="2318124" y="415351"/>
                  </a:lnTo>
                  <a:lnTo>
                    <a:pt x="2298665" y="401850"/>
                  </a:lnTo>
                  <a:lnTo>
                    <a:pt x="2279206" y="389144"/>
                  </a:lnTo>
                  <a:lnTo>
                    <a:pt x="2258953" y="376437"/>
                  </a:lnTo>
                  <a:lnTo>
                    <a:pt x="2238700" y="363730"/>
                  </a:lnTo>
                  <a:lnTo>
                    <a:pt x="2218844" y="352215"/>
                  </a:lnTo>
                  <a:lnTo>
                    <a:pt x="2198194" y="340699"/>
                  </a:lnTo>
                  <a:lnTo>
                    <a:pt x="2177544" y="329184"/>
                  </a:lnTo>
                  <a:lnTo>
                    <a:pt x="2156893" y="318462"/>
                  </a:lnTo>
                  <a:lnTo>
                    <a:pt x="2135449" y="308138"/>
                  </a:lnTo>
                  <a:lnTo>
                    <a:pt x="2114401" y="297814"/>
                  </a:lnTo>
                  <a:lnTo>
                    <a:pt x="2092957" y="288284"/>
                  </a:lnTo>
                  <a:lnTo>
                    <a:pt x="2071115" y="278754"/>
                  </a:lnTo>
                  <a:lnTo>
                    <a:pt x="2049274" y="270018"/>
                  </a:lnTo>
                  <a:lnTo>
                    <a:pt x="2027432" y="261282"/>
                  </a:lnTo>
                  <a:lnTo>
                    <a:pt x="2005591" y="253341"/>
                  </a:lnTo>
                  <a:lnTo>
                    <a:pt x="1983352" y="245399"/>
                  </a:lnTo>
                  <a:lnTo>
                    <a:pt x="1961113" y="238251"/>
                  </a:lnTo>
                  <a:lnTo>
                    <a:pt x="1938477" y="231104"/>
                  </a:lnTo>
                  <a:lnTo>
                    <a:pt x="1915444" y="224353"/>
                  </a:lnTo>
                  <a:lnTo>
                    <a:pt x="1892808" y="218397"/>
                  </a:lnTo>
                  <a:lnTo>
                    <a:pt x="1870173" y="212838"/>
                  </a:lnTo>
                  <a:lnTo>
                    <a:pt x="1847139" y="207676"/>
                  </a:lnTo>
                  <a:lnTo>
                    <a:pt x="1824107" y="202514"/>
                  </a:lnTo>
                  <a:lnTo>
                    <a:pt x="1801074" y="197749"/>
                  </a:lnTo>
                  <a:lnTo>
                    <a:pt x="1778041" y="193778"/>
                  </a:lnTo>
                  <a:lnTo>
                    <a:pt x="1754213" y="190601"/>
                  </a:lnTo>
                  <a:lnTo>
                    <a:pt x="1731180" y="187027"/>
                  </a:lnTo>
                  <a:lnTo>
                    <a:pt x="1707750" y="184248"/>
                  </a:lnTo>
                  <a:lnTo>
                    <a:pt x="1684320" y="181865"/>
                  </a:lnTo>
                  <a:lnTo>
                    <a:pt x="1660890" y="179483"/>
                  </a:lnTo>
                  <a:lnTo>
                    <a:pt x="1637460" y="178291"/>
                  </a:lnTo>
                  <a:lnTo>
                    <a:pt x="1613633" y="177100"/>
                  </a:lnTo>
                  <a:lnTo>
                    <a:pt x="1590203" y="175909"/>
                  </a:lnTo>
                  <a:lnTo>
                    <a:pt x="1566375" y="175909"/>
                  </a:lnTo>
                  <a:lnTo>
                    <a:pt x="1542945" y="175909"/>
                  </a:lnTo>
                  <a:lnTo>
                    <a:pt x="1519515" y="176306"/>
                  </a:lnTo>
                  <a:lnTo>
                    <a:pt x="1495688" y="177497"/>
                  </a:lnTo>
                  <a:lnTo>
                    <a:pt x="1472655" y="178689"/>
                  </a:lnTo>
                  <a:lnTo>
                    <a:pt x="1449225" y="180277"/>
                  </a:lnTo>
                  <a:lnTo>
                    <a:pt x="1425398" y="182659"/>
                  </a:lnTo>
                  <a:lnTo>
                    <a:pt x="1401968" y="184645"/>
                  </a:lnTo>
                  <a:lnTo>
                    <a:pt x="1378537" y="187821"/>
                  </a:lnTo>
                  <a:lnTo>
                    <a:pt x="1355107" y="191395"/>
                  </a:lnTo>
                  <a:lnTo>
                    <a:pt x="1332074" y="194969"/>
                  </a:lnTo>
                  <a:lnTo>
                    <a:pt x="1308644" y="199337"/>
                  </a:lnTo>
                  <a:lnTo>
                    <a:pt x="1285611" y="204102"/>
                  </a:lnTo>
                  <a:lnTo>
                    <a:pt x="1262975" y="208867"/>
                  </a:lnTo>
                  <a:lnTo>
                    <a:pt x="1239943" y="214029"/>
                  </a:lnTo>
                  <a:lnTo>
                    <a:pt x="1216910" y="219985"/>
                  </a:lnTo>
                  <a:lnTo>
                    <a:pt x="1194274" y="226339"/>
                  </a:lnTo>
                  <a:lnTo>
                    <a:pt x="1171638" y="232692"/>
                  </a:lnTo>
                  <a:lnTo>
                    <a:pt x="1149399" y="240237"/>
                  </a:lnTo>
                  <a:lnTo>
                    <a:pt x="1127160" y="247781"/>
                  </a:lnTo>
                  <a:lnTo>
                    <a:pt x="1069975" y="81403"/>
                  </a:lnTo>
                  <a:lnTo>
                    <a:pt x="1094994" y="72667"/>
                  </a:lnTo>
                  <a:lnTo>
                    <a:pt x="1120409" y="64725"/>
                  </a:lnTo>
                  <a:lnTo>
                    <a:pt x="1146222" y="56783"/>
                  </a:lnTo>
                  <a:lnTo>
                    <a:pt x="1172035" y="49636"/>
                  </a:lnTo>
                  <a:lnTo>
                    <a:pt x="1197848" y="43282"/>
                  </a:lnTo>
                  <a:lnTo>
                    <a:pt x="1223661" y="37326"/>
                  </a:lnTo>
                  <a:lnTo>
                    <a:pt x="1249871" y="31370"/>
                  </a:lnTo>
                  <a:lnTo>
                    <a:pt x="1276080" y="26208"/>
                  </a:lnTo>
                  <a:lnTo>
                    <a:pt x="1302290" y="21443"/>
                  </a:lnTo>
                  <a:lnTo>
                    <a:pt x="1328500" y="17075"/>
                  </a:lnTo>
                  <a:lnTo>
                    <a:pt x="1355107" y="13501"/>
                  </a:lnTo>
                  <a:lnTo>
                    <a:pt x="1381317" y="9927"/>
                  </a:lnTo>
                  <a:lnTo>
                    <a:pt x="1407924" y="7545"/>
                  </a:lnTo>
                  <a:lnTo>
                    <a:pt x="1434531" y="4765"/>
                  </a:lnTo>
                  <a:lnTo>
                    <a:pt x="1461139" y="3177"/>
                  </a:lnTo>
                  <a:lnTo>
                    <a:pt x="1487746" y="1191"/>
                  </a:lnTo>
                  <a:lnTo>
                    <a:pt x="1514750" y="397"/>
                  </a:lnTo>
                  <a:lnTo>
                    <a:pt x="1541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99649" y="3182665"/>
            <a:ext cx="606641" cy="468561"/>
            <a:chOff x="6599649" y="3182665"/>
            <a:chExt cx="606641" cy="468561"/>
          </a:xfrm>
        </p:grpSpPr>
        <p:sp>
          <p:nvSpPr>
            <p:cNvPr id="33" name="MH_Other_14"/>
            <p:cNvSpPr/>
            <p:nvPr>
              <p:custDataLst>
                <p:tags r:id="rId12"/>
              </p:custDataLst>
            </p:nvPr>
          </p:nvSpPr>
          <p:spPr>
            <a:xfrm>
              <a:off x="6599649" y="3182665"/>
              <a:ext cx="606641" cy="4685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4" name="MH_Other_15"/>
            <p:cNvSpPr/>
            <p:nvPr>
              <p:custDataLst>
                <p:tags r:id="rId13"/>
              </p:custDataLst>
            </p:nvPr>
          </p:nvSpPr>
          <p:spPr bwMode="auto">
            <a:xfrm>
              <a:off x="6814690" y="3243781"/>
              <a:ext cx="160715" cy="362174"/>
            </a:xfrm>
            <a:custGeom>
              <a:avLst/>
              <a:gdLst>
                <a:gd name="T0" fmla="*/ 645836 w 1000125"/>
                <a:gd name="T1" fmla="*/ 2202388 h 2249488"/>
                <a:gd name="T2" fmla="*/ 499269 w 1000125"/>
                <a:gd name="T3" fmla="*/ 2249488 h 2249488"/>
                <a:gd name="T4" fmla="*/ 353019 w 1000125"/>
                <a:gd name="T5" fmla="*/ 2202388 h 2249488"/>
                <a:gd name="T6" fmla="*/ 729267 w 1000125"/>
                <a:gd name="T7" fmla="*/ 1946275 h 2249488"/>
                <a:gd name="T8" fmla="*/ 783907 w 1000125"/>
                <a:gd name="T9" fmla="*/ 2007378 h 2249488"/>
                <a:gd name="T10" fmla="*/ 264822 w 1000125"/>
                <a:gd name="T11" fmla="*/ 2057084 h 2249488"/>
                <a:gd name="T12" fmla="*/ 216853 w 1000125"/>
                <a:gd name="T13" fmla="*/ 1990599 h 2249488"/>
                <a:gd name="T14" fmla="*/ 734985 w 1000125"/>
                <a:gd name="T15" fmla="*/ 1798953 h 2249488"/>
                <a:gd name="T16" fmla="*/ 783272 w 1000125"/>
                <a:gd name="T17" fmla="*/ 1865249 h 2249488"/>
                <a:gd name="T18" fmla="*/ 259739 w 1000125"/>
                <a:gd name="T19" fmla="*/ 1908499 h 2249488"/>
                <a:gd name="T20" fmla="*/ 218124 w 1000125"/>
                <a:gd name="T21" fmla="*/ 1837784 h 2249488"/>
                <a:gd name="T22" fmla="*/ 893763 w 1000125"/>
                <a:gd name="T23" fmla="*/ 1480542 h 2249488"/>
                <a:gd name="T24" fmla="*/ 861683 w 1000125"/>
                <a:gd name="T25" fmla="*/ 1637130 h 2249488"/>
                <a:gd name="T26" fmla="*/ 205463 w 1000125"/>
                <a:gd name="T27" fmla="*/ 1744369 h 2249488"/>
                <a:gd name="T28" fmla="*/ 127009 w 1000125"/>
                <a:gd name="T29" fmla="*/ 1611190 h 2249488"/>
                <a:gd name="T30" fmla="*/ 300928 w 1000125"/>
                <a:gd name="T31" fmla="*/ 1209675 h 2249488"/>
                <a:gd name="T32" fmla="*/ 318768 w 1000125"/>
                <a:gd name="T33" fmla="*/ 1338180 h 2249488"/>
                <a:gd name="T34" fmla="*/ 150558 w 1000125"/>
                <a:gd name="T35" fmla="*/ 1356675 h 2249488"/>
                <a:gd name="T36" fmla="*/ 132081 w 1000125"/>
                <a:gd name="T37" fmla="*/ 1263564 h 2249488"/>
                <a:gd name="T38" fmla="*/ 300928 w 1000125"/>
                <a:gd name="T39" fmla="*/ 1209675 h 2249488"/>
                <a:gd name="T40" fmla="*/ 845505 w 1000125"/>
                <a:gd name="T41" fmla="*/ 1323023 h 2249488"/>
                <a:gd name="T42" fmla="*/ 697018 w 1000125"/>
                <a:gd name="T43" fmla="*/ 1357313 h 2249488"/>
                <a:gd name="T44" fmla="*/ 622933 w 1000125"/>
                <a:gd name="T45" fmla="*/ 1183957 h 2249488"/>
                <a:gd name="T46" fmla="*/ 763505 w 1000125"/>
                <a:gd name="T47" fmla="*/ 1118235 h 2249488"/>
                <a:gd name="T48" fmla="*/ 381083 w 1000125"/>
                <a:gd name="T49" fmla="*/ 950621 h 2249488"/>
                <a:gd name="T50" fmla="*/ 642138 w 1000125"/>
                <a:gd name="T51" fmla="*/ 924248 h 2249488"/>
                <a:gd name="T52" fmla="*/ 934423 w 1000125"/>
                <a:gd name="T53" fmla="*/ 817583 h 2249488"/>
                <a:gd name="T54" fmla="*/ 993142 w 1000125"/>
                <a:gd name="T55" fmla="*/ 878060 h 2249488"/>
                <a:gd name="T56" fmla="*/ 988064 w 1000125"/>
                <a:gd name="T57" fmla="*/ 964002 h 2249488"/>
                <a:gd name="T58" fmla="*/ 921727 w 1000125"/>
                <a:gd name="T59" fmla="*/ 1017158 h 2249488"/>
                <a:gd name="T60" fmla="*/ 26662 w 1000125"/>
                <a:gd name="T61" fmla="*/ 1152119 h 2249488"/>
                <a:gd name="T62" fmla="*/ 1904 w 1000125"/>
                <a:gd name="T63" fmla="*/ 1062039 h 2249488"/>
                <a:gd name="T64" fmla="*/ 49514 w 1000125"/>
                <a:gd name="T65" fmla="*/ 992649 h 2249488"/>
                <a:gd name="T66" fmla="*/ 784387 w 1000125"/>
                <a:gd name="T67" fmla="*/ 572155 h 2249488"/>
                <a:gd name="T68" fmla="*/ 292059 w 1000125"/>
                <a:gd name="T69" fmla="*/ 677858 h 2249488"/>
                <a:gd name="T70" fmla="*/ 823038 w 1000125"/>
                <a:gd name="T71" fmla="*/ 576294 h 2249488"/>
                <a:gd name="T72" fmla="*/ 960450 w 1000125"/>
                <a:gd name="T73" fmla="*/ 529551 h 2249488"/>
                <a:gd name="T74" fmla="*/ 999808 w 1000125"/>
                <a:gd name="T75" fmla="*/ 605939 h 2249488"/>
                <a:gd name="T76" fmla="*/ 970289 w 1000125"/>
                <a:gd name="T77" fmla="*/ 684547 h 2249488"/>
                <a:gd name="T78" fmla="*/ 105059 w 1000125"/>
                <a:gd name="T79" fmla="*/ 882650 h 2249488"/>
                <a:gd name="T80" fmla="*/ 6031 w 1000125"/>
                <a:gd name="T81" fmla="*/ 812601 h 2249488"/>
                <a:gd name="T82" fmla="*/ 12061 w 1000125"/>
                <a:gd name="T83" fmla="*/ 728922 h 2249488"/>
                <a:gd name="T84" fmla="*/ 78398 w 1000125"/>
                <a:gd name="T85" fmla="*/ 676306 h 2249488"/>
                <a:gd name="T86" fmla="*/ 563251 w 1000125"/>
                <a:gd name="T87" fmla="*/ 304601 h 2249488"/>
                <a:gd name="T88" fmla="*/ 458703 w 1000125"/>
                <a:gd name="T89" fmla="*/ 353314 h 2249488"/>
                <a:gd name="T90" fmla="*/ 909666 w 1000125"/>
                <a:gd name="T91" fmla="*/ 202567 h 2249488"/>
                <a:gd name="T92" fmla="*/ 981081 w 1000125"/>
                <a:gd name="T93" fmla="*/ 246811 h 2249488"/>
                <a:gd name="T94" fmla="*/ 996951 w 1000125"/>
                <a:gd name="T95" fmla="*/ 332116 h 2249488"/>
                <a:gd name="T96" fmla="*/ 945850 w 1000125"/>
                <a:gd name="T97" fmla="*/ 399278 h 2249488"/>
                <a:gd name="T98" fmla="*/ 61575 w 1000125"/>
                <a:gd name="T99" fmla="*/ 570206 h 2249488"/>
                <a:gd name="T100" fmla="*/ 317 w 1000125"/>
                <a:gd name="T101" fmla="*/ 479809 h 2249488"/>
                <a:gd name="T102" fmla="*/ 29518 w 1000125"/>
                <a:gd name="T103" fmla="*/ 400551 h 2249488"/>
                <a:gd name="T104" fmla="*/ 894431 w 1000125"/>
                <a:gd name="T105" fmla="*/ 201612 h 2249488"/>
                <a:gd name="T106" fmla="*/ 537230 w 1000125"/>
                <a:gd name="T107" fmla="*/ 26064 h 2249488"/>
                <a:gd name="T108" fmla="*/ 573088 w 1000125"/>
                <a:gd name="T109" fmla="*/ 104573 h 2249488"/>
                <a:gd name="T110" fmla="*/ 539769 w 1000125"/>
                <a:gd name="T111" fmla="*/ 182129 h 2249488"/>
                <a:gd name="T112" fmla="*/ 100275 w 1000125"/>
                <a:gd name="T113" fmla="*/ 287020 h 2249488"/>
                <a:gd name="T114" fmla="*/ 4443 w 1000125"/>
                <a:gd name="T115" fmla="*/ 212643 h 2249488"/>
                <a:gd name="T116" fmla="*/ 14280 w 1000125"/>
                <a:gd name="T117" fmla="*/ 128730 h 2249488"/>
                <a:gd name="T118" fmla="*/ 83456 w 1000125"/>
                <a:gd name="T119" fmla="*/ 78827 h 2249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00125" h="2249488">
                  <a:moveTo>
                    <a:pt x="301625" y="2105025"/>
                  </a:moveTo>
                  <a:lnTo>
                    <a:pt x="696913" y="2105025"/>
                  </a:lnTo>
                  <a:lnTo>
                    <a:pt x="696913" y="2112612"/>
                  </a:lnTo>
                  <a:lnTo>
                    <a:pt x="695961" y="2120199"/>
                  </a:lnTo>
                  <a:lnTo>
                    <a:pt x="694692" y="2127153"/>
                  </a:lnTo>
                  <a:lnTo>
                    <a:pt x="693106" y="2134424"/>
                  </a:lnTo>
                  <a:lnTo>
                    <a:pt x="690885" y="2141062"/>
                  </a:lnTo>
                  <a:lnTo>
                    <a:pt x="688347" y="2148016"/>
                  </a:lnTo>
                  <a:lnTo>
                    <a:pt x="685175" y="2154971"/>
                  </a:lnTo>
                  <a:lnTo>
                    <a:pt x="681685" y="2161293"/>
                  </a:lnTo>
                  <a:lnTo>
                    <a:pt x="677878" y="2167931"/>
                  </a:lnTo>
                  <a:lnTo>
                    <a:pt x="673120" y="2173938"/>
                  </a:lnTo>
                  <a:lnTo>
                    <a:pt x="668678" y="2179944"/>
                  </a:lnTo>
                  <a:lnTo>
                    <a:pt x="663285" y="2185634"/>
                  </a:lnTo>
                  <a:lnTo>
                    <a:pt x="657892" y="2191640"/>
                  </a:lnTo>
                  <a:lnTo>
                    <a:pt x="651864" y="2197014"/>
                  </a:lnTo>
                  <a:lnTo>
                    <a:pt x="645836" y="2202388"/>
                  </a:lnTo>
                  <a:lnTo>
                    <a:pt x="639174" y="2207129"/>
                  </a:lnTo>
                  <a:lnTo>
                    <a:pt x="632512" y="2211871"/>
                  </a:lnTo>
                  <a:lnTo>
                    <a:pt x="625215" y="2216613"/>
                  </a:lnTo>
                  <a:lnTo>
                    <a:pt x="617919" y="2220722"/>
                  </a:lnTo>
                  <a:lnTo>
                    <a:pt x="609988" y="2224832"/>
                  </a:lnTo>
                  <a:lnTo>
                    <a:pt x="601739" y="2228625"/>
                  </a:lnTo>
                  <a:lnTo>
                    <a:pt x="593491" y="2232102"/>
                  </a:lnTo>
                  <a:lnTo>
                    <a:pt x="585243" y="2234947"/>
                  </a:lnTo>
                  <a:lnTo>
                    <a:pt x="576360" y="2238108"/>
                  </a:lnTo>
                  <a:lnTo>
                    <a:pt x="567160" y="2240637"/>
                  </a:lnTo>
                  <a:lnTo>
                    <a:pt x="557959" y="2242850"/>
                  </a:lnTo>
                  <a:lnTo>
                    <a:pt x="548759" y="2244747"/>
                  </a:lnTo>
                  <a:lnTo>
                    <a:pt x="539242" y="2246327"/>
                  </a:lnTo>
                  <a:lnTo>
                    <a:pt x="529407" y="2247908"/>
                  </a:lnTo>
                  <a:lnTo>
                    <a:pt x="519573" y="2248856"/>
                  </a:lnTo>
                  <a:lnTo>
                    <a:pt x="509421" y="2249488"/>
                  </a:lnTo>
                  <a:lnTo>
                    <a:pt x="499269" y="2249488"/>
                  </a:lnTo>
                  <a:lnTo>
                    <a:pt x="489434" y="2249488"/>
                  </a:lnTo>
                  <a:lnTo>
                    <a:pt x="479283" y="2248856"/>
                  </a:lnTo>
                  <a:lnTo>
                    <a:pt x="469131" y="2247908"/>
                  </a:lnTo>
                  <a:lnTo>
                    <a:pt x="459613" y="2246327"/>
                  </a:lnTo>
                  <a:lnTo>
                    <a:pt x="449779" y="2244747"/>
                  </a:lnTo>
                  <a:lnTo>
                    <a:pt x="440261" y="2242850"/>
                  </a:lnTo>
                  <a:lnTo>
                    <a:pt x="431378" y="2240637"/>
                  </a:lnTo>
                  <a:lnTo>
                    <a:pt x="422496" y="2238108"/>
                  </a:lnTo>
                  <a:lnTo>
                    <a:pt x="413613" y="2234947"/>
                  </a:lnTo>
                  <a:lnTo>
                    <a:pt x="405047" y="2232102"/>
                  </a:lnTo>
                  <a:lnTo>
                    <a:pt x="396799" y="2228625"/>
                  </a:lnTo>
                  <a:lnTo>
                    <a:pt x="388868" y="2224832"/>
                  </a:lnTo>
                  <a:lnTo>
                    <a:pt x="380936" y="2220722"/>
                  </a:lnTo>
                  <a:lnTo>
                    <a:pt x="373640" y="2216613"/>
                  </a:lnTo>
                  <a:lnTo>
                    <a:pt x="366343" y="2211871"/>
                  </a:lnTo>
                  <a:lnTo>
                    <a:pt x="359681" y="2207129"/>
                  </a:lnTo>
                  <a:lnTo>
                    <a:pt x="353019" y="2202388"/>
                  </a:lnTo>
                  <a:lnTo>
                    <a:pt x="346674" y="2197014"/>
                  </a:lnTo>
                  <a:lnTo>
                    <a:pt x="340963" y="2191640"/>
                  </a:lnTo>
                  <a:lnTo>
                    <a:pt x="335253" y="2185634"/>
                  </a:lnTo>
                  <a:lnTo>
                    <a:pt x="330177" y="2179944"/>
                  </a:lnTo>
                  <a:lnTo>
                    <a:pt x="325418" y="2173938"/>
                  </a:lnTo>
                  <a:lnTo>
                    <a:pt x="320977" y="2167931"/>
                  </a:lnTo>
                  <a:lnTo>
                    <a:pt x="317170" y="2161293"/>
                  </a:lnTo>
                  <a:lnTo>
                    <a:pt x="313680" y="2154971"/>
                  </a:lnTo>
                  <a:lnTo>
                    <a:pt x="310508" y="2148016"/>
                  </a:lnTo>
                  <a:lnTo>
                    <a:pt x="307653" y="2141062"/>
                  </a:lnTo>
                  <a:lnTo>
                    <a:pt x="305749" y="2134424"/>
                  </a:lnTo>
                  <a:lnTo>
                    <a:pt x="303846" y="2127153"/>
                  </a:lnTo>
                  <a:lnTo>
                    <a:pt x="302577" y="2120199"/>
                  </a:lnTo>
                  <a:lnTo>
                    <a:pt x="301942" y="2112612"/>
                  </a:lnTo>
                  <a:lnTo>
                    <a:pt x="301625" y="2105025"/>
                  </a:lnTo>
                  <a:close/>
                  <a:moveTo>
                    <a:pt x="270541" y="1946275"/>
                  </a:moveTo>
                  <a:lnTo>
                    <a:pt x="729267" y="1946275"/>
                  </a:lnTo>
                  <a:lnTo>
                    <a:pt x="734985" y="1946592"/>
                  </a:lnTo>
                  <a:lnTo>
                    <a:pt x="740385" y="1947225"/>
                  </a:lnTo>
                  <a:lnTo>
                    <a:pt x="745468" y="1948808"/>
                  </a:lnTo>
                  <a:lnTo>
                    <a:pt x="750869" y="1950391"/>
                  </a:lnTo>
                  <a:lnTo>
                    <a:pt x="755316" y="1952607"/>
                  </a:lnTo>
                  <a:lnTo>
                    <a:pt x="760081" y="1955773"/>
                  </a:lnTo>
                  <a:lnTo>
                    <a:pt x="764211" y="1958939"/>
                  </a:lnTo>
                  <a:lnTo>
                    <a:pt x="768023" y="1962422"/>
                  </a:lnTo>
                  <a:lnTo>
                    <a:pt x="771836" y="1966537"/>
                  </a:lnTo>
                  <a:lnTo>
                    <a:pt x="774695" y="1970653"/>
                  </a:lnTo>
                  <a:lnTo>
                    <a:pt x="777554" y="1975085"/>
                  </a:lnTo>
                  <a:lnTo>
                    <a:pt x="779777" y="1980151"/>
                  </a:lnTo>
                  <a:lnTo>
                    <a:pt x="781684" y="1985216"/>
                  </a:lnTo>
                  <a:lnTo>
                    <a:pt x="783272" y="1990599"/>
                  </a:lnTo>
                  <a:lnTo>
                    <a:pt x="783907" y="1995981"/>
                  </a:lnTo>
                  <a:lnTo>
                    <a:pt x="784225" y="2001996"/>
                  </a:lnTo>
                  <a:lnTo>
                    <a:pt x="783907" y="2007378"/>
                  </a:lnTo>
                  <a:lnTo>
                    <a:pt x="783272" y="2013077"/>
                  </a:lnTo>
                  <a:lnTo>
                    <a:pt x="781684" y="2018459"/>
                  </a:lnTo>
                  <a:lnTo>
                    <a:pt x="779777" y="2023525"/>
                  </a:lnTo>
                  <a:lnTo>
                    <a:pt x="777554" y="2028590"/>
                  </a:lnTo>
                  <a:lnTo>
                    <a:pt x="774695" y="2033022"/>
                  </a:lnTo>
                  <a:lnTo>
                    <a:pt x="771836" y="2037455"/>
                  </a:lnTo>
                  <a:lnTo>
                    <a:pt x="768023" y="2041254"/>
                  </a:lnTo>
                  <a:lnTo>
                    <a:pt x="764211" y="2044736"/>
                  </a:lnTo>
                  <a:lnTo>
                    <a:pt x="760081" y="2048219"/>
                  </a:lnTo>
                  <a:lnTo>
                    <a:pt x="755316" y="2050752"/>
                  </a:lnTo>
                  <a:lnTo>
                    <a:pt x="750869" y="2053285"/>
                  </a:lnTo>
                  <a:lnTo>
                    <a:pt x="745468" y="2054867"/>
                  </a:lnTo>
                  <a:lnTo>
                    <a:pt x="740385" y="2056450"/>
                  </a:lnTo>
                  <a:lnTo>
                    <a:pt x="734985" y="2057084"/>
                  </a:lnTo>
                  <a:lnTo>
                    <a:pt x="729267" y="2057400"/>
                  </a:lnTo>
                  <a:lnTo>
                    <a:pt x="270541" y="2057400"/>
                  </a:lnTo>
                  <a:lnTo>
                    <a:pt x="264822" y="2057084"/>
                  </a:lnTo>
                  <a:lnTo>
                    <a:pt x="259739" y="2056450"/>
                  </a:lnTo>
                  <a:lnTo>
                    <a:pt x="254657" y="2054867"/>
                  </a:lnTo>
                  <a:lnTo>
                    <a:pt x="249256" y="2053285"/>
                  </a:lnTo>
                  <a:lnTo>
                    <a:pt x="244491" y="2050752"/>
                  </a:lnTo>
                  <a:lnTo>
                    <a:pt x="240043" y="2048219"/>
                  </a:lnTo>
                  <a:lnTo>
                    <a:pt x="235914" y="2044736"/>
                  </a:lnTo>
                  <a:lnTo>
                    <a:pt x="232102" y="2041254"/>
                  </a:lnTo>
                  <a:lnTo>
                    <a:pt x="228289" y="2037455"/>
                  </a:lnTo>
                  <a:lnTo>
                    <a:pt x="225113" y="2033022"/>
                  </a:lnTo>
                  <a:lnTo>
                    <a:pt x="222571" y="2028590"/>
                  </a:lnTo>
                  <a:lnTo>
                    <a:pt x="220347" y="2023525"/>
                  </a:lnTo>
                  <a:lnTo>
                    <a:pt x="218124" y="2018459"/>
                  </a:lnTo>
                  <a:lnTo>
                    <a:pt x="216853" y="2013077"/>
                  </a:lnTo>
                  <a:lnTo>
                    <a:pt x="215900" y="2007378"/>
                  </a:lnTo>
                  <a:lnTo>
                    <a:pt x="215900" y="2001996"/>
                  </a:lnTo>
                  <a:lnTo>
                    <a:pt x="215900" y="1995981"/>
                  </a:lnTo>
                  <a:lnTo>
                    <a:pt x="216853" y="1990599"/>
                  </a:lnTo>
                  <a:lnTo>
                    <a:pt x="218124" y="1985216"/>
                  </a:lnTo>
                  <a:lnTo>
                    <a:pt x="220347" y="1980151"/>
                  </a:lnTo>
                  <a:lnTo>
                    <a:pt x="222571" y="1975085"/>
                  </a:lnTo>
                  <a:lnTo>
                    <a:pt x="225113" y="1970653"/>
                  </a:lnTo>
                  <a:lnTo>
                    <a:pt x="228289" y="1966537"/>
                  </a:lnTo>
                  <a:lnTo>
                    <a:pt x="232102" y="1962422"/>
                  </a:lnTo>
                  <a:lnTo>
                    <a:pt x="235914" y="1958939"/>
                  </a:lnTo>
                  <a:lnTo>
                    <a:pt x="240043" y="1955773"/>
                  </a:lnTo>
                  <a:lnTo>
                    <a:pt x="244491" y="1952607"/>
                  </a:lnTo>
                  <a:lnTo>
                    <a:pt x="249256" y="1950391"/>
                  </a:lnTo>
                  <a:lnTo>
                    <a:pt x="254657" y="1948808"/>
                  </a:lnTo>
                  <a:lnTo>
                    <a:pt x="259739" y="1947225"/>
                  </a:lnTo>
                  <a:lnTo>
                    <a:pt x="264822" y="1946592"/>
                  </a:lnTo>
                  <a:lnTo>
                    <a:pt x="270541" y="1946275"/>
                  </a:lnTo>
                  <a:close/>
                  <a:moveTo>
                    <a:pt x="270541" y="1798637"/>
                  </a:moveTo>
                  <a:lnTo>
                    <a:pt x="729267" y="1798637"/>
                  </a:lnTo>
                  <a:lnTo>
                    <a:pt x="734985" y="1798953"/>
                  </a:lnTo>
                  <a:lnTo>
                    <a:pt x="740385" y="1799584"/>
                  </a:lnTo>
                  <a:lnTo>
                    <a:pt x="745468" y="1800847"/>
                  </a:lnTo>
                  <a:lnTo>
                    <a:pt x="750869" y="1803057"/>
                  </a:lnTo>
                  <a:lnTo>
                    <a:pt x="755316" y="1805267"/>
                  </a:lnTo>
                  <a:lnTo>
                    <a:pt x="760081" y="1808108"/>
                  </a:lnTo>
                  <a:lnTo>
                    <a:pt x="764211" y="1811265"/>
                  </a:lnTo>
                  <a:lnTo>
                    <a:pt x="768023" y="1815053"/>
                  </a:lnTo>
                  <a:lnTo>
                    <a:pt x="771836" y="1818842"/>
                  </a:lnTo>
                  <a:lnTo>
                    <a:pt x="774695" y="1822946"/>
                  </a:lnTo>
                  <a:lnTo>
                    <a:pt x="777554" y="1827681"/>
                  </a:lnTo>
                  <a:lnTo>
                    <a:pt x="779777" y="1832417"/>
                  </a:lnTo>
                  <a:lnTo>
                    <a:pt x="781684" y="1837784"/>
                  </a:lnTo>
                  <a:lnTo>
                    <a:pt x="783272" y="1842835"/>
                  </a:lnTo>
                  <a:lnTo>
                    <a:pt x="783907" y="1848517"/>
                  </a:lnTo>
                  <a:lnTo>
                    <a:pt x="784225" y="1854200"/>
                  </a:lnTo>
                  <a:lnTo>
                    <a:pt x="783907" y="1859882"/>
                  </a:lnTo>
                  <a:lnTo>
                    <a:pt x="783272" y="1865249"/>
                  </a:lnTo>
                  <a:lnTo>
                    <a:pt x="781684" y="1870616"/>
                  </a:lnTo>
                  <a:lnTo>
                    <a:pt x="779777" y="1875667"/>
                  </a:lnTo>
                  <a:lnTo>
                    <a:pt x="777554" y="1880403"/>
                  </a:lnTo>
                  <a:lnTo>
                    <a:pt x="774695" y="1885138"/>
                  </a:lnTo>
                  <a:lnTo>
                    <a:pt x="771836" y="1889558"/>
                  </a:lnTo>
                  <a:lnTo>
                    <a:pt x="768023" y="1893346"/>
                  </a:lnTo>
                  <a:lnTo>
                    <a:pt x="764211" y="1897134"/>
                  </a:lnTo>
                  <a:lnTo>
                    <a:pt x="760081" y="1900291"/>
                  </a:lnTo>
                  <a:lnTo>
                    <a:pt x="755316" y="1902817"/>
                  </a:lnTo>
                  <a:lnTo>
                    <a:pt x="750869" y="1905027"/>
                  </a:lnTo>
                  <a:lnTo>
                    <a:pt x="745468" y="1907237"/>
                  </a:lnTo>
                  <a:lnTo>
                    <a:pt x="740385" y="1908499"/>
                  </a:lnTo>
                  <a:lnTo>
                    <a:pt x="734985" y="1909447"/>
                  </a:lnTo>
                  <a:lnTo>
                    <a:pt x="729267" y="1909762"/>
                  </a:lnTo>
                  <a:lnTo>
                    <a:pt x="270541" y="1909762"/>
                  </a:lnTo>
                  <a:lnTo>
                    <a:pt x="264822" y="1909447"/>
                  </a:lnTo>
                  <a:lnTo>
                    <a:pt x="259739" y="1908499"/>
                  </a:lnTo>
                  <a:lnTo>
                    <a:pt x="254657" y="1907237"/>
                  </a:lnTo>
                  <a:lnTo>
                    <a:pt x="249256" y="1905027"/>
                  </a:lnTo>
                  <a:lnTo>
                    <a:pt x="244491" y="1902817"/>
                  </a:lnTo>
                  <a:lnTo>
                    <a:pt x="240043" y="1900291"/>
                  </a:lnTo>
                  <a:lnTo>
                    <a:pt x="235914" y="1897134"/>
                  </a:lnTo>
                  <a:lnTo>
                    <a:pt x="232102" y="1893346"/>
                  </a:lnTo>
                  <a:lnTo>
                    <a:pt x="228289" y="1889558"/>
                  </a:lnTo>
                  <a:lnTo>
                    <a:pt x="225113" y="1885138"/>
                  </a:lnTo>
                  <a:lnTo>
                    <a:pt x="222571" y="1880403"/>
                  </a:lnTo>
                  <a:lnTo>
                    <a:pt x="220347" y="1875667"/>
                  </a:lnTo>
                  <a:lnTo>
                    <a:pt x="218124" y="1870616"/>
                  </a:lnTo>
                  <a:lnTo>
                    <a:pt x="216853" y="1865249"/>
                  </a:lnTo>
                  <a:lnTo>
                    <a:pt x="215900" y="1859882"/>
                  </a:lnTo>
                  <a:lnTo>
                    <a:pt x="215900" y="1854200"/>
                  </a:lnTo>
                  <a:lnTo>
                    <a:pt x="215900" y="1848517"/>
                  </a:lnTo>
                  <a:lnTo>
                    <a:pt x="216853" y="1842835"/>
                  </a:lnTo>
                  <a:lnTo>
                    <a:pt x="218124" y="1837784"/>
                  </a:lnTo>
                  <a:lnTo>
                    <a:pt x="220347" y="1832417"/>
                  </a:lnTo>
                  <a:lnTo>
                    <a:pt x="222571" y="1827681"/>
                  </a:lnTo>
                  <a:lnTo>
                    <a:pt x="225113" y="1822946"/>
                  </a:lnTo>
                  <a:lnTo>
                    <a:pt x="228289" y="1818842"/>
                  </a:lnTo>
                  <a:lnTo>
                    <a:pt x="232102" y="1815053"/>
                  </a:lnTo>
                  <a:lnTo>
                    <a:pt x="235914" y="1811265"/>
                  </a:lnTo>
                  <a:lnTo>
                    <a:pt x="240043" y="1808108"/>
                  </a:lnTo>
                  <a:lnTo>
                    <a:pt x="244491" y="1805267"/>
                  </a:lnTo>
                  <a:lnTo>
                    <a:pt x="249256" y="1803057"/>
                  </a:lnTo>
                  <a:lnTo>
                    <a:pt x="254657" y="1800847"/>
                  </a:lnTo>
                  <a:lnTo>
                    <a:pt x="259739" y="1799584"/>
                  </a:lnTo>
                  <a:lnTo>
                    <a:pt x="264822" y="1798953"/>
                  </a:lnTo>
                  <a:lnTo>
                    <a:pt x="270541" y="1798637"/>
                  </a:lnTo>
                  <a:close/>
                  <a:moveTo>
                    <a:pt x="105728" y="1404937"/>
                  </a:moveTo>
                  <a:lnTo>
                    <a:pt x="893128" y="1404937"/>
                  </a:lnTo>
                  <a:lnTo>
                    <a:pt x="893763" y="1441633"/>
                  </a:lnTo>
                  <a:lnTo>
                    <a:pt x="893763" y="1480542"/>
                  </a:lnTo>
                  <a:lnTo>
                    <a:pt x="893763" y="1490349"/>
                  </a:lnTo>
                  <a:lnTo>
                    <a:pt x="893445" y="1500155"/>
                  </a:lnTo>
                  <a:lnTo>
                    <a:pt x="892810" y="1509962"/>
                  </a:lnTo>
                  <a:lnTo>
                    <a:pt x="892175" y="1519452"/>
                  </a:lnTo>
                  <a:lnTo>
                    <a:pt x="890904" y="1528942"/>
                  </a:lnTo>
                  <a:lnTo>
                    <a:pt x="889634" y="1538432"/>
                  </a:lnTo>
                  <a:lnTo>
                    <a:pt x="888363" y="1547923"/>
                  </a:lnTo>
                  <a:lnTo>
                    <a:pt x="886458" y="1557096"/>
                  </a:lnTo>
                  <a:lnTo>
                    <a:pt x="884552" y="1566587"/>
                  </a:lnTo>
                  <a:lnTo>
                    <a:pt x="882328" y="1575444"/>
                  </a:lnTo>
                  <a:lnTo>
                    <a:pt x="880105" y="1584618"/>
                  </a:lnTo>
                  <a:lnTo>
                    <a:pt x="877564" y="1593792"/>
                  </a:lnTo>
                  <a:lnTo>
                    <a:pt x="874705" y="1602649"/>
                  </a:lnTo>
                  <a:lnTo>
                    <a:pt x="871847" y="1611190"/>
                  </a:lnTo>
                  <a:lnTo>
                    <a:pt x="868670" y="1620048"/>
                  </a:lnTo>
                  <a:lnTo>
                    <a:pt x="865494" y="1628589"/>
                  </a:lnTo>
                  <a:lnTo>
                    <a:pt x="861683" y="1637130"/>
                  </a:lnTo>
                  <a:lnTo>
                    <a:pt x="858189" y="1645355"/>
                  </a:lnTo>
                  <a:lnTo>
                    <a:pt x="854059" y="1653896"/>
                  </a:lnTo>
                  <a:lnTo>
                    <a:pt x="849930" y="1662121"/>
                  </a:lnTo>
                  <a:lnTo>
                    <a:pt x="845801" y="1670029"/>
                  </a:lnTo>
                  <a:lnTo>
                    <a:pt x="841354" y="1677938"/>
                  </a:lnTo>
                  <a:lnTo>
                    <a:pt x="836590" y="1686163"/>
                  </a:lnTo>
                  <a:lnTo>
                    <a:pt x="831826" y="1693439"/>
                  </a:lnTo>
                  <a:lnTo>
                    <a:pt x="826743" y="1701347"/>
                  </a:lnTo>
                  <a:lnTo>
                    <a:pt x="821661" y="1708939"/>
                  </a:lnTo>
                  <a:lnTo>
                    <a:pt x="815944" y="1716215"/>
                  </a:lnTo>
                  <a:lnTo>
                    <a:pt x="810862" y="1723491"/>
                  </a:lnTo>
                  <a:lnTo>
                    <a:pt x="804827" y="1730767"/>
                  </a:lnTo>
                  <a:lnTo>
                    <a:pt x="799110" y="1737410"/>
                  </a:lnTo>
                  <a:lnTo>
                    <a:pt x="793075" y="1744369"/>
                  </a:lnTo>
                  <a:lnTo>
                    <a:pt x="787040" y="1751012"/>
                  </a:lnTo>
                  <a:lnTo>
                    <a:pt x="211498" y="1751012"/>
                  </a:lnTo>
                  <a:lnTo>
                    <a:pt x="205463" y="1744369"/>
                  </a:lnTo>
                  <a:lnTo>
                    <a:pt x="199428" y="1737410"/>
                  </a:lnTo>
                  <a:lnTo>
                    <a:pt x="193711" y="1730767"/>
                  </a:lnTo>
                  <a:lnTo>
                    <a:pt x="187994" y="1723491"/>
                  </a:lnTo>
                  <a:lnTo>
                    <a:pt x="182276" y="1716215"/>
                  </a:lnTo>
                  <a:lnTo>
                    <a:pt x="177194" y="1708939"/>
                  </a:lnTo>
                  <a:lnTo>
                    <a:pt x="172112" y="1701347"/>
                  </a:lnTo>
                  <a:lnTo>
                    <a:pt x="167030" y="1693439"/>
                  </a:lnTo>
                  <a:lnTo>
                    <a:pt x="162266" y="1686163"/>
                  </a:lnTo>
                  <a:lnTo>
                    <a:pt x="157501" y="1677938"/>
                  </a:lnTo>
                  <a:lnTo>
                    <a:pt x="153054" y="1670029"/>
                  </a:lnTo>
                  <a:lnTo>
                    <a:pt x="148925" y="1662121"/>
                  </a:lnTo>
                  <a:lnTo>
                    <a:pt x="144479" y="1653896"/>
                  </a:lnTo>
                  <a:lnTo>
                    <a:pt x="140667" y="1645355"/>
                  </a:lnTo>
                  <a:lnTo>
                    <a:pt x="137173" y="1637130"/>
                  </a:lnTo>
                  <a:lnTo>
                    <a:pt x="133362" y="1628589"/>
                  </a:lnTo>
                  <a:lnTo>
                    <a:pt x="130185" y="1620048"/>
                  </a:lnTo>
                  <a:lnTo>
                    <a:pt x="127009" y="1611190"/>
                  </a:lnTo>
                  <a:lnTo>
                    <a:pt x="124150" y="1602649"/>
                  </a:lnTo>
                  <a:lnTo>
                    <a:pt x="120974" y="1593792"/>
                  </a:lnTo>
                  <a:lnTo>
                    <a:pt x="118751" y="1584618"/>
                  </a:lnTo>
                  <a:lnTo>
                    <a:pt x="116210" y="1575444"/>
                  </a:lnTo>
                  <a:lnTo>
                    <a:pt x="114304" y="1566587"/>
                  </a:lnTo>
                  <a:lnTo>
                    <a:pt x="112398" y="1557096"/>
                  </a:lnTo>
                  <a:lnTo>
                    <a:pt x="110492" y="1547923"/>
                  </a:lnTo>
                  <a:lnTo>
                    <a:pt x="108904" y="1538432"/>
                  </a:lnTo>
                  <a:lnTo>
                    <a:pt x="107634" y="1528942"/>
                  </a:lnTo>
                  <a:lnTo>
                    <a:pt x="106681" y="1519452"/>
                  </a:lnTo>
                  <a:lnTo>
                    <a:pt x="106046" y="1509962"/>
                  </a:lnTo>
                  <a:lnTo>
                    <a:pt x="105410" y="1500155"/>
                  </a:lnTo>
                  <a:lnTo>
                    <a:pt x="105093" y="1490349"/>
                  </a:lnTo>
                  <a:lnTo>
                    <a:pt x="104775" y="1480542"/>
                  </a:lnTo>
                  <a:lnTo>
                    <a:pt x="105093" y="1441633"/>
                  </a:lnTo>
                  <a:lnTo>
                    <a:pt x="105728" y="1404937"/>
                  </a:lnTo>
                  <a:close/>
                  <a:moveTo>
                    <a:pt x="300928" y="1209675"/>
                  </a:moveTo>
                  <a:lnTo>
                    <a:pt x="302839" y="1209994"/>
                  </a:lnTo>
                  <a:lnTo>
                    <a:pt x="305069" y="1210312"/>
                  </a:lnTo>
                  <a:lnTo>
                    <a:pt x="306981" y="1210950"/>
                  </a:lnTo>
                  <a:lnTo>
                    <a:pt x="308574" y="1211907"/>
                  </a:lnTo>
                  <a:lnTo>
                    <a:pt x="310485" y="1212863"/>
                  </a:lnTo>
                  <a:lnTo>
                    <a:pt x="312078" y="1213820"/>
                  </a:lnTo>
                  <a:lnTo>
                    <a:pt x="313990" y="1215733"/>
                  </a:lnTo>
                  <a:lnTo>
                    <a:pt x="315264" y="1217009"/>
                  </a:lnTo>
                  <a:lnTo>
                    <a:pt x="316220" y="1218603"/>
                  </a:lnTo>
                  <a:lnTo>
                    <a:pt x="317176" y="1220516"/>
                  </a:lnTo>
                  <a:lnTo>
                    <a:pt x="318131" y="1222430"/>
                  </a:lnTo>
                  <a:lnTo>
                    <a:pt x="318768" y="1224343"/>
                  </a:lnTo>
                  <a:lnTo>
                    <a:pt x="319087" y="1226894"/>
                  </a:lnTo>
                  <a:lnTo>
                    <a:pt x="319087" y="1229126"/>
                  </a:lnTo>
                  <a:lnTo>
                    <a:pt x="319087" y="1333716"/>
                  </a:lnTo>
                  <a:lnTo>
                    <a:pt x="319087" y="1335948"/>
                  </a:lnTo>
                  <a:lnTo>
                    <a:pt x="318768" y="1338180"/>
                  </a:lnTo>
                  <a:lnTo>
                    <a:pt x="318131" y="1340413"/>
                  </a:lnTo>
                  <a:lnTo>
                    <a:pt x="317494" y="1342645"/>
                  </a:lnTo>
                  <a:lnTo>
                    <a:pt x="316538" y="1344877"/>
                  </a:lnTo>
                  <a:lnTo>
                    <a:pt x="315264" y="1346790"/>
                  </a:lnTo>
                  <a:lnTo>
                    <a:pt x="313990" y="1348703"/>
                  </a:lnTo>
                  <a:lnTo>
                    <a:pt x="312078" y="1350298"/>
                  </a:lnTo>
                  <a:lnTo>
                    <a:pt x="310485" y="1351573"/>
                  </a:lnTo>
                  <a:lnTo>
                    <a:pt x="308892" y="1352849"/>
                  </a:lnTo>
                  <a:lnTo>
                    <a:pt x="306981" y="1354124"/>
                  </a:lnTo>
                  <a:lnTo>
                    <a:pt x="305069" y="1355081"/>
                  </a:lnTo>
                  <a:lnTo>
                    <a:pt x="302839" y="1356037"/>
                  </a:lnTo>
                  <a:lnTo>
                    <a:pt x="300291" y="1356675"/>
                  </a:lnTo>
                  <a:lnTo>
                    <a:pt x="298061" y="1356994"/>
                  </a:lnTo>
                  <a:lnTo>
                    <a:pt x="295831" y="1357313"/>
                  </a:lnTo>
                  <a:lnTo>
                    <a:pt x="155018" y="1357313"/>
                  </a:lnTo>
                  <a:lnTo>
                    <a:pt x="152788" y="1356994"/>
                  </a:lnTo>
                  <a:lnTo>
                    <a:pt x="150558" y="1356675"/>
                  </a:lnTo>
                  <a:lnTo>
                    <a:pt x="148328" y="1356037"/>
                  </a:lnTo>
                  <a:lnTo>
                    <a:pt x="145780" y="1355081"/>
                  </a:lnTo>
                  <a:lnTo>
                    <a:pt x="143868" y="1354124"/>
                  </a:lnTo>
                  <a:lnTo>
                    <a:pt x="141957" y="1352849"/>
                  </a:lnTo>
                  <a:lnTo>
                    <a:pt x="140364" y="1351573"/>
                  </a:lnTo>
                  <a:lnTo>
                    <a:pt x="138771" y="1350298"/>
                  </a:lnTo>
                  <a:lnTo>
                    <a:pt x="137178" y="1348703"/>
                  </a:lnTo>
                  <a:lnTo>
                    <a:pt x="135904" y="1346790"/>
                  </a:lnTo>
                  <a:lnTo>
                    <a:pt x="134311" y="1344877"/>
                  </a:lnTo>
                  <a:lnTo>
                    <a:pt x="133355" y="1342645"/>
                  </a:lnTo>
                  <a:lnTo>
                    <a:pt x="132718" y="1340413"/>
                  </a:lnTo>
                  <a:lnTo>
                    <a:pt x="132081" y="1338180"/>
                  </a:lnTo>
                  <a:lnTo>
                    <a:pt x="131762" y="1335948"/>
                  </a:lnTo>
                  <a:lnTo>
                    <a:pt x="131762" y="1333716"/>
                  </a:lnTo>
                  <a:lnTo>
                    <a:pt x="131762" y="1268347"/>
                  </a:lnTo>
                  <a:lnTo>
                    <a:pt x="131762" y="1266115"/>
                  </a:lnTo>
                  <a:lnTo>
                    <a:pt x="132081" y="1263564"/>
                  </a:lnTo>
                  <a:lnTo>
                    <a:pt x="132718" y="1261013"/>
                  </a:lnTo>
                  <a:lnTo>
                    <a:pt x="133355" y="1258462"/>
                  </a:lnTo>
                  <a:lnTo>
                    <a:pt x="134311" y="1256549"/>
                  </a:lnTo>
                  <a:lnTo>
                    <a:pt x="135585" y="1254317"/>
                  </a:lnTo>
                  <a:lnTo>
                    <a:pt x="136859" y="1252404"/>
                  </a:lnTo>
                  <a:lnTo>
                    <a:pt x="138134" y="1250490"/>
                  </a:lnTo>
                  <a:lnTo>
                    <a:pt x="139726" y="1248258"/>
                  </a:lnTo>
                  <a:lnTo>
                    <a:pt x="141638" y="1246664"/>
                  </a:lnTo>
                  <a:lnTo>
                    <a:pt x="143231" y="1245070"/>
                  </a:lnTo>
                  <a:lnTo>
                    <a:pt x="145461" y="1243794"/>
                  </a:lnTo>
                  <a:lnTo>
                    <a:pt x="147691" y="1242837"/>
                  </a:lnTo>
                  <a:lnTo>
                    <a:pt x="149921" y="1241562"/>
                  </a:lnTo>
                  <a:lnTo>
                    <a:pt x="152151" y="1240924"/>
                  </a:lnTo>
                  <a:lnTo>
                    <a:pt x="154700" y="1240287"/>
                  </a:lnTo>
                  <a:lnTo>
                    <a:pt x="296149" y="1210312"/>
                  </a:lnTo>
                  <a:lnTo>
                    <a:pt x="298379" y="1209994"/>
                  </a:lnTo>
                  <a:lnTo>
                    <a:pt x="300928" y="1209675"/>
                  </a:lnTo>
                  <a:close/>
                  <a:moveTo>
                    <a:pt x="766987" y="1117600"/>
                  </a:moveTo>
                  <a:lnTo>
                    <a:pt x="770787" y="1117600"/>
                  </a:lnTo>
                  <a:lnTo>
                    <a:pt x="774269" y="1117600"/>
                  </a:lnTo>
                  <a:lnTo>
                    <a:pt x="777435" y="1118235"/>
                  </a:lnTo>
                  <a:lnTo>
                    <a:pt x="780601" y="1118870"/>
                  </a:lnTo>
                  <a:lnTo>
                    <a:pt x="784084" y="1119822"/>
                  </a:lnTo>
                  <a:lnTo>
                    <a:pt x="787250" y="1121727"/>
                  </a:lnTo>
                  <a:lnTo>
                    <a:pt x="790099" y="1123315"/>
                  </a:lnTo>
                  <a:lnTo>
                    <a:pt x="792632" y="1125220"/>
                  </a:lnTo>
                  <a:lnTo>
                    <a:pt x="795482" y="1127442"/>
                  </a:lnTo>
                  <a:lnTo>
                    <a:pt x="797698" y="1129665"/>
                  </a:lnTo>
                  <a:lnTo>
                    <a:pt x="799914" y="1132205"/>
                  </a:lnTo>
                  <a:lnTo>
                    <a:pt x="801497" y="1135380"/>
                  </a:lnTo>
                  <a:lnTo>
                    <a:pt x="803080" y="1138555"/>
                  </a:lnTo>
                  <a:lnTo>
                    <a:pt x="804346" y="1141730"/>
                  </a:lnTo>
                  <a:lnTo>
                    <a:pt x="805296" y="1145540"/>
                  </a:lnTo>
                  <a:lnTo>
                    <a:pt x="845505" y="1323023"/>
                  </a:lnTo>
                  <a:lnTo>
                    <a:pt x="846138" y="1326198"/>
                  </a:lnTo>
                  <a:lnTo>
                    <a:pt x="846138" y="1329373"/>
                  </a:lnTo>
                  <a:lnTo>
                    <a:pt x="845821" y="1332865"/>
                  </a:lnTo>
                  <a:lnTo>
                    <a:pt x="845505" y="1335723"/>
                  </a:lnTo>
                  <a:lnTo>
                    <a:pt x="844555" y="1338580"/>
                  </a:lnTo>
                  <a:lnTo>
                    <a:pt x="843289" y="1341438"/>
                  </a:lnTo>
                  <a:lnTo>
                    <a:pt x="842022" y="1344295"/>
                  </a:lnTo>
                  <a:lnTo>
                    <a:pt x="839806" y="1346518"/>
                  </a:lnTo>
                  <a:lnTo>
                    <a:pt x="837906" y="1348740"/>
                  </a:lnTo>
                  <a:lnTo>
                    <a:pt x="835690" y="1350963"/>
                  </a:lnTo>
                  <a:lnTo>
                    <a:pt x="833474" y="1352550"/>
                  </a:lnTo>
                  <a:lnTo>
                    <a:pt x="830624" y="1354138"/>
                  </a:lnTo>
                  <a:lnTo>
                    <a:pt x="827775" y="1355408"/>
                  </a:lnTo>
                  <a:lnTo>
                    <a:pt x="824609" y="1356360"/>
                  </a:lnTo>
                  <a:lnTo>
                    <a:pt x="821443" y="1356995"/>
                  </a:lnTo>
                  <a:lnTo>
                    <a:pt x="818277" y="1357313"/>
                  </a:lnTo>
                  <a:lnTo>
                    <a:pt x="697018" y="1357313"/>
                  </a:lnTo>
                  <a:lnTo>
                    <a:pt x="693219" y="1356995"/>
                  </a:lnTo>
                  <a:lnTo>
                    <a:pt x="689736" y="1356678"/>
                  </a:lnTo>
                  <a:lnTo>
                    <a:pt x="685937" y="1355408"/>
                  </a:lnTo>
                  <a:lnTo>
                    <a:pt x="682454" y="1354455"/>
                  </a:lnTo>
                  <a:lnTo>
                    <a:pt x="678972" y="1353185"/>
                  </a:lnTo>
                  <a:lnTo>
                    <a:pt x="675489" y="1351598"/>
                  </a:lnTo>
                  <a:lnTo>
                    <a:pt x="672640" y="1349693"/>
                  </a:lnTo>
                  <a:lnTo>
                    <a:pt x="669790" y="1347470"/>
                  </a:lnTo>
                  <a:lnTo>
                    <a:pt x="667258" y="1345248"/>
                  </a:lnTo>
                  <a:lnTo>
                    <a:pt x="664408" y="1342390"/>
                  </a:lnTo>
                  <a:lnTo>
                    <a:pt x="662192" y="1339533"/>
                  </a:lnTo>
                  <a:lnTo>
                    <a:pt x="659976" y="1336675"/>
                  </a:lnTo>
                  <a:lnTo>
                    <a:pt x="658393" y="1333500"/>
                  </a:lnTo>
                  <a:lnTo>
                    <a:pt x="656810" y="1330008"/>
                  </a:lnTo>
                  <a:lnTo>
                    <a:pt x="655543" y="1326515"/>
                  </a:lnTo>
                  <a:lnTo>
                    <a:pt x="654593" y="1323023"/>
                  </a:lnTo>
                  <a:lnTo>
                    <a:pt x="622933" y="1183957"/>
                  </a:lnTo>
                  <a:lnTo>
                    <a:pt x="622617" y="1180465"/>
                  </a:lnTo>
                  <a:lnTo>
                    <a:pt x="622300" y="1176655"/>
                  </a:lnTo>
                  <a:lnTo>
                    <a:pt x="622300" y="1173480"/>
                  </a:lnTo>
                  <a:lnTo>
                    <a:pt x="622933" y="1169987"/>
                  </a:lnTo>
                  <a:lnTo>
                    <a:pt x="623566" y="1166495"/>
                  </a:lnTo>
                  <a:lnTo>
                    <a:pt x="624516" y="1163320"/>
                  </a:lnTo>
                  <a:lnTo>
                    <a:pt x="625783" y="1160462"/>
                  </a:lnTo>
                  <a:lnTo>
                    <a:pt x="627682" y="1157605"/>
                  </a:lnTo>
                  <a:lnTo>
                    <a:pt x="629265" y="1154747"/>
                  </a:lnTo>
                  <a:lnTo>
                    <a:pt x="631798" y="1152207"/>
                  </a:lnTo>
                  <a:lnTo>
                    <a:pt x="634331" y="1149985"/>
                  </a:lnTo>
                  <a:lnTo>
                    <a:pt x="636864" y="1148080"/>
                  </a:lnTo>
                  <a:lnTo>
                    <a:pt x="639713" y="1146175"/>
                  </a:lnTo>
                  <a:lnTo>
                    <a:pt x="642879" y="1144587"/>
                  </a:lnTo>
                  <a:lnTo>
                    <a:pt x="646045" y="1143317"/>
                  </a:lnTo>
                  <a:lnTo>
                    <a:pt x="649528" y="1142365"/>
                  </a:lnTo>
                  <a:lnTo>
                    <a:pt x="763505" y="1118235"/>
                  </a:lnTo>
                  <a:lnTo>
                    <a:pt x="766987" y="1117600"/>
                  </a:lnTo>
                  <a:close/>
                  <a:moveTo>
                    <a:pt x="858838" y="868362"/>
                  </a:moveTo>
                  <a:lnTo>
                    <a:pt x="840146" y="869932"/>
                  </a:lnTo>
                  <a:lnTo>
                    <a:pt x="821454" y="871502"/>
                  </a:lnTo>
                  <a:lnTo>
                    <a:pt x="802762" y="873386"/>
                  </a:lnTo>
                  <a:lnTo>
                    <a:pt x="784387" y="875583"/>
                  </a:lnTo>
                  <a:lnTo>
                    <a:pt x="747320" y="879979"/>
                  </a:lnTo>
                  <a:lnTo>
                    <a:pt x="710253" y="885316"/>
                  </a:lnTo>
                  <a:lnTo>
                    <a:pt x="673185" y="890968"/>
                  </a:lnTo>
                  <a:lnTo>
                    <a:pt x="636435" y="896933"/>
                  </a:lnTo>
                  <a:lnTo>
                    <a:pt x="600001" y="903526"/>
                  </a:lnTo>
                  <a:lnTo>
                    <a:pt x="563251" y="910433"/>
                  </a:lnTo>
                  <a:lnTo>
                    <a:pt x="526818" y="917655"/>
                  </a:lnTo>
                  <a:lnTo>
                    <a:pt x="490384" y="925190"/>
                  </a:lnTo>
                  <a:lnTo>
                    <a:pt x="453950" y="933353"/>
                  </a:lnTo>
                  <a:lnTo>
                    <a:pt x="417200" y="941516"/>
                  </a:lnTo>
                  <a:lnTo>
                    <a:pt x="381083" y="950621"/>
                  </a:lnTo>
                  <a:lnTo>
                    <a:pt x="344967" y="960040"/>
                  </a:lnTo>
                  <a:lnTo>
                    <a:pt x="326908" y="964749"/>
                  </a:lnTo>
                  <a:lnTo>
                    <a:pt x="308850" y="970087"/>
                  </a:lnTo>
                  <a:lnTo>
                    <a:pt x="291108" y="975424"/>
                  </a:lnTo>
                  <a:lnTo>
                    <a:pt x="273050" y="981075"/>
                  </a:lnTo>
                  <a:lnTo>
                    <a:pt x="292059" y="979819"/>
                  </a:lnTo>
                  <a:lnTo>
                    <a:pt x="310434" y="977936"/>
                  </a:lnTo>
                  <a:lnTo>
                    <a:pt x="329126" y="976052"/>
                  </a:lnTo>
                  <a:lnTo>
                    <a:pt x="347501" y="973854"/>
                  </a:lnTo>
                  <a:lnTo>
                    <a:pt x="384885" y="969459"/>
                  </a:lnTo>
                  <a:lnTo>
                    <a:pt x="421952" y="964121"/>
                  </a:lnTo>
                  <a:lnTo>
                    <a:pt x="458703" y="958470"/>
                  </a:lnTo>
                  <a:lnTo>
                    <a:pt x="495453" y="952191"/>
                  </a:lnTo>
                  <a:lnTo>
                    <a:pt x="532203" y="945911"/>
                  </a:lnTo>
                  <a:lnTo>
                    <a:pt x="568637" y="939004"/>
                  </a:lnTo>
                  <a:lnTo>
                    <a:pt x="605387" y="931469"/>
                  </a:lnTo>
                  <a:lnTo>
                    <a:pt x="642138" y="924248"/>
                  </a:lnTo>
                  <a:lnTo>
                    <a:pt x="678254" y="916085"/>
                  </a:lnTo>
                  <a:lnTo>
                    <a:pt x="714688" y="907608"/>
                  </a:lnTo>
                  <a:lnTo>
                    <a:pt x="750805" y="899131"/>
                  </a:lnTo>
                  <a:lnTo>
                    <a:pt x="786921" y="889712"/>
                  </a:lnTo>
                  <a:lnTo>
                    <a:pt x="804980" y="884374"/>
                  </a:lnTo>
                  <a:lnTo>
                    <a:pt x="823038" y="879351"/>
                  </a:lnTo>
                  <a:lnTo>
                    <a:pt x="841096" y="874328"/>
                  </a:lnTo>
                  <a:lnTo>
                    <a:pt x="858838" y="868362"/>
                  </a:lnTo>
                  <a:close/>
                  <a:moveTo>
                    <a:pt x="894431" y="809625"/>
                  </a:moveTo>
                  <a:lnTo>
                    <a:pt x="899509" y="809625"/>
                  </a:lnTo>
                  <a:lnTo>
                    <a:pt x="904905" y="810262"/>
                  </a:lnTo>
                  <a:lnTo>
                    <a:pt x="909666" y="810580"/>
                  </a:lnTo>
                  <a:lnTo>
                    <a:pt x="915062" y="811535"/>
                  </a:lnTo>
                  <a:lnTo>
                    <a:pt x="919823" y="812490"/>
                  </a:lnTo>
                  <a:lnTo>
                    <a:pt x="924901" y="814400"/>
                  </a:lnTo>
                  <a:lnTo>
                    <a:pt x="929662" y="815673"/>
                  </a:lnTo>
                  <a:lnTo>
                    <a:pt x="934423" y="817583"/>
                  </a:lnTo>
                  <a:lnTo>
                    <a:pt x="939184" y="819493"/>
                  </a:lnTo>
                  <a:lnTo>
                    <a:pt x="943628" y="821721"/>
                  </a:lnTo>
                  <a:lnTo>
                    <a:pt x="948071" y="823949"/>
                  </a:lnTo>
                  <a:lnTo>
                    <a:pt x="952198" y="827132"/>
                  </a:lnTo>
                  <a:lnTo>
                    <a:pt x="956324" y="829678"/>
                  </a:lnTo>
                  <a:lnTo>
                    <a:pt x="960450" y="832861"/>
                  </a:lnTo>
                  <a:lnTo>
                    <a:pt x="964259" y="836044"/>
                  </a:lnTo>
                  <a:lnTo>
                    <a:pt x="968068" y="839546"/>
                  </a:lnTo>
                  <a:lnTo>
                    <a:pt x="971876" y="843047"/>
                  </a:lnTo>
                  <a:lnTo>
                    <a:pt x="975050" y="846867"/>
                  </a:lnTo>
                  <a:lnTo>
                    <a:pt x="978224" y="851005"/>
                  </a:lnTo>
                  <a:lnTo>
                    <a:pt x="981081" y="855142"/>
                  </a:lnTo>
                  <a:lnTo>
                    <a:pt x="984255" y="859280"/>
                  </a:lnTo>
                  <a:lnTo>
                    <a:pt x="986794" y="863737"/>
                  </a:lnTo>
                  <a:lnTo>
                    <a:pt x="989016" y="868193"/>
                  </a:lnTo>
                  <a:lnTo>
                    <a:pt x="991238" y="873286"/>
                  </a:lnTo>
                  <a:lnTo>
                    <a:pt x="993142" y="878060"/>
                  </a:lnTo>
                  <a:lnTo>
                    <a:pt x="995047" y="882835"/>
                  </a:lnTo>
                  <a:lnTo>
                    <a:pt x="996634" y="888246"/>
                  </a:lnTo>
                  <a:lnTo>
                    <a:pt x="997903" y="893339"/>
                  </a:lnTo>
                  <a:lnTo>
                    <a:pt x="998855" y="898750"/>
                  </a:lnTo>
                  <a:lnTo>
                    <a:pt x="999490" y="904161"/>
                  </a:lnTo>
                  <a:lnTo>
                    <a:pt x="999808" y="909572"/>
                  </a:lnTo>
                  <a:lnTo>
                    <a:pt x="1000125" y="914665"/>
                  </a:lnTo>
                  <a:lnTo>
                    <a:pt x="999808" y="919758"/>
                  </a:lnTo>
                  <a:lnTo>
                    <a:pt x="999490" y="925169"/>
                  </a:lnTo>
                  <a:lnTo>
                    <a:pt x="998855" y="929944"/>
                  </a:lnTo>
                  <a:lnTo>
                    <a:pt x="998221" y="935355"/>
                  </a:lnTo>
                  <a:lnTo>
                    <a:pt x="996951" y="940129"/>
                  </a:lnTo>
                  <a:lnTo>
                    <a:pt x="995681" y="945222"/>
                  </a:lnTo>
                  <a:lnTo>
                    <a:pt x="993777" y="949997"/>
                  </a:lnTo>
                  <a:lnTo>
                    <a:pt x="992190" y="954771"/>
                  </a:lnTo>
                  <a:lnTo>
                    <a:pt x="990286" y="959546"/>
                  </a:lnTo>
                  <a:lnTo>
                    <a:pt x="988064" y="964002"/>
                  </a:lnTo>
                  <a:lnTo>
                    <a:pt x="985525" y="968458"/>
                  </a:lnTo>
                  <a:lnTo>
                    <a:pt x="982985" y="972596"/>
                  </a:lnTo>
                  <a:lnTo>
                    <a:pt x="979811" y="976734"/>
                  </a:lnTo>
                  <a:lnTo>
                    <a:pt x="976955" y="980872"/>
                  </a:lnTo>
                  <a:lnTo>
                    <a:pt x="973781" y="984692"/>
                  </a:lnTo>
                  <a:lnTo>
                    <a:pt x="970289" y="988511"/>
                  </a:lnTo>
                  <a:lnTo>
                    <a:pt x="966798" y="992331"/>
                  </a:lnTo>
                  <a:lnTo>
                    <a:pt x="962989" y="995514"/>
                  </a:lnTo>
                  <a:lnTo>
                    <a:pt x="959181" y="998697"/>
                  </a:lnTo>
                  <a:lnTo>
                    <a:pt x="954737" y="1001562"/>
                  </a:lnTo>
                  <a:lnTo>
                    <a:pt x="950611" y="1004745"/>
                  </a:lnTo>
                  <a:lnTo>
                    <a:pt x="945850" y="1007291"/>
                  </a:lnTo>
                  <a:lnTo>
                    <a:pt x="941406" y="1009519"/>
                  </a:lnTo>
                  <a:lnTo>
                    <a:pt x="936963" y="1011747"/>
                  </a:lnTo>
                  <a:lnTo>
                    <a:pt x="931884" y="1013657"/>
                  </a:lnTo>
                  <a:lnTo>
                    <a:pt x="927123" y="1015567"/>
                  </a:lnTo>
                  <a:lnTo>
                    <a:pt x="921727" y="1017158"/>
                  </a:lnTo>
                  <a:lnTo>
                    <a:pt x="916649" y="1018432"/>
                  </a:lnTo>
                  <a:lnTo>
                    <a:pt x="126960" y="1185222"/>
                  </a:lnTo>
                  <a:lnTo>
                    <a:pt x="121247" y="1186177"/>
                  </a:lnTo>
                  <a:lnTo>
                    <a:pt x="115851" y="1186814"/>
                  </a:lnTo>
                  <a:lnTo>
                    <a:pt x="110455" y="1187132"/>
                  </a:lnTo>
                  <a:lnTo>
                    <a:pt x="105059" y="1187450"/>
                  </a:lnTo>
                  <a:lnTo>
                    <a:pt x="100298" y="1187132"/>
                  </a:lnTo>
                  <a:lnTo>
                    <a:pt x="95855" y="1186814"/>
                  </a:lnTo>
                  <a:lnTo>
                    <a:pt x="86967" y="1185859"/>
                  </a:lnTo>
                  <a:lnTo>
                    <a:pt x="78398" y="1183949"/>
                  </a:lnTo>
                  <a:lnTo>
                    <a:pt x="70145" y="1181402"/>
                  </a:lnTo>
                  <a:lnTo>
                    <a:pt x="61575" y="1177901"/>
                  </a:lnTo>
                  <a:lnTo>
                    <a:pt x="53640" y="1174082"/>
                  </a:lnTo>
                  <a:lnTo>
                    <a:pt x="46340" y="1169625"/>
                  </a:lnTo>
                  <a:lnTo>
                    <a:pt x="39358" y="1164214"/>
                  </a:lnTo>
                  <a:lnTo>
                    <a:pt x="32692" y="1158485"/>
                  </a:lnTo>
                  <a:lnTo>
                    <a:pt x="26662" y="1152119"/>
                  </a:lnTo>
                  <a:lnTo>
                    <a:pt x="20948" y="1145116"/>
                  </a:lnTo>
                  <a:lnTo>
                    <a:pt x="15870" y="1137795"/>
                  </a:lnTo>
                  <a:lnTo>
                    <a:pt x="11426" y="1129837"/>
                  </a:lnTo>
                  <a:lnTo>
                    <a:pt x="9522" y="1125700"/>
                  </a:lnTo>
                  <a:lnTo>
                    <a:pt x="7935" y="1121562"/>
                  </a:lnTo>
                  <a:lnTo>
                    <a:pt x="6031" y="1117105"/>
                  </a:lnTo>
                  <a:lnTo>
                    <a:pt x="4444" y="1112967"/>
                  </a:lnTo>
                  <a:lnTo>
                    <a:pt x="3491" y="1108193"/>
                  </a:lnTo>
                  <a:lnTo>
                    <a:pt x="2222" y="1103737"/>
                  </a:lnTo>
                  <a:lnTo>
                    <a:pt x="1270" y="1098644"/>
                  </a:lnTo>
                  <a:lnTo>
                    <a:pt x="635" y="1092914"/>
                  </a:lnTo>
                  <a:lnTo>
                    <a:pt x="317" y="1087822"/>
                  </a:lnTo>
                  <a:lnTo>
                    <a:pt x="0" y="1082410"/>
                  </a:lnTo>
                  <a:lnTo>
                    <a:pt x="317" y="1077318"/>
                  </a:lnTo>
                  <a:lnTo>
                    <a:pt x="635" y="1071906"/>
                  </a:lnTo>
                  <a:lnTo>
                    <a:pt x="1270" y="1066814"/>
                  </a:lnTo>
                  <a:lnTo>
                    <a:pt x="1904" y="1062039"/>
                  </a:lnTo>
                  <a:lnTo>
                    <a:pt x="3174" y="1056946"/>
                  </a:lnTo>
                  <a:lnTo>
                    <a:pt x="4444" y="1052172"/>
                  </a:lnTo>
                  <a:lnTo>
                    <a:pt x="5713" y="1047079"/>
                  </a:lnTo>
                  <a:lnTo>
                    <a:pt x="7935" y="1042304"/>
                  </a:lnTo>
                  <a:lnTo>
                    <a:pt x="9839" y="1037530"/>
                  </a:lnTo>
                  <a:lnTo>
                    <a:pt x="12061" y="1033074"/>
                  </a:lnTo>
                  <a:lnTo>
                    <a:pt x="14283" y="1028936"/>
                  </a:lnTo>
                  <a:lnTo>
                    <a:pt x="17140" y="1024479"/>
                  </a:lnTo>
                  <a:lnTo>
                    <a:pt x="19996" y="1020341"/>
                  </a:lnTo>
                  <a:lnTo>
                    <a:pt x="23170" y="1016204"/>
                  </a:lnTo>
                  <a:lnTo>
                    <a:pt x="26344" y="1012384"/>
                  </a:lnTo>
                  <a:lnTo>
                    <a:pt x="29518" y="1008564"/>
                  </a:lnTo>
                  <a:lnTo>
                    <a:pt x="33327" y="1005063"/>
                  </a:lnTo>
                  <a:lnTo>
                    <a:pt x="37136" y="1001562"/>
                  </a:lnTo>
                  <a:lnTo>
                    <a:pt x="40945" y="998379"/>
                  </a:lnTo>
                  <a:lnTo>
                    <a:pt x="45388" y="995514"/>
                  </a:lnTo>
                  <a:lnTo>
                    <a:pt x="49514" y="992649"/>
                  </a:lnTo>
                  <a:lnTo>
                    <a:pt x="53640" y="989784"/>
                  </a:lnTo>
                  <a:lnTo>
                    <a:pt x="58401" y="987556"/>
                  </a:lnTo>
                  <a:lnTo>
                    <a:pt x="63162" y="985328"/>
                  </a:lnTo>
                  <a:lnTo>
                    <a:pt x="68241" y="983418"/>
                  </a:lnTo>
                  <a:lnTo>
                    <a:pt x="73002" y="981827"/>
                  </a:lnTo>
                  <a:lnTo>
                    <a:pt x="78398" y="980235"/>
                  </a:lnTo>
                  <a:lnTo>
                    <a:pt x="83476" y="978644"/>
                  </a:lnTo>
                  <a:lnTo>
                    <a:pt x="873165" y="811853"/>
                  </a:lnTo>
                  <a:lnTo>
                    <a:pt x="878561" y="810898"/>
                  </a:lnTo>
                  <a:lnTo>
                    <a:pt x="883639" y="810262"/>
                  </a:lnTo>
                  <a:lnTo>
                    <a:pt x="889353" y="809944"/>
                  </a:lnTo>
                  <a:lnTo>
                    <a:pt x="894431" y="809625"/>
                  </a:lnTo>
                  <a:close/>
                  <a:moveTo>
                    <a:pt x="858838" y="565150"/>
                  </a:moveTo>
                  <a:lnTo>
                    <a:pt x="840146" y="566424"/>
                  </a:lnTo>
                  <a:lnTo>
                    <a:pt x="821454" y="568016"/>
                  </a:lnTo>
                  <a:lnTo>
                    <a:pt x="802762" y="570244"/>
                  </a:lnTo>
                  <a:lnTo>
                    <a:pt x="784387" y="572155"/>
                  </a:lnTo>
                  <a:lnTo>
                    <a:pt x="747320" y="576930"/>
                  </a:lnTo>
                  <a:lnTo>
                    <a:pt x="710253" y="582343"/>
                  </a:lnTo>
                  <a:lnTo>
                    <a:pt x="673185" y="588074"/>
                  </a:lnTo>
                  <a:lnTo>
                    <a:pt x="636435" y="594442"/>
                  </a:lnTo>
                  <a:lnTo>
                    <a:pt x="600001" y="600809"/>
                  </a:lnTo>
                  <a:lnTo>
                    <a:pt x="563251" y="607814"/>
                  </a:lnTo>
                  <a:lnTo>
                    <a:pt x="526818" y="614818"/>
                  </a:lnTo>
                  <a:lnTo>
                    <a:pt x="490384" y="622778"/>
                  </a:lnTo>
                  <a:lnTo>
                    <a:pt x="453950" y="630737"/>
                  </a:lnTo>
                  <a:lnTo>
                    <a:pt x="417200" y="639652"/>
                  </a:lnTo>
                  <a:lnTo>
                    <a:pt x="381083" y="648249"/>
                  </a:lnTo>
                  <a:lnTo>
                    <a:pt x="344967" y="657800"/>
                  </a:lnTo>
                  <a:lnTo>
                    <a:pt x="326908" y="662894"/>
                  </a:lnTo>
                  <a:lnTo>
                    <a:pt x="308850" y="667988"/>
                  </a:lnTo>
                  <a:lnTo>
                    <a:pt x="291108" y="673401"/>
                  </a:lnTo>
                  <a:lnTo>
                    <a:pt x="273050" y="679450"/>
                  </a:lnTo>
                  <a:lnTo>
                    <a:pt x="292059" y="677858"/>
                  </a:lnTo>
                  <a:lnTo>
                    <a:pt x="310434" y="676266"/>
                  </a:lnTo>
                  <a:lnTo>
                    <a:pt x="329126" y="674038"/>
                  </a:lnTo>
                  <a:lnTo>
                    <a:pt x="347501" y="672127"/>
                  </a:lnTo>
                  <a:lnTo>
                    <a:pt x="384885" y="667352"/>
                  </a:lnTo>
                  <a:lnTo>
                    <a:pt x="421952" y="661939"/>
                  </a:lnTo>
                  <a:lnTo>
                    <a:pt x="458703" y="656527"/>
                  </a:lnTo>
                  <a:lnTo>
                    <a:pt x="495453" y="650159"/>
                  </a:lnTo>
                  <a:lnTo>
                    <a:pt x="532203" y="643791"/>
                  </a:lnTo>
                  <a:lnTo>
                    <a:pt x="568637" y="636787"/>
                  </a:lnTo>
                  <a:lnTo>
                    <a:pt x="605387" y="629464"/>
                  </a:lnTo>
                  <a:lnTo>
                    <a:pt x="642138" y="621504"/>
                  </a:lnTo>
                  <a:lnTo>
                    <a:pt x="678254" y="613545"/>
                  </a:lnTo>
                  <a:lnTo>
                    <a:pt x="714688" y="604948"/>
                  </a:lnTo>
                  <a:lnTo>
                    <a:pt x="750805" y="596034"/>
                  </a:lnTo>
                  <a:lnTo>
                    <a:pt x="786921" y="586482"/>
                  </a:lnTo>
                  <a:lnTo>
                    <a:pt x="804980" y="581706"/>
                  </a:lnTo>
                  <a:lnTo>
                    <a:pt x="823038" y="576294"/>
                  </a:lnTo>
                  <a:lnTo>
                    <a:pt x="841096" y="570881"/>
                  </a:lnTo>
                  <a:lnTo>
                    <a:pt x="858838" y="565150"/>
                  </a:lnTo>
                  <a:close/>
                  <a:moveTo>
                    <a:pt x="894431" y="506412"/>
                  </a:moveTo>
                  <a:lnTo>
                    <a:pt x="899509" y="506412"/>
                  </a:lnTo>
                  <a:lnTo>
                    <a:pt x="904905" y="507046"/>
                  </a:lnTo>
                  <a:lnTo>
                    <a:pt x="909666" y="507363"/>
                  </a:lnTo>
                  <a:lnTo>
                    <a:pt x="915062" y="508314"/>
                  </a:lnTo>
                  <a:lnTo>
                    <a:pt x="919823" y="509265"/>
                  </a:lnTo>
                  <a:lnTo>
                    <a:pt x="924901" y="511167"/>
                  </a:lnTo>
                  <a:lnTo>
                    <a:pt x="929662" y="512435"/>
                  </a:lnTo>
                  <a:lnTo>
                    <a:pt x="934423" y="514336"/>
                  </a:lnTo>
                  <a:lnTo>
                    <a:pt x="939184" y="516238"/>
                  </a:lnTo>
                  <a:lnTo>
                    <a:pt x="943628" y="518457"/>
                  </a:lnTo>
                  <a:lnTo>
                    <a:pt x="948071" y="520676"/>
                  </a:lnTo>
                  <a:lnTo>
                    <a:pt x="952198" y="523528"/>
                  </a:lnTo>
                  <a:lnTo>
                    <a:pt x="956324" y="526381"/>
                  </a:lnTo>
                  <a:lnTo>
                    <a:pt x="960450" y="529551"/>
                  </a:lnTo>
                  <a:lnTo>
                    <a:pt x="964259" y="532720"/>
                  </a:lnTo>
                  <a:lnTo>
                    <a:pt x="968068" y="536207"/>
                  </a:lnTo>
                  <a:lnTo>
                    <a:pt x="971876" y="539694"/>
                  </a:lnTo>
                  <a:lnTo>
                    <a:pt x="975050" y="543497"/>
                  </a:lnTo>
                  <a:lnTo>
                    <a:pt x="978224" y="547618"/>
                  </a:lnTo>
                  <a:lnTo>
                    <a:pt x="981081" y="551421"/>
                  </a:lnTo>
                  <a:lnTo>
                    <a:pt x="984255" y="555859"/>
                  </a:lnTo>
                  <a:lnTo>
                    <a:pt x="986794" y="560296"/>
                  </a:lnTo>
                  <a:lnTo>
                    <a:pt x="989016" y="564734"/>
                  </a:lnTo>
                  <a:lnTo>
                    <a:pt x="991238" y="569805"/>
                  </a:lnTo>
                  <a:lnTo>
                    <a:pt x="993142" y="574560"/>
                  </a:lnTo>
                  <a:lnTo>
                    <a:pt x="995047" y="579314"/>
                  </a:lnTo>
                  <a:lnTo>
                    <a:pt x="996634" y="584703"/>
                  </a:lnTo>
                  <a:lnTo>
                    <a:pt x="997903" y="589774"/>
                  </a:lnTo>
                  <a:lnTo>
                    <a:pt x="998855" y="595163"/>
                  </a:lnTo>
                  <a:lnTo>
                    <a:pt x="999490" y="600551"/>
                  </a:lnTo>
                  <a:lnTo>
                    <a:pt x="999808" y="605939"/>
                  </a:lnTo>
                  <a:lnTo>
                    <a:pt x="1000125" y="611011"/>
                  </a:lnTo>
                  <a:lnTo>
                    <a:pt x="999808" y="616399"/>
                  </a:lnTo>
                  <a:lnTo>
                    <a:pt x="999490" y="621471"/>
                  </a:lnTo>
                  <a:lnTo>
                    <a:pt x="998855" y="626225"/>
                  </a:lnTo>
                  <a:lnTo>
                    <a:pt x="998221" y="631614"/>
                  </a:lnTo>
                  <a:lnTo>
                    <a:pt x="996951" y="636368"/>
                  </a:lnTo>
                  <a:lnTo>
                    <a:pt x="995681" y="641440"/>
                  </a:lnTo>
                  <a:lnTo>
                    <a:pt x="993777" y="646194"/>
                  </a:lnTo>
                  <a:lnTo>
                    <a:pt x="992190" y="651265"/>
                  </a:lnTo>
                  <a:lnTo>
                    <a:pt x="990286" y="655703"/>
                  </a:lnTo>
                  <a:lnTo>
                    <a:pt x="988064" y="660140"/>
                  </a:lnTo>
                  <a:lnTo>
                    <a:pt x="985525" y="664578"/>
                  </a:lnTo>
                  <a:lnTo>
                    <a:pt x="982985" y="668699"/>
                  </a:lnTo>
                  <a:lnTo>
                    <a:pt x="979811" y="672819"/>
                  </a:lnTo>
                  <a:lnTo>
                    <a:pt x="976955" y="676940"/>
                  </a:lnTo>
                  <a:lnTo>
                    <a:pt x="973781" y="680743"/>
                  </a:lnTo>
                  <a:lnTo>
                    <a:pt x="970289" y="684547"/>
                  </a:lnTo>
                  <a:lnTo>
                    <a:pt x="966798" y="688350"/>
                  </a:lnTo>
                  <a:lnTo>
                    <a:pt x="962989" y="691520"/>
                  </a:lnTo>
                  <a:lnTo>
                    <a:pt x="959181" y="694690"/>
                  </a:lnTo>
                  <a:lnTo>
                    <a:pt x="954737" y="697859"/>
                  </a:lnTo>
                  <a:lnTo>
                    <a:pt x="950611" y="700712"/>
                  </a:lnTo>
                  <a:lnTo>
                    <a:pt x="945850" y="703248"/>
                  </a:lnTo>
                  <a:lnTo>
                    <a:pt x="941406" y="705467"/>
                  </a:lnTo>
                  <a:lnTo>
                    <a:pt x="936963" y="707685"/>
                  </a:lnTo>
                  <a:lnTo>
                    <a:pt x="931884" y="709904"/>
                  </a:lnTo>
                  <a:lnTo>
                    <a:pt x="927123" y="711489"/>
                  </a:lnTo>
                  <a:lnTo>
                    <a:pt x="921727" y="713074"/>
                  </a:lnTo>
                  <a:lnTo>
                    <a:pt x="916649" y="714342"/>
                  </a:lnTo>
                  <a:lnTo>
                    <a:pt x="126960" y="880431"/>
                  </a:lnTo>
                  <a:lnTo>
                    <a:pt x="121247" y="881382"/>
                  </a:lnTo>
                  <a:lnTo>
                    <a:pt x="115851" y="882016"/>
                  </a:lnTo>
                  <a:lnTo>
                    <a:pt x="110455" y="882333"/>
                  </a:lnTo>
                  <a:lnTo>
                    <a:pt x="105059" y="882650"/>
                  </a:lnTo>
                  <a:lnTo>
                    <a:pt x="100298" y="882333"/>
                  </a:lnTo>
                  <a:lnTo>
                    <a:pt x="95855" y="882016"/>
                  </a:lnTo>
                  <a:lnTo>
                    <a:pt x="86967" y="881065"/>
                  </a:lnTo>
                  <a:lnTo>
                    <a:pt x="78398" y="879164"/>
                  </a:lnTo>
                  <a:lnTo>
                    <a:pt x="70145" y="876628"/>
                  </a:lnTo>
                  <a:lnTo>
                    <a:pt x="61575" y="873458"/>
                  </a:lnTo>
                  <a:lnTo>
                    <a:pt x="53640" y="869338"/>
                  </a:lnTo>
                  <a:lnTo>
                    <a:pt x="46340" y="864900"/>
                  </a:lnTo>
                  <a:lnTo>
                    <a:pt x="39358" y="859512"/>
                  </a:lnTo>
                  <a:lnTo>
                    <a:pt x="32692" y="853806"/>
                  </a:lnTo>
                  <a:lnTo>
                    <a:pt x="26662" y="847150"/>
                  </a:lnTo>
                  <a:lnTo>
                    <a:pt x="20948" y="840494"/>
                  </a:lnTo>
                  <a:lnTo>
                    <a:pt x="15870" y="833204"/>
                  </a:lnTo>
                  <a:lnTo>
                    <a:pt x="11426" y="825279"/>
                  </a:lnTo>
                  <a:lnTo>
                    <a:pt x="9522" y="821159"/>
                  </a:lnTo>
                  <a:lnTo>
                    <a:pt x="7935" y="817038"/>
                  </a:lnTo>
                  <a:lnTo>
                    <a:pt x="6031" y="812601"/>
                  </a:lnTo>
                  <a:lnTo>
                    <a:pt x="4444" y="808480"/>
                  </a:lnTo>
                  <a:lnTo>
                    <a:pt x="3491" y="804043"/>
                  </a:lnTo>
                  <a:lnTo>
                    <a:pt x="2222" y="799288"/>
                  </a:lnTo>
                  <a:lnTo>
                    <a:pt x="1270" y="794217"/>
                  </a:lnTo>
                  <a:lnTo>
                    <a:pt x="635" y="788511"/>
                  </a:lnTo>
                  <a:lnTo>
                    <a:pt x="317" y="783440"/>
                  </a:lnTo>
                  <a:lnTo>
                    <a:pt x="0" y="778052"/>
                  </a:lnTo>
                  <a:lnTo>
                    <a:pt x="317" y="772980"/>
                  </a:lnTo>
                  <a:lnTo>
                    <a:pt x="635" y="767909"/>
                  </a:lnTo>
                  <a:lnTo>
                    <a:pt x="1270" y="762520"/>
                  </a:lnTo>
                  <a:lnTo>
                    <a:pt x="1904" y="757766"/>
                  </a:lnTo>
                  <a:lnTo>
                    <a:pt x="3174" y="752694"/>
                  </a:lnTo>
                  <a:lnTo>
                    <a:pt x="4444" y="747940"/>
                  </a:lnTo>
                  <a:lnTo>
                    <a:pt x="5713" y="742868"/>
                  </a:lnTo>
                  <a:lnTo>
                    <a:pt x="7935" y="738114"/>
                  </a:lnTo>
                  <a:lnTo>
                    <a:pt x="9839" y="733676"/>
                  </a:lnTo>
                  <a:lnTo>
                    <a:pt x="12061" y="728922"/>
                  </a:lnTo>
                  <a:lnTo>
                    <a:pt x="14283" y="724801"/>
                  </a:lnTo>
                  <a:lnTo>
                    <a:pt x="17140" y="720047"/>
                  </a:lnTo>
                  <a:lnTo>
                    <a:pt x="19996" y="716243"/>
                  </a:lnTo>
                  <a:lnTo>
                    <a:pt x="23170" y="712123"/>
                  </a:lnTo>
                  <a:lnTo>
                    <a:pt x="26344" y="708319"/>
                  </a:lnTo>
                  <a:lnTo>
                    <a:pt x="29518" y="704516"/>
                  </a:lnTo>
                  <a:lnTo>
                    <a:pt x="33327" y="701029"/>
                  </a:lnTo>
                  <a:lnTo>
                    <a:pt x="37136" y="697859"/>
                  </a:lnTo>
                  <a:lnTo>
                    <a:pt x="40945" y="694373"/>
                  </a:lnTo>
                  <a:lnTo>
                    <a:pt x="45388" y="691520"/>
                  </a:lnTo>
                  <a:lnTo>
                    <a:pt x="49514" y="688667"/>
                  </a:lnTo>
                  <a:lnTo>
                    <a:pt x="53640" y="686132"/>
                  </a:lnTo>
                  <a:lnTo>
                    <a:pt x="58401" y="683596"/>
                  </a:lnTo>
                  <a:lnTo>
                    <a:pt x="63162" y="681377"/>
                  </a:lnTo>
                  <a:lnTo>
                    <a:pt x="68241" y="679475"/>
                  </a:lnTo>
                  <a:lnTo>
                    <a:pt x="73002" y="677891"/>
                  </a:lnTo>
                  <a:lnTo>
                    <a:pt x="78398" y="676306"/>
                  </a:lnTo>
                  <a:lnTo>
                    <a:pt x="83476" y="675038"/>
                  </a:lnTo>
                  <a:lnTo>
                    <a:pt x="873165" y="508631"/>
                  </a:lnTo>
                  <a:lnTo>
                    <a:pt x="878561" y="507680"/>
                  </a:lnTo>
                  <a:lnTo>
                    <a:pt x="883639" y="507046"/>
                  </a:lnTo>
                  <a:lnTo>
                    <a:pt x="889353" y="506729"/>
                  </a:lnTo>
                  <a:lnTo>
                    <a:pt x="894431" y="506412"/>
                  </a:lnTo>
                  <a:close/>
                  <a:moveTo>
                    <a:pt x="858838" y="261937"/>
                  </a:moveTo>
                  <a:lnTo>
                    <a:pt x="840146" y="263529"/>
                  </a:lnTo>
                  <a:lnTo>
                    <a:pt x="821454" y="265439"/>
                  </a:lnTo>
                  <a:lnTo>
                    <a:pt x="802762" y="267031"/>
                  </a:lnTo>
                  <a:lnTo>
                    <a:pt x="784387" y="269260"/>
                  </a:lnTo>
                  <a:lnTo>
                    <a:pt x="747320" y="273717"/>
                  </a:lnTo>
                  <a:lnTo>
                    <a:pt x="710253" y="279448"/>
                  </a:lnTo>
                  <a:lnTo>
                    <a:pt x="673185" y="284861"/>
                  </a:lnTo>
                  <a:lnTo>
                    <a:pt x="636435" y="291229"/>
                  </a:lnTo>
                  <a:lnTo>
                    <a:pt x="600001" y="297596"/>
                  </a:lnTo>
                  <a:lnTo>
                    <a:pt x="563251" y="304601"/>
                  </a:lnTo>
                  <a:lnTo>
                    <a:pt x="526818" y="312242"/>
                  </a:lnTo>
                  <a:lnTo>
                    <a:pt x="490384" y="319565"/>
                  </a:lnTo>
                  <a:lnTo>
                    <a:pt x="453950" y="327843"/>
                  </a:lnTo>
                  <a:lnTo>
                    <a:pt x="417200" y="336439"/>
                  </a:lnTo>
                  <a:lnTo>
                    <a:pt x="381083" y="345354"/>
                  </a:lnTo>
                  <a:lnTo>
                    <a:pt x="344967" y="354905"/>
                  </a:lnTo>
                  <a:lnTo>
                    <a:pt x="326908" y="360000"/>
                  </a:lnTo>
                  <a:lnTo>
                    <a:pt x="308850" y="365094"/>
                  </a:lnTo>
                  <a:lnTo>
                    <a:pt x="291108" y="370825"/>
                  </a:lnTo>
                  <a:lnTo>
                    <a:pt x="273050" y="376237"/>
                  </a:lnTo>
                  <a:lnTo>
                    <a:pt x="292059" y="374964"/>
                  </a:lnTo>
                  <a:lnTo>
                    <a:pt x="310434" y="373372"/>
                  </a:lnTo>
                  <a:lnTo>
                    <a:pt x="329126" y="371461"/>
                  </a:lnTo>
                  <a:lnTo>
                    <a:pt x="347501" y="369233"/>
                  </a:lnTo>
                  <a:lnTo>
                    <a:pt x="384885" y="364457"/>
                  </a:lnTo>
                  <a:lnTo>
                    <a:pt x="421952" y="359363"/>
                  </a:lnTo>
                  <a:lnTo>
                    <a:pt x="458703" y="353314"/>
                  </a:lnTo>
                  <a:lnTo>
                    <a:pt x="495453" y="347264"/>
                  </a:lnTo>
                  <a:lnTo>
                    <a:pt x="532203" y="340578"/>
                  </a:lnTo>
                  <a:lnTo>
                    <a:pt x="568637" y="333892"/>
                  </a:lnTo>
                  <a:lnTo>
                    <a:pt x="605387" y="326251"/>
                  </a:lnTo>
                  <a:lnTo>
                    <a:pt x="642138" y="318610"/>
                  </a:lnTo>
                  <a:lnTo>
                    <a:pt x="678254" y="310650"/>
                  </a:lnTo>
                  <a:lnTo>
                    <a:pt x="714688" y="302054"/>
                  </a:lnTo>
                  <a:lnTo>
                    <a:pt x="750805" y="293139"/>
                  </a:lnTo>
                  <a:lnTo>
                    <a:pt x="786921" y="283269"/>
                  </a:lnTo>
                  <a:lnTo>
                    <a:pt x="804980" y="278493"/>
                  </a:lnTo>
                  <a:lnTo>
                    <a:pt x="823038" y="273081"/>
                  </a:lnTo>
                  <a:lnTo>
                    <a:pt x="841096" y="267668"/>
                  </a:lnTo>
                  <a:lnTo>
                    <a:pt x="858838" y="261937"/>
                  </a:lnTo>
                  <a:close/>
                  <a:moveTo>
                    <a:pt x="894431" y="201612"/>
                  </a:moveTo>
                  <a:lnTo>
                    <a:pt x="899509" y="201612"/>
                  </a:lnTo>
                  <a:lnTo>
                    <a:pt x="904905" y="202249"/>
                  </a:lnTo>
                  <a:lnTo>
                    <a:pt x="909666" y="202567"/>
                  </a:lnTo>
                  <a:lnTo>
                    <a:pt x="915062" y="203522"/>
                  </a:lnTo>
                  <a:lnTo>
                    <a:pt x="919823" y="204795"/>
                  </a:lnTo>
                  <a:lnTo>
                    <a:pt x="924901" y="206068"/>
                  </a:lnTo>
                  <a:lnTo>
                    <a:pt x="929662" y="207660"/>
                  </a:lnTo>
                  <a:lnTo>
                    <a:pt x="934423" y="209570"/>
                  </a:lnTo>
                  <a:lnTo>
                    <a:pt x="939184" y="211480"/>
                  </a:lnTo>
                  <a:lnTo>
                    <a:pt x="943628" y="213708"/>
                  </a:lnTo>
                  <a:lnTo>
                    <a:pt x="948071" y="216254"/>
                  </a:lnTo>
                  <a:lnTo>
                    <a:pt x="952198" y="218801"/>
                  </a:lnTo>
                  <a:lnTo>
                    <a:pt x="956324" y="221665"/>
                  </a:lnTo>
                  <a:lnTo>
                    <a:pt x="960450" y="224848"/>
                  </a:lnTo>
                  <a:lnTo>
                    <a:pt x="964259" y="228031"/>
                  </a:lnTo>
                  <a:lnTo>
                    <a:pt x="968068" y="231533"/>
                  </a:lnTo>
                  <a:lnTo>
                    <a:pt x="971876" y="235034"/>
                  </a:lnTo>
                  <a:lnTo>
                    <a:pt x="975050" y="238854"/>
                  </a:lnTo>
                  <a:lnTo>
                    <a:pt x="978224" y="242992"/>
                  </a:lnTo>
                  <a:lnTo>
                    <a:pt x="981081" y="246811"/>
                  </a:lnTo>
                  <a:lnTo>
                    <a:pt x="984255" y="251586"/>
                  </a:lnTo>
                  <a:lnTo>
                    <a:pt x="986794" y="255724"/>
                  </a:lnTo>
                  <a:lnTo>
                    <a:pt x="989016" y="260180"/>
                  </a:lnTo>
                  <a:lnTo>
                    <a:pt x="991238" y="265273"/>
                  </a:lnTo>
                  <a:lnTo>
                    <a:pt x="993142" y="270047"/>
                  </a:lnTo>
                  <a:lnTo>
                    <a:pt x="995047" y="275140"/>
                  </a:lnTo>
                  <a:lnTo>
                    <a:pt x="996634" y="280233"/>
                  </a:lnTo>
                  <a:lnTo>
                    <a:pt x="997903" y="285326"/>
                  </a:lnTo>
                  <a:lnTo>
                    <a:pt x="998855" y="290737"/>
                  </a:lnTo>
                  <a:lnTo>
                    <a:pt x="999490" y="296148"/>
                  </a:lnTo>
                  <a:lnTo>
                    <a:pt x="999808" y="301559"/>
                  </a:lnTo>
                  <a:lnTo>
                    <a:pt x="1000125" y="306652"/>
                  </a:lnTo>
                  <a:lnTo>
                    <a:pt x="999808" y="312063"/>
                  </a:lnTo>
                  <a:lnTo>
                    <a:pt x="999490" y="317156"/>
                  </a:lnTo>
                  <a:lnTo>
                    <a:pt x="998855" y="322249"/>
                  </a:lnTo>
                  <a:lnTo>
                    <a:pt x="998221" y="327342"/>
                  </a:lnTo>
                  <a:lnTo>
                    <a:pt x="996951" y="332116"/>
                  </a:lnTo>
                  <a:lnTo>
                    <a:pt x="995681" y="337209"/>
                  </a:lnTo>
                  <a:lnTo>
                    <a:pt x="993777" y="341984"/>
                  </a:lnTo>
                  <a:lnTo>
                    <a:pt x="992190" y="347076"/>
                  </a:lnTo>
                  <a:lnTo>
                    <a:pt x="990286" y="351533"/>
                  </a:lnTo>
                  <a:lnTo>
                    <a:pt x="988064" y="355989"/>
                  </a:lnTo>
                  <a:lnTo>
                    <a:pt x="985525" y="360445"/>
                  </a:lnTo>
                  <a:lnTo>
                    <a:pt x="982985" y="364583"/>
                  </a:lnTo>
                  <a:lnTo>
                    <a:pt x="979811" y="369039"/>
                  </a:lnTo>
                  <a:lnTo>
                    <a:pt x="976955" y="372859"/>
                  </a:lnTo>
                  <a:lnTo>
                    <a:pt x="973781" y="376679"/>
                  </a:lnTo>
                  <a:lnTo>
                    <a:pt x="970289" y="380817"/>
                  </a:lnTo>
                  <a:lnTo>
                    <a:pt x="966798" y="384318"/>
                  </a:lnTo>
                  <a:lnTo>
                    <a:pt x="962989" y="387501"/>
                  </a:lnTo>
                  <a:lnTo>
                    <a:pt x="959181" y="390684"/>
                  </a:lnTo>
                  <a:lnTo>
                    <a:pt x="954737" y="393867"/>
                  </a:lnTo>
                  <a:lnTo>
                    <a:pt x="950611" y="396732"/>
                  </a:lnTo>
                  <a:lnTo>
                    <a:pt x="945850" y="399278"/>
                  </a:lnTo>
                  <a:lnTo>
                    <a:pt x="941406" y="401506"/>
                  </a:lnTo>
                  <a:lnTo>
                    <a:pt x="936963" y="403734"/>
                  </a:lnTo>
                  <a:lnTo>
                    <a:pt x="931884" y="405962"/>
                  </a:lnTo>
                  <a:lnTo>
                    <a:pt x="927123" y="407554"/>
                  </a:lnTo>
                  <a:lnTo>
                    <a:pt x="921727" y="409145"/>
                  </a:lnTo>
                  <a:lnTo>
                    <a:pt x="916649" y="410419"/>
                  </a:lnTo>
                  <a:lnTo>
                    <a:pt x="126960" y="577209"/>
                  </a:lnTo>
                  <a:lnTo>
                    <a:pt x="121247" y="578164"/>
                  </a:lnTo>
                  <a:lnTo>
                    <a:pt x="115851" y="578801"/>
                  </a:lnTo>
                  <a:lnTo>
                    <a:pt x="110455" y="579119"/>
                  </a:lnTo>
                  <a:lnTo>
                    <a:pt x="105059" y="579437"/>
                  </a:lnTo>
                  <a:lnTo>
                    <a:pt x="100298" y="579119"/>
                  </a:lnTo>
                  <a:lnTo>
                    <a:pt x="95855" y="578801"/>
                  </a:lnTo>
                  <a:lnTo>
                    <a:pt x="86967" y="577846"/>
                  </a:lnTo>
                  <a:lnTo>
                    <a:pt x="78398" y="575936"/>
                  </a:lnTo>
                  <a:lnTo>
                    <a:pt x="70145" y="573389"/>
                  </a:lnTo>
                  <a:lnTo>
                    <a:pt x="61575" y="570206"/>
                  </a:lnTo>
                  <a:lnTo>
                    <a:pt x="53640" y="566069"/>
                  </a:lnTo>
                  <a:lnTo>
                    <a:pt x="46340" y="561612"/>
                  </a:lnTo>
                  <a:lnTo>
                    <a:pt x="39358" y="556201"/>
                  </a:lnTo>
                  <a:lnTo>
                    <a:pt x="32692" y="550472"/>
                  </a:lnTo>
                  <a:lnTo>
                    <a:pt x="26662" y="543787"/>
                  </a:lnTo>
                  <a:lnTo>
                    <a:pt x="20948" y="537103"/>
                  </a:lnTo>
                  <a:lnTo>
                    <a:pt x="15870" y="529782"/>
                  </a:lnTo>
                  <a:lnTo>
                    <a:pt x="11426" y="522143"/>
                  </a:lnTo>
                  <a:lnTo>
                    <a:pt x="9522" y="517687"/>
                  </a:lnTo>
                  <a:lnTo>
                    <a:pt x="7935" y="513549"/>
                  </a:lnTo>
                  <a:lnTo>
                    <a:pt x="6031" y="509092"/>
                  </a:lnTo>
                  <a:lnTo>
                    <a:pt x="4444" y="504954"/>
                  </a:lnTo>
                  <a:lnTo>
                    <a:pt x="3491" y="500498"/>
                  </a:lnTo>
                  <a:lnTo>
                    <a:pt x="2222" y="495724"/>
                  </a:lnTo>
                  <a:lnTo>
                    <a:pt x="1270" y="490631"/>
                  </a:lnTo>
                  <a:lnTo>
                    <a:pt x="635" y="484901"/>
                  </a:lnTo>
                  <a:lnTo>
                    <a:pt x="317" y="479809"/>
                  </a:lnTo>
                  <a:lnTo>
                    <a:pt x="0" y="474397"/>
                  </a:lnTo>
                  <a:lnTo>
                    <a:pt x="317" y="469305"/>
                  </a:lnTo>
                  <a:lnTo>
                    <a:pt x="635" y="464212"/>
                  </a:lnTo>
                  <a:lnTo>
                    <a:pt x="1270" y="458801"/>
                  </a:lnTo>
                  <a:lnTo>
                    <a:pt x="1904" y="454026"/>
                  </a:lnTo>
                  <a:lnTo>
                    <a:pt x="3174" y="448933"/>
                  </a:lnTo>
                  <a:lnTo>
                    <a:pt x="4444" y="444159"/>
                  </a:lnTo>
                  <a:lnTo>
                    <a:pt x="5713" y="439066"/>
                  </a:lnTo>
                  <a:lnTo>
                    <a:pt x="7935" y="434291"/>
                  </a:lnTo>
                  <a:lnTo>
                    <a:pt x="9839" y="429835"/>
                  </a:lnTo>
                  <a:lnTo>
                    <a:pt x="12061" y="425061"/>
                  </a:lnTo>
                  <a:lnTo>
                    <a:pt x="14283" y="420923"/>
                  </a:lnTo>
                  <a:lnTo>
                    <a:pt x="17140" y="416466"/>
                  </a:lnTo>
                  <a:lnTo>
                    <a:pt x="19996" y="412328"/>
                  </a:lnTo>
                  <a:lnTo>
                    <a:pt x="23170" y="408191"/>
                  </a:lnTo>
                  <a:lnTo>
                    <a:pt x="26344" y="404689"/>
                  </a:lnTo>
                  <a:lnTo>
                    <a:pt x="29518" y="400551"/>
                  </a:lnTo>
                  <a:lnTo>
                    <a:pt x="33327" y="397050"/>
                  </a:lnTo>
                  <a:lnTo>
                    <a:pt x="37136" y="393867"/>
                  </a:lnTo>
                  <a:lnTo>
                    <a:pt x="40945" y="390366"/>
                  </a:lnTo>
                  <a:lnTo>
                    <a:pt x="45388" y="387501"/>
                  </a:lnTo>
                  <a:lnTo>
                    <a:pt x="49514" y="384636"/>
                  </a:lnTo>
                  <a:lnTo>
                    <a:pt x="53640" y="382090"/>
                  </a:lnTo>
                  <a:lnTo>
                    <a:pt x="58401" y="379543"/>
                  </a:lnTo>
                  <a:lnTo>
                    <a:pt x="63162" y="377315"/>
                  </a:lnTo>
                  <a:lnTo>
                    <a:pt x="68241" y="375405"/>
                  </a:lnTo>
                  <a:lnTo>
                    <a:pt x="73002" y="373814"/>
                  </a:lnTo>
                  <a:lnTo>
                    <a:pt x="78398" y="372222"/>
                  </a:lnTo>
                  <a:lnTo>
                    <a:pt x="83476" y="370949"/>
                  </a:lnTo>
                  <a:lnTo>
                    <a:pt x="873165" y="204159"/>
                  </a:lnTo>
                  <a:lnTo>
                    <a:pt x="878561" y="202885"/>
                  </a:lnTo>
                  <a:lnTo>
                    <a:pt x="883639" y="202249"/>
                  </a:lnTo>
                  <a:lnTo>
                    <a:pt x="889353" y="201931"/>
                  </a:lnTo>
                  <a:lnTo>
                    <a:pt x="894431" y="201612"/>
                  </a:lnTo>
                  <a:close/>
                  <a:moveTo>
                    <a:pt x="462024" y="0"/>
                  </a:moveTo>
                  <a:lnTo>
                    <a:pt x="467419" y="0"/>
                  </a:lnTo>
                  <a:lnTo>
                    <a:pt x="472496" y="0"/>
                  </a:lnTo>
                  <a:lnTo>
                    <a:pt x="477891" y="318"/>
                  </a:lnTo>
                  <a:lnTo>
                    <a:pt x="482651" y="953"/>
                  </a:lnTo>
                  <a:lnTo>
                    <a:pt x="487728" y="1907"/>
                  </a:lnTo>
                  <a:lnTo>
                    <a:pt x="492805" y="2861"/>
                  </a:lnTo>
                  <a:lnTo>
                    <a:pt x="497565" y="4450"/>
                  </a:lnTo>
                  <a:lnTo>
                    <a:pt x="502642" y="6039"/>
                  </a:lnTo>
                  <a:lnTo>
                    <a:pt x="507402" y="7946"/>
                  </a:lnTo>
                  <a:lnTo>
                    <a:pt x="511844" y="9853"/>
                  </a:lnTo>
                  <a:lnTo>
                    <a:pt x="516604" y="12078"/>
                  </a:lnTo>
                  <a:lnTo>
                    <a:pt x="520729" y="14303"/>
                  </a:lnTo>
                  <a:lnTo>
                    <a:pt x="525172" y="17164"/>
                  </a:lnTo>
                  <a:lnTo>
                    <a:pt x="529297" y="20025"/>
                  </a:lnTo>
                  <a:lnTo>
                    <a:pt x="533105" y="22885"/>
                  </a:lnTo>
                  <a:lnTo>
                    <a:pt x="537230" y="26064"/>
                  </a:lnTo>
                  <a:lnTo>
                    <a:pt x="541038" y="29878"/>
                  </a:lnTo>
                  <a:lnTo>
                    <a:pt x="544529" y="33374"/>
                  </a:lnTo>
                  <a:lnTo>
                    <a:pt x="548019" y="36871"/>
                  </a:lnTo>
                  <a:lnTo>
                    <a:pt x="551193" y="41003"/>
                  </a:lnTo>
                  <a:lnTo>
                    <a:pt x="554049" y="45135"/>
                  </a:lnTo>
                  <a:lnTo>
                    <a:pt x="556904" y="49267"/>
                  </a:lnTo>
                  <a:lnTo>
                    <a:pt x="559760" y="54035"/>
                  </a:lnTo>
                  <a:lnTo>
                    <a:pt x="561982" y="58484"/>
                  </a:lnTo>
                  <a:lnTo>
                    <a:pt x="564203" y="63252"/>
                  </a:lnTo>
                  <a:lnTo>
                    <a:pt x="566107" y="68020"/>
                  </a:lnTo>
                  <a:lnTo>
                    <a:pt x="567693" y="73106"/>
                  </a:lnTo>
                  <a:lnTo>
                    <a:pt x="569280" y="78191"/>
                  </a:lnTo>
                  <a:lnTo>
                    <a:pt x="570549" y="83595"/>
                  </a:lnTo>
                  <a:lnTo>
                    <a:pt x="571819" y="88998"/>
                  </a:lnTo>
                  <a:lnTo>
                    <a:pt x="572453" y="94084"/>
                  </a:lnTo>
                  <a:lnTo>
                    <a:pt x="572771" y="99487"/>
                  </a:lnTo>
                  <a:lnTo>
                    <a:pt x="573088" y="104573"/>
                  </a:lnTo>
                  <a:lnTo>
                    <a:pt x="572771" y="109976"/>
                  </a:lnTo>
                  <a:lnTo>
                    <a:pt x="572453" y="115062"/>
                  </a:lnTo>
                  <a:lnTo>
                    <a:pt x="571819" y="120148"/>
                  </a:lnTo>
                  <a:lnTo>
                    <a:pt x="570867" y="125551"/>
                  </a:lnTo>
                  <a:lnTo>
                    <a:pt x="569597" y="130319"/>
                  </a:lnTo>
                  <a:lnTo>
                    <a:pt x="568328" y="135405"/>
                  </a:lnTo>
                  <a:lnTo>
                    <a:pt x="566741" y="140172"/>
                  </a:lnTo>
                  <a:lnTo>
                    <a:pt x="565155" y="144622"/>
                  </a:lnTo>
                  <a:lnTo>
                    <a:pt x="563251" y="149390"/>
                  </a:lnTo>
                  <a:lnTo>
                    <a:pt x="561030" y="153840"/>
                  </a:lnTo>
                  <a:lnTo>
                    <a:pt x="558174" y="158608"/>
                  </a:lnTo>
                  <a:lnTo>
                    <a:pt x="555635" y="162740"/>
                  </a:lnTo>
                  <a:lnTo>
                    <a:pt x="552779" y="166872"/>
                  </a:lnTo>
                  <a:lnTo>
                    <a:pt x="549923" y="171004"/>
                  </a:lnTo>
                  <a:lnTo>
                    <a:pt x="546433" y="174818"/>
                  </a:lnTo>
                  <a:lnTo>
                    <a:pt x="543259" y="178315"/>
                  </a:lnTo>
                  <a:lnTo>
                    <a:pt x="539769" y="182129"/>
                  </a:lnTo>
                  <a:lnTo>
                    <a:pt x="535644" y="185625"/>
                  </a:lnTo>
                  <a:lnTo>
                    <a:pt x="531836" y="188486"/>
                  </a:lnTo>
                  <a:lnTo>
                    <a:pt x="527711" y="191664"/>
                  </a:lnTo>
                  <a:lnTo>
                    <a:pt x="523268" y="194525"/>
                  </a:lnTo>
                  <a:lnTo>
                    <a:pt x="518825" y="197068"/>
                  </a:lnTo>
                  <a:lnTo>
                    <a:pt x="514383" y="199611"/>
                  </a:lnTo>
                  <a:lnTo>
                    <a:pt x="509623" y="201518"/>
                  </a:lnTo>
                  <a:lnTo>
                    <a:pt x="504863" y="204061"/>
                  </a:lnTo>
                  <a:lnTo>
                    <a:pt x="499786" y="205650"/>
                  </a:lnTo>
                  <a:lnTo>
                    <a:pt x="494709" y="206921"/>
                  </a:lnTo>
                  <a:lnTo>
                    <a:pt x="489632" y="208193"/>
                  </a:lnTo>
                  <a:lnTo>
                    <a:pt x="126930" y="284795"/>
                  </a:lnTo>
                  <a:lnTo>
                    <a:pt x="121218" y="285749"/>
                  </a:lnTo>
                  <a:lnTo>
                    <a:pt x="115823" y="286702"/>
                  </a:lnTo>
                  <a:lnTo>
                    <a:pt x="110429" y="287020"/>
                  </a:lnTo>
                  <a:lnTo>
                    <a:pt x="105034" y="287338"/>
                  </a:lnTo>
                  <a:lnTo>
                    <a:pt x="100275" y="287020"/>
                  </a:lnTo>
                  <a:lnTo>
                    <a:pt x="95832" y="286702"/>
                  </a:lnTo>
                  <a:lnTo>
                    <a:pt x="86947" y="285431"/>
                  </a:lnTo>
                  <a:lnTo>
                    <a:pt x="78379" y="283524"/>
                  </a:lnTo>
                  <a:lnTo>
                    <a:pt x="70129" y="280981"/>
                  </a:lnTo>
                  <a:lnTo>
                    <a:pt x="61561" y="277802"/>
                  </a:lnTo>
                  <a:lnTo>
                    <a:pt x="53628" y="273670"/>
                  </a:lnTo>
                  <a:lnTo>
                    <a:pt x="46329" y="268902"/>
                  </a:lnTo>
                  <a:lnTo>
                    <a:pt x="39348" y="264135"/>
                  </a:lnTo>
                  <a:lnTo>
                    <a:pt x="32684" y="258095"/>
                  </a:lnTo>
                  <a:lnTo>
                    <a:pt x="26655" y="251738"/>
                  </a:lnTo>
                  <a:lnTo>
                    <a:pt x="20943" y="244746"/>
                  </a:lnTo>
                  <a:lnTo>
                    <a:pt x="15866" y="237435"/>
                  </a:lnTo>
                  <a:lnTo>
                    <a:pt x="11424" y="229807"/>
                  </a:lnTo>
                  <a:lnTo>
                    <a:pt x="9520" y="225357"/>
                  </a:lnTo>
                  <a:lnTo>
                    <a:pt x="7933" y="221225"/>
                  </a:lnTo>
                  <a:lnTo>
                    <a:pt x="6029" y="217093"/>
                  </a:lnTo>
                  <a:lnTo>
                    <a:pt x="4443" y="212643"/>
                  </a:lnTo>
                  <a:lnTo>
                    <a:pt x="3491" y="208193"/>
                  </a:lnTo>
                  <a:lnTo>
                    <a:pt x="2221" y="203425"/>
                  </a:lnTo>
                  <a:lnTo>
                    <a:pt x="1269" y="198021"/>
                  </a:lnTo>
                  <a:lnTo>
                    <a:pt x="635" y="192936"/>
                  </a:lnTo>
                  <a:lnTo>
                    <a:pt x="317" y="187532"/>
                  </a:lnTo>
                  <a:lnTo>
                    <a:pt x="0" y="182447"/>
                  </a:lnTo>
                  <a:lnTo>
                    <a:pt x="317" y="177043"/>
                  </a:lnTo>
                  <a:lnTo>
                    <a:pt x="635" y="171958"/>
                  </a:lnTo>
                  <a:lnTo>
                    <a:pt x="1269" y="166554"/>
                  </a:lnTo>
                  <a:lnTo>
                    <a:pt x="1904" y="161786"/>
                  </a:lnTo>
                  <a:lnTo>
                    <a:pt x="3173" y="157019"/>
                  </a:lnTo>
                  <a:lnTo>
                    <a:pt x="4443" y="151615"/>
                  </a:lnTo>
                  <a:lnTo>
                    <a:pt x="5712" y="147165"/>
                  </a:lnTo>
                  <a:lnTo>
                    <a:pt x="7933" y="142079"/>
                  </a:lnTo>
                  <a:lnTo>
                    <a:pt x="9837" y="137630"/>
                  </a:lnTo>
                  <a:lnTo>
                    <a:pt x="12058" y="132862"/>
                  </a:lnTo>
                  <a:lnTo>
                    <a:pt x="14280" y="128730"/>
                  </a:lnTo>
                  <a:lnTo>
                    <a:pt x="17136" y="124280"/>
                  </a:lnTo>
                  <a:lnTo>
                    <a:pt x="19991" y="120148"/>
                  </a:lnTo>
                  <a:lnTo>
                    <a:pt x="23165" y="116016"/>
                  </a:lnTo>
                  <a:lnTo>
                    <a:pt x="26338" y="112201"/>
                  </a:lnTo>
                  <a:lnTo>
                    <a:pt x="29511" y="108387"/>
                  </a:lnTo>
                  <a:lnTo>
                    <a:pt x="33319" y="104891"/>
                  </a:lnTo>
                  <a:lnTo>
                    <a:pt x="37127" y="101712"/>
                  </a:lnTo>
                  <a:lnTo>
                    <a:pt x="40935" y="98534"/>
                  </a:lnTo>
                  <a:lnTo>
                    <a:pt x="45377" y="95355"/>
                  </a:lnTo>
                  <a:lnTo>
                    <a:pt x="49503" y="92495"/>
                  </a:lnTo>
                  <a:lnTo>
                    <a:pt x="53628" y="89952"/>
                  </a:lnTo>
                  <a:lnTo>
                    <a:pt x="58388" y="87727"/>
                  </a:lnTo>
                  <a:lnTo>
                    <a:pt x="63148" y="85184"/>
                  </a:lnTo>
                  <a:lnTo>
                    <a:pt x="68225" y="83277"/>
                  </a:lnTo>
                  <a:lnTo>
                    <a:pt x="72985" y="81370"/>
                  </a:lnTo>
                  <a:lnTo>
                    <a:pt x="78379" y="80098"/>
                  </a:lnTo>
                  <a:lnTo>
                    <a:pt x="83456" y="78827"/>
                  </a:lnTo>
                  <a:lnTo>
                    <a:pt x="446158" y="2225"/>
                  </a:lnTo>
                  <a:lnTo>
                    <a:pt x="451235" y="1271"/>
                  </a:lnTo>
                  <a:lnTo>
                    <a:pt x="456630" y="636"/>
                  </a:lnTo>
                  <a:lnTo>
                    <a:pt x="4620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13586" y="3182665"/>
            <a:ext cx="604378" cy="468561"/>
            <a:chOff x="8213586" y="3182665"/>
            <a:chExt cx="604378" cy="468561"/>
          </a:xfrm>
        </p:grpSpPr>
        <p:sp>
          <p:nvSpPr>
            <p:cNvPr id="35" name="MH_Other_16"/>
            <p:cNvSpPr/>
            <p:nvPr>
              <p:custDataLst>
                <p:tags r:id="rId10"/>
              </p:custDataLst>
            </p:nvPr>
          </p:nvSpPr>
          <p:spPr>
            <a:xfrm>
              <a:off x="8213586" y="3182665"/>
              <a:ext cx="604378" cy="468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6" name="MH_Other_17"/>
            <p:cNvSpPr/>
            <p:nvPr>
              <p:custDataLst>
                <p:tags r:id="rId11"/>
              </p:custDataLst>
            </p:nvPr>
          </p:nvSpPr>
          <p:spPr bwMode="auto">
            <a:xfrm>
              <a:off x="8356191" y="3291317"/>
              <a:ext cx="323692" cy="244467"/>
            </a:xfrm>
            <a:custGeom>
              <a:avLst/>
              <a:gdLst>
                <a:gd name="T0" fmla="*/ 104753 w 3040062"/>
                <a:gd name="T1" fmla="*/ 1241540 h 2303463"/>
                <a:gd name="T2" fmla="*/ 251725 w 3040062"/>
                <a:gd name="T3" fmla="*/ 1260899 h 2303463"/>
                <a:gd name="T4" fmla="*/ 265692 w 3040062"/>
                <a:gd name="T5" fmla="*/ 1110467 h 2303463"/>
                <a:gd name="T6" fmla="*/ 844867 w 3040062"/>
                <a:gd name="T7" fmla="*/ 970596 h 2303463"/>
                <a:gd name="T8" fmla="*/ 870584 w 3040062"/>
                <a:gd name="T9" fmla="*/ 987377 h 2303463"/>
                <a:gd name="T10" fmla="*/ 872172 w 3040062"/>
                <a:gd name="T11" fmla="*/ 1402771 h 2303463"/>
                <a:gd name="T12" fmla="*/ 848359 w 3040062"/>
                <a:gd name="T13" fmla="*/ 1421768 h 2303463"/>
                <a:gd name="T14" fmla="*/ 615315 w 3040062"/>
                <a:gd name="T15" fmla="*/ 1415119 h 2303463"/>
                <a:gd name="T16" fmla="*/ 603250 w 3040062"/>
                <a:gd name="T17" fmla="*/ 1002891 h 2303463"/>
                <a:gd name="T18" fmla="*/ 617855 w 3040062"/>
                <a:gd name="T19" fmla="*/ 975662 h 2303463"/>
                <a:gd name="T20" fmla="*/ 1240437 w 3040062"/>
                <a:gd name="T21" fmla="*/ 749300 h 2303463"/>
                <a:gd name="T22" fmla="*/ 1265867 w 3040062"/>
                <a:gd name="T23" fmla="*/ 766421 h 2303463"/>
                <a:gd name="T24" fmla="*/ 1267138 w 3040062"/>
                <a:gd name="T25" fmla="*/ 1402743 h 2303463"/>
                <a:gd name="T26" fmla="*/ 1243616 w 3040062"/>
                <a:gd name="T27" fmla="*/ 1421766 h 2303463"/>
                <a:gd name="T28" fmla="*/ 1010298 w 3040062"/>
                <a:gd name="T29" fmla="*/ 1415108 h 2303463"/>
                <a:gd name="T30" fmla="*/ 998537 w 3040062"/>
                <a:gd name="T31" fmla="*/ 782273 h 2303463"/>
                <a:gd name="T32" fmla="*/ 1012841 w 3040062"/>
                <a:gd name="T33" fmla="*/ 755007 h 2303463"/>
                <a:gd name="T34" fmla="*/ 2175011 w 3040062"/>
                <a:gd name="T35" fmla="*/ 666432 h 2303463"/>
                <a:gd name="T36" fmla="*/ 2235666 w 3040062"/>
                <a:gd name="T37" fmla="*/ 692135 h 2303463"/>
                <a:gd name="T38" fmla="*/ 2277268 w 3040062"/>
                <a:gd name="T39" fmla="*/ 742271 h 2303463"/>
                <a:gd name="T40" fmla="*/ 2290605 w 3040062"/>
                <a:gd name="T41" fmla="*/ 1286150 h 2303463"/>
                <a:gd name="T42" fmla="*/ 2948603 w 3040062"/>
                <a:gd name="T43" fmla="*/ 1365796 h 2303463"/>
                <a:gd name="T44" fmla="*/ 3005765 w 3040062"/>
                <a:gd name="T45" fmla="*/ 1408316 h 2303463"/>
                <a:gd name="T46" fmla="*/ 3036887 w 3040062"/>
                <a:gd name="T47" fmla="*/ 1473366 h 2303463"/>
                <a:gd name="T48" fmla="*/ 3035616 w 3040062"/>
                <a:gd name="T49" fmla="*/ 2191451 h 2303463"/>
                <a:gd name="T50" fmla="*/ 3001319 w 3040062"/>
                <a:gd name="T51" fmla="*/ 2254597 h 2303463"/>
                <a:gd name="T52" fmla="*/ 2941934 w 3040062"/>
                <a:gd name="T53" fmla="*/ 2294578 h 2303463"/>
                <a:gd name="T54" fmla="*/ 2171200 w 3040062"/>
                <a:gd name="T55" fmla="*/ 2303146 h 2303463"/>
                <a:gd name="T56" fmla="*/ 2113403 w 3040062"/>
                <a:gd name="T57" fmla="*/ 2292040 h 2303463"/>
                <a:gd name="T58" fmla="*/ 1552263 w 3040062"/>
                <a:gd name="T59" fmla="*/ 1741815 h 2303463"/>
                <a:gd name="T60" fmla="*/ 1526223 w 3040062"/>
                <a:gd name="T61" fmla="*/ 1686919 h 2303463"/>
                <a:gd name="T62" fmla="*/ 1529081 w 3040062"/>
                <a:gd name="T63" fmla="*/ 1626946 h 2303463"/>
                <a:gd name="T64" fmla="*/ 1560520 w 3040062"/>
                <a:gd name="T65" fmla="*/ 1574272 h 2303463"/>
                <a:gd name="T66" fmla="*/ 1612919 w 3040062"/>
                <a:gd name="T67" fmla="*/ 1542858 h 2303463"/>
                <a:gd name="T68" fmla="*/ 1673891 w 3040062"/>
                <a:gd name="T69" fmla="*/ 1539685 h 2303463"/>
                <a:gd name="T70" fmla="*/ 1728513 w 3040062"/>
                <a:gd name="T71" fmla="*/ 1565705 h 2303463"/>
                <a:gd name="T72" fmla="*/ 2024167 w 3040062"/>
                <a:gd name="T73" fmla="*/ 760992 h 2303463"/>
                <a:gd name="T74" fmla="*/ 2057829 w 3040062"/>
                <a:gd name="T75" fmla="*/ 704828 h 2303463"/>
                <a:gd name="T76" fmla="*/ 2113721 w 3040062"/>
                <a:gd name="T77" fmla="*/ 670875 h 2303463"/>
                <a:gd name="T78" fmla="*/ 1640947 w 3040062"/>
                <a:gd name="T79" fmla="*/ 485773 h 2303463"/>
                <a:gd name="T80" fmla="*/ 1662436 w 3040062"/>
                <a:gd name="T81" fmla="*/ 507334 h 2303463"/>
                <a:gd name="T82" fmla="*/ 1658328 w 3040062"/>
                <a:gd name="T83" fmla="*/ 1408133 h 2303463"/>
                <a:gd name="T84" fmla="*/ 1631151 w 3040062"/>
                <a:gd name="T85" fmla="*/ 1422401 h 2303463"/>
                <a:gd name="T86" fmla="*/ 1401409 w 3040062"/>
                <a:gd name="T87" fmla="*/ 1410669 h 2303463"/>
                <a:gd name="T88" fmla="*/ 1394457 w 3040062"/>
                <a:gd name="T89" fmla="*/ 510505 h 2303463"/>
                <a:gd name="T90" fmla="*/ 1413734 w 3040062"/>
                <a:gd name="T91" fmla="*/ 486725 h 2303463"/>
                <a:gd name="T92" fmla="*/ 2856582 w 3040062"/>
                <a:gd name="T93" fmla="*/ 2539 h 2303463"/>
                <a:gd name="T94" fmla="*/ 2942924 w 3040062"/>
                <a:gd name="T95" fmla="*/ 45384 h 2303463"/>
                <a:gd name="T96" fmla="*/ 3001649 w 3040062"/>
                <a:gd name="T97" fmla="*/ 130121 h 2303463"/>
                <a:gd name="T98" fmla="*/ 3021012 w 3040062"/>
                <a:gd name="T99" fmla="*/ 1276768 h 2303463"/>
                <a:gd name="T100" fmla="*/ 2944193 w 3040062"/>
                <a:gd name="T101" fmla="*/ 1247252 h 2303463"/>
                <a:gd name="T102" fmla="*/ 374889 w 3040062"/>
                <a:gd name="T103" fmla="*/ 1959424 h 2303463"/>
                <a:gd name="T104" fmla="*/ 127291 w 3040062"/>
                <a:gd name="T105" fmla="*/ 2259336 h 2303463"/>
                <a:gd name="T106" fmla="*/ 50472 w 3040062"/>
                <a:gd name="T107" fmla="*/ 2198402 h 2303463"/>
                <a:gd name="T108" fmla="*/ 6349 w 3040062"/>
                <a:gd name="T109" fmla="*/ 2100970 h 2303463"/>
                <a:gd name="T110" fmla="*/ 3809 w 3040062"/>
                <a:gd name="T111" fmla="*/ 183438 h 2303463"/>
                <a:gd name="T112" fmla="*/ 44441 w 3040062"/>
                <a:gd name="T113" fmla="*/ 83468 h 2303463"/>
                <a:gd name="T114" fmla="*/ 118720 w 3040062"/>
                <a:gd name="T115" fmla="*/ 17773 h 230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40062" h="2303463">
                  <a:moveTo>
                    <a:pt x="124116" y="1098725"/>
                  </a:moveTo>
                  <a:lnTo>
                    <a:pt x="120307" y="1099042"/>
                  </a:lnTo>
                  <a:lnTo>
                    <a:pt x="116498" y="1099994"/>
                  </a:lnTo>
                  <a:lnTo>
                    <a:pt x="113324" y="1101898"/>
                  </a:lnTo>
                  <a:lnTo>
                    <a:pt x="110467" y="1104120"/>
                  </a:lnTo>
                  <a:lnTo>
                    <a:pt x="108245" y="1107294"/>
                  </a:lnTo>
                  <a:lnTo>
                    <a:pt x="106340" y="1110467"/>
                  </a:lnTo>
                  <a:lnTo>
                    <a:pt x="105071" y="1114276"/>
                  </a:lnTo>
                  <a:lnTo>
                    <a:pt x="104753" y="1118084"/>
                  </a:lnTo>
                  <a:lnTo>
                    <a:pt x="104753" y="1241540"/>
                  </a:lnTo>
                  <a:lnTo>
                    <a:pt x="105071" y="1245348"/>
                  </a:lnTo>
                  <a:lnTo>
                    <a:pt x="106340" y="1249157"/>
                  </a:lnTo>
                  <a:lnTo>
                    <a:pt x="108245" y="1252330"/>
                  </a:lnTo>
                  <a:lnTo>
                    <a:pt x="110467" y="1255187"/>
                  </a:lnTo>
                  <a:lnTo>
                    <a:pt x="113324" y="1257726"/>
                  </a:lnTo>
                  <a:lnTo>
                    <a:pt x="116498" y="1259312"/>
                  </a:lnTo>
                  <a:lnTo>
                    <a:pt x="120307" y="1260899"/>
                  </a:lnTo>
                  <a:lnTo>
                    <a:pt x="124116" y="1261217"/>
                  </a:lnTo>
                  <a:lnTo>
                    <a:pt x="247598" y="1261217"/>
                  </a:lnTo>
                  <a:lnTo>
                    <a:pt x="251725" y="1260899"/>
                  </a:lnTo>
                  <a:lnTo>
                    <a:pt x="255216" y="1259312"/>
                  </a:lnTo>
                  <a:lnTo>
                    <a:pt x="258708" y="1257726"/>
                  </a:lnTo>
                  <a:lnTo>
                    <a:pt x="261565" y="1255187"/>
                  </a:lnTo>
                  <a:lnTo>
                    <a:pt x="264105" y="1252330"/>
                  </a:lnTo>
                  <a:lnTo>
                    <a:pt x="265692" y="1249157"/>
                  </a:lnTo>
                  <a:lnTo>
                    <a:pt x="266644" y="1245348"/>
                  </a:lnTo>
                  <a:lnTo>
                    <a:pt x="266961" y="1241540"/>
                  </a:lnTo>
                  <a:lnTo>
                    <a:pt x="266961" y="1118084"/>
                  </a:lnTo>
                  <a:lnTo>
                    <a:pt x="266644" y="1114276"/>
                  </a:lnTo>
                  <a:lnTo>
                    <a:pt x="265692" y="1110467"/>
                  </a:lnTo>
                  <a:lnTo>
                    <a:pt x="264105" y="1107294"/>
                  </a:lnTo>
                  <a:lnTo>
                    <a:pt x="261565" y="1104120"/>
                  </a:lnTo>
                  <a:lnTo>
                    <a:pt x="258708" y="1101898"/>
                  </a:lnTo>
                  <a:lnTo>
                    <a:pt x="255216" y="1099994"/>
                  </a:lnTo>
                  <a:lnTo>
                    <a:pt x="251725" y="1099042"/>
                  </a:lnTo>
                  <a:lnTo>
                    <a:pt x="247598" y="1098725"/>
                  </a:lnTo>
                  <a:lnTo>
                    <a:pt x="124116" y="1098725"/>
                  </a:lnTo>
                  <a:close/>
                  <a:moveTo>
                    <a:pt x="636270" y="969963"/>
                  </a:moveTo>
                  <a:lnTo>
                    <a:pt x="841692" y="969963"/>
                  </a:lnTo>
                  <a:lnTo>
                    <a:pt x="844867" y="970596"/>
                  </a:lnTo>
                  <a:lnTo>
                    <a:pt x="848359" y="970913"/>
                  </a:lnTo>
                  <a:lnTo>
                    <a:pt x="851534" y="971546"/>
                  </a:lnTo>
                  <a:lnTo>
                    <a:pt x="854709" y="972813"/>
                  </a:lnTo>
                  <a:lnTo>
                    <a:pt x="857567" y="974396"/>
                  </a:lnTo>
                  <a:lnTo>
                    <a:pt x="860107" y="975662"/>
                  </a:lnTo>
                  <a:lnTo>
                    <a:pt x="862647" y="977878"/>
                  </a:lnTo>
                  <a:lnTo>
                    <a:pt x="865187" y="979778"/>
                  </a:lnTo>
                  <a:lnTo>
                    <a:pt x="867092" y="982311"/>
                  </a:lnTo>
                  <a:lnTo>
                    <a:pt x="868997" y="984844"/>
                  </a:lnTo>
                  <a:lnTo>
                    <a:pt x="870584" y="987377"/>
                  </a:lnTo>
                  <a:lnTo>
                    <a:pt x="872172" y="990226"/>
                  </a:lnTo>
                  <a:lnTo>
                    <a:pt x="873124" y="993076"/>
                  </a:lnTo>
                  <a:lnTo>
                    <a:pt x="873760" y="996242"/>
                  </a:lnTo>
                  <a:lnTo>
                    <a:pt x="874712" y="999725"/>
                  </a:lnTo>
                  <a:lnTo>
                    <a:pt x="874712" y="1002891"/>
                  </a:lnTo>
                  <a:lnTo>
                    <a:pt x="874712" y="1389790"/>
                  </a:lnTo>
                  <a:lnTo>
                    <a:pt x="874712" y="1393273"/>
                  </a:lnTo>
                  <a:lnTo>
                    <a:pt x="873760" y="1396439"/>
                  </a:lnTo>
                  <a:lnTo>
                    <a:pt x="873124" y="1399605"/>
                  </a:lnTo>
                  <a:lnTo>
                    <a:pt x="872172" y="1402771"/>
                  </a:lnTo>
                  <a:lnTo>
                    <a:pt x="870584" y="1405304"/>
                  </a:lnTo>
                  <a:lnTo>
                    <a:pt x="868997" y="1408154"/>
                  </a:lnTo>
                  <a:lnTo>
                    <a:pt x="867092" y="1410686"/>
                  </a:lnTo>
                  <a:lnTo>
                    <a:pt x="865187" y="1413219"/>
                  </a:lnTo>
                  <a:lnTo>
                    <a:pt x="862647" y="1415119"/>
                  </a:lnTo>
                  <a:lnTo>
                    <a:pt x="860107" y="1417019"/>
                  </a:lnTo>
                  <a:lnTo>
                    <a:pt x="857567" y="1418602"/>
                  </a:lnTo>
                  <a:lnTo>
                    <a:pt x="854709" y="1420185"/>
                  </a:lnTo>
                  <a:lnTo>
                    <a:pt x="851534" y="1421135"/>
                  </a:lnTo>
                  <a:lnTo>
                    <a:pt x="848359" y="1421768"/>
                  </a:lnTo>
                  <a:lnTo>
                    <a:pt x="844867" y="1422401"/>
                  </a:lnTo>
                  <a:lnTo>
                    <a:pt x="841692" y="1422401"/>
                  </a:lnTo>
                  <a:lnTo>
                    <a:pt x="636270" y="1422401"/>
                  </a:lnTo>
                  <a:lnTo>
                    <a:pt x="632777" y="1422401"/>
                  </a:lnTo>
                  <a:lnTo>
                    <a:pt x="629920" y="1421768"/>
                  </a:lnTo>
                  <a:lnTo>
                    <a:pt x="626745" y="1421135"/>
                  </a:lnTo>
                  <a:lnTo>
                    <a:pt x="623570" y="1420185"/>
                  </a:lnTo>
                  <a:lnTo>
                    <a:pt x="620713" y="1418602"/>
                  </a:lnTo>
                  <a:lnTo>
                    <a:pt x="617855" y="1417019"/>
                  </a:lnTo>
                  <a:lnTo>
                    <a:pt x="615315" y="1415119"/>
                  </a:lnTo>
                  <a:lnTo>
                    <a:pt x="613093" y="1413219"/>
                  </a:lnTo>
                  <a:lnTo>
                    <a:pt x="610870" y="1410686"/>
                  </a:lnTo>
                  <a:lnTo>
                    <a:pt x="608965" y="1408154"/>
                  </a:lnTo>
                  <a:lnTo>
                    <a:pt x="607378" y="1405304"/>
                  </a:lnTo>
                  <a:lnTo>
                    <a:pt x="606108" y="1402771"/>
                  </a:lnTo>
                  <a:lnTo>
                    <a:pt x="605155" y="1399605"/>
                  </a:lnTo>
                  <a:lnTo>
                    <a:pt x="603885" y="1396439"/>
                  </a:lnTo>
                  <a:lnTo>
                    <a:pt x="603568" y="1393273"/>
                  </a:lnTo>
                  <a:lnTo>
                    <a:pt x="603250" y="1389790"/>
                  </a:lnTo>
                  <a:lnTo>
                    <a:pt x="603250" y="1002891"/>
                  </a:lnTo>
                  <a:lnTo>
                    <a:pt x="603568" y="999725"/>
                  </a:lnTo>
                  <a:lnTo>
                    <a:pt x="603885" y="996242"/>
                  </a:lnTo>
                  <a:lnTo>
                    <a:pt x="605155" y="993076"/>
                  </a:lnTo>
                  <a:lnTo>
                    <a:pt x="606108" y="990226"/>
                  </a:lnTo>
                  <a:lnTo>
                    <a:pt x="607378" y="987377"/>
                  </a:lnTo>
                  <a:lnTo>
                    <a:pt x="608965" y="984844"/>
                  </a:lnTo>
                  <a:lnTo>
                    <a:pt x="610870" y="982311"/>
                  </a:lnTo>
                  <a:lnTo>
                    <a:pt x="613093" y="979778"/>
                  </a:lnTo>
                  <a:lnTo>
                    <a:pt x="615315" y="977878"/>
                  </a:lnTo>
                  <a:lnTo>
                    <a:pt x="617855" y="975662"/>
                  </a:lnTo>
                  <a:lnTo>
                    <a:pt x="620713" y="974396"/>
                  </a:lnTo>
                  <a:lnTo>
                    <a:pt x="623570" y="972813"/>
                  </a:lnTo>
                  <a:lnTo>
                    <a:pt x="626745" y="971546"/>
                  </a:lnTo>
                  <a:lnTo>
                    <a:pt x="629920" y="970913"/>
                  </a:lnTo>
                  <a:lnTo>
                    <a:pt x="632777" y="970596"/>
                  </a:lnTo>
                  <a:lnTo>
                    <a:pt x="636270" y="969963"/>
                  </a:lnTo>
                  <a:close/>
                  <a:moveTo>
                    <a:pt x="1027781" y="749300"/>
                  </a:moveTo>
                  <a:lnTo>
                    <a:pt x="1031278" y="749300"/>
                  </a:lnTo>
                  <a:lnTo>
                    <a:pt x="1236940" y="749300"/>
                  </a:lnTo>
                  <a:lnTo>
                    <a:pt x="1240437" y="749300"/>
                  </a:lnTo>
                  <a:lnTo>
                    <a:pt x="1243616" y="750251"/>
                  </a:lnTo>
                  <a:lnTo>
                    <a:pt x="1246476" y="750885"/>
                  </a:lnTo>
                  <a:lnTo>
                    <a:pt x="1249655" y="751837"/>
                  </a:lnTo>
                  <a:lnTo>
                    <a:pt x="1252516" y="753105"/>
                  </a:lnTo>
                  <a:lnTo>
                    <a:pt x="1255377" y="755007"/>
                  </a:lnTo>
                  <a:lnTo>
                    <a:pt x="1257920" y="756592"/>
                  </a:lnTo>
                  <a:lnTo>
                    <a:pt x="1260145" y="758812"/>
                  </a:lnTo>
                  <a:lnTo>
                    <a:pt x="1262370" y="761348"/>
                  </a:lnTo>
                  <a:lnTo>
                    <a:pt x="1264595" y="763567"/>
                  </a:lnTo>
                  <a:lnTo>
                    <a:pt x="1265867" y="766421"/>
                  </a:lnTo>
                  <a:lnTo>
                    <a:pt x="1267138" y="769274"/>
                  </a:lnTo>
                  <a:lnTo>
                    <a:pt x="1268410" y="772445"/>
                  </a:lnTo>
                  <a:lnTo>
                    <a:pt x="1269363" y="775615"/>
                  </a:lnTo>
                  <a:lnTo>
                    <a:pt x="1269681" y="778786"/>
                  </a:lnTo>
                  <a:lnTo>
                    <a:pt x="1269999" y="782273"/>
                  </a:lnTo>
                  <a:lnTo>
                    <a:pt x="1269999" y="1389744"/>
                  </a:lnTo>
                  <a:lnTo>
                    <a:pt x="1269681" y="1393231"/>
                  </a:lnTo>
                  <a:lnTo>
                    <a:pt x="1269363" y="1396402"/>
                  </a:lnTo>
                  <a:lnTo>
                    <a:pt x="1268410" y="1399572"/>
                  </a:lnTo>
                  <a:lnTo>
                    <a:pt x="1267138" y="1402743"/>
                  </a:lnTo>
                  <a:lnTo>
                    <a:pt x="1265867" y="1405279"/>
                  </a:lnTo>
                  <a:lnTo>
                    <a:pt x="1264595" y="1408133"/>
                  </a:lnTo>
                  <a:lnTo>
                    <a:pt x="1262370" y="1410669"/>
                  </a:lnTo>
                  <a:lnTo>
                    <a:pt x="1260145" y="1413206"/>
                  </a:lnTo>
                  <a:lnTo>
                    <a:pt x="1257920" y="1415108"/>
                  </a:lnTo>
                  <a:lnTo>
                    <a:pt x="1255377" y="1417010"/>
                  </a:lnTo>
                  <a:lnTo>
                    <a:pt x="1252516" y="1418595"/>
                  </a:lnTo>
                  <a:lnTo>
                    <a:pt x="1249655" y="1420181"/>
                  </a:lnTo>
                  <a:lnTo>
                    <a:pt x="1246476" y="1421132"/>
                  </a:lnTo>
                  <a:lnTo>
                    <a:pt x="1243616" y="1421766"/>
                  </a:lnTo>
                  <a:lnTo>
                    <a:pt x="1240437" y="1422400"/>
                  </a:lnTo>
                  <a:lnTo>
                    <a:pt x="1236940" y="1422400"/>
                  </a:lnTo>
                  <a:lnTo>
                    <a:pt x="1031278" y="1422400"/>
                  </a:lnTo>
                  <a:lnTo>
                    <a:pt x="1027781" y="1422400"/>
                  </a:lnTo>
                  <a:lnTo>
                    <a:pt x="1024602" y="1421766"/>
                  </a:lnTo>
                  <a:lnTo>
                    <a:pt x="1021424" y="1421132"/>
                  </a:lnTo>
                  <a:lnTo>
                    <a:pt x="1018245" y="1420181"/>
                  </a:lnTo>
                  <a:lnTo>
                    <a:pt x="1015384" y="1418595"/>
                  </a:lnTo>
                  <a:lnTo>
                    <a:pt x="1012841" y="1417010"/>
                  </a:lnTo>
                  <a:lnTo>
                    <a:pt x="1010298" y="1415108"/>
                  </a:lnTo>
                  <a:lnTo>
                    <a:pt x="1007755" y="1413206"/>
                  </a:lnTo>
                  <a:lnTo>
                    <a:pt x="1005848" y="1410669"/>
                  </a:lnTo>
                  <a:lnTo>
                    <a:pt x="1003941" y="1408133"/>
                  </a:lnTo>
                  <a:lnTo>
                    <a:pt x="1002351" y="1405279"/>
                  </a:lnTo>
                  <a:lnTo>
                    <a:pt x="1000762" y="1402743"/>
                  </a:lnTo>
                  <a:lnTo>
                    <a:pt x="999808" y="1399572"/>
                  </a:lnTo>
                  <a:lnTo>
                    <a:pt x="999173" y="1396402"/>
                  </a:lnTo>
                  <a:lnTo>
                    <a:pt x="998537" y="1393231"/>
                  </a:lnTo>
                  <a:lnTo>
                    <a:pt x="998537" y="1389744"/>
                  </a:lnTo>
                  <a:lnTo>
                    <a:pt x="998537" y="782273"/>
                  </a:lnTo>
                  <a:lnTo>
                    <a:pt x="998537" y="778786"/>
                  </a:lnTo>
                  <a:lnTo>
                    <a:pt x="999173" y="775615"/>
                  </a:lnTo>
                  <a:lnTo>
                    <a:pt x="999808" y="772445"/>
                  </a:lnTo>
                  <a:lnTo>
                    <a:pt x="1000762" y="769274"/>
                  </a:lnTo>
                  <a:lnTo>
                    <a:pt x="1002351" y="766421"/>
                  </a:lnTo>
                  <a:lnTo>
                    <a:pt x="1003941" y="763567"/>
                  </a:lnTo>
                  <a:lnTo>
                    <a:pt x="1005848" y="761348"/>
                  </a:lnTo>
                  <a:lnTo>
                    <a:pt x="1007755" y="758812"/>
                  </a:lnTo>
                  <a:lnTo>
                    <a:pt x="1010298" y="756592"/>
                  </a:lnTo>
                  <a:lnTo>
                    <a:pt x="1012841" y="755007"/>
                  </a:lnTo>
                  <a:lnTo>
                    <a:pt x="1015384" y="753105"/>
                  </a:lnTo>
                  <a:lnTo>
                    <a:pt x="1018245" y="751837"/>
                  </a:lnTo>
                  <a:lnTo>
                    <a:pt x="1021424" y="750885"/>
                  </a:lnTo>
                  <a:lnTo>
                    <a:pt x="1024602" y="750251"/>
                  </a:lnTo>
                  <a:lnTo>
                    <a:pt x="1027781" y="749300"/>
                  </a:lnTo>
                  <a:close/>
                  <a:moveTo>
                    <a:pt x="2147065" y="665163"/>
                  </a:moveTo>
                  <a:lnTo>
                    <a:pt x="2154052" y="665163"/>
                  </a:lnTo>
                  <a:lnTo>
                    <a:pt x="2161038" y="665163"/>
                  </a:lnTo>
                  <a:lnTo>
                    <a:pt x="2168025" y="665798"/>
                  </a:lnTo>
                  <a:lnTo>
                    <a:pt x="2175011" y="666432"/>
                  </a:lnTo>
                  <a:lnTo>
                    <a:pt x="2181680" y="667702"/>
                  </a:lnTo>
                  <a:lnTo>
                    <a:pt x="2188349" y="669288"/>
                  </a:lnTo>
                  <a:lnTo>
                    <a:pt x="2194700" y="670875"/>
                  </a:lnTo>
                  <a:lnTo>
                    <a:pt x="2201369" y="673413"/>
                  </a:lnTo>
                  <a:lnTo>
                    <a:pt x="2207085" y="675952"/>
                  </a:lnTo>
                  <a:lnTo>
                    <a:pt x="2213437" y="678173"/>
                  </a:lnTo>
                  <a:lnTo>
                    <a:pt x="2219471" y="681346"/>
                  </a:lnTo>
                  <a:lnTo>
                    <a:pt x="2224869" y="684519"/>
                  </a:lnTo>
                  <a:lnTo>
                    <a:pt x="2230585" y="688327"/>
                  </a:lnTo>
                  <a:lnTo>
                    <a:pt x="2235666" y="692135"/>
                  </a:lnTo>
                  <a:lnTo>
                    <a:pt x="2241065" y="695943"/>
                  </a:lnTo>
                  <a:lnTo>
                    <a:pt x="2245829" y="700702"/>
                  </a:lnTo>
                  <a:lnTo>
                    <a:pt x="2250910" y="704828"/>
                  </a:lnTo>
                  <a:lnTo>
                    <a:pt x="2255356" y="709587"/>
                  </a:lnTo>
                  <a:lnTo>
                    <a:pt x="2259484" y="714347"/>
                  </a:lnTo>
                  <a:lnTo>
                    <a:pt x="2263612" y="719741"/>
                  </a:lnTo>
                  <a:lnTo>
                    <a:pt x="2267423" y="724819"/>
                  </a:lnTo>
                  <a:lnTo>
                    <a:pt x="2270916" y="730530"/>
                  </a:lnTo>
                  <a:lnTo>
                    <a:pt x="2274092" y="736559"/>
                  </a:lnTo>
                  <a:lnTo>
                    <a:pt x="2277268" y="742271"/>
                  </a:lnTo>
                  <a:lnTo>
                    <a:pt x="2280126" y="748300"/>
                  </a:lnTo>
                  <a:lnTo>
                    <a:pt x="2282666" y="754646"/>
                  </a:lnTo>
                  <a:lnTo>
                    <a:pt x="2284572" y="760992"/>
                  </a:lnTo>
                  <a:lnTo>
                    <a:pt x="2286477" y="767021"/>
                  </a:lnTo>
                  <a:lnTo>
                    <a:pt x="2287747" y="773685"/>
                  </a:lnTo>
                  <a:lnTo>
                    <a:pt x="2289018" y="780349"/>
                  </a:lnTo>
                  <a:lnTo>
                    <a:pt x="2289970" y="787330"/>
                  </a:lnTo>
                  <a:lnTo>
                    <a:pt x="2290605" y="794311"/>
                  </a:lnTo>
                  <a:lnTo>
                    <a:pt x="2290605" y="801292"/>
                  </a:lnTo>
                  <a:lnTo>
                    <a:pt x="2290605" y="1286150"/>
                  </a:lnTo>
                  <a:lnTo>
                    <a:pt x="2884137" y="1353738"/>
                  </a:lnTo>
                  <a:lnTo>
                    <a:pt x="2890488" y="1354055"/>
                  </a:lnTo>
                  <a:lnTo>
                    <a:pt x="2898110" y="1354372"/>
                  </a:lnTo>
                  <a:lnTo>
                    <a:pt x="2905732" y="1355007"/>
                  </a:lnTo>
                  <a:lnTo>
                    <a:pt x="2913353" y="1355642"/>
                  </a:lnTo>
                  <a:lnTo>
                    <a:pt x="2920657" y="1357228"/>
                  </a:lnTo>
                  <a:lnTo>
                    <a:pt x="2927644" y="1358815"/>
                  </a:lnTo>
                  <a:lnTo>
                    <a:pt x="2934948" y="1361036"/>
                  </a:lnTo>
                  <a:lnTo>
                    <a:pt x="2941934" y="1362940"/>
                  </a:lnTo>
                  <a:lnTo>
                    <a:pt x="2948603" y="1365796"/>
                  </a:lnTo>
                  <a:lnTo>
                    <a:pt x="2955272" y="1368969"/>
                  </a:lnTo>
                  <a:lnTo>
                    <a:pt x="2961941" y="1372142"/>
                  </a:lnTo>
                  <a:lnTo>
                    <a:pt x="2968292" y="1375633"/>
                  </a:lnTo>
                  <a:lnTo>
                    <a:pt x="2974008" y="1379758"/>
                  </a:lnTo>
                  <a:lnTo>
                    <a:pt x="2980042" y="1383883"/>
                  </a:lnTo>
                  <a:lnTo>
                    <a:pt x="2985758" y="1388008"/>
                  </a:lnTo>
                  <a:lnTo>
                    <a:pt x="2990839" y="1393085"/>
                  </a:lnTo>
                  <a:lnTo>
                    <a:pt x="2996238" y="1397845"/>
                  </a:lnTo>
                  <a:lnTo>
                    <a:pt x="3001319" y="1403239"/>
                  </a:lnTo>
                  <a:lnTo>
                    <a:pt x="3005765" y="1408316"/>
                  </a:lnTo>
                  <a:lnTo>
                    <a:pt x="3010529" y="1414345"/>
                  </a:lnTo>
                  <a:lnTo>
                    <a:pt x="3014657" y="1419739"/>
                  </a:lnTo>
                  <a:lnTo>
                    <a:pt x="3018468" y="1426086"/>
                  </a:lnTo>
                  <a:lnTo>
                    <a:pt x="3021961" y="1432432"/>
                  </a:lnTo>
                  <a:lnTo>
                    <a:pt x="3025454" y="1438778"/>
                  </a:lnTo>
                  <a:lnTo>
                    <a:pt x="3028312" y="1445125"/>
                  </a:lnTo>
                  <a:lnTo>
                    <a:pt x="3030853" y="1452106"/>
                  </a:lnTo>
                  <a:lnTo>
                    <a:pt x="3033393" y="1459087"/>
                  </a:lnTo>
                  <a:lnTo>
                    <a:pt x="3035616" y="1466067"/>
                  </a:lnTo>
                  <a:lnTo>
                    <a:pt x="3036887" y="1473366"/>
                  </a:lnTo>
                  <a:lnTo>
                    <a:pt x="3038474" y="1480664"/>
                  </a:lnTo>
                  <a:lnTo>
                    <a:pt x="3039427" y="1488280"/>
                  </a:lnTo>
                  <a:lnTo>
                    <a:pt x="3040062" y="1495895"/>
                  </a:lnTo>
                  <a:lnTo>
                    <a:pt x="3040062" y="1503511"/>
                  </a:lnTo>
                  <a:lnTo>
                    <a:pt x="3040062" y="2154008"/>
                  </a:lnTo>
                  <a:lnTo>
                    <a:pt x="3040062" y="2161623"/>
                  </a:lnTo>
                  <a:lnTo>
                    <a:pt x="3039427" y="2169556"/>
                  </a:lnTo>
                  <a:lnTo>
                    <a:pt x="3038474" y="2177172"/>
                  </a:lnTo>
                  <a:lnTo>
                    <a:pt x="3036887" y="2184470"/>
                  </a:lnTo>
                  <a:lnTo>
                    <a:pt x="3035616" y="2191451"/>
                  </a:lnTo>
                  <a:lnTo>
                    <a:pt x="3033393" y="2198749"/>
                  </a:lnTo>
                  <a:lnTo>
                    <a:pt x="3030853" y="2205730"/>
                  </a:lnTo>
                  <a:lnTo>
                    <a:pt x="3028312" y="2212394"/>
                  </a:lnTo>
                  <a:lnTo>
                    <a:pt x="3025454" y="2219057"/>
                  </a:lnTo>
                  <a:lnTo>
                    <a:pt x="3021961" y="2225404"/>
                  </a:lnTo>
                  <a:lnTo>
                    <a:pt x="3018468" y="2231433"/>
                  </a:lnTo>
                  <a:lnTo>
                    <a:pt x="3014657" y="2237779"/>
                  </a:lnTo>
                  <a:lnTo>
                    <a:pt x="3010529" y="2243808"/>
                  </a:lnTo>
                  <a:lnTo>
                    <a:pt x="3005765" y="2249202"/>
                  </a:lnTo>
                  <a:lnTo>
                    <a:pt x="3001319" y="2254597"/>
                  </a:lnTo>
                  <a:lnTo>
                    <a:pt x="2996238" y="2259674"/>
                  </a:lnTo>
                  <a:lnTo>
                    <a:pt x="2990839" y="2264433"/>
                  </a:lnTo>
                  <a:lnTo>
                    <a:pt x="2985758" y="2269510"/>
                  </a:lnTo>
                  <a:lnTo>
                    <a:pt x="2980042" y="2273953"/>
                  </a:lnTo>
                  <a:lnTo>
                    <a:pt x="2974008" y="2278078"/>
                  </a:lnTo>
                  <a:lnTo>
                    <a:pt x="2968292" y="2281886"/>
                  </a:lnTo>
                  <a:lnTo>
                    <a:pt x="2961941" y="2285376"/>
                  </a:lnTo>
                  <a:lnTo>
                    <a:pt x="2955272" y="2288867"/>
                  </a:lnTo>
                  <a:lnTo>
                    <a:pt x="2948603" y="2291723"/>
                  </a:lnTo>
                  <a:lnTo>
                    <a:pt x="2941934" y="2294578"/>
                  </a:lnTo>
                  <a:lnTo>
                    <a:pt x="2934948" y="2297117"/>
                  </a:lnTo>
                  <a:lnTo>
                    <a:pt x="2927644" y="2298703"/>
                  </a:lnTo>
                  <a:lnTo>
                    <a:pt x="2920657" y="2300607"/>
                  </a:lnTo>
                  <a:lnTo>
                    <a:pt x="2913353" y="2301877"/>
                  </a:lnTo>
                  <a:lnTo>
                    <a:pt x="2905732" y="2302829"/>
                  </a:lnTo>
                  <a:lnTo>
                    <a:pt x="2898110" y="2303146"/>
                  </a:lnTo>
                  <a:lnTo>
                    <a:pt x="2890488" y="2303463"/>
                  </a:lnTo>
                  <a:lnTo>
                    <a:pt x="2177552" y="2303463"/>
                  </a:lnTo>
                  <a:lnTo>
                    <a:pt x="2173423" y="2303146"/>
                  </a:lnTo>
                  <a:lnTo>
                    <a:pt x="2171200" y="2303146"/>
                  </a:lnTo>
                  <a:lnTo>
                    <a:pt x="2169613" y="2303146"/>
                  </a:lnTo>
                  <a:lnTo>
                    <a:pt x="2162944" y="2303146"/>
                  </a:lnTo>
                  <a:lnTo>
                    <a:pt x="2156275" y="2303146"/>
                  </a:lnTo>
                  <a:lnTo>
                    <a:pt x="2149924" y="2302511"/>
                  </a:lnTo>
                  <a:lnTo>
                    <a:pt x="2143572" y="2301559"/>
                  </a:lnTo>
                  <a:lnTo>
                    <a:pt x="2137538" y="2300607"/>
                  </a:lnTo>
                  <a:lnTo>
                    <a:pt x="2131187" y="2298703"/>
                  </a:lnTo>
                  <a:lnTo>
                    <a:pt x="2125153" y="2297117"/>
                  </a:lnTo>
                  <a:lnTo>
                    <a:pt x="2119437" y="2294896"/>
                  </a:lnTo>
                  <a:lnTo>
                    <a:pt x="2113403" y="2292040"/>
                  </a:lnTo>
                  <a:lnTo>
                    <a:pt x="2107370" y="2289501"/>
                  </a:lnTo>
                  <a:lnTo>
                    <a:pt x="2101971" y="2286645"/>
                  </a:lnTo>
                  <a:lnTo>
                    <a:pt x="2096572" y="2283155"/>
                  </a:lnTo>
                  <a:lnTo>
                    <a:pt x="2091491" y="2279665"/>
                  </a:lnTo>
                  <a:lnTo>
                    <a:pt x="2086093" y="2275222"/>
                  </a:lnTo>
                  <a:lnTo>
                    <a:pt x="2081329" y="2271097"/>
                  </a:lnTo>
                  <a:lnTo>
                    <a:pt x="2076883" y="2266972"/>
                  </a:lnTo>
                  <a:lnTo>
                    <a:pt x="1560520" y="1751334"/>
                  </a:lnTo>
                  <a:lnTo>
                    <a:pt x="1556074" y="1746574"/>
                  </a:lnTo>
                  <a:lnTo>
                    <a:pt x="1552263" y="1741815"/>
                  </a:lnTo>
                  <a:lnTo>
                    <a:pt x="1548135" y="1737055"/>
                  </a:lnTo>
                  <a:lnTo>
                    <a:pt x="1544642" y="1731661"/>
                  </a:lnTo>
                  <a:lnTo>
                    <a:pt x="1541466" y="1726583"/>
                  </a:lnTo>
                  <a:lnTo>
                    <a:pt x="1538291" y="1720872"/>
                  </a:lnTo>
                  <a:lnTo>
                    <a:pt x="1535432" y="1715477"/>
                  </a:lnTo>
                  <a:lnTo>
                    <a:pt x="1532892" y="1709766"/>
                  </a:lnTo>
                  <a:lnTo>
                    <a:pt x="1530987" y="1704054"/>
                  </a:lnTo>
                  <a:lnTo>
                    <a:pt x="1529081" y="1698342"/>
                  </a:lnTo>
                  <a:lnTo>
                    <a:pt x="1527493" y="1692631"/>
                  </a:lnTo>
                  <a:lnTo>
                    <a:pt x="1526223" y="1686919"/>
                  </a:lnTo>
                  <a:lnTo>
                    <a:pt x="1525270" y="1680890"/>
                  </a:lnTo>
                  <a:lnTo>
                    <a:pt x="1524635" y="1674544"/>
                  </a:lnTo>
                  <a:lnTo>
                    <a:pt x="1524000" y="1668515"/>
                  </a:lnTo>
                  <a:lnTo>
                    <a:pt x="1524000" y="1662803"/>
                  </a:lnTo>
                  <a:lnTo>
                    <a:pt x="1524000" y="1656774"/>
                  </a:lnTo>
                  <a:lnTo>
                    <a:pt x="1524635" y="1650428"/>
                  </a:lnTo>
                  <a:lnTo>
                    <a:pt x="1525270" y="1644716"/>
                  </a:lnTo>
                  <a:lnTo>
                    <a:pt x="1526223" y="1638687"/>
                  </a:lnTo>
                  <a:lnTo>
                    <a:pt x="1527493" y="1632658"/>
                  </a:lnTo>
                  <a:lnTo>
                    <a:pt x="1529081" y="1626946"/>
                  </a:lnTo>
                  <a:lnTo>
                    <a:pt x="1530987" y="1621235"/>
                  </a:lnTo>
                  <a:lnTo>
                    <a:pt x="1532892" y="1615523"/>
                  </a:lnTo>
                  <a:lnTo>
                    <a:pt x="1535432" y="1609811"/>
                  </a:lnTo>
                  <a:lnTo>
                    <a:pt x="1538291" y="1604417"/>
                  </a:lnTo>
                  <a:lnTo>
                    <a:pt x="1541466" y="1599023"/>
                  </a:lnTo>
                  <a:lnTo>
                    <a:pt x="1544642" y="1593628"/>
                  </a:lnTo>
                  <a:lnTo>
                    <a:pt x="1548135" y="1588551"/>
                  </a:lnTo>
                  <a:lnTo>
                    <a:pt x="1552263" y="1583474"/>
                  </a:lnTo>
                  <a:lnTo>
                    <a:pt x="1556074" y="1578714"/>
                  </a:lnTo>
                  <a:lnTo>
                    <a:pt x="1560520" y="1574272"/>
                  </a:lnTo>
                  <a:lnTo>
                    <a:pt x="1564966" y="1569830"/>
                  </a:lnTo>
                  <a:lnTo>
                    <a:pt x="1570047" y="1565705"/>
                  </a:lnTo>
                  <a:lnTo>
                    <a:pt x="1574811" y="1561897"/>
                  </a:lnTo>
                  <a:lnTo>
                    <a:pt x="1579574" y="1558406"/>
                  </a:lnTo>
                  <a:lnTo>
                    <a:pt x="1584973" y="1554916"/>
                  </a:lnTo>
                  <a:lnTo>
                    <a:pt x="1590054" y="1552060"/>
                  </a:lnTo>
                  <a:lnTo>
                    <a:pt x="1595770" y="1549521"/>
                  </a:lnTo>
                  <a:lnTo>
                    <a:pt x="1601486" y="1546666"/>
                  </a:lnTo>
                  <a:lnTo>
                    <a:pt x="1606885" y="1544444"/>
                  </a:lnTo>
                  <a:lnTo>
                    <a:pt x="1612919" y="1542858"/>
                  </a:lnTo>
                  <a:lnTo>
                    <a:pt x="1618635" y="1540954"/>
                  </a:lnTo>
                  <a:lnTo>
                    <a:pt x="1624669" y="1539685"/>
                  </a:lnTo>
                  <a:lnTo>
                    <a:pt x="1630702" y="1538733"/>
                  </a:lnTo>
                  <a:lnTo>
                    <a:pt x="1637054" y="1538098"/>
                  </a:lnTo>
                  <a:lnTo>
                    <a:pt x="1642770" y="1537463"/>
                  </a:lnTo>
                  <a:lnTo>
                    <a:pt x="1649121" y="1537146"/>
                  </a:lnTo>
                  <a:lnTo>
                    <a:pt x="1655473" y="1537463"/>
                  </a:lnTo>
                  <a:lnTo>
                    <a:pt x="1661824" y="1538098"/>
                  </a:lnTo>
                  <a:lnTo>
                    <a:pt x="1667858" y="1538733"/>
                  </a:lnTo>
                  <a:lnTo>
                    <a:pt x="1673891" y="1539685"/>
                  </a:lnTo>
                  <a:lnTo>
                    <a:pt x="1679925" y="1540954"/>
                  </a:lnTo>
                  <a:lnTo>
                    <a:pt x="1685641" y="1542858"/>
                  </a:lnTo>
                  <a:lnTo>
                    <a:pt x="1691675" y="1544444"/>
                  </a:lnTo>
                  <a:lnTo>
                    <a:pt x="1697391" y="1546666"/>
                  </a:lnTo>
                  <a:lnTo>
                    <a:pt x="1702790" y="1549521"/>
                  </a:lnTo>
                  <a:lnTo>
                    <a:pt x="1708506" y="1552060"/>
                  </a:lnTo>
                  <a:lnTo>
                    <a:pt x="1713587" y="1554916"/>
                  </a:lnTo>
                  <a:lnTo>
                    <a:pt x="1718986" y="1558406"/>
                  </a:lnTo>
                  <a:lnTo>
                    <a:pt x="1723749" y="1561897"/>
                  </a:lnTo>
                  <a:lnTo>
                    <a:pt x="1728513" y="1565705"/>
                  </a:lnTo>
                  <a:lnTo>
                    <a:pt x="1733594" y="1569830"/>
                  </a:lnTo>
                  <a:lnTo>
                    <a:pt x="1738040" y="1574272"/>
                  </a:lnTo>
                  <a:lnTo>
                    <a:pt x="2017816" y="1853827"/>
                  </a:lnTo>
                  <a:lnTo>
                    <a:pt x="2017816" y="801292"/>
                  </a:lnTo>
                  <a:lnTo>
                    <a:pt x="2018133" y="794311"/>
                  </a:lnTo>
                  <a:lnTo>
                    <a:pt x="2018451" y="787330"/>
                  </a:lnTo>
                  <a:lnTo>
                    <a:pt x="2019404" y="780349"/>
                  </a:lnTo>
                  <a:lnTo>
                    <a:pt x="2020674" y="773685"/>
                  </a:lnTo>
                  <a:lnTo>
                    <a:pt x="2021944" y="767021"/>
                  </a:lnTo>
                  <a:lnTo>
                    <a:pt x="2024167" y="760992"/>
                  </a:lnTo>
                  <a:lnTo>
                    <a:pt x="2026073" y="754646"/>
                  </a:lnTo>
                  <a:lnTo>
                    <a:pt x="2028613" y="748300"/>
                  </a:lnTo>
                  <a:lnTo>
                    <a:pt x="2031471" y="742271"/>
                  </a:lnTo>
                  <a:lnTo>
                    <a:pt x="2034329" y="736559"/>
                  </a:lnTo>
                  <a:lnTo>
                    <a:pt x="2037823" y="730530"/>
                  </a:lnTo>
                  <a:lnTo>
                    <a:pt x="2040998" y="724819"/>
                  </a:lnTo>
                  <a:lnTo>
                    <a:pt x="2045127" y="719741"/>
                  </a:lnTo>
                  <a:lnTo>
                    <a:pt x="2048937" y="714347"/>
                  </a:lnTo>
                  <a:lnTo>
                    <a:pt x="2053383" y="709587"/>
                  </a:lnTo>
                  <a:lnTo>
                    <a:pt x="2057829" y="704828"/>
                  </a:lnTo>
                  <a:lnTo>
                    <a:pt x="2062275" y="700702"/>
                  </a:lnTo>
                  <a:lnTo>
                    <a:pt x="2067674" y="695943"/>
                  </a:lnTo>
                  <a:lnTo>
                    <a:pt x="2072437" y="692135"/>
                  </a:lnTo>
                  <a:lnTo>
                    <a:pt x="2078154" y="688327"/>
                  </a:lnTo>
                  <a:lnTo>
                    <a:pt x="2083552" y="684519"/>
                  </a:lnTo>
                  <a:lnTo>
                    <a:pt x="2089268" y="681346"/>
                  </a:lnTo>
                  <a:lnTo>
                    <a:pt x="2095302" y="678173"/>
                  </a:lnTo>
                  <a:lnTo>
                    <a:pt x="2101018" y="675952"/>
                  </a:lnTo>
                  <a:lnTo>
                    <a:pt x="2107370" y="673413"/>
                  </a:lnTo>
                  <a:lnTo>
                    <a:pt x="2113721" y="670875"/>
                  </a:lnTo>
                  <a:lnTo>
                    <a:pt x="2120390" y="669288"/>
                  </a:lnTo>
                  <a:lnTo>
                    <a:pt x="2127059" y="667702"/>
                  </a:lnTo>
                  <a:lnTo>
                    <a:pt x="2133728" y="666432"/>
                  </a:lnTo>
                  <a:lnTo>
                    <a:pt x="2140079" y="665798"/>
                  </a:lnTo>
                  <a:lnTo>
                    <a:pt x="2147065" y="665163"/>
                  </a:lnTo>
                  <a:close/>
                  <a:moveTo>
                    <a:pt x="1426690" y="484188"/>
                  </a:moveTo>
                  <a:lnTo>
                    <a:pt x="1631151" y="484188"/>
                  </a:lnTo>
                  <a:lnTo>
                    <a:pt x="1634627" y="484505"/>
                  </a:lnTo>
                  <a:lnTo>
                    <a:pt x="1637787" y="484822"/>
                  </a:lnTo>
                  <a:lnTo>
                    <a:pt x="1640947" y="485773"/>
                  </a:lnTo>
                  <a:lnTo>
                    <a:pt x="1644107" y="486725"/>
                  </a:lnTo>
                  <a:lnTo>
                    <a:pt x="1646635" y="488310"/>
                  </a:lnTo>
                  <a:lnTo>
                    <a:pt x="1649479" y="489895"/>
                  </a:lnTo>
                  <a:lnTo>
                    <a:pt x="1652008" y="491798"/>
                  </a:lnTo>
                  <a:lnTo>
                    <a:pt x="1654536" y="493700"/>
                  </a:lnTo>
                  <a:lnTo>
                    <a:pt x="1656432" y="496237"/>
                  </a:lnTo>
                  <a:lnTo>
                    <a:pt x="1658328" y="498773"/>
                  </a:lnTo>
                  <a:lnTo>
                    <a:pt x="1659908" y="501310"/>
                  </a:lnTo>
                  <a:lnTo>
                    <a:pt x="1661488" y="504164"/>
                  </a:lnTo>
                  <a:lnTo>
                    <a:pt x="1662436" y="507334"/>
                  </a:lnTo>
                  <a:lnTo>
                    <a:pt x="1663068" y="510505"/>
                  </a:lnTo>
                  <a:lnTo>
                    <a:pt x="1663700" y="513676"/>
                  </a:lnTo>
                  <a:lnTo>
                    <a:pt x="1663700" y="517164"/>
                  </a:lnTo>
                  <a:lnTo>
                    <a:pt x="1663700" y="1389743"/>
                  </a:lnTo>
                  <a:lnTo>
                    <a:pt x="1663700" y="1393231"/>
                  </a:lnTo>
                  <a:lnTo>
                    <a:pt x="1663068" y="1396401"/>
                  </a:lnTo>
                  <a:lnTo>
                    <a:pt x="1662436" y="1399572"/>
                  </a:lnTo>
                  <a:lnTo>
                    <a:pt x="1661488" y="1402743"/>
                  </a:lnTo>
                  <a:lnTo>
                    <a:pt x="1659908" y="1405279"/>
                  </a:lnTo>
                  <a:lnTo>
                    <a:pt x="1658328" y="1408133"/>
                  </a:lnTo>
                  <a:lnTo>
                    <a:pt x="1656432" y="1410669"/>
                  </a:lnTo>
                  <a:lnTo>
                    <a:pt x="1654536" y="1413206"/>
                  </a:lnTo>
                  <a:lnTo>
                    <a:pt x="1652008" y="1415108"/>
                  </a:lnTo>
                  <a:lnTo>
                    <a:pt x="1649479" y="1417011"/>
                  </a:lnTo>
                  <a:lnTo>
                    <a:pt x="1646635" y="1418596"/>
                  </a:lnTo>
                  <a:lnTo>
                    <a:pt x="1644107" y="1420182"/>
                  </a:lnTo>
                  <a:lnTo>
                    <a:pt x="1640947" y="1421133"/>
                  </a:lnTo>
                  <a:lnTo>
                    <a:pt x="1637787" y="1421767"/>
                  </a:lnTo>
                  <a:lnTo>
                    <a:pt x="1634627" y="1422401"/>
                  </a:lnTo>
                  <a:lnTo>
                    <a:pt x="1631151" y="1422401"/>
                  </a:lnTo>
                  <a:lnTo>
                    <a:pt x="1426690" y="1422401"/>
                  </a:lnTo>
                  <a:lnTo>
                    <a:pt x="1423214" y="1422401"/>
                  </a:lnTo>
                  <a:lnTo>
                    <a:pt x="1420054" y="1421767"/>
                  </a:lnTo>
                  <a:lnTo>
                    <a:pt x="1416894" y="1421133"/>
                  </a:lnTo>
                  <a:lnTo>
                    <a:pt x="1413734" y="1420182"/>
                  </a:lnTo>
                  <a:lnTo>
                    <a:pt x="1411206" y="1418596"/>
                  </a:lnTo>
                  <a:lnTo>
                    <a:pt x="1408362" y="1417011"/>
                  </a:lnTo>
                  <a:lnTo>
                    <a:pt x="1405834" y="1415108"/>
                  </a:lnTo>
                  <a:lnTo>
                    <a:pt x="1403622" y="1413206"/>
                  </a:lnTo>
                  <a:lnTo>
                    <a:pt x="1401409" y="1410669"/>
                  </a:lnTo>
                  <a:lnTo>
                    <a:pt x="1399513" y="1408133"/>
                  </a:lnTo>
                  <a:lnTo>
                    <a:pt x="1397933" y="1405279"/>
                  </a:lnTo>
                  <a:lnTo>
                    <a:pt x="1396669" y="1402743"/>
                  </a:lnTo>
                  <a:lnTo>
                    <a:pt x="1395405" y="1399572"/>
                  </a:lnTo>
                  <a:lnTo>
                    <a:pt x="1394457" y="1396401"/>
                  </a:lnTo>
                  <a:lnTo>
                    <a:pt x="1394141" y="1393231"/>
                  </a:lnTo>
                  <a:lnTo>
                    <a:pt x="1393825" y="1389743"/>
                  </a:lnTo>
                  <a:lnTo>
                    <a:pt x="1393825" y="517164"/>
                  </a:lnTo>
                  <a:lnTo>
                    <a:pt x="1394141" y="513676"/>
                  </a:lnTo>
                  <a:lnTo>
                    <a:pt x="1394457" y="510505"/>
                  </a:lnTo>
                  <a:lnTo>
                    <a:pt x="1395405" y="507334"/>
                  </a:lnTo>
                  <a:lnTo>
                    <a:pt x="1396669" y="504164"/>
                  </a:lnTo>
                  <a:lnTo>
                    <a:pt x="1397933" y="501310"/>
                  </a:lnTo>
                  <a:lnTo>
                    <a:pt x="1399513" y="498773"/>
                  </a:lnTo>
                  <a:lnTo>
                    <a:pt x="1401409" y="496237"/>
                  </a:lnTo>
                  <a:lnTo>
                    <a:pt x="1403622" y="493700"/>
                  </a:lnTo>
                  <a:lnTo>
                    <a:pt x="1405834" y="491798"/>
                  </a:lnTo>
                  <a:lnTo>
                    <a:pt x="1408362" y="489895"/>
                  </a:lnTo>
                  <a:lnTo>
                    <a:pt x="1411206" y="488310"/>
                  </a:lnTo>
                  <a:lnTo>
                    <a:pt x="1413734" y="486725"/>
                  </a:lnTo>
                  <a:lnTo>
                    <a:pt x="1416894" y="485773"/>
                  </a:lnTo>
                  <a:lnTo>
                    <a:pt x="1420054" y="484822"/>
                  </a:lnTo>
                  <a:lnTo>
                    <a:pt x="1423214" y="484505"/>
                  </a:lnTo>
                  <a:lnTo>
                    <a:pt x="1426690" y="484188"/>
                  </a:lnTo>
                  <a:close/>
                  <a:moveTo>
                    <a:pt x="183794" y="0"/>
                  </a:moveTo>
                  <a:lnTo>
                    <a:pt x="193952" y="0"/>
                  </a:lnTo>
                  <a:lnTo>
                    <a:pt x="2827060" y="0"/>
                  </a:lnTo>
                  <a:lnTo>
                    <a:pt x="2837218" y="0"/>
                  </a:lnTo>
                  <a:lnTo>
                    <a:pt x="2847059" y="952"/>
                  </a:lnTo>
                  <a:lnTo>
                    <a:pt x="2856582" y="2539"/>
                  </a:lnTo>
                  <a:lnTo>
                    <a:pt x="2866105" y="4443"/>
                  </a:lnTo>
                  <a:lnTo>
                    <a:pt x="2875628" y="6982"/>
                  </a:lnTo>
                  <a:lnTo>
                    <a:pt x="2884516" y="10156"/>
                  </a:lnTo>
                  <a:lnTo>
                    <a:pt x="2893721" y="13964"/>
                  </a:lnTo>
                  <a:lnTo>
                    <a:pt x="2902292" y="17773"/>
                  </a:lnTo>
                  <a:lnTo>
                    <a:pt x="2911180" y="22851"/>
                  </a:lnTo>
                  <a:lnTo>
                    <a:pt x="2919433" y="27611"/>
                  </a:lnTo>
                  <a:lnTo>
                    <a:pt x="2927369" y="33324"/>
                  </a:lnTo>
                  <a:lnTo>
                    <a:pt x="2935623" y="39036"/>
                  </a:lnTo>
                  <a:lnTo>
                    <a:pt x="2942924" y="45384"/>
                  </a:lnTo>
                  <a:lnTo>
                    <a:pt x="2950225" y="52366"/>
                  </a:lnTo>
                  <a:lnTo>
                    <a:pt x="2957525" y="59665"/>
                  </a:lnTo>
                  <a:lnTo>
                    <a:pt x="2964192" y="67282"/>
                  </a:lnTo>
                  <a:lnTo>
                    <a:pt x="2970540" y="74899"/>
                  </a:lnTo>
                  <a:lnTo>
                    <a:pt x="2976571" y="83468"/>
                  </a:lnTo>
                  <a:lnTo>
                    <a:pt x="2982285" y="92037"/>
                  </a:lnTo>
                  <a:lnTo>
                    <a:pt x="2987682" y="101240"/>
                  </a:lnTo>
                  <a:lnTo>
                    <a:pt x="2992761" y="110444"/>
                  </a:lnTo>
                  <a:lnTo>
                    <a:pt x="2997522" y="119965"/>
                  </a:lnTo>
                  <a:lnTo>
                    <a:pt x="3001649" y="130121"/>
                  </a:lnTo>
                  <a:lnTo>
                    <a:pt x="3005458" y="140276"/>
                  </a:lnTo>
                  <a:lnTo>
                    <a:pt x="3008950" y="150749"/>
                  </a:lnTo>
                  <a:lnTo>
                    <a:pt x="3012124" y="161540"/>
                  </a:lnTo>
                  <a:lnTo>
                    <a:pt x="3014663" y="172330"/>
                  </a:lnTo>
                  <a:lnTo>
                    <a:pt x="3016885" y="183438"/>
                  </a:lnTo>
                  <a:lnTo>
                    <a:pt x="3018473" y="194546"/>
                  </a:lnTo>
                  <a:lnTo>
                    <a:pt x="3019742" y="205971"/>
                  </a:lnTo>
                  <a:lnTo>
                    <a:pt x="3020695" y="218031"/>
                  </a:lnTo>
                  <a:lnTo>
                    <a:pt x="3021012" y="229774"/>
                  </a:lnTo>
                  <a:lnTo>
                    <a:pt x="3021012" y="1276768"/>
                  </a:lnTo>
                  <a:lnTo>
                    <a:pt x="3013711" y="1272642"/>
                  </a:lnTo>
                  <a:lnTo>
                    <a:pt x="3006410" y="1268833"/>
                  </a:lnTo>
                  <a:lnTo>
                    <a:pt x="2999109" y="1265342"/>
                  </a:lnTo>
                  <a:lnTo>
                    <a:pt x="2991808" y="1262169"/>
                  </a:lnTo>
                  <a:lnTo>
                    <a:pt x="2983872" y="1258995"/>
                  </a:lnTo>
                  <a:lnTo>
                    <a:pt x="2976254" y="1256139"/>
                  </a:lnTo>
                  <a:lnTo>
                    <a:pt x="2968318" y="1253282"/>
                  </a:lnTo>
                  <a:lnTo>
                    <a:pt x="2960382" y="1251061"/>
                  </a:lnTo>
                  <a:lnTo>
                    <a:pt x="2952129" y="1248839"/>
                  </a:lnTo>
                  <a:lnTo>
                    <a:pt x="2944193" y="1247252"/>
                  </a:lnTo>
                  <a:lnTo>
                    <a:pt x="2935940" y="1245348"/>
                  </a:lnTo>
                  <a:lnTo>
                    <a:pt x="2927369" y="1244079"/>
                  </a:lnTo>
                  <a:lnTo>
                    <a:pt x="2919116" y="1242809"/>
                  </a:lnTo>
                  <a:lnTo>
                    <a:pt x="2910863" y="1242175"/>
                  </a:lnTo>
                  <a:lnTo>
                    <a:pt x="2901975" y="1241540"/>
                  </a:lnTo>
                  <a:lnTo>
                    <a:pt x="2893404" y="1241540"/>
                  </a:lnTo>
                  <a:lnTo>
                    <a:pt x="2646123" y="1213294"/>
                  </a:lnTo>
                  <a:lnTo>
                    <a:pt x="2646123" y="313876"/>
                  </a:lnTo>
                  <a:lnTo>
                    <a:pt x="374889" y="313876"/>
                  </a:lnTo>
                  <a:lnTo>
                    <a:pt x="374889" y="1959424"/>
                  </a:lnTo>
                  <a:lnTo>
                    <a:pt x="1610021" y="1959424"/>
                  </a:lnTo>
                  <a:lnTo>
                    <a:pt x="1923646" y="2273300"/>
                  </a:lnTo>
                  <a:lnTo>
                    <a:pt x="193952" y="2273300"/>
                  </a:lnTo>
                  <a:lnTo>
                    <a:pt x="183794" y="2273300"/>
                  </a:lnTo>
                  <a:lnTo>
                    <a:pt x="173953" y="2272348"/>
                  </a:lnTo>
                  <a:lnTo>
                    <a:pt x="164113" y="2270761"/>
                  </a:lnTo>
                  <a:lnTo>
                    <a:pt x="154908" y="2268857"/>
                  </a:lnTo>
                  <a:lnTo>
                    <a:pt x="145385" y="2266318"/>
                  </a:lnTo>
                  <a:lnTo>
                    <a:pt x="136496" y="2263144"/>
                  </a:lnTo>
                  <a:lnTo>
                    <a:pt x="127291" y="2259336"/>
                  </a:lnTo>
                  <a:lnTo>
                    <a:pt x="118720" y="2255528"/>
                  </a:lnTo>
                  <a:lnTo>
                    <a:pt x="109832" y="2250450"/>
                  </a:lnTo>
                  <a:lnTo>
                    <a:pt x="101579" y="2245689"/>
                  </a:lnTo>
                  <a:lnTo>
                    <a:pt x="93326" y="2240294"/>
                  </a:lnTo>
                  <a:lnTo>
                    <a:pt x="85390" y="2234264"/>
                  </a:lnTo>
                  <a:lnTo>
                    <a:pt x="77771" y="2227917"/>
                  </a:lnTo>
                  <a:lnTo>
                    <a:pt x="70470" y="2220935"/>
                  </a:lnTo>
                  <a:lnTo>
                    <a:pt x="63487" y="2213635"/>
                  </a:lnTo>
                  <a:lnTo>
                    <a:pt x="56821" y="2206018"/>
                  </a:lnTo>
                  <a:lnTo>
                    <a:pt x="50472" y="2198402"/>
                  </a:lnTo>
                  <a:lnTo>
                    <a:pt x="44441" y="2189833"/>
                  </a:lnTo>
                  <a:lnTo>
                    <a:pt x="38727" y="2181264"/>
                  </a:lnTo>
                  <a:lnTo>
                    <a:pt x="33013" y="2172060"/>
                  </a:lnTo>
                  <a:lnTo>
                    <a:pt x="28252" y="2162856"/>
                  </a:lnTo>
                  <a:lnTo>
                    <a:pt x="23490" y="2153335"/>
                  </a:lnTo>
                  <a:lnTo>
                    <a:pt x="19364" y="2143180"/>
                  </a:lnTo>
                  <a:lnTo>
                    <a:pt x="15237" y="2133024"/>
                  </a:lnTo>
                  <a:lnTo>
                    <a:pt x="11745" y="2122551"/>
                  </a:lnTo>
                  <a:lnTo>
                    <a:pt x="8888" y="2112078"/>
                  </a:lnTo>
                  <a:lnTo>
                    <a:pt x="6349" y="2100970"/>
                  </a:lnTo>
                  <a:lnTo>
                    <a:pt x="3809" y="2089862"/>
                  </a:lnTo>
                  <a:lnTo>
                    <a:pt x="2540" y="2078754"/>
                  </a:lnTo>
                  <a:lnTo>
                    <a:pt x="952" y="2067329"/>
                  </a:lnTo>
                  <a:lnTo>
                    <a:pt x="318" y="2055269"/>
                  </a:lnTo>
                  <a:lnTo>
                    <a:pt x="0" y="2043844"/>
                  </a:lnTo>
                  <a:lnTo>
                    <a:pt x="0" y="229774"/>
                  </a:lnTo>
                  <a:lnTo>
                    <a:pt x="318" y="218031"/>
                  </a:lnTo>
                  <a:lnTo>
                    <a:pt x="952" y="205971"/>
                  </a:lnTo>
                  <a:lnTo>
                    <a:pt x="2540" y="194546"/>
                  </a:lnTo>
                  <a:lnTo>
                    <a:pt x="3809" y="183438"/>
                  </a:lnTo>
                  <a:lnTo>
                    <a:pt x="6349" y="172330"/>
                  </a:lnTo>
                  <a:lnTo>
                    <a:pt x="8888" y="161540"/>
                  </a:lnTo>
                  <a:lnTo>
                    <a:pt x="11745" y="150749"/>
                  </a:lnTo>
                  <a:lnTo>
                    <a:pt x="15237" y="140276"/>
                  </a:lnTo>
                  <a:lnTo>
                    <a:pt x="19364" y="130121"/>
                  </a:lnTo>
                  <a:lnTo>
                    <a:pt x="23490" y="119965"/>
                  </a:lnTo>
                  <a:lnTo>
                    <a:pt x="28252" y="110444"/>
                  </a:lnTo>
                  <a:lnTo>
                    <a:pt x="33013" y="101240"/>
                  </a:lnTo>
                  <a:lnTo>
                    <a:pt x="38727" y="92037"/>
                  </a:lnTo>
                  <a:lnTo>
                    <a:pt x="44441" y="83468"/>
                  </a:lnTo>
                  <a:lnTo>
                    <a:pt x="50472" y="74899"/>
                  </a:lnTo>
                  <a:lnTo>
                    <a:pt x="56821" y="67282"/>
                  </a:lnTo>
                  <a:lnTo>
                    <a:pt x="63487" y="59665"/>
                  </a:lnTo>
                  <a:lnTo>
                    <a:pt x="70470" y="52366"/>
                  </a:lnTo>
                  <a:lnTo>
                    <a:pt x="77771" y="45384"/>
                  </a:lnTo>
                  <a:lnTo>
                    <a:pt x="85390" y="39036"/>
                  </a:lnTo>
                  <a:lnTo>
                    <a:pt x="93326" y="33324"/>
                  </a:lnTo>
                  <a:lnTo>
                    <a:pt x="101579" y="27611"/>
                  </a:lnTo>
                  <a:lnTo>
                    <a:pt x="109832" y="22851"/>
                  </a:lnTo>
                  <a:lnTo>
                    <a:pt x="118720" y="17773"/>
                  </a:lnTo>
                  <a:lnTo>
                    <a:pt x="127291" y="13964"/>
                  </a:lnTo>
                  <a:lnTo>
                    <a:pt x="136496" y="10156"/>
                  </a:lnTo>
                  <a:lnTo>
                    <a:pt x="145385" y="6982"/>
                  </a:lnTo>
                  <a:lnTo>
                    <a:pt x="154908" y="4443"/>
                  </a:lnTo>
                  <a:lnTo>
                    <a:pt x="164113" y="2539"/>
                  </a:lnTo>
                  <a:lnTo>
                    <a:pt x="173953" y="952"/>
                  </a:lnTo>
                  <a:lnTo>
                    <a:pt x="183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27521" y="3182665"/>
            <a:ext cx="604377" cy="468561"/>
            <a:chOff x="9827521" y="3182665"/>
            <a:chExt cx="604377" cy="468561"/>
          </a:xfrm>
        </p:grpSpPr>
        <p:sp>
          <p:nvSpPr>
            <p:cNvPr id="37" name="MH_Other_18"/>
            <p:cNvSpPr/>
            <p:nvPr>
              <p:custDataLst>
                <p:tags r:id="rId8"/>
              </p:custDataLst>
            </p:nvPr>
          </p:nvSpPr>
          <p:spPr>
            <a:xfrm>
              <a:off x="9827521" y="3182665"/>
              <a:ext cx="604377" cy="468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8" name="MH_Other_19"/>
            <p:cNvSpPr/>
            <p:nvPr>
              <p:custDataLst>
                <p:tags r:id="rId9"/>
              </p:custDataLst>
            </p:nvPr>
          </p:nvSpPr>
          <p:spPr bwMode="auto">
            <a:xfrm>
              <a:off x="9983710" y="3277735"/>
              <a:ext cx="285212" cy="287475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92979" y="3797658"/>
            <a:ext cx="1538625" cy="1901675"/>
            <a:chOff x="1292979" y="3797658"/>
            <a:chExt cx="1538625" cy="1901675"/>
          </a:xfrm>
        </p:grpSpPr>
        <p:sp>
          <p:nvSpPr>
            <p:cNvPr id="39" name="矩形 38"/>
            <p:cNvSpPr/>
            <p:nvPr/>
          </p:nvSpPr>
          <p:spPr>
            <a:xfrm>
              <a:off x="1292979" y="4197768"/>
              <a:ext cx="1538625" cy="1501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毕业论文答辩是亮亮图文旗舰店</a:t>
              </a:r>
            </a:p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https://liangliangtuwen.tmall.com</a:t>
              </a:r>
            </a:p>
            <a:p>
              <a:pPr lvl="0" algn="ctr">
                <a:lnSpc>
                  <a:spcPct val="130000"/>
                </a:lnSpc>
                <a:defRPr/>
              </a:pP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80053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06917" y="3797658"/>
            <a:ext cx="1538625" cy="2172903"/>
            <a:chOff x="2906917" y="3797658"/>
            <a:chExt cx="1538625" cy="2172903"/>
          </a:xfrm>
        </p:grpSpPr>
        <p:sp>
          <p:nvSpPr>
            <p:cNvPr id="40" name="矩形 39"/>
            <p:cNvSpPr/>
            <p:nvPr/>
          </p:nvSpPr>
          <p:spPr>
            <a:xfrm>
              <a:off x="2906917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93991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24896" y="3797658"/>
            <a:ext cx="1538625" cy="2172903"/>
            <a:chOff x="4524896" y="3797658"/>
            <a:chExt cx="1538625" cy="2172903"/>
          </a:xfrm>
        </p:grpSpPr>
        <p:sp>
          <p:nvSpPr>
            <p:cNvPr id="41" name="矩形 40"/>
            <p:cNvSpPr/>
            <p:nvPr/>
          </p:nvSpPr>
          <p:spPr>
            <a:xfrm>
              <a:off x="4524896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636644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51415" y="3797658"/>
            <a:ext cx="1538625" cy="2172903"/>
            <a:chOff x="6151415" y="3797658"/>
            <a:chExt cx="1538625" cy="2172903"/>
          </a:xfrm>
        </p:grpSpPr>
        <p:sp>
          <p:nvSpPr>
            <p:cNvPr id="42" name="矩形 41"/>
            <p:cNvSpPr/>
            <p:nvPr/>
          </p:nvSpPr>
          <p:spPr>
            <a:xfrm>
              <a:off x="6151415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21261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46462" y="3797658"/>
            <a:ext cx="1538625" cy="2172903"/>
            <a:chOff x="7746462" y="3797658"/>
            <a:chExt cx="1538625" cy="2172903"/>
          </a:xfrm>
        </p:grpSpPr>
        <p:sp>
          <p:nvSpPr>
            <p:cNvPr id="43" name="矩形 42"/>
            <p:cNvSpPr/>
            <p:nvPr/>
          </p:nvSpPr>
          <p:spPr>
            <a:xfrm>
              <a:off x="7746462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32653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57003" y="3797658"/>
            <a:ext cx="1538625" cy="2172903"/>
            <a:chOff x="9357003" y="3797658"/>
            <a:chExt cx="1538625" cy="2172903"/>
          </a:xfrm>
        </p:grpSpPr>
        <p:sp>
          <p:nvSpPr>
            <p:cNvPr id="44" name="矩形 43"/>
            <p:cNvSpPr/>
            <p:nvPr/>
          </p:nvSpPr>
          <p:spPr>
            <a:xfrm>
              <a:off x="9357003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444077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288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发展趋势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1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TREND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MH_SubTitle_4"/>
          <p:cNvSpPr/>
          <p:nvPr>
            <p:custDataLst>
              <p:tags r:id="rId1"/>
            </p:custDataLst>
          </p:nvPr>
        </p:nvSpPr>
        <p:spPr>
          <a:xfrm>
            <a:off x="2097940" y="3506896"/>
            <a:ext cx="2519362" cy="5984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0" name="MH_SubTitle_3"/>
          <p:cNvSpPr/>
          <p:nvPr>
            <p:custDataLst>
              <p:tags r:id="rId2"/>
            </p:custDataLst>
          </p:nvPr>
        </p:nvSpPr>
        <p:spPr>
          <a:xfrm>
            <a:off x="2097940" y="4189521"/>
            <a:ext cx="2519362" cy="5984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1" name="MH_SubTitle_2"/>
          <p:cNvSpPr/>
          <p:nvPr>
            <p:custDataLst>
              <p:tags r:id="rId3"/>
            </p:custDataLst>
          </p:nvPr>
        </p:nvSpPr>
        <p:spPr>
          <a:xfrm>
            <a:off x="2097940" y="4872146"/>
            <a:ext cx="2519362" cy="5984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2" name="MH_SubTitle_1"/>
          <p:cNvSpPr/>
          <p:nvPr>
            <p:custDataLst>
              <p:tags r:id="rId4"/>
            </p:custDataLst>
          </p:nvPr>
        </p:nvSpPr>
        <p:spPr>
          <a:xfrm>
            <a:off x="2097940" y="5554771"/>
            <a:ext cx="2519362" cy="5984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3" name="MH_SubTitle_5"/>
          <p:cNvSpPr/>
          <p:nvPr>
            <p:custDataLst>
              <p:tags r:id="rId5"/>
            </p:custDataLst>
          </p:nvPr>
        </p:nvSpPr>
        <p:spPr>
          <a:xfrm>
            <a:off x="1324828" y="1466958"/>
            <a:ext cx="4086225" cy="1971675"/>
          </a:xfrm>
          <a:prstGeom prst="upArrow">
            <a:avLst>
              <a:gd name="adj1" fmla="val 61514"/>
              <a:gd name="adj2" fmla="val 831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035342" y="2427156"/>
            <a:ext cx="483183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sp>
        <p:nvSpPr>
          <p:cNvPr id="25" name="矩形 24"/>
          <p:cNvSpPr/>
          <p:nvPr/>
        </p:nvSpPr>
        <p:spPr>
          <a:xfrm>
            <a:off x="6035342" y="2015868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6035342" y="4801481"/>
            <a:ext cx="483183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  <p:sp>
        <p:nvSpPr>
          <p:cNvPr id="27" name="矩形 26"/>
          <p:cNvSpPr/>
          <p:nvPr/>
        </p:nvSpPr>
        <p:spPr>
          <a:xfrm>
            <a:off x="6035342" y="4390193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研究思路及过程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研究方案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可行性说明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  <p:bldP spid="13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IDEAS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9323453" y="3301425"/>
            <a:ext cx="626989" cy="537053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>
          <a:xfrm>
            <a:off x="1290795" y="1561788"/>
            <a:ext cx="2528514" cy="151864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2" name="MH_Other_2"/>
          <p:cNvSpPr/>
          <p:nvPr>
            <p:custDataLst>
              <p:tags r:id="rId3"/>
            </p:custDataLst>
          </p:nvPr>
        </p:nvSpPr>
        <p:spPr>
          <a:xfrm>
            <a:off x="4042868" y="2006333"/>
            <a:ext cx="534483" cy="629560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4831743" y="1561788"/>
            <a:ext cx="2528514" cy="151864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4" name="MH_Other_3"/>
          <p:cNvSpPr/>
          <p:nvPr>
            <p:custDataLst>
              <p:tags r:id="rId5"/>
            </p:custDataLst>
          </p:nvPr>
        </p:nvSpPr>
        <p:spPr>
          <a:xfrm>
            <a:off x="7583816" y="2006333"/>
            <a:ext cx="534483" cy="629560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5" name="MH_SubTitle_3"/>
          <p:cNvSpPr/>
          <p:nvPr>
            <p:custDataLst>
              <p:tags r:id="rId6"/>
            </p:custDataLst>
          </p:nvPr>
        </p:nvSpPr>
        <p:spPr>
          <a:xfrm>
            <a:off x="8372691" y="1561788"/>
            <a:ext cx="2528514" cy="151864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6" name="MH_SubTitle_4"/>
          <p:cNvSpPr/>
          <p:nvPr>
            <p:custDataLst>
              <p:tags r:id="rId7"/>
            </p:custDataLst>
          </p:nvPr>
        </p:nvSpPr>
        <p:spPr>
          <a:xfrm>
            <a:off x="8372691" y="4092872"/>
            <a:ext cx="2528514" cy="1516080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7" name="MH_Other_4"/>
          <p:cNvSpPr/>
          <p:nvPr>
            <p:custDataLst>
              <p:tags r:id="rId8"/>
            </p:custDataLst>
          </p:nvPr>
        </p:nvSpPr>
        <p:spPr>
          <a:xfrm>
            <a:off x="7614651" y="4537417"/>
            <a:ext cx="534483" cy="626989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9"/>
            </p:custDataLst>
          </p:nvPr>
        </p:nvSpPr>
        <p:spPr>
          <a:xfrm>
            <a:off x="4831743" y="4092872"/>
            <a:ext cx="2528514" cy="1516080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9" name="MH_Other_5"/>
          <p:cNvSpPr/>
          <p:nvPr>
            <p:custDataLst>
              <p:tags r:id="rId10"/>
            </p:custDataLst>
          </p:nvPr>
        </p:nvSpPr>
        <p:spPr>
          <a:xfrm>
            <a:off x="4073703" y="4537417"/>
            <a:ext cx="534483" cy="626989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8" tIns="79430" rIns="1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MH_SubTitle_6"/>
          <p:cNvSpPr/>
          <p:nvPr>
            <p:custDataLst>
              <p:tags r:id="rId11"/>
            </p:custDataLst>
          </p:nvPr>
        </p:nvSpPr>
        <p:spPr>
          <a:xfrm>
            <a:off x="1290795" y="4092872"/>
            <a:ext cx="2528514" cy="1516080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3" presetClass="entr" presetSubtype="28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研究方案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18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PROGRAMS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Text_1"/>
          <p:cNvSpPr/>
          <p:nvPr>
            <p:custDataLst>
              <p:tags r:id="rId1"/>
            </p:custDataLst>
          </p:nvPr>
        </p:nvSpPr>
        <p:spPr>
          <a:xfrm>
            <a:off x="5211952" y="2381739"/>
            <a:ext cx="5104878" cy="7140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>
          <a:xfrm>
            <a:off x="1875171" y="2368446"/>
            <a:ext cx="4476264" cy="734965"/>
          </a:xfrm>
          <a:custGeom>
            <a:avLst/>
            <a:gdLst>
              <a:gd name="connsiteX0" fmla="*/ 0 w 4775029"/>
              <a:gd name="connsiteY0" fmla="*/ 0 h 784225"/>
              <a:gd name="connsiteX1" fmla="*/ 4775029 w 4775029"/>
              <a:gd name="connsiteY1" fmla="*/ 0 h 784225"/>
              <a:gd name="connsiteX2" fmla="*/ 4654954 w 4775029"/>
              <a:gd name="connsiteY2" fmla="*/ 89434 h 784225"/>
              <a:gd name="connsiteX3" fmla="*/ 4226927 w 4775029"/>
              <a:gd name="connsiteY3" fmla="*/ 583952 h 784225"/>
              <a:gd name="connsiteX4" fmla="*/ 4109202 w 4775029"/>
              <a:gd name="connsiteY4" fmla="*/ 784225 h 784225"/>
              <a:gd name="connsiteX5" fmla="*/ 665826 w 4775029"/>
              <a:gd name="connsiteY5" fmla="*/ 784225 h 784225"/>
              <a:gd name="connsiteX6" fmla="*/ 548102 w 4775029"/>
              <a:gd name="connsiteY6" fmla="*/ 583952 h 784225"/>
              <a:gd name="connsiteX7" fmla="*/ 120074 w 4775029"/>
              <a:gd name="connsiteY7" fmla="*/ 89434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5029" h="784225">
                <a:moveTo>
                  <a:pt x="0" y="0"/>
                </a:moveTo>
                <a:lnTo>
                  <a:pt x="4775029" y="0"/>
                </a:lnTo>
                <a:lnTo>
                  <a:pt x="4654954" y="89434"/>
                </a:lnTo>
                <a:cubicBezTo>
                  <a:pt x="4497047" y="222063"/>
                  <a:pt x="4352971" y="389068"/>
                  <a:pt x="4226927" y="583952"/>
                </a:cubicBezTo>
                <a:lnTo>
                  <a:pt x="4109202" y="784225"/>
                </a:lnTo>
                <a:lnTo>
                  <a:pt x="665826" y="784225"/>
                </a:lnTo>
                <a:lnTo>
                  <a:pt x="548102" y="583952"/>
                </a:lnTo>
                <a:cubicBezTo>
                  <a:pt x="422057" y="389068"/>
                  <a:pt x="277981" y="222063"/>
                  <a:pt x="120074" y="894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11952" y="3128100"/>
            <a:ext cx="5104878" cy="698882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2499985" y="3103412"/>
            <a:ext cx="3228532" cy="734966"/>
          </a:xfrm>
          <a:custGeom>
            <a:avLst/>
            <a:gdLst>
              <a:gd name="connsiteX0" fmla="*/ 0 w 3443377"/>
              <a:gd name="connsiteY0" fmla="*/ 0 h 784225"/>
              <a:gd name="connsiteX1" fmla="*/ 3443377 w 3443377"/>
              <a:gd name="connsiteY1" fmla="*/ 0 h 784225"/>
              <a:gd name="connsiteX2" fmla="*/ 3441223 w 3443377"/>
              <a:gd name="connsiteY2" fmla="*/ 3664 h 784225"/>
              <a:gd name="connsiteX3" fmla="*/ 3163051 w 3443377"/>
              <a:gd name="connsiteY3" fmla="*/ 712559 h 784225"/>
              <a:gd name="connsiteX4" fmla="*/ 3146086 w 3443377"/>
              <a:gd name="connsiteY4" fmla="*/ 784225 h 784225"/>
              <a:gd name="connsiteX5" fmla="*/ 297291 w 3443377"/>
              <a:gd name="connsiteY5" fmla="*/ 784225 h 784225"/>
              <a:gd name="connsiteX6" fmla="*/ 280326 w 3443377"/>
              <a:gd name="connsiteY6" fmla="*/ 712559 h 784225"/>
              <a:gd name="connsiteX7" fmla="*/ 2154 w 3443377"/>
              <a:gd name="connsiteY7" fmla="*/ 3664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3377" h="784225">
                <a:moveTo>
                  <a:pt x="0" y="0"/>
                </a:moveTo>
                <a:lnTo>
                  <a:pt x="3443377" y="0"/>
                </a:lnTo>
                <a:lnTo>
                  <a:pt x="3441223" y="3664"/>
                </a:lnTo>
                <a:cubicBezTo>
                  <a:pt x="3327667" y="216413"/>
                  <a:pt x="3233542" y="454877"/>
                  <a:pt x="3163051" y="712559"/>
                </a:cubicBezTo>
                <a:lnTo>
                  <a:pt x="3146086" y="784225"/>
                </a:lnTo>
                <a:lnTo>
                  <a:pt x="297291" y="784225"/>
                </a:lnTo>
                <a:lnTo>
                  <a:pt x="280326" y="712559"/>
                </a:lnTo>
                <a:cubicBezTo>
                  <a:pt x="209835" y="454877"/>
                  <a:pt x="115711" y="216413"/>
                  <a:pt x="2154" y="36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4" name="MH_Text_3"/>
          <p:cNvSpPr/>
          <p:nvPr>
            <p:custDataLst>
              <p:tags r:id="rId5"/>
            </p:custDataLst>
          </p:nvPr>
        </p:nvSpPr>
        <p:spPr>
          <a:xfrm>
            <a:off x="5211952" y="3866864"/>
            <a:ext cx="5104878" cy="7007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5" name="MH_SubTitle_3"/>
          <p:cNvSpPr/>
          <p:nvPr>
            <p:custDataLst>
              <p:tags r:id="rId6"/>
            </p:custDataLst>
          </p:nvPr>
        </p:nvSpPr>
        <p:spPr>
          <a:xfrm>
            <a:off x="2779160" y="3838377"/>
            <a:ext cx="2670186" cy="734965"/>
          </a:xfrm>
          <a:custGeom>
            <a:avLst/>
            <a:gdLst>
              <a:gd name="connsiteX0" fmla="*/ 0 w 2848794"/>
              <a:gd name="connsiteY0" fmla="*/ 0 h 784225"/>
              <a:gd name="connsiteX1" fmla="*/ 2848794 w 2848794"/>
              <a:gd name="connsiteY1" fmla="*/ 0 h 784225"/>
              <a:gd name="connsiteX2" fmla="*/ 2803301 w 2848794"/>
              <a:gd name="connsiteY2" fmla="*/ 192181 h 784225"/>
              <a:gd name="connsiteX3" fmla="*/ 2729387 w 2848794"/>
              <a:gd name="connsiteY3" fmla="*/ 752539 h 784225"/>
              <a:gd name="connsiteX4" fmla="*/ 2728352 w 2848794"/>
              <a:gd name="connsiteY4" fmla="*/ 784225 h 784225"/>
              <a:gd name="connsiteX5" fmla="*/ 120443 w 2848794"/>
              <a:gd name="connsiteY5" fmla="*/ 784225 h 784225"/>
              <a:gd name="connsiteX6" fmla="*/ 119408 w 2848794"/>
              <a:gd name="connsiteY6" fmla="*/ 752539 h 784225"/>
              <a:gd name="connsiteX7" fmla="*/ 45493 w 2848794"/>
              <a:gd name="connsiteY7" fmla="*/ 192181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8794" h="784225">
                <a:moveTo>
                  <a:pt x="0" y="0"/>
                </a:moveTo>
                <a:lnTo>
                  <a:pt x="2848794" y="0"/>
                </a:lnTo>
                <a:lnTo>
                  <a:pt x="2803301" y="192181"/>
                </a:lnTo>
                <a:cubicBezTo>
                  <a:pt x="2767122" y="372030"/>
                  <a:pt x="2742069" y="559457"/>
                  <a:pt x="2729387" y="752539"/>
                </a:cubicBezTo>
                <a:lnTo>
                  <a:pt x="2728352" y="784225"/>
                </a:lnTo>
                <a:lnTo>
                  <a:pt x="120443" y="784225"/>
                </a:lnTo>
                <a:lnTo>
                  <a:pt x="119408" y="752539"/>
                </a:lnTo>
                <a:cubicBezTo>
                  <a:pt x="106725" y="559457"/>
                  <a:pt x="81672" y="372030"/>
                  <a:pt x="45493" y="192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6" name="MH_Text_4"/>
          <p:cNvSpPr/>
          <p:nvPr>
            <p:custDataLst>
              <p:tags r:id="rId7"/>
            </p:custDataLst>
          </p:nvPr>
        </p:nvSpPr>
        <p:spPr>
          <a:xfrm>
            <a:off x="5211952" y="4601830"/>
            <a:ext cx="5104878" cy="698882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7" name="MH_SubTitle_4"/>
          <p:cNvSpPr/>
          <p:nvPr>
            <p:custDataLst>
              <p:tags r:id="rId8"/>
            </p:custDataLst>
          </p:nvPr>
        </p:nvSpPr>
        <p:spPr>
          <a:xfrm>
            <a:off x="2868419" y="4573344"/>
            <a:ext cx="2489768" cy="734966"/>
          </a:xfrm>
          <a:custGeom>
            <a:avLst/>
            <a:gdLst>
              <a:gd name="connsiteX0" fmla="*/ 23605 w 2655121"/>
              <a:gd name="connsiteY0" fmla="*/ 0 h 784225"/>
              <a:gd name="connsiteX1" fmla="*/ 2631515 w 2655121"/>
              <a:gd name="connsiteY1" fmla="*/ 0 h 784225"/>
              <a:gd name="connsiteX2" fmla="*/ 2622960 w 2655121"/>
              <a:gd name="connsiteY2" fmla="*/ 261938 h 784225"/>
              <a:gd name="connsiteX3" fmla="*/ 2632550 w 2655121"/>
              <a:gd name="connsiteY3" fmla="*/ 555562 h 784225"/>
              <a:gd name="connsiteX4" fmla="*/ 2655121 w 2655121"/>
              <a:gd name="connsiteY4" fmla="*/ 784225 h 784225"/>
              <a:gd name="connsiteX5" fmla="*/ 0 w 2655121"/>
              <a:gd name="connsiteY5" fmla="*/ 784225 h 784225"/>
              <a:gd name="connsiteX6" fmla="*/ 22571 w 2655121"/>
              <a:gd name="connsiteY6" fmla="*/ 555562 h 784225"/>
              <a:gd name="connsiteX7" fmla="*/ 32160 w 2655121"/>
              <a:gd name="connsiteY7" fmla="*/ 261938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5121" h="784225">
                <a:moveTo>
                  <a:pt x="23605" y="0"/>
                </a:moveTo>
                <a:lnTo>
                  <a:pt x="2631515" y="0"/>
                </a:lnTo>
                <a:lnTo>
                  <a:pt x="2622960" y="261938"/>
                </a:lnTo>
                <a:cubicBezTo>
                  <a:pt x="2622960" y="361066"/>
                  <a:pt x="2626209" y="459021"/>
                  <a:pt x="2632550" y="555562"/>
                </a:cubicBezTo>
                <a:lnTo>
                  <a:pt x="2655121" y="784225"/>
                </a:lnTo>
                <a:lnTo>
                  <a:pt x="0" y="784225"/>
                </a:lnTo>
                <a:lnTo>
                  <a:pt x="22571" y="555562"/>
                </a:lnTo>
                <a:cubicBezTo>
                  <a:pt x="28912" y="459021"/>
                  <a:pt x="32160" y="361066"/>
                  <a:pt x="32160" y="2619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8" name="MH_Text_5"/>
          <p:cNvSpPr/>
          <p:nvPr>
            <p:custDataLst>
              <p:tags r:id="rId9"/>
            </p:custDataLst>
          </p:nvPr>
        </p:nvSpPr>
        <p:spPr>
          <a:xfrm>
            <a:off x="5211952" y="5336795"/>
            <a:ext cx="5104878" cy="693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9" name="MH_SubTitle_5"/>
          <p:cNvSpPr/>
          <p:nvPr>
            <p:custDataLst>
              <p:tags r:id="rId10"/>
            </p:custDataLst>
          </p:nvPr>
        </p:nvSpPr>
        <p:spPr>
          <a:xfrm>
            <a:off x="2706993" y="5308309"/>
            <a:ext cx="2812620" cy="734965"/>
          </a:xfrm>
          <a:custGeom>
            <a:avLst/>
            <a:gdLst>
              <a:gd name="connsiteX0" fmla="*/ 172588 w 3000297"/>
              <a:gd name="connsiteY0" fmla="*/ 0 h 784225"/>
              <a:gd name="connsiteX1" fmla="*/ 2827709 w 3000297"/>
              <a:gd name="connsiteY1" fmla="*/ 0 h 784225"/>
              <a:gd name="connsiteX2" fmla="*/ 2833284 w 3000297"/>
              <a:gd name="connsiteY2" fmla="*/ 56479 h 784225"/>
              <a:gd name="connsiteX3" fmla="*/ 2941510 w 3000297"/>
              <a:gd name="connsiteY3" fmla="*/ 595543 h 784225"/>
              <a:gd name="connsiteX4" fmla="*/ 3000297 w 3000297"/>
              <a:gd name="connsiteY4" fmla="*/ 784225 h 784225"/>
              <a:gd name="connsiteX5" fmla="*/ 0 w 3000297"/>
              <a:gd name="connsiteY5" fmla="*/ 784225 h 784225"/>
              <a:gd name="connsiteX6" fmla="*/ 58786 w 3000297"/>
              <a:gd name="connsiteY6" fmla="*/ 595543 h 784225"/>
              <a:gd name="connsiteX7" fmla="*/ 167013 w 3000297"/>
              <a:gd name="connsiteY7" fmla="*/ 56479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97" h="784225">
                <a:moveTo>
                  <a:pt x="172588" y="0"/>
                </a:moveTo>
                <a:lnTo>
                  <a:pt x="2827709" y="0"/>
                </a:lnTo>
                <a:lnTo>
                  <a:pt x="2833284" y="56479"/>
                </a:lnTo>
                <a:cubicBezTo>
                  <a:pt x="2858025" y="243425"/>
                  <a:pt x="2894516" y="423755"/>
                  <a:pt x="2941510" y="595543"/>
                </a:cubicBezTo>
                <a:lnTo>
                  <a:pt x="3000297" y="784225"/>
                </a:lnTo>
                <a:lnTo>
                  <a:pt x="0" y="784225"/>
                </a:lnTo>
                <a:lnTo>
                  <a:pt x="58786" y="595543"/>
                </a:lnTo>
                <a:cubicBezTo>
                  <a:pt x="105780" y="423755"/>
                  <a:pt x="142271" y="243425"/>
                  <a:pt x="167013" y="56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874314" y="1305964"/>
            <a:ext cx="1044337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23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可行性说明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340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3510" y="219693"/>
            <a:ext cx="4669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FEASIBILITY DESCRIPTION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7073932" y="2401341"/>
            <a:ext cx="1175535" cy="1292485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B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 flipH="1">
            <a:off x="3942530" y="2401341"/>
            <a:ext cx="1175537" cy="1292485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A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5118067" y="2068643"/>
            <a:ext cx="1955866" cy="19578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3200" b="1" spc="600" dirty="0">
                <a:solidFill>
                  <a:srgbClr val="FEFFFF"/>
                </a:solidFill>
                <a:latin typeface="+mn-ea"/>
              </a:rPr>
              <a:t>添加</a:t>
            </a:r>
            <a:endParaRPr lang="en-US" altLang="zh-CN" sz="3200" b="1" spc="600" dirty="0">
              <a:solidFill>
                <a:srgbClr val="FEFFFF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3200" b="1" spc="600" dirty="0">
                <a:solidFill>
                  <a:srgbClr val="FEFFFF"/>
                </a:solidFill>
                <a:latin typeface="+mn-ea"/>
              </a:rPr>
              <a:t>标题</a:t>
            </a: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49468" y="2687664"/>
            <a:ext cx="3067820" cy="6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在此输入你的标题</a:t>
            </a:r>
          </a:p>
        </p:txBody>
      </p:sp>
      <p:sp>
        <p:nvSpPr>
          <p:cNvPr id="24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00151" y="2687664"/>
            <a:ext cx="2742380" cy="6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在此输入你的标题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874713" y="5031752"/>
            <a:ext cx="1044257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研究数据及结果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IDEAS AND PROCESSES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实践难点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案例对比</a:t>
            </a:r>
          </a:p>
        </p:txBody>
      </p:sp>
      <p:sp>
        <p:nvSpPr>
          <p:cNvPr id="26" name="椭圆 25"/>
          <p:cNvSpPr/>
          <p:nvPr/>
        </p:nvSpPr>
        <p:spPr>
          <a:xfrm>
            <a:off x="5858359" y="5051329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66949" y="5024539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研究结果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  <p:bldP spid="13" grpId="0" animBg="1"/>
      <p:bldP spid="17" grpId="0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38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TECHNOLOGY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MH_Other_3"/>
          <p:cNvCxnSpPr/>
          <p:nvPr>
            <p:custDataLst>
              <p:tags r:id="rId1"/>
            </p:custDataLst>
          </p:nvPr>
        </p:nvCxnSpPr>
        <p:spPr>
          <a:xfrm flipV="1">
            <a:off x="2046174" y="1354451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_5"/>
          <p:cNvCxnSpPr/>
          <p:nvPr>
            <p:custDataLst>
              <p:tags r:id="rId2"/>
            </p:custDataLst>
          </p:nvPr>
        </p:nvCxnSpPr>
        <p:spPr>
          <a:xfrm flipV="1">
            <a:off x="4052241" y="1354449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MH_Other_8"/>
          <p:cNvCxnSpPr/>
          <p:nvPr>
            <p:custDataLst>
              <p:tags r:id="rId3"/>
            </p:custDataLst>
          </p:nvPr>
        </p:nvCxnSpPr>
        <p:spPr>
          <a:xfrm flipV="1">
            <a:off x="6060741" y="1354451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MH_Other_11"/>
          <p:cNvCxnSpPr/>
          <p:nvPr>
            <p:custDataLst>
              <p:tags r:id="rId4"/>
            </p:custDataLst>
          </p:nvPr>
        </p:nvCxnSpPr>
        <p:spPr>
          <a:xfrm flipV="1">
            <a:off x="8066811" y="1354451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1"/>
          <p:cNvSpPr/>
          <p:nvPr>
            <p:custDataLst>
              <p:tags r:id="rId5"/>
            </p:custDataLst>
          </p:nvPr>
        </p:nvSpPr>
        <p:spPr>
          <a:xfrm>
            <a:off x="1554989" y="4443679"/>
            <a:ext cx="9082022" cy="790962"/>
          </a:xfrm>
          <a:custGeom>
            <a:avLst/>
            <a:gdLst>
              <a:gd name="connsiteX0" fmla="*/ 0 w 5173980"/>
              <a:gd name="connsiteY0" fmla="*/ 0 h 456353"/>
              <a:gd name="connsiteX1" fmla="*/ 4936331 w 5173980"/>
              <a:gd name="connsiteY1" fmla="*/ 0 h 456353"/>
              <a:gd name="connsiteX2" fmla="*/ 5173980 w 5173980"/>
              <a:gd name="connsiteY2" fmla="*/ 237649 h 456353"/>
              <a:gd name="connsiteX3" fmla="*/ 4955276 w 5173980"/>
              <a:gd name="connsiteY3" fmla="*/ 456353 h 456353"/>
              <a:gd name="connsiteX4" fmla="*/ 0 w 5173980"/>
              <a:gd name="connsiteY4" fmla="*/ 456353 h 45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3980" h="456353">
                <a:moveTo>
                  <a:pt x="0" y="0"/>
                </a:moveTo>
                <a:lnTo>
                  <a:pt x="4936331" y="0"/>
                </a:lnTo>
                <a:lnTo>
                  <a:pt x="5173980" y="237649"/>
                </a:lnTo>
                <a:lnTo>
                  <a:pt x="4955276" y="456353"/>
                </a:lnTo>
                <a:lnTo>
                  <a:pt x="0" y="456353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68362" y="3756854"/>
            <a:ext cx="1432212" cy="1926579"/>
            <a:chOff x="1968362" y="3756854"/>
            <a:chExt cx="1432212" cy="1926579"/>
          </a:xfrm>
        </p:grpSpPr>
        <p:sp>
          <p:nvSpPr>
            <p:cNvPr id="21" name="MH_Other_2"/>
            <p:cNvSpPr/>
            <p:nvPr>
              <p:custDataLst>
                <p:tags r:id="rId12"/>
              </p:custDataLst>
            </p:nvPr>
          </p:nvSpPr>
          <p:spPr>
            <a:xfrm>
              <a:off x="1968362" y="4203166"/>
              <a:ext cx="274770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Other_4"/>
            <p:cNvSpPr/>
            <p:nvPr>
              <p:custDataLst>
                <p:tags r:id="rId13"/>
              </p:custDataLst>
            </p:nvPr>
          </p:nvSpPr>
          <p:spPr>
            <a:xfrm rot="19469008" flipH="1">
              <a:off x="2513041" y="3756854"/>
              <a:ext cx="887533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7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7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A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74431" y="3756854"/>
            <a:ext cx="1432211" cy="1926579"/>
            <a:chOff x="3974431" y="3756854"/>
            <a:chExt cx="1432211" cy="1926579"/>
          </a:xfrm>
        </p:grpSpPr>
        <p:sp>
          <p:nvSpPr>
            <p:cNvPr id="25" name="MH_Other_6"/>
            <p:cNvSpPr/>
            <p:nvPr>
              <p:custDataLst>
                <p:tags r:id="rId10"/>
              </p:custDataLst>
            </p:nvPr>
          </p:nvSpPr>
          <p:spPr>
            <a:xfrm>
              <a:off x="3974431" y="4203166"/>
              <a:ext cx="277202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MH_Other_7"/>
            <p:cNvSpPr/>
            <p:nvPr>
              <p:custDataLst>
                <p:tags r:id="rId11"/>
              </p:custDataLst>
            </p:nvPr>
          </p:nvSpPr>
          <p:spPr>
            <a:xfrm rot="19469008" flipH="1">
              <a:off x="4519108" y="3756854"/>
              <a:ext cx="887534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7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7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B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80501" y="3756854"/>
            <a:ext cx="1432211" cy="1926579"/>
            <a:chOff x="5980501" y="3756854"/>
            <a:chExt cx="1432211" cy="1926579"/>
          </a:xfrm>
        </p:grpSpPr>
        <p:sp>
          <p:nvSpPr>
            <p:cNvPr id="28" name="MH_Other_9"/>
            <p:cNvSpPr/>
            <p:nvPr>
              <p:custDataLst>
                <p:tags r:id="rId8"/>
              </p:custDataLst>
            </p:nvPr>
          </p:nvSpPr>
          <p:spPr>
            <a:xfrm>
              <a:off x="5980501" y="4203166"/>
              <a:ext cx="277202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MH_Other_10"/>
            <p:cNvSpPr/>
            <p:nvPr>
              <p:custDataLst>
                <p:tags r:id="rId9"/>
              </p:custDataLst>
            </p:nvPr>
          </p:nvSpPr>
          <p:spPr>
            <a:xfrm rot="19469008" flipH="1">
              <a:off x="6525179" y="3756854"/>
              <a:ext cx="887533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7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7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C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86569" y="3756854"/>
            <a:ext cx="1432212" cy="1926579"/>
            <a:chOff x="7986569" y="3756854"/>
            <a:chExt cx="1432212" cy="1926579"/>
          </a:xfrm>
        </p:grpSpPr>
        <p:sp>
          <p:nvSpPr>
            <p:cNvPr id="31" name="MH_Other_12"/>
            <p:cNvSpPr/>
            <p:nvPr>
              <p:custDataLst>
                <p:tags r:id="rId6"/>
              </p:custDataLst>
            </p:nvPr>
          </p:nvSpPr>
          <p:spPr>
            <a:xfrm>
              <a:off x="7986569" y="4203166"/>
              <a:ext cx="277202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MH_Other_13"/>
            <p:cNvSpPr/>
            <p:nvPr>
              <p:custDataLst>
                <p:tags r:id="rId7"/>
              </p:custDataLst>
            </p:nvPr>
          </p:nvSpPr>
          <p:spPr>
            <a:xfrm rot="19469008" flipH="1">
              <a:off x="8533679" y="3756854"/>
              <a:ext cx="885102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6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6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D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64255" y="1271712"/>
            <a:ext cx="1538625" cy="2172903"/>
            <a:chOff x="2104295" y="1151792"/>
            <a:chExt cx="1538625" cy="2172903"/>
          </a:xfrm>
        </p:grpSpPr>
        <p:sp>
          <p:nvSpPr>
            <p:cNvPr id="37" name="矩形 36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97438" y="1271712"/>
            <a:ext cx="1538625" cy="2172903"/>
            <a:chOff x="2104295" y="1151792"/>
            <a:chExt cx="1538625" cy="2172903"/>
          </a:xfrm>
        </p:grpSpPr>
        <p:sp>
          <p:nvSpPr>
            <p:cNvPr id="40" name="矩形 39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94052" y="1271712"/>
            <a:ext cx="1538625" cy="2172903"/>
            <a:chOff x="2104295" y="1151792"/>
            <a:chExt cx="1538625" cy="2172903"/>
          </a:xfrm>
        </p:grpSpPr>
        <p:sp>
          <p:nvSpPr>
            <p:cNvPr id="43" name="矩形 42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186731" y="1271712"/>
            <a:ext cx="1538625" cy="2172903"/>
            <a:chOff x="2104295" y="1151792"/>
            <a:chExt cx="1538625" cy="2172903"/>
          </a:xfrm>
        </p:grpSpPr>
        <p:sp>
          <p:nvSpPr>
            <p:cNvPr id="46" name="矩形 45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874314" y="5587045"/>
            <a:ext cx="1044337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279" y="585373"/>
            <a:ext cx="336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800" spc="300" dirty="0">
                <a:solidFill>
                  <a:schemeClr val="bg1"/>
                </a:solidFill>
              </a:rPr>
              <a:t>C</a:t>
            </a:r>
            <a:r>
              <a:rPr lang="en-US" altLang="zh-CN" sz="2400" spc="300" dirty="0">
                <a:solidFill>
                  <a:schemeClr val="bg1"/>
                </a:solidFill>
              </a:rPr>
              <a:t>ONTENTS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71" y="921645"/>
            <a:ext cx="223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38248" y="1649887"/>
            <a:ext cx="720670" cy="642272"/>
            <a:chOff x="4438248" y="1649887"/>
            <a:chExt cx="720670" cy="642272"/>
          </a:xfrm>
        </p:grpSpPr>
        <p:sp>
          <p:nvSpPr>
            <p:cNvPr id="7" name="圆角矩形 6"/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38248" y="2615110"/>
            <a:ext cx="720670" cy="642272"/>
            <a:chOff x="4438248" y="2615110"/>
            <a:chExt cx="720670" cy="642272"/>
          </a:xfrm>
        </p:grpSpPr>
        <p:sp>
          <p:nvSpPr>
            <p:cNvPr id="8" name="圆角矩形 7"/>
            <p:cNvSpPr/>
            <p:nvPr/>
          </p:nvSpPr>
          <p:spPr>
            <a:xfrm>
              <a:off x="4460144" y="261511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38248" y="3580333"/>
            <a:ext cx="720670" cy="642272"/>
            <a:chOff x="4438248" y="3580333"/>
            <a:chExt cx="720670" cy="642272"/>
          </a:xfrm>
        </p:grpSpPr>
        <p:sp>
          <p:nvSpPr>
            <p:cNvPr id="9" name="圆角矩形 8"/>
            <p:cNvSpPr/>
            <p:nvPr/>
          </p:nvSpPr>
          <p:spPr>
            <a:xfrm>
              <a:off x="4460144" y="3580333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38248" y="4545556"/>
            <a:ext cx="720670" cy="642272"/>
            <a:chOff x="4438248" y="4545556"/>
            <a:chExt cx="720670" cy="642272"/>
          </a:xfrm>
        </p:grpSpPr>
        <p:sp>
          <p:nvSpPr>
            <p:cNvPr id="10" name="圆角矩形 9"/>
            <p:cNvSpPr/>
            <p:nvPr/>
          </p:nvSpPr>
          <p:spPr>
            <a:xfrm>
              <a:off x="4460144" y="4545556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8248" y="5510779"/>
            <a:ext cx="720670" cy="642272"/>
            <a:chOff x="4438248" y="5510779"/>
            <a:chExt cx="720670" cy="642272"/>
          </a:xfrm>
        </p:grpSpPr>
        <p:sp>
          <p:nvSpPr>
            <p:cNvPr id="11" name="圆角矩形 10"/>
            <p:cNvSpPr/>
            <p:nvPr/>
          </p:nvSpPr>
          <p:spPr>
            <a:xfrm>
              <a:off x="4460144" y="5510779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18836" y="162238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课题背景及内容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18836" y="258793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课题现状及发展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18835" y="3558610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研究思路及过程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8836" y="4525751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研究数据及结果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18836" y="5483607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参考文献及总结</a:t>
            </a:r>
          </a:p>
        </p:txBody>
      </p:sp>
      <p:sp>
        <p:nvSpPr>
          <p:cNvPr id="23" name="矩形 22"/>
          <p:cNvSpPr/>
          <p:nvPr/>
        </p:nvSpPr>
        <p:spPr>
          <a:xfrm>
            <a:off x="1124599" y="2703831"/>
            <a:ext cx="2954655" cy="37600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自强不息</a:t>
            </a:r>
            <a:endParaRPr lang="en-US" altLang="zh-CN" sz="6000" i="0" spc="600" dirty="0">
              <a:solidFill>
                <a:schemeClr val="bg1">
                  <a:lumMod val="95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厚德载物</a:t>
            </a:r>
            <a:endParaRPr lang="zh-CN" altLang="en-US" sz="6000" spc="600" dirty="0">
              <a:solidFill>
                <a:schemeClr val="bg1">
                  <a:lumMod val="9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31329" y="2048884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1328" y="3008958"/>
            <a:ext cx="3274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 AND DEVELOPMENT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1329" y="3983538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31328" y="4956866"/>
            <a:ext cx="306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IDEAS AND PROCESSES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1329" y="5918792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AND SUMMARY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3" presetClass="entr" presetSubtype="28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实践难点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47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DIFFICULTIES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>
            <a:off x="-3694" y="3201329"/>
            <a:ext cx="12355589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1802848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2" name="MH_Other_3"/>
          <p:cNvSpPr/>
          <p:nvPr>
            <p:custDataLst>
              <p:tags r:id="rId3"/>
            </p:custDataLst>
          </p:nvPr>
        </p:nvSpPr>
        <p:spPr>
          <a:xfrm>
            <a:off x="4296130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FFFFFF"/>
                </a:solidFill>
                <a:latin typeface="+mj-ea"/>
                <a:ea typeface="+mj-ea"/>
              </a:rPr>
              <a:t>02</a:t>
            </a:r>
            <a:endParaRPr lang="zh-CN" altLang="en-US" sz="28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3" name="MH_Other_4"/>
          <p:cNvSpPr/>
          <p:nvPr>
            <p:custDataLst>
              <p:tags r:id="rId4"/>
            </p:custDataLst>
          </p:nvPr>
        </p:nvSpPr>
        <p:spPr>
          <a:xfrm>
            <a:off x="6791552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lang="zh-CN" altLang="en-US" sz="28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4" name="MH_Other_5"/>
          <p:cNvSpPr/>
          <p:nvPr>
            <p:custDataLst>
              <p:tags r:id="rId5"/>
            </p:custDataLst>
          </p:nvPr>
        </p:nvSpPr>
        <p:spPr>
          <a:xfrm>
            <a:off x="9284833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FFFFFF"/>
                </a:solidFill>
                <a:latin typeface="+mj-ea"/>
                <a:ea typeface="+mj-ea"/>
              </a:rPr>
              <a:t>04</a:t>
            </a:r>
            <a:endParaRPr lang="zh-CN" altLang="en-US" sz="28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412" y="3575084"/>
            <a:ext cx="2177976" cy="1612750"/>
            <a:chOff x="1175412" y="3575084"/>
            <a:chExt cx="2177976" cy="1612750"/>
          </a:xfrm>
        </p:grpSpPr>
        <p:sp>
          <p:nvSpPr>
            <p:cNvPr id="25" name="矩形 24"/>
            <p:cNvSpPr/>
            <p:nvPr/>
          </p:nvSpPr>
          <p:spPr>
            <a:xfrm>
              <a:off x="1175412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82161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78769" y="3575084"/>
            <a:ext cx="2177976" cy="1612750"/>
            <a:chOff x="3678769" y="3575084"/>
            <a:chExt cx="2177976" cy="1612750"/>
          </a:xfrm>
        </p:grpSpPr>
        <p:sp>
          <p:nvSpPr>
            <p:cNvPr id="27" name="矩形 26"/>
            <p:cNvSpPr/>
            <p:nvPr/>
          </p:nvSpPr>
          <p:spPr>
            <a:xfrm>
              <a:off x="3678769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85518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84332" y="3575084"/>
            <a:ext cx="2177976" cy="1612750"/>
            <a:chOff x="6184332" y="3575084"/>
            <a:chExt cx="2177976" cy="1612750"/>
          </a:xfrm>
        </p:grpSpPr>
        <p:sp>
          <p:nvSpPr>
            <p:cNvPr id="29" name="矩形 28"/>
            <p:cNvSpPr/>
            <p:nvPr/>
          </p:nvSpPr>
          <p:spPr>
            <a:xfrm>
              <a:off x="6184332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91081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74903" y="3575084"/>
            <a:ext cx="2177976" cy="1612750"/>
            <a:chOff x="8674903" y="3575084"/>
            <a:chExt cx="2177976" cy="1612750"/>
          </a:xfrm>
        </p:grpSpPr>
        <p:sp>
          <p:nvSpPr>
            <p:cNvPr id="31" name="矩形 30"/>
            <p:cNvSpPr/>
            <p:nvPr/>
          </p:nvSpPr>
          <p:spPr>
            <a:xfrm>
              <a:off x="8674903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081652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案例对比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927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COMPARATIVE CASES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MH_Other_2"/>
          <p:cNvSpPr/>
          <p:nvPr>
            <p:custDataLst>
              <p:tags r:id="rId1"/>
            </p:custDataLst>
          </p:nvPr>
        </p:nvSpPr>
        <p:spPr bwMode="auto">
          <a:xfrm>
            <a:off x="4735833" y="3759990"/>
            <a:ext cx="510915" cy="510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EFFFF"/>
                </a:solidFill>
              </a:rPr>
              <a:t>1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7" name="MH_Other_4"/>
          <p:cNvSpPr/>
          <p:nvPr>
            <p:custDataLst>
              <p:tags r:id="rId2"/>
            </p:custDataLst>
          </p:nvPr>
        </p:nvSpPr>
        <p:spPr bwMode="auto">
          <a:xfrm>
            <a:off x="9901747" y="3759990"/>
            <a:ext cx="510914" cy="510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EFFFF"/>
                </a:solidFill>
              </a:rPr>
              <a:t>2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8" name="MH_Other_5"/>
          <p:cNvSpPr/>
          <p:nvPr>
            <p:custDataLst>
              <p:tags r:id="rId3"/>
            </p:custDataLst>
          </p:nvPr>
        </p:nvSpPr>
        <p:spPr>
          <a:xfrm flipH="1">
            <a:off x="1333827" y="4808225"/>
            <a:ext cx="45867" cy="12003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EFFFF"/>
              </a:solidFill>
            </a:endParaRPr>
          </a:p>
        </p:txBody>
      </p:sp>
      <p:sp>
        <p:nvSpPr>
          <p:cNvPr id="29" name="MH_Desc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20391" y="4532052"/>
            <a:ext cx="9191917" cy="167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20391" y="1582358"/>
            <a:ext cx="3115444" cy="2316146"/>
            <a:chOff x="1620391" y="1582358"/>
            <a:chExt cx="3115444" cy="2316146"/>
          </a:xfrm>
        </p:grpSpPr>
        <p:sp>
          <p:nvSpPr>
            <p:cNvPr id="20" name="MH_Other_1"/>
            <p:cNvSpPr/>
            <p:nvPr>
              <p:custDataLst>
                <p:tags r:id="rId8"/>
              </p:custDataLst>
            </p:nvPr>
          </p:nvSpPr>
          <p:spPr bwMode="auto">
            <a:xfrm>
              <a:off x="3268943" y="2760869"/>
              <a:ext cx="1466892" cy="1137635"/>
            </a:xfrm>
            <a:custGeom>
              <a:avLst/>
              <a:gdLst>
                <a:gd name="connsiteX0" fmla="*/ 791051 w 901117"/>
                <a:gd name="connsiteY0" fmla="*/ 0 h 699348"/>
                <a:gd name="connsiteX1" fmla="*/ 901117 w 901117"/>
                <a:gd name="connsiteY1" fmla="*/ 699348 h 699348"/>
                <a:gd name="connsiteX2" fmla="*/ 0 w 901117"/>
                <a:gd name="connsiteY2" fmla="*/ 606214 h 699348"/>
                <a:gd name="connsiteX3" fmla="*/ 791051 w 901117"/>
                <a:gd name="connsiteY3" fmla="*/ 606214 h 69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117" h="699348">
                  <a:moveTo>
                    <a:pt x="791051" y="0"/>
                  </a:moveTo>
                  <a:lnTo>
                    <a:pt x="901117" y="699348"/>
                  </a:lnTo>
                  <a:lnTo>
                    <a:pt x="0" y="606214"/>
                  </a:lnTo>
                  <a:lnTo>
                    <a:pt x="791051" y="60621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EFFFF"/>
                </a:solidFill>
              </a:endParaRPr>
            </a:p>
          </p:txBody>
        </p:sp>
        <p:sp>
          <p:nvSpPr>
            <p:cNvPr id="21" name="MH_SubTitle_1"/>
            <p:cNvSpPr/>
            <p:nvPr>
              <p:custDataLst>
                <p:tags r:id="rId9"/>
              </p:custDataLst>
            </p:nvPr>
          </p:nvSpPr>
          <p:spPr bwMode="auto">
            <a:xfrm>
              <a:off x="1620391" y="1582358"/>
              <a:ext cx="2936055" cy="4836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rgbClr val="FEFFFF"/>
                  </a:solidFill>
                  <a:cs typeface="Arial" panose="020B0604020202020204" pitchFamily="34" charset="0"/>
                </a:rPr>
                <a:t>添加标题</a:t>
              </a:r>
            </a:p>
          </p:txBody>
        </p:sp>
        <p:sp>
          <p:nvSpPr>
            <p:cNvPr id="22" name="MH_Text_1"/>
            <p:cNvSpPr/>
            <p:nvPr>
              <p:custDataLst>
                <p:tags r:id="rId10"/>
              </p:custDataLst>
            </p:nvPr>
          </p:nvSpPr>
          <p:spPr bwMode="auto">
            <a:xfrm>
              <a:off x="1620391" y="2066026"/>
              <a:ext cx="2936055" cy="1693964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1097" y="2327173"/>
              <a:ext cx="261464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86305" y="1582358"/>
            <a:ext cx="3115442" cy="2316146"/>
            <a:chOff x="6786305" y="1582358"/>
            <a:chExt cx="3115442" cy="2316146"/>
          </a:xfrm>
        </p:grpSpPr>
        <p:sp>
          <p:nvSpPr>
            <p:cNvPr id="24" name="MH_Other_3"/>
            <p:cNvSpPr/>
            <p:nvPr>
              <p:custDataLst>
                <p:tags r:id="rId5"/>
              </p:custDataLst>
            </p:nvPr>
          </p:nvSpPr>
          <p:spPr bwMode="auto">
            <a:xfrm>
              <a:off x="8434855" y="2760869"/>
              <a:ext cx="1466892" cy="1137635"/>
            </a:xfrm>
            <a:custGeom>
              <a:avLst/>
              <a:gdLst>
                <a:gd name="connsiteX0" fmla="*/ 791051 w 901117"/>
                <a:gd name="connsiteY0" fmla="*/ 0 h 699348"/>
                <a:gd name="connsiteX1" fmla="*/ 901117 w 901117"/>
                <a:gd name="connsiteY1" fmla="*/ 699348 h 699348"/>
                <a:gd name="connsiteX2" fmla="*/ 0 w 901117"/>
                <a:gd name="connsiteY2" fmla="*/ 606214 h 699348"/>
                <a:gd name="connsiteX3" fmla="*/ 791051 w 901117"/>
                <a:gd name="connsiteY3" fmla="*/ 606214 h 69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117" h="699348">
                  <a:moveTo>
                    <a:pt x="791051" y="0"/>
                  </a:moveTo>
                  <a:lnTo>
                    <a:pt x="901117" y="699348"/>
                  </a:lnTo>
                  <a:lnTo>
                    <a:pt x="0" y="606214"/>
                  </a:lnTo>
                  <a:lnTo>
                    <a:pt x="791051" y="60621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EFFFF"/>
                </a:solidFill>
              </a:endParaRPr>
            </a:p>
          </p:txBody>
        </p:sp>
        <p:sp>
          <p:nvSpPr>
            <p:cNvPr id="25" name="MH_SubTitle_2"/>
            <p:cNvSpPr/>
            <p:nvPr>
              <p:custDataLst>
                <p:tags r:id="rId6"/>
              </p:custDataLst>
            </p:nvPr>
          </p:nvSpPr>
          <p:spPr bwMode="auto">
            <a:xfrm>
              <a:off x="6786305" y="1582358"/>
              <a:ext cx="2936054" cy="4836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rgbClr val="FEFFFF"/>
                  </a:solidFill>
                  <a:cs typeface="Arial" panose="020B0604020202020204" pitchFamily="34" charset="0"/>
                </a:rPr>
                <a:t>添加标题</a:t>
              </a:r>
            </a:p>
          </p:txBody>
        </p:sp>
        <p:sp>
          <p:nvSpPr>
            <p:cNvPr id="26" name="MH_Text_2"/>
            <p:cNvSpPr/>
            <p:nvPr>
              <p:custDataLst>
                <p:tags r:id="rId7"/>
              </p:custDataLst>
            </p:nvPr>
          </p:nvSpPr>
          <p:spPr bwMode="auto">
            <a:xfrm>
              <a:off x="6786305" y="2066026"/>
              <a:ext cx="2936054" cy="1693964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76202" y="2327173"/>
              <a:ext cx="261464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3" grpId="0" animBg="1"/>
      <p:bldP spid="27" grpId="0" animBg="1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研究结果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40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RESULT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70866" y="4176537"/>
            <a:ext cx="1265477" cy="1455201"/>
            <a:chOff x="4770866" y="4176537"/>
            <a:chExt cx="1265477" cy="1455201"/>
          </a:xfrm>
        </p:grpSpPr>
        <p:sp>
          <p:nvSpPr>
            <p:cNvPr id="22" name="MH_Other_3"/>
            <p:cNvSpPr/>
            <p:nvPr>
              <p:custDataLst>
                <p:tags r:id="rId18"/>
              </p:custDataLst>
            </p:nvPr>
          </p:nvSpPr>
          <p:spPr>
            <a:xfrm>
              <a:off x="4770866" y="4176537"/>
              <a:ext cx="1265477" cy="1455201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23" name="MH_Other_4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175739" y="4677252"/>
              <a:ext cx="455729" cy="453772"/>
            </a:xfrm>
            <a:custGeom>
              <a:avLst/>
              <a:gdLst>
                <a:gd name="T0" fmla="*/ 2147483646 w 128"/>
                <a:gd name="T1" fmla="*/ 2147483646 h 128"/>
                <a:gd name="T2" fmla="*/ 2147483646 w 128"/>
                <a:gd name="T3" fmla="*/ 2147483646 h 128"/>
                <a:gd name="T4" fmla="*/ 2147483646 w 128"/>
                <a:gd name="T5" fmla="*/ 2147483646 h 128"/>
                <a:gd name="T6" fmla="*/ 2147483646 w 128"/>
                <a:gd name="T7" fmla="*/ 2147483646 h 128"/>
                <a:gd name="T8" fmla="*/ 2147483646 w 128"/>
                <a:gd name="T9" fmla="*/ 2147483646 h 128"/>
                <a:gd name="T10" fmla="*/ 2147483646 w 128"/>
                <a:gd name="T11" fmla="*/ 2147483646 h 128"/>
                <a:gd name="T12" fmla="*/ 2147483646 w 128"/>
                <a:gd name="T13" fmla="*/ 2147483646 h 128"/>
                <a:gd name="T14" fmla="*/ 2147483646 w 128"/>
                <a:gd name="T15" fmla="*/ 2147483646 h 128"/>
                <a:gd name="T16" fmla="*/ 2147483646 w 128"/>
                <a:gd name="T17" fmla="*/ 2147483646 h 128"/>
                <a:gd name="T18" fmla="*/ 2147483646 w 128"/>
                <a:gd name="T19" fmla="*/ 2147483646 h 128"/>
                <a:gd name="T20" fmla="*/ 2147483646 w 128"/>
                <a:gd name="T21" fmla="*/ 2147483646 h 128"/>
                <a:gd name="T22" fmla="*/ 2147483646 w 128"/>
                <a:gd name="T23" fmla="*/ 2147483646 h 128"/>
                <a:gd name="T24" fmla="*/ 2147483646 w 128"/>
                <a:gd name="T25" fmla="*/ 2147483646 h 128"/>
                <a:gd name="T26" fmla="*/ 2147483646 w 128"/>
                <a:gd name="T27" fmla="*/ 0 h 128"/>
                <a:gd name="T28" fmla="*/ 0 w 128"/>
                <a:gd name="T29" fmla="*/ 2147483646 h 128"/>
                <a:gd name="T30" fmla="*/ 2147483646 w 128"/>
                <a:gd name="T31" fmla="*/ 2147483646 h 128"/>
                <a:gd name="T32" fmla="*/ 2147483646 w 128"/>
                <a:gd name="T33" fmla="*/ 2147483646 h 128"/>
                <a:gd name="T34" fmla="*/ 2147483646 w 128"/>
                <a:gd name="T35" fmla="*/ 2147483646 h 128"/>
                <a:gd name="T36" fmla="*/ 2147483646 w 128"/>
                <a:gd name="T37" fmla="*/ 2147483646 h 128"/>
                <a:gd name="T38" fmla="*/ 2147483646 w 128"/>
                <a:gd name="T39" fmla="*/ 2147483646 h 128"/>
                <a:gd name="T40" fmla="*/ 2147483646 w 128"/>
                <a:gd name="T41" fmla="*/ 2147483646 h 128"/>
                <a:gd name="T42" fmla="*/ 2147483646 w 128"/>
                <a:gd name="T43" fmla="*/ 2147483646 h 128"/>
                <a:gd name="T44" fmla="*/ 2147483646 w 128"/>
                <a:gd name="T45" fmla="*/ 2147483646 h 128"/>
                <a:gd name="T46" fmla="*/ 2147483646 w 128"/>
                <a:gd name="T47" fmla="*/ 2147483646 h 128"/>
                <a:gd name="T48" fmla="*/ 2147483646 w 128"/>
                <a:gd name="T49" fmla="*/ 2147483646 h 128"/>
                <a:gd name="T50" fmla="*/ 2147483646 w 128"/>
                <a:gd name="T51" fmla="*/ 2147483646 h 128"/>
                <a:gd name="T52" fmla="*/ 2147483646 w 128"/>
                <a:gd name="T53" fmla="*/ 2147483646 h 128"/>
                <a:gd name="T54" fmla="*/ 2147483646 w 128"/>
                <a:gd name="T55" fmla="*/ 2147483646 h 128"/>
                <a:gd name="T56" fmla="*/ 2147483646 w 128"/>
                <a:gd name="T57" fmla="*/ 2147483646 h 128"/>
                <a:gd name="T58" fmla="*/ 2147483646 w 128"/>
                <a:gd name="T59" fmla="*/ 2147483646 h 128"/>
                <a:gd name="T60" fmla="*/ 2147483646 w 128"/>
                <a:gd name="T61" fmla="*/ 2147483646 h 128"/>
                <a:gd name="T62" fmla="*/ 2147483646 w 128"/>
                <a:gd name="T63" fmla="*/ 2147483646 h 128"/>
                <a:gd name="T64" fmla="*/ 2147483646 w 128"/>
                <a:gd name="T65" fmla="*/ 2147483646 h 128"/>
                <a:gd name="T66" fmla="*/ 2147483646 w 128"/>
                <a:gd name="T67" fmla="*/ 2147483646 h 128"/>
                <a:gd name="T68" fmla="*/ 2147483646 w 128"/>
                <a:gd name="T69" fmla="*/ 2147483646 h 128"/>
                <a:gd name="T70" fmla="*/ 2147483646 w 128"/>
                <a:gd name="T71" fmla="*/ 2147483646 h 128"/>
                <a:gd name="T72" fmla="*/ 2147483646 w 128"/>
                <a:gd name="T73" fmla="*/ 2147483646 h 128"/>
                <a:gd name="T74" fmla="*/ 2147483646 w 128"/>
                <a:gd name="T75" fmla="*/ 2147483646 h 128"/>
                <a:gd name="T76" fmla="*/ 2147483646 w 128"/>
                <a:gd name="T77" fmla="*/ 2147483646 h 128"/>
                <a:gd name="T78" fmla="*/ 2147483646 w 128"/>
                <a:gd name="T79" fmla="*/ 2147483646 h 128"/>
                <a:gd name="T80" fmla="*/ 2147483646 w 128"/>
                <a:gd name="T81" fmla="*/ 2147483646 h 128"/>
                <a:gd name="T82" fmla="*/ 2147483646 w 128"/>
                <a:gd name="T83" fmla="*/ 2147483646 h 128"/>
                <a:gd name="T84" fmla="*/ 2147483646 w 128"/>
                <a:gd name="T85" fmla="*/ 2147483646 h 128"/>
                <a:gd name="T86" fmla="*/ 2147483646 w 128"/>
                <a:gd name="T87" fmla="*/ 2147483646 h 128"/>
                <a:gd name="T88" fmla="*/ 2147483646 w 128"/>
                <a:gd name="T89" fmla="*/ 2147483646 h 128"/>
                <a:gd name="T90" fmla="*/ 2147483646 w 128"/>
                <a:gd name="T91" fmla="*/ 2147483646 h 128"/>
                <a:gd name="T92" fmla="*/ 2147483646 w 128"/>
                <a:gd name="T93" fmla="*/ 2147483646 h 128"/>
                <a:gd name="T94" fmla="*/ 2147483646 w 128"/>
                <a:gd name="T95" fmla="*/ 2147483646 h 128"/>
                <a:gd name="T96" fmla="*/ 2147483646 w 128"/>
                <a:gd name="T97" fmla="*/ 2147483646 h 128"/>
                <a:gd name="T98" fmla="*/ 2147483646 w 128"/>
                <a:gd name="T99" fmla="*/ 2147483646 h 128"/>
                <a:gd name="T100" fmla="*/ 2147483646 w 128"/>
                <a:gd name="T101" fmla="*/ 2147483646 h 128"/>
                <a:gd name="T102" fmla="*/ 2147483646 w 128"/>
                <a:gd name="T103" fmla="*/ 2147483646 h 128"/>
                <a:gd name="T104" fmla="*/ 2147483646 w 128"/>
                <a:gd name="T105" fmla="*/ 2147483646 h 128"/>
                <a:gd name="T106" fmla="*/ 2147483646 w 128"/>
                <a:gd name="T107" fmla="*/ 2147483646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28" h="128">
                  <a:moveTo>
                    <a:pt x="54" y="52"/>
                  </a:moveTo>
                  <a:cubicBezTo>
                    <a:pt x="57" y="52"/>
                    <a:pt x="60" y="49"/>
                    <a:pt x="60" y="46"/>
                  </a:cubicBezTo>
                  <a:cubicBezTo>
                    <a:pt x="60" y="43"/>
                    <a:pt x="57" y="40"/>
                    <a:pt x="54" y="40"/>
                  </a:cubicBezTo>
                  <a:cubicBezTo>
                    <a:pt x="51" y="40"/>
                    <a:pt x="48" y="43"/>
                    <a:pt x="48" y="46"/>
                  </a:cubicBezTo>
                  <a:cubicBezTo>
                    <a:pt x="48" y="49"/>
                    <a:pt x="51" y="52"/>
                    <a:pt x="54" y="52"/>
                  </a:cubicBezTo>
                  <a:close/>
                  <a:moveTo>
                    <a:pt x="78" y="52"/>
                  </a:moveTo>
                  <a:cubicBezTo>
                    <a:pt x="81" y="52"/>
                    <a:pt x="84" y="49"/>
                    <a:pt x="84" y="46"/>
                  </a:cubicBezTo>
                  <a:cubicBezTo>
                    <a:pt x="84" y="43"/>
                    <a:pt x="81" y="40"/>
                    <a:pt x="78" y="40"/>
                  </a:cubicBezTo>
                  <a:cubicBezTo>
                    <a:pt x="75" y="40"/>
                    <a:pt x="72" y="43"/>
                    <a:pt x="72" y="46"/>
                  </a:cubicBezTo>
                  <a:cubicBezTo>
                    <a:pt x="72" y="49"/>
                    <a:pt x="75" y="52"/>
                    <a:pt x="78" y="52"/>
                  </a:cubicBezTo>
                  <a:close/>
                  <a:moveTo>
                    <a:pt x="42" y="90"/>
                  </a:moveTo>
                  <a:cubicBezTo>
                    <a:pt x="46" y="91"/>
                    <a:pt x="49" y="91"/>
                    <a:pt x="52" y="91"/>
                  </a:cubicBezTo>
                  <a:cubicBezTo>
                    <a:pt x="81" y="91"/>
                    <a:pt x="104" y="71"/>
                    <a:pt x="104" y="45"/>
                  </a:cubicBezTo>
                  <a:cubicBezTo>
                    <a:pt x="104" y="20"/>
                    <a:pt x="81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0"/>
                    <a:pt x="8" y="73"/>
                    <a:pt x="20" y="81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42" y="90"/>
                  </a:lnTo>
                  <a:close/>
                  <a:moveTo>
                    <a:pt x="8" y="46"/>
                  </a:moveTo>
                  <a:cubicBezTo>
                    <a:pt x="8" y="25"/>
                    <a:pt x="28" y="8"/>
                    <a:pt x="52" y="8"/>
                  </a:cubicBezTo>
                  <a:cubicBezTo>
                    <a:pt x="76" y="8"/>
                    <a:pt x="96" y="25"/>
                    <a:pt x="96" y="46"/>
                  </a:cubicBezTo>
                  <a:cubicBezTo>
                    <a:pt x="96" y="67"/>
                    <a:pt x="76" y="84"/>
                    <a:pt x="52" y="84"/>
                  </a:cubicBezTo>
                  <a:cubicBezTo>
                    <a:pt x="48" y="84"/>
                    <a:pt x="45" y="84"/>
                    <a:pt x="42" y="8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6" y="71"/>
                    <a:pt x="8" y="59"/>
                    <a:pt x="8" y="46"/>
                  </a:cubicBezTo>
                  <a:close/>
                  <a:moveTo>
                    <a:pt x="36" y="46"/>
                  </a:moveTo>
                  <a:cubicBezTo>
                    <a:pt x="36" y="43"/>
                    <a:pt x="33" y="40"/>
                    <a:pt x="30" y="40"/>
                  </a:cubicBezTo>
                  <a:cubicBezTo>
                    <a:pt x="27" y="40"/>
                    <a:pt x="24" y="43"/>
                    <a:pt x="24" y="46"/>
                  </a:cubicBezTo>
                  <a:cubicBezTo>
                    <a:pt x="24" y="49"/>
                    <a:pt x="27" y="52"/>
                    <a:pt x="30" y="52"/>
                  </a:cubicBezTo>
                  <a:cubicBezTo>
                    <a:pt x="33" y="52"/>
                    <a:pt x="36" y="49"/>
                    <a:pt x="36" y="46"/>
                  </a:cubicBezTo>
                  <a:close/>
                  <a:moveTo>
                    <a:pt x="112" y="37"/>
                  </a:moveTo>
                  <a:cubicBezTo>
                    <a:pt x="112" y="38"/>
                    <a:pt x="112" y="39"/>
                    <a:pt x="112" y="40"/>
                  </a:cubicBezTo>
                  <a:cubicBezTo>
                    <a:pt x="112" y="43"/>
                    <a:pt x="112" y="45"/>
                    <a:pt x="111" y="47"/>
                  </a:cubicBezTo>
                  <a:cubicBezTo>
                    <a:pt x="117" y="54"/>
                    <a:pt x="120" y="62"/>
                    <a:pt x="120" y="70"/>
                  </a:cubicBezTo>
                  <a:cubicBezTo>
                    <a:pt x="120" y="83"/>
                    <a:pt x="112" y="95"/>
                    <a:pt x="100" y="102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3" y="108"/>
                    <a:pt x="80" y="108"/>
                    <a:pt x="76" y="108"/>
                  </a:cubicBezTo>
                  <a:cubicBezTo>
                    <a:pt x="66" y="108"/>
                    <a:pt x="56" y="105"/>
                    <a:pt x="49" y="100"/>
                  </a:cubicBezTo>
                  <a:cubicBezTo>
                    <a:pt x="46" y="100"/>
                    <a:pt x="44" y="100"/>
                    <a:pt x="42" y="100"/>
                  </a:cubicBezTo>
                  <a:cubicBezTo>
                    <a:pt x="40" y="100"/>
                    <a:pt x="39" y="100"/>
                    <a:pt x="37" y="100"/>
                  </a:cubicBezTo>
                  <a:cubicBezTo>
                    <a:pt x="47" y="109"/>
                    <a:pt x="61" y="115"/>
                    <a:pt x="76" y="115"/>
                  </a:cubicBezTo>
                  <a:cubicBezTo>
                    <a:pt x="79" y="115"/>
                    <a:pt x="82" y="115"/>
                    <a:pt x="86" y="114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20" y="97"/>
                    <a:pt x="128" y="84"/>
                    <a:pt x="128" y="69"/>
                  </a:cubicBezTo>
                  <a:cubicBezTo>
                    <a:pt x="128" y="57"/>
                    <a:pt x="122" y="45"/>
                    <a:pt x="1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20665" y="2940400"/>
            <a:ext cx="1265477" cy="1457156"/>
            <a:chOff x="6820665" y="2940400"/>
            <a:chExt cx="1265477" cy="1457156"/>
          </a:xfrm>
        </p:grpSpPr>
        <p:sp>
          <p:nvSpPr>
            <p:cNvPr id="21" name="MH_Other_2"/>
            <p:cNvSpPr/>
            <p:nvPr>
              <p:custDataLst>
                <p:tags r:id="rId16"/>
              </p:custDataLst>
            </p:nvPr>
          </p:nvSpPr>
          <p:spPr>
            <a:xfrm>
              <a:off x="6820665" y="2940400"/>
              <a:ext cx="1265477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24" name="MH_Other_5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225539" y="3462628"/>
              <a:ext cx="453772" cy="455729"/>
            </a:xfrm>
            <a:custGeom>
              <a:avLst/>
              <a:gdLst>
                <a:gd name="T0" fmla="*/ 2147483646 w 128"/>
                <a:gd name="T1" fmla="*/ 0 h 128"/>
                <a:gd name="T2" fmla="*/ 2147483646 w 128"/>
                <a:gd name="T3" fmla="*/ 2147483646 h 128"/>
                <a:gd name="T4" fmla="*/ 2147483646 w 128"/>
                <a:gd name="T5" fmla="*/ 2147483646 h 128"/>
                <a:gd name="T6" fmla="*/ 2147483646 w 128"/>
                <a:gd name="T7" fmla="*/ 0 h 128"/>
                <a:gd name="T8" fmla="*/ 0 w 128"/>
                <a:gd name="T9" fmla="*/ 2147483646 h 128"/>
                <a:gd name="T10" fmla="*/ 0 w 128"/>
                <a:gd name="T11" fmla="*/ 2147483646 h 128"/>
                <a:gd name="T12" fmla="*/ 2147483646 w 128"/>
                <a:gd name="T13" fmla="*/ 2147483646 h 128"/>
                <a:gd name="T14" fmla="*/ 2147483646 w 128"/>
                <a:gd name="T15" fmla="*/ 2147483646 h 128"/>
                <a:gd name="T16" fmla="*/ 2147483646 w 128"/>
                <a:gd name="T17" fmla="*/ 2147483646 h 128"/>
                <a:gd name="T18" fmla="*/ 2147483646 w 128"/>
                <a:gd name="T19" fmla="*/ 2147483646 h 128"/>
                <a:gd name="T20" fmla="*/ 2147483646 w 128"/>
                <a:gd name="T21" fmla="*/ 2147483646 h 128"/>
                <a:gd name="T22" fmla="*/ 2147483646 w 128"/>
                <a:gd name="T23" fmla="*/ 2147483646 h 128"/>
                <a:gd name="T24" fmla="*/ 2147483646 w 128"/>
                <a:gd name="T25" fmla="*/ 0 h 128"/>
                <a:gd name="T26" fmla="*/ 2147483646 w 128"/>
                <a:gd name="T27" fmla="*/ 2147483646 h 128"/>
                <a:gd name="T28" fmla="*/ 2147483646 w 128"/>
                <a:gd name="T29" fmla="*/ 2147483646 h 128"/>
                <a:gd name="T30" fmla="*/ 2147483646 w 128"/>
                <a:gd name="T31" fmla="*/ 2147483646 h 128"/>
                <a:gd name="T32" fmla="*/ 2147483646 w 128"/>
                <a:gd name="T33" fmla="*/ 2147483646 h 128"/>
                <a:gd name="T34" fmla="*/ 2147483646 w 128"/>
                <a:gd name="T35" fmla="*/ 2147483646 h 128"/>
                <a:gd name="T36" fmla="*/ 2147483646 w 128"/>
                <a:gd name="T37" fmla="*/ 2147483646 h 128"/>
                <a:gd name="T38" fmla="*/ 2147483646 w 128"/>
                <a:gd name="T39" fmla="*/ 2147483646 h 128"/>
                <a:gd name="T40" fmla="*/ 2147483646 w 128"/>
                <a:gd name="T41" fmla="*/ 2147483646 h 128"/>
                <a:gd name="T42" fmla="*/ 2147483646 w 128"/>
                <a:gd name="T43" fmla="*/ 2147483646 h 128"/>
                <a:gd name="T44" fmla="*/ 2147483646 w 128"/>
                <a:gd name="T45" fmla="*/ 2147483646 h 128"/>
                <a:gd name="T46" fmla="*/ 2147483646 w 128"/>
                <a:gd name="T47" fmla="*/ 2147483646 h 128"/>
                <a:gd name="T48" fmla="*/ 2147483646 w 128"/>
                <a:gd name="T49" fmla="*/ 2147483646 h 128"/>
                <a:gd name="T50" fmla="*/ 2147483646 w 128"/>
                <a:gd name="T51" fmla="*/ 2147483646 h 128"/>
                <a:gd name="T52" fmla="*/ 2147483646 w 128"/>
                <a:gd name="T53" fmla="*/ 2147483646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8" h="128">
                  <a:moveTo>
                    <a:pt x="112" y="0"/>
                  </a:moveTo>
                  <a:cubicBezTo>
                    <a:pt x="112" y="0"/>
                    <a:pt x="89" y="6"/>
                    <a:pt x="68" y="12"/>
                  </a:cubicBezTo>
                  <a:cubicBezTo>
                    <a:pt x="65" y="12"/>
                    <a:pt x="63" y="12"/>
                    <a:pt x="60" y="12"/>
                  </a:cubicBezTo>
                  <a:cubicBezTo>
                    <a:pt x="40" y="7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9"/>
                    <a:pt x="8" y="113"/>
                    <a:pt x="16" y="116"/>
                  </a:cubicBezTo>
                  <a:cubicBezTo>
                    <a:pt x="16" y="116"/>
                    <a:pt x="38" y="122"/>
                    <a:pt x="60" y="128"/>
                  </a:cubicBezTo>
                  <a:cubicBezTo>
                    <a:pt x="63" y="128"/>
                    <a:pt x="65" y="128"/>
                    <a:pt x="68" y="128"/>
                  </a:cubicBezTo>
                  <a:cubicBezTo>
                    <a:pt x="90" y="122"/>
                    <a:pt x="112" y="116"/>
                    <a:pt x="112" y="116"/>
                  </a:cubicBezTo>
                  <a:cubicBezTo>
                    <a:pt x="120" y="114"/>
                    <a:pt x="128" y="109"/>
                    <a:pt x="128" y="100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60" y="120"/>
                  </a:moveTo>
                  <a:cubicBezTo>
                    <a:pt x="38" y="114"/>
                    <a:pt x="16" y="108"/>
                    <a:pt x="16" y="108"/>
                  </a:cubicBezTo>
                  <a:cubicBezTo>
                    <a:pt x="11" y="107"/>
                    <a:pt x="8" y="104"/>
                    <a:pt x="8" y="10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120"/>
                  </a:lnTo>
                  <a:close/>
                  <a:moveTo>
                    <a:pt x="120" y="100"/>
                  </a:moveTo>
                  <a:cubicBezTo>
                    <a:pt x="120" y="104"/>
                    <a:pt x="116" y="107"/>
                    <a:pt x="112" y="108"/>
                  </a:cubicBezTo>
                  <a:cubicBezTo>
                    <a:pt x="112" y="108"/>
                    <a:pt x="90" y="114"/>
                    <a:pt x="68" y="1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70866" y="1704262"/>
            <a:ext cx="1265477" cy="1457156"/>
            <a:chOff x="4770866" y="1704262"/>
            <a:chExt cx="1265477" cy="1457156"/>
          </a:xfrm>
        </p:grpSpPr>
        <p:sp>
          <p:nvSpPr>
            <p:cNvPr id="20" name="MH_Other_1"/>
            <p:cNvSpPr/>
            <p:nvPr>
              <p:custDataLst>
                <p:tags r:id="rId14"/>
              </p:custDataLst>
            </p:nvPr>
          </p:nvSpPr>
          <p:spPr>
            <a:xfrm>
              <a:off x="4770866" y="1704262"/>
              <a:ext cx="1265477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25" name="MH_Other_6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175739" y="2220622"/>
              <a:ext cx="455729" cy="453772"/>
            </a:xfrm>
            <a:custGeom>
              <a:avLst/>
              <a:gdLst>
                <a:gd name="T0" fmla="*/ 2147483646 w 128"/>
                <a:gd name="T1" fmla="*/ 2147483646 h 128"/>
                <a:gd name="T2" fmla="*/ 2147483646 w 128"/>
                <a:gd name="T3" fmla="*/ 2147483646 h 128"/>
                <a:gd name="T4" fmla="*/ 2147483646 w 128"/>
                <a:gd name="T5" fmla="*/ 2147483646 h 128"/>
                <a:gd name="T6" fmla="*/ 2147483646 w 128"/>
                <a:gd name="T7" fmla="*/ 2147483646 h 128"/>
                <a:gd name="T8" fmla="*/ 2147483646 w 128"/>
                <a:gd name="T9" fmla="*/ 2147483646 h 128"/>
                <a:gd name="T10" fmla="*/ 2147483646 w 128"/>
                <a:gd name="T11" fmla="*/ 2147483646 h 128"/>
                <a:gd name="T12" fmla="*/ 2147483646 w 128"/>
                <a:gd name="T13" fmla="*/ 2147483646 h 128"/>
                <a:gd name="T14" fmla="*/ 2147483646 w 128"/>
                <a:gd name="T15" fmla="*/ 2147483646 h 128"/>
                <a:gd name="T16" fmla="*/ 2147483646 w 128"/>
                <a:gd name="T17" fmla="*/ 2147483646 h 128"/>
                <a:gd name="T18" fmla="*/ 2147483646 w 128"/>
                <a:gd name="T19" fmla="*/ 2147483646 h 128"/>
                <a:gd name="T20" fmla="*/ 2147483646 w 128"/>
                <a:gd name="T21" fmla="*/ 2147483646 h 128"/>
                <a:gd name="T22" fmla="*/ 2147483646 w 128"/>
                <a:gd name="T23" fmla="*/ 2147483646 h 128"/>
                <a:gd name="T24" fmla="*/ 2147483646 w 128"/>
                <a:gd name="T25" fmla="*/ 2147483646 h 128"/>
                <a:gd name="T26" fmla="*/ 2147483646 w 128"/>
                <a:gd name="T27" fmla="*/ 2147483646 h 128"/>
                <a:gd name="T28" fmla="*/ 2147483646 w 128"/>
                <a:gd name="T29" fmla="*/ 2147483646 h 128"/>
                <a:gd name="T30" fmla="*/ 2147483646 w 128"/>
                <a:gd name="T31" fmla="*/ 2147483646 h 128"/>
                <a:gd name="T32" fmla="*/ 2147483646 w 128"/>
                <a:gd name="T33" fmla="*/ 2147483646 h 128"/>
                <a:gd name="T34" fmla="*/ 2147483646 w 128"/>
                <a:gd name="T35" fmla="*/ 2147483646 h 128"/>
                <a:gd name="T36" fmla="*/ 2147483646 w 128"/>
                <a:gd name="T37" fmla="*/ 2147483646 h 128"/>
                <a:gd name="T38" fmla="*/ 2147483646 w 128"/>
                <a:gd name="T39" fmla="*/ 2147483646 h 128"/>
                <a:gd name="T40" fmla="*/ 2147483646 w 128"/>
                <a:gd name="T41" fmla="*/ 2147483646 h 128"/>
                <a:gd name="T42" fmla="*/ 2147483646 w 128"/>
                <a:gd name="T43" fmla="*/ 0 h 128"/>
                <a:gd name="T44" fmla="*/ 2147483646 w 128"/>
                <a:gd name="T45" fmla="*/ 0 h 128"/>
                <a:gd name="T46" fmla="*/ 0 w 128"/>
                <a:gd name="T47" fmla="*/ 2147483646 h 128"/>
                <a:gd name="T48" fmla="*/ 0 w 128"/>
                <a:gd name="T49" fmla="*/ 2147483646 h 128"/>
                <a:gd name="T50" fmla="*/ 2147483646 w 128"/>
                <a:gd name="T51" fmla="*/ 2147483646 h 128"/>
                <a:gd name="T52" fmla="*/ 2147483646 w 128"/>
                <a:gd name="T53" fmla="*/ 2147483646 h 128"/>
                <a:gd name="T54" fmla="*/ 2147483646 w 128"/>
                <a:gd name="T55" fmla="*/ 2147483646 h 128"/>
                <a:gd name="T56" fmla="*/ 2147483646 w 128"/>
                <a:gd name="T57" fmla="*/ 2147483646 h 128"/>
                <a:gd name="T58" fmla="*/ 2147483646 w 128"/>
                <a:gd name="T59" fmla="*/ 0 h 128"/>
                <a:gd name="T60" fmla="*/ 2147483646 w 128"/>
                <a:gd name="T61" fmla="*/ 2147483646 h 128"/>
                <a:gd name="T62" fmla="*/ 2147483646 w 128"/>
                <a:gd name="T63" fmla="*/ 2147483646 h 128"/>
                <a:gd name="T64" fmla="*/ 2147483646 w 128"/>
                <a:gd name="T65" fmla="*/ 2147483646 h 128"/>
                <a:gd name="T66" fmla="*/ 2147483646 w 128"/>
                <a:gd name="T67" fmla="*/ 2147483646 h 128"/>
                <a:gd name="T68" fmla="*/ 2147483646 w 128"/>
                <a:gd name="T69" fmla="*/ 2147483646 h 128"/>
                <a:gd name="T70" fmla="*/ 2147483646 w 128"/>
                <a:gd name="T71" fmla="*/ 2147483646 h 128"/>
                <a:gd name="T72" fmla="*/ 2147483646 w 128"/>
                <a:gd name="T73" fmla="*/ 2147483646 h 128"/>
                <a:gd name="T74" fmla="*/ 2147483646 w 128"/>
                <a:gd name="T75" fmla="*/ 2147483646 h 128"/>
                <a:gd name="T76" fmla="*/ 2147483646 w 128"/>
                <a:gd name="T77" fmla="*/ 2147483646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8" h="128">
                  <a:moveTo>
                    <a:pt x="96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8"/>
                    <a:pt x="28" y="60"/>
                  </a:cubicBezTo>
                  <a:cubicBezTo>
                    <a:pt x="28" y="62"/>
                    <a:pt x="30" y="64"/>
                    <a:pt x="32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8" y="64"/>
                    <a:pt x="100" y="62"/>
                    <a:pt x="100" y="60"/>
                  </a:cubicBezTo>
                  <a:cubicBezTo>
                    <a:pt x="100" y="58"/>
                    <a:pt x="98" y="56"/>
                    <a:pt x="96" y="56"/>
                  </a:cubicBezTo>
                  <a:close/>
                  <a:moveTo>
                    <a:pt x="96" y="80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30" y="80"/>
                    <a:pt x="28" y="82"/>
                    <a:pt x="28" y="84"/>
                  </a:cubicBezTo>
                  <a:cubicBezTo>
                    <a:pt x="28" y="86"/>
                    <a:pt x="30" y="88"/>
                    <a:pt x="3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8" y="88"/>
                    <a:pt x="100" y="86"/>
                    <a:pt x="100" y="84"/>
                  </a:cubicBezTo>
                  <a:cubicBezTo>
                    <a:pt x="100" y="82"/>
                    <a:pt x="98" y="80"/>
                    <a:pt x="96" y="80"/>
                  </a:cubicBezTo>
                  <a:close/>
                  <a:moveTo>
                    <a:pt x="9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8"/>
                    <a:pt x="30" y="40"/>
                    <a:pt x="3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40"/>
                    <a:pt x="100" y="38"/>
                    <a:pt x="100" y="36"/>
                  </a:cubicBezTo>
                  <a:cubicBezTo>
                    <a:pt x="100" y="34"/>
                    <a:pt x="98" y="32"/>
                    <a:pt x="96" y="32"/>
                  </a:cubicBezTo>
                  <a:close/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1" y="128"/>
                    <a:pt x="111" y="128"/>
                    <a:pt x="111" y="128"/>
                  </a:cubicBezTo>
                  <a:cubicBezTo>
                    <a:pt x="120" y="128"/>
                    <a:pt x="128" y="121"/>
                    <a:pt x="128" y="112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2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987" y="2026987"/>
            <a:ext cx="3047608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0" name="MH_SubTitle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9198" y="3272905"/>
            <a:ext cx="3047609" cy="7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1" name="MH_SubTitle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3988" y="4522735"/>
            <a:ext cx="3047608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2" name="MH_SubTitle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76931" y="2026987"/>
            <a:ext cx="3042092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3" name="MH_SubTitl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5195" y="3272905"/>
            <a:ext cx="3042093" cy="7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4" name="MH_SubTitle_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76931" y="4522735"/>
            <a:ext cx="3042092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5" name="MH_Title_1"/>
          <p:cNvSpPr/>
          <p:nvPr>
            <p:custDataLst>
              <p:tags r:id="rId7"/>
            </p:custDataLst>
          </p:nvPr>
        </p:nvSpPr>
        <p:spPr>
          <a:xfrm>
            <a:off x="5457392" y="2940400"/>
            <a:ext cx="1265478" cy="145715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>
            <a:normAutofit/>
          </a:bodyPr>
          <a:lstStyle/>
          <a:p>
            <a:pPr algn="ctr" defTabSz="16002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spc="300" dirty="0">
                <a:solidFill>
                  <a:srgbClr val="FFFFFF"/>
                </a:solidFill>
                <a:latin typeface="+mn-ea"/>
              </a:rPr>
              <a:t>添加</a:t>
            </a:r>
            <a:endParaRPr lang="en-US" altLang="zh-CN" sz="2400" b="1" spc="300" dirty="0">
              <a:solidFill>
                <a:srgbClr val="FFFFFF"/>
              </a:solidFill>
              <a:latin typeface="+mn-ea"/>
            </a:endParaRPr>
          </a:p>
          <a:p>
            <a:pPr algn="ctr" defTabSz="16002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spc="300" dirty="0">
                <a:solidFill>
                  <a:srgbClr val="FFFFFF"/>
                </a:solidFill>
                <a:latin typeface="+mn-ea"/>
              </a:rPr>
              <a:t>标题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084340" y="2940400"/>
            <a:ext cx="1265478" cy="1457156"/>
            <a:chOff x="4084340" y="2940400"/>
            <a:chExt cx="1265478" cy="1457156"/>
          </a:xfrm>
        </p:grpSpPr>
        <p:sp>
          <p:nvSpPr>
            <p:cNvPr id="28" name="MH_Other_9"/>
            <p:cNvSpPr/>
            <p:nvPr>
              <p:custDataLst>
                <p:tags r:id="rId12"/>
              </p:custDataLst>
            </p:nvPr>
          </p:nvSpPr>
          <p:spPr>
            <a:xfrm>
              <a:off x="4084340" y="2940400"/>
              <a:ext cx="1265478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36" name="MH_Other_10"/>
            <p:cNvSpPr/>
            <p:nvPr>
              <p:custDataLst>
                <p:tags r:id="rId13"/>
              </p:custDataLst>
            </p:nvPr>
          </p:nvSpPr>
          <p:spPr>
            <a:xfrm>
              <a:off x="4534200" y="3456762"/>
              <a:ext cx="365757" cy="440080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2183" y="1704262"/>
            <a:ext cx="1267433" cy="1457156"/>
            <a:chOff x="6132183" y="1704262"/>
            <a:chExt cx="1267433" cy="1457156"/>
          </a:xfrm>
        </p:grpSpPr>
        <p:sp>
          <p:nvSpPr>
            <p:cNvPr id="26" name="MH_Other_7"/>
            <p:cNvSpPr/>
            <p:nvPr>
              <p:custDataLst>
                <p:tags r:id="rId10"/>
              </p:custDataLst>
            </p:nvPr>
          </p:nvSpPr>
          <p:spPr>
            <a:xfrm>
              <a:off x="6132183" y="1704262"/>
              <a:ext cx="1267433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37" name="MH_Other_11"/>
            <p:cNvSpPr/>
            <p:nvPr>
              <p:custDataLst>
                <p:tags r:id="rId11"/>
              </p:custDataLst>
            </p:nvPr>
          </p:nvSpPr>
          <p:spPr bwMode="auto">
            <a:xfrm>
              <a:off x="6482292" y="2255829"/>
              <a:ext cx="567215" cy="420521"/>
            </a:xfrm>
            <a:custGeom>
              <a:avLst/>
              <a:gdLst>
                <a:gd name="T0" fmla="*/ 2147483646 w 257"/>
                <a:gd name="T1" fmla="*/ 2147483646 h 191"/>
                <a:gd name="T2" fmla="*/ 2147483646 w 257"/>
                <a:gd name="T3" fmla="*/ 2147483646 h 191"/>
                <a:gd name="T4" fmla="*/ 2147483646 w 257"/>
                <a:gd name="T5" fmla="*/ 2147483646 h 191"/>
                <a:gd name="T6" fmla="*/ 2147483646 w 257"/>
                <a:gd name="T7" fmla="*/ 2147483646 h 191"/>
                <a:gd name="T8" fmla="*/ 2147483646 w 257"/>
                <a:gd name="T9" fmla="*/ 2147483646 h 191"/>
                <a:gd name="T10" fmla="*/ 2147483646 w 257"/>
                <a:gd name="T11" fmla="*/ 2147483646 h 191"/>
                <a:gd name="T12" fmla="*/ 2147483646 w 257"/>
                <a:gd name="T13" fmla="*/ 2147483646 h 191"/>
                <a:gd name="T14" fmla="*/ 2147483646 w 257"/>
                <a:gd name="T15" fmla="*/ 2147483646 h 191"/>
                <a:gd name="T16" fmla="*/ 2147483646 w 257"/>
                <a:gd name="T17" fmla="*/ 2147483646 h 191"/>
                <a:gd name="T18" fmla="*/ 2147483646 w 257"/>
                <a:gd name="T19" fmla="*/ 2147483646 h 191"/>
                <a:gd name="T20" fmla="*/ 2147483646 w 257"/>
                <a:gd name="T21" fmla="*/ 2147483646 h 191"/>
                <a:gd name="T22" fmla="*/ 2147483646 w 257"/>
                <a:gd name="T23" fmla="*/ 2147483646 h 191"/>
                <a:gd name="T24" fmla="*/ 2147483646 w 257"/>
                <a:gd name="T25" fmla="*/ 2147483646 h 191"/>
                <a:gd name="T26" fmla="*/ 2147483646 w 257"/>
                <a:gd name="T27" fmla="*/ 2147483646 h 191"/>
                <a:gd name="T28" fmla="*/ 2147483646 w 257"/>
                <a:gd name="T29" fmla="*/ 2147483646 h 191"/>
                <a:gd name="T30" fmla="*/ 2147483646 w 257"/>
                <a:gd name="T31" fmla="*/ 2147483646 h 191"/>
                <a:gd name="T32" fmla="*/ 2147483646 w 257"/>
                <a:gd name="T33" fmla="*/ 2147483646 h 191"/>
                <a:gd name="T34" fmla="*/ 2147483646 w 257"/>
                <a:gd name="T35" fmla="*/ 2147483646 h 191"/>
                <a:gd name="T36" fmla="*/ 2147483646 w 257"/>
                <a:gd name="T37" fmla="*/ 2147483646 h 191"/>
                <a:gd name="T38" fmla="*/ 2147483646 w 257"/>
                <a:gd name="T39" fmla="*/ 2147483646 h 191"/>
                <a:gd name="T40" fmla="*/ 2147483646 w 257"/>
                <a:gd name="T41" fmla="*/ 2147483646 h 191"/>
                <a:gd name="T42" fmla="*/ 2147483646 w 257"/>
                <a:gd name="T43" fmla="*/ 2147483646 h 191"/>
                <a:gd name="T44" fmla="*/ 2147483646 w 257"/>
                <a:gd name="T45" fmla="*/ 2147483646 h 191"/>
                <a:gd name="T46" fmla="*/ 2147483646 w 257"/>
                <a:gd name="T47" fmla="*/ 2147483646 h 191"/>
                <a:gd name="T48" fmla="*/ 2147483646 w 257"/>
                <a:gd name="T49" fmla="*/ 2147483646 h 191"/>
                <a:gd name="T50" fmla="*/ 2147483646 w 257"/>
                <a:gd name="T51" fmla="*/ 2147483646 h 191"/>
                <a:gd name="T52" fmla="*/ 2147483646 w 257"/>
                <a:gd name="T53" fmla="*/ 2147483646 h 191"/>
                <a:gd name="T54" fmla="*/ 2147483646 w 257"/>
                <a:gd name="T55" fmla="*/ 2147483646 h 191"/>
                <a:gd name="T56" fmla="*/ 2147483646 w 257"/>
                <a:gd name="T57" fmla="*/ 2147483646 h 191"/>
                <a:gd name="T58" fmla="*/ 2147483646 w 257"/>
                <a:gd name="T59" fmla="*/ 2147483646 h 191"/>
                <a:gd name="T60" fmla="*/ 2147483646 w 257"/>
                <a:gd name="T61" fmla="*/ 2147483646 h 191"/>
                <a:gd name="T62" fmla="*/ 2147483646 w 257"/>
                <a:gd name="T63" fmla="*/ 2147483646 h 191"/>
                <a:gd name="T64" fmla="*/ 2147483646 w 257"/>
                <a:gd name="T65" fmla="*/ 2147483646 h 191"/>
                <a:gd name="T66" fmla="*/ 2147483646 w 257"/>
                <a:gd name="T67" fmla="*/ 2147483646 h 191"/>
                <a:gd name="T68" fmla="*/ 2147483646 w 257"/>
                <a:gd name="T69" fmla="*/ 2147483646 h 191"/>
                <a:gd name="T70" fmla="*/ 2147483646 w 257"/>
                <a:gd name="T71" fmla="*/ 2147483646 h 191"/>
                <a:gd name="T72" fmla="*/ 2147483646 w 257"/>
                <a:gd name="T73" fmla="*/ 2147483646 h 191"/>
                <a:gd name="T74" fmla="*/ 2147483646 w 257"/>
                <a:gd name="T75" fmla="*/ 2147483646 h 191"/>
                <a:gd name="T76" fmla="*/ 2147483646 w 257"/>
                <a:gd name="T77" fmla="*/ 2147483646 h 191"/>
                <a:gd name="T78" fmla="*/ 2147483646 w 257"/>
                <a:gd name="T79" fmla="*/ 2147483646 h 191"/>
                <a:gd name="T80" fmla="*/ 2147483646 w 257"/>
                <a:gd name="T81" fmla="*/ 2147483646 h 191"/>
                <a:gd name="T82" fmla="*/ 2147483646 w 257"/>
                <a:gd name="T83" fmla="*/ 2147483646 h 191"/>
                <a:gd name="T84" fmla="*/ 2147483646 w 257"/>
                <a:gd name="T85" fmla="*/ 2147483646 h 191"/>
                <a:gd name="T86" fmla="*/ 2147483646 w 257"/>
                <a:gd name="T87" fmla="*/ 2147483646 h 191"/>
                <a:gd name="T88" fmla="*/ 2147483646 w 257"/>
                <a:gd name="T89" fmla="*/ 2147483646 h 191"/>
                <a:gd name="T90" fmla="*/ 2147483646 w 257"/>
                <a:gd name="T91" fmla="*/ 2147483646 h 191"/>
                <a:gd name="T92" fmla="*/ 2147483646 w 257"/>
                <a:gd name="T93" fmla="*/ 2147483646 h 191"/>
                <a:gd name="T94" fmla="*/ 2147483646 w 257"/>
                <a:gd name="T95" fmla="*/ 2147483646 h 191"/>
                <a:gd name="T96" fmla="*/ 2147483646 w 257"/>
                <a:gd name="T97" fmla="*/ 2147483646 h 191"/>
                <a:gd name="T98" fmla="*/ 2147483646 w 257"/>
                <a:gd name="T99" fmla="*/ 2147483646 h 1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7" h="191">
                  <a:moveTo>
                    <a:pt x="33" y="125"/>
                  </a:moveTo>
                  <a:cubicBezTo>
                    <a:pt x="55" y="125"/>
                    <a:pt x="55" y="125"/>
                    <a:pt x="55" y="125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1" y="122"/>
                    <a:pt x="37" y="120"/>
                    <a:pt x="34" y="118"/>
                  </a:cubicBezTo>
                  <a:cubicBezTo>
                    <a:pt x="32" y="115"/>
                    <a:pt x="30" y="111"/>
                    <a:pt x="30" y="10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1"/>
                    <a:pt x="32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7" y="2"/>
                    <a:pt x="41" y="0"/>
                    <a:pt x="45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0"/>
                    <a:pt x="217" y="2"/>
                    <a:pt x="220" y="5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22" y="7"/>
                    <a:pt x="224" y="11"/>
                    <a:pt x="224" y="15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11"/>
                    <a:pt x="222" y="115"/>
                    <a:pt x="220" y="118"/>
                  </a:cubicBezTo>
                  <a:cubicBezTo>
                    <a:pt x="217" y="120"/>
                    <a:pt x="213" y="122"/>
                    <a:pt x="209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3"/>
                    <a:pt x="256" y="173"/>
                    <a:pt x="256" y="173"/>
                  </a:cubicBezTo>
                  <a:cubicBezTo>
                    <a:pt x="248" y="191"/>
                    <a:pt x="248" y="191"/>
                    <a:pt x="248" y="191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3" y="125"/>
                    <a:pt x="33" y="125"/>
                    <a:pt x="33" y="125"/>
                  </a:cubicBezTo>
                  <a:close/>
                  <a:moveTo>
                    <a:pt x="77" y="125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7" y="125"/>
                    <a:pt x="77" y="125"/>
                    <a:pt x="77" y="125"/>
                  </a:cubicBezTo>
                  <a:close/>
                  <a:moveTo>
                    <a:pt x="209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10" y="107"/>
                    <a:pt x="210" y="107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lose/>
                  <a:moveTo>
                    <a:pt x="39" y="155"/>
                  </a:moveTo>
                  <a:cubicBezTo>
                    <a:pt x="37" y="158"/>
                    <a:pt x="35" y="160"/>
                    <a:pt x="34" y="163"/>
                  </a:cubicBezTo>
                  <a:cubicBezTo>
                    <a:pt x="42" y="163"/>
                    <a:pt x="51" y="163"/>
                    <a:pt x="60" y="163"/>
                  </a:cubicBezTo>
                  <a:cubicBezTo>
                    <a:pt x="61" y="160"/>
                    <a:pt x="62" y="158"/>
                    <a:pt x="63" y="155"/>
                  </a:cubicBezTo>
                  <a:cubicBezTo>
                    <a:pt x="55" y="155"/>
                    <a:pt x="47" y="155"/>
                    <a:pt x="39" y="155"/>
                  </a:cubicBezTo>
                  <a:close/>
                  <a:moveTo>
                    <a:pt x="51" y="135"/>
                  </a:moveTo>
                  <a:cubicBezTo>
                    <a:pt x="50" y="137"/>
                    <a:pt x="49" y="139"/>
                    <a:pt x="48" y="141"/>
                  </a:cubicBezTo>
                  <a:cubicBezTo>
                    <a:pt x="57" y="141"/>
                    <a:pt x="66" y="141"/>
                    <a:pt x="75" y="141"/>
                  </a:cubicBezTo>
                  <a:cubicBezTo>
                    <a:pt x="76" y="139"/>
                    <a:pt x="77" y="137"/>
                    <a:pt x="78" y="135"/>
                  </a:cubicBezTo>
                  <a:cubicBezTo>
                    <a:pt x="69" y="135"/>
                    <a:pt x="60" y="135"/>
                    <a:pt x="51" y="135"/>
                  </a:cubicBezTo>
                  <a:close/>
                  <a:moveTo>
                    <a:pt x="192" y="135"/>
                  </a:moveTo>
                  <a:cubicBezTo>
                    <a:pt x="193" y="137"/>
                    <a:pt x="194" y="139"/>
                    <a:pt x="195" y="141"/>
                  </a:cubicBezTo>
                  <a:cubicBezTo>
                    <a:pt x="201" y="141"/>
                    <a:pt x="207" y="141"/>
                    <a:pt x="213" y="141"/>
                  </a:cubicBezTo>
                  <a:cubicBezTo>
                    <a:pt x="212" y="139"/>
                    <a:pt x="210" y="137"/>
                    <a:pt x="209" y="135"/>
                  </a:cubicBezTo>
                  <a:cubicBezTo>
                    <a:pt x="204" y="135"/>
                    <a:pt x="198" y="135"/>
                    <a:pt x="192" y="135"/>
                  </a:cubicBezTo>
                  <a:close/>
                  <a:moveTo>
                    <a:pt x="171" y="135"/>
                  </a:moveTo>
                  <a:cubicBezTo>
                    <a:pt x="171" y="137"/>
                    <a:pt x="172" y="139"/>
                    <a:pt x="173" y="141"/>
                  </a:cubicBezTo>
                  <a:cubicBezTo>
                    <a:pt x="179" y="141"/>
                    <a:pt x="184" y="141"/>
                    <a:pt x="190" y="141"/>
                  </a:cubicBezTo>
                  <a:cubicBezTo>
                    <a:pt x="189" y="139"/>
                    <a:pt x="188" y="137"/>
                    <a:pt x="187" y="135"/>
                  </a:cubicBezTo>
                  <a:cubicBezTo>
                    <a:pt x="182" y="135"/>
                    <a:pt x="176" y="135"/>
                    <a:pt x="171" y="135"/>
                  </a:cubicBezTo>
                  <a:close/>
                  <a:moveTo>
                    <a:pt x="149" y="135"/>
                  </a:moveTo>
                  <a:cubicBezTo>
                    <a:pt x="149" y="137"/>
                    <a:pt x="149" y="139"/>
                    <a:pt x="150" y="141"/>
                  </a:cubicBezTo>
                  <a:cubicBezTo>
                    <a:pt x="155" y="141"/>
                    <a:pt x="161" y="141"/>
                    <a:pt x="167" y="141"/>
                  </a:cubicBezTo>
                  <a:cubicBezTo>
                    <a:pt x="167" y="139"/>
                    <a:pt x="166" y="137"/>
                    <a:pt x="165" y="135"/>
                  </a:cubicBezTo>
                  <a:cubicBezTo>
                    <a:pt x="160" y="135"/>
                    <a:pt x="154" y="135"/>
                    <a:pt x="149" y="135"/>
                  </a:cubicBezTo>
                  <a:close/>
                  <a:moveTo>
                    <a:pt x="127" y="135"/>
                  </a:moveTo>
                  <a:cubicBezTo>
                    <a:pt x="127" y="137"/>
                    <a:pt x="127" y="139"/>
                    <a:pt x="127" y="141"/>
                  </a:cubicBezTo>
                  <a:cubicBezTo>
                    <a:pt x="133" y="141"/>
                    <a:pt x="139" y="141"/>
                    <a:pt x="144" y="141"/>
                  </a:cubicBezTo>
                  <a:cubicBezTo>
                    <a:pt x="144" y="139"/>
                    <a:pt x="144" y="137"/>
                    <a:pt x="144" y="135"/>
                  </a:cubicBezTo>
                  <a:cubicBezTo>
                    <a:pt x="138" y="135"/>
                    <a:pt x="133" y="135"/>
                    <a:pt x="127" y="135"/>
                  </a:cubicBezTo>
                  <a:close/>
                  <a:moveTo>
                    <a:pt x="105" y="135"/>
                  </a:moveTo>
                  <a:cubicBezTo>
                    <a:pt x="105" y="137"/>
                    <a:pt x="104" y="139"/>
                    <a:pt x="104" y="141"/>
                  </a:cubicBezTo>
                  <a:cubicBezTo>
                    <a:pt x="110" y="141"/>
                    <a:pt x="115" y="141"/>
                    <a:pt x="121" y="141"/>
                  </a:cubicBezTo>
                  <a:cubicBezTo>
                    <a:pt x="121" y="139"/>
                    <a:pt x="122" y="137"/>
                    <a:pt x="122" y="135"/>
                  </a:cubicBezTo>
                  <a:cubicBezTo>
                    <a:pt x="116" y="135"/>
                    <a:pt x="111" y="135"/>
                    <a:pt x="105" y="135"/>
                  </a:cubicBezTo>
                  <a:close/>
                  <a:moveTo>
                    <a:pt x="83" y="135"/>
                  </a:moveTo>
                  <a:cubicBezTo>
                    <a:pt x="83" y="137"/>
                    <a:pt x="82" y="139"/>
                    <a:pt x="81" y="141"/>
                  </a:cubicBezTo>
                  <a:cubicBezTo>
                    <a:pt x="87" y="141"/>
                    <a:pt x="93" y="141"/>
                    <a:pt x="99" y="141"/>
                  </a:cubicBezTo>
                  <a:cubicBezTo>
                    <a:pt x="99" y="139"/>
                    <a:pt x="100" y="137"/>
                    <a:pt x="100" y="135"/>
                  </a:cubicBezTo>
                  <a:cubicBezTo>
                    <a:pt x="94" y="135"/>
                    <a:pt x="89" y="135"/>
                    <a:pt x="83" y="135"/>
                  </a:cubicBezTo>
                  <a:close/>
                  <a:moveTo>
                    <a:pt x="187" y="144"/>
                  </a:moveTo>
                  <a:cubicBezTo>
                    <a:pt x="188" y="146"/>
                    <a:pt x="189" y="149"/>
                    <a:pt x="190" y="151"/>
                  </a:cubicBezTo>
                  <a:cubicBezTo>
                    <a:pt x="200" y="151"/>
                    <a:pt x="209" y="151"/>
                    <a:pt x="219" y="151"/>
                  </a:cubicBezTo>
                  <a:cubicBezTo>
                    <a:pt x="218" y="149"/>
                    <a:pt x="216" y="146"/>
                    <a:pt x="215" y="144"/>
                  </a:cubicBezTo>
                  <a:cubicBezTo>
                    <a:pt x="205" y="144"/>
                    <a:pt x="196" y="144"/>
                    <a:pt x="187" y="144"/>
                  </a:cubicBezTo>
                  <a:close/>
                  <a:moveTo>
                    <a:pt x="163" y="144"/>
                  </a:moveTo>
                  <a:cubicBezTo>
                    <a:pt x="163" y="146"/>
                    <a:pt x="164" y="149"/>
                    <a:pt x="165" y="151"/>
                  </a:cubicBezTo>
                  <a:cubicBezTo>
                    <a:pt x="171" y="151"/>
                    <a:pt x="177" y="151"/>
                    <a:pt x="183" y="151"/>
                  </a:cubicBezTo>
                  <a:cubicBezTo>
                    <a:pt x="183" y="149"/>
                    <a:pt x="182" y="146"/>
                    <a:pt x="181" y="144"/>
                  </a:cubicBezTo>
                  <a:cubicBezTo>
                    <a:pt x="175" y="144"/>
                    <a:pt x="169" y="144"/>
                    <a:pt x="163" y="144"/>
                  </a:cubicBezTo>
                  <a:close/>
                  <a:moveTo>
                    <a:pt x="139" y="144"/>
                  </a:moveTo>
                  <a:cubicBezTo>
                    <a:pt x="140" y="146"/>
                    <a:pt x="140" y="149"/>
                    <a:pt x="140" y="151"/>
                  </a:cubicBezTo>
                  <a:cubicBezTo>
                    <a:pt x="146" y="151"/>
                    <a:pt x="153" y="151"/>
                    <a:pt x="159" y="151"/>
                  </a:cubicBezTo>
                  <a:cubicBezTo>
                    <a:pt x="158" y="149"/>
                    <a:pt x="158" y="146"/>
                    <a:pt x="157" y="144"/>
                  </a:cubicBezTo>
                  <a:cubicBezTo>
                    <a:pt x="151" y="144"/>
                    <a:pt x="145" y="144"/>
                    <a:pt x="139" y="144"/>
                  </a:cubicBezTo>
                  <a:close/>
                  <a:moveTo>
                    <a:pt x="116" y="144"/>
                  </a:moveTo>
                  <a:cubicBezTo>
                    <a:pt x="116" y="146"/>
                    <a:pt x="115" y="149"/>
                    <a:pt x="115" y="151"/>
                  </a:cubicBezTo>
                  <a:cubicBezTo>
                    <a:pt x="121" y="151"/>
                    <a:pt x="128" y="151"/>
                    <a:pt x="134" y="151"/>
                  </a:cubicBezTo>
                  <a:cubicBezTo>
                    <a:pt x="134" y="149"/>
                    <a:pt x="134" y="146"/>
                    <a:pt x="134" y="144"/>
                  </a:cubicBezTo>
                  <a:cubicBezTo>
                    <a:pt x="128" y="144"/>
                    <a:pt x="122" y="144"/>
                    <a:pt x="116" y="144"/>
                  </a:cubicBezTo>
                  <a:close/>
                  <a:moveTo>
                    <a:pt x="92" y="144"/>
                  </a:moveTo>
                  <a:cubicBezTo>
                    <a:pt x="92" y="146"/>
                    <a:pt x="91" y="149"/>
                    <a:pt x="91" y="151"/>
                  </a:cubicBezTo>
                  <a:cubicBezTo>
                    <a:pt x="97" y="151"/>
                    <a:pt x="103" y="151"/>
                    <a:pt x="109" y="151"/>
                  </a:cubicBezTo>
                  <a:cubicBezTo>
                    <a:pt x="110" y="149"/>
                    <a:pt x="110" y="146"/>
                    <a:pt x="110" y="144"/>
                  </a:cubicBezTo>
                  <a:cubicBezTo>
                    <a:pt x="104" y="144"/>
                    <a:pt x="98" y="144"/>
                    <a:pt x="92" y="144"/>
                  </a:cubicBezTo>
                  <a:close/>
                  <a:moveTo>
                    <a:pt x="69" y="144"/>
                  </a:moveTo>
                  <a:cubicBezTo>
                    <a:pt x="68" y="146"/>
                    <a:pt x="67" y="149"/>
                    <a:pt x="66" y="151"/>
                  </a:cubicBezTo>
                  <a:cubicBezTo>
                    <a:pt x="72" y="151"/>
                    <a:pt x="78" y="151"/>
                    <a:pt x="84" y="151"/>
                  </a:cubicBezTo>
                  <a:cubicBezTo>
                    <a:pt x="85" y="149"/>
                    <a:pt x="86" y="146"/>
                    <a:pt x="87" y="144"/>
                  </a:cubicBezTo>
                  <a:cubicBezTo>
                    <a:pt x="81" y="144"/>
                    <a:pt x="75" y="144"/>
                    <a:pt x="69" y="144"/>
                  </a:cubicBezTo>
                  <a:close/>
                  <a:moveTo>
                    <a:pt x="45" y="144"/>
                  </a:moveTo>
                  <a:cubicBezTo>
                    <a:pt x="44" y="146"/>
                    <a:pt x="43" y="149"/>
                    <a:pt x="41" y="151"/>
                  </a:cubicBezTo>
                  <a:cubicBezTo>
                    <a:pt x="47" y="151"/>
                    <a:pt x="54" y="151"/>
                    <a:pt x="60" y="151"/>
                  </a:cubicBezTo>
                  <a:cubicBezTo>
                    <a:pt x="61" y="149"/>
                    <a:pt x="62" y="146"/>
                    <a:pt x="63" y="144"/>
                  </a:cubicBezTo>
                  <a:cubicBezTo>
                    <a:pt x="57" y="144"/>
                    <a:pt x="51" y="144"/>
                    <a:pt x="45" y="144"/>
                  </a:cubicBezTo>
                  <a:close/>
                  <a:moveTo>
                    <a:pt x="197" y="155"/>
                  </a:moveTo>
                  <a:cubicBezTo>
                    <a:pt x="198" y="158"/>
                    <a:pt x="199" y="160"/>
                    <a:pt x="201" y="163"/>
                  </a:cubicBezTo>
                  <a:cubicBezTo>
                    <a:pt x="209" y="163"/>
                    <a:pt x="218" y="163"/>
                    <a:pt x="227" y="163"/>
                  </a:cubicBezTo>
                  <a:cubicBezTo>
                    <a:pt x="225" y="160"/>
                    <a:pt x="223" y="158"/>
                    <a:pt x="222" y="155"/>
                  </a:cubicBezTo>
                  <a:cubicBezTo>
                    <a:pt x="213" y="155"/>
                    <a:pt x="205" y="155"/>
                    <a:pt x="197" y="155"/>
                  </a:cubicBezTo>
                  <a:close/>
                  <a:moveTo>
                    <a:pt x="171" y="155"/>
                  </a:moveTo>
                  <a:cubicBezTo>
                    <a:pt x="172" y="158"/>
                    <a:pt x="173" y="160"/>
                    <a:pt x="174" y="163"/>
                  </a:cubicBezTo>
                  <a:cubicBezTo>
                    <a:pt x="180" y="163"/>
                    <a:pt x="187" y="163"/>
                    <a:pt x="194" y="163"/>
                  </a:cubicBezTo>
                  <a:cubicBezTo>
                    <a:pt x="193" y="160"/>
                    <a:pt x="192" y="158"/>
                    <a:pt x="191" y="155"/>
                  </a:cubicBezTo>
                  <a:cubicBezTo>
                    <a:pt x="184" y="155"/>
                    <a:pt x="178" y="155"/>
                    <a:pt x="171" y="155"/>
                  </a:cubicBezTo>
                  <a:close/>
                  <a:moveTo>
                    <a:pt x="146" y="155"/>
                  </a:moveTo>
                  <a:cubicBezTo>
                    <a:pt x="146" y="158"/>
                    <a:pt x="147" y="160"/>
                    <a:pt x="147" y="163"/>
                  </a:cubicBezTo>
                  <a:cubicBezTo>
                    <a:pt x="154" y="163"/>
                    <a:pt x="161" y="163"/>
                    <a:pt x="168" y="163"/>
                  </a:cubicBezTo>
                  <a:cubicBezTo>
                    <a:pt x="167" y="160"/>
                    <a:pt x="166" y="158"/>
                    <a:pt x="165" y="155"/>
                  </a:cubicBezTo>
                  <a:cubicBezTo>
                    <a:pt x="159" y="155"/>
                    <a:pt x="153" y="155"/>
                    <a:pt x="146" y="155"/>
                  </a:cubicBezTo>
                  <a:close/>
                  <a:moveTo>
                    <a:pt x="121" y="155"/>
                  </a:moveTo>
                  <a:cubicBezTo>
                    <a:pt x="121" y="158"/>
                    <a:pt x="121" y="160"/>
                    <a:pt x="120" y="163"/>
                  </a:cubicBezTo>
                  <a:cubicBezTo>
                    <a:pt x="127" y="163"/>
                    <a:pt x="134" y="163"/>
                    <a:pt x="141" y="163"/>
                  </a:cubicBezTo>
                  <a:cubicBezTo>
                    <a:pt x="141" y="160"/>
                    <a:pt x="141" y="158"/>
                    <a:pt x="140" y="155"/>
                  </a:cubicBezTo>
                  <a:cubicBezTo>
                    <a:pt x="134" y="155"/>
                    <a:pt x="127" y="155"/>
                    <a:pt x="121" y="155"/>
                  </a:cubicBezTo>
                  <a:close/>
                  <a:moveTo>
                    <a:pt x="95" y="155"/>
                  </a:moveTo>
                  <a:cubicBezTo>
                    <a:pt x="95" y="158"/>
                    <a:pt x="94" y="160"/>
                    <a:pt x="93" y="163"/>
                  </a:cubicBezTo>
                  <a:cubicBezTo>
                    <a:pt x="100" y="163"/>
                    <a:pt x="107" y="163"/>
                    <a:pt x="114" y="163"/>
                  </a:cubicBezTo>
                  <a:cubicBezTo>
                    <a:pt x="114" y="160"/>
                    <a:pt x="114" y="158"/>
                    <a:pt x="115" y="155"/>
                  </a:cubicBezTo>
                  <a:cubicBezTo>
                    <a:pt x="108" y="155"/>
                    <a:pt x="102" y="155"/>
                    <a:pt x="95" y="155"/>
                  </a:cubicBezTo>
                  <a:close/>
                  <a:moveTo>
                    <a:pt x="70" y="155"/>
                  </a:moveTo>
                  <a:cubicBezTo>
                    <a:pt x="69" y="158"/>
                    <a:pt x="68" y="160"/>
                    <a:pt x="67" y="163"/>
                  </a:cubicBezTo>
                  <a:cubicBezTo>
                    <a:pt x="74" y="163"/>
                    <a:pt x="81" y="163"/>
                    <a:pt x="87" y="163"/>
                  </a:cubicBezTo>
                  <a:cubicBezTo>
                    <a:pt x="88" y="160"/>
                    <a:pt x="89" y="158"/>
                    <a:pt x="90" y="155"/>
                  </a:cubicBezTo>
                  <a:cubicBezTo>
                    <a:pt x="83" y="155"/>
                    <a:pt x="77" y="155"/>
                    <a:pt x="70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540000" anchor="ctr">
              <a:normAutofit fontScale="25000" lnSpcReduction="2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32183" y="4168715"/>
            <a:ext cx="1267433" cy="1457156"/>
            <a:chOff x="6132183" y="4168715"/>
            <a:chExt cx="1267433" cy="1457156"/>
          </a:xfrm>
        </p:grpSpPr>
        <p:sp>
          <p:nvSpPr>
            <p:cNvPr id="27" name="MH_Other_8"/>
            <p:cNvSpPr/>
            <p:nvPr>
              <p:custDataLst>
                <p:tags r:id="rId8"/>
              </p:custDataLst>
            </p:nvPr>
          </p:nvSpPr>
          <p:spPr>
            <a:xfrm>
              <a:off x="6132183" y="4168715"/>
              <a:ext cx="1267433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38" name="MH_Other_12"/>
            <p:cNvSpPr/>
            <p:nvPr>
              <p:custDataLst>
                <p:tags r:id="rId9"/>
              </p:custDataLst>
            </p:nvPr>
          </p:nvSpPr>
          <p:spPr bwMode="auto">
            <a:xfrm>
              <a:off x="6546837" y="4669428"/>
              <a:ext cx="438125" cy="453772"/>
            </a:xfrm>
            <a:custGeom>
              <a:avLst/>
              <a:gdLst>
                <a:gd name="T0" fmla="*/ 2147483646 w 90"/>
                <a:gd name="T1" fmla="*/ 2147483646 h 93"/>
                <a:gd name="T2" fmla="*/ 2147483646 w 90"/>
                <a:gd name="T3" fmla="*/ 2147483646 h 93"/>
                <a:gd name="T4" fmla="*/ 2147483646 w 90"/>
                <a:gd name="T5" fmla="*/ 2147483646 h 93"/>
                <a:gd name="T6" fmla="*/ 2147483646 w 90"/>
                <a:gd name="T7" fmla="*/ 2147483646 h 93"/>
                <a:gd name="T8" fmla="*/ 2147483646 w 90"/>
                <a:gd name="T9" fmla="*/ 2147483646 h 93"/>
                <a:gd name="T10" fmla="*/ 0 w 90"/>
                <a:gd name="T11" fmla="*/ 2147483646 h 93"/>
                <a:gd name="T12" fmla="*/ 0 w 90"/>
                <a:gd name="T13" fmla="*/ 2147483646 h 93"/>
                <a:gd name="T14" fmla="*/ 2147483646 w 90"/>
                <a:gd name="T15" fmla="*/ 2147483646 h 93"/>
                <a:gd name="T16" fmla="*/ 2147483646 w 90"/>
                <a:gd name="T17" fmla="*/ 2147483646 h 93"/>
                <a:gd name="T18" fmla="*/ 2147483646 w 90"/>
                <a:gd name="T19" fmla="*/ 2147483646 h 93"/>
                <a:gd name="T20" fmla="*/ 2147483646 w 90"/>
                <a:gd name="T21" fmla="*/ 2147483646 h 93"/>
                <a:gd name="T22" fmla="*/ 2147483646 w 90"/>
                <a:gd name="T23" fmla="*/ 2147483646 h 93"/>
                <a:gd name="T24" fmla="*/ 2147483646 w 90"/>
                <a:gd name="T25" fmla="*/ 2147483646 h 93"/>
                <a:gd name="T26" fmla="*/ 2147483646 w 90"/>
                <a:gd name="T27" fmla="*/ 2147483646 h 93"/>
                <a:gd name="T28" fmla="*/ 2147483646 w 90"/>
                <a:gd name="T29" fmla="*/ 2147483646 h 93"/>
                <a:gd name="T30" fmla="*/ 2147483646 w 90"/>
                <a:gd name="T31" fmla="*/ 2147483646 h 93"/>
                <a:gd name="T32" fmla="*/ 2147483646 w 90"/>
                <a:gd name="T33" fmla="*/ 2147483646 h 93"/>
                <a:gd name="T34" fmla="*/ 2147483646 w 90"/>
                <a:gd name="T35" fmla="*/ 2147483646 h 93"/>
                <a:gd name="T36" fmla="*/ 2147483646 w 90"/>
                <a:gd name="T37" fmla="*/ 2147483646 h 93"/>
                <a:gd name="T38" fmla="*/ 2147483646 w 90"/>
                <a:gd name="T39" fmla="*/ 2147483646 h 93"/>
                <a:gd name="T40" fmla="*/ 2147483646 w 90"/>
                <a:gd name="T41" fmla="*/ 2147483646 h 93"/>
                <a:gd name="T42" fmla="*/ 2147483646 w 90"/>
                <a:gd name="T43" fmla="*/ 2147483646 h 93"/>
                <a:gd name="T44" fmla="*/ 2147483646 w 90"/>
                <a:gd name="T45" fmla="*/ 2147483646 h 93"/>
                <a:gd name="T46" fmla="*/ 2147483646 w 90"/>
                <a:gd name="T47" fmla="*/ 2147483646 h 93"/>
                <a:gd name="T48" fmla="*/ 2147483646 w 90"/>
                <a:gd name="T49" fmla="*/ 2147483646 h 93"/>
                <a:gd name="T50" fmla="*/ 2147483646 w 90"/>
                <a:gd name="T51" fmla="*/ 2147483646 h 93"/>
                <a:gd name="T52" fmla="*/ 2147483646 w 90"/>
                <a:gd name="T53" fmla="*/ 2147483646 h 93"/>
                <a:gd name="T54" fmla="*/ 2147483646 w 90"/>
                <a:gd name="T55" fmla="*/ 2147483646 h 93"/>
                <a:gd name="T56" fmla="*/ 2147483646 w 90"/>
                <a:gd name="T57" fmla="*/ 2147483646 h 93"/>
                <a:gd name="T58" fmla="*/ 2147483646 w 90"/>
                <a:gd name="T59" fmla="*/ 2147483646 h 93"/>
                <a:gd name="T60" fmla="*/ 2147483646 w 90"/>
                <a:gd name="T61" fmla="*/ 2147483646 h 93"/>
                <a:gd name="T62" fmla="*/ 2147483646 w 90"/>
                <a:gd name="T63" fmla="*/ 2147483646 h 93"/>
                <a:gd name="T64" fmla="*/ 2147483646 w 90"/>
                <a:gd name="T65" fmla="*/ 2147483646 h 93"/>
                <a:gd name="T66" fmla="*/ 2147483646 w 90"/>
                <a:gd name="T67" fmla="*/ 2147483646 h 93"/>
                <a:gd name="T68" fmla="*/ 2147483646 w 90"/>
                <a:gd name="T69" fmla="*/ 2147483646 h 93"/>
                <a:gd name="T70" fmla="*/ 2147483646 w 90"/>
                <a:gd name="T71" fmla="*/ 2147483646 h 93"/>
                <a:gd name="T72" fmla="*/ 2147483646 w 90"/>
                <a:gd name="T73" fmla="*/ 2147483646 h 93"/>
                <a:gd name="T74" fmla="*/ 2147483646 w 90"/>
                <a:gd name="T75" fmla="*/ 2147483646 h 93"/>
                <a:gd name="T76" fmla="*/ 2147483646 w 90"/>
                <a:gd name="T77" fmla="*/ 2147483646 h 93"/>
                <a:gd name="T78" fmla="*/ 2147483646 w 90"/>
                <a:gd name="T79" fmla="*/ 2147483646 h 93"/>
                <a:gd name="T80" fmla="*/ 2147483646 w 90"/>
                <a:gd name="T81" fmla="*/ 2147483646 h 93"/>
                <a:gd name="T82" fmla="*/ 2147483646 w 90"/>
                <a:gd name="T83" fmla="*/ 2147483646 h 93"/>
                <a:gd name="T84" fmla="*/ 2147483646 w 90"/>
                <a:gd name="T85" fmla="*/ 2147483646 h 93"/>
                <a:gd name="T86" fmla="*/ 2147483646 w 90"/>
                <a:gd name="T87" fmla="*/ 2147483646 h 93"/>
                <a:gd name="T88" fmla="*/ 2147483646 w 90"/>
                <a:gd name="T89" fmla="*/ 2147483646 h 93"/>
                <a:gd name="T90" fmla="*/ 2147483646 w 90"/>
                <a:gd name="T91" fmla="*/ 2147483646 h 93"/>
                <a:gd name="T92" fmla="*/ 2147483646 w 90"/>
                <a:gd name="T93" fmla="*/ 2147483646 h 93"/>
                <a:gd name="T94" fmla="*/ 2147483646 w 90"/>
                <a:gd name="T95" fmla="*/ 2147483646 h 93"/>
                <a:gd name="T96" fmla="*/ 2147483646 w 90"/>
                <a:gd name="T97" fmla="*/ 2147483646 h 9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0" h="93">
                  <a:moveTo>
                    <a:pt x="86" y="38"/>
                  </a:moveTo>
                  <a:cubicBezTo>
                    <a:pt x="88" y="40"/>
                    <a:pt x="90" y="43"/>
                    <a:pt x="90" y="4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8"/>
                    <a:pt x="86" y="93"/>
                    <a:pt x="81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8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3" y="39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0"/>
                    <a:pt x="46" y="0"/>
                    <a:pt x="50" y="3"/>
                  </a:cubicBezTo>
                  <a:cubicBezTo>
                    <a:pt x="86" y="38"/>
                    <a:pt x="86" y="38"/>
                    <a:pt x="86" y="38"/>
                  </a:cubicBezTo>
                  <a:close/>
                  <a:moveTo>
                    <a:pt x="15" y="30"/>
                  </a:moveTo>
                  <a:cubicBezTo>
                    <a:pt x="15" y="52"/>
                    <a:pt x="15" y="52"/>
                    <a:pt x="15" y="52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15" y="30"/>
                    <a:pt x="15" y="30"/>
                    <a:pt x="15" y="30"/>
                  </a:cubicBezTo>
                  <a:close/>
                  <a:moveTo>
                    <a:pt x="25" y="35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25" y="51"/>
                  </a:moveTo>
                  <a:cubicBezTo>
                    <a:pt x="25" y="55"/>
                    <a:pt x="25" y="55"/>
                    <a:pt x="25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25" y="51"/>
                    <a:pt x="25" y="51"/>
                    <a:pt x="25" y="51"/>
                  </a:cubicBezTo>
                  <a:close/>
                  <a:moveTo>
                    <a:pt x="25" y="43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25" y="43"/>
                    <a:pt x="25" y="43"/>
                    <a:pt x="25" y="43"/>
                  </a:cubicBezTo>
                  <a:close/>
                  <a:moveTo>
                    <a:pt x="10" y="87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8"/>
                    <a:pt x="28" y="67"/>
                  </a:cubicBezTo>
                  <a:cubicBezTo>
                    <a:pt x="27" y="66"/>
                    <a:pt x="26" y="66"/>
                    <a:pt x="25" y="67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5"/>
                    <a:pt x="6" y="86"/>
                    <a:pt x="7" y="87"/>
                  </a:cubicBezTo>
                  <a:cubicBezTo>
                    <a:pt x="8" y="87"/>
                    <a:pt x="9" y="87"/>
                    <a:pt x="10" y="87"/>
                  </a:cubicBezTo>
                  <a:close/>
                  <a:moveTo>
                    <a:pt x="84" y="84"/>
                  </a:moveTo>
                  <a:cubicBezTo>
                    <a:pt x="66" y="67"/>
                    <a:pt x="66" y="67"/>
                    <a:pt x="66" y="67"/>
                  </a:cubicBezTo>
                  <a:cubicBezTo>
                    <a:pt x="65" y="66"/>
                    <a:pt x="64" y="66"/>
                    <a:pt x="63" y="67"/>
                  </a:cubicBezTo>
                  <a:cubicBezTo>
                    <a:pt x="62" y="68"/>
                    <a:pt x="62" y="69"/>
                    <a:pt x="63" y="69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2" y="87"/>
                    <a:pt x="83" y="87"/>
                    <a:pt x="84" y="87"/>
                  </a:cubicBezTo>
                  <a:cubicBezTo>
                    <a:pt x="85" y="86"/>
                    <a:pt x="85" y="85"/>
                    <a:pt x="84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8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2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05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参考文献及总结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AND SUMMARY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  <p:bldP spid="13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37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2800962"/>
            <a:ext cx="12192000" cy="2343149"/>
            <a:chOff x="0" y="2800962"/>
            <a:chExt cx="12192000" cy="2343149"/>
          </a:xfrm>
        </p:grpSpPr>
        <p:sp>
          <p:nvSpPr>
            <p:cNvPr id="20" name="MH_Text_1"/>
            <p:cNvSpPr/>
            <p:nvPr>
              <p:custDataLst>
                <p:tags r:id="rId5"/>
              </p:custDataLst>
            </p:nvPr>
          </p:nvSpPr>
          <p:spPr>
            <a:xfrm>
              <a:off x="0" y="2800962"/>
              <a:ext cx="12192000" cy="2192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04000" tIns="108000" rIns="396000" anchor="ctr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MH_Other_1"/>
            <p:cNvSpPr/>
            <p:nvPr>
              <p:custDataLst>
                <p:tags r:id="rId6"/>
              </p:custDataLst>
            </p:nvPr>
          </p:nvSpPr>
          <p:spPr>
            <a:xfrm>
              <a:off x="0" y="5036161"/>
              <a:ext cx="12192000" cy="107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5" name="MH_Other_2"/>
          <p:cNvSpPr/>
          <p:nvPr>
            <p:custDataLst>
              <p:tags r:id="rId1"/>
            </p:custDataLst>
          </p:nvPr>
        </p:nvSpPr>
        <p:spPr>
          <a:xfrm>
            <a:off x="3985876" y="2356462"/>
            <a:ext cx="434975" cy="434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2"/>
            </p:custDataLst>
          </p:nvPr>
        </p:nvSpPr>
        <p:spPr>
          <a:xfrm>
            <a:off x="4028738" y="5118712"/>
            <a:ext cx="436562" cy="434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MH_Other_4"/>
          <p:cNvSpPr/>
          <p:nvPr>
            <p:custDataLst>
              <p:tags r:id="rId3"/>
            </p:custDataLst>
          </p:nvPr>
        </p:nvSpPr>
        <p:spPr>
          <a:xfrm>
            <a:off x="2098339" y="3675673"/>
            <a:ext cx="363537" cy="363538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MH_SubTitle_1"/>
          <p:cNvSpPr txBox="1"/>
          <p:nvPr>
            <p:custDataLst>
              <p:tags r:id="rId4"/>
            </p:custDataLst>
          </p:nvPr>
        </p:nvSpPr>
        <p:spPr>
          <a:xfrm>
            <a:off x="5962620" y="2009048"/>
            <a:ext cx="4140017" cy="704446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添加你的标题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5873412" y="3127884"/>
            <a:ext cx="5443876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毕业论文答辩是一种有组织、有准备、有计划、有鉴定的比较正规的审查论亮亮图文旗舰店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https://liangliangtuwen.tmall.com</a:t>
            </a:r>
          </a:p>
          <a:p>
            <a:pPr algn="just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0" name="图片 29" descr="http://pic20.nipic.com/20120426/9857789_193543699153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1" t="34306" r="2041" b="2032"/>
          <a:stretch>
            <a:fillRect/>
          </a:stretch>
        </p:blipFill>
        <p:spPr bwMode="auto">
          <a:xfrm>
            <a:off x="1649075" y="1272198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图片 31" descr="http://pic21.nipic.com/20120614/6167852_232512083000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9391" r="55712" b="65131"/>
          <a:stretch>
            <a:fillRect/>
          </a:stretch>
        </p:blipFill>
        <p:spPr bwMode="auto">
          <a:xfrm>
            <a:off x="2204701" y="4009049"/>
            <a:ext cx="1636714" cy="1636714"/>
          </a:xfrm>
          <a:custGeom>
            <a:avLst/>
            <a:gdLst>
              <a:gd name="connsiteX0" fmla="*/ 818357 w 1636714"/>
              <a:gd name="connsiteY0" fmla="*/ 0 h 1636714"/>
              <a:gd name="connsiteX1" fmla="*/ 1636714 w 1636714"/>
              <a:gd name="connsiteY1" fmla="*/ 818357 h 1636714"/>
              <a:gd name="connsiteX2" fmla="*/ 818357 w 1636714"/>
              <a:gd name="connsiteY2" fmla="*/ 1636714 h 1636714"/>
              <a:gd name="connsiteX3" fmla="*/ 0 w 1636714"/>
              <a:gd name="connsiteY3" fmla="*/ 818357 h 1636714"/>
              <a:gd name="connsiteX4" fmla="*/ 818357 w 1636714"/>
              <a:gd name="connsiteY4" fmla="*/ 0 h 163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6714" h="1636714">
                <a:moveTo>
                  <a:pt x="818357" y="0"/>
                </a:moveTo>
                <a:cubicBezTo>
                  <a:pt x="1270323" y="0"/>
                  <a:pt x="1636714" y="366391"/>
                  <a:pt x="1636714" y="818357"/>
                </a:cubicBezTo>
                <a:cubicBezTo>
                  <a:pt x="1636714" y="1270323"/>
                  <a:pt x="1270323" y="1636714"/>
                  <a:pt x="818357" y="1636714"/>
                </a:cubicBezTo>
                <a:cubicBezTo>
                  <a:pt x="366391" y="1636714"/>
                  <a:pt x="0" y="1270323"/>
                  <a:pt x="0" y="818357"/>
                </a:cubicBezTo>
                <a:cubicBezTo>
                  <a:pt x="0" y="366391"/>
                  <a:pt x="366391" y="0"/>
                  <a:pt x="818357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 descr="http://pic21.nipic.com/20120614/6167852_232512083000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51297" r="53665" b="18545"/>
          <a:stretch>
            <a:fillRect/>
          </a:stretch>
        </p:blipFill>
        <p:spPr bwMode="auto">
          <a:xfrm>
            <a:off x="3841414" y="2835887"/>
            <a:ext cx="1741488" cy="1741488"/>
          </a:xfrm>
          <a:custGeom>
            <a:avLst/>
            <a:gdLst>
              <a:gd name="connsiteX0" fmla="*/ 870744 w 1741488"/>
              <a:gd name="connsiteY0" fmla="*/ 0 h 1741488"/>
              <a:gd name="connsiteX1" fmla="*/ 1741488 w 1741488"/>
              <a:gd name="connsiteY1" fmla="*/ 870744 h 1741488"/>
              <a:gd name="connsiteX2" fmla="*/ 870744 w 1741488"/>
              <a:gd name="connsiteY2" fmla="*/ 1741488 h 1741488"/>
              <a:gd name="connsiteX3" fmla="*/ 0 w 1741488"/>
              <a:gd name="connsiteY3" fmla="*/ 870744 h 1741488"/>
              <a:gd name="connsiteX4" fmla="*/ 870744 w 1741488"/>
              <a:gd name="connsiteY4" fmla="*/ 0 h 17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488" h="1741488">
                <a:moveTo>
                  <a:pt x="870744" y="0"/>
                </a:moveTo>
                <a:cubicBezTo>
                  <a:pt x="1351643" y="0"/>
                  <a:pt x="1741488" y="389845"/>
                  <a:pt x="1741488" y="870744"/>
                </a:cubicBezTo>
                <a:cubicBezTo>
                  <a:pt x="1741488" y="1351643"/>
                  <a:pt x="1351643" y="1741488"/>
                  <a:pt x="870744" y="1741488"/>
                </a:cubicBezTo>
                <a:cubicBezTo>
                  <a:pt x="389845" y="1741488"/>
                  <a:pt x="0" y="1351643"/>
                  <a:pt x="0" y="870744"/>
                </a:cubicBezTo>
                <a:cubicBezTo>
                  <a:pt x="0" y="389845"/>
                  <a:pt x="389845" y="0"/>
                  <a:pt x="870744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5" grpId="0" animBg="1"/>
      <p:bldP spid="26" grpId="0" animBg="1"/>
      <p:bldP spid="27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71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CONCLUDED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2035842"/>
            <a:ext cx="5657850" cy="1136109"/>
            <a:chOff x="0" y="2035842"/>
            <a:chExt cx="5657850" cy="1136109"/>
          </a:xfrm>
        </p:grpSpPr>
        <p:sp>
          <p:nvSpPr>
            <p:cNvPr id="2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694951" y="2179934"/>
              <a:ext cx="3962899" cy="85531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</a:rPr>
                <a:t>添加标题</a:t>
              </a:r>
            </a:p>
          </p:txBody>
        </p:sp>
        <p:sp>
          <p:nvSpPr>
            <p:cNvPr id="23" name="MH_Other_1"/>
            <p:cNvSpPr/>
            <p:nvPr>
              <p:custDataLst>
                <p:tags r:id="rId8"/>
              </p:custDataLst>
            </p:nvPr>
          </p:nvSpPr>
          <p:spPr>
            <a:xfrm>
              <a:off x="0" y="2035842"/>
              <a:ext cx="1135978" cy="11361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>
                  <a:solidFill>
                    <a:srgbClr val="FFFFFF"/>
                  </a:solidFill>
                  <a:ea typeface="微软雅黑" panose="020B0503020204020204" charset="-122"/>
                </a:rPr>
                <a:t>01</a:t>
              </a:r>
              <a:endParaRPr lang="zh-CN" altLang="en-US" sz="32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>
              <a:off x="1113939" y="2035842"/>
              <a:ext cx="583016" cy="1136109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4054973"/>
            <a:ext cx="5657850" cy="1137957"/>
            <a:chOff x="0" y="4054973"/>
            <a:chExt cx="5657850" cy="1137957"/>
          </a:xfrm>
        </p:grpSpPr>
        <p:sp>
          <p:nvSpPr>
            <p:cNvPr id="21" name="MH_SubTitle_3"/>
            <p:cNvSpPr/>
            <p:nvPr>
              <p:custDataLst>
                <p:tags r:id="rId4"/>
              </p:custDataLst>
            </p:nvPr>
          </p:nvSpPr>
          <p:spPr>
            <a:xfrm>
              <a:off x="1694951" y="4199065"/>
              <a:ext cx="3962899" cy="85716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</a:rPr>
                <a:t>添加标题</a:t>
              </a:r>
            </a:p>
          </p:txBody>
        </p:sp>
        <p:sp>
          <p:nvSpPr>
            <p:cNvPr id="25" name="MH_Other_3"/>
            <p:cNvSpPr/>
            <p:nvPr>
              <p:custDataLst>
                <p:tags r:id="rId5"/>
              </p:custDataLst>
            </p:nvPr>
          </p:nvSpPr>
          <p:spPr>
            <a:xfrm>
              <a:off x="0" y="4056821"/>
              <a:ext cx="1135978" cy="11361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>
                  <a:solidFill>
                    <a:srgbClr val="FFFFFF"/>
                  </a:solidFill>
                  <a:ea typeface="微软雅黑" panose="020B0503020204020204" charset="-122"/>
                </a:rPr>
                <a:t>03</a:t>
              </a:r>
              <a:endParaRPr lang="zh-CN" altLang="en-US" sz="32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6" name="MH_Other_4"/>
            <p:cNvSpPr/>
            <p:nvPr>
              <p:custDataLst>
                <p:tags r:id="rId6"/>
              </p:custDataLst>
            </p:nvPr>
          </p:nvSpPr>
          <p:spPr>
            <a:xfrm>
              <a:off x="1113939" y="4054973"/>
              <a:ext cx="583016" cy="113795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3044483"/>
            <a:ext cx="5657850" cy="1137956"/>
            <a:chOff x="0" y="3044483"/>
            <a:chExt cx="5657850" cy="1137956"/>
          </a:xfrm>
        </p:grpSpPr>
        <p:sp>
          <p:nvSpPr>
            <p:cNvPr id="22" name="MH_SubTitle_2"/>
            <p:cNvSpPr/>
            <p:nvPr>
              <p:custDataLst>
                <p:tags r:id="rId1"/>
              </p:custDataLst>
            </p:nvPr>
          </p:nvSpPr>
          <p:spPr>
            <a:xfrm>
              <a:off x="1694951" y="3188575"/>
              <a:ext cx="3962899" cy="85716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</a:rPr>
                <a:t>添加标题</a:t>
              </a:r>
            </a:p>
          </p:txBody>
        </p:sp>
        <p:sp>
          <p:nvSpPr>
            <p:cNvPr id="27" name="MH_Other_5"/>
            <p:cNvSpPr/>
            <p:nvPr>
              <p:custDataLst>
                <p:tags r:id="rId2"/>
              </p:custDataLst>
            </p:nvPr>
          </p:nvSpPr>
          <p:spPr>
            <a:xfrm>
              <a:off x="0" y="3046331"/>
              <a:ext cx="1135978" cy="1136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>
                  <a:solidFill>
                    <a:srgbClr val="FFFFFF"/>
                  </a:solidFill>
                  <a:ea typeface="微软雅黑" panose="020B0503020204020204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3"/>
              </p:custDataLst>
            </p:nvPr>
          </p:nvSpPr>
          <p:spPr>
            <a:xfrm>
              <a:off x="1113939" y="3044483"/>
              <a:ext cx="583016" cy="113795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6134099" y="2660988"/>
            <a:ext cx="4838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00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12" name="矩形 11"/>
          <p:cNvSpPr/>
          <p:nvPr/>
        </p:nvSpPr>
        <p:spPr>
          <a:xfrm>
            <a:off x="2300809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6979" y="219693"/>
            <a:ext cx="422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4527" y="1950356"/>
            <a:ext cx="426951" cy="392794"/>
          </a:xfrm>
          <a:custGeom>
            <a:avLst/>
            <a:gdLst/>
            <a:ahLst/>
            <a:cxnLst/>
            <a:rect l="l" t="t" r="r" b="b"/>
            <a:pathLst>
              <a:path w="426951" h="392794">
                <a:moveTo>
                  <a:pt x="409872" y="0"/>
                </a:moveTo>
                <a:lnTo>
                  <a:pt x="409872" y="74004"/>
                </a:lnTo>
                <a:cubicBezTo>
                  <a:pt x="352946" y="100570"/>
                  <a:pt x="328278" y="146112"/>
                  <a:pt x="335868" y="210629"/>
                </a:cubicBezTo>
                <a:lnTo>
                  <a:pt x="426951" y="210629"/>
                </a:lnTo>
                <a:lnTo>
                  <a:pt x="426951" y="392794"/>
                </a:lnTo>
                <a:lnTo>
                  <a:pt x="256170" y="392794"/>
                </a:lnTo>
                <a:lnTo>
                  <a:pt x="256170" y="193551"/>
                </a:lnTo>
                <a:cubicBezTo>
                  <a:pt x="263761" y="102468"/>
                  <a:pt x="314995" y="37951"/>
                  <a:pt x="409872" y="0"/>
                </a:cubicBezTo>
                <a:close/>
                <a:moveTo>
                  <a:pt x="153702" y="0"/>
                </a:moveTo>
                <a:lnTo>
                  <a:pt x="153702" y="74004"/>
                </a:lnTo>
                <a:cubicBezTo>
                  <a:pt x="96775" y="115751"/>
                  <a:pt x="70209" y="161292"/>
                  <a:pt x="74005" y="210629"/>
                </a:cubicBezTo>
                <a:lnTo>
                  <a:pt x="165087" y="210629"/>
                </a:lnTo>
                <a:lnTo>
                  <a:pt x="165087" y="392794"/>
                </a:lnTo>
                <a:lnTo>
                  <a:pt x="0" y="392794"/>
                </a:lnTo>
                <a:lnTo>
                  <a:pt x="0" y="199243"/>
                </a:lnTo>
                <a:cubicBezTo>
                  <a:pt x="3795" y="111956"/>
                  <a:pt x="55029" y="45541"/>
                  <a:pt x="1537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15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任意多边形 2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6114" y="5793573"/>
            <a:ext cx="421258" cy="392794"/>
          </a:xfrm>
          <a:custGeom>
            <a:avLst/>
            <a:gdLst/>
            <a:ahLst/>
            <a:cxnLst/>
            <a:rect l="l" t="t" r="r" b="b"/>
            <a:pathLst>
              <a:path w="421258" h="392794">
                <a:moveTo>
                  <a:pt x="256171" y="0"/>
                </a:moveTo>
                <a:lnTo>
                  <a:pt x="421258" y="0"/>
                </a:lnTo>
                <a:lnTo>
                  <a:pt x="421258" y="193551"/>
                </a:lnTo>
                <a:cubicBezTo>
                  <a:pt x="421258" y="212526"/>
                  <a:pt x="419361" y="231502"/>
                  <a:pt x="415566" y="250477"/>
                </a:cubicBezTo>
                <a:cubicBezTo>
                  <a:pt x="407975" y="277043"/>
                  <a:pt x="392795" y="301712"/>
                  <a:pt x="370024" y="324482"/>
                </a:cubicBezTo>
                <a:cubicBezTo>
                  <a:pt x="343458" y="358638"/>
                  <a:pt x="311200" y="381409"/>
                  <a:pt x="273249" y="392794"/>
                </a:cubicBezTo>
                <a:lnTo>
                  <a:pt x="273249" y="318790"/>
                </a:lnTo>
                <a:cubicBezTo>
                  <a:pt x="326380" y="288429"/>
                  <a:pt x="351049" y="242887"/>
                  <a:pt x="347253" y="182165"/>
                </a:cubicBezTo>
                <a:lnTo>
                  <a:pt x="256171" y="182165"/>
                </a:lnTo>
                <a:close/>
                <a:moveTo>
                  <a:pt x="0" y="0"/>
                </a:moveTo>
                <a:lnTo>
                  <a:pt x="165088" y="0"/>
                </a:lnTo>
                <a:lnTo>
                  <a:pt x="165088" y="199243"/>
                </a:lnTo>
                <a:lnTo>
                  <a:pt x="165088" y="210629"/>
                </a:lnTo>
                <a:cubicBezTo>
                  <a:pt x="157498" y="259965"/>
                  <a:pt x="140420" y="297916"/>
                  <a:pt x="113854" y="324482"/>
                </a:cubicBezTo>
                <a:cubicBezTo>
                  <a:pt x="79698" y="370024"/>
                  <a:pt x="45542" y="392794"/>
                  <a:pt x="11386" y="392794"/>
                </a:cubicBezTo>
                <a:lnTo>
                  <a:pt x="11386" y="318790"/>
                </a:lnTo>
                <a:cubicBezTo>
                  <a:pt x="64517" y="292224"/>
                  <a:pt x="91083" y="246682"/>
                  <a:pt x="91083" y="182165"/>
                </a:cubicBezTo>
                <a:lnTo>
                  <a:pt x="0" y="182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15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MH_Desc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8249" y="2381250"/>
            <a:ext cx="9675502" cy="3570620"/>
          </a:xfrm>
          <a:prstGeom prst="roundRect">
            <a:avLst>
              <a:gd name="adj" fmla="val 8912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历时将近两个月的时间终于将这篇论文写完，在论文的写作过程中遇到了无数的困难和障碍，都在同学和老师的帮助下度过了。尤其要强烈感谢我的论文指导老师</a:t>
            </a:r>
            <a:r>
              <a:rPr lang="en-US" altLang="zh-CN" sz="1400" dirty="0">
                <a:solidFill>
                  <a:srgbClr val="FFFFFF"/>
                </a:solidFill>
                <a:latin typeface="+mn-ea"/>
              </a:rPr>
              <a:t>—XX</a:t>
            </a: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老师，她对我进行了无私的指导和帮助，不厌其烦的帮助进行论文的修改和改进。另外，在校图书馆查找资料的时候，图书馆的老师也给我提供了很多方面的支持与帮助。在此向帮助和指导过我的各位老师表示最中心的感谢！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感谢这篇论文所涉及到的各位学者。本文引用了数位学者的研究文献，如果没有各位学者的研究成果的帮助和启发，我将很难完成本篇论文的写作。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感谢我的同学和朋友，在我写论文的过程中给予我了很多你问素材，还在论文的撰写和排版灯过程中提供热情的帮助。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由于我的学术水平有限，所写论文难免有不足之处，恳请各位老师和学友批评和指正！</a:t>
            </a:r>
            <a:endParaRPr lang="en-US" altLang="zh-CN" sz="1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08224" y="1317076"/>
            <a:ext cx="197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  <a:r>
              <a:rPr lang="en-US" altLang="zh-CN" sz="5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zh-CN" altLang="en-US" sz="5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4" grpId="0" animBg="1"/>
      <p:bldP spid="25" grpId="0" animBg="1"/>
      <p:bldP spid="22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2210" y="2938825"/>
            <a:ext cx="562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b="1" spc="300" dirty="0">
                <a:solidFill>
                  <a:schemeClr val="bg1"/>
                </a:solidFill>
              </a:rPr>
              <a:t>北京航空航天大学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50915" y="4338955"/>
            <a:ext cx="203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答辩人：同学社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16763" y="4312179"/>
            <a:ext cx="20167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导师：同学社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8155" y="5875923"/>
            <a:ext cx="342764" cy="342764"/>
            <a:chOff x="4688155" y="5875923"/>
            <a:chExt cx="342764" cy="342764"/>
          </a:xfrm>
        </p:grpSpPr>
        <p:sp>
          <p:nvSpPr>
            <p:cNvPr id="59" name="椭圆 58"/>
            <p:cNvSpPr/>
            <p:nvPr/>
          </p:nvSpPr>
          <p:spPr>
            <a:xfrm>
              <a:off x="4688155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763028" y="5947390"/>
              <a:ext cx="193018" cy="199830"/>
              <a:chOff x="5753100" y="3041650"/>
              <a:chExt cx="682626" cy="771526"/>
            </a:xfrm>
            <a:solidFill>
              <a:schemeClr val="accent1"/>
            </a:solidFill>
          </p:grpSpPr>
          <p:sp>
            <p:nvSpPr>
              <p:cNvPr id="61" name="Oval 202"/>
              <p:cNvSpPr>
                <a:spLocks noChangeArrowheads="1"/>
              </p:cNvSpPr>
              <p:nvPr/>
            </p:nvSpPr>
            <p:spPr bwMode="auto">
              <a:xfrm>
                <a:off x="5908675" y="3041650"/>
                <a:ext cx="119063" cy="1476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03"/>
              <p:cNvSpPr/>
              <p:nvPr/>
            </p:nvSpPr>
            <p:spPr bwMode="auto">
              <a:xfrm>
                <a:off x="6103938" y="3413125"/>
                <a:ext cx="46038" cy="84138"/>
              </a:xfrm>
              <a:custGeom>
                <a:avLst/>
                <a:gdLst>
                  <a:gd name="T0" fmla="*/ 2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2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2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04"/>
              <p:cNvSpPr/>
              <p:nvPr/>
            </p:nvSpPr>
            <p:spPr bwMode="auto">
              <a:xfrm>
                <a:off x="6313488" y="3413125"/>
                <a:ext cx="46038" cy="84138"/>
              </a:xfrm>
              <a:custGeom>
                <a:avLst/>
                <a:gdLst>
                  <a:gd name="T0" fmla="*/ 3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3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3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3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05"/>
              <p:cNvSpPr>
                <a:spLocks noEditPoints="1"/>
              </p:cNvSpPr>
              <p:nvPr/>
            </p:nvSpPr>
            <p:spPr bwMode="auto">
              <a:xfrm>
                <a:off x="6030913" y="3444875"/>
                <a:ext cx="404813" cy="360363"/>
              </a:xfrm>
              <a:custGeom>
                <a:avLst/>
                <a:gdLst>
                  <a:gd name="T0" fmla="*/ 94 w 106"/>
                  <a:gd name="T1" fmla="*/ 0 h 95"/>
                  <a:gd name="T2" fmla="*/ 91 w 106"/>
                  <a:gd name="T3" fmla="*/ 0 h 95"/>
                  <a:gd name="T4" fmla="*/ 91 w 106"/>
                  <a:gd name="T5" fmla="*/ 12 h 95"/>
                  <a:gd name="T6" fmla="*/ 84 w 106"/>
                  <a:gd name="T7" fmla="*/ 18 h 95"/>
                  <a:gd name="T8" fmla="*/ 77 w 106"/>
                  <a:gd name="T9" fmla="*/ 18 h 95"/>
                  <a:gd name="T10" fmla="*/ 70 w 106"/>
                  <a:gd name="T11" fmla="*/ 12 h 95"/>
                  <a:gd name="T12" fmla="*/ 70 w 106"/>
                  <a:gd name="T13" fmla="*/ 0 h 95"/>
                  <a:gd name="T14" fmla="*/ 36 w 106"/>
                  <a:gd name="T15" fmla="*/ 0 h 95"/>
                  <a:gd name="T16" fmla="*/ 36 w 106"/>
                  <a:gd name="T17" fmla="*/ 12 h 95"/>
                  <a:gd name="T18" fmla="*/ 29 w 106"/>
                  <a:gd name="T19" fmla="*/ 18 h 95"/>
                  <a:gd name="T20" fmla="*/ 21 w 106"/>
                  <a:gd name="T21" fmla="*/ 18 h 95"/>
                  <a:gd name="T22" fmla="*/ 15 w 106"/>
                  <a:gd name="T23" fmla="*/ 12 h 95"/>
                  <a:gd name="T24" fmla="*/ 15 w 106"/>
                  <a:gd name="T25" fmla="*/ 0 h 95"/>
                  <a:gd name="T26" fmla="*/ 12 w 106"/>
                  <a:gd name="T27" fmla="*/ 0 h 95"/>
                  <a:gd name="T28" fmla="*/ 0 w 106"/>
                  <a:gd name="T29" fmla="*/ 13 h 95"/>
                  <a:gd name="T30" fmla="*/ 0 w 106"/>
                  <a:gd name="T31" fmla="*/ 36 h 95"/>
                  <a:gd name="T32" fmla="*/ 0 w 106"/>
                  <a:gd name="T33" fmla="*/ 83 h 95"/>
                  <a:gd name="T34" fmla="*/ 12 w 106"/>
                  <a:gd name="T35" fmla="*/ 95 h 95"/>
                  <a:gd name="T36" fmla="*/ 94 w 106"/>
                  <a:gd name="T37" fmla="*/ 95 h 95"/>
                  <a:gd name="T38" fmla="*/ 106 w 106"/>
                  <a:gd name="T39" fmla="*/ 83 h 95"/>
                  <a:gd name="T40" fmla="*/ 106 w 106"/>
                  <a:gd name="T41" fmla="*/ 36 h 95"/>
                  <a:gd name="T42" fmla="*/ 106 w 106"/>
                  <a:gd name="T43" fmla="*/ 13 h 95"/>
                  <a:gd name="T44" fmla="*/ 94 w 106"/>
                  <a:gd name="T45" fmla="*/ 0 h 95"/>
                  <a:gd name="T46" fmla="*/ 98 w 106"/>
                  <a:gd name="T47" fmla="*/ 83 h 95"/>
                  <a:gd name="T48" fmla="*/ 94 w 106"/>
                  <a:gd name="T49" fmla="*/ 88 h 95"/>
                  <a:gd name="T50" fmla="*/ 12 w 106"/>
                  <a:gd name="T51" fmla="*/ 88 h 95"/>
                  <a:gd name="T52" fmla="*/ 8 w 106"/>
                  <a:gd name="T53" fmla="*/ 83 h 95"/>
                  <a:gd name="T54" fmla="*/ 8 w 106"/>
                  <a:gd name="T55" fmla="*/ 36 h 95"/>
                  <a:gd name="T56" fmla="*/ 98 w 106"/>
                  <a:gd name="T57" fmla="*/ 36 h 95"/>
                  <a:gd name="T58" fmla="*/ 98 w 106"/>
                  <a:gd name="T59" fmla="*/ 8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95">
                    <a:moveTo>
                      <a:pt x="94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5"/>
                      <a:pt x="88" y="18"/>
                      <a:pt x="84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3" y="18"/>
                      <a:pt x="70" y="15"/>
                      <a:pt x="70" y="1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5"/>
                      <a:pt x="33" y="18"/>
                      <a:pt x="2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8" y="18"/>
                      <a:pt x="15" y="15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0"/>
                      <a:pt x="5" y="95"/>
                      <a:pt x="12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100" y="95"/>
                      <a:pt x="106" y="90"/>
                      <a:pt x="106" y="83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6"/>
                      <a:pt x="100" y="0"/>
                      <a:pt x="94" y="0"/>
                    </a:cubicBezTo>
                    <a:close/>
                    <a:moveTo>
                      <a:pt x="98" y="83"/>
                    </a:moveTo>
                    <a:cubicBezTo>
                      <a:pt x="98" y="86"/>
                      <a:pt x="96" y="88"/>
                      <a:pt x="94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8"/>
                      <a:pt x="8" y="86"/>
                      <a:pt x="8" y="8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8" y="36"/>
                      <a:pt x="98" y="36"/>
                      <a:pt x="98" y="36"/>
                    </a:cubicBezTo>
                    <a:lnTo>
                      <a:pt x="98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206"/>
              <p:cNvSpPr>
                <a:spLocks noChangeArrowheads="1"/>
              </p:cNvSpPr>
              <p:nvPr/>
            </p:nvSpPr>
            <p:spPr bwMode="auto">
              <a:xfrm>
                <a:off x="608488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207"/>
              <p:cNvSpPr>
                <a:spLocks noChangeArrowheads="1"/>
              </p:cNvSpPr>
              <p:nvPr/>
            </p:nvSpPr>
            <p:spPr bwMode="auto">
              <a:xfrm>
                <a:off x="6191250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208"/>
              <p:cNvSpPr>
                <a:spLocks noChangeArrowheads="1"/>
              </p:cNvSpPr>
              <p:nvPr/>
            </p:nvSpPr>
            <p:spPr bwMode="auto">
              <a:xfrm>
                <a:off x="629443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Rectangle 209"/>
              <p:cNvSpPr>
                <a:spLocks noChangeArrowheads="1"/>
              </p:cNvSpPr>
              <p:nvPr/>
            </p:nvSpPr>
            <p:spPr bwMode="auto">
              <a:xfrm>
                <a:off x="608488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210"/>
              <p:cNvSpPr>
                <a:spLocks noChangeArrowheads="1"/>
              </p:cNvSpPr>
              <p:nvPr/>
            </p:nvSpPr>
            <p:spPr bwMode="auto">
              <a:xfrm>
                <a:off x="6191250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211"/>
              <p:cNvSpPr>
                <a:spLocks noChangeArrowheads="1"/>
              </p:cNvSpPr>
              <p:nvPr/>
            </p:nvSpPr>
            <p:spPr bwMode="auto">
              <a:xfrm>
                <a:off x="629443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212"/>
              <p:cNvSpPr>
                <a:spLocks noChangeArrowheads="1"/>
              </p:cNvSpPr>
              <p:nvPr/>
            </p:nvSpPr>
            <p:spPr bwMode="auto">
              <a:xfrm>
                <a:off x="608488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Rectangle 213"/>
              <p:cNvSpPr>
                <a:spLocks noChangeArrowheads="1"/>
              </p:cNvSpPr>
              <p:nvPr/>
            </p:nvSpPr>
            <p:spPr bwMode="auto">
              <a:xfrm>
                <a:off x="6191250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Rectangle 214"/>
              <p:cNvSpPr>
                <a:spLocks noChangeArrowheads="1"/>
              </p:cNvSpPr>
              <p:nvPr/>
            </p:nvSpPr>
            <p:spPr bwMode="auto">
              <a:xfrm>
                <a:off x="629443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Rectangle 215"/>
              <p:cNvSpPr>
                <a:spLocks noChangeArrowheads="1"/>
              </p:cNvSpPr>
              <p:nvPr/>
            </p:nvSpPr>
            <p:spPr bwMode="auto">
              <a:xfrm>
                <a:off x="5965825" y="33988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16"/>
              <p:cNvSpPr>
                <a:spLocks noEditPoints="1"/>
              </p:cNvSpPr>
              <p:nvPr/>
            </p:nvSpPr>
            <p:spPr bwMode="auto">
              <a:xfrm>
                <a:off x="5753100" y="3208338"/>
                <a:ext cx="427038" cy="604838"/>
              </a:xfrm>
              <a:custGeom>
                <a:avLst/>
                <a:gdLst>
                  <a:gd name="T0" fmla="*/ 111 w 112"/>
                  <a:gd name="T1" fmla="*/ 23 h 159"/>
                  <a:gd name="T2" fmla="*/ 106 w 112"/>
                  <a:gd name="T3" fmla="*/ 19 h 159"/>
                  <a:gd name="T4" fmla="*/ 83 w 112"/>
                  <a:gd name="T5" fmla="*/ 2 h 159"/>
                  <a:gd name="T6" fmla="*/ 77 w 112"/>
                  <a:gd name="T7" fmla="*/ 0 h 159"/>
                  <a:gd name="T8" fmla="*/ 70 w 112"/>
                  <a:gd name="T9" fmla="*/ 0 h 159"/>
                  <a:gd name="T10" fmla="*/ 68 w 112"/>
                  <a:gd name="T11" fmla="*/ 10 h 159"/>
                  <a:gd name="T12" fmla="*/ 56 w 112"/>
                  <a:gd name="T13" fmla="*/ 50 h 159"/>
                  <a:gd name="T14" fmla="*/ 56 w 112"/>
                  <a:gd name="T15" fmla="*/ 51 h 159"/>
                  <a:gd name="T16" fmla="*/ 56 w 112"/>
                  <a:gd name="T17" fmla="*/ 50 h 159"/>
                  <a:gd name="T18" fmla="*/ 45 w 112"/>
                  <a:gd name="T19" fmla="*/ 10 h 159"/>
                  <a:gd name="T20" fmla="*/ 43 w 112"/>
                  <a:gd name="T21" fmla="*/ 0 h 159"/>
                  <a:gd name="T22" fmla="*/ 35 w 112"/>
                  <a:gd name="T23" fmla="*/ 0 h 159"/>
                  <a:gd name="T24" fmla="*/ 28 w 112"/>
                  <a:gd name="T25" fmla="*/ 4 h 159"/>
                  <a:gd name="T26" fmla="*/ 0 w 112"/>
                  <a:gd name="T27" fmla="*/ 44 h 159"/>
                  <a:gd name="T28" fmla="*/ 0 w 112"/>
                  <a:gd name="T29" fmla="*/ 44 h 159"/>
                  <a:gd name="T30" fmla="*/ 0 w 112"/>
                  <a:gd name="T31" fmla="*/ 45 h 159"/>
                  <a:gd name="T32" fmla="*/ 2 w 112"/>
                  <a:gd name="T33" fmla="*/ 48 h 159"/>
                  <a:gd name="T34" fmla="*/ 9 w 112"/>
                  <a:gd name="T35" fmla="*/ 61 h 159"/>
                  <a:gd name="T36" fmla="*/ 29 w 112"/>
                  <a:gd name="T37" fmla="*/ 72 h 159"/>
                  <a:gd name="T38" fmla="*/ 29 w 112"/>
                  <a:gd name="T39" fmla="*/ 84 h 159"/>
                  <a:gd name="T40" fmla="*/ 34 w 112"/>
                  <a:gd name="T41" fmla="*/ 159 h 159"/>
                  <a:gd name="T42" fmla="*/ 55 w 112"/>
                  <a:gd name="T43" fmla="*/ 84 h 159"/>
                  <a:gd name="T44" fmla="*/ 60 w 112"/>
                  <a:gd name="T45" fmla="*/ 159 h 159"/>
                  <a:gd name="T46" fmla="*/ 67 w 112"/>
                  <a:gd name="T47" fmla="*/ 145 h 159"/>
                  <a:gd name="T48" fmla="*/ 76 w 112"/>
                  <a:gd name="T49" fmla="*/ 59 h 159"/>
                  <a:gd name="T50" fmla="*/ 110 w 112"/>
                  <a:gd name="T51" fmla="*/ 41 h 159"/>
                  <a:gd name="T52" fmla="*/ 112 w 112"/>
                  <a:gd name="T53" fmla="*/ 24 h 159"/>
                  <a:gd name="T54" fmla="*/ 27 w 112"/>
                  <a:gd name="T55" fmla="*/ 51 h 159"/>
                  <a:gd name="T56" fmla="*/ 21 w 112"/>
                  <a:gd name="T57" fmla="*/ 40 h 159"/>
                  <a:gd name="T58" fmla="*/ 30 w 112"/>
                  <a:gd name="T59" fmla="*/ 55 h 159"/>
                  <a:gd name="T60" fmla="*/ 68 w 112"/>
                  <a:gd name="T61" fmla="*/ 39 h 159"/>
                  <a:gd name="T62" fmla="*/ 82 w 112"/>
                  <a:gd name="T63" fmla="*/ 25 h 159"/>
                  <a:gd name="T64" fmla="*/ 88 w 112"/>
                  <a:gd name="T65" fmla="*/ 3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59">
                    <a:moveTo>
                      <a:pt x="112" y="24"/>
                    </a:moveTo>
                    <a:cubicBezTo>
                      <a:pt x="111" y="23"/>
                      <a:pt x="111" y="23"/>
                      <a:pt x="111" y="23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1" y="1"/>
                      <a:pt x="80" y="0"/>
                      <a:pt x="78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5" y="0"/>
                      <a:pt x="72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1" y="0"/>
                      <a:pt x="38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1"/>
                      <a:pt x="30" y="2"/>
                      <a:pt x="28" y="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22" y="76"/>
                      <a:pt x="26" y="74"/>
                      <a:pt x="29" y="72"/>
                    </a:cubicBezTo>
                    <a:cubicBezTo>
                      <a:pt x="29" y="76"/>
                      <a:pt x="29" y="80"/>
                      <a:pt x="29" y="83"/>
                    </a:cubicBezTo>
                    <a:cubicBezTo>
                      <a:pt x="29" y="83"/>
                      <a:pt x="29" y="84"/>
                      <a:pt x="29" y="84"/>
                    </a:cubicBezTo>
                    <a:cubicBezTo>
                      <a:pt x="30" y="84"/>
                      <a:pt x="31" y="84"/>
                      <a:pt x="31" y="84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56" y="137"/>
                      <a:pt x="56" y="99"/>
                      <a:pt x="55" y="84"/>
                    </a:cubicBezTo>
                    <a:cubicBezTo>
                      <a:pt x="56" y="84"/>
                      <a:pt x="57" y="84"/>
                      <a:pt x="58" y="84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0" y="156"/>
                      <a:pt x="67" y="151"/>
                      <a:pt x="67" y="14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68"/>
                      <a:pt x="71" y="62"/>
                      <a:pt x="76" y="59"/>
                    </a:cubicBezTo>
                    <a:cubicBezTo>
                      <a:pt x="77" y="60"/>
                      <a:pt x="78" y="61"/>
                      <a:pt x="78" y="6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11" y="40"/>
                      <a:pt x="111" y="40"/>
                      <a:pt x="111" y="40"/>
                    </a:cubicBezTo>
                    <a:lnTo>
                      <a:pt x="112" y="24"/>
                    </a:lnTo>
                    <a:close/>
                    <a:moveTo>
                      <a:pt x="30" y="55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7"/>
                      <a:pt x="30" y="46"/>
                      <a:pt x="30" y="55"/>
                    </a:cubicBezTo>
                    <a:close/>
                    <a:moveTo>
                      <a:pt x="70" y="41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8"/>
                      <a:pt x="82" y="27"/>
                      <a:pt x="82" y="25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8" y="30"/>
                      <a:pt x="88" y="30"/>
                      <a:pt x="88" y="30"/>
                    </a:cubicBezTo>
                    <a:lnTo>
                      <a:pt x="7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17"/>
              <p:cNvSpPr/>
              <p:nvPr/>
            </p:nvSpPr>
            <p:spPr bwMode="auto">
              <a:xfrm>
                <a:off x="5946775" y="3201988"/>
                <a:ext cx="42863" cy="44450"/>
              </a:xfrm>
              <a:custGeom>
                <a:avLst/>
                <a:gdLst>
                  <a:gd name="T0" fmla="*/ 22 w 27"/>
                  <a:gd name="T1" fmla="*/ 0 h 28"/>
                  <a:gd name="T2" fmla="*/ 27 w 27"/>
                  <a:gd name="T3" fmla="*/ 16 h 28"/>
                  <a:gd name="T4" fmla="*/ 12 w 27"/>
                  <a:gd name="T5" fmla="*/ 28 h 28"/>
                  <a:gd name="T6" fmla="*/ 0 w 27"/>
                  <a:gd name="T7" fmla="*/ 16 h 28"/>
                  <a:gd name="T8" fmla="*/ 5 w 27"/>
                  <a:gd name="T9" fmla="*/ 0 h 28"/>
                  <a:gd name="T10" fmla="*/ 22 w 2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8">
                    <a:moveTo>
                      <a:pt x="22" y="0"/>
                    </a:moveTo>
                    <a:lnTo>
                      <a:pt x="27" y="16"/>
                    </a:lnTo>
                    <a:lnTo>
                      <a:pt x="12" y="28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18"/>
              <p:cNvSpPr/>
              <p:nvPr/>
            </p:nvSpPr>
            <p:spPr bwMode="auto">
              <a:xfrm>
                <a:off x="5946775" y="3232150"/>
                <a:ext cx="42863" cy="185738"/>
              </a:xfrm>
              <a:custGeom>
                <a:avLst/>
                <a:gdLst>
                  <a:gd name="T0" fmla="*/ 22 w 27"/>
                  <a:gd name="T1" fmla="*/ 0 h 117"/>
                  <a:gd name="T2" fmla="*/ 27 w 27"/>
                  <a:gd name="T3" fmla="*/ 105 h 117"/>
                  <a:gd name="T4" fmla="*/ 12 w 27"/>
                  <a:gd name="T5" fmla="*/ 117 h 117"/>
                  <a:gd name="T6" fmla="*/ 0 w 27"/>
                  <a:gd name="T7" fmla="*/ 105 h 117"/>
                  <a:gd name="T8" fmla="*/ 5 w 27"/>
                  <a:gd name="T9" fmla="*/ 0 h 117"/>
                  <a:gd name="T10" fmla="*/ 22 w 27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17">
                    <a:moveTo>
                      <a:pt x="22" y="0"/>
                    </a:moveTo>
                    <a:lnTo>
                      <a:pt x="27" y="105"/>
                    </a:lnTo>
                    <a:lnTo>
                      <a:pt x="12" y="117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306387" y="5875923"/>
            <a:ext cx="342764" cy="342764"/>
            <a:chOff x="5306387" y="5875923"/>
            <a:chExt cx="342764" cy="342764"/>
          </a:xfrm>
        </p:grpSpPr>
        <p:sp>
          <p:nvSpPr>
            <p:cNvPr id="51" name="椭圆 50"/>
            <p:cNvSpPr/>
            <p:nvPr/>
          </p:nvSpPr>
          <p:spPr>
            <a:xfrm>
              <a:off x="5306387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370562" y="5961635"/>
              <a:ext cx="214413" cy="171339"/>
              <a:chOff x="5738813" y="3144838"/>
              <a:chExt cx="711200" cy="568325"/>
            </a:xfrm>
            <a:solidFill>
              <a:schemeClr val="accent1"/>
            </a:solidFill>
          </p:grpSpPr>
          <p:sp>
            <p:nvSpPr>
              <p:cNvPr id="52" name="Freeform 103"/>
              <p:cNvSpPr/>
              <p:nvPr/>
            </p:nvSpPr>
            <p:spPr bwMode="auto">
              <a:xfrm>
                <a:off x="5821363" y="3159126"/>
                <a:ext cx="533400" cy="371475"/>
              </a:xfrm>
              <a:custGeom>
                <a:avLst/>
                <a:gdLst>
                  <a:gd name="T0" fmla="*/ 22 w 336"/>
                  <a:gd name="T1" fmla="*/ 234 h 234"/>
                  <a:gd name="T2" fmla="*/ 0 w 336"/>
                  <a:gd name="T3" fmla="*/ 215 h 234"/>
                  <a:gd name="T4" fmla="*/ 135 w 336"/>
                  <a:gd name="T5" fmla="*/ 56 h 234"/>
                  <a:gd name="T6" fmla="*/ 216 w 336"/>
                  <a:gd name="T7" fmla="*/ 126 h 234"/>
                  <a:gd name="T8" fmla="*/ 312 w 336"/>
                  <a:gd name="T9" fmla="*/ 0 h 234"/>
                  <a:gd name="T10" fmla="*/ 336 w 336"/>
                  <a:gd name="T11" fmla="*/ 17 h 234"/>
                  <a:gd name="T12" fmla="*/ 219 w 336"/>
                  <a:gd name="T13" fmla="*/ 171 h 234"/>
                  <a:gd name="T14" fmla="*/ 137 w 336"/>
                  <a:gd name="T15" fmla="*/ 99 h 234"/>
                  <a:gd name="T16" fmla="*/ 22 w 336"/>
                  <a:gd name="T17" fmla="*/ 234 h 234"/>
                  <a:gd name="T18" fmla="*/ 22 w 336"/>
                  <a:gd name="T1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234">
                    <a:moveTo>
                      <a:pt x="22" y="234"/>
                    </a:moveTo>
                    <a:lnTo>
                      <a:pt x="0" y="215"/>
                    </a:lnTo>
                    <a:lnTo>
                      <a:pt x="135" y="56"/>
                    </a:lnTo>
                    <a:lnTo>
                      <a:pt x="216" y="126"/>
                    </a:lnTo>
                    <a:lnTo>
                      <a:pt x="312" y="0"/>
                    </a:lnTo>
                    <a:lnTo>
                      <a:pt x="336" y="17"/>
                    </a:lnTo>
                    <a:lnTo>
                      <a:pt x="219" y="171"/>
                    </a:lnTo>
                    <a:lnTo>
                      <a:pt x="137" y="99"/>
                    </a:lnTo>
                    <a:lnTo>
                      <a:pt x="22" y="234"/>
                    </a:lnTo>
                    <a:lnTo>
                      <a:pt x="22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6248401" y="3148013"/>
                <a:ext cx="117475" cy="119063"/>
              </a:xfrm>
              <a:custGeom>
                <a:avLst/>
                <a:gdLst>
                  <a:gd name="T0" fmla="*/ 0 w 74"/>
                  <a:gd name="T1" fmla="*/ 0 h 75"/>
                  <a:gd name="T2" fmla="*/ 74 w 74"/>
                  <a:gd name="T3" fmla="*/ 0 h 75"/>
                  <a:gd name="T4" fmla="*/ 74 w 74"/>
                  <a:gd name="T5" fmla="*/ 75 h 75"/>
                  <a:gd name="T6" fmla="*/ 0 w 74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0"/>
                    </a:moveTo>
                    <a:lnTo>
                      <a:pt x="74" y="0"/>
                    </a:lnTo>
                    <a:lnTo>
                      <a:pt x="74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5738813" y="3144838"/>
                <a:ext cx="711200" cy="568325"/>
              </a:xfrm>
              <a:custGeom>
                <a:avLst/>
                <a:gdLst>
                  <a:gd name="T0" fmla="*/ 448 w 448"/>
                  <a:gd name="T1" fmla="*/ 358 h 358"/>
                  <a:gd name="T2" fmla="*/ 0 w 448"/>
                  <a:gd name="T3" fmla="*/ 358 h 358"/>
                  <a:gd name="T4" fmla="*/ 0 w 448"/>
                  <a:gd name="T5" fmla="*/ 0 h 358"/>
                  <a:gd name="T6" fmla="*/ 26 w 448"/>
                  <a:gd name="T7" fmla="*/ 0 h 358"/>
                  <a:gd name="T8" fmla="*/ 26 w 448"/>
                  <a:gd name="T9" fmla="*/ 334 h 358"/>
                  <a:gd name="T10" fmla="*/ 448 w 448"/>
                  <a:gd name="T11" fmla="*/ 334 h 358"/>
                  <a:gd name="T12" fmla="*/ 448 w 448"/>
                  <a:gd name="T13" fmla="*/ 358 h 358"/>
                  <a:gd name="T14" fmla="*/ 448 w 448"/>
                  <a:gd name="T15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8" h="358">
                    <a:moveTo>
                      <a:pt x="448" y="358"/>
                    </a:moveTo>
                    <a:lnTo>
                      <a:pt x="0" y="358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334"/>
                    </a:lnTo>
                    <a:lnTo>
                      <a:pt x="448" y="334"/>
                    </a:lnTo>
                    <a:lnTo>
                      <a:pt x="448" y="358"/>
                    </a:lnTo>
                    <a:lnTo>
                      <a:pt x="448" y="3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106"/>
              <p:cNvSpPr>
                <a:spLocks noChangeArrowheads="1"/>
              </p:cNvSpPr>
              <p:nvPr/>
            </p:nvSpPr>
            <p:spPr bwMode="auto">
              <a:xfrm>
                <a:off x="5853113" y="3560763"/>
                <a:ext cx="79375" cy="122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107"/>
              <p:cNvSpPr>
                <a:spLocks noChangeArrowheads="1"/>
              </p:cNvSpPr>
              <p:nvPr/>
            </p:nvSpPr>
            <p:spPr bwMode="auto">
              <a:xfrm>
                <a:off x="5997576" y="3408363"/>
                <a:ext cx="79375" cy="274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Rectangle 108"/>
              <p:cNvSpPr>
                <a:spLocks noChangeArrowheads="1"/>
              </p:cNvSpPr>
              <p:nvPr/>
            </p:nvSpPr>
            <p:spPr bwMode="auto">
              <a:xfrm>
                <a:off x="6142038" y="3487738"/>
                <a:ext cx="79375" cy="195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Rectangle 109"/>
              <p:cNvSpPr>
                <a:spLocks noChangeArrowheads="1"/>
              </p:cNvSpPr>
              <p:nvPr/>
            </p:nvSpPr>
            <p:spPr bwMode="auto">
              <a:xfrm>
                <a:off x="6286501" y="3305176"/>
                <a:ext cx="79375" cy="377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924618" y="5875923"/>
            <a:ext cx="342764" cy="342764"/>
            <a:chOff x="5924618" y="5875923"/>
            <a:chExt cx="342764" cy="342764"/>
          </a:xfrm>
        </p:grpSpPr>
        <p:sp>
          <p:nvSpPr>
            <p:cNvPr id="44" name="椭圆 43"/>
            <p:cNvSpPr/>
            <p:nvPr/>
          </p:nvSpPr>
          <p:spPr>
            <a:xfrm>
              <a:off x="5924618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999323" y="5949431"/>
              <a:ext cx="193355" cy="195748"/>
              <a:chOff x="5778500" y="3105150"/>
              <a:chExt cx="641350" cy="649288"/>
            </a:xfrm>
            <a:solidFill>
              <a:schemeClr val="accent1"/>
            </a:solidFill>
          </p:grpSpPr>
          <p:sp>
            <p:nvSpPr>
              <p:cNvPr id="45" name="Freeform 425"/>
              <p:cNvSpPr/>
              <p:nvPr/>
            </p:nvSpPr>
            <p:spPr bwMode="auto">
              <a:xfrm>
                <a:off x="5959475" y="3227388"/>
                <a:ext cx="217488" cy="438150"/>
              </a:xfrm>
              <a:custGeom>
                <a:avLst/>
                <a:gdLst>
                  <a:gd name="T0" fmla="*/ 36 w 137"/>
                  <a:gd name="T1" fmla="*/ 276 h 276"/>
                  <a:gd name="T2" fmla="*/ 101 w 137"/>
                  <a:gd name="T3" fmla="*/ 276 h 276"/>
                  <a:gd name="T4" fmla="*/ 101 w 137"/>
                  <a:gd name="T5" fmla="*/ 69 h 276"/>
                  <a:gd name="T6" fmla="*/ 137 w 137"/>
                  <a:gd name="T7" fmla="*/ 69 h 276"/>
                  <a:gd name="T8" fmla="*/ 67 w 137"/>
                  <a:gd name="T9" fmla="*/ 0 h 276"/>
                  <a:gd name="T10" fmla="*/ 0 w 137"/>
                  <a:gd name="T11" fmla="*/ 69 h 276"/>
                  <a:gd name="T12" fmla="*/ 36 w 137"/>
                  <a:gd name="T13" fmla="*/ 69 h 276"/>
                  <a:gd name="T14" fmla="*/ 36 w 137"/>
                  <a:gd name="T15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7" h="276">
                    <a:moveTo>
                      <a:pt x="36" y="276"/>
                    </a:moveTo>
                    <a:lnTo>
                      <a:pt x="101" y="276"/>
                    </a:lnTo>
                    <a:lnTo>
                      <a:pt x="101" y="69"/>
                    </a:lnTo>
                    <a:lnTo>
                      <a:pt x="137" y="69"/>
                    </a:lnTo>
                    <a:lnTo>
                      <a:pt x="67" y="0"/>
                    </a:lnTo>
                    <a:lnTo>
                      <a:pt x="0" y="69"/>
                    </a:lnTo>
                    <a:lnTo>
                      <a:pt x="36" y="69"/>
                    </a:lnTo>
                    <a:lnTo>
                      <a:pt x="36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6"/>
              <p:cNvSpPr/>
              <p:nvPr/>
            </p:nvSpPr>
            <p:spPr bwMode="auto">
              <a:xfrm>
                <a:off x="5783263" y="3398838"/>
                <a:ext cx="214313" cy="266700"/>
              </a:xfrm>
              <a:custGeom>
                <a:avLst/>
                <a:gdLst>
                  <a:gd name="T0" fmla="*/ 36 w 135"/>
                  <a:gd name="T1" fmla="*/ 168 h 168"/>
                  <a:gd name="T2" fmla="*/ 98 w 135"/>
                  <a:gd name="T3" fmla="*/ 168 h 168"/>
                  <a:gd name="T4" fmla="*/ 98 w 135"/>
                  <a:gd name="T5" fmla="*/ 70 h 168"/>
                  <a:gd name="T6" fmla="*/ 135 w 135"/>
                  <a:gd name="T7" fmla="*/ 70 h 168"/>
                  <a:gd name="T8" fmla="*/ 67 w 135"/>
                  <a:gd name="T9" fmla="*/ 0 h 168"/>
                  <a:gd name="T10" fmla="*/ 0 w 135"/>
                  <a:gd name="T11" fmla="*/ 70 h 168"/>
                  <a:gd name="T12" fmla="*/ 36 w 135"/>
                  <a:gd name="T13" fmla="*/ 70 h 168"/>
                  <a:gd name="T14" fmla="*/ 36 w 135"/>
                  <a:gd name="T1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168">
                    <a:moveTo>
                      <a:pt x="36" y="168"/>
                    </a:moveTo>
                    <a:lnTo>
                      <a:pt x="98" y="168"/>
                    </a:lnTo>
                    <a:lnTo>
                      <a:pt x="98" y="70"/>
                    </a:lnTo>
                    <a:lnTo>
                      <a:pt x="135" y="70"/>
                    </a:lnTo>
                    <a:lnTo>
                      <a:pt x="67" y="0"/>
                    </a:lnTo>
                    <a:lnTo>
                      <a:pt x="0" y="70"/>
                    </a:lnTo>
                    <a:lnTo>
                      <a:pt x="36" y="70"/>
                    </a:lnTo>
                    <a:lnTo>
                      <a:pt x="36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Rectangle 427"/>
              <p:cNvSpPr>
                <a:spLocks noChangeArrowheads="1"/>
              </p:cNvSpPr>
              <p:nvPr/>
            </p:nvSpPr>
            <p:spPr bwMode="auto">
              <a:xfrm>
                <a:off x="5778500" y="3692525"/>
                <a:ext cx="641350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428"/>
              <p:cNvSpPr>
                <a:spLocks noChangeArrowheads="1"/>
              </p:cNvSpPr>
              <p:nvPr/>
            </p:nvSpPr>
            <p:spPr bwMode="auto">
              <a:xfrm>
                <a:off x="6248400" y="3105150"/>
                <a:ext cx="88900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29"/>
              <p:cNvSpPr/>
              <p:nvPr/>
            </p:nvSpPr>
            <p:spPr bwMode="auto">
              <a:xfrm>
                <a:off x="6188075" y="3222625"/>
                <a:ext cx="206375" cy="442913"/>
              </a:xfrm>
              <a:custGeom>
                <a:avLst/>
                <a:gdLst>
                  <a:gd name="T0" fmla="*/ 7 w 54"/>
                  <a:gd name="T1" fmla="*/ 61 h 116"/>
                  <a:gd name="T2" fmla="*/ 8 w 54"/>
                  <a:gd name="T3" fmla="*/ 61 h 116"/>
                  <a:gd name="T4" fmla="*/ 9 w 54"/>
                  <a:gd name="T5" fmla="*/ 61 h 116"/>
                  <a:gd name="T6" fmla="*/ 11 w 54"/>
                  <a:gd name="T7" fmla="*/ 116 h 116"/>
                  <a:gd name="T8" fmla="*/ 26 w 54"/>
                  <a:gd name="T9" fmla="*/ 116 h 116"/>
                  <a:gd name="T10" fmla="*/ 26 w 54"/>
                  <a:gd name="T11" fmla="*/ 61 h 116"/>
                  <a:gd name="T12" fmla="*/ 28 w 54"/>
                  <a:gd name="T13" fmla="*/ 61 h 116"/>
                  <a:gd name="T14" fmla="*/ 30 w 54"/>
                  <a:gd name="T15" fmla="*/ 116 h 116"/>
                  <a:gd name="T16" fmla="*/ 45 w 54"/>
                  <a:gd name="T17" fmla="*/ 116 h 116"/>
                  <a:gd name="T18" fmla="*/ 45 w 54"/>
                  <a:gd name="T19" fmla="*/ 61 h 116"/>
                  <a:gd name="T20" fmla="*/ 46 w 54"/>
                  <a:gd name="T21" fmla="*/ 61 h 116"/>
                  <a:gd name="T22" fmla="*/ 47 w 54"/>
                  <a:gd name="T23" fmla="*/ 61 h 116"/>
                  <a:gd name="T24" fmla="*/ 47 w 54"/>
                  <a:gd name="T25" fmla="*/ 61 h 116"/>
                  <a:gd name="T26" fmla="*/ 54 w 54"/>
                  <a:gd name="T27" fmla="*/ 61 h 116"/>
                  <a:gd name="T28" fmla="*/ 50 w 54"/>
                  <a:gd name="T29" fmla="*/ 8 h 116"/>
                  <a:gd name="T30" fmla="*/ 43 w 54"/>
                  <a:gd name="T31" fmla="*/ 1 h 116"/>
                  <a:gd name="T32" fmla="*/ 37 w 54"/>
                  <a:gd name="T33" fmla="*/ 0 h 116"/>
                  <a:gd name="T34" fmla="*/ 37 w 54"/>
                  <a:gd name="T35" fmla="*/ 1 h 116"/>
                  <a:gd name="T36" fmla="*/ 41 w 54"/>
                  <a:gd name="T37" fmla="*/ 5 h 116"/>
                  <a:gd name="T38" fmla="*/ 36 w 54"/>
                  <a:gd name="T39" fmla="*/ 8 h 116"/>
                  <a:gd name="T40" fmla="*/ 38 w 54"/>
                  <a:gd name="T41" fmla="*/ 12 h 116"/>
                  <a:gd name="T42" fmla="*/ 31 w 54"/>
                  <a:gd name="T43" fmla="*/ 28 h 116"/>
                  <a:gd name="T44" fmla="*/ 30 w 54"/>
                  <a:gd name="T45" fmla="*/ 6 h 116"/>
                  <a:gd name="T46" fmla="*/ 31 w 54"/>
                  <a:gd name="T47" fmla="*/ 5 h 116"/>
                  <a:gd name="T48" fmla="*/ 30 w 54"/>
                  <a:gd name="T49" fmla="*/ 0 h 116"/>
                  <a:gd name="T50" fmla="*/ 25 w 54"/>
                  <a:gd name="T51" fmla="*/ 0 h 116"/>
                  <a:gd name="T52" fmla="*/ 23 w 54"/>
                  <a:gd name="T53" fmla="*/ 5 h 116"/>
                  <a:gd name="T54" fmla="*/ 24 w 54"/>
                  <a:gd name="T55" fmla="*/ 6 h 116"/>
                  <a:gd name="T56" fmla="*/ 23 w 54"/>
                  <a:gd name="T57" fmla="*/ 29 h 116"/>
                  <a:gd name="T58" fmla="*/ 16 w 54"/>
                  <a:gd name="T59" fmla="*/ 12 h 116"/>
                  <a:gd name="T60" fmla="*/ 18 w 54"/>
                  <a:gd name="T61" fmla="*/ 8 h 116"/>
                  <a:gd name="T62" fmla="*/ 13 w 54"/>
                  <a:gd name="T63" fmla="*/ 5 h 116"/>
                  <a:gd name="T64" fmla="*/ 17 w 54"/>
                  <a:gd name="T65" fmla="*/ 1 h 116"/>
                  <a:gd name="T66" fmla="*/ 17 w 54"/>
                  <a:gd name="T67" fmla="*/ 0 h 116"/>
                  <a:gd name="T68" fmla="*/ 11 w 54"/>
                  <a:gd name="T69" fmla="*/ 1 h 116"/>
                  <a:gd name="T70" fmla="*/ 4 w 54"/>
                  <a:gd name="T71" fmla="*/ 8 h 116"/>
                  <a:gd name="T72" fmla="*/ 0 w 54"/>
                  <a:gd name="T73" fmla="*/ 61 h 116"/>
                  <a:gd name="T74" fmla="*/ 7 w 54"/>
                  <a:gd name="T75" fmla="*/ 61 h 116"/>
                  <a:gd name="T76" fmla="*/ 7 w 54"/>
                  <a:gd name="T77" fmla="*/ 6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116">
                    <a:moveTo>
                      <a:pt x="7" y="61"/>
                    </a:move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9" y="61"/>
                      <a:pt x="9" y="61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7" y="100"/>
                      <a:pt x="27" y="72"/>
                      <a:pt x="26" y="61"/>
                    </a:cubicBezTo>
                    <a:cubicBezTo>
                      <a:pt x="27" y="61"/>
                      <a:pt x="27" y="61"/>
                      <a:pt x="28" y="61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6" y="100"/>
                      <a:pt x="45" y="72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9" y="61"/>
                      <a:pt x="52" y="61"/>
                      <a:pt x="54" y="6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7" y="1"/>
                      <a:pt x="43" y="1"/>
                    </a:cubicBezTo>
                    <a:cubicBezTo>
                      <a:pt x="43" y="1"/>
                      <a:pt x="38" y="1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1" y="1"/>
                      <a:pt x="11" y="1"/>
                    </a:cubicBezTo>
                    <a:cubicBezTo>
                      <a:pt x="8" y="1"/>
                      <a:pt x="5" y="4"/>
                      <a:pt x="4" y="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61"/>
                      <a:pt x="5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542850" y="5875923"/>
            <a:ext cx="342764" cy="342764"/>
            <a:chOff x="6542850" y="5875923"/>
            <a:chExt cx="342764" cy="342764"/>
          </a:xfrm>
        </p:grpSpPr>
        <p:sp>
          <p:nvSpPr>
            <p:cNvPr id="40" name="椭圆 39"/>
            <p:cNvSpPr/>
            <p:nvPr/>
          </p:nvSpPr>
          <p:spPr>
            <a:xfrm>
              <a:off x="6542850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626221" y="5960251"/>
              <a:ext cx="200055" cy="198141"/>
              <a:chOff x="5767388" y="3098800"/>
              <a:chExt cx="663575" cy="657225"/>
            </a:xfrm>
            <a:solidFill>
              <a:schemeClr val="accent1"/>
            </a:solidFill>
          </p:grpSpPr>
          <p:sp>
            <p:nvSpPr>
              <p:cNvPr id="41" name="Freeform 253"/>
              <p:cNvSpPr>
                <a:spLocks noEditPoints="1"/>
              </p:cNvSpPr>
              <p:nvPr/>
            </p:nvSpPr>
            <p:spPr bwMode="auto">
              <a:xfrm>
                <a:off x="5767388" y="3098800"/>
                <a:ext cx="663575" cy="519113"/>
              </a:xfrm>
              <a:custGeom>
                <a:avLst/>
                <a:gdLst>
                  <a:gd name="T0" fmla="*/ 165 w 174"/>
                  <a:gd name="T1" fmla="*/ 0 h 136"/>
                  <a:gd name="T2" fmla="*/ 9 w 174"/>
                  <a:gd name="T3" fmla="*/ 0 h 136"/>
                  <a:gd name="T4" fmla="*/ 0 w 174"/>
                  <a:gd name="T5" fmla="*/ 9 h 136"/>
                  <a:gd name="T6" fmla="*/ 0 w 174"/>
                  <a:gd name="T7" fmla="*/ 128 h 136"/>
                  <a:gd name="T8" fmla="*/ 9 w 174"/>
                  <a:gd name="T9" fmla="*/ 136 h 136"/>
                  <a:gd name="T10" fmla="*/ 50 w 174"/>
                  <a:gd name="T11" fmla="*/ 136 h 136"/>
                  <a:gd name="T12" fmla="*/ 41 w 174"/>
                  <a:gd name="T13" fmla="*/ 121 h 136"/>
                  <a:gd name="T14" fmla="*/ 17 w 174"/>
                  <a:gd name="T15" fmla="*/ 121 h 136"/>
                  <a:gd name="T16" fmla="*/ 17 w 174"/>
                  <a:gd name="T17" fmla="*/ 16 h 136"/>
                  <a:gd name="T18" fmla="*/ 157 w 174"/>
                  <a:gd name="T19" fmla="*/ 16 h 136"/>
                  <a:gd name="T20" fmla="*/ 157 w 174"/>
                  <a:gd name="T21" fmla="*/ 121 h 136"/>
                  <a:gd name="T22" fmla="*/ 133 w 174"/>
                  <a:gd name="T23" fmla="*/ 121 h 136"/>
                  <a:gd name="T24" fmla="*/ 133 w 174"/>
                  <a:gd name="T25" fmla="*/ 127 h 136"/>
                  <a:gd name="T26" fmla="*/ 131 w 174"/>
                  <a:gd name="T27" fmla="*/ 136 h 136"/>
                  <a:gd name="T28" fmla="*/ 165 w 174"/>
                  <a:gd name="T29" fmla="*/ 136 h 136"/>
                  <a:gd name="T30" fmla="*/ 174 w 174"/>
                  <a:gd name="T31" fmla="*/ 128 h 136"/>
                  <a:gd name="T32" fmla="*/ 174 w 174"/>
                  <a:gd name="T33" fmla="*/ 9 h 136"/>
                  <a:gd name="T34" fmla="*/ 165 w 174"/>
                  <a:gd name="T35" fmla="*/ 0 h 136"/>
                  <a:gd name="T36" fmla="*/ 8 w 174"/>
                  <a:gd name="T37" fmla="*/ 74 h 136"/>
                  <a:gd name="T38" fmla="*/ 3 w 174"/>
                  <a:gd name="T39" fmla="*/ 68 h 136"/>
                  <a:gd name="T40" fmla="*/ 8 w 174"/>
                  <a:gd name="T41" fmla="*/ 63 h 136"/>
                  <a:gd name="T42" fmla="*/ 14 w 174"/>
                  <a:gd name="T43" fmla="*/ 68 h 136"/>
                  <a:gd name="T44" fmla="*/ 8 w 174"/>
                  <a:gd name="T45" fmla="*/ 7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4" h="136">
                    <a:moveTo>
                      <a:pt x="16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2"/>
                      <a:pt x="4" y="136"/>
                      <a:pt x="9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46" y="131"/>
                      <a:pt x="43" y="126"/>
                      <a:pt x="41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33" y="130"/>
                      <a:pt x="132" y="133"/>
                      <a:pt x="131" y="136"/>
                    </a:cubicBezTo>
                    <a:cubicBezTo>
                      <a:pt x="165" y="136"/>
                      <a:pt x="165" y="136"/>
                      <a:pt x="165" y="136"/>
                    </a:cubicBezTo>
                    <a:cubicBezTo>
                      <a:pt x="170" y="136"/>
                      <a:pt x="174" y="132"/>
                      <a:pt x="174" y="128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4"/>
                      <a:pt x="170" y="0"/>
                      <a:pt x="165" y="0"/>
                    </a:cubicBezTo>
                    <a:close/>
                    <a:moveTo>
                      <a:pt x="8" y="74"/>
                    </a:moveTo>
                    <a:cubicBezTo>
                      <a:pt x="5" y="74"/>
                      <a:pt x="3" y="71"/>
                      <a:pt x="3" y="68"/>
                    </a:cubicBezTo>
                    <a:cubicBezTo>
                      <a:pt x="3" y="65"/>
                      <a:pt x="5" y="63"/>
                      <a:pt x="8" y="63"/>
                    </a:cubicBezTo>
                    <a:cubicBezTo>
                      <a:pt x="11" y="63"/>
                      <a:pt x="14" y="65"/>
                      <a:pt x="14" y="68"/>
                    </a:cubicBezTo>
                    <a:cubicBezTo>
                      <a:pt x="14" y="71"/>
                      <a:pt x="11" y="74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4"/>
              <p:cNvSpPr/>
              <p:nvPr/>
            </p:nvSpPr>
            <p:spPr bwMode="auto">
              <a:xfrm>
                <a:off x="5913438" y="3235325"/>
                <a:ext cx="334963" cy="520700"/>
              </a:xfrm>
              <a:custGeom>
                <a:avLst/>
                <a:gdLst>
                  <a:gd name="T0" fmla="*/ 88 w 88"/>
                  <a:gd name="T1" fmla="*/ 72 h 136"/>
                  <a:gd name="T2" fmla="*/ 88 w 88"/>
                  <a:gd name="T3" fmla="*/ 69 h 136"/>
                  <a:gd name="T4" fmla="*/ 88 w 88"/>
                  <a:gd name="T5" fmla="*/ 47 h 136"/>
                  <a:gd name="T6" fmla="*/ 81 w 88"/>
                  <a:gd name="T7" fmla="*/ 40 h 136"/>
                  <a:gd name="T8" fmla="*/ 73 w 88"/>
                  <a:gd name="T9" fmla="*/ 47 h 136"/>
                  <a:gd name="T10" fmla="*/ 73 w 88"/>
                  <a:gd name="T11" fmla="*/ 49 h 136"/>
                  <a:gd name="T12" fmla="*/ 72 w 88"/>
                  <a:gd name="T13" fmla="*/ 48 h 136"/>
                  <a:gd name="T14" fmla="*/ 72 w 88"/>
                  <a:gd name="T15" fmla="*/ 37 h 136"/>
                  <a:gd name="T16" fmla="*/ 64 w 88"/>
                  <a:gd name="T17" fmla="*/ 30 h 136"/>
                  <a:gd name="T18" fmla="*/ 57 w 88"/>
                  <a:gd name="T19" fmla="*/ 37 h 136"/>
                  <a:gd name="T20" fmla="*/ 57 w 88"/>
                  <a:gd name="T21" fmla="*/ 43 h 136"/>
                  <a:gd name="T22" fmla="*/ 55 w 88"/>
                  <a:gd name="T23" fmla="*/ 43 h 136"/>
                  <a:gd name="T24" fmla="*/ 55 w 88"/>
                  <a:gd name="T25" fmla="*/ 31 h 136"/>
                  <a:gd name="T26" fmla="*/ 48 w 88"/>
                  <a:gd name="T27" fmla="*/ 24 h 136"/>
                  <a:gd name="T28" fmla="*/ 40 w 88"/>
                  <a:gd name="T29" fmla="*/ 31 h 136"/>
                  <a:gd name="T30" fmla="*/ 40 w 88"/>
                  <a:gd name="T31" fmla="*/ 40 h 136"/>
                  <a:gd name="T32" fmla="*/ 38 w 88"/>
                  <a:gd name="T33" fmla="*/ 41 h 136"/>
                  <a:gd name="T34" fmla="*/ 38 w 88"/>
                  <a:gd name="T35" fmla="*/ 7 h 136"/>
                  <a:gd name="T36" fmla="*/ 31 w 88"/>
                  <a:gd name="T37" fmla="*/ 0 h 136"/>
                  <a:gd name="T38" fmla="*/ 24 w 88"/>
                  <a:gd name="T39" fmla="*/ 7 h 136"/>
                  <a:gd name="T40" fmla="*/ 24 w 88"/>
                  <a:gd name="T41" fmla="*/ 67 h 136"/>
                  <a:gd name="T42" fmla="*/ 22 w 88"/>
                  <a:gd name="T43" fmla="*/ 56 h 136"/>
                  <a:gd name="T44" fmla="*/ 8 w 88"/>
                  <a:gd name="T45" fmla="*/ 40 h 136"/>
                  <a:gd name="T46" fmla="*/ 1 w 88"/>
                  <a:gd name="T47" fmla="*/ 46 h 136"/>
                  <a:gd name="T48" fmla="*/ 8 w 88"/>
                  <a:gd name="T49" fmla="*/ 73 h 136"/>
                  <a:gd name="T50" fmla="*/ 20 w 88"/>
                  <a:gd name="T51" fmla="*/ 98 h 136"/>
                  <a:gd name="T52" fmla="*/ 22 w 88"/>
                  <a:gd name="T53" fmla="*/ 101 h 136"/>
                  <a:gd name="T54" fmla="*/ 32 w 88"/>
                  <a:gd name="T55" fmla="*/ 111 h 136"/>
                  <a:gd name="T56" fmla="*/ 32 w 88"/>
                  <a:gd name="T57" fmla="*/ 136 h 136"/>
                  <a:gd name="T58" fmla="*/ 81 w 88"/>
                  <a:gd name="T59" fmla="*/ 136 h 136"/>
                  <a:gd name="T60" fmla="*/ 81 w 88"/>
                  <a:gd name="T61" fmla="*/ 110 h 136"/>
                  <a:gd name="T62" fmla="*/ 87 w 88"/>
                  <a:gd name="T63" fmla="*/ 91 h 136"/>
                  <a:gd name="T64" fmla="*/ 88 w 88"/>
                  <a:gd name="T65" fmla="*/ 72 h 136"/>
                  <a:gd name="T66" fmla="*/ 88 w 88"/>
                  <a:gd name="T67" fmla="*/ 72 h 136"/>
                  <a:gd name="T68" fmla="*/ 88 w 88"/>
                  <a:gd name="T69" fmla="*/ 7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136">
                    <a:moveTo>
                      <a:pt x="88" y="72"/>
                    </a:moveTo>
                    <a:cubicBezTo>
                      <a:pt x="88" y="71"/>
                      <a:pt x="88" y="70"/>
                      <a:pt x="88" y="6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3"/>
                      <a:pt x="85" y="40"/>
                      <a:pt x="81" y="40"/>
                    </a:cubicBezTo>
                    <a:cubicBezTo>
                      <a:pt x="77" y="40"/>
                      <a:pt x="73" y="43"/>
                      <a:pt x="73" y="47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2" y="48"/>
                      <a:pt x="72" y="48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3"/>
                      <a:pt x="68" y="30"/>
                      <a:pt x="64" y="30"/>
                    </a:cubicBezTo>
                    <a:cubicBezTo>
                      <a:pt x="60" y="30"/>
                      <a:pt x="57" y="33"/>
                      <a:pt x="57" y="37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6" y="43"/>
                      <a:pt x="56" y="43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0" y="27"/>
                      <a:pt x="40" y="31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39" y="40"/>
                      <a:pt x="38" y="4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27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2" y="63"/>
                      <a:pt x="22" y="59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0"/>
                      <a:pt x="0" y="43"/>
                      <a:pt x="1" y="46"/>
                    </a:cubicBezTo>
                    <a:cubicBezTo>
                      <a:pt x="2" y="48"/>
                      <a:pt x="7" y="60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0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5" y="104"/>
                      <a:pt x="87" y="97"/>
                      <a:pt x="87" y="91"/>
                    </a:cubicBezTo>
                    <a:cubicBezTo>
                      <a:pt x="88" y="85"/>
                      <a:pt x="88" y="7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161082" y="5875923"/>
            <a:ext cx="342764" cy="342764"/>
            <a:chOff x="7161082" y="5875923"/>
            <a:chExt cx="342764" cy="342764"/>
          </a:xfrm>
        </p:grpSpPr>
        <p:sp>
          <p:nvSpPr>
            <p:cNvPr id="22" name="椭圆 21"/>
            <p:cNvSpPr/>
            <p:nvPr/>
          </p:nvSpPr>
          <p:spPr>
            <a:xfrm>
              <a:off x="7161082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 flipH="1">
              <a:off x="7229508" y="5947390"/>
              <a:ext cx="205911" cy="199830"/>
              <a:chOff x="5719763" y="3063875"/>
              <a:chExt cx="752475" cy="730250"/>
            </a:xfrm>
            <a:solidFill>
              <a:schemeClr val="accent1"/>
            </a:solidFill>
          </p:grpSpPr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6161088" y="3098800"/>
                <a:ext cx="95250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55"/>
              <p:cNvSpPr>
                <a:spLocks noChangeArrowheads="1"/>
              </p:cNvSpPr>
              <p:nvPr/>
            </p:nvSpPr>
            <p:spPr bwMode="auto">
              <a:xfrm>
                <a:off x="6210301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56"/>
              <p:cNvSpPr/>
              <p:nvPr/>
            </p:nvSpPr>
            <p:spPr bwMode="auto">
              <a:xfrm>
                <a:off x="6191251" y="3235325"/>
                <a:ext cx="33338" cy="33338"/>
              </a:xfrm>
              <a:custGeom>
                <a:avLst/>
                <a:gdLst>
                  <a:gd name="T0" fmla="*/ 17 w 21"/>
                  <a:gd name="T1" fmla="*/ 0 h 21"/>
                  <a:gd name="T2" fmla="*/ 21 w 21"/>
                  <a:gd name="T3" fmla="*/ 12 h 21"/>
                  <a:gd name="T4" fmla="*/ 12 w 21"/>
                  <a:gd name="T5" fmla="*/ 21 h 21"/>
                  <a:gd name="T6" fmla="*/ 0 w 21"/>
                  <a:gd name="T7" fmla="*/ 12 h 21"/>
                  <a:gd name="T8" fmla="*/ 5 w 21"/>
                  <a:gd name="T9" fmla="*/ 0 h 21"/>
                  <a:gd name="T10" fmla="*/ 17 w 2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1">
                    <a:moveTo>
                      <a:pt x="17" y="0"/>
                    </a:moveTo>
                    <a:lnTo>
                      <a:pt x="21" y="12"/>
                    </a:lnTo>
                    <a:lnTo>
                      <a:pt x="12" y="21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57"/>
              <p:cNvSpPr/>
              <p:nvPr/>
            </p:nvSpPr>
            <p:spPr bwMode="auto">
              <a:xfrm>
                <a:off x="6191251" y="3257550"/>
                <a:ext cx="33338" cy="141288"/>
              </a:xfrm>
              <a:custGeom>
                <a:avLst/>
                <a:gdLst>
                  <a:gd name="T0" fmla="*/ 19 w 21"/>
                  <a:gd name="T1" fmla="*/ 0 h 89"/>
                  <a:gd name="T2" fmla="*/ 21 w 21"/>
                  <a:gd name="T3" fmla="*/ 82 h 89"/>
                  <a:gd name="T4" fmla="*/ 12 w 21"/>
                  <a:gd name="T5" fmla="*/ 89 h 89"/>
                  <a:gd name="T6" fmla="*/ 0 w 21"/>
                  <a:gd name="T7" fmla="*/ 82 h 89"/>
                  <a:gd name="T8" fmla="*/ 5 w 21"/>
                  <a:gd name="T9" fmla="*/ 0 h 89"/>
                  <a:gd name="T10" fmla="*/ 19 w 21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9">
                    <a:moveTo>
                      <a:pt x="19" y="0"/>
                    </a:moveTo>
                    <a:lnTo>
                      <a:pt x="21" y="82"/>
                    </a:lnTo>
                    <a:lnTo>
                      <a:pt x="12" y="89"/>
                    </a:lnTo>
                    <a:lnTo>
                      <a:pt x="0" y="82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58"/>
              <p:cNvSpPr>
                <a:spLocks noChangeArrowheads="1"/>
              </p:cNvSpPr>
              <p:nvPr/>
            </p:nvSpPr>
            <p:spPr bwMode="auto">
              <a:xfrm>
                <a:off x="5856288" y="3063875"/>
                <a:ext cx="111125" cy="133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59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5722938" y="3322638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Rectangle 161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62"/>
              <p:cNvSpPr/>
              <p:nvPr/>
            </p:nvSpPr>
            <p:spPr bwMode="auto">
              <a:xfrm>
                <a:off x="5894388" y="3205163"/>
                <a:ext cx="34925" cy="41275"/>
              </a:xfrm>
              <a:custGeom>
                <a:avLst/>
                <a:gdLst>
                  <a:gd name="T0" fmla="*/ 19 w 22"/>
                  <a:gd name="T1" fmla="*/ 0 h 26"/>
                  <a:gd name="T2" fmla="*/ 22 w 22"/>
                  <a:gd name="T3" fmla="*/ 16 h 26"/>
                  <a:gd name="T4" fmla="*/ 12 w 22"/>
                  <a:gd name="T5" fmla="*/ 26 h 26"/>
                  <a:gd name="T6" fmla="*/ 0 w 22"/>
                  <a:gd name="T7" fmla="*/ 16 h 26"/>
                  <a:gd name="T8" fmla="*/ 5 w 22"/>
                  <a:gd name="T9" fmla="*/ 0 h 26"/>
                  <a:gd name="T10" fmla="*/ 19 w 22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6">
                    <a:moveTo>
                      <a:pt x="19" y="0"/>
                    </a:moveTo>
                    <a:lnTo>
                      <a:pt x="22" y="16"/>
                    </a:lnTo>
                    <a:lnTo>
                      <a:pt x="12" y="26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5891213" y="3235325"/>
                <a:ext cx="41275" cy="166688"/>
              </a:xfrm>
              <a:custGeom>
                <a:avLst/>
                <a:gdLst>
                  <a:gd name="T0" fmla="*/ 21 w 26"/>
                  <a:gd name="T1" fmla="*/ 0 h 105"/>
                  <a:gd name="T2" fmla="*/ 26 w 26"/>
                  <a:gd name="T3" fmla="*/ 96 h 105"/>
                  <a:gd name="T4" fmla="*/ 14 w 26"/>
                  <a:gd name="T5" fmla="*/ 105 h 105"/>
                  <a:gd name="T6" fmla="*/ 0 w 26"/>
                  <a:gd name="T7" fmla="*/ 96 h 105"/>
                  <a:gd name="T8" fmla="*/ 4 w 26"/>
                  <a:gd name="T9" fmla="*/ 0 h 105"/>
                  <a:gd name="T10" fmla="*/ 21 w 26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05">
                    <a:moveTo>
                      <a:pt x="21" y="0"/>
                    </a:moveTo>
                    <a:lnTo>
                      <a:pt x="26" y="96"/>
                    </a:lnTo>
                    <a:lnTo>
                      <a:pt x="14" y="105"/>
                    </a:lnTo>
                    <a:lnTo>
                      <a:pt x="0" y="96"/>
                    </a:lnTo>
                    <a:lnTo>
                      <a:pt x="4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4"/>
              <p:cNvSpPr>
                <a:spLocks noEditPoints="1"/>
              </p:cNvSpPr>
              <p:nvPr/>
            </p:nvSpPr>
            <p:spPr bwMode="auto">
              <a:xfrm>
                <a:off x="5719763" y="3211513"/>
                <a:ext cx="373063" cy="547688"/>
              </a:xfrm>
              <a:custGeom>
                <a:avLst/>
                <a:gdLst>
                  <a:gd name="T0" fmla="*/ 60 w 98"/>
                  <a:gd name="T1" fmla="*/ 74 h 144"/>
                  <a:gd name="T2" fmla="*/ 75 w 98"/>
                  <a:gd name="T3" fmla="*/ 57 h 144"/>
                  <a:gd name="T4" fmla="*/ 74 w 98"/>
                  <a:gd name="T5" fmla="*/ 36 h 144"/>
                  <a:gd name="T6" fmla="*/ 77 w 98"/>
                  <a:gd name="T7" fmla="*/ 40 h 144"/>
                  <a:gd name="T8" fmla="*/ 78 w 98"/>
                  <a:gd name="T9" fmla="*/ 57 h 144"/>
                  <a:gd name="T10" fmla="*/ 98 w 98"/>
                  <a:gd name="T11" fmla="*/ 57 h 144"/>
                  <a:gd name="T12" fmla="*/ 92 w 98"/>
                  <a:gd name="T13" fmla="*/ 31 h 144"/>
                  <a:gd name="T14" fmla="*/ 74 w 98"/>
                  <a:gd name="T15" fmla="*/ 4 h 144"/>
                  <a:gd name="T16" fmla="*/ 63 w 98"/>
                  <a:gd name="T17" fmla="*/ 0 h 144"/>
                  <a:gd name="T18" fmla="*/ 63 w 98"/>
                  <a:gd name="T19" fmla="*/ 0 h 144"/>
                  <a:gd name="T20" fmla="*/ 69 w 98"/>
                  <a:gd name="T21" fmla="*/ 5 h 144"/>
                  <a:gd name="T22" fmla="*/ 61 w 98"/>
                  <a:gd name="T23" fmla="*/ 9 h 144"/>
                  <a:gd name="T24" fmla="*/ 65 w 98"/>
                  <a:gd name="T25" fmla="*/ 15 h 144"/>
                  <a:gd name="T26" fmla="*/ 51 w 98"/>
                  <a:gd name="T27" fmla="*/ 46 h 144"/>
                  <a:gd name="T28" fmla="*/ 51 w 98"/>
                  <a:gd name="T29" fmla="*/ 46 h 144"/>
                  <a:gd name="T30" fmla="*/ 51 w 98"/>
                  <a:gd name="T31" fmla="*/ 46 h 144"/>
                  <a:gd name="T32" fmla="*/ 51 w 98"/>
                  <a:gd name="T33" fmla="*/ 46 h 144"/>
                  <a:gd name="T34" fmla="*/ 51 w 98"/>
                  <a:gd name="T35" fmla="*/ 46 h 144"/>
                  <a:gd name="T36" fmla="*/ 36 w 98"/>
                  <a:gd name="T37" fmla="*/ 15 h 144"/>
                  <a:gd name="T38" fmla="*/ 40 w 98"/>
                  <a:gd name="T39" fmla="*/ 9 h 144"/>
                  <a:gd name="T40" fmla="*/ 33 w 98"/>
                  <a:gd name="T41" fmla="*/ 5 h 144"/>
                  <a:gd name="T42" fmla="*/ 39 w 98"/>
                  <a:gd name="T43" fmla="*/ 0 h 144"/>
                  <a:gd name="T44" fmla="*/ 39 w 98"/>
                  <a:gd name="T45" fmla="*/ 0 h 144"/>
                  <a:gd name="T46" fmla="*/ 31 w 98"/>
                  <a:gd name="T47" fmla="*/ 0 h 144"/>
                  <a:gd name="T48" fmla="*/ 25 w 98"/>
                  <a:gd name="T49" fmla="*/ 3 h 144"/>
                  <a:gd name="T50" fmla="*/ 1 w 98"/>
                  <a:gd name="T51" fmla="*/ 29 h 144"/>
                  <a:gd name="T52" fmla="*/ 1 w 98"/>
                  <a:gd name="T53" fmla="*/ 29 h 144"/>
                  <a:gd name="T54" fmla="*/ 1 w 98"/>
                  <a:gd name="T55" fmla="*/ 30 h 144"/>
                  <a:gd name="T56" fmla="*/ 0 w 98"/>
                  <a:gd name="T57" fmla="*/ 40 h 144"/>
                  <a:gd name="T58" fmla="*/ 0 w 98"/>
                  <a:gd name="T59" fmla="*/ 41 h 144"/>
                  <a:gd name="T60" fmla="*/ 0 w 98"/>
                  <a:gd name="T61" fmla="*/ 42 h 144"/>
                  <a:gd name="T62" fmla="*/ 1 w 98"/>
                  <a:gd name="T63" fmla="*/ 44 h 144"/>
                  <a:gd name="T64" fmla="*/ 3 w 98"/>
                  <a:gd name="T65" fmla="*/ 48 h 144"/>
                  <a:gd name="T66" fmla="*/ 7 w 98"/>
                  <a:gd name="T67" fmla="*/ 55 h 144"/>
                  <a:gd name="T68" fmla="*/ 15 w 98"/>
                  <a:gd name="T69" fmla="*/ 71 h 144"/>
                  <a:gd name="T70" fmla="*/ 26 w 98"/>
                  <a:gd name="T71" fmla="*/ 65 h 144"/>
                  <a:gd name="T72" fmla="*/ 26 w 98"/>
                  <a:gd name="T73" fmla="*/ 75 h 144"/>
                  <a:gd name="T74" fmla="*/ 26 w 98"/>
                  <a:gd name="T75" fmla="*/ 76 h 144"/>
                  <a:gd name="T76" fmla="*/ 28 w 98"/>
                  <a:gd name="T77" fmla="*/ 76 h 144"/>
                  <a:gd name="T78" fmla="*/ 30 w 98"/>
                  <a:gd name="T79" fmla="*/ 144 h 144"/>
                  <a:gd name="T80" fmla="*/ 50 w 98"/>
                  <a:gd name="T81" fmla="*/ 144 h 144"/>
                  <a:gd name="T82" fmla="*/ 50 w 98"/>
                  <a:gd name="T83" fmla="*/ 76 h 144"/>
                  <a:gd name="T84" fmla="*/ 52 w 98"/>
                  <a:gd name="T85" fmla="*/ 76 h 144"/>
                  <a:gd name="T86" fmla="*/ 54 w 98"/>
                  <a:gd name="T87" fmla="*/ 144 h 144"/>
                  <a:gd name="T88" fmla="*/ 60 w 98"/>
                  <a:gd name="T89" fmla="*/ 144 h 144"/>
                  <a:gd name="T90" fmla="*/ 60 w 98"/>
                  <a:gd name="T91" fmla="*/ 74 h 144"/>
                  <a:gd name="T92" fmla="*/ 27 w 98"/>
                  <a:gd name="T93" fmla="*/ 50 h 144"/>
                  <a:gd name="T94" fmla="*/ 24 w 98"/>
                  <a:gd name="T95" fmla="*/ 46 h 144"/>
                  <a:gd name="T96" fmla="*/ 20 w 98"/>
                  <a:gd name="T97" fmla="*/ 39 h 144"/>
                  <a:gd name="T98" fmla="*/ 19 w 98"/>
                  <a:gd name="T99" fmla="*/ 36 h 144"/>
                  <a:gd name="T100" fmla="*/ 27 w 98"/>
                  <a:gd name="T101" fmla="*/ 26 h 144"/>
                  <a:gd name="T102" fmla="*/ 27 w 98"/>
                  <a:gd name="T103" fmla="*/ 5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" h="144">
                    <a:moveTo>
                      <a:pt x="60" y="74"/>
                    </a:moveTo>
                    <a:cubicBezTo>
                      <a:pt x="60" y="66"/>
                      <a:pt x="66" y="58"/>
                      <a:pt x="75" y="57"/>
                    </a:cubicBezTo>
                    <a:cubicBezTo>
                      <a:pt x="75" y="50"/>
                      <a:pt x="75" y="43"/>
                      <a:pt x="74" y="36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8" y="41"/>
                      <a:pt x="78" y="49"/>
                      <a:pt x="7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0"/>
                      <a:pt x="98" y="43"/>
                      <a:pt x="92" y="31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1" y="0"/>
                      <a:pt x="64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1" y="0"/>
                      <a:pt x="31" y="0"/>
                    </a:cubicBezTo>
                    <a:cubicBezTo>
                      <a:pt x="29" y="1"/>
                      <a:pt x="27" y="2"/>
                      <a:pt x="25" y="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9" y="69"/>
                      <a:pt x="23" y="67"/>
                      <a:pt x="26" y="65"/>
                    </a:cubicBezTo>
                    <a:cubicBezTo>
                      <a:pt x="26" y="69"/>
                      <a:pt x="26" y="72"/>
                      <a:pt x="26" y="75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7" y="76"/>
                      <a:pt x="27" y="76"/>
                      <a:pt x="28" y="76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0" y="124"/>
                      <a:pt x="50" y="89"/>
                      <a:pt x="50" y="76"/>
                    </a:cubicBezTo>
                    <a:cubicBezTo>
                      <a:pt x="50" y="76"/>
                      <a:pt x="51" y="76"/>
                      <a:pt x="52" y="76"/>
                    </a:cubicBezTo>
                    <a:cubicBezTo>
                      <a:pt x="54" y="144"/>
                      <a:pt x="54" y="144"/>
                      <a:pt x="54" y="144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60" y="74"/>
                    </a:lnTo>
                    <a:close/>
                    <a:moveTo>
                      <a:pt x="27" y="50"/>
                    </a:move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34"/>
                      <a:pt x="27" y="42"/>
                      <a:pt x="27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5"/>
              <p:cNvSpPr/>
              <p:nvPr/>
            </p:nvSpPr>
            <p:spPr bwMode="auto">
              <a:xfrm>
                <a:off x="6099176" y="3230563"/>
                <a:ext cx="220663" cy="198438"/>
              </a:xfrm>
              <a:custGeom>
                <a:avLst/>
                <a:gdLst>
                  <a:gd name="T0" fmla="*/ 1 w 58"/>
                  <a:gd name="T1" fmla="*/ 52 h 52"/>
                  <a:gd name="T2" fmla="*/ 30 w 58"/>
                  <a:gd name="T3" fmla="*/ 52 h 52"/>
                  <a:gd name="T4" fmla="*/ 58 w 58"/>
                  <a:gd name="T5" fmla="*/ 52 h 52"/>
                  <a:gd name="T6" fmla="*/ 55 w 58"/>
                  <a:gd name="T7" fmla="*/ 8 h 52"/>
                  <a:gd name="T8" fmla="*/ 47 w 58"/>
                  <a:gd name="T9" fmla="*/ 0 h 52"/>
                  <a:gd name="T10" fmla="*/ 40 w 58"/>
                  <a:gd name="T11" fmla="*/ 0 h 52"/>
                  <a:gd name="T12" fmla="*/ 45 w 58"/>
                  <a:gd name="T13" fmla="*/ 4 h 52"/>
                  <a:gd name="T14" fmla="*/ 38 w 58"/>
                  <a:gd name="T15" fmla="*/ 8 h 52"/>
                  <a:gd name="T16" fmla="*/ 41 w 58"/>
                  <a:gd name="T17" fmla="*/ 13 h 52"/>
                  <a:gd name="T18" fmla="*/ 29 w 58"/>
                  <a:gd name="T19" fmla="*/ 41 h 52"/>
                  <a:gd name="T20" fmla="*/ 29 w 58"/>
                  <a:gd name="T21" fmla="*/ 41 h 52"/>
                  <a:gd name="T22" fmla="*/ 29 w 58"/>
                  <a:gd name="T23" fmla="*/ 41 h 52"/>
                  <a:gd name="T24" fmla="*/ 29 w 58"/>
                  <a:gd name="T25" fmla="*/ 41 h 52"/>
                  <a:gd name="T26" fmla="*/ 29 w 58"/>
                  <a:gd name="T27" fmla="*/ 41 h 52"/>
                  <a:gd name="T28" fmla="*/ 16 w 58"/>
                  <a:gd name="T29" fmla="*/ 13 h 52"/>
                  <a:gd name="T30" fmla="*/ 19 w 58"/>
                  <a:gd name="T31" fmla="*/ 8 h 52"/>
                  <a:gd name="T32" fmla="*/ 12 w 58"/>
                  <a:gd name="T33" fmla="*/ 4 h 52"/>
                  <a:gd name="T34" fmla="*/ 17 w 58"/>
                  <a:gd name="T35" fmla="*/ 0 h 52"/>
                  <a:gd name="T36" fmla="*/ 11 w 58"/>
                  <a:gd name="T37" fmla="*/ 0 h 52"/>
                  <a:gd name="T38" fmla="*/ 11 w 58"/>
                  <a:gd name="T39" fmla="*/ 0 h 52"/>
                  <a:gd name="T40" fmla="*/ 3 w 58"/>
                  <a:gd name="T41" fmla="*/ 8 h 52"/>
                  <a:gd name="T42" fmla="*/ 0 w 58"/>
                  <a:gd name="T43" fmla="*/ 52 h 52"/>
                  <a:gd name="T44" fmla="*/ 1 w 58"/>
                  <a:gd name="T4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2">
                    <a:moveTo>
                      <a:pt x="1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4" y="0"/>
                      <a:pt x="40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3"/>
                      <a:pt x="3" y="8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6"/>
              <p:cNvSpPr/>
              <p:nvPr/>
            </p:nvSpPr>
            <p:spPr bwMode="auto">
              <a:xfrm>
                <a:off x="6019801" y="3633788"/>
                <a:ext cx="111125" cy="103188"/>
              </a:xfrm>
              <a:custGeom>
                <a:avLst/>
                <a:gdLst>
                  <a:gd name="T0" fmla="*/ 27 w 29"/>
                  <a:gd name="T1" fmla="*/ 0 h 27"/>
                  <a:gd name="T2" fmla="*/ 26 w 29"/>
                  <a:gd name="T3" fmla="*/ 0 h 27"/>
                  <a:gd name="T4" fmla="*/ 1 w 29"/>
                  <a:gd name="T5" fmla="*/ 24 h 27"/>
                  <a:gd name="T6" fmla="*/ 1 w 29"/>
                  <a:gd name="T7" fmla="*/ 27 h 27"/>
                  <a:gd name="T8" fmla="*/ 2 w 29"/>
                  <a:gd name="T9" fmla="*/ 27 h 27"/>
                  <a:gd name="T10" fmla="*/ 4 w 29"/>
                  <a:gd name="T11" fmla="*/ 27 h 27"/>
                  <a:gd name="T12" fmla="*/ 29 w 29"/>
                  <a:gd name="T13" fmla="*/ 3 h 27"/>
                  <a:gd name="T14" fmla="*/ 29 w 29"/>
                  <a:gd name="T15" fmla="*/ 0 h 27"/>
                  <a:gd name="T16" fmla="*/ 27 w 2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7">
                    <a:moveTo>
                      <a:pt x="2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67"/>
              <p:cNvSpPr>
                <a:spLocks noEditPoints="1"/>
              </p:cNvSpPr>
              <p:nvPr/>
            </p:nvSpPr>
            <p:spPr bwMode="auto">
              <a:xfrm>
                <a:off x="5967413" y="3448050"/>
                <a:ext cx="504825" cy="346075"/>
              </a:xfrm>
              <a:custGeom>
                <a:avLst/>
                <a:gdLst>
                  <a:gd name="T0" fmla="*/ 128 w 133"/>
                  <a:gd name="T1" fmla="*/ 4 h 91"/>
                  <a:gd name="T2" fmla="*/ 118 w 133"/>
                  <a:gd name="T3" fmla="*/ 0 h 91"/>
                  <a:gd name="T4" fmla="*/ 15 w 133"/>
                  <a:gd name="T5" fmla="*/ 0 h 91"/>
                  <a:gd name="T6" fmla="*/ 5 w 133"/>
                  <a:gd name="T7" fmla="*/ 4 h 91"/>
                  <a:gd name="T8" fmla="*/ 0 w 133"/>
                  <a:gd name="T9" fmla="*/ 17 h 91"/>
                  <a:gd name="T10" fmla="*/ 0 w 133"/>
                  <a:gd name="T11" fmla="*/ 75 h 91"/>
                  <a:gd name="T12" fmla="*/ 15 w 133"/>
                  <a:gd name="T13" fmla="*/ 91 h 91"/>
                  <a:gd name="T14" fmla="*/ 118 w 133"/>
                  <a:gd name="T15" fmla="*/ 91 h 91"/>
                  <a:gd name="T16" fmla="*/ 133 w 133"/>
                  <a:gd name="T17" fmla="*/ 75 h 91"/>
                  <a:gd name="T18" fmla="*/ 133 w 133"/>
                  <a:gd name="T19" fmla="*/ 17 h 91"/>
                  <a:gd name="T20" fmla="*/ 128 w 133"/>
                  <a:gd name="T21" fmla="*/ 4 h 91"/>
                  <a:gd name="T22" fmla="*/ 66 w 133"/>
                  <a:gd name="T23" fmla="*/ 50 h 91"/>
                  <a:gd name="T24" fmla="*/ 17 w 133"/>
                  <a:gd name="T25" fmla="*/ 10 h 91"/>
                  <a:gd name="T26" fmla="*/ 115 w 133"/>
                  <a:gd name="T27" fmla="*/ 10 h 91"/>
                  <a:gd name="T28" fmla="*/ 66 w 133"/>
                  <a:gd name="T29" fmla="*/ 50 h 91"/>
                  <a:gd name="T30" fmla="*/ 123 w 133"/>
                  <a:gd name="T31" fmla="*/ 75 h 91"/>
                  <a:gd name="T32" fmla="*/ 118 w 133"/>
                  <a:gd name="T33" fmla="*/ 80 h 91"/>
                  <a:gd name="T34" fmla="*/ 15 w 133"/>
                  <a:gd name="T35" fmla="*/ 80 h 91"/>
                  <a:gd name="T36" fmla="*/ 10 w 133"/>
                  <a:gd name="T37" fmla="*/ 75 h 91"/>
                  <a:gd name="T38" fmla="*/ 10 w 133"/>
                  <a:gd name="T39" fmla="*/ 17 h 91"/>
                  <a:gd name="T40" fmla="*/ 62 w 133"/>
                  <a:gd name="T41" fmla="*/ 60 h 91"/>
                  <a:gd name="T42" fmla="*/ 66 w 133"/>
                  <a:gd name="T43" fmla="*/ 61 h 91"/>
                  <a:gd name="T44" fmla="*/ 70 w 133"/>
                  <a:gd name="T45" fmla="*/ 60 h 91"/>
                  <a:gd name="T46" fmla="*/ 123 w 133"/>
                  <a:gd name="T47" fmla="*/ 17 h 91"/>
                  <a:gd name="T48" fmla="*/ 123 w 133"/>
                  <a:gd name="T49" fmla="*/ 7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91">
                    <a:moveTo>
                      <a:pt x="128" y="4"/>
                    </a:moveTo>
                    <a:cubicBezTo>
                      <a:pt x="125" y="1"/>
                      <a:pt x="121" y="0"/>
                      <a:pt x="1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8" y="1"/>
                      <a:pt x="5" y="4"/>
                    </a:cubicBezTo>
                    <a:cubicBezTo>
                      <a:pt x="3" y="6"/>
                      <a:pt x="0" y="11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1"/>
                      <a:pt x="15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26" y="91"/>
                      <a:pt x="133" y="84"/>
                      <a:pt x="133" y="75"/>
                    </a:cubicBezTo>
                    <a:cubicBezTo>
                      <a:pt x="133" y="17"/>
                      <a:pt x="133" y="17"/>
                      <a:pt x="133" y="17"/>
                    </a:cubicBezTo>
                    <a:cubicBezTo>
                      <a:pt x="133" y="11"/>
                      <a:pt x="130" y="6"/>
                      <a:pt x="128" y="4"/>
                    </a:cubicBezTo>
                    <a:close/>
                    <a:moveTo>
                      <a:pt x="66" y="50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15" y="10"/>
                      <a:pt x="115" y="10"/>
                      <a:pt x="115" y="10"/>
                    </a:cubicBezTo>
                    <a:lnTo>
                      <a:pt x="66" y="50"/>
                    </a:lnTo>
                    <a:close/>
                    <a:moveTo>
                      <a:pt x="123" y="75"/>
                    </a:moveTo>
                    <a:cubicBezTo>
                      <a:pt x="123" y="78"/>
                      <a:pt x="120" y="80"/>
                      <a:pt x="118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2" y="80"/>
                      <a:pt x="10" y="78"/>
                      <a:pt x="10" y="7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4" y="61"/>
                      <a:pt x="65" y="61"/>
                      <a:pt x="66" y="61"/>
                    </a:cubicBezTo>
                    <a:cubicBezTo>
                      <a:pt x="68" y="61"/>
                      <a:pt x="69" y="61"/>
                      <a:pt x="70" y="60"/>
                    </a:cubicBezTo>
                    <a:cubicBezTo>
                      <a:pt x="123" y="17"/>
                      <a:pt x="123" y="17"/>
                      <a:pt x="123" y="17"/>
                    </a:cubicBezTo>
                    <a:lnTo>
                      <a:pt x="123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68"/>
              <p:cNvSpPr/>
              <p:nvPr/>
            </p:nvSpPr>
            <p:spPr bwMode="auto">
              <a:xfrm>
                <a:off x="6305551" y="3633788"/>
                <a:ext cx="114300" cy="103188"/>
              </a:xfrm>
              <a:custGeom>
                <a:avLst/>
                <a:gdLst>
                  <a:gd name="T0" fmla="*/ 26 w 30"/>
                  <a:gd name="T1" fmla="*/ 27 h 27"/>
                  <a:gd name="T2" fmla="*/ 28 w 30"/>
                  <a:gd name="T3" fmla="*/ 27 h 27"/>
                  <a:gd name="T4" fmla="*/ 29 w 30"/>
                  <a:gd name="T5" fmla="*/ 27 h 27"/>
                  <a:gd name="T6" fmla="*/ 29 w 30"/>
                  <a:gd name="T7" fmla="*/ 24 h 27"/>
                  <a:gd name="T8" fmla="*/ 4 w 30"/>
                  <a:gd name="T9" fmla="*/ 0 h 27"/>
                  <a:gd name="T10" fmla="*/ 3 w 30"/>
                  <a:gd name="T11" fmla="*/ 0 h 27"/>
                  <a:gd name="T12" fmla="*/ 1 w 30"/>
                  <a:gd name="T13" fmla="*/ 0 h 27"/>
                  <a:gd name="T14" fmla="*/ 1 w 30"/>
                  <a:gd name="T15" fmla="*/ 3 h 27"/>
                  <a:gd name="T16" fmla="*/ 26 w 30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7">
                    <a:moveTo>
                      <a:pt x="26" y="27"/>
                    </a:moveTo>
                    <a:cubicBezTo>
                      <a:pt x="26" y="27"/>
                      <a:pt x="27" y="27"/>
                      <a:pt x="28" y="27"/>
                    </a:cubicBezTo>
                    <a:cubicBezTo>
                      <a:pt x="28" y="27"/>
                      <a:pt x="29" y="27"/>
                      <a:pt x="29" y="27"/>
                    </a:cubicBezTo>
                    <a:cubicBezTo>
                      <a:pt x="30" y="26"/>
                      <a:pt x="30" y="25"/>
                      <a:pt x="29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1"/>
                      <a:pt x="0" y="3"/>
                      <a:pt x="1" y="3"/>
                    </a:cubicBezTo>
                    <a:lnTo>
                      <a:pt x="2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69"/>
              <p:cNvSpPr/>
              <p:nvPr/>
            </p:nvSpPr>
            <p:spPr bwMode="auto">
              <a:xfrm>
                <a:off x="6016626" y="3413125"/>
                <a:ext cx="79375" cy="57150"/>
              </a:xfrm>
              <a:custGeom>
                <a:avLst/>
                <a:gdLst>
                  <a:gd name="T0" fmla="*/ 1 w 21"/>
                  <a:gd name="T1" fmla="*/ 15 h 15"/>
                  <a:gd name="T2" fmla="*/ 21 w 21"/>
                  <a:gd name="T3" fmla="*/ 14 h 15"/>
                  <a:gd name="T4" fmla="*/ 20 w 21"/>
                  <a:gd name="T5" fmla="*/ 0 h 15"/>
                  <a:gd name="T6" fmla="*/ 0 w 21"/>
                  <a:gd name="T7" fmla="*/ 0 h 15"/>
                  <a:gd name="T8" fmla="*/ 1 w 21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1" y="15"/>
                    </a:moveTo>
                    <a:cubicBezTo>
                      <a:pt x="8" y="15"/>
                      <a:pt x="14" y="14"/>
                      <a:pt x="21" y="14"/>
                    </a:cubicBezTo>
                    <a:cubicBezTo>
                      <a:pt x="20" y="8"/>
                      <a:pt x="20" y="4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1"/>
                      <a:pt x="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51" y="2662728"/>
            <a:ext cx="1399822" cy="1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6107"/>
      </p:ext>
    </p:extLst>
  </p:cSld>
  <p:clrMapOvr>
    <a:masterClrMapping/>
  </p:clrMapOvr>
  <p:transition spd="slow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22000" fill="hold" nodeType="withEffect" p14:presetBounceEnd="2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22000" fill="hold" nodeType="withEffect" p14:presetBounceEnd="2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22000" fill="hold" nodeType="withEffect" p14:presetBounceEnd="2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22000" fill="hold" nodeType="withEffect" p14:presetBounceEnd="20000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accel="22000" fill="hold" nodeType="with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accel="22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2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accel="22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22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22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40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9"/>
                    </p:tgtEl>
                  </p:cMediaNode>
                </p:audio>
              </p:childTnLst>
            </p:cTn>
          </p:par>
        </p:tnLst>
        <p:bldLst>
          <p:bldP spid="4" grpId="0" animBg="1"/>
          <p:bldP spid="5" grpId="0"/>
          <p:bldP spid="11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4E2EEC78-B845-4B9F-AAB9-011464DE0B4D}"/>
              </a:ext>
            </a:extLst>
          </p:cNvPr>
          <p:cNvSpPr/>
          <p:nvPr/>
        </p:nvSpPr>
        <p:spPr>
          <a:xfrm>
            <a:off x="419359" y="1056443"/>
            <a:ext cx="1455938" cy="48116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67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SITUATION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F7366CB-5411-459F-BA81-363A8C29CAE2}"/>
              </a:ext>
            </a:extLst>
          </p:cNvPr>
          <p:cNvSpPr/>
          <p:nvPr/>
        </p:nvSpPr>
        <p:spPr>
          <a:xfrm>
            <a:off x="780103" y="1204738"/>
            <a:ext cx="710215" cy="523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53E6FE4-37A0-4FCB-9F77-00DFEAA86EC9}"/>
              </a:ext>
            </a:extLst>
          </p:cNvPr>
          <p:cNvSpPr/>
          <p:nvPr/>
        </p:nvSpPr>
        <p:spPr>
          <a:xfrm>
            <a:off x="780102" y="1985035"/>
            <a:ext cx="710215" cy="5232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F2E2270-19F0-4521-96ED-B3100D4AB49C}"/>
              </a:ext>
            </a:extLst>
          </p:cNvPr>
          <p:cNvSpPr/>
          <p:nvPr/>
        </p:nvSpPr>
        <p:spPr>
          <a:xfrm>
            <a:off x="780101" y="2765332"/>
            <a:ext cx="710215" cy="523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F862A88-1B07-4D54-A00F-1D8D85451135}"/>
              </a:ext>
            </a:extLst>
          </p:cNvPr>
          <p:cNvSpPr/>
          <p:nvPr/>
        </p:nvSpPr>
        <p:spPr>
          <a:xfrm>
            <a:off x="767982" y="3545629"/>
            <a:ext cx="710215" cy="523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EBA9C25-A4F1-4F43-8283-B3403EF5D5AD}"/>
              </a:ext>
            </a:extLst>
          </p:cNvPr>
          <p:cNvSpPr/>
          <p:nvPr/>
        </p:nvSpPr>
        <p:spPr>
          <a:xfrm>
            <a:off x="741349" y="4325926"/>
            <a:ext cx="710215" cy="5232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BB57EAC-220D-456C-B77B-FEC2A69CCD13}"/>
              </a:ext>
            </a:extLst>
          </p:cNvPr>
          <p:cNvSpPr/>
          <p:nvPr/>
        </p:nvSpPr>
        <p:spPr>
          <a:xfrm>
            <a:off x="741348" y="5106223"/>
            <a:ext cx="710215" cy="523220"/>
          </a:xfrm>
          <a:prstGeom prst="roundRect">
            <a:avLst/>
          </a:prstGeom>
          <a:solidFill>
            <a:srgbClr val="68490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E808902-5F76-45A4-A8C5-7BD9A2B03C84}"/>
              </a:ext>
            </a:extLst>
          </p:cNvPr>
          <p:cNvSpPr/>
          <p:nvPr/>
        </p:nvSpPr>
        <p:spPr>
          <a:xfrm>
            <a:off x="3285085" y="1985035"/>
            <a:ext cx="710215" cy="5232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26CE510-FEDE-4BD2-953E-FC52FFB38805}"/>
              </a:ext>
            </a:extLst>
          </p:cNvPr>
          <p:cNvSpPr/>
          <p:nvPr/>
        </p:nvSpPr>
        <p:spPr>
          <a:xfrm>
            <a:off x="3285085" y="2765332"/>
            <a:ext cx="710215" cy="523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C49A0B1-FF19-4E76-BE8F-43B4FBEC6934}"/>
              </a:ext>
            </a:extLst>
          </p:cNvPr>
          <p:cNvSpPr/>
          <p:nvPr/>
        </p:nvSpPr>
        <p:spPr>
          <a:xfrm>
            <a:off x="3285084" y="3545629"/>
            <a:ext cx="710215" cy="523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142FACD-AC3C-45E9-BF42-31F84776FAFE}"/>
              </a:ext>
            </a:extLst>
          </p:cNvPr>
          <p:cNvSpPr/>
          <p:nvPr/>
        </p:nvSpPr>
        <p:spPr>
          <a:xfrm>
            <a:off x="3285084" y="4327834"/>
            <a:ext cx="710215" cy="5232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988A30C-D182-48B4-A460-72E147B84341}"/>
              </a:ext>
            </a:extLst>
          </p:cNvPr>
          <p:cNvSpPr/>
          <p:nvPr/>
        </p:nvSpPr>
        <p:spPr>
          <a:xfrm>
            <a:off x="3296357" y="5106223"/>
            <a:ext cx="710215" cy="523220"/>
          </a:xfrm>
          <a:prstGeom prst="roundRect">
            <a:avLst/>
          </a:prstGeom>
          <a:solidFill>
            <a:srgbClr val="68490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57863A68-F001-4646-B01A-A3BFFB3F3D56}"/>
              </a:ext>
            </a:extLst>
          </p:cNvPr>
          <p:cNvSpPr/>
          <p:nvPr/>
        </p:nvSpPr>
        <p:spPr>
          <a:xfrm>
            <a:off x="3272965" y="1204738"/>
            <a:ext cx="710215" cy="523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E1B9721-F7BF-4563-A7B7-9990717E11AF}"/>
              </a:ext>
            </a:extLst>
          </p:cNvPr>
          <p:cNvSpPr/>
          <p:nvPr/>
        </p:nvSpPr>
        <p:spPr>
          <a:xfrm>
            <a:off x="2900103" y="1908699"/>
            <a:ext cx="1455938" cy="393906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F19EB91-329E-4F53-82E1-AAE55242ECF2}"/>
              </a:ext>
            </a:extLst>
          </p:cNvPr>
          <p:cNvSpPr/>
          <p:nvPr/>
        </p:nvSpPr>
        <p:spPr>
          <a:xfrm>
            <a:off x="2900102" y="1022293"/>
            <a:ext cx="1455938" cy="7822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1DE2FF9F-CFAA-4B50-B232-3BFAE4B1E526}"/>
              </a:ext>
            </a:extLst>
          </p:cNvPr>
          <p:cNvSpPr/>
          <p:nvPr/>
        </p:nvSpPr>
        <p:spPr>
          <a:xfrm>
            <a:off x="5753706" y="2765332"/>
            <a:ext cx="710215" cy="523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2E90F76-881D-423A-8AFE-004C5EAA4916}"/>
              </a:ext>
            </a:extLst>
          </p:cNvPr>
          <p:cNvSpPr/>
          <p:nvPr/>
        </p:nvSpPr>
        <p:spPr>
          <a:xfrm>
            <a:off x="5753706" y="1204738"/>
            <a:ext cx="710215" cy="523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D6615E8-5EDC-4DED-BD8A-49B71F6E16DF}"/>
              </a:ext>
            </a:extLst>
          </p:cNvPr>
          <p:cNvSpPr/>
          <p:nvPr/>
        </p:nvSpPr>
        <p:spPr>
          <a:xfrm>
            <a:off x="5753706" y="1966122"/>
            <a:ext cx="710215" cy="523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1BF6881-675A-4F7F-A432-D8BAAE70695F}"/>
              </a:ext>
            </a:extLst>
          </p:cNvPr>
          <p:cNvSpPr/>
          <p:nvPr/>
        </p:nvSpPr>
        <p:spPr>
          <a:xfrm>
            <a:off x="5742797" y="3545629"/>
            <a:ext cx="710215" cy="5232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6A2FD284-2BC2-4ED0-AFA8-E4F162396F81}"/>
              </a:ext>
            </a:extLst>
          </p:cNvPr>
          <p:cNvSpPr/>
          <p:nvPr/>
        </p:nvSpPr>
        <p:spPr>
          <a:xfrm>
            <a:off x="5753706" y="4325926"/>
            <a:ext cx="710215" cy="5232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1B80749-C4C9-4680-AAAD-590644A06B61}"/>
              </a:ext>
            </a:extLst>
          </p:cNvPr>
          <p:cNvSpPr/>
          <p:nvPr/>
        </p:nvSpPr>
        <p:spPr>
          <a:xfrm>
            <a:off x="5753706" y="5106223"/>
            <a:ext cx="710215" cy="523220"/>
          </a:xfrm>
          <a:prstGeom prst="roundRect">
            <a:avLst/>
          </a:prstGeom>
          <a:solidFill>
            <a:srgbClr val="68490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98EDA8B-AA7A-4729-B807-1D2F0F5F5A41}"/>
              </a:ext>
            </a:extLst>
          </p:cNvPr>
          <p:cNvSpPr/>
          <p:nvPr/>
        </p:nvSpPr>
        <p:spPr>
          <a:xfrm>
            <a:off x="5380845" y="1002016"/>
            <a:ext cx="1455938" cy="159011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D0A0B92-09C6-4AD5-A2E7-1026F3E3DB4B}"/>
              </a:ext>
            </a:extLst>
          </p:cNvPr>
          <p:cNvSpPr/>
          <p:nvPr/>
        </p:nvSpPr>
        <p:spPr>
          <a:xfrm>
            <a:off x="5380845" y="3462291"/>
            <a:ext cx="1455938" cy="240584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CB0339-021C-466E-8CD0-0E08010A4D43}"/>
              </a:ext>
            </a:extLst>
          </p:cNvPr>
          <p:cNvSpPr/>
          <p:nvPr/>
        </p:nvSpPr>
        <p:spPr>
          <a:xfrm>
            <a:off x="5380845" y="2663081"/>
            <a:ext cx="1455938" cy="71027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91CFBA6-28D5-4DCA-9B55-6784B8F9568E}"/>
              </a:ext>
            </a:extLst>
          </p:cNvPr>
          <p:cNvSpPr/>
          <p:nvPr/>
        </p:nvSpPr>
        <p:spPr>
          <a:xfrm>
            <a:off x="8252199" y="1935835"/>
            <a:ext cx="710215" cy="523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864462D-B036-4B8E-A576-A5FA4CCCA5A7}"/>
              </a:ext>
            </a:extLst>
          </p:cNvPr>
          <p:cNvSpPr/>
          <p:nvPr/>
        </p:nvSpPr>
        <p:spPr>
          <a:xfrm>
            <a:off x="8252199" y="1202205"/>
            <a:ext cx="710215" cy="523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5A48863-B446-4F21-8CDF-C5F3B22BBC6E}"/>
              </a:ext>
            </a:extLst>
          </p:cNvPr>
          <p:cNvSpPr/>
          <p:nvPr/>
        </p:nvSpPr>
        <p:spPr>
          <a:xfrm>
            <a:off x="8241290" y="3545629"/>
            <a:ext cx="710215" cy="5232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8C55E44B-7F46-4026-B3C4-1E0F8F9AA86F}"/>
              </a:ext>
            </a:extLst>
          </p:cNvPr>
          <p:cNvSpPr/>
          <p:nvPr/>
        </p:nvSpPr>
        <p:spPr>
          <a:xfrm>
            <a:off x="8252199" y="4325926"/>
            <a:ext cx="710215" cy="5232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0DB0132E-0AFE-4B13-A47A-E223AB33E770}"/>
              </a:ext>
            </a:extLst>
          </p:cNvPr>
          <p:cNvSpPr/>
          <p:nvPr/>
        </p:nvSpPr>
        <p:spPr>
          <a:xfrm>
            <a:off x="8252199" y="5106223"/>
            <a:ext cx="710215" cy="523220"/>
          </a:xfrm>
          <a:prstGeom prst="roundRect">
            <a:avLst/>
          </a:prstGeom>
          <a:solidFill>
            <a:srgbClr val="68490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181EE96-9343-4E6D-961E-E76B6128CE5F}"/>
              </a:ext>
            </a:extLst>
          </p:cNvPr>
          <p:cNvSpPr/>
          <p:nvPr/>
        </p:nvSpPr>
        <p:spPr>
          <a:xfrm>
            <a:off x="7879338" y="1002016"/>
            <a:ext cx="1455938" cy="159011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45868D-0013-4A6B-9249-EC6677CDC443}"/>
              </a:ext>
            </a:extLst>
          </p:cNvPr>
          <p:cNvSpPr/>
          <p:nvPr/>
        </p:nvSpPr>
        <p:spPr>
          <a:xfrm>
            <a:off x="7879338" y="3462291"/>
            <a:ext cx="1455938" cy="240584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E4783657-C908-4F90-A514-741EF40F4C05}"/>
              </a:ext>
            </a:extLst>
          </p:cNvPr>
          <p:cNvSpPr/>
          <p:nvPr/>
        </p:nvSpPr>
        <p:spPr>
          <a:xfrm>
            <a:off x="10750692" y="2693686"/>
            <a:ext cx="710215" cy="523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62A14483-C4CA-4F00-88BB-36FC4187B74A}"/>
              </a:ext>
            </a:extLst>
          </p:cNvPr>
          <p:cNvSpPr/>
          <p:nvPr/>
        </p:nvSpPr>
        <p:spPr>
          <a:xfrm>
            <a:off x="10750692" y="1864189"/>
            <a:ext cx="710215" cy="523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93150CF-D4D8-43AE-8320-EC874C3B5381}"/>
              </a:ext>
            </a:extLst>
          </p:cNvPr>
          <p:cNvSpPr/>
          <p:nvPr/>
        </p:nvSpPr>
        <p:spPr>
          <a:xfrm>
            <a:off x="10750692" y="1130559"/>
            <a:ext cx="710215" cy="5232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316B510-FE47-4C75-9BF9-506496F12DA5}"/>
              </a:ext>
            </a:extLst>
          </p:cNvPr>
          <p:cNvSpPr/>
          <p:nvPr/>
        </p:nvSpPr>
        <p:spPr>
          <a:xfrm>
            <a:off x="10739783" y="3473983"/>
            <a:ext cx="710215" cy="5232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66CD003-E7E7-48A8-B130-EBA472A6205F}"/>
              </a:ext>
            </a:extLst>
          </p:cNvPr>
          <p:cNvSpPr/>
          <p:nvPr/>
        </p:nvSpPr>
        <p:spPr>
          <a:xfrm>
            <a:off x="10750692" y="4254280"/>
            <a:ext cx="710215" cy="5232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4B2B836C-F437-405E-B927-7085F114FB89}"/>
              </a:ext>
            </a:extLst>
          </p:cNvPr>
          <p:cNvSpPr/>
          <p:nvPr/>
        </p:nvSpPr>
        <p:spPr>
          <a:xfrm>
            <a:off x="10750692" y="5034577"/>
            <a:ext cx="710215" cy="523220"/>
          </a:xfrm>
          <a:prstGeom prst="roundRect">
            <a:avLst/>
          </a:prstGeom>
          <a:solidFill>
            <a:srgbClr val="68490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588605B-D791-4216-BD32-3F79974E3003}"/>
              </a:ext>
            </a:extLst>
          </p:cNvPr>
          <p:cNvSpPr/>
          <p:nvPr/>
        </p:nvSpPr>
        <p:spPr>
          <a:xfrm>
            <a:off x="10342331" y="1002016"/>
            <a:ext cx="1491438" cy="484574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9F1F6E79-01D8-40CE-86D9-10B085F1A4FC}"/>
              </a:ext>
            </a:extLst>
          </p:cNvPr>
          <p:cNvSpPr/>
          <p:nvPr/>
        </p:nvSpPr>
        <p:spPr>
          <a:xfrm>
            <a:off x="9510320" y="3271328"/>
            <a:ext cx="710215" cy="1582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7F1D62AA-8EC4-4828-BFF6-BEB95A6C3292}"/>
              </a:ext>
            </a:extLst>
          </p:cNvPr>
          <p:cNvSpPr/>
          <p:nvPr/>
        </p:nvSpPr>
        <p:spPr>
          <a:xfrm>
            <a:off x="8252198" y="2748108"/>
            <a:ext cx="710215" cy="523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5E69CAE-85E9-44AB-B8D7-D9F3CD370C82}"/>
              </a:ext>
            </a:extLst>
          </p:cNvPr>
          <p:cNvSpPr/>
          <p:nvPr/>
        </p:nvSpPr>
        <p:spPr>
          <a:xfrm>
            <a:off x="7880305" y="2671804"/>
            <a:ext cx="1455938" cy="71027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281FBA9-6B7A-475D-B454-4AD989E908E2}"/>
              </a:ext>
            </a:extLst>
          </p:cNvPr>
          <p:cNvCxnSpPr>
            <a:stCxn id="75" idx="3"/>
            <a:endCxn id="85" idx="1"/>
          </p:cNvCxnSpPr>
          <p:nvPr/>
        </p:nvCxnSpPr>
        <p:spPr>
          <a:xfrm>
            <a:off x="4356040" y="1413396"/>
            <a:ext cx="1024805" cy="160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E14BFB4-005B-4CB6-B66D-74BC76A95E8C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4356041" y="3878230"/>
            <a:ext cx="1024804" cy="786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C904CD4-CBF8-407F-BADF-C8D5C3094E6C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 flipV="1">
            <a:off x="4356041" y="1797071"/>
            <a:ext cx="1024804" cy="2081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B6D4115-500C-4DA9-9056-7833E6B34099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1875297" y="1413396"/>
            <a:ext cx="1024805" cy="2048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36F9398-53DF-4519-84C7-BCC341E25777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1875297" y="3462292"/>
            <a:ext cx="1024806" cy="41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38745E-EDAC-41B8-AB25-66705ACB8759}"/>
              </a:ext>
            </a:extLst>
          </p:cNvPr>
          <p:cNvSpPr txBox="1"/>
          <p:nvPr/>
        </p:nvSpPr>
        <p:spPr>
          <a:xfrm>
            <a:off x="3394761" y="1020206"/>
            <a:ext cx="7102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CC4295C-F218-48D4-8D80-4D4E1BB7BF2C}"/>
              </a:ext>
            </a:extLst>
          </p:cNvPr>
          <p:cNvSpPr txBox="1"/>
          <p:nvPr/>
        </p:nvSpPr>
        <p:spPr>
          <a:xfrm>
            <a:off x="5858499" y="2645299"/>
            <a:ext cx="7102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D51A270-0279-48F3-840E-3A11F4C7A8D8}"/>
              </a:ext>
            </a:extLst>
          </p:cNvPr>
          <p:cNvSpPr txBox="1"/>
          <p:nvPr/>
        </p:nvSpPr>
        <p:spPr>
          <a:xfrm>
            <a:off x="8339236" y="2645299"/>
            <a:ext cx="7102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EC3FBCA1-090E-4E62-984A-2F4FB3446276}"/>
              </a:ext>
            </a:extLst>
          </p:cNvPr>
          <p:cNvSpPr/>
          <p:nvPr/>
        </p:nvSpPr>
        <p:spPr>
          <a:xfrm>
            <a:off x="6998915" y="1750433"/>
            <a:ext cx="710215" cy="1582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FB205BB2-3C82-43D2-BEA3-00E1B12CE809}"/>
              </a:ext>
            </a:extLst>
          </p:cNvPr>
          <p:cNvSpPr/>
          <p:nvPr/>
        </p:nvSpPr>
        <p:spPr>
          <a:xfrm>
            <a:off x="6998915" y="4515890"/>
            <a:ext cx="710215" cy="1582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5E0CDEDA-3054-4F68-BCD2-BA0FF022E781}"/>
              </a:ext>
            </a:extLst>
          </p:cNvPr>
          <p:cNvSpPr/>
          <p:nvPr/>
        </p:nvSpPr>
        <p:spPr>
          <a:xfrm>
            <a:off x="6996013" y="2911148"/>
            <a:ext cx="710215" cy="1582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034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" grpId="0"/>
      <p:bldP spid="12" grpId="0" animBg="1"/>
      <p:bldP spid="13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3" grpId="0" animBg="1"/>
      <p:bldP spid="105" grpId="0" animBg="1"/>
      <p:bldP spid="108" grpId="0" animBg="1"/>
      <p:bldP spid="109" grpId="0" animBg="1"/>
      <p:bldP spid="136" grpId="0"/>
      <p:bldP spid="137" grpId="0"/>
      <p:bldP spid="138" grpId="0"/>
      <p:bldP spid="139" grpId="0" animBg="1"/>
      <p:bldP spid="140" grpId="0" animBg="1"/>
      <p:bldP spid="1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C42C4A9-8327-3648-AB42-F126E854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05600" cy="40872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06CD03-015E-CE48-B48C-F30261950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78" y="2329596"/>
            <a:ext cx="2084098" cy="37382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0529ED3-B267-0C47-8503-AB5D577BA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97" y="2329595"/>
            <a:ext cx="1920439" cy="37382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A0F2205-3729-E049-8FA3-C9D182BFA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76" y="2329595"/>
            <a:ext cx="1854354" cy="37382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BBB8B77-4EDD-1744-B428-3F202590F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78" y="2291978"/>
            <a:ext cx="1926695" cy="37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课题背景及内容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7" y="2963169"/>
            <a:ext cx="2987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研究意义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研究综述</a:t>
            </a:r>
          </a:p>
        </p:txBody>
      </p:sp>
      <p:sp>
        <p:nvSpPr>
          <p:cNvPr id="14" name="椭圆 13"/>
          <p:cNvSpPr/>
          <p:nvPr/>
        </p:nvSpPr>
        <p:spPr>
          <a:xfrm>
            <a:off x="5858359" y="5051329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66949" y="5024539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理论基础</a:t>
            </a:r>
          </a:p>
        </p:txBody>
      </p:sp>
      <p:sp>
        <p:nvSpPr>
          <p:cNvPr id="15" name="椭圆 14"/>
          <p:cNvSpPr/>
          <p:nvPr/>
        </p:nvSpPr>
        <p:spPr>
          <a:xfrm>
            <a:off x="5858359" y="553453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66949" y="550774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主要贡献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  <p:bldP spid="13" grpId="0" animBg="1"/>
      <p:bldP spid="17" grpId="0"/>
      <p:bldP spid="14" grpId="0" animBg="1"/>
      <p:bldP spid="18" grpId="0"/>
      <p:bldP spid="15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52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MH_Other_1"/>
          <p:cNvSpPr/>
          <p:nvPr>
            <p:custDataLst>
              <p:tags r:id="rId1"/>
            </p:custDataLst>
          </p:nvPr>
        </p:nvSpPr>
        <p:spPr>
          <a:xfrm>
            <a:off x="1012841" y="1978701"/>
            <a:ext cx="1793319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>
            <a:off x="3167749" y="2647536"/>
            <a:ext cx="401302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>
            <a:off x="5947602" y="2647536"/>
            <a:ext cx="401302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>
            <a:off x="8727455" y="2647536"/>
            <a:ext cx="399211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MH_Other_5"/>
          <p:cNvSpPr/>
          <p:nvPr>
            <p:custDataLst>
              <p:tags r:id="rId5"/>
            </p:custDataLst>
          </p:nvPr>
        </p:nvSpPr>
        <p:spPr>
          <a:xfrm>
            <a:off x="3828226" y="1978701"/>
            <a:ext cx="1793319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MH_Other_6"/>
          <p:cNvSpPr/>
          <p:nvPr>
            <p:custDataLst>
              <p:tags r:id="rId6"/>
            </p:custDataLst>
          </p:nvPr>
        </p:nvSpPr>
        <p:spPr>
          <a:xfrm>
            <a:off x="6608079" y="1978701"/>
            <a:ext cx="1791228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MH_Other_7"/>
          <p:cNvSpPr/>
          <p:nvPr>
            <p:custDataLst>
              <p:tags r:id="rId7"/>
            </p:custDataLst>
          </p:nvPr>
        </p:nvSpPr>
        <p:spPr>
          <a:xfrm>
            <a:off x="9387932" y="1978701"/>
            <a:ext cx="1791228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0913" y="2095747"/>
            <a:ext cx="1628199" cy="1628200"/>
            <a:chOff x="1060913" y="2095747"/>
            <a:chExt cx="1628199" cy="1628200"/>
          </a:xfrm>
        </p:grpSpPr>
        <p:sp>
          <p:nvSpPr>
            <p:cNvPr id="20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060913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04872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76298" y="2095747"/>
            <a:ext cx="1628200" cy="1628200"/>
            <a:chOff x="3876298" y="2095747"/>
            <a:chExt cx="1628200" cy="1628200"/>
          </a:xfrm>
        </p:grpSpPr>
        <p:sp>
          <p:nvSpPr>
            <p:cNvPr id="25" name="MH_SubTitle_2"/>
            <p:cNvSpPr/>
            <p:nvPr>
              <p:custDataLst>
                <p:tags r:id="rId10"/>
              </p:custDataLst>
            </p:nvPr>
          </p:nvSpPr>
          <p:spPr>
            <a:xfrm>
              <a:off x="3876298" y="2095747"/>
              <a:ext cx="1628200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20258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54061" y="2095747"/>
            <a:ext cx="1628199" cy="1628200"/>
            <a:chOff x="6654061" y="2095747"/>
            <a:chExt cx="1628199" cy="1628200"/>
          </a:xfrm>
        </p:grpSpPr>
        <p:sp>
          <p:nvSpPr>
            <p:cNvPr id="27" name="MH_SubTitle_3"/>
            <p:cNvSpPr/>
            <p:nvPr>
              <p:custDataLst>
                <p:tags r:id="rId9"/>
              </p:custDataLst>
            </p:nvPr>
          </p:nvSpPr>
          <p:spPr>
            <a:xfrm>
              <a:off x="6654061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98020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33913" y="2095747"/>
            <a:ext cx="1628199" cy="1628200"/>
            <a:chOff x="9433913" y="2095747"/>
            <a:chExt cx="1628199" cy="1628200"/>
          </a:xfrm>
        </p:grpSpPr>
        <p:sp>
          <p:nvSpPr>
            <p:cNvPr id="29" name="MH_SubTitle_4"/>
            <p:cNvSpPr/>
            <p:nvPr>
              <p:custDataLst>
                <p:tags r:id="rId8"/>
              </p:custDataLst>
            </p:nvPr>
          </p:nvSpPr>
          <p:spPr>
            <a:xfrm>
              <a:off x="9433913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813406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838697" y="4115639"/>
            <a:ext cx="2141606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毕业论文答辩是一种有组织、亮亮图文旗舰店</a:t>
            </a: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https://liangliangtuwen.tmall.com</a:t>
            </a:r>
          </a:p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9594" y="4115639"/>
            <a:ext cx="214160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7356" y="4115639"/>
            <a:ext cx="214160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2742" y="4115639"/>
            <a:ext cx="214160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研究意义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20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4690296" y="1435823"/>
            <a:ext cx="2811408" cy="761159"/>
          </a:xfrm>
          <a:custGeom>
            <a:avLst/>
            <a:gdLst>
              <a:gd name="connsiteX0" fmla="*/ 1300576 w 2601152"/>
              <a:gd name="connsiteY0" fmla="*/ 0 h 704075"/>
              <a:gd name="connsiteX1" fmla="*/ 2589877 w 2601152"/>
              <a:gd name="connsiteY1" fmla="*/ 685516 h 704075"/>
              <a:gd name="connsiteX2" fmla="*/ 2601152 w 2601152"/>
              <a:gd name="connsiteY2" fmla="*/ 704075 h 704075"/>
              <a:gd name="connsiteX3" fmla="*/ 0 w 2601152"/>
              <a:gd name="connsiteY3" fmla="*/ 704075 h 704075"/>
              <a:gd name="connsiteX4" fmla="*/ 11275 w 2601152"/>
              <a:gd name="connsiteY4" fmla="*/ 685516 h 704075"/>
              <a:gd name="connsiteX5" fmla="*/ 1300576 w 2601152"/>
              <a:gd name="connsiteY5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1152" h="704075">
                <a:moveTo>
                  <a:pt x="1300576" y="0"/>
                </a:moveTo>
                <a:cubicBezTo>
                  <a:pt x="1837274" y="0"/>
                  <a:pt x="2310461" y="271924"/>
                  <a:pt x="2589877" y="685516"/>
                </a:cubicBezTo>
                <a:lnTo>
                  <a:pt x="2601152" y="704075"/>
                </a:lnTo>
                <a:lnTo>
                  <a:pt x="0" y="704075"/>
                </a:lnTo>
                <a:lnTo>
                  <a:pt x="11275" y="685516"/>
                </a:lnTo>
                <a:cubicBezTo>
                  <a:pt x="290692" y="271924"/>
                  <a:pt x="763878" y="0"/>
                  <a:pt x="1300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17" name="MH_SubTitle_2"/>
          <p:cNvSpPr/>
          <p:nvPr>
            <p:custDataLst>
              <p:tags r:id="rId2"/>
            </p:custDataLst>
          </p:nvPr>
        </p:nvSpPr>
        <p:spPr>
          <a:xfrm>
            <a:off x="4419099" y="2301844"/>
            <a:ext cx="3353802" cy="761160"/>
          </a:xfrm>
          <a:custGeom>
            <a:avLst/>
            <a:gdLst>
              <a:gd name="connsiteX0" fmla="*/ 192386 w 3104750"/>
              <a:gd name="connsiteY0" fmla="*/ 0 h 704075"/>
              <a:gd name="connsiteX1" fmla="*/ 2912364 w 3104750"/>
              <a:gd name="connsiteY1" fmla="*/ 0 h 704075"/>
              <a:gd name="connsiteX2" fmla="*/ 2919558 w 3104750"/>
              <a:gd name="connsiteY2" fmla="*/ 11842 h 704075"/>
              <a:gd name="connsiteX3" fmla="*/ 3099192 w 3104750"/>
              <a:gd name="connsiteY3" fmla="*/ 593999 h 704075"/>
              <a:gd name="connsiteX4" fmla="*/ 3104750 w 3104750"/>
              <a:gd name="connsiteY4" fmla="*/ 704075 h 704075"/>
              <a:gd name="connsiteX5" fmla="*/ 0 w 3104750"/>
              <a:gd name="connsiteY5" fmla="*/ 704075 h 704075"/>
              <a:gd name="connsiteX6" fmla="*/ 5558 w 3104750"/>
              <a:gd name="connsiteY6" fmla="*/ 593999 h 704075"/>
              <a:gd name="connsiteX7" fmla="*/ 185192 w 3104750"/>
              <a:gd name="connsiteY7" fmla="*/ 11842 h 704075"/>
              <a:gd name="connsiteX8" fmla="*/ 192386 w 3104750"/>
              <a:gd name="connsiteY8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750" h="704075">
                <a:moveTo>
                  <a:pt x="192386" y="0"/>
                </a:moveTo>
                <a:lnTo>
                  <a:pt x="2912364" y="0"/>
                </a:lnTo>
                <a:lnTo>
                  <a:pt x="2919558" y="11842"/>
                </a:lnTo>
                <a:cubicBezTo>
                  <a:pt x="3015302" y="188090"/>
                  <a:pt x="3077959" y="384922"/>
                  <a:pt x="3099192" y="593999"/>
                </a:cubicBezTo>
                <a:lnTo>
                  <a:pt x="3104750" y="704075"/>
                </a:lnTo>
                <a:lnTo>
                  <a:pt x="0" y="704075"/>
                </a:lnTo>
                <a:lnTo>
                  <a:pt x="5558" y="593999"/>
                </a:lnTo>
                <a:cubicBezTo>
                  <a:pt x="26792" y="384922"/>
                  <a:pt x="89448" y="188090"/>
                  <a:pt x="185192" y="11842"/>
                </a:cubicBezTo>
                <a:lnTo>
                  <a:pt x="1923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18" name="MH_SubTitle_3"/>
          <p:cNvSpPr/>
          <p:nvPr>
            <p:custDataLst>
              <p:tags r:id="rId3"/>
            </p:custDataLst>
          </p:nvPr>
        </p:nvSpPr>
        <p:spPr>
          <a:xfrm>
            <a:off x="4419099" y="3169674"/>
            <a:ext cx="3353802" cy="759352"/>
          </a:xfrm>
          <a:custGeom>
            <a:avLst/>
            <a:gdLst>
              <a:gd name="connsiteX0" fmla="*/ 0 w 3104750"/>
              <a:gd name="connsiteY0" fmla="*/ 0 h 704075"/>
              <a:gd name="connsiteX1" fmla="*/ 3104750 w 3104750"/>
              <a:gd name="connsiteY1" fmla="*/ 0 h 704075"/>
              <a:gd name="connsiteX2" fmla="*/ 3099192 w 3104750"/>
              <a:gd name="connsiteY2" fmla="*/ 110076 h 704075"/>
              <a:gd name="connsiteX3" fmla="*/ 2919558 w 3104750"/>
              <a:gd name="connsiteY3" fmla="*/ 692233 h 704075"/>
              <a:gd name="connsiteX4" fmla="*/ 2912364 w 3104750"/>
              <a:gd name="connsiteY4" fmla="*/ 704075 h 704075"/>
              <a:gd name="connsiteX5" fmla="*/ 192386 w 3104750"/>
              <a:gd name="connsiteY5" fmla="*/ 704075 h 704075"/>
              <a:gd name="connsiteX6" fmla="*/ 185192 w 3104750"/>
              <a:gd name="connsiteY6" fmla="*/ 692233 h 704075"/>
              <a:gd name="connsiteX7" fmla="*/ 5558 w 3104750"/>
              <a:gd name="connsiteY7" fmla="*/ 110076 h 704075"/>
              <a:gd name="connsiteX8" fmla="*/ 0 w 3104750"/>
              <a:gd name="connsiteY8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750" h="704075">
                <a:moveTo>
                  <a:pt x="0" y="0"/>
                </a:moveTo>
                <a:lnTo>
                  <a:pt x="3104750" y="0"/>
                </a:lnTo>
                <a:lnTo>
                  <a:pt x="3099192" y="110076"/>
                </a:lnTo>
                <a:cubicBezTo>
                  <a:pt x="3077959" y="319153"/>
                  <a:pt x="3015302" y="515984"/>
                  <a:pt x="2919558" y="692233"/>
                </a:cubicBezTo>
                <a:lnTo>
                  <a:pt x="2912364" y="704075"/>
                </a:lnTo>
                <a:lnTo>
                  <a:pt x="192386" y="704075"/>
                </a:lnTo>
                <a:lnTo>
                  <a:pt x="185192" y="692233"/>
                </a:lnTo>
                <a:cubicBezTo>
                  <a:pt x="89448" y="515984"/>
                  <a:pt x="26792" y="319153"/>
                  <a:pt x="5558" y="1100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19" name="MH_SubTitle_4"/>
          <p:cNvSpPr/>
          <p:nvPr>
            <p:custDataLst>
              <p:tags r:id="rId4"/>
            </p:custDataLst>
          </p:nvPr>
        </p:nvSpPr>
        <p:spPr>
          <a:xfrm>
            <a:off x="4690296" y="4035698"/>
            <a:ext cx="2811408" cy="761159"/>
          </a:xfrm>
          <a:custGeom>
            <a:avLst/>
            <a:gdLst>
              <a:gd name="connsiteX0" fmla="*/ 0 w 2601152"/>
              <a:gd name="connsiteY0" fmla="*/ 0 h 704075"/>
              <a:gd name="connsiteX1" fmla="*/ 2601152 w 2601152"/>
              <a:gd name="connsiteY1" fmla="*/ 0 h 704075"/>
              <a:gd name="connsiteX2" fmla="*/ 2589877 w 2601152"/>
              <a:gd name="connsiteY2" fmla="*/ 18559 h 704075"/>
              <a:gd name="connsiteX3" fmla="*/ 1300576 w 2601152"/>
              <a:gd name="connsiteY3" fmla="*/ 704075 h 704075"/>
              <a:gd name="connsiteX4" fmla="*/ 11275 w 2601152"/>
              <a:gd name="connsiteY4" fmla="*/ 18559 h 704075"/>
              <a:gd name="connsiteX5" fmla="*/ 0 w 2601152"/>
              <a:gd name="connsiteY5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1152" h="704075">
                <a:moveTo>
                  <a:pt x="0" y="0"/>
                </a:moveTo>
                <a:lnTo>
                  <a:pt x="2601152" y="0"/>
                </a:lnTo>
                <a:lnTo>
                  <a:pt x="2589877" y="18559"/>
                </a:lnTo>
                <a:cubicBezTo>
                  <a:pt x="2310461" y="432150"/>
                  <a:pt x="1837274" y="704075"/>
                  <a:pt x="1300576" y="704075"/>
                </a:cubicBezTo>
                <a:cubicBezTo>
                  <a:pt x="763878" y="704075"/>
                  <a:pt x="290692" y="432150"/>
                  <a:pt x="11275" y="185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874713" y="5181652"/>
            <a:ext cx="1044257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6" grpId="0" animBg="1"/>
      <p:bldP spid="17" grpId="0" animBg="1"/>
      <p:bldP spid="18" grpId="0" animBg="1"/>
      <p:bldP spid="19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研究综述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OF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 bwMode="auto">
          <a:xfrm rot="20466794">
            <a:off x="4388030" y="2236121"/>
            <a:ext cx="3540811" cy="769741"/>
          </a:xfrm>
          <a:custGeom>
            <a:avLst/>
            <a:gdLst>
              <a:gd name="T0" fmla="*/ 1199906 w 3285955"/>
              <a:gd name="T1" fmla="*/ 0 h 713761"/>
              <a:gd name="T2" fmla="*/ 3286635 w 3285955"/>
              <a:gd name="T3" fmla="*/ 716221 h 713761"/>
              <a:gd name="T4" fmla="*/ 2086729 w 3285955"/>
              <a:gd name="T5" fmla="*/ 716221 h 713761"/>
              <a:gd name="T6" fmla="*/ 0 w 3285955"/>
              <a:gd name="T7" fmla="*/ 0 h 7137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5955" h="713761">
                <a:moveTo>
                  <a:pt x="1199658" y="0"/>
                </a:moveTo>
                <a:lnTo>
                  <a:pt x="3285955" y="713761"/>
                </a:lnTo>
                <a:lnTo>
                  <a:pt x="2086297" y="713761"/>
                </a:lnTo>
                <a:lnTo>
                  <a:pt x="0" y="0"/>
                </a:lnTo>
                <a:lnTo>
                  <a:pt x="1199658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2000" b="1" spc="300">
              <a:latin typeface="+mn-ea"/>
            </a:endParaRP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 bwMode="auto">
          <a:xfrm flipH="1">
            <a:off x="4010001" y="1789670"/>
            <a:ext cx="3947918" cy="620925"/>
          </a:xfrm>
          <a:custGeom>
            <a:avLst/>
            <a:gdLst>
              <a:gd name="T0" fmla="*/ 3377713 w 3663132"/>
              <a:gd name="T1" fmla="*/ 0 h 576871"/>
              <a:gd name="T2" fmla="*/ 585357 w 3663132"/>
              <a:gd name="T3" fmla="*/ 0 h 576871"/>
              <a:gd name="T4" fmla="*/ 0 w 3663132"/>
              <a:gd name="T5" fmla="*/ 574443 h 576871"/>
              <a:gd name="T6" fmla="*/ 3377713 w 3663132"/>
              <a:gd name="T7" fmla="*/ 574443 h 576871"/>
              <a:gd name="T8" fmla="*/ 3666405 w 3663132"/>
              <a:gd name="T9" fmla="*/ 287222 h 5768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132"/>
              <a:gd name="T16" fmla="*/ 0 h 576871"/>
              <a:gd name="T17" fmla="*/ 3663132 w 3663132"/>
              <a:gd name="T18" fmla="*/ 576871 h 5768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132" h="576871">
                <a:moveTo>
                  <a:pt x="3374697" y="0"/>
                </a:moveTo>
                <a:lnTo>
                  <a:pt x="584833" y="0"/>
                </a:lnTo>
                <a:lnTo>
                  <a:pt x="0" y="576871"/>
                </a:lnTo>
                <a:lnTo>
                  <a:pt x="3374697" y="576871"/>
                </a:lnTo>
                <a:lnTo>
                  <a:pt x="3663132" y="288436"/>
                </a:lnTo>
                <a:lnTo>
                  <a:pt x="33746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rIns="4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2" name="MH_SubTitle_2"/>
          <p:cNvSpPr/>
          <p:nvPr>
            <p:custDataLst>
              <p:tags r:id="rId3"/>
            </p:custDataLst>
          </p:nvPr>
        </p:nvSpPr>
        <p:spPr bwMode="auto">
          <a:xfrm>
            <a:off x="4358950" y="2829676"/>
            <a:ext cx="3672521" cy="620925"/>
          </a:xfrm>
          <a:custGeom>
            <a:avLst/>
            <a:gdLst>
              <a:gd name="T0" fmla="*/ 0 w 3409274"/>
              <a:gd name="T1" fmla="*/ 0 h 575735"/>
              <a:gd name="T2" fmla="*/ 2822571 w 3409274"/>
              <a:gd name="T3" fmla="*/ 0 h 575735"/>
              <a:gd name="T4" fmla="*/ 3405627 w 3409274"/>
              <a:gd name="T5" fmla="*/ 577849 h 575735"/>
              <a:gd name="T6" fmla="*/ 583058 w 3409274"/>
              <a:gd name="T7" fmla="*/ 577849 h 575735"/>
              <a:gd name="T8" fmla="*/ 0 60000 65536"/>
              <a:gd name="T9" fmla="*/ 0 60000 65536"/>
              <a:gd name="T10" fmla="*/ 0 60000 65536"/>
              <a:gd name="T11" fmla="*/ 0 60000 65536"/>
              <a:gd name="T12" fmla="*/ 0 w 3409274"/>
              <a:gd name="T13" fmla="*/ 0 h 575735"/>
              <a:gd name="T14" fmla="*/ 3409274 w 3409274"/>
              <a:gd name="T15" fmla="*/ 575735 h 575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9274" h="575735">
                <a:moveTo>
                  <a:pt x="0" y="0"/>
                </a:moveTo>
                <a:lnTo>
                  <a:pt x="2825593" y="0"/>
                </a:lnTo>
                <a:lnTo>
                  <a:pt x="3409274" y="575735"/>
                </a:lnTo>
                <a:lnTo>
                  <a:pt x="583682" y="57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 rIns="43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" name="MH_Other_2"/>
          <p:cNvSpPr/>
          <p:nvPr>
            <p:custDataLst>
              <p:tags r:id="rId4"/>
            </p:custDataLst>
          </p:nvPr>
        </p:nvSpPr>
        <p:spPr bwMode="auto">
          <a:xfrm rot="20466794">
            <a:off x="4461584" y="3274416"/>
            <a:ext cx="3540811" cy="769741"/>
          </a:xfrm>
          <a:custGeom>
            <a:avLst/>
            <a:gdLst>
              <a:gd name="T0" fmla="*/ 1199906 w 3285955"/>
              <a:gd name="T1" fmla="*/ 0 h 713761"/>
              <a:gd name="T2" fmla="*/ 3286635 w 3285955"/>
              <a:gd name="T3" fmla="*/ 716221 h 713761"/>
              <a:gd name="T4" fmla="*/ 2086729 w 3285955"/>
              <a:gd name="T5" fmla="*/ 716221 h 713761"/>
              <a:gd name="T6" fmla="*/ 0 w 3285955"/>
              <a:gd name="T7" fmla="*/ 0 h 7137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5955" h="713761">
                <a:moveTo>
                  <a:pt x="1199658" y="0"/>
                </a:moveTo>
                <a:lnTo>
                  <a:pt x="3285955" y="713761"/>
                </a:lnTo>
                <a:lnTo>
                  <a:pt x="2086297" y="713761"/>
                </a:lnTo>
                <a:lnTo>
                  <a:pt x="0" y="0"/>
                </a:lnTo>
                <a:lnTo>
                  <a:pt x="1199658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2000" b="1" spc="300">
              <a:latin typeface="+mn-ea"/>
            </a:endParaRPr>
          </a:p>
        </p:txBody>
      </p:sp>
      <p:sp>
        <p:nvSpPr>
          <p:cNvPr id="24" name="MH_SubTitle_3"/>
          <p:cNvSpPr/>
          <p:nvPr>
            <p:custDataLst>
              <p:tags r:id="rId5"/>
            </p:custDataLst>
          </p:nvPr>
        </p:nvSpPr>
        <p:spPr bwMode="auto">
          <a:xfrm>
            <a:off x="4432503" y="3867971"/>
            <a:ext cx="3674232" cy="620924"/>
          </a:xfrm>
          <a:custGeom>
            <a:avLst/>
            <a:gdLst>
              <a:gd name="T0" fmla="*/ 0 w 3409274"/>
              <a:gd name="T1" fmla="*/ 0 h 575735"/>
              <a:gd name="T2" fmla="*/ 2827834 w 3409274"/>
              <a:gd name="T3" fmla="*/ 0 h 575735"/>
              <a:gd name="T4" fmla="*/ 3411978 w 3409274"/>
              <a:gd name="T5" fmla="*/ 577845 h 575735"/>
              <a:gd name="T6" fmla="*/ 584146 w 3409274"/>
              <a:gd name="T7" fmla="*/ 577845 h 575735"/>
              <a:gd name="T8" fmla="*/ 0 60000 65536"/>
              <a:gd name="T9" fmla="*/ 0 60000 65536"/>
              <a:gd name="T10" fmla="*/ 0 60000 65536"/>
              <a:gd name="T11" fmla="*/ 0 60000 65536"/>
              <a:gd name="T12" fmla="*/ 0 w 3409274"/>
              <a:gd name="T13" fmla="*/ 0 h 575735"/>
              <a:gd name="T14" fmla="*/ 3409274 w 3409274"/>
              <a:gd name="T15" fmla="*/ 575735 h 575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9274" h="575735">
                <a:moveTo>
                  <a:pt x="0" y="0"/>
                </a:moveTo>
                <a:lnTo>
                  <a:pt x="2825593" y="0"/>
                </a:lnTo>
                <a:lnTo>
                  <a:pt x="3409274" y="575735"/>
                </a:lnTo>
                <a:lnTo>
                  <a:pt x="583682" y="57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 rIns="43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MH_Other_3"/>
          <p:cNvSpPr/>
          <p:nvPr>
            <p:custDataLst>
              <p:tags r:id="rId6"/>
            </p:custDataLst>
          </p:nvPr>
        </p:nvSpPr>
        <p:spPr bwMode="auto">
          <a:xfrm rot="20466794">
            <a:off x="4536847" y="4312712"/>
            <a:ext cx="3540811" cy="769741"/>
          </a:xfrm>
          <a:custGeom>
            <a:avLst/>
            <a:gdLst>
              <a:gd name="T0" fmla="*/ 1199906 w 3285955"/>
              <a:gd name="T1" fmla="*/ 0 h 713761"/>
              <a:gd name="T2" fmla="*/ 3286635 w 3285955"/>
              <a:gd name="T3" fmla="*/ 716221 h 713761"/>
              <a:gd name="T4" fmla="*/ 2086729 w 3285955"/>
              <a:gd name="T5" fmla="*/ 716221 h 713761"/>
              <a:gd name="T6" fmla="*/ 0 w 3285955"/>
              <a:gd name="T7" fmla="*/ 0 h 7137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5955" h="713761">
                <a:moveTo>
                  <a:pt x="1199658" y="0"/>
                </a:moveTo>
                <a:lnTo>
                  <a:pt x="3285955" y="713761"/>
                </a:lnTo>
                <a:lnTo>
                  <a:pt x="2086297" y="713761"/>
                </a:lnTo>
                <a:lnTo>
                  <a:pt x="0" y="0"/>
                </a:lnTo>
                <a:lnTo>
                  <a:pt x="1199658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2000" b="1" spc="300">
              <a:latin typeface="+mn-ea"/>
            </a:endParaRPr>
          </a:p>
        </p:txBody>
      </p:sp>
      <p:sp>
        <p:nvSpPr>
          <p:cNvPr id="26" name="MH_SubTitle_4"/>
          <p:cNvSpPr/>
          <p:nvPr>
            <p:custDataLst>
              <p:tags r:id="rId7"/>
            </p:custDataLst>
          </p:nvPr>
        </p:nvSpPr>
        <p:spPr bwMode="auto">
          <a:xfrm>
            <a:off x="4507767" y="4906268"/>
            <a:ext cx="3674232" cy="620925"/>
          </a:xfrm>
          <a:custGeom>
            <a:avLst/>
            <a:gdLst>
              <a:gd name="T0" fmla="*/ 0 w 3409274"/>
              <a:gd name="T1" fmla="*/ 0 h 575735"/>
              <a:gd name="T2" fmla="*/ 2827834 w 3409274"/>
              <a:gd name="T3" fmla="*/ 0 h 575735"/>
              <a:gd name="T4" fmla="*/ 3411978 w 3409274"/>
              <a:gd name="T5" fmla="*/ 577849 h 575735"/>
              <a:gd name="T6" fmla="*/ 584146 w 3409274"/>
              <a:gd name="T7" fmla="*/ 577849 h 575735"/>
              <a:gd name="T8" fmla="*/ 0 60000 65536"/>
              <a:gd name="T9" fmla="*/ 0 60000 65536"/>
              <a:gd name="T10" fmla="*/ 0 60000 65536"/>
              <a:gd name="T11" fmla="*/ 0 60000 65536"/>
              <a:gd name="T12" fmla="*/ 0 w 3409274"/>
              <a:gd name="T13" fmla="*/ 0 h 575735"/>
              <a:gd name="T14" fmla="*/ 3409274 w 3409274"/>
              <a:gd name="T15" fmla="*/ 575735 h 575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9274" h="575735">
                <a:moveTo>
                  <a:pt x="0" y="0"/>
                </a:moveTo>
                <a:lnTo>
                  <a:pt x="2825593" y="0"/>
                </a:lnTo>
                <a:lnTo>
                  <a:pt x="3409274" y="575735"/>
                </a:lnTo>
                <a:lnTo>
                  <a:pt x="583682" y="57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 rIns="43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7733" y="1633850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7733" y="3663951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1157" y="2630614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1157" y="4750655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683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BASIS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5153917" y="1355225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1844012" y="2362940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2098465" y="2617393"/>
            <a:ext cx="2039662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添加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标题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1096" y="2007512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8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9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61096" y="3320166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1096" y="4632820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4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5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05160" y="2153593"/>
            <a:ext cx="445804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05160" y="3499666"/>
            <a:ext cx="4458040" cy="623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亮亮图文旗舰店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34" name="矩形 33"/>
          <p:cNvSpPr/>
          <p:nvPr/>
        </p:nvSpPr>
        <p:spPr>
          <a:xfrm>
            <a:off x="5905160" y="4837994"/>
            <a:ext cx="445804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1640" y="1784609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891640" y="311836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5891640" y="4410892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2" grpId="0"/>
      <p:bldP spid="33" grpId="0"/>
      <p:bldP spid="34" grpId="0"/>
      <p:bldP spid="3" grpId="0"/>
      <p:bldP spid="35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Desc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SubTitle"/>
  <p:tag name="MH_ORDER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Text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SubTitle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Title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SubTitle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Text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SubTitle"/>
  <p:tag name="MH_ORDER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SubTitle"/>
  <p:tag name="MH_ORDER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SubTitle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Other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Other"/>
  <p:tag name="MH_ORDER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Desc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SubTitle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2620</Words>
  <Application>Microsoft Macintosh PowerPoint</Application>
  <PresentationFormat>宽屏</PresentationFormat>
  <Paragraphs>334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方正姚体</vt:lpstr>
      <vt:lpstr>华文行楷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李 梦凡</cp:lastModifiedBy>
  <cp:revision>53</cp:revision>
  <dcterms:created xsi:type="dcterms:W3CDTF">2016-05-11T01:57:00Z</dcterms:created>
  <dcterms:modified xsi:type="dcterms:W3CDTF">2020-12-14T08:51:36Z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