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8" r:id="rId8"/>
    <p:sldId id="264" r:id="rId9"/>
    <p:sldId id="267" r:id="rId10"/>
    <p:sldId id="263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13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2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85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1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3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merreports.org/cro/news/2015/02/consumer-reports-gave-california-hospital-with-deadly-infection-a-low-score/index.htm" TargetMode="External"/><Relationship Id="rId2" Type="http://schemas.openxmlformats.org/officeDocument/2006/relationships/hyperlink" Target="http://www.cbc.ca/news/health/hospital-er-times-reveal-some-disturbing-waits-1.276786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apra.ca/pages/Practice_Resources/National_Statistics.aspx?id=21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22967"/>
            <a:ext cx="8596668" cy="1826581"/>
          </a:xfrm>
        </p:spPr>
        <p:txBody>
          <a:bodyPr/>
          <a:lstStyle/>
          <a:p>
            <a:r>
              <a:rPr lang="en-CA" dirty="0" smtClean="0"/>
              <a:t>Hospital Appointment System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dirty="0" smtClean="0">
                <a:solidFill>
                  <a:schemeClr val="accent1"/>
                </a:solidFill>
              </a:rPr>
              <a:t>4 x 4 Challenge</a:t>
            </a:r>
          </a:p>
          <a:p>
            <a:r>
              <a:rPr lang="en-CA" sz="1800" dirty="0" smtClean="0">
                <a:solidFill>
                  <a:schemeClr val="accent1"/>
                </a:solidFill>
              </a:rPr>
              <a:t>Kungfu Panda</a:t>
            </a:r>
          </a:p>
          <a:p>
            <a:r>
              <a:rPr lang="en-CA" sz="1800" dirty="0" smtClean="0">
                <a:solidFill>
                  <a:schemeClr val="accent1"/>
                </a:solidFill>
              </a:rPr>
              <a:t>February 19, 2015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196" y="984130"/>
            <a:ext cx="7454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1"/>
                </a:solidFill>
              </a:rPr>
              <a:t>  Data is highly secured</a:t>
            </a:r>
          </a:p>
          <a:p>
            <a:endParaRPr lang="en-CA" sz="28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Very limited amount of data is required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All private data is purged at 12 am every </a:t>
            </a:r>
            <a:r>
              <a:rPr lang="en-CA" sz="2800" dirty="0" smtClean="0">
                <a:solidFill>
                  <a:schemeClr val="accent1"/>
                </a:solidFill>
              </a:rPr>
              <a:t>night</a:t>
            </a:r>
            <a:endParaRPr lang="en-CA" sz="28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Data are stored locally, no un-authorized access is permitted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102" name="Picture 6" descr="http://www.euro-noze.sk/sub/euro-noze.sk/images/Safe_and_secu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44" y="2985638"/>
            <a:ext cx="5010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13253" r="14820" b="13384"/>
          <a:stretch/>
        </p:blipFill>
        <p:spPr>
          <a:xfrm>
            <a:off x="877823" y="1475231"/>
            <a:ext cx="8132065" cy="51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7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74700" y="2039035"/>
            <a:ext cx="858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hlinkClick r:id="rId2"/>
              </a:rPr>
              <a:t>http://www.cbc.ca/news/health/hospital-er-times-reveal-some-disturbing-waits-1.2767867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hlinkClick r:id="rId3"/>
              </a:rPr>
              <a:t>http://www.consumerreports.org/cro/news/2015/02/consumer-reports-gave-california-hospital-with-deadly-infection-a-low-score/index.htm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schemeClr val="accent1"/>
                </a:solidFill>
                <a:hlinkClick r:id="rId4"/>
              </a:rPr>
              <a:t>napra.ca/pages/Practice_Resources/National_Statistics.aspx?id=2104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725" y="621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949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9523" y="385313"/>
            <a:ext cx="8094134" cy="3022600"/>
          </a:xfrm>
        </p:spPr>
        <p:txBody>
          <a:bodyPr/>
          <a:lstStyle/>
          <a:p>
            <a:r>
              <a:rPr lang="en-CA" dirty="0"/>
              <a:t>Do you know the average wait time in the hospital ?</a:t>
            </a:r>
            <a:endParaRPr lang="en-US" dirty="0"/>
          </a:p>
        </p:txBody>
      </p:sp>
      <p:pic>
        <p:nvPicPr>
          <p:cNvPr id="1026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23" y="2803585"/>
            <a:ext cx="4278702" cy="42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234" y="1119390"/>
            <a:ext cx="809413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/>
          </a:p>
          <a:p>
            <a:r>
              <a:rPr lang="en-US" sz="2700" dirty="0" smtClean="0"/>
              <a:t>In 2012 – 2013, more </a:t>
            </a:r>
            <a:r>
              <a:rPr lang="en-US" sz="2700" dirty="0"/>
              <a:t>than 40 per cent of the 161 hospitals </a:t>
            </a:r>
            <a:r>
              <a:rPr lang="en-US" sz="2700" dirty="0" smtClean="0"/>
              <a:t>have a three-hour </a:t>
            </a:r>
            <a:r>
              <a:rPr lang="en-US" sz="2700" dirty="0"/>
              <a:t>wait time </a:t>
            </a:r>
            <a:r>
              <a:rPr lang="en-US" sz="2700" dirty="0" smtClean="0"/>
              <a:t>for patients to </a:t>
            </a:r>
            <a:r>
              <a:rPr lang="en-US" sz="2700" dirty="0"/>
              <a:t>get assessed by an emergency room physician. 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Some hospitals </a:t>
            </a:r>
            <a:r>
              <a:rPr lang="en-US" sz="2700" dirty="0"/>
              <a:t>— three in Winnipeg and one in Ontario — saw double or even triple the suggested three-hour wait</a:t>
            </a:r>
            <a:r>
              <a:rPr lang="en-US" sz="2700" dirty="0" smtClean="0"/>
              <a:t>.</a:t>
            </a:r>
          </a:p>
          <a:p>
            <a:r>
              <a:rPr lang="en-CA" sz="2700" dirty="0"/>
              <a:t>	</a:t>
            </a:r>
            <a:r>
              <a:rPr lang="en-CA" sz="2700" dirty="0" smtClean="0"/>
              <a:t>					                                                   </a:t>
            </a:r>
          </a:p>
        </p:txBody>
      </p:sp>
      <p:pic>
        <p:nvPicPr>
          <p:cNvPr id="2050" name="Picture 2" descr="http://blog.lavi.com/wp-content/uploads/2013/01/waiting-in-line-1024x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4" y="4525589"/>
            <a:ext cx="8350070" cy="27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68" y="3152887"/>
            <a:ext cx="2470076" cy="37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687" y="5331126"/>
            <a:ext cx="6024797" cy="3341874"/>
          </a:xfrm>
        </p:spPr>
        <p:txBody>
          <a:bodyPr/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1026" name="Picture 2" descr="swine flu, swine flu death toll, swine flu rajast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03" y="2589366"/>
            <a:ext cx="4397182" cy="244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6203" y="2472943"/>
            <a:ext cx="6096000" cy="29392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“</a:t>
            </a:r>
          </a:p>
          <a:p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sz="2700" dirty="0">
                <a:solidFill>
                  <a:schemeClr val="accent1"/>
                </a:solidFill>
              </a:rPr>
              <a:t>estimated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650,000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patients per year in the U.S. develop an </a:t>
            </a:r>
            <a:r>
              <a:rPr lang="en-US" sz="3600" b="1" i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infection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while in the hospital, and almost </a:t>
            </a:r>
            <a:r>
              <a:rPr lang="en-US" sz="3200" b="0" i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75,000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die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as a result</a:t>
            </a:r>
          </a:p>
          <a:p>
            <a:r>
              <a:rPr lang="en-CA" sz="2700" dirty="0">
                <a:solidFill>
                  <a:schemeClr val="accent1"/>
                </a:solidFill>
                <a:latin typeface="Arial" panose="020B0604020202020204" pitchFamily="34" charset="0"/>
              </a:rPr>
              <a:t>	</a:t>
            </a:r>
            <a:r>
              <a:rPr lang="en-CA" sz="27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					”</a:t>
            </a:r>
            <a:endParaRPr lang="en-US" sz="2700" dirty="0">
              <a:solidFill>
                <a:schemeClr val="accent1"/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76203" y="743185"/>
            <a:ext cx="8094134" cy="939312"/>
          </a:xfrm>
        </p:spPr>
        <p:txBody>
          <a:bodyPr/>
          <a:lstStyle/>
          <a:p>
            <a:r>
              <a:rPr lang="en-CA" dirty="0" smtClean="0"/>
              <a:t>Furthermore </a:t>
            </a:r>
            <a:r>
              <a:rPr lang="en-CA" i="1" dirty="0" smtClean="0"/>
              <a:t>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74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2065" r="31708"/>
          <a:stretch/>
        </p:blipFill>
        <p:spPr>
          <a:xfrm>
            <a:off x="575881" y="3499104"/>
            <a:ext cx="4175887" cy="2398966"/>
          </a:xfrm>
          <a:prstGeom prst="rect">
            <a:avLst/>
          </a:prstGeom>
          <a:effectLst>
            <a:glow rad="63500">
              <a:schemeClr val="accent1"/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575881" y="1321816"/>
            <a:ext cx="6959600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457200">
              <a:spcBef>
                <a:spcPct val="0"/>
              </a:spcBef>
              <a:buNone/>
              <a:defRPr sz="4000" b="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Clinic Appointment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2" y="2301430"/>
            <a:ext cx="2157984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774700"/>
            <a:ext cx="8403166" cy="1320800"/>
          </a:xfrm>
        </p:spPr>
        <p:txBody>
          <a:bodyPr/>
          <a:lstStyle/>
          <a:p>
            <a:r>
              <a:rPr lang="en-CA" dirty="0" smtClean="0"/>
              <a:t>What is Clinic </a:t>
            </a:r>
            <a:r>
              <a:rPr lang="en-CA" dirty="0"/>
              <a:t>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2467" y="2095500"/>
            <a:ext cx="86233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 smtClean="0">
                <a:solidFill>
                  <a:schemeClr val="accent1"/>
                </a:solidFill>
              </a:rPr>
              <a:t>A software system that saves patients’ time of waiting, by sending patients SMS text message 20 minutes before their doctor can see them</a:t>
            </a:r>
          </a:p>
          <a:p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dirty="0" smtClean="0">
                <a:solidFill>
                  <a:schemeClr val="accent1"/>
                </a:solidFill>
              </a:rPr>
              <a:t>The system consists of </a:t>
            </a:r>
          </a:p>
          <a:p>
            <a:endParaRPr lang="en-CA" sz="2700" dirty="0" smtClean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Frontend </a:t>
            </a:r>
            <a:r>
              <a:rPr lang="en-CA" sz="2700" dirty="0">
                <a:solidFill>
                  <a:schemeClr val="accent1"/>
                </a:solidFill>
              </a:rPr>
              <a:t>Web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Android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MySQL Database </a:t>
            </a:r>
          </a:p>
        </p:txBody>
      </p:sp>
      <p:pic>
        <p:nvPicPr>
          <p:cNvPr id="5122" name="Picture 2" descr="http://camranger.com/wp-content/uploads/2014/10/Androi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71" y="3330094"/>
            <a:ext cx="3527905" cy="35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774700"/>
            <a:ext cx="8403166" cy="1320800"/>
          </a:xfrm>
        </p:spPr>
        <p:txBody>
          <a:bodyPr/>
          <a:lstStyle/>
          <a:p>
            <a:r>
              <a:rPr lang="en-CA" dirty="0" smtClean="0"/>
              <a:t>What is Clinic </a:t>
            </a:r>
            <a:r>
              <a:rPr lang="en-CA" dirty="0"/>
              <a:t>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2534" y="2438400"/>
            <a:ext cx="862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 smtClean="0">
                <a:solidFill>
                  <a:schemeClr val="accent1"/>
                </a:solidFill>
              </a:rPr>
              <a:t>Target market: </a:t>
            </a:r>
          </a:p>
          <a:p>
            <a:r>
              <a:rPr lang="en-CA" sz="2700" dirty="0" smtClean="0">
                <a:solidFill>
                  <a:schemeClr val="accent1"/>
                </a:solidFill>
              </a:rPr>
              <a:t>Clinics, pharmacies, agencies, any offices where long queues exists</a:t>
            </a:r>
          </a:p>
          <a:p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dirty="0" smtClean="0">
                <a:solidFill>
                  <a:schemeClr val="accent1"/>
                </a:solidFill>
              </a:rPr>
              <a:t>Facts: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72,500 medical doctors (2011)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9843 Pharmacies (2015) </a:t>
            </a:r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dirty="0" smtClean="0">
                <a:solidFill>
                  <a:schemeClr val="accent1"/>
                </a:solidFill>
              </a:rPr>
              <a:t>(In Canada)</a:t>
            </a:r>
          </a:p>
        </p:txBody>
      </p:sp>
    </p:spTree>
    <p:extLst>
      <p:ext uri="{BB962C8B-B14F-4D97-AF65-F5344CB8AC3E}">
        <p14:creationId xmlns:p14="http://schemas.microsoft.com/office/powerpoint/2010/main" val="3830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0614" y="377232"/>
            <a:ext cx="8733366" cy="1320800"/>
          </a:xfrm>
        </p:spPr>
        <p:txBody>
          <a:bodyPr/>
          <a:lstStyle/>
          <a:p>
            <a:r>
              <a:rPr lang="en-CA" dirty="0" smtClean="0"/>
              <a:t>How does it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r="36727" b="11599"/>
          <a:stretch/>
        </p:blipFill>
        <p:spPr>
          <a:xfrm>
            <a:off x="475488" y="1037632"/>
            <a:ext cx="7530594" cy="58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990" y="734203"/>
            <a:ext cx="9304866" cy="1320800"/>
          </a:xfrm>
        </p:spPr>
        <p:txBody>
          <a:bodyPr/>
          <a:lstStyle/>
          <a:p>
            <a:r>
              <a:rPr lang="en-CA" dirty="0"/>
              <a:t>Why Choosing Clinic 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990" y="1394603"/>
            <a:ext cx="862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Easy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Easy to install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Low Pricing</a:t>
            </a:r>
            <a:endParaRPr lang="en-US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accent1"/>
              </a:solidFill>
            </a:endParaRPr>
          </a:p>
        </p:txBody>
      </p:sp>
      <p:pic>
        <p:nvPicPr>
          <p:cNvPr id="3076" name="Picture 4" descr="http://www.youmatter.suicidepreventionlifeline.org/wp-content/uploads/2014/08/good_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0" y="2953078"/>
            <a:ext cx="53816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205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Hospital Appointment System </vt:lpstr>
      <vt:lpstr>Do you know the average wait time in the hospital ?</vt:lpstr>
      <vt:lpstr> In 2012 – 2013, more than 40 per cent of the 161 hospitals have a three-hour wait time for patients to get assessed by an emergency room physician.   Some hospitals — three in Winnipeg and one in Ontario — saw double or even triple the suggested three-hour wait.                                                          </vt:lpstr>
      <vt:lpstr>Furthermore !!!</vt:lpstr>
      <vt:lpstr>PowerPoint Presentation</vt:lpstr>
      <vt:lpstr>What is Clinic Appointment System</vt:lpstr>
      <vt:lpstr>What is Clinic Appointment System</vt:lpstr>
      <vt:lpstr>How does it work?</vt:lpstr>
      <vt:lpstr>Why Choosing Clinic Appointment System</vt:lpstr>
      <vt:lpstr>PowerPoint Presentation</vt:lpstr>
      <vt:lpstr>System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Appointment System </dc:title>
  <dc:creator>42 lil</dc:creator>
  <cp:lastModifiedBy>Ki Duck Kim</cp:lastModifiedBy>
  <cp:revision>23</cp:revision>
  <dcterms:created xsi:type="dcterms:W3CDTF">2015-02-19T17:46:14Z</dcterms:created>
  <dcterms:modified xsi:type="dcterms:W3CDTF">2015-02-20T04:37:14Z</dcterms:modified>
</cp:coreProperties>
</file>