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04/06/2016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Java Programming Language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Lesson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520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Byte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Byte </a:t>
            </a:r>
            <a:r>
              <a:rPr lang="en-US" dirty="0"/>
              <a:t>data type is an 8-bit signed </a:t>
            </a:r>
            <a:r>
              <a:rPr lang="en-US" dirty="0" smtClean="0"/>
              <a:t>integer</a:t>
            </a:r>
            <a:r>
              <a:rPr lang="en-US" dirty="0"/>
              <a:t>.</a:t>
            </a:r>
          </a:p>
          <a:p>
            <a:r>
              <a:rPr lang="en-US" dirty="0"/>
              <a:t>Minimum value is -128 (-2^7)</a:t>
            </a:r>
          </a:p>
          <a:p>
            <a:r>
              <a:rPr lang="en-US" dirty="0"/>
              <a:t>Maximum value is 127 (inclusive)(2^7 -1)</a:t>
            </a:r>
          </a:p>
          <a:p>
            <a:r>
              <a:rPr lang="en-US" dirty="0"/>
              <a:t>Default value is 0</a:t>
            </a:r>
          </a:p>
          <a:p>
            <a:r>
              <a:rPr lang="en-US" dirty="0"/>
              <a:t>Byte data type is used to save space in large arrays, mainly in place of integers, since a byte is four times smaller than an int.</a:t>
            </a:r>
          </a:p>
          <a:p>
            <a:r>
              <a:rPr lang="en-US" dirty="0"/>
              <a:t>Example: byte a = 100 , byte b = -50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data type is a 16-bit signed </a:t>
            </a:r>
            <a:r>
              <a:rPr lang="en-US" dirty="0" smtClean="0"/>
              <a:t>integer</a:t>
            </a:r>
            <a:r>
              <a:rPr lang="en-US" dirty="0"/>
              <a:t>. </a:t>
            </a:r>
          </a:p>
          <a:p>
            <a:r>
              <a:rPr lang="en-US" dirty="0"/>
              <a:t>Minimum value is -32,768 (-2^15)</a:t>
            </a:r>
          </a:p>
          <a:p>
            <a:r>
              <a:rPr lang="en-US" dirty="0"/>
              <a:t>Maximum value is 32,767 (inclusive) (2^15 -1)</a:t>
            </a:r>
          </a:p>
          <a:p>
            <a:r>
              <a:rPr lang="en-US" dirty="0"/>
              <a:t>Short data type can also be used to save memory as byte data type. A short is 2 times smaller than an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Default value is 0.</a:t>
            </a:r>
          </a:p>
          <a:p>
            <a:r>
              <a:rPr lang="en-US" dirty="0"/>
              <a:t>Example: short s = 10000, short r = -20000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data type is a 32-bit signed </a:t>
            </a:r>
            <a:r>
              <a:rPr lang="en-US" dirty="0" smtClean="0"/>
              <a:t>integer</a:t>
            </a:r>
            <a:r>
              <a:rPr lang="en-US" dirty="0"/>
              <a:t>.</a:t>
            </a:r>
          </a:p>
          <a:p>
            <a:r>
              <a:rPr lang="en-US" dirty="0"/>
              <a:t>Minimum value is - 2,147,483,648.(-2^31)</a:t>
            </a:r>
          </a:p>
          <a:p>
            <a:r>
              <a:rPr lang="en-US" dirty="0"/>
              <a:t>Maximum value is 2,147,483,647(inclusive).(2^31 -1)</a:t>
            </a:r>
          </a:p>
          <a:p>
            <a:r>
              <a:rPr lang="en-US" dirty="0" err="1"/>
              <a:t>Int</a:t>
            </a:r>
            <a:r>
              <a:rPr lang="en-US" dirty="0"/>
              <a:t> is generally used as the default data type for integral values unless there is a concern about memory.</a:t>
            </a:r>
          </a:p>
          <a:p>
            <a:r>
              <a:rPr lang="en-US" dirty="0"/>
              <a:t>The default value is 0.</a:t>
            </a:r>
          </a:p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a = 100000, </a:t>
            </a:r>
            <a:r>
              <a:rPr lang="en-US" dirty="0" err="1"/>
              <a:t>int</a:t>
            </a:r>
            <a:r>
              <a:rPr lang="en-US" dirty="0"/>
              <a:t> b = -200000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data type is a 64-bit signed two's complement integer. </a:t>
            </a:r>
          </a:p>
          <a:p>
            <a:r>
              <a:rPr lang="en-US" dirty="0"/>
              <a:t>Minimum value is -9,223,372,036,854,775,808.(-2^63)</a:t>
            </a:r>
          </a:p>
          <a:p>
            <a:r>
              <a:rPr lang="en-US" dirty="0"/>
              <a:t>Maximum value is 9,223,372,036,854,775,807 (inclusive). (2^63 -1)</a:t>
            </a:r>
          </a:p>
          <a:p>
            <a:r>
              <a:rPr lang="en-US" dirty="0"/>
              <a:t>This type is used when a wider range than </a:t>
            </a:r>
            <a:r>
              <a:rPr lang="en-US" dirty="0" err="1"/>
              <a:t>int</a:t>
            </a:r>
            <a:r>
              <a:rPr lang="en-US" dirty="0"/>
              <a:t> is needed.</a:t>
            </a:r>
          </a:p>
          <a:p>
            <a:r>
              <a:rPr lang="en-US" dirty="0"/>
              <a:t>Default value is 0L.</a:t>
            </a:r>
          </a:p>
          <a:p>
            <a:r>
              <a:rPr lang="en-US" dirty="0"/>
              <a:t>Example: long a = 100000L, long b = -200000L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data type is a single-precision 32-bit IEEE 754 floating point. </a:t>
            </a:r>
          </a:p>
          <a:p>
            <a:r>
              <a:rPr lang="en-US" dirty="0"/>
              <a:t>Float is mainly used to save memory in large arrays of floating point numbers.</a:t>
            </a:r>
          </a:p>
          <a:p>
            <a:r>
              <a:rPr lang="en-US" dirty="0"/>
              <a:t>Default value is 0.0f.</a:t>
            </a:r>
          </a:p>
          <a:p>
            <a:r>
              <a:rPr lang="en-US" dirty="0"/>
              <a:t>Float data type is never used for precise values such as currency. </a:t>
            </a:r>
          </a:p>
          <a:p>
            <a:r>
              <a:rPr lang="en-US" dirty="0"/>
              <a:t>Example: float f1 = 234.5f</a:t>
            </a:r>
          </a:p>
        </p:txBody>
      </p:sp>
    </p:spTree>
    <p:extLst>
      <p:ext uri="{BB962C8B-B14F-4D97-AF65-F5344CB8AC3E}">
        <p14:creationId xmlns:p14="http://schemas.microsoft.com/office/powerpoint/2010/main" val="333666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double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double data type is a double-precision 64-bit IEEE 754 floating point.</a:t>
            </a:r>
          </a:p>
          <a:p>
            <a:r>
              <a:rPr lang="en-US" dirty="0"/>
              <a:t>This data type is generally used as the default data type for decimal values, generally the default choice. </a:t>
            </a:r>
          </a:p>
          <a:p>
            <a:r>
              <a:rPr lang="en-US" dirty="0"/>
              <a:t>Double data type should never be used for precise values such as currency.</a:t>
            </a:r>
          </a:p>
          <a:p>
            <a:r>
              <a:rPr lang="en-US" dirty="0"/>
              <a:t>Default value is 0.0d.</a:t>
            </a:r>
          </a:p>
          <a:p>
            <a:r>
              <a:rPr lang="en-US" dirty="0"/>
              <a:t>Example: double d1 = 123.4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0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data type represents one bit of information.</a:t>
            </a:r>
          </a:p>
          <a:p>
            <a:r>
              <a:rPr lang="en-US" dirty="0"/>
              <a:t>There are only two possible values: true and false.</a:t>
            </a:r>
          </a:p>
          <a:p>
            <a:r>
              <a:rPr lang="en-US" dirty="0"/>
              <a:t>This data type is used for simple flags that track true/false conditions.</a:t>
            </a:r>
          </a:p>
          <a:p>
            <a:r>
              <a:rPr lang="en-US" dirty="0"/>
              <a:t>Default value is false.</a:t>
            </a:r>
          </a:p>
          <a:p>
            <a:r>
              <a:rPr lang="en-US" dirty="0"/>
              <a:t>Example: </a:t>
            </a:r>
            <a:r>
              <a:rPr lang="en-US" dirty="0" err="1"/>
              <a:t>boolean</a:t>
            </a:r>
            <a:r>
              <a:rPr lang="en-US" dirty="0"/>
              <a:t> one =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9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data type is a single 16-bit Unicode character. </a:t>
            </a:r>
          </a:p>
          <a:p>
            <a:r>
              <a:rPr lang="en-US" dirty="0"/>
              <a:t>Minimum value is '\u0000' (or 0).</a:t>
            </a:r>
          </a:p>
          <a:p>
            <a:r>
              <a:rPr lang="en-US" dirty="0"/>
              <a:t>Maximum value is '\</a:t>
            </a:r>
            <a:r>
              <a:rPr lang="en-US" dirty="0" err="1"/>
              <a:t>uffff</a:t>
            </a:r>
            <a:r>
              <a:rPr lang="en-US" dirty="0"/>
              <a:t>' (or 65,535 inclusive).</a:t>
            </a:r>
          </a:p>
          <a:p>
            <a:r>
              <a:rPr lang="en-US" dirty="0"/>
              <a:t>Char data type is used to store any character.</a:t>
            </a:r>
          </a:p>
          <a:p>
            <a:r>
              <a:rPr lang="en-US" dirty="0"/>
              <a:t>Example: char </a:t>
            </a:r>
            <a:r>
              <a:rPr lang="en-US" dirty="0" err="1"/>
              <a:t>letterA</a:t>
            </a:r>
            <a:r>
              <a:rPr lang="en-US" dirty="0"/>
              <a:t> ='A'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1. Create java project, create primitive types and print their values as shown: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:: 1”</a:t>
            </a:r>
          </a:p>
          <a:p>
            <a:pPr marL="0" indent="0">
              <a:buNone/>
            </a:pPr>
            <a:r>
              <a:rPr lang="en-US" dirty="0" smtClean="0"/>
              <a:t>“char :: ‘A’ ”</a:t>
            </a:r>
          </a:p>
          <a:p>
            <a:pPr marL="0" indent="0">
              <a:buNone/>
            </a:pPr>
            <a:r>
              <a:rPr lang="en-US" dirty="0" smtClean="0"/>
              <a:t>And etc.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</a:t>
            </a:r>
            <a:r>
              <a:rPr lang="en-US" dirty="0"/>
              <a:t>java </a:t>
            </a:r>
            <a:r>
              <a:rPr lang="en-US" dirty="0" smtClean="0"/>
              <a:t>project which will answer YES if the computer has an internet connection and </a:t>
            </a:r>
            <a:r>
              <a:rPr lang="en-US" smtClean="0"/>
              <a:t>NO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7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Java </a:t>
            </a:r>
            <a:r>
              <a:rPr lang="en-US" dirty="0"/>
              <a:t>programming language was originally developed at Sun Microsystems and released in </a:t>
            </a:r>
            <a:r>
              <a:rPr lang="en-US" dirty="0" smtClean="0"/>
              <a:t>1995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"write once, run anywhere"</a:t>
            </a:r>
          </a:p>
        </p:txBody>
      </p:sp>
    </p:spTree>
    <p:extLst>
      <p:ext uri="{BB962C8B-B14F-4D97-AF65-F5344CB8AC3E}">
        <p14:creationId xmlns:p14="http://schemas.microsoft.com/office/powerpoint/2010/main" val="191195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Java virtual machine (JVM) is the component of Java framework that executes the </a:t>
            </a:r>
            <a:r>
              <a:rPr lang="en-US" dirty="0" smtClean="0"/>
              <a:t>compiled Java </a:t>
            </a:r>
            <a:r>
              <a:rPr lang="en-US" dirty="0"/>
              <a:t>code.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</a:t>
            </a:r>
            <a:r>
              <a:rPr lang="en-US" dirty="0"/>
              <a:t>a developer compiles a Java file successfully, the Java compiler produces </a:t>
            </a:r>
            <a:r>
              <a:rPr lang="en-US" dirty="0" smtClean="0"/>
              <a:t>a </a:t>
            </a:r>
            <a:r>
              <a:rPr lang="en-US" i="1" dirty="0" err="1" smtClean="0"/>
              <a:t>bytecode</a:t>
            </a:r>
            <a:r>
              <a:rPr lang="en-US" i="1" dirty="0" smtClean="0"/>
              <a:t> </a:t>
            </a:r>
            <a:r>
              <a:rPr lang="en-US" i="1" dirty="0"/>
              <a:t>file </a:t>
            </a:r>
            <a:r>
              <a:rPr lang="en-US" dirty="0"/>
              <a:t>and has a </a:t>
            </a:r>
            <a:r>
              <a:rPr lang="en-US" b="1" i="1" dirty="0"/>
              <a:t>.class </a:t>
            </a:r>
            <a:r>
              <a:rPr lang="en-US" dirty="0"/>
              <a:t>extension.</a:t>
            </a:r>
          </a:p>
        </p:txBody>
      </p:sp>
    </p:spTree>
    <p:extLst>
      <p:ext uri="{BB962C8B-B14F-4D97-AF65-F5344CB8AC3E}">
        <p14:creationId xmlns:p14="http://schemas.microsoft.com/office/powerpoint/2010/main" val="381086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JDK and 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Java development kit and Java Runtime environment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tools allow a programmer to write Java code and</a:t>
            </a:r>
          </a:p>
          <a:p>
            <a:pPr marL="0" indent="0" algn="ctr">
              <a:buNone/>
            </a:pPr>
            <a:r>
              <a:rPr lang="en-US" dirty="0"/>
              <a:t>convert it to a </a:t>
            </a:r>
            <a:r>
              <a:rPr lang="en-US" dirty="0" err="1"/>
              <a:t>bytecode</a:t>
            </a:r>
            <a:r>
              <a:rPr lang="en-US" dirty="0"/>
              <a:t> file to be executed by a JVM</a:t>
            </a:r>
          </a:p>
        </p:txBody>
      </p:sp>
    </p:spTree>
    <p:extLst>
      <p:ext uri="{BB962C8B-B14F-4D97-AF65-F5344CB8AC3E}">
        <p14:creationId xmlns:p14="http://schemas.microsoft.com/office/powerpoint/2010/main" val="42890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World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folder in C:\aca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notepad and write this code: and save file in .java extension </a:t>
            </a:r>
            <a:r>
              <a:rPr lang="en-US" b="1" dirty="0" smtClean="0"/>
              <a:t>file name - Hello.java</a:t>
            </a:r>
          </a:p>
          <a:p>
            <a:pPr marL="0" indent="0">
              <a:buNone/>
            </a:pPr>
            <a:r>
              <a:rPr lang="en-US" sz="2900" dirty="0"/>
              <a:t>public class Hello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/>
              <a:t>  public static void main(String[] </a:t>
            </a:r>
            <a:r>
              <a:rPr lang="en-US" sz="2900" dirty="0" err="1"/>
              <a:t>args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/>
              <a:t>  {</a:t>
            </a:r>
          </a:p>
          <a:p>
            <a:pPr marL="0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System.out.println</a:t>
            </a:r>
            <a:r>
              <a:rPr lang="en-US" sz="2900" dirty="0"/>
              <a:t>("Hello, World!");</a:t>
            </a:r>
          </a:p>
          <a:p>
            <a:pPr marL="0" indent="0">
              <a:buNone/>
            </a:pPr>
            <a:r>
              <a:rPr lang="en-US" sz="2900" dirty="0"/>
              <a:t>  }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821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and locate your folder using “cd” (cd C:\aca)</a:t>
            </a:r>
          </a:p>
          <a:p>
            <a:r>
              <a:rPr lang="en-US" dirty="0" smtClean="0"/>
              <a:t>Type - </a:t>
            </a:r>
            <a:r>
              <a:rPr lang="en-US" b="1" dirty="0" smtClean="0"/>
              <a:t>set </a:t>
            </a:r>
            <a:r>
              <a:rPr lang="en-US" b="1" dirty="0"/>
              <a:t>path=%path%;C:\Program </a:t>
            </a:r>
            <a:r>
              <a:rPr lang="en-US" b="1" dirty="0" smtClean="0"/>
              <a:t>Files\Java\jdk1.8.0_25\bin </a:t>
            </a:r>
            <a:r>
              <a:rPr lang="en-US" dirty="0" smtClean="0"/>
              <a:t>(your path to java)</a:t>
            </a:r>
            <a:endParaRPr lang="en-US" dirty="0"/>
          </a:p>
          <a:p>
            <a:r>
              <a:rPr lang="en-US" dirty="0" smtClean="0"/>
              <a:t> Run </a:t>
            </a:r>
            <a:r>
              <a:rPr lang="en-US" b="1" dirty="0" err="1" smtClean="0"/>
              <a:t>javac</a:t>
            </a:r>
            <a:r>
              <a:rPr lang="en-US" b="1" dirty="0" smtClean="0"/>
              <a:t> Hello.java</a:t>
            </a:r>
          </a:p>
          <a:p>
            <a:r>
              <a:rPr lang="en-US" dirty="0" smtClean="0"/>
              <a:t>Run  </a:t>
            </a:r>
            <a:r>
              <a:rPr lang="en-US" b="1" dirty="0" smtClean="0"/>
              <a:t>java Hello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Result </a:t>
            </a:r>
            <a:r>
              <a:rPr lang="en-US" b="1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4252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23" y="769852"/>
            <a:ext cx="10789223" cy="51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Eclipse 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Create and Eclipse project which will contain Java file. Click on </a:t>
            </a:r>
            <a:r>
              <a:rPr lang="en-US" dirty="0" smtClean="0"/>
              <a:t>File, New Java Project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Enter project name then click Finish.</a:t>
            </a:r>
          </a:p>
          <a:p>
            <a:pPr marL="0" indent="0">
              <a:buNone/>
            </a:pPr>
            <a:r>
              <a:rPr lang="en-US" dirty="0"/>
              <a:t>3. On the left pane, under Package Explorer, expand the project then right click on </a:t>
            </a:r>
            <a:r>
              <a:rPr lang="en-US" b="1" dirty="0" err="1"/>
              <a:t>src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dirty="0"/>
              <a:t>4. Move cursor to New, then click on Class</a:t>
            </a:r>
          </a:p>
          <a:p>
            <a:pPr marL="0" indent="0">
              <a:buNone/>
            </a:pPr>
            <a:r>
              <a:rPr lang="en-US" dirty="0"/>
              <a:t>5. In Name field, enter the class name: </a:t>
            </a:r>
            <a:r>
              <a:rPr lang="en-US" i="1" dirty="0"/>
              <a:t>Lesson1.java </a:t>
            </a:r>
            <a:r>
              <a:rPr lang="en-US" dirty="0"/>
              <a:t>then click finish</a:t>
            </a:r>
          </a:p>
          <a:p>
            <a:pPr marL="0" indent="0">
              <a:buNone/>
            </a:pPr>
            <a:r>
              <a:rPr lang="en-US" dirty="0"/>
              <a:t>6. In the file editor, the file Lesson1.java will open. Type in the same code as the previous</a:t>
            </a:r>
          </a:p>
          <a:p>
            <a:pPr marL="0" indent="0">
              <a:buNone/>
            </a:pPr>
            <a:r>
              <a:rPr lang="en-US" dirty="0"/>
              <a:t>section.</a:t>
            </a:r>
          </a:p>
          <a:p>
            <a:pPr marL="0" indent="0">
              <a:buNone/>
            </a:pPr>
            <a:r>
              <a:rPr lang="en-US" dirty="0"/>
              <a:t>7. Click on the Run button.</a:t>
            </a:r>
          </a:p>
          <a:p>
            <a:pPr marL="0" indent="0">
              <a:buNone/>
            </a:pPr>
            <a:r>
              <a:rPr lang="en-US" dirty="0"/>
              <a:t>8. The “Hello World!” should display in the Console view.</a:t>
            </a:r>
          </a:p>
        </p:txBody>
      </p:sp>
    </p:spTree>
    <p:extLst>
      <p:ext uri="{BB962C8B-B14F-4D97-AF65-F5344CB8AC3E}">
        <p14:creationId xmlns:p14="http://schemas.microsoft.com/office/powerpoint/2010/main" val="37563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b="1" dirty="0" smtClean="0"/>
              <a:t>Java </a:t>
            </a:r>
            <a:r>
              <a:rPr lang="en-US" sz="4900" b="1" dirty="0"/>
              <a:t>Primitive Data Type </a:t>
            </a:r>
            <a:br>
              <a:rPr lang="en-US" sz="4900" b="1" dirty="0"/>
            </a:b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Java supports eight different primitive data types:</a:t>
            </a:r>
          </a:p>
          <a:p>
            <a:r>
              <a:rPr lang="en-US" dirty="0"/>
              <a:t>1. </a:t>
            </a:r>
            <a:r>
              <a:rPr lang="en-US" b="1" dirty="0"/>
              <a:t>byte</a:t>
            </a:r>
            <a:r>
              <a:rPr lang="en-US" dirty="0"/>
              <a:t>: The byte data type is an 8-bit signed integer.</a:t>
            </a:r>
          </a:p>
          <a:p>
            <a:r>
              <a:rPr lang="en-US" dirty="0"/>
              <a:t>2. </a:t>
            </a:r>
            <a:r>
              <a:rPr lang="en-US" b="1" dirty="0"/>
              <a:t>short</a:t>
            </a:r>
            <a:r>
              <a:rPr lang="en-US" dirty="0"/>
              <a:t>: The short data type is a 16-bit signed integer.</a:t>
            </a:r>
          </a:p>
          <a:p>
            <a:r>
              <a:rPr lang="en-US" dirty="0"/>
              <a:t>3. </a:t>
            </a:r>
            <a:r>
              <a:rPr lang="en-US" b="1" dirty="0" err="1"/>
              <a:t>int</a:t>
            </a:r>
            <a:r>
              <a:rPr lang="en-US" dirty="0"/>
              <a:t>: The </a:t>
            </a:r>
            <a:r>
              <a:rPr lang="en-US" dirty="0" err="1"/>
              <a:t>int</a:t>
            </a:r>
            <a:r>
              <a:rPr lang="en-US" dirty="0"/>
              <a:t> data type is a 32-bit signed integer. It has a maximum value </a:t>
            </a:r>
            <a:r>
              <a:rPr lang="en-US" dirty="0" smtClean="0"/>
              <a:t>of 2,147,483,647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b="1" dirty="0"/>
              <a:t>long</a:t>
            </a:r>
            <a:r>
              <a:rPr lang="en-US" dirty="0"/>
              <a:t>: The long data type is a 64-bit signed integer.</a:t>
            </a:r>
          </a:p>
          <a:p>
            <a:r>
              <a:rPr lang="en-US" dirty="0"/>
              <a:t>5. </a:t>
            </a:r>
            <a:r>
              <a:rPr lang="en-US" b="1" dirty="0"/>
              <a:t>float</a:t>
            </a:r>
            <a:r>
              <a:rPr lang="en-US" dirty="0"/>
              <a:t>: The float data type is a single-precision 32-bit floating point.</a:t>
            </a:r>
          </a:p>
          <a:p>
            <a:r>
              <a:rPr lang="en-US" dirty="0"/>
              <a:t>6. </a:t>
            </a:r>
            <a:r>
              <a:rPr lang="en-US" b="1" dirty="0"/>
              <a:t>double</a:t>
            </a:r>
            <a:r>
              <a:rPr lang="en-US" dirty="0"/>
              <a:t>: The double data type is a double-precision 64-bit floating point.</a:t>
            </a:r>
          </a:p>
          <a:p>
            <a:r>
              <a:rPr lang="en-US" dirty="0"/>
              <a:t>7. </a:t>
            </a:r>
            <a:r>
              <a:rPr lang="en-US" b="1" dirty="0" err="1"/>
              <a:t>boolean</a:t>
            </a:r>
            <a:r>
              <a:rPr lang="en-US" dirty="0"/>
              <a:t>: The </a:t>
            </a:r>
            <a:r>
              <a:rPr lang="en-US" dirty="0" err="1"/>
              <a:t>boolean</a:t>
            </a:r>
            <a:r>
              <a:rPr lang="en-US" dirty="0"/>
              <a:t> data type has only two possible values: true and false.</a:t>
            </a:r>
          </a:p>
          <a:p>
            <a:r>
              <a:rPr lang="en-US" dirty="0"/>
              <a:t>8. </a:t>
            </a:r>
            <a:r>
              <a:rPr lang="en-US" b="1" dirty="0"/>
              <a:t>char</a:t>
            </a:r>
            <a:r>
              <a:rPr lang="en-US" dirty="0"/>
              <a:t>: The char data type is a single 16-bit Unicode character.</a:t>
            </a:r>
          </a:p>
        </p:txBody>
      </p:sp>
    </p:spTree>
    <p:extLst>
      <p:ext uri="{BB962C8B-B14F-4D97-AF65-F5344CB8AC3E}">
        <p14:creationId xmlns:p14="http://schemas.microsoft.com/office/powerpoint/2010/main" val="256169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987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Java Programming Language</vt:lpstr>
      <vt:lpstr>Introduction</vt:lpstr>
      <vt:lpstr>Java Virtual Machine</vt:lpstr>
      <vt:lpstr>JDK and JRE</vt:lpstr>
      <vt:lpstr>Hello World</vt:lpstr>
      <vt:lpstr>Hello World</vt:lpstr>
      <vt:lpstr>PowerPoint Presentation</vt:lpstr>
      <vt:lpstr>Eclipse IDE</vt:lpstr>
      <vt:lpstr> Java Primitive Data Type  </vt:lpstr>
      <vt:lpstr>Byte </vt:lpstr>
      <vt:lpstr>Short</vt:lpstr>
      <vt:lpstr>Int</vt:lpstr>
      <vt:lpstr>long</vt:lpstr>
      <vt:lpstr>float</vt:lpstr>
      <vt:lpstr>double</vt:lpstr>
      <vt:lpstr>boolean</vt:lpstr>
      <vt:lpstr>char</vt:lpstr>
      <vt:lpstr>Exercises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haykchess94@live.com</dc:creator>
  <cp:lastModifiedBy>haykchess94@live.com</cp:lastModifiedBy>
  <cp:revision>16</cp:revision>
  <dcterms:created xsi:type="dcterms:W3CDTF">2015-10-19T07:47:10Z</dcterms:created>
  <dcterms:modified xsi:type="dcterms:W3CDTF">2016-04-06T07:44:33Z</dcterms:modified>
</cp:coreProperties>
</file>