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27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73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4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5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FF26-CE56-4662-B2CF-543DD1B0377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074C6C-0383-4261-976C-D6450175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DOJO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Test Driven Development by Andy Li</a:t>
            </a:r>
          </a:p>
        </p:txBody>
      </p:sp>
    </p:spTree>
    <p:extLst>
      <p:ext uri="{BB962C8B-B14F-4D97-AF65-F5344CB8AC3E}">
        <p14:creationId xmlns:p14="http://schemas.microsoft.com/office/powerpoint/2010/main" val="12371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programmer</a:t>
            </a:r>
          </a:p>
          <a:p>
            <a:r>
              <a:rPr lang="en-US" dirty="0" smtClean="0"/>
              <a:t>Dojo(place)</a:t>
            </a:r>
          </a:p>
          <a:p>
            <a:r>
              <a:rPr lang="en-US" dirty="0" smtClean="0"/>
              <a:t>Learn from each other(including other programmer’s mistakes)</a:t>
            </a:r>
          </a:p>
          <a:p>
            <a:r>
              <a:rPr lang="en-US" dirty="0" smtClean="0"/>
              <a:t>Sum up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pattern</a:t>
            </a:r>
          </a:p>
          <a:p>
            <a:r>
              <a:rPr lang="en-US" dirty="0" smtClean="0"/>
              <a:t>The best practice</a:t>
            </a:r>
          </a:p>
          <a:p>
            <a:r>
              <a:rPr lang="en-US" dirty="0" smtClean="0"/>
              <a:t>Repeat the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8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</a:t>
            </a:r>
          </a:p>
          <a:p>
            <a:r>
              <a:rPr lang="en-US" dirty="0" smtClean="0"/>
              <a:t>Green</a:t>
            </a:r>
          </a:p>
          <a:p>
            <a:r>
              <a:rPr lang="en-US" dirty="0" smtClean="0"/>
              <a:t>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 : Prime Factors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86" y="1994263"/>
            <a:ext cx="4459083" cy="3778250"/>
          </a:xfrm>
        </p:spPr>
      </p:pic>
    </p:spTree>
    <p:extLst>
      <p:ext uri="{BB962C8B-B14F-4D97-AF65-F5344CB8AC3E}">
        <p14:creationId xmlns:p14="http://schemas.microsoft.com/office/powerpoint/2010/main" val="2860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 : Which are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two arrays of strings a1 and a2 return a sorted array r in lexicographical order of the strings of a1 which are substrings of strings of a2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#Example 1: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a1 </a:t>
            </a:r>
            <a:r>
              <a:rPr lang="en-US" dirty="0"/>
              <a:t>= ["</a:t>
            </a:r>
            <a:r>
              <a:rPr lang="en-US" dirty="0" err="1"/>
              <a:t>arp</a:t>
            </a:r>
            <a:r>
              <a:rPr lang="en-US" dirty="0"/>
              <a:t>", "live", "strong</a:t>
            </a:r>
            <a:r>
              <a:rPr lang="en-US" dirty="0" smtClean="0"/>
              <a:t>"]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a2 = ["lively", "alive", "harp", "sharp", "</a:t>
            </a:r>
            <a:r>
              <a:rPr lang="en-US" dirty="0" err="1"/>
              <a:t>armstrong</a:t>
            </a:r>
            <a:r>
              <a:rPr lang="en-US" dirty="0" smtClean="0"/>
              <a:t>"]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returns ["</a:t>
            </a:r>
            <a:r>
              <a:rPr lang="en-US" dirty="0" err="1"/>
              <a:t>arp</a:t>
            </a:r>
            <a:r>
              <a:rPr lang="en-US" dirty="0"/>
              <a:t>", "live", "strong</a:t>
            </a:r>
            <a:r>
              <a:rPr lang="en-US" dirty="0" smtClean="0"/>
              <a:t>"]</a:t>
            </a:r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Example 2: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a1 </a:t>
            </a:r>
            <a:r>
              <a:rPr lang="en-US" dirty="0"/>
              <a:t>= ["tarp", "mice", "bull</a:t>
            </a:r>
            <a:r>
              <a:rPr lang="en-US" dirty="0" smtClean="0"/>
              <a:t>"]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a2 = ["lively", "alive", "harp", "sharp", "</a:t>
            </a:r>
            <a:r>
              <a:rPr lang="en-US" dirty="0" err="1"/>
              <a:t>armstrong</a:t>
            </a:r>
            <a:r>
              <a:rPr lang="en-US" dirty="0" smtClean="0"/>
              <a:t>"]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returns </a:t>
            </a:r>
            <a:r>
              <a:rPr lang="en-US" dirty="0" smtClean="0"/>
              <a:t>[]</a:t>
            </a:r>
            <a:endParaRPr lang="en-US" dirty="0"/>
          </a:p>
          <a:p>
            <a:r>
              <a:rPr lang="en-US" dirty="0" smtClean="0"/>
              <a:t>Notes:</a:t>
            </a:r>
          </a:p>
          <a:p>
            <a:pPr marL="400050" lvl="1" indent="0">
              <a:buNone/>
            </a:pPr>
            <a:r>
              <a:rPr lang="en-US" dirty="0" smtClean="0"/>
              <a:t>Arrays </a:t>
            </a:r>
            <a:r>
              <a:rPr lang="en-US" dirty="0"/>
              <a:t>are written in "general" notation. See "Your Test Cases" for examples in your language</a:t>
            </a:r>
            <a:r>
              <a:rPr lang="en-US" dirty="0" smtClean="0"/>
              <a:t>.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In Shell bash a1 and a2 are strings. The return is a string where words are separated by commas</a:t>
            </a:r>
            <a:r>
              <a:rPr lang="en-US" dirty="0" smtClean="0"/>
              <a:t>.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Beware: r must be without duplicates.</a:t>
            </a:r>
          </a:p>
        </p:txBody>
      </p:sp>
    </p:spTree>
    <p:extLst>
      <p:ext uri="{BB962C8B-B14F-4D97-AF65-F5344CB8AC3E}">
        <p14:creationId xmlns:p14="http://schemas.microsoft.com/office/powerpoint/2010/main" val="180922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Kata: Phone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phone numbers, determine if it is consistent. In a consistent phone list no number is a prefix of another. For example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Bob 91 12 54 26</a:t>
            </a:r>
          </a:p>
          <a:p>
            <a:pPr lvl="2"/>
            <a:r>
              <a:rPr lang="en-US" dirty="0"/>
              <a:t>Alice 97 625 992</a:t>
            </a:r>
          </a:p>
          <a:p>
            <a:pPr lvl="2"/>
            <a:r>
              <a:rPr lang="en-US" dirty="0"/>
              <a:t>Emergency </a:t>
            </a:r>
            <a:r>
              <a:rPr lang="en-US" dirty="0" smtClean="0"/>
              <a:t>911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this case, it is not possible to call Bob because the phone exchange would direct your call to the emergency line as soon as you </a:t>
            </a:r>
            <a:r>
              <a:rPr lang="en-US" dirty="0" smtClean="0"/>
              <a:t>dialed </a:t>
            </a:r>
            <a:r>
              <a:rPr lang="en-US" dirty="0"/>
              <a:t>the first three digits of Bob's phone number. So this list would not be consistent.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63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1973</TotalTime>
  <Words>292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Coding DOJO</vt:lpstr>
      <vt:lpstr>DOJO</vt:lpstr>
      <vt:lpstr>Kata</vt:lpstr>
      <vt:lpstr>TDD</vt:lpstr>
      <vt:lpstr>Kata : Prime Factors</vt:lpstr>
      <vt:lpstr>Kata : Which are in</vt:lpstr>
      <vt:lpstr>Kata: Phone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</dc:title>
  <dc:creator>Li, Andy-LT</dc:creator>
  <cp:lastModifiedBy>Li, Andy-LT</cp:lastModifiedBy>
  <cp:revision>14</cp:revision>
  <dcterms:created xsi:type="dcterms:W3CDTF">2018-04-03T09:02:05Z</dcterms:created>
  <dcterms:modified xsi:type="dcterms:W3CDTF">2018-04-06T06:47:25Z</dcterms:modified>
</cp:coreProperties>
</file>