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27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73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FF26-CE56-4662-B2CF-543DD1B0377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DOJO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Test Driven Development by Andy Li</a:t>
            </a:r>
          </a:p>
        </p:txBody>
      </p:sp>
    </p:spTree>
    <p:extLst>
      <p:ext uri="{BB962C8B-B14F-4D97-AF65-F5344CB8AC3E}">
        <p14:creationId xmlns:p14="http://schemas.microsoft.com/office/powerpoint/2010/main" val="12371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programmer</a:t>
            </a:r>
          </a:p>
          <a:p>
            <a:r>
              <a:rPr lang="en-US" dirty="0" smtClean="0"/>
              <a:t>Dojo(place)</a:t>
            </a:r>
          </a:p>
          <a:p>
            <a:r>
              <a:rPr lang="en-US" dirty="0" smtClean="0"/>
              <a:t>Learn from each other(including other programmer’s mistakes)</a:t>
            </a:r>
          </a:p>
          <a:p>
            <a:r>
              <a:rPr lang="en-US" dirty="0" smtClean="0"/>
              <a:t>Sum up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pattern</a:t>
            </a:r>
          </a:p>
          <a:p>
            <a:r>
              <a:rPr lang="en-US" dirty="0" smtClean="0"/>
              <a:t>The best practice</a:t>
            </a:r>
          </a:p>
          <a:p>
            <a:r>
              <a:rPr lang="en-US" dirty="0" smtClean="0"/>
              <a:t>Repeat the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3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1679</TotalTime>
  <Words>37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Coding DOJO</vt:lpstr>
      <vt:lpstr>DOJO</vt:lpstr>
      <vt:lpstr>Kata</vt:lpstr>
      <vt:lpstr>TDD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Li, Andy-LT</dc:creator>
  <cp:lastModifiedBy>Li, Andy-LT</cp:lastModifiedBy>
  <cp:revision>6</cp:revision>
  <dcterms:created xsi:type="dcterms:W3CDTF">2018-04-03T09:02:05Z</dcterms:created>
  <dcterms:modified xsi:type="dcterms:W3CDTF">2018-04-04T13:01:37Z</dcterms:modified>
</cp:coreProperties>
</file>