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Andy-LT" initials="LA" lastIdx="1" clrIdx="0">
    <p:extLst>
      <p:ext uri="{19B8F6BF-5375-455C-9EA6-DF929625EA0E}">
        <p15:presenceInfo xmlns:p15="http://schemas.microsoft.com/office/powerpoint/2012/main" userId="Li, Andy-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6T18:12:31.6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14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9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3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9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1A93-DDDF-4AD7-A71A-EDFE241931EA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Mocks and Stubs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Sharing by Andy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Exercise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Verify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Tear down</a:t>
            </a:r>
            <a:endParaRPr lang="en-US" dirty="0" smtClean="0"/>
          </a:p>
          <a:p>
            <a:r>
              <a:rPr lang="en-US" dirty="0" smtClean="0"/>
              <a:t>System Under Test(SUT) dependency tree</a:t>
            </a:r>
          </a:p>
          <a:p>
            <a:r>
              <a:rPr lang="en-US" dirty="0" smtClean="0"/>
              <a:t>Collaborator</a:t>
            </a:r>
          </a:p>
          <a:p>
            <a:r>
              <a:rPr lang="en-US" dirty="0" smtClean="0"/>
              <a:t>Test 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SUT dependency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53" y="2299063"/>
            <a:ext cx="4583815" cy="2429941"/>
          </a:xfrm>
        </p:spPr>
      </p:pic>
    </p:spTree>
    <p:extLst>
      <p:ext uri="{BB962C8B-B14F-4D97-AF65-F5344CB8AC3E}">
        <p14:creationId xmlns:p14="http://schemas.microsoft.com/office/powerpoint/2010/main" val="271509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70" y="2177144"/>
            <a:ext cx="3810000" cy="26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 and </a:t>
            </a:r>
            <a:r>
              <a:rPr lang="en-US" dirty="0" smtClean="0"/>
              <a:t>Stubs 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" y="1799684"/>
            <a:ext cx="6908377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39" y="2522583"/>
            <a:ext cx="5239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manner base on verification of behavior, using mocks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0240"/>
            <a:ext cx="6096851" cy="21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59" y="4136096"/>
            <a:ext cx="411537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1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39388"/>
            <a:ext cx="5515745" cy="2534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88883" cy="3880773"/>
          </a:xfrm>
        </p:spPr>
        <p:txBody>
          <a:bodyPr/>
          <a:lstStyle/>
          <a:p>
            <a:r>
              <a:rPr lang="en-US" dirty="0" smtClean="0"/>
              <a:t>Test manner base on verification of state, using real dependency or test double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65" y="4722502"/>
            <a:ext cx="446784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Mocks and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54346" cy="3880773"/>
          </a:xfrm>
        </p:spPr>
        <p:txBody>
          <a:bodyPr/>
          <a:lstStyle/>
          <a:p>
            <a:r>
              <a:rPr lang="en-US" altLang="zh-CN" dirty="0" smtClean="0"/>
              <a:t>Test Double may be used to Mocks or Stubs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difference between Mocks and Stubs is what approach will be used for verifying the test result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Mocks</a:t>
            </a:r>
            <a:r>
              <a:rPr lang="zh-CN" altLang="en-US" dirty="0"/>
              <a:t> </a:t>
            </a:r>
            <a:r>
              <a:rPr lang="en-US" altLang="zh-CN" dirty="0" smtClean="0"/>
              <a:t>use </a:t>
            </a:r>
            <a:r>
              <a:rPr lang="en-US" altLang="zh-CN" dirty="0" smtClean="0"/>
              <a:t>Test Double to mimicking real object</a:t>
            </a:r>
            <a:endParaRPr lang="en-US" altLang="zh-CN" dirty="0" smtClean="0"/>
          </a:p>
          <a:p>
            <a:r>
              <a:rPr lang="en-US" altLang="zh-CN" dirty="0" smtClean="0"/>
              <a:t>Stubs</a:t>
            </a:r>
            <a:r>
              <a:rPr lang="zh-CN" altLang="en-US" dirty="0"/>
              <a:t> </a:t>
            </a:r>
            <a:r>
              <a:rPr lang="en-US" altLang="zh-CN" dirty="0" smtClean="0"/>
              <a:t>use real </a:t>
            </a:r>
            <a:r>
              <a:rPr lang="en-US" altLang="zh-CN" dirty="0" smtClean="0"/>
              <a:t>Dependency object or Test Double to marking state of test result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Using Mocks or Stubs is depend on your test case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5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" y="1528735"/>
            <a:ext cx="4410691" cy="2010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52" y="4010424"/>
            <a:ext cx="6716062" cy="2076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69" y="2533763"/>
            <a:ext cx="59634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127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华文新魏</vt:lpstr>
      <vt:lpstr>Arial</vt:lpstr>
      <vt:lpstr>Trebuchet MS</vt:lpstr>
      <vt:lpstr>Wingdings 3</vt:lpstr>
      <vt:lpstr>Facet</vt:lpstr>
      <vt:lpstr>Mocks and Stubs</vt:lpstr>
      <vt:lpstr>Test Case</vt:lpstr>
      <vt:lpstr>SUT dependency</vt:lpstr>
      <vt:lpstr>Test Double</vt:lpstr>
      <vt:lpstr>Mocks and Stubs  example</vt:lpstr>
      <vt:lpstr>Mocks</vt:lpstr>
      <vt:lpstr>Stubs</vt:lpstr>
      <vt:lpstr>Difference between Mocks and Stubs</vt:lpstr>
      <vt:lpstr>Mockito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Mocks and Stubs</dc:title>
  <dc:creator>Li, Andy-LT</dc:creator>
  <cp:lastModifiedBy>Li, Andy-LT</cp:lastModifiedBy>
  <cp:revision>17</cp:revision>
  <dcterms:created xsi:type="dcterms:W3CDTF">2018-06-06T09:44:15Z</dcterms:created>
  <dcterms:modified xsi:type="dcterms:W3CDTF">2018-06-07T03:55:52Z</dcterms:modified>
</cp:coreProperties>
</file>