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3" r:id="rId1"/>
  </p:sldMasterIdLst>
  <p:notesMasterIdLst>
    <p:notesMasterId r:id="rId4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4" r:id="rId19"/>
    <p:sldId id="276" r:id="rId20"/>
    <p:sldId id="279" r:id="rId21"/>
    <p:sldId id="280" r:id="rId22"/>
    <p:sldId id="281" r:id="rId23"/>
    <p:sldId id="282" r:id="rId24"/>
    <p:sldId id="283" r:id="rId25"/>
    <p:sldId id="284" r:id="rId26"/>
    <p:sldId id="285" r:id="rId27"/>
    <p:sldId id="286" r:id="rId28"/>
    <p:sldId id="287" r:id="rId29"/>
    <p:sldId id="288" r:id="rId30"/>
    <p:sldId id="289" r:id="rId31"/>
    <p:sldId id="290" r:id="rId32"/>
    <p:sldId id="291" r:id="rId33"/>
    <p:sldId id="292" r:id="rId34"/>
    <p:sldId id="293" r:id="rId35"/>
    <p:sldId id="294" r:id="rId36"/>
    <p:sldId id="295" r:id="rId37"/>
    <p:sldId id="296" r:id="rId38"/>
    <p:sldId id="297" r:id="rId39"/>
    <p:sldId id="298" r:id="rId40"/>
    <p:sldId id="299" r:id="rId41"/>
    <p:sldId id="300" r:id="rId42"/>
    <p:sldId id="301" r:id="rId43"/>
    <p:sldId id="302" r:id="rId44"/>
    <p:sldId id="303" r:id="rId45"/>
  </p:sldIdLst>
  <p:sldSz cx="9144000" cy="5143500" type="screen16x9"/>
  <p:notesSz cx="4610100" cy="3460750"/>
  <p:embeddedFontLst>
    <p:embeddedFont>
      <p:font typeface="Economica" panose="020B0604020202020204" charset="0"/>
      <p:regular r:id="rId47"/>
      <p:bold r:id="rId48"/>
      <p:italic r:id="rId49"/>
      <p:boldItalic r:id="rId50"/>
    </p:embeddedFont>
    <p:embeddedFont>
      <p:font typeface="Georgia" panose="02040502050405020303" pitchFamily="18" charset="0"/>
      <p:regular r:id="rId51"/>
      <p:bold r:id="rId52"/>
      <p:italic r:id="rId53"/>
      <p:boldItalic r:id="rId54"/>
    </p:embeddedFont>
    <p:embeddedFont>
      <p:font typeface="Open Sans" panose="020B0606030504020204" pitchFamily="34" charset="0"/>
      <p:regular r:id="rId55"/>
      <p:bold r:id="rId56"/>
      <p:italic r:id="rId57"/>
      <p:boldItalic r:id="rId58"/>
    </p:embeddedFont>
    <p:embeddedFont>
      <p:font typeface="Trebuchet MS" panose="020B0603020202020204" pitchFamily="34" charset="0"/>
      <p:regular r:id="rId59"/>
      <p:bold r:id="rId60"/>
      <p:italic r:id="rId61"/>
      <p:boldItalic r:id="rId62"/>
    </p:embeddedFont>
    <p:embeddedFont>
      <p:font typeface="Verdana" panose="020B0604030504040204" pitchFamily="34" charset="0"/>
      <p:regular r:id="rId63"/>
      <p:bold r:id="rId64"/>
      <p:italic r:id="rId65"/>
      <p:boldItalic r:id="rId6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280">
          <p15:clr>
            <a:srgbClr val="000000"/>
          </p15:clr>
        </p15:guide>
        <p15:guide id="2" pos="4284">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FEE8FA6-08F6-47DD-8225-BD5B24257FCB}">
  <a:tblStyle styleId="{4FEE8FA6-08F6-47DD-8225-BD5B24257FCB}" styleName="Table_0">
    <a:wholeTbl>
      <a:tcTxStyle b="off" i="off">
        <a:font>
          <a:latin typeface="Calibri"/>
          <a:ea typeface="Calibri"/>
          <a:cs typeface="Calibri"/>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1042" y="53"/>
      </p:cViewPr>
      <p:guideLst>
        <p:guide orient="horz" pos="4280"/>
        <p:guide pos="428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font" Target="fonts/font1.fntdata"/><Relationship Id="rId63" Type="http://schemas.openxmlformats.org/officeDocument/2006/relationships/font" Target="fonts/font17.fntdata"/><Relationship Id="rId68" Type="http://schemas.openxmlformats.org/officeDocument/2006/relationships/viewProps" Target="viewProps.xml"/><Relationship Id="rId7" Type="http://schemas.openxmlformats.org/officeDocument/2006/relationships/slide" Target="slides/slide6.xml"/><Relationship Id="rId71"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7.fntdata"/><Relationship Id="rId58" Type="http://schemas.openxmlformats.org/officeDocument/2006/relationships/font" Target="fonts/font12.fntdata"/><Relationship Id="rId66" Type="http://schemas.openxmlformats.org/officeDocument/2006/relationships/font" Target="fonts/font20.fntdata"/><Relationship Id="rId5" Type="http://schemas.openxmlformats.org/officeDocument/2006/relationships/slide" Target="slides/slide4.xml"/><Relationship Id="rId61" Type="http://schemas.openxmlformats.org/officeDocument/2006/relationships/font" Target="fonts/font15.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2.fntdata"/><Relationship Id="rId56" Type="http://schemas.openxmlformats.org/officeDocument/2006/relationships/font" Target="fonts/font10.fntdata"/><Relationship Id="rId64" Type="http://schemas.openxmlformats.org/officeDocument/2006/relationships/font" Target="fonts/font18.fntdata"/><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font" Target="fonts/font5.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59" Type="http://schemas.openxmlformats.org/officeDocument/2006/relationships/font" Target="fonts/font13.fntdata"/><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8.fntdata"/><Relationship Id="rId62" Type="http://schemas.openxmlformats.org/officeDocument/2006/relationships/font" Target="fonts/font16.fntdata"/><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3.fntdata"/><Relationship Id="rId57" Type="http://schemas.openxmlformats.org/officeDocument/2006/relationships/font" Target="fonts/font11.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6.fntdata"/><Relationship Id="rId60" Type="http://schemas.openxmlformats.org/officeDocument/2006/relationships/font" Target="fonts/font14.fntdata"/><Relationship Id="rId65" Type="http://schemas.openxmlformats.org/officeDocument/2006/relationships/font" Target="fonts/font19.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font" Target="fonts/font4.fntdata"/><Relationship Id="rId55" Type="http://schemas.openxmlformats.org/officeDocument/2006/relationships/font" Target="fonts/font9.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rgen" userId="8716b24609cf88a7" providerId="LiveId" clId="{D2F49463-388B-41ED-85EE-308B7D1199BC}"/>
    <pc:docChg chg="delSld">
      <pc:chgData name="Gurgen" userId="8716b24609cf88a7" providerId="LiveId" clId="{D2F49463-388B-41ED-85EE-308B7D1199BC}" dt="2023-03-21T16:49:58.842" v="3" actId="2696"/>
      <pc:docMkLst>
        <pc:docMk/>
      </pc:docMkLst>
      <pc:sldChg chg="del">
        <pc:chgData name="Gurgen" userId="8716b24609cf88a7" providerId="LiveId" clId="{D2F49463-388B-41ED-85EE-308B7D1199BC}" dt="2023-03-21T16:49:27.159" v="0" actId="2696"/>
        <pc:sldMkLst>
          <pc:docMk/>
          <pc:sldMk cId="0" sldId="273"/>
        </pc:sldMkLst>
      </pc:sldChg>
      <pc:sldChg chg="del">
        <pc:chgData name="Gurgen" userId="8716b24609cf88a7" providerId="LiveId" clId="{D2F49463-388B-41ED-85EE-308B7D1199BC}" dt="2023-03-21T16:49:34.629" v="1" actId="2696"/>
        <pc:sldMkLst>
          <pc:docMk/>
          <pc:sldMk cId="0" sldId="275"/>
        </pc:sldMkLst>
      </pc:sldChg>
      <pc:sldChg chg="del">
        <pc:chgData name="Gurgen" userId="8716b24609cf88a7" providerId="LiveId" clId="{D2F49463-388B-41ED-85EE-308B7D1199BC}" dt="2023-03-21T16:49:55.485" v="2" actId="2696"/>
        <pc:sldMkLst>
          <pc:docMk/>
          <pc:sldMk cId="0" sldId="277"/>
        </pc:sldMkLst>
      </pc:sldChg>
      <pc:sldChg chg="del">
        <pc:chgData name="Gurgen" userId="8716b24609cf88a7" providerId="LiveId" clId="{D2F49463-388B-41ED-85EE-308B7D1199BC}" dt="2023-03-21T16:49:58.842" v="3" actId="2696"/>
        <pc:sldMkLst>
          <pc:docMk/>
          <pc:sldMk cId="0" sldId="278"/>
        </pc:sldMkLst>
      </pc:sldChg>
    </pc:docChg>
  </pc:docChgLst>
  <pc:docChgLst>
    <pc:chgData name="Gurgen" userId="8716b24609cf88a7" providerId="LiveId" clId="{7D5432C5-9971-4AAF-8D29-6ECDCB471F8E}"/>
    <pc:docChg chg="custSel modSld">
      <pc:chgData name="Gurgen" userId="8716b24609cf88a7" providerId="LiveId" clId="{7D5432C5-9971-4AAF-8D29-6ECDCB471F8E}" dt="2023-03-12T13:19:16.462" v="1" actId="478"/>
      <pc:docMkLst>
        <pc:docMk/>
      </pc:docMkLst>
      <pc:sldChg chg="delSp modSp mod">
        <pc:chgData name="Gurgen" userId="8716b24609cf88a7" providerId="LiveId" clId="{7D5432C5-9971-4AAF-8D29-6ECDCB471F8E}" dt="2023-03-12T13:19:16.462" v="1" actId="478"/>
        <pc:sldMkLst>
          <pc:docMk/>
          <pc:sldMk cId="0" sldId="256"/>
        </pc:sldMkLst>
        <pc:spChg chg="del mod">
          <ac:chgData name="Gurgen" userId="8716b24609cf88a7" providerId="LiveId" clId="{7D5432C5-9971-4AAF-8D29-6ECDCB471F8E}" dt="2023-03-12T13:19:16.462" v="1" actId="478"/>
          <ac:spMkLst>
            <pc:docMk/>
            <pc:sldMk cId="0" sldId="256"/>
            <ac:spMk id="8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54360" y="259550"/>
            <a:ext cx="4101900" cy="12978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461000" y="1643850"/>
            <a:ext cx="3688075" cy="1557325"/>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c00b94ccdb_0_74:notes"/>
          <p:cNvSpPr>
            <a:spLocks noGrp="1" noRot="1" noChangeAspect="1"/>
          </p:cNvSpPr>
          <p:nvPr>
            <p:ph type="sldImg" idx="2"/>
          </p:nvPr>
        </p:nvSpPr>
        <p:spPr>
          <a:xfrm>
            <a:off x="1150938" y="258763"/>
            <a:ext cx="2308225" cy="12985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c00b94ccdb_0_74:notes"/>
          <p:cNvSpPr txBox="1">
            <a:spLocks noGrp="1"/>
          </p:cNvSpPr>
          <p:nvPr>
            <p:ph type="body" idx="1"/>
          </p:nvPr>
        </p:nvSpPr>
        <p:spPr>
          <a:xfrm>
            <a:off x="461000" y="1643850"/>
            <a:ext cx="3688200" cy="1557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2"/>
        <p:cNvGrpSpPr/>
        <p:nvPr/>
      </p:nvGrpSpPr>
      <p:grpSpPr>
        <a:xfrm>
          <a:off x="0" y="0"/>
          <a:ext cx="0" cy="0"/>
          <a:chOff x="0" y="0"/>
          <a:chExt cx="0" cy="0"/>
        </a:xfrm>
      </p:grpSpPr>
      <p:sp>
        <p:nvSpPr>
          <p:cNvPr id="853" name="Google Shape;853;p12:notes"/>
          <p:cNvSpPr txBox="1">
            <a:spLocks noGrp="1"/>
          </p:cNvSpPr>
          <p:nvPr>
            <p:ph type="body" idx="1"/>
          </p:nvPr>
        </p:nvSpPr>
        <p:spPr>
          <a:xfrm>
            <a:off x="461000" y="1643850"/>
            <a:ext cx="3688075" cy="15573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4" name="Google Shape;854;p12:notes"/>
          <p:cNvSpPr>
            <a:spLocks noGrp="1" noRot="1" noChangeAspect="1"/>
          </p:cNvSpPr>
          <p:nvPr>
            <p:ph type="sldImg" idx="2"/>
          </p:nvPr>
        </p:nvSpPr>
        <p:spPr>
          <a:xfrm>
            <a:off x="254360" y="259550"/>
            <a:ext cx="4101900" cy="1297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8"/>
        <p:cNvGrpSpPr/>
        <p:nvPr/>
      </p:nvGrpSpPr>
      <p:grpSpPr>
        <a:xfrm>
          <a:off x="0" y="0"/>
          <a:ext cx="0" cy="0"/>
          <a:chOff x="0" y="0"/>
          <a:chExt cx="0" cy="0"/>
        </a:xfrm>
      </p:grpSpPr>
      <p:sp>
        <p:nvSpPr>
          <p:cNvPr id="859" name="Google Shape;859;p14:notes"/>
          <p:cNvSpPr txBox="1">
            <a:spLocks noGrp="1"/>
          </p:cNvSpPr>
          <p:nvPr>
            <p:ph type="body" idx="1"/>
          </p:nvPr>
        </p:nvSpPr>
        <p:spPr>
          <a:xfrm>
            <a:off x="461000" y="1643850"/>
            <a:ext cx="3688075" cy="15573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60" name="Google Shape;860;p14:notes"/>
          <p:cNvSpPr>
            <a:spLocks noGrp="1" noRot="1" noChangeAspect="1"/>
          </p:cNvSpPr>
          <p:nvPr>
            <p:ph type="sldImg" idx="2"/>
          </p:nvPr>
        </p:nvSpPr>
        <p:spPr>
          <a:xfrm>
            <a:off x="254360" y="259550"/>
            <a:ext cx="4101900" cy="1297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9"/>
        <p:cNvGrpSpPr/>
        <p:nvPr/>
      </p:nvGrpSpPr>
      <p:grpSpPr>
        <a:xfrm>
          <a:off x="0" y="0"/>
          <a:ext cx="0" cy="0"/>
          <a:chOff x="0" y="0"/>
          <a:chExt cx="0" cy="0"/>
        </a:xfrm>
      </p:grpSpPr>
      <p:sp>
        <p:nvSpPr>
          <p:cNvPr id="1400" name="Google Shape;1400;p15:notes"/>
          <p:cNvSpPr txBox="1">
            <a:spLocks noGrp="1"/>
          </p:cNvSpPr>
          <p:nvPr>
            <p:ph type="body" idx="1"/>
          </p:nvPr>
        </p:nvSpPr>
        <p:spPr>
          <a:xfrm>
            <a:off x="461000" y="1643850"/>
            <a:ext cx="3688075" cy="15573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01" name="Google Shape;1401;p15:notes"/>
          <p:cNvSpPr>
            <a:spLocks noGrp="1" noRot="1" noChangeAspect="1"/>
          </p:cNvSpPr>
          <p:nvPr>
            <p:ph type="sldImg" idx="2"/>
          </p:nvPr>
        </p:nvSpPr>
        <p:spPr>
          <a:xfrm>
            <a:off x="254360" y="259550"/>
            <a:ext cx="4101900" cy="1297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1"/>
        <p:cNvGrpSpPr/>
        <p:nvPr/>
      </p:nvGrpSpPr>
      <p:grpSpPr>
        <a:xfrm>
          <a:off x="0" y="0"/>
          <a:ext cx="0" cy="0"/>
          <a:chOff x="0" y="0"/>
          <a:chExt cx="0" cy="0"/>
        </a:xfrm>
      </p:grpSpPr>
      <p:sp>
        <p:nvSpPr>
          <p:cNvPr id="1412" name="Google Shape;1412;p16:notes"/>
          <p:cNvSpPr txBox="1">
            <a:spLocks noGrp="1"/>
          </p:cNvSpPr>
          <p:nvPr>
            <p:ph type="body" idx="1"/>
          </p:nvPr>
        </p:nvSpPr>
        <p:spPr>
          <a:xfrm>
            <a:off x="461000" y="1643850"/>
            <a:ext cx="3688075" cy="15573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3" name="Google Shape;1413;p16:notes"/>
          <p:cNvSpPr>
            <a:spLocks noGrp="1" noRot="1" noChangeAspect="1"/>
          </p:cNvSpPr>
          <p:nvPr>
            <p:ph type="sldImg" idx="2"/>
          </p:nvPr>
        </p:nvSpPr>
        <p:spPr>
          <a:xfrm>
            <a:off x="254360" y="259550"/>
            <a:ext cx="4101900" cy="1297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7"/>
        <p:cNvGrpSpPr/>
        <p:nvPr/>
      </p:nvGrpSpPr>
      <p:grpSpPr>
        <a:xfrm>
          <a:off x="0" y="0"/>
          <a:ext cx="0" cy="0"/>
          <a:chOff x="0" y="0"/>
          <a:chExt cx="0" cy="0"/>
        </a:xfrm>
      </p:grpSpPr>
      <p:sp>
        <p:nvSpPr>
          <p:cNvPr id="1418" name="Google Shape;1418;p17:notes"/>
          <p:cNvSpPr txBox="1">
            <a:spLocks noGrp="1"/>
          </p:cNvSpPr>
          <p:nvPr>
            <p:ph type="body" idx="1"/>
          </p:nvPr>
        </p:nvSpPr>
        <p:spPr>
          <a:xfrm>
            <a:off x="461000" y="1643850"/>
            <a:ext cx="3688075" cy="15573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9" name="Google Shape;1419;p17:notes"/>
          <p:cNvSpPr>
            <a:spLocks noGrp="1" noRot="1" noChangeAspect="1"/>
          </p:cNvSpPr>
          <p:nvPr>
            <p:ph type="sldImg" idx="2"/>
          </p:nvPr>
        </p:nvSpPr>
        <p:spPr>
          <a:xfrm>
            <a:off x="254360" y="259550"/>
            <a:ext cx="4101900" cy="1297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5"/>
        <p:cNvGrpSpPr/>
        <p:nvPr/>
      </p:nvGrpSpPr>
      <p:grpSpPr>
        <a:xfrm>
          <a:off x="0" y="0"/>
          <a:ext cx="0" cy="0"/>
          <a:chOff x="0" y="0"/>
          <a:chExt cx="0" cy="0"/>
        </a:xfrm>
      </p:grpSpPr>
      <p:sp>
        <p:nvSpPr>
          <p:cNvPr id="1426" name="Google Shape;1426;p19:notes"/>
          <p:cNvSpPr txBox="1">
            <a:spLocks noGrp="1"/>
          </p:cNvSpPr>
          <p:nvPr>
            <p:ph type="body" idx="1"/>
          </p:nvPr>
        </p:nvSpPr>
        <p:spPr>
          <a:xfrm>
            <a:off x="461000" y="1643850"/>
            <a:ext cx="3688075" cy="15573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7" name="Google Shape;1427;p19:notes"/>
          <p:cNvSpPr>
            <a:spLocks noGrp="1" noRot="1" noChangeAspect="1"/>
          </p:cNvSpPr>
          <p:nvPr>
            <p:ph type="sldImg" idx="2"/>
          </p:nvPr>
        </p:nvSpPr>
        <p:spPr>
          <a:xfrm>
            <a:off x="254360" y="259550"/>
            <a:ext cx="4101900" cy="1297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2"/>
        <p:cNvGrpSpPr/>
        <p:nvPr/>
      </p:nvGrpSpPr>
      <p:grpSpPr>
        <a:xfrm>
          <a:off x="0" y="0"/>
          <a:ext cx="0" cy="0"/>
          <a:chOff x="0" y="0"/>
          <a:chExt cx="0" cy="0"/>
        </a:xfrm>
      </p:grpSpPr>
      <p:sp>
        <p:nvSpPr>
          <p:cNvPr id="1433" name="Google Shape;1433;p20:notes"/>
          <p:cNvSpPr txBox="1">
            <a:spLocks noGrp="1"/>
          </p:cNvSpPr>
          <p:nvPr>
            <p:ph type="body" idx="1"/>
          </p:nvPr>
        </p:nvSpPr>
        <p:spPr>
          <a:xfrm>
            <a:off x="461000" y="1643850"/>
            <a:ext cx="3688075" cy="15573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34" name="Google Shape;1434;p20:notes"/>
          <p:cNvSpPr>
            <a:spLocks noGrp="1" noRot="1" noChangeAspect="1"/>
          </p:cNvSpPr>
          <p:nvPr>
            <p:ph type="sldImg" idx="2"/>
          </p:nvPr>
        </p:nvSpPr>
        <p:spPr>
          <a:xfrm>
            <a:off x="254360" y="259550"/>
            <a:ext cx="4101900" cy="1297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3"/>
        <p:cNvGrpSpPr/>
        <p:nvPr/>
      </p:nvGrpSpPr>
      <p:grpSpPr>
        <a:xfrm>
          <a:off x="0" y="0"/>
          <a:ext cx="0" cy="0"/>
          <a:chOff x="0" y="0"/>
          <a:chExt cx="0" cy="0"/>
        </a:xfrm>
      </p:grpSpPr>
      <p:sp>
        <p:nvSpPr>
          <p:cNvPr id="1484" name="Google Shape;1484;p21:notes"/>
          <p:cNvSpPr txBox="1">
            <a:spLocks noGrp="1"/>
          </p:cNvSpPr>
          <p:nvPr>
            <p:ph type="body" idx="1"/>
          </p:nvPr>
        </p:nvSpPr>
        <p:spPr>
          <a:xfrm>
            <a:off x="461000" y="1643850"/>
            <a:ext cx="3688075" cy="15573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5" name="Google Shape;1485;p21:notes"/>
          <p:cNvSpPr>
            <a:spLocks noGrp="1" noRot="1" noChangeAspect="1"/>
          </p:cNvSpPr>
          <p:nvPr>
            <p:ph type="sldImg" idx="2"/>
          </p:nvPr>
        </p:nvSpPr>
        <p:spPr>
          <a:xfrm>
            <a:off x="254360" y="259550"/>
            <a:ext cx="4101900" cy="1297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5"/>
        <p:cNvGrpSpPr/>
        <p:nvPr/>
      </p:nvGrpSpPr>
      <p:grpSpPr>
        <a:xfrm>
          <a:off x="0" y="0"/>
          <a:ext cx="0" cy="0"/>
          <a:chOff x="0" y="0"/>
          <a:chExt cx="0" cy="0"/>
        </a:xfrm>
      </p:grpSpPr>
      <p:sp>
        <p:nvSpPr>
          <p:cNvPr id="1496" name="Google Shape;1496;p23:notes"/>
          <p:cNvSpPr txBox="1">
            <a:spLocks noGrp="1"/>
          </p:cNvSpPr>
          <p:nvPr>
            <p:ph type="body" idx="1"/>
          </p:nvPr>
        </p:nvSpPr>
        <p:spPr>
          <a:xfrm>
            <a:off x="461000" y="1643850"/>
            <a:ext cx="3688075" cy="15573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97" name="Google Shape;1497;p23:notes"/>
          <p:cNvSpPr>
            <a:spLocks noGrp="1" noRot="1" noChangeAspect="1"/>
          </p:cNvSpPr>
          <p:nvPr>
            <p:ph type="sldImg" idx="2"/>
          </p:nvPr>
        </p:nvSpPr>
        <p:spPr>
          <a:xfrm>
            <a:off x="254360" y="259550"/>
            <a:ext cx="4101900" cy="1297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5"/>
        <p:cNvGrpSpPr/>
        <p:nvPr/>
      </p:nvGrpSpPr>
      <p:grpSpPr>
        <a:xfrm>
          <a:off x="0" y="0"/>
          <a:ext cx="0" cy="0"/>
          <a:chOff x="0" y="0"/>
          <a:chExt cx="0" cy="0"/>
        </a:xfrm>
      </p:grpSpPr>
      <p:sp>
        <p:nvSpPr>
          <p:cNvPr id="1576" name="Google Shape;1576;p25:notes"/>
          <p:cNvSpPr txBox="1">
            <a:spLocks noGrp="1"/>
          </p:cNvSpPr>
          <p:nvPr>
            <p:ph type="body" idx="1"/>
          </p:nvPr>
        </p:nvSpPr>
        <p:spPr>
          <a:xfrm>
            <a:off x="461000" y="1643850"/>
            <a:ext cx="3688075" cy="15573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7" name="Google Shape;1577;p25:notes"/>
          <p:cNvSpPr>
            <a:spLocks noGrp="1" noRot="1" noChangeAspect="1"/>
          </p:cNvSpPr>
          <p:nvPr>
            <p:ph type="sldImg" idx="2"/>
          </p:nvPr>
        </p:nvSpPr>
        <p:spPr>
          <a:xfrm>
            <a:off x="254360" y="259550"/>
            <a:ext cx="4101900" cy="1297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2:notes"/>
          <p:cNvSpPr txBox="1">
            <a:spLocks noGrp="1"/>
          </p:cNvSpPr>
          <p:nvPr>
            <p:ph type="body" idx="1"/>
          </p:nvPr>
        </p:nvSpPr>
        <p:spPr>
          <a:xfrm>
            <a:off x="461000" y="1643850"/>
            <a:ext cx="3688075" cy="15573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7" name="Google Shape;87;p2:notes"/>
          <p:cNvSpPr>
            <a:spLocks noGrp="1" noRot="1" noChangeAspect="1"/>
          </p:cNvSpPr>
          <p:nvPr>
            <p:ph type="sldImg" idx="2"/>
          </p:nvPr>
        </p:nvSpPr>
        <p:spPr>
          <a:xfrm>
            <a:off x="254360" y="259550"/>
            <a:ext cx="4101900" cy="1297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7"/>
        <p:cNvGrpSpPr/>
        <p:nvPr/>
      </p:nvGrpSpPr>
      <p:grpSpPr>
        <a:xfrm>
          <a:off x="0" y="0"/>
          <a:ext cx="0" cy="0"/>
          <a:chOff x="0" y="0"/>
          <a:chExt cx="0" cy="0"/>
        </a:xfrm>
      </p:grpSpPr>
      <p:sp>
        <p:nvSpPr>
          <p:cNvPr id="1598" name="Google Shape;1598;p28:notes"/>
          <p:cNvSpPr txBox="1">
            <a:spLocks noGrp="1"/>
          </p:cNvSpPr>
          <p:nvPr>
            <p:ph type="body" idx="1"/>
          </p:nvPr>
        </p:nvSpPr>
        <p:spPr>
          <a:xfrm>
            <a:off x="461000" y="1643850"/>
            <a:ext cx="3688075" cy="15573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99" name="Google Shape;1599;p28:notes"/>
          <p:cNvSpPr>
            <a:spLocks noGrp="1" noRot="1" noChangeAspect="1"/>
          </p:cNvSpPr>
          <p:nvPr>
            <p:ph type="sldImg" idx="2"/>
          </p:nvPr>
        </p:nvSpPr>
        <p:spPr>
          <a:xfrm>
            <a:off x="254360" y="259550"/>
            <a:ext cx="4101900" cy="1297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3"/>
        <p:cNvGrpSpPr/>
        <p:nvPr/>
      </p:nvGrpSpPr>
      <p:grpSpPr>
        <a:xfrm>
          <a:off x="0" y="0"/>
          <a:ext cx="0" cy="0"/>
          <a:chOff x="0" y="0"/>
          <a:chExt cx="0" cy="0"/>
        </a:xfrm>
      </p:grpSpPr>
      <p:sp>
        <p:nvSpPr>
          <p:cNvPr id="1604" name="Google Shape;1604;p29:notes"/>
          <p:cNvSpPr txBox="1">
            <a:spLocks noGrp="1"/>
          </p:cNvSpPr>
          <p:nvPr>
            <p:ph type="body" idx="1"/>
          </p:nvPr>
        </p:nvSpPr>
        <p:spPr>
          <a:xfrm>
            <a:off x="461000" y="1643850"/>
            <a:ext cx="3688075" cy="15573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05" name="Google Shape;1605;p29:notes"/>
          <p:cNvSpPr>
            <a:spLocks noGrp="1" noRot="1" noChangeAspect="1"/>
          </p:cNvSpPr>
          <p:nvPr>
            <p:ph type="sldImg" idx="2"/>
          </p:nvPr>
        </p:nvSpPr>
        <p:spPr>
          <a:xfrm>
            <a:off x="254360" y="259550"/>
            <a:ext cx="4101900" cy="1297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9"/>
        <p:cNvGrpSpPr/>
        <p:nvPr/>
      </p:nvGrpSpPr>
      <p:grpSpPr>
        <a:xfrm>
          <a:off x="0" y="0"/>
          <a:ext cx="0" cy="0"/>
          <a:chOff x="0" y="0"/>
          <a:chExt cx="0" cy="0"/>
        </a:xfrm>
      </p:grpSpPr>
      <p:sp>
        <p:nvSpPr>
          <p:cNvPr id="1610" name="Google Shape;1610;p30:notes"/>
          <p:cNvSpPr txBox="1">
            <a:spLocks noGrp="1"/>
          </p:cNvSpPr>
          <p:nvPr>
            <p:ph type="body" idx="1"/>
          </p:nvPr>
        </p:nvSpPr>
        <p:spPr>
          <a:xfrm>
            <a:off x="461000" y="1643850"/>
            <a:ext cx="3688075" cy="15573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11" name="Google Shape;1611;p30:notes"/>
          <p:cNvSpPr>
            <a:spLocks noGrp="1" noRot="1" noChangeAspect="1"/>
          </p:cNvSpPr>
          <p:nvPr>
            <p:ph type="sldImg" idx="2"/>
          </p:nvPr>
        </p:nvSpPr>
        <p:spPr>
          <a:xfrm>
            <a:off x="254360" y="259550"/>
            <a:ext cx="4101900" cy="1297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4"/>
        <p:cNvGrpSpPr/>
        <p:nvPr/>
      </p:nvGrpSpPr>
      <p:grpSpPr>
        <a:xfrm>
          <a:off x="0" y="0"/>
          <a:ext cx="0" cy="0"/>
          <a:chOff x="0" y="0"/>
          <a:chExt cx="0" cy="0"/>
        </a:xfrm>
      </p:grpSpPr>
      <p:sp>
        <p:nvSpPr>
          <p:cNvPr id="1615" name="Google Shape;1615;p31:notes"/>
          <p:cNvSpPr txBox="1">
            <a:spLocks noGrp="1"/>
          </p:cNvSpPr>
          <p:nvPr>
            <p:ph type="body" idx="1"/>
          </p:nvPr>
        </p:nvSpPr>
        <p:spPr>
          <a:xfrm>
            <a:off x="461000" y="1643850"/>
            <a:ext cx="3688075" cy="15573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16" name="Google Shape;1616;p31:notes"/>
          <p:cNvSpPr>
            <a:spLocks noGrp="1" noRot="1" noChangeAspect="1"/>
          </p:cNvSpPr>
          <p:nvPr>
            <p:ph type="sldImg" idx="2"/>
          </p:nvPr>
        </p:nvSpPr>
        <p:spPr>
          <a:xfrm>
            <a:off x="254360" y="259550"/>
            <a:ext cx="4101900" cy="1297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5"/>
        <p:cNvGrpSpPr/>
        <p:nvPr/>
      </p:nvGrpSpPr>
      <p:grpSpPr>
        <a:xfrm>
          <a:off x="0" y="0"/>
          <a:ext cx="0" cy="0"/>
          <a:chOff x="0" y="0"/>
          <a:chExt cx="0" cy="0"/>
        </a:xfrm>
      </p:grpSpPr>
      <p:sp>
        <p:nvSpPr>
          <p:cNvPr id="1716" name="Google Shape;1716;p32:notes"/>
          <p:cNvSpPr txBox="1">
            <a:spLocks noGrp="1"/>
          </p:cNvSpPr>
          <p:nvPr>
            <p:ph type="body" idx="1"/>
          </p:nvPr>
        </p:nvSpPr>
        <p:spPr>
          <a:xfrm>
            <a:off x="461000" y="1643850"/>
            <a:ext cx="3688075" cy="15573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17" name="Google Shape;1717;p32:notes"/>
          <p:cNvSpPr>
            <a:spLocks noGrp="1" noRot="1" noChangeAspect="1"/>
          </p:cNvSpPr>
          <p:nvPr>
            <p:ph type="sldImg" idx="2"/>
          </p:nvPr>
        </p:nvSpPr>
        <p:spPr>
          <a:xfrm>
            <a:off x="254360" y="259550"/>
            <a:ext cx="4101900" cy="1297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7"/>
        <p:cNvGrpSpPr/>
        <p:nvPr/>
      </p:nvGrpSpPr>
      <p:grpSpPr>
        <a:xfrm>
          <a:off x="0" y="0"/>
          <a:ext cx="0" cy="0"/>
          <a:chOff x="0" y="0"/>
          <a:chExt cx="0" cy="0"/>
        </a:xfrm>
      </p:grpSpPr>
      <p:sp>
        <p:nvSpPr>
          <p:cNvPr id="1818" name="Google Shape;1818;p33:notes"/>
          <p:cNvSpPr txBox="1">
            <a:spLocks noGrp="1"/>
          </p:cNvSpPr>
          <p:nvPr>
            <p:ph type="body" idx="1"/>
          </p:nvPr>
        </p:nvSpPr>
        <p:spPr>
          <a:xfrm>
            <a:off x="461000" y="1643850"/>
            <a:ext cx="3688075" cy="15573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19" name="Google Shape;1819;p33:notes"/>
          <p:cNvSpPr>
            <a:spLocks noGrp="1" noRot="1" noChangeAspect="1"/>
          </p:cNvSpPr>
          <p:nvPr>
            <p:ph type="sldImg" idx="2"/>
          </p:nvPr>
        </p:nvSpPr>
        <p:spPr>
          <a:xfrm>
            <a:off x="254360" y="259550"/>
            <a:ext cx="4101900" cy="1297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9"/>
        <p:cNvGrpSpPr/>
        <p:nvPr/>
      </p:nvGrpSpPr>
      <p:grpSpPr>
        <a:xfrm>
          <a:off x="0" y="0"/>
          <a:ext cx="0" cy="0"/>
          <a:chOff x="0" y="0"/>
          <a:chExt cx="0" cy="0"/>
        </a:xfrm>
      </p:grpSpPr>
      <p:sp>
        <p:nvSpPr>
          <p:cNvPr id="1920" name="Google Shape;1920;p34:notes"/>
          <p:cNvSpPr txBox="1">
            <a:spLocks noGrp="1"/>
          </p:cNvSpPr>
          <p:nvPr>
            <p:ph type="body" idx="1"/>
          </p:nvPr>
        </p:nvSpPr>
        <p:spPr>
          <a:xfrm>
            <a:off x="461000" y="1643850"/>
            <a:ext cx="3688075" cy="15573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21" name="Google Shape;1921;p34:notes"/>
          <p:cNvSpPr>
            <a:spLocks noGrp="1" noRot="1" noChangeAspect="1"/>
          </p:cNvSpPr>
          <p:nvPr>
            <p:ph type="sldImg" idx="2"/>
          </p:nvPr>
        </p:nvSpPr>
        <p:spPr>
          <a:xfrm>
            <a:off x="254360" y="259550"/>
            <a:ext cx="4101900" cy="1297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1"/>
        <p:cNvGrpSpPr/>
        <p:nvPr/>
      </p:nvGrpSpPr>
      <p:grpSpPr>
        <a:xfrm>
          <a:off x="0" y="0"/>
          <a:ext cx="0" cy="0"/>
          <a:chOff x="0" y="0"/>
          <a:chExt cx="0" cy="0"/>
        </a:xfrm>
      </p:grpSpPr>
      <p:sp>
        <p:nvSpPr>
          <p:cNvPr id="2022" name="Google Shape;2022;p35:notes"/>
          <p:cNvSpPr txBox="1">
            <a:spLocks noGrp="1"/>
          </p:cNvSpPr>
          <p:nvPr>
            <p:ph type="body" idx="1"/>
          </p:nvPr>
        </p:nvSpPr>
        <p:spPr>
          <a:xfrm>
            <a:off x="461000" y="1643850"/>
            <a:ext cx="3688075" cy="15573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3" name="Google Shape;2023;p35:notes"/>
          <p:cNvSpPr>
            <a:spLocks noGrp="1" noRot="1" noChangeAspect="1"/>
          </p:cNvSpPr>
          <p:nvPr>
            <p:ph type="sldImg" idx="2"/>
          </p:nvPr>
        </p:nvSpPr>
        <p:spPr>
          <a:xfrm>
            <a:off x="254360" y="259550"/>
            <a:ext cx="4101900" cy="1297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2"/>
        <p:cNvGrpSpPr/>
        <p:nvPr/>
      </p:nvGrpSpPr>
      <p:grpSpPr>
        <a:xfrm>
          <a:off x="0" y="0"/>
          <a:ext cx="0" cy="0"/>
          <a:chOff x="0" y="0"/>
          <a:chExt cx="0" cy="0"/>
        </a:xfrm>
      </p:grpSpPr>
      <p:sp>
        <p:nvSpPr>
          <p:cNvPr id="2123" name="Google Shape;2123;p36:notes"/>
          <p:cNvSpPr txBox="1">
            <a:spLocks noGrp="1"/>
          </p:cNvSpPr>
          <p:nvPr>
            <p:ph type="body" idx="1"/>
          </p:nvPr>
        </p:nvSpPr>
        <p:spPr>
          <a:xfrm>
            <a:off x="461000" y="1643850"/>
            <a:ext cx="3688075" cy="15573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24" name="Google Shape;2124;p36:notes"/>
          <p:cNvSpPr>
            <a:spLocks noGrp="1" noRot="1" noChangeAspect="1"/>
          </p:cNvSpPr>
          <p:nvPr>
            <p:ph type="sldImg" idx="2"/>
          </p:nvPr>
        </p:nvSpPr>
        <p:spPr>
          <a:xfrm>
            <a:off x="254360" y="259550"/>
            <a:ext cx="4101900" cy="1297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3"/>
        <p:cNvGrpSpPr/>
        <p:nvPr/>
      </p:nvGrpSpPr>
      <p:grpSpPr>
        <a:xfrm>
          <a:off x="0" y="0"/>
          <a:ext cx="0" cy="0"/>
          <a:chOff x="0" y="0"/>
          <a:chExt cx="0" cy="0"/>
        </a:xfrm>
      </p:grpSpPr>
      <p:sp>
        <p:nvSpPr>
          <p:cNvPr id="2224" name="Google Shape;2224;p37:notes"/>
          <p:cNvSpPr txBox="1">
            <a:spLocks noGrp="1"/>
          </p:cNvSpPr>
          <p:nvPr>
            <p:ph type="body" idx="1"/>
          </p:nvPr>
        </p:nvSpPr>
        <p:spPr>
          <a:xfrm>
            <a:off x="461000" y="1643850"/>
            <a:ext cx="3688075" cy="15573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25" name="Google Shape;2225;p37:notes"/>
          <p:cNvSpPr>
            <a:spLocks noGrp="1" noRot="1" noChangeAspect="1"/>
          </p:cNvSpPr>
          <p:nvPr>
            <p:ph type="sldImg" idx="2"/>
          </p:nvPr>
        </p:nvSpPr>
        <p:spPr>
          <a:xfrm>
            <a:off x="254360" y="259550"/>
            <a:ext cx="4101900" cy="1297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3:notes"/>
          <p:cNvSpPr txBox="1">
            <a:spLocks noGrp="1"/>
          </p:cNvSpPr>
          <p:nvPr>
            <p:ph type="body" idx="1"/>
          </p:nvPr>
        </p:nvSpPr>
        <p:spPr>
          <a:xfrm>
            <a:off x="461000" y="1643850"/>
            <a:ext cx="3688075" cy="15573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3" name="Google Shape;93;p3:notes"/>
          <p:cNvSpPr>
            <a:spLocks noGrp="1" noRot="1" noChangeAspect="1"/>
          </p:cNvSpPr>
          <p:nvPr>
            <p:ph type="sldImg" idx="2"/>
          </p:nvPr>
        </p:nvSpPr>
        <p:spPr>
          <a:xfrm>
            <a:off x="254360" y="259550"/>
            <a:ext cx="4101900" cy="1297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9"/>
        <p:cNvGrpSpPr/>
        <p:nvPr/>
      </p:nvGrpSpPr>
      <p:grpSpPr>
        <a:xfrm>
          <a:off x="0" y="0"/>
          <a:ext cx="0" cy="0"/>
          <a:chOff x="0" y="0"/>
          <a:chExt cx="0" cy="0"/>
        </a:xfrm>
      </p:grpSpPr>
      <p:sp>
        <p:nvSpPr>
          <p:cNvPr id="2230" name="Google Shape;2230;p38:notes"/>
          <p:cNvSpPr txBox="1">
            <a:spLocks noGrp="1"/>
          </p:cNvSpPr>
          <p:nvPr>
            <p:ph type="body" idx="1"/>
          </p:nvPr>
        </p:nvSpPr>
        <p:spPr>
          <a:xfrm>
            <a:off x="461000" y="1643850"/>
            <a:ext cx="3688075" cy="15573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31" name="Google Shape;2231;p38:notes"/>
          <p:cNvSpPr>
            <a:spLocks noGrp="1" noRot="1" noChangeAspect="1"/>
          </p:cNvSpPr>
          <p:nvPr>
            <p:ph type="sldImg" idx="2"/>
          </p:nvPr>
        </p:nvSpPr>
        <p:spPr>
          <a:xfrm>
            <a:off x="254360" y="259550"/>
            <a:ext cx="4101900" cy="1297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5"/>
        <p:cNvGrpSpPr/>
        <p:nvPr/>
      </p:nvGrpSpPr>
      <p:grpSpPr>
        <a:xfrm>
          <a:off x="0" y="0"/>
          <a:ext cx="0" cy="0"/>
          <a:chOff x="0" y="0"/>
          <a:chExt cx="0" cy="0"/>
        </a:xfrm>
      </p:grpSpPr>
      <p:sp>
        <p:nvSpPr>
          <p:cNvPr id="2236" name="Google Shape;2236;p39:notes"/>
          <p:cNvSpPr txBox="1">
            <a:spLocks noGrp="1"/>
          </p:cNvSpPr>
          <p:nvPr>
            <p:ph type="body" idx="1"/>
          </p:nvPr>
        </p:nvSpPr>
        <p:spPr>
          <a:xfrm>
            <a:off x="461000" y="1643850"/>
            <a:ext cx="3688075" cy="15573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37" name="Google Shape;2237;p39:notes"/>
          <p:cNvSpPr>
            <a:spLocks noGrp="1" noRot="1" noChangeAspect="1"/>
          </p:cNvSpPr>
          <p:nvPr>
            <p:ph type="sldImg" idx="2"/>
          </p:nvPr>
        </p:nvSpPr>
        <p:spPr>
          <a:xfrm>
            <a:off x="254360" y="259550"/>
            <a:ext cx="4101900" cy="1297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2"/>
        <p:cNvGrpSpPr/>
        <p:nvPr/>
      </p:nvGrpSpPr>
      <p:grpSpPr>
        <a:xfrm>
          <a:off x="0" y="0"/>
          <a:ext cx="0" cy="0"/>
          <a:chOff x="0" y="0"/>
          <a:chExt cx="0" cy="0"/>
        </a:xfrm>
      </p:grpSpPr>
      <p:sp>
        <p:nvSpPr>
          <p:cNvPr id="2313" name="Google Shape;2313;p40:notes"/>
          <p:cNvSpPr txBox="1">
            <a:spLocks noGrp="1"/>
          </p:cNvSpPr>
          <p:nvPr>
            <p:ph type="body" idx="1"/>
          </p:nvPr>
        </p:nvSpPr>
        <p:spPr>
          <a:xfrm>
            <a:off x="461000" y="1643850"/>
            <a:ext cx="3688075" cy="15573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14" name="Google Shape;2314;p40:notes"/>
          <p:cNvSpPr>
            <a:spLocks noGrp="1" noRot="1" noChangeAspect="1"/>
          </p:cNvSpPr>
          <p:nvPr>
            <p:ph type="sldImg" idx="2"/>
          </p:nvPr>
        </p:nvSpPr>
        <p:spPr>
          <a:xfrm>
            <a:off x="254360" y="259550"/>
            <a:ext cx="4101900" cy="1297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0"/>
        <p:cNvGrpSpPr/>
        <p:nvPr/>
      </p:nvGrpSpPr>
      <p:grpSpPr>
        <a:xfrm>
          <a:off x="0" y="0"/>
          <a:ext cx="0" cy="0"/>
          <a:chOff x="0" y="0"/>
          <a:chExt cx="0" cy="0"/>
        </a:xfrm>
      </p:grpSpPr>
      <p:sp>
        <p:nvSpPr>
          <p:cNvPr id="2321" name="Google Shape;2321;p41:notes"/>
          <p:cNvSpPr txBox="1">
            <a:spLocks noGrp="1"/>
          </p:cNvSpPr>
          <p:nvPr>
            <p:ph type="body" idx="1"/>
          </p:nvPr>
        </p:nvSpPr>
        <p:spPr>
          <a:xfrm>
            <a:off x="461000" y="1643850"/>
            <a:ext cx="3688075" cy="15573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22" name="Google Shape;2322;p41:notes"/>
          <p:cNvSpPr>
            <a:spLocks noGrp="1" noRot="1" noChangeAspect="1"/>
          </p:cNvSpPr>
          <p:nvPr>
            <p:ph type="sldImg" idx="2"/>
          </p:nvPr>
        </p:nvSpPr>
        <p:spPr>
          <a:xfrm>
            <a:off x="254360" y="259550"/>
            <a:ext cx="4101900" cy="1297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5"/>
        <p:cNvGrpSpPr/>
        <p:nvPr/>
      </p:nvGrpSpPr>
      <p:grpSpPr>
        <a:xfrm>
          <a:off x="0" y="0"/>
          <a:ext cx="0" cy="0"/>
          <a:chOff x="0" y="0"/>
          <a:chExt cx="0" cy="0"/>
        </a:xfrm>
      </p:grpSpPr>
      <p:sp>
        <p:nvSpPr>
          <p:cNvPr id="2336" name="Google Shape;2336;p42:notes"/>
          <p:cNvSpPr txBox="1">
            <a:spLocks noGrp="1"/>
          </p:cNvSpPr>
          <p:nvPr>
            <p:ph type="body" idx="1"/>
          </p:nvPr>
        </p:nvSpPr>
        <p:spPr>
          <a:xfrm>
            <a:off x="461000" y="1643850"/>
            <a:ext cx="3688075" cy="15573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37" name="Google Shape;2337;p42:notes"/>
          <p:cNvSpPr>
            <a:spLocks noGrp="1" noRot="1" noChangeAspect="1"/>
          </p:cNvSpPr>
          <p:nvPr>
            <p:ph type="sldImg" idx="2"/>
          </p:nvPr>
        </p:nvSpPr>
        <p:spPr>
          <a:xfrm>
            <a:off x="254360" y="259550"/>
            <a:ext cx="4101900" cy="1297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0"/>
        <p:cNvGrpSpPr/>
        <p:nvPr/>
      </p:nvGrpSpPr>
      <p:grpSpPr>
        <a:xfrm>
          <a:off x="0" y="0"/>
          <a:ext cx="0" cy="0"/>
          <a:chOff x="0" y="0"/>
          <a:chExt cx="0" cy="0"/>
        </a:xfrm>
      </p:grpSpPr>
      <p:sp>
        <p:nvSpPr>
          <p:cNvPr id="2351" name="Google Shape;2351;p43:notes"/>
          <p:cNvSpPr txBox="1">
            <a:spLocks noGrp="1"/>
          </p:cNvSpPr>
          <p:nvPr>
            <p:ph type="body" idx="1"/>
          </p:nvPr>
        </p:nvSpPr>
        <p:spPr>
          <a:xfrm>
            <a:off x="461000" y="1643850"/>
            <a:ext cx="3688075" cy="15573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52" name="Google Shape;2352;p43:notes"/>
          <p:cNvSpPr>
            <a:spLocks noGrp="1" noRot="1" noChangeAspect="1"/>
          </p:cNvSpPr>
          <p:nvPr>
            <p:ph type="sldImg" idx="2"/>
          </p:nvPr>
        </p:nvSpPr>
        <p:spPr>
          <a:xfrm>
            <a:off x="254360" y="259550"/>
            <a:ext cx="4101900" cy="1297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6"/>
        <p:cNvGrpSpPr/>
        <p:nvPr/>
      </p:nvGrpSpPr>
      <p:grpSpPr>
        <a:xfrm>
          <a:off x="0" y="0"/>
          <a:ext cx="0" cy="0"/>
          <a:chOff x="0" y="0"/>
          <a:chExt cx="0" cy="0"/>
        </a:xfrm>
      </p:grpSpPr>
      <p:sp>
        <p:nvSpPr>
          <p:cNvPr id="2357" name="Google Shape;2357;p44:notes"/>
          <p:cNvSpPr txBox="1">
            <a:spLocks noGrp="1"/>
          </p:cNvSpPr>
          <p:nvPr>
            <p:ph type="body" idx="1"/>
          </p:nvPr>
        </p:nvSpPr>
        <p:spPr>
          <a:xfrm>
            <a:off x="461000" y="1643850"/>
            <a:ext cx="3688075" cy="15573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58" name="Google Shape;2358;p44:notes"/>
          <p:cNvSpPr>
            <a:spLocks noGrp="1" noRot="1" noChangeAspect="1"/>
          </p:cNvSpPr>
          <p:nvPr>
            <p:ph type="sldImg" idx="2"/>
          </p:nvPr>
        </p:nvSpPr>
        <p:spPr>
          <a:xfrm>
            <a:off x="254360" y="259550"/>
            <a:ext cx="4101900" cy="1297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2"/>
        <p:cNvGrpSpPr/>
        <p:nvPr/>
      </p:nvGrpSpPr>
      <p:grpSpPr>
        <a:xfrm>
          <a:off x="0" y="0"/>
          <a:ext cx="0" cy="0"/>
          <a:chOff x="0" y="0"/>
          <a:chExt cx="0" cy="0"/>
        </a:xfrm>
      </p:grpSpPr>
      <p:sp>
        <p:nvSpPr>
          <p:cNvPr id="2363" name="Google Shape;2363;p45:notes"/>
          <p:cNvSpPr txBox="1">
            <a:spLocks noGrp="1"/>
          </p:cNvSpPr>
          <p:nvPr>
            <p:ph type="body" idx="1"/>
          </p:nvPr>
        </p:nvSpPr>
        <p:spPr>
          <a:xfrm>
            <a:off x="461000" y="1643850"/>
            <a:ext cx="3688075" cy="15573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64" name="Google Shape;2364;p45:notes"/>
          <p:cNvSpPr>
            <a:spLocks noGrp="1" noRot="1" noChangeAspect="1"/>
          </p:cNvSpPr>
          <p:nvPr>
            <p:ph type="sldImg" idx="2"/>
          </p:nvPr>
        </p:nvSpPr>
        <p:spPr>
          <a:xfrm>
            <a:off x="254360" y="259550"/>
            <a:ext cx="4101900" cy="1297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7"/>
        <p:cNvGrpSpPr/>
        <p:nvPr/>
      </p:nvGrpSpPr>
      <p:grpSpPr>
        <a:xfrm>
          <a:off x="0" y="0"/>
          <a:ext cx="0" cy="0"/>
          <a:chOff x="0" y="0"/>
          <a:chExt cx="0" cy="0"/>
        </a:xfrm>
      </p:grpSpPr>
      <p:sp>
        <p:nvSpPr>
          <p:cNvPr id="2368" name="Google Shape;2368;p46:notes"/>
          <p:cNvSpPr txBox="1">
            <a:spLocks noGrp="1"/>
          </p:cNvSpPr>
          <p:nvPr>
            <p:ph type="body" idx="1"/>
          </p:nvPr>
        </p:nvSpPr>
        <p:spPr>
          <a:xfrm>
            <a:off x="461000" y="1643850"/>
            <a:ext cx="3688075" cy="15573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69" name="Google Shape;2369;p46:notes"/>
          <p:cNvSpPr>
            <a:spLocks noGrp="1" noRot="1" noChangeAspect="1"/>
          </p:cNvSpPr>
          <p:nvPr>
            <p:ph type="sldImg" idx="2"/>
          </p:nvPr>
        </p:nvSpPr>
        <p:spPr>
          <a:xfrm>
            <a:off x="254360" y="259550"/>
            <a:ext cx="4101900" cy="1297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3"/>
        <p:cNvGrpSpPr/>
        <p:nvPr/>
      </p:nvGrpSpPr>
      <p:grpSpPr>
        <a:xfrm>
          <a:off x="0" y="0"/>
          <a:ext cx="0" cy="0"/>
          <a:chOff x="0" y="0"/>
          <a:chExt cx="0" cy="0"/>
        </a:xfrm>
      </p:grpSpPr>
      <p:sp>
        <p:nvSpPr>
          <p:cNvPr id="2374" name="Google Shape;2374;p47:notes"/>
          <p:cNvSpPr txBox="1">
            <a:spLocks noGrp="1"/>
          </p:cNvSpPr>
          <p:nvPr>
            <p:ph type="body" idx="1"/>
          </p:nvPr>
        </p:nvSpPr>
        <p:spPr>
          <a:xfrm>
            <a:off x="461000" y="1643850"/>
            <a:ext cx="3688075" cy="15573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75" name="Google Shape;2375;p47:notes"/>
          <p:cNvSpPr>
            <a:spLocks noGrp="1" noRot="1" noChangeAspect="1"/>
          </p:cNvSpPr>
          <p:nvPr>
            <p:ph type="sldImg" idx="2"/>
          </p:nvPr>
        </p:nvSpPr>
        <p:spPr>
          <a:xfrm>
            <a:off x="254360" y="259550"/>
            <a:ext cx="4101900" cy="1297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4:notes"/>
          <p:cNvSpPr txBox="1">
            <a:spLocks noGrp="1"/>
          </p:cNvSpPr>
          <p:nvPr>
            <p:ph type="body" idx="1"/>
          </p:nvPr>
        </p:nvSpPr>
        <p:spPr>
          <a:xfrm>
            <a:off x="461000" y="1643850"/>
            <a:ext cx="3688075" cy="15573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1" name="Google Shape;111;p4:notes"/>
          <p:cNvSpPr>
            <a:spLocks noGrp="1" noRot="1" noChangeAspect="1"/>
          </p:cNvSpPr>
          <p:nvPr>
            <p:ph type="sldImg" idx="2"/>
          </p:nvPr>
        </p:nvSpPr>
        <p:spPr>
          <a:xfrm>
            <a:off x="1150938" y="258763"/>
            <a:ext cx="2308225" cy="1298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9"/>
        <p:cNvGrpSpPr/>
        <p:nvPr/>
      </p:nvGrpSpPr>
      <p:grpSpPr>
        <a:xfrm>
          <a:off x="0" y="0"/>
          <a:ext cx="0" cy="0"/>
          <a:chOff x="0" y="0"/>
          <a:chExt cx="0" cy="0"/>
        </a:xfrm>
      </p:grpSpPr>
      <p:sp>
        <p:nvSpPr>
          <p:cNvPr id="2380" name="Google Shape;2380;p48:notes"/>
          <p:cNvSpPr txBox="1">
            <a:spLocks noGrp="1"/>
          </p:cNvSpPr>
          <p:nvPr>
            <p:ph type="body" idx="1"/>
          </p:nvPr>
        </p:nvSpPr>
        <p:spPr>
          <a:xfrm>
            <a:off x="461000" y="1643850"/>
            <a:ext cx="3688075" cy="15573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81" name="Google Shape;2381;p48:notes"/>
          <p:cNvSpPr>
            <a:spLocks noGrp="1" noRot="1" noChangeAspect="1"/>
          </p:cNvSpPr>
          <p:nvPr>
            <p:ph type="sldImg" idx="2"/>
          </p:nvPr>
        </p:nvSpPr>
        <p:spPr>
          <a:xfrm>
            <a:off x="254360" y="259550"/>
            <a:ext cx="4101900" cy="1297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5"/>
        <p:cNvGrpSpPr/>
        <p:nvPr/>
      </p:nvGrpSpPr>
      <p:grpSpPr>
        <a:xfrm>
          <a:off x="0" y="0"/>
          <a:ext cx="0" cy="0"/>
          <a:chOff x="0" y="0"/>
          <a:chExt cx="0" cy="0"/>
        </a:xfrm>
      </p:grpSpPr>
      <p:sp>
        <p:nvSpPr>
          <p:cNvPr id="2386" name="Google Shape;2386;p50:notes"/>
          <p:cNvSpPr txBox="1">
            <a:spLocks noGrp="1"/>
          </p:cNvSpPr>
          <p:nvPr>
            <p:ph type="body" idx="1"/>
          </p:nvPr>
        </p:nvSpPr>
        <p:spPr>
          <a:xfrm>
            <a:off x="461000" y="1643850"/>
            <a:ext cx="3688075" cy="15573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87" name="Google Shape;2387;p50:notes"/>
          <p:cNvSpPr>
            <a:spLocks noGrp="1" noRot="1" noChangeAspect="1"/>
          </p:cNvSpPr>
          <p:nvPr>
            <p:ph type="sldImg" idx="2"/>
          </p:nvPr>
        </p:nvSpPr>
        <p:spPr>
          <a:xfrm>
            <a:off x="254360" y="259550"/>
            <a:ext cx="4101900" cy="1297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0"/>
        <p:cNvGrpSpPr/>
        <p:nvPr/>
      </p:nvGrpSpPr>
      <p:grpSpPr>
        <a:xfrm>
          <a:off x="0" y="0"/>
          <a:ext cx="0" cy="0"/>
          <a:chOff x="0" y="0"/>
          <a:chExt cx="0" cy="0"/>
        </a:xfrm>
      </p:grpSpPr>
      <p:sp>
        <p:nvSpPr>
          <p:cNvPr id="2391" name="Google Shape;2391;p51:notes"/>
          <p:cNvSpPr txBox="1">
            <a:spLocks noGrp="1"/>
          </p:cNvSpPr>
          <p:nvPr>
            <p:ph type="body" idx="1"/>
          </p:nvPr>
        </p:nvSpPr>
        <p:spPr>
          <a:xfrm>
            <a:off x="461000" y="1643850"/>
            <a:ext cx="3688075" cy="15573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92" name="Google Shape;2392;p51:notes"/>
          <p:cNvSpPr>
            <a:spLocks noGrp="1" noRot="1" noChangeAspect="1"/>
          </p:cNvSpPr>
          <p:nvPr>
            <p:ph type="sldImg" idx="2"/>
          </p:nvPr>
        </p:nvSpPr>
        <p:spPr>
          <a:xfrm>
            <a:off x="254360" y="259550"/>
            <a:ext cx="4101900" cy="1297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5"/>
        <p:cNvGrpSpPr/>
        <p:nvPr/>
      </p:nvGrpSpPr>
      <p:grpSpPr>
        <a:xfrm>
          <a:off x="0" y="0"/>
          <a:ext cx="0" cy="0"/>
          <a:chOff x="0" y="0"/>
          <a:chExt cx="0" cy="0"/>
        </a:xfrm>
      </p:grpSpPr>
      <p:sp>
        <p:nvSpPr>
          <p:cNvPr id="2396" name="Google Shape;2396;p52:notes"/>
          <p:cNvSpPr txBox="1">
            <a:spLocks noGrp="1"/>
          </p:cNvSpPr>
          <p:nvPr>
            <p:ph type="body" idx="1"/>
          </p:nvPr>
        </p:nvSpPr>
        <p:spPr>
          <a:xfrm>
            <a:off x="461000" y="1643850"/>
            <a:ext cx="3688075" cy="15573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97" name="Google Shape;2397;p52:notes"/>
          <p:cNvSpPr>
            <a:spLocks noGrp="1" noRot="1" noChangeAspect="1"/>
          </p:cNvSpPr>
          <p:nvPr>
            <p:ph type="sldImg" idx="2"/>
          </p:nvPr>
        </p:nvSpPr>
        <p:spPr>
          <a:xfrm>
            <a:off x="254360" y="259550"/>
            <a:ext cx="4101900" cy="1297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1"/>
        <p:cNvGrpSpPr/>
        <p:nvPr/>
      </p:nvGrpSpPr>
      <p:grpSpPr>
        <a:xfrm>
          <a:off x="0" y="0"/>
          <a:ext cx="0" cy="0"/>
          <a:chOff x="0" y="0"/>
          <a:chExt cx="0" cy="0"/>
        </a:xfrm>
      </p:grpSpPr>
      <p:sp>
        <p:nvSpPr>
          <p:cNvPr id="2402" name="Google Shape;2402;p53:notes"/>
          <p:cNvSpPr txBox="1">
            <a:spLocks noGrp="1"/>
          </p:cNvSpPr>
          <p:nvPr>
            <p:ph type="body" idx="1"/>
          </p:nvPr>
        </p:nvSpPr>
        <p:spPr>
          <a:xfrm>
            <a:off x="461000" y="1643850"/>
            <a:ext cx="3688075" cy="15573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03" name="Google Shape;2403;p53:notes"/>
          <p:cNvSpPr>
            <a:spLocks noGrp="1" noRot="1" noChangeAspect="1"/>
          </p:cNvSpPr>
          <p:nvPr>
            <p:ph type="sldImg" idx="2"/>
          </p:nvPr>
        </p:nvSpPr>
        <p:spPr>
          <a:xfrm>
            <a:off x="254360" y="259550"/>
            <a:ext cx="4101900" cy="1297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5:notes"/>
          <p:cNvSpPr txBox="1">
            <a:spLocks noGrp="1"/>
          </p:cNvSpPr>
          <p:nvPr>
            <p:ph type="body" idx="1"/>
          </p:nvPr>
        </p:nvSpPr>
        <p:spPr>
          <a:xfrm>
            <a:off x="461000" y="1643850"/>
            <a:ext cx="3688075" cy="15573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7" name="Google Shape;117;p5:notes"/>
          <p:cNvSpPr>
            <a:spLocks noGrp="1" noRot="1" noChangeAspect="1"/>
          </p:cNvSpPr>
          <p:nvPr>
            <p:ph type="sldImg" idx="2"/>
          </p:nvPr>
        </p:nvSpPr>
        <p:spPr>
          <a:xfrm>
            <a:off x="1150938" y="258763"/>
            <a:ext cx="2308225" cy="1298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6:notes"/>
          <p:cNvSpPr txBox="1">
            <a:spLocks noGrp="1"/>
          </p:cNvSpPr>
          <p:nvPr>
            <p:ph type="body" idx="1"/>
          </p:nvPr>
        </p:nvSpPr>
        <p:spPr>
          <a:xfrm>
            <a:off x="461000" y="1643850"/>
            <a:ext cx="3688075" cy="15573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8" name="Google Shape;138;p6:notes"/>
          <p:cNvSpPr>
            <a:spLocks noGrp="1" noRot="1" noChangeAspect="1"/>
          </p:cNvSpPr>
          <p:nvPr>
            <p:ph type="sldImg" idx="2"/>
          </p:nvPr>
        </p:nvSpPr>
        <p:spPr>
          <a:xfrm>
            <a:off x="254360" y="259550"/>
            <a:ext cx="4101900" cy="1297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7:notes"/>
          <p:cNvSpPr txBox="1">
            <a:spLocks noGrp="1"/>
          </p:cNvSpPr>
          <p:nvPr>
            <p:ph type="body" idx="1"/>
          </p:nvPr>
        </p:nvSpPr>
        <p:spPr>
          <a:xfrm>
            <a:off x="461000" y="1643850"/>
            <a:ext cx="3688075" cy="15573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4" name="Google Shape;174;p7:notes"/>
          <p:cNvSpPr>
            <a:spLocks noGrp="1" noRot="1" noChangeAspect="1"/>
          </p:cNvSpPr>
          <p:nvPr>
            <p:ph type="sldImg" idx="2"/>
          </p:nvPr>
        </p:nvSpPr>
        <p:spPr>
          <a:xfrm>
            <a:off x="254360" y="259550"/>
            <a:ext cx="4101900" cy="1297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8:notes"/>
          <p:cNvSpPr txBox="1">
            <a:spLocks noGrp="1"/>
          </p:cNvSpPr>
          <p:nvPr>
            <p:ph type="body" idx="1"/>
          </p:nvPr>
        </p:nvSpPr>
        <p:spPr>
          <a:xfrm>
            <a:off x="461000" y="1643850"/>
            <a:ext cx="3688075" cy="15573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1" name="Google Shape;281;p8:notes"/>
          <p:cNvSpPr>
            <a:spLocks noGrp="1" noRot="1" noChangeAspect="1"/>
          </p:cNvSpPr>
          <p:nvPr>
            <p:ph type="sldImg" idx="2"/>
          </p:nvPr>
        </p:nvSpPr>
        <p:spPr>
          <a:xfrm>
            <a:off x="254360" y="259550"/>
            <a:ext cx="4101900" cy="1297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8"/>
        <p:cNvGrpSpPr/>
        <p:nvPr/>
      </p:nvGrpSpPr>
      <p:grpSpPr>
        <a:xfrm>
          <a:off x="0" y="0"/>
          <a:ext cx="0" cy="0"/>
          <a:chOff x="0" y="0"/>
          <a:chExt cx="0" cy="0"/>
        </a:xfrm>
      </p:grpSpPr>
      <p:sp>
        <p:nvSpPr>
          <p:cNvPr id="839" name="Google Shape;839;p9:notes"/>
          <p:cNvSpPr txBox="1">
            <a:spLocks noGrp="1"/>
          </p:cNvSpPr>
          <p:nvPr>
            <p:ph type="body" idx="1"/>
          </p:nvPr>
        </p:nvSpPr>
        <p:spPr>
          <a:xfrm>
            <a:off x="461000" y="1643850"/>
            <a:ext cx="3688075" cy="15573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40" name="Google Shape;840;p9:notes"/>
          <p:cNvSpPr>
            <a:spLocks noGrp="1" noRot="1" noChangeAspect="1"/>
          </p:cNvSpPr>
          <p:nvPr>
            <p:ph type="sldImg" idx="2"/>
          </p:nvPr>
        </p:nvSpPr>
        <p:spPr>
          <a:xfrm>
            <a:off x="254360" y="259550"/>
            <a:ext cx="4101900" cy="1297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2744013" y="756700"/>
            <a:ext cx="1081733" cy="1124838"/>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1" name="Google Shape;11;p2"/>
          <p:cNvSpPr/>
          <p:nvPr/>
        </p:nvSpPr>
        <p:spPr>
          <a:xfrm rot="10800000">
            <a:off x="5318242" y="3266837"/>
            <a:ext cx="1081733" cy="1124838"/>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2" name="Google Shape;12;p2"/>
          <p:cNvSpPr txBox="1">
            <a:spLocks noGrp="1"/>
          </p:cNvSpPr>
          <p:nvPr>
            <p:ph type="ctrTitle"/>
          </p:nvPr>
        </p:nvSpPr>
        <p:spPr>
          <a:xfrm>
            <a:off x="3044700" y="1444255"/>
            <a:ext cx="3054300" cy="1537500"/>
          </a:xfrm>
          <a:prstGeom prst="rect">
            <a:avLst/>
          </a:prstGeom>
        </p:spPr>
        <p:txBody>
          <a:bodyPr spcFirstLastPara="1" wrap="square" lIns="93125" tIns="93125" rIns="93125" bIns="93125" anchor="b" anchorCtr="0">
            <a:normAutofit/>
          </a:bodyPr>
          <a:lstStyle>
            <a:lvl1pPr lvl="0" algn="ctr">
              <a:spcBef>
                <a:spcPts val="0"/>
              </a:spcBef>
              <a:spcAft>
                <a:spcPts val="0"/>
              </a:spcAft>
              <a:buSzPts val="4400"/>
              <a:buNone/>
              <a:defRPr/>
            </a:lvl1pPr>
            <a:lvl2pPr lvl="1" algn="ctr">
              <a:spcBef>
                <a:spcPts val="0"/>
              </a:spcBef>
              <a:spcAft>
                <a:spcPts val="0"/>
              </a:spcAft>
              <a:buSzPts val="4400"/>
              <a:buNone/>
              <a:defRPr/>
            </a:lvl2pPr>
            <a:lvl3pPr lvl="2" algn="ctr">
              <a:spcBef>
                <a:spcPts val="0"/>
              </a:spcBef>
              <a:spcAft>
                <a:spcPts val="0"/>
              </a:spcAft>
              <a:buSzPts val="4400"/>
              <a:buNone/>
              <a:defRPr/>
            </a:lvl3pPr>
            <a:lvl4pPr lvl="3" algn="ctr">
              <a:spcBef>
                <a:spcPts val="0"/>
              </a:spcBef>
              <a:spcAft>
                <a:spcPts val="0"/>
              </a:spcAft>
              <a:buSzPts val="4400"/>
              <a:buNone/>
              <a:defRPr/>
            </a:lvl4pPr>
            <a:lvl5pPr lvl="4" algn="ctr">
              <a:spcBef>
                <a:spcPts val="0"/>
              </a:spcBef>
              <a:spcAft>
                <a:spcPts val="0"/>
              </a:spcAft>
              <a:buSzPts val="4400"/>
              <a:buNone/>
              <a:defRPr/>
            </a:lvl5pPr>
            <a:lvl6pPr lvl="5" algn="ctr">
              <a:spcBef>
                <a:spcPts val="0"/>
              </a:spcBef>
              <a:spcAft>
                <a:spcPts val="0"/>
              </a:spcAft>
              <a:buSzPts val="4400"/>
              <a:buNone/>
              <a:defRPr/>
            </a:lvl6pPr>
            <a:lvl7pPr lvl="6" algn="ctr">
              <a:spcBef>
                <a:spcPts val="0"/>
              </a:spcBef>
              <a:spcAft>
                <a:spcPts val="0"/>
              </a:spcAft>
              <a:buSzPts val="4400"/>
              <a:buNone/>
              <a:defRPr/>
            </a:lvl7pPr>
            <a:lvl8pPr lvl="7" algn="ctr">
              <a:spcBef>
                <a:spcPts val="0"/>
              </a:spcBef>
              <a:spcAft>
                <a:spcPts val="0"/>
              </a:spcAft>
              <a:buSzPts val="4400"/>
              <a:buNone/>
              <a:defRPr/>
            </a:lvl8pPr>
            <a:lvl9pPr lvl="8" algn="ctr">
              <a:spcBef>
                <a:spcPts val="0"/>
              </a:spcBef>
              <a:spcAft>
                <a:spcPts val="0"/>
              </a:spcAft>
              <a:buSzPts val="4400"/>
              <a:buNone/>
              <a:defRPr/>
            </a:lvl9pPr>
          </a:lstStyle>
          <a:p>
            <a:endParaRPr/>
          </a:p>
        </p:txBody>
      </p:sp>
      <p:sp>
        <p:nvSpPr>
          <p:cNvPr id="13" name="Google Shape;13;p2"/>
          <p:cNvSpPr txBox="1">
            <a:spLocks noGrp="1"/>
          </p:cNvSpPr>
          <p:nvPr>
            <p:ph type="subTitle" idx="1"/>
          </p:nvPr>
        </p:nvSpPr>
        <p:spPr>
          <a:xfrm>
            <a:off x="3044700" y="3116580"/>
            <a:ext cx="3054300" cy="701400"/>
          </a:xfrm>
          <a:prstGeom prst="rect">
            <a:avLst/>
          </a:prstGeom>
        </p:spPr>
        <p:txBody>
          <a:bodyPr spcFirstLastPara="1" wrap="square" lIns="93125" tIns="93125" rIns="93125" bIns="93125" anchor="t" anchorCtr="0">
            <a:normAutofit/>
          </a:bodyPr>
          <a:lstStyle>
            <a:lvl1pPr lvl="0" algn="ctr">
              <a:lnSpc>
                <a:spcPct val="100000"/>
              </a:lnSpc>
              <a:spcBef>
                <a:spcPts val="0"/>
              </a:spcBef>
              <a:spcAft>
                <a:spcPts val="0"/>
              </a:spcAft>
              <a:buSzPts val="2200"/>
              <a:buFont typeface="Economica"/>
              <a:buNone/>
              <a:defRPr sz="2200">
                <a:latin typeface="Economica"/>
                <a:ea typeface="Economica"/>
                <a:cs typeface="Economica"/>
                <a:sym typeface="Economica"/>
              </a:defRPr>
            </a:lvl1pPr>
            <a:lvl2pPr lvl="1" algn="ctr">
              <a:lnSpc>
                <a:spcPct val="100000"/>
              </a:lnSpc>
              <a:spcBef>
                <a:spcPts val="0"/>
              </a:spcBef>
              <a:spcAft>
                <a:spcPts val="0"/>
              </a:spcAft>
              <a:buSzPts val="2200"/>
              <a:buFont typeface="Economica"/>
              <a:buNone/>
              <a:defRPr sz="2200">
                <a:latin typeface="Economica"/>
                <a:ea typeface="Economica"/>
                <a:cs typeface="Economica"/>
                <a:sym typeface="Economica"/>
              </a:defRPr>
            </a:lvl2pPr>
            <a:lvl3pPr lvl="2" algn="ctr">
              <a:lnSpc>
                <a:spcPct val="100000"/>
              </a:lnSpc>
              <a:spcBef>
                <a:spcPts val="0"/>
              </a:spcBef>
              <a:spcAft>
                <a:spcPts val="0"/>
              </a:spcAft>
              <a:buSzPts val="2200"/>
              <a:buFont typeface="Economica"/>
              <a:buNone/>
              <a:defRPr sz="2200">
                <a:latin typeface="Economica"/>
                <a:ea typeface="Economica"/>
                <a:cs typeface="Economica"/>
                <a:sym typeface="Economica"/>
              </a:defRPr>
            </a:lvl3pPr>
            <a:lvl4pPr lvl="3" algn="ctr">
              <a:lnSpc>
                <a:spcPct val="100000"/>
              </a:lnSpc>
              <a:spcBef>
                <a:spcPts val="0"/>
              </a:spcBef>
              <a:spcAft>
                <a:spcPts val="0"/>
              </a:spcAft>
              <a:buSzPts val="2200"/>
              <a:buFont typeface="Economica"/>
              <a:buNone/>
              <a:defRPr sz="2200">
                <a:latin typeface="Economica"/>
                <a:ea typeface="Economica"/>
                <a:cs typeface="Economica"/>
                <a:sym typeface="Economica"/>
              </a:defRPr>
            </a:lvl4pPr>
            <a:lvl5pPr lvl="4" algn="ctr">
              <a:lnSpc>
                <a:spcPct val="100000"/>
              </a:lnSpc>
              <a:spcBef>
                <a:spcPts val="0"/>
              </a:spcBef>
              <a:spcAft>
                <a:spcPts val="0"/>
              </a:spcAft>
              <a:buSzPts val="2200"/>
              <a:buFont typeface="Economica"/>
              <a:buNone/>
              <a:defRPr sz="2200">
                <a:latin typeface="Economica"/>
                <a:ea typeface="Economica"/>
                <a:cs typeface="Economica"/>
                <a:sym typeface="Economica"/>
              </a:defRPr>
            </a:lvl5pPr>
            <a:lvl6pPr lvl="5" algn="ctr">
              <a:lnSpc>
                <a:spcPct val="100000"/>
              </a:lnSpc>
              <a:spcBef>
                <a:spcPts val="0"/>
              </a:spcBef>
              <a:spcAft>
                <a:spcPts val="0"/>
              </a:spcAft>
              <a:buSzPts val="2200"/>
              <a:buFont typeface="Economica"/>
              <a:buNone/>
              <a:defRPr sz="2200">
                <a:latin typeface="Economica"/>
                <a:ea typeface="Economica"/>
                <a:cs typeface="Economica"/>
                <a:sym typeface="Economica"/>
              </a:defRPr>
            </a:lvl6pPr>
            <a:lvl7pPr lvl="6" algn="ctr">
              <a:lnSpc>
                <a:spcPct val="100000"/>
              </a:lnSpc>
              <a:spcBef>
                <a:spcPts val="0"/>
              </a:spcBef>
              <a:spcAft>
                <a:spcPts val="0"/>
              </a:spcAft>
              <a:buSzPts val="2200"/>
              <a:buFont typeface="Economica"/>
              <a:buNone/>
              <a:defRPr sz="2200">
                <a:latin typeface="Economica"/>
                <a:ea typeface="Economica"/>
                <a:cs typeface="Economica"/>
                <a:sym typeface="Economica"/>
              </a:defRPr>
            </a:lvl7pPr>
            <a:lvl8pPr lvl="7" algn="ctr">
              <a:lnSpc>
                <a:spcPct val="100000"/>
              </a:lnSpc>
              <a:spcBef>
                <a:spcPts val="0"/>
              </a:spcBef>
              <a:spcAft>
                <a:spcPts val="0"/>
              </a:spcAft>
              <a:buSzPts val="2200"/>
              <a:buFont typeface="Economica"/>
              <a:buNone/>
              <a:defRPr sz="2200">
                <a:latin typeface="Economica"/>
                <a:ea typeface="Economica"/>
                <a:cs typeface="Economica"/>
                <a:sym typeface="Economica"/>
              </a:defRPr>
            </a:lvl8pPr>
            <a:lvl9pPr lvl="8" algn="ctr">
              <a:lnSpc>
                <a:spcPct val="100000"/>
              </a:lnSpc>
              <a:spcBef>
                <a:spcPts val="0"/>
              </a:spcBef>
              <a:spcAft>
                <a:spcPts val="0"/>
              </a:spcAft>
              <a:buSzPts val="2200"/>
              <a:buFont typeface="Economica"/>
              <a:buNone/>
              <a:defRPr sz="2200">
                <a:latin typeface="Economica"/>
                <a:ea typeface="Economica"/>
                <a:cs typeface="Economica"/>
                <a:sym typeface="Economica"/>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3125" tIns="93125" rIns="93125" bIns="931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p11"/>
          <p:cNvSpPr/>
          <p:nvPr/>
        </p:nvSpPr>
        <p:spPr>
          <a:xfrm>
            <a:off x="0" y="5045700"/>
            <a:ext cx="9144000" cy="97500"/>
          </a:xfrm>
          <a:prstGeom prst="rect">
            <a:avLst/>
          </a:prstGeom>
          <a:solidFill>
            <a:schemeClr val="lt2"/>
          </a:solidFill>
          <a:ln>
            <a:noFill/>
          </a:ln>
        </p:spPr>
        <p:txBody>
          <a:bodyPr spcFirstLastPara="1" wrap="square" lIns="93125" tIns="93125" rIns="93125" bIns="93125" anchor="ctr" anchorCtr="0">
            <a:noAutofit/>
          </a:bodyPr>
          <a:lstStyle/>
          <a:p>
            <a:pPr marL="0" lvl="0" indent="0" algn="l" rtl="0">
              <a:spcBef>
                <a:spcPts val="0"/>
              </a:spcBef>
              <a:spcAft>
                <a:spcPts val="0"/>
              </a:spcAft>
              <a:buNone/>
            </a:pPr>
            <a:endParaRPr/>
          </a:p>
        </p:txBody>
      </p:sp>
      <p:sp>
        <p:nvSpPr>
          <p:cNvPr id="53" name="Google Shape;53;p11"/>
          <p:cNvSpPr txBox="1">
            <a:spLocks noGrp="1"/>
          </p:cNvSpPr>
          <p:nvPr>
            <p:ph type="title" hasCustomPrompt="1"/>
          </p:nvPr>
        </p:nvSpPr>
        <p:spPr>
          <a:xfrm>
            <a:off x="311700" y="957125"/>
            <a:ext cx="8520300" cy="2128500"/>
          </a:xfrm>
          <a:prstGeom prst="rect">
            <a:avLst/>
          </a:prstGeom>
        </p:spPr>
        <p:txBody>
          <a:bodyPr spcFirstLastPara="1" wrap="square" lIns="93125" tIns="93125" rIns="93125" bIns="93125" anchor="ctr" anchorCtr="0">
            <a:normAutofit/>
          </a:bodyPr>
          <a:lstStyle>
            <a:lvl1pPr lvl="0" algn="ctr">
              <a:spcBef>
                <a:spcPts val="0"/>
              </a:spcBef>
              <a:spcAft>
                <a:spcPts val="0"/>
              </a:spcAft>
              <a:buClr>
                <a:schemeClr val="lt2"/>
              </a:buClr>
              <a:buSzPts val="16400"/>
              <a:buNone/>
              <a:defRPr sz="16400">
                <a:solidFill>
                  <a:schemeClr val="lt2"/>
                </a:solidFill>
              </a:defRPr>
            </a:lvl1pPr>
            <a:lvl2pPr lvl="1" algn="ctr">
              <a:spcBef>
                <a:spcPts val="0"/>
              </a:spcBef>
              <a:spcAft>
                <a:spcPts val="0"/>
              </a:spcAft>
              <a:buClr>
                <a:schemeClr val="lt2"/>
              </a:buClr>
              <a:buSzPts val="16400"/>
              <a:buNone/>
              <a:defRPr sz="16400">
                <a:solidFill>
                  <a:schemeClr val="lt2"/>
                </a:solidFill>
              </a:defRPr>
            </a:lvl2pPr>
            <a:lvl3pPr lvl="2" algn="ctr">
              <a:spcBef>
                <a:spcPts val="0"/>
              </a:spcBef>
              <a:spcAft>
                <a:spcPts val="0"/>
              </a:spcAft>
              <a:buClr>
                <a:schemeClr val="lt2"/>
              </a:buClr>
              <a:buSzPts val="16400"/>
              <a:buNone/>
              <a:defRPr sz="16400">
                <a:solidFill>
                  <a:schemeClr val="lt2"/>
                </a:solidFill>
              </a:defRPr>
            </a:lvl3pPr>
            <a:lvl4pPr lvl="3" algn="ctr">
              <a:spcBef>
                <a:spcPts val="0"/>
              </a:spcBef>
              <a:spcAft>
                <a:spcPts val="0"/>
              </a:spcAft>
              <a:buClr>
                <a:schemeClr val="lt2"/>
              </a:buClr>
              <a:buSzPts val="16400"/>
              <a:buNone/>
              <a:defRPr sz="16400">
                <a:solidFill>
                  <a:schemeClr val="lt2"/>
                </a:solidFill>
              </a:defRPr>
            </a:lvl4pPr>
            <a:lvl5pPr lvl="4" algn="ctr">
              <a:spcBef>
                <a:spcPts val="0"/>
              </a:spcBef>
              <a:spcAft>
                <a:spcPts val="0"/>
              </a:spcAft>
              <a:buClr>
                <a:schemeClr val="lt2"/>
              </a:buClr>
              <a:buSzPts val="16400"/>
              <a:buNone/>
              <a:defRPr sz="16400">
                <a:solidFill>
                  <a:schemeClr val="lt2"/>
                </a:solidFill>
              </a:defRPr>
            </a:lvl5pPr>
            <a:lvl6pPr lvl="5" algn="ctr">
              <a:spcBef>
                <a:spcPts val="0"/>
              </a:spcBef>
              <a:spcAft>
                <a:spcPts val="0"/>
              </a:spcAft>
              <a:buClr>
                <a:schemeClr val="lt2"/>
              </a:buClr>
              <a:buSzPts val="16400"/>
              <a:buNone/>
              <a:defRPr sz="16400">
                <a:solidFill>
                  <a:schemeClr val="lt2"/>
                </a:solidFill>
              </a:defRPr>
            </a:lvl6pPr>
            <a:lvl7pPr lvl="6" algn="ctr">
              <a:spcBef>
                <a:spcPts val="0"/>
              </a:spcBef>
              <a:spcAft>
                <a:spcPts val="0"/>
              </a:spcAft>
              <a:buClr>
                <a:schemeClr val="lt2"/>
              </a:buClr>
              <a:buSzPts val="16400"/>
              <a:buNone/>
              <a:defRPr sz="16400">
                <a:solidFill>
                  <a:schemeClr val="lt2"/>
                </a:solidFill>
              </a:defRPr>
            </a:lvl7pPr>
            <a:lvl8pPr lvl="7" algn="ctr">
              <a:spcBef>
                <a:spcPts val="0"/>
              </a:spcBef>
              <a:spcAft>
                <a:spcPts val="0"/>
              </a:spcAft>
              <a:buClr>
                <a:schemeClr val="lt2"/>
              </a:buClr>
              <a:buSzPts val="16400"/>
              <a:buNone/>
              <a:defRPr sz="16400">
                <a:solidFill>
                  <a:schemeClr val="lt2"/>
                </a:solidFill>
              </a:defRPr>
            </a:lvl8pPr>
            <a:lvl9pPr lvl="8" algn="ctr">
              <a:spcBef>
                <a:spcPts val="0"/>
              </a:spcBef>
              <a:spcAft>
                <a:spcPts val="0"/>
              </a:spcAft>
              <a:buClr>
                <a:schemeClr val="lt2"/>
              </a:buClr>
              <a:buSzPts val="16400"/>
              <a:buNone/>
              <a:defRPr sz="16400">
                <a:solidFill>
                  <a:schemeClr val="lt2"/>
                </a:solidFill>
              </a:defRPr>
            </a:lvl9pPr>
          </a:lstStyle>
          <a:p>
            <a:r>
              <a:t>xx%</a:t>
            </a:r>
          </a:p>
        </p:txBody>
      </p:sp>
      <p:sp>
        <p:nvSpPr>
          <p:cNvPr id="54" name="Google Shape;54;p11"/>
          <p:cNvSpPr txBox="1">
            <a:spLocks noGrp="1"/>
          </p:cNvSpPr>
          <p:nvPr>
            <p:ph type="body" idx="1"/>
          </p:nvPr>
        </p:nvSpPr>
        <p:spPr>
          <a:xfrm>
            <a:off x="311700" y="3162000"/>
            <a:ext cx="8520300" cy="1071300"/>
          </a:xfrm>
          <a:prstGeom prst="rect">
            <a:avLst/>
          </a:prstGeom>
        </p:spPr>
        <p:txBody>
          <a:bodyPr spcFirstLastPara="1" wrap="square" lIns="93125" tIns="93125" rIns="93125" bIns="93125" anchor="t" anchorCtr="0">
            <a:normAutofit/>
          </a:bodyPr>
          <a:lstStyle>
            <a:lvl1pPr marL="457200" lvl="0" indent="-342900" algn="ctr">
              <a:spcBef>
                <a:spcPts val="0"/>
              </a:spcBef>
              <a:spcAft>
                <a:spcPts val="0"/>
              </a:spcAft>
              <a:buSzPts val="1800"/>
              <a:buChar char="●"/>
              <a:defRPr/>
            </a:lvl1pPr>
            <a:lvl2pPr marL="914400" lvl="1" indent="-323850" algn="ctr">
              <a:spcBef>
                <a:spcPts val="0"/>
              </a:spcBef>
              <a:spcAft>
                <a:spcPts val="0"/>
              </a:spcAft>
              <a:buSzPts val="1500"/>
              <a:buChar char="○"/>
              <a:defRPr/>
            </a:lvl2pPr>
            <a:lvl3pPr marL="1371600" lvl="2" indent="-323850" algn="ctr">
              <a:spcBef>
                <a:spcPts val="0"/>
              </a:spcBef>
              <a:spcAft>
                <a:spcPts val="0"/>
              </a:spcAft>
              <a:buSzPts val="1500"/>
              <a:buChar char="■"/>
              <a:defRPr/>
            </a:lvl3pPr>
            <a:lvl4pPr marL="1828800" lvl="3" indent="-323850" algn="ctr">
              <a:spcBef>
                <a:spcPts val="0"/>
              </a:spcBef>
              <a:spcAft>
                <a:spcPts val="0"/>
              </a:spcAft>
              <a:buSzPts val="1500"/>
              <a:buChar char="●"/>
              <a:defRPr/>
            </a:lvl4pPr>
            <a:lvl5pPr marL="2286000" lvl="4" indent="-323850" algn="ctr">
              <a:spcBef>
                <a:spcPts val="0"/>
              </a:spcBef>
              <a:spcAft>
                <a:spcPts val="0"/>
              </a:spcAft>
              <a:buSzPts val="1500"/>
              <a:buChar char="○"/>
              <a:defRPr/>
            </a:lvl5pPr>
            <a:lvl6pPr marL="2743200" lvl="5" indent="-323850" algn="ctr">
              <a:spcBef>
                <a:spcPts val="0"/>
              </a:spcBef>
              <a:spcAft>
                <a:spcPts val="0"/>
              </a:spcAft>
              <a:buSzPts val="1500"/>
              <a:buChar char="■"/>
              <a:defRPr/>
            </a:lvl6pPr>
            <a:lvl7pPr marL="3200400" lvl="6" indent="-323850" algn="ctr">
              <a:spcBef>
                <a:spcPts val="0"/>
              </a:spcBef>
              <a:spcAft>
                <a:spcPts val="0"/>
              </a:spcAft>
              <a:buSzPts val="1500"/>
              <a:buChar char="●"/>
              <a:defRPr/>
            </a:lvl7pPr>
            <a:lvl8pPr marL="3657600" lvl="7" indent="-323850" algn="ctr">
              <a:spcBef>
                <a:spcPts val="0"/>
              </a:spcBef>
              <a:spcAft>
                <a:spcPts val="0"/>
              </a:spcAft>
              <a:buSzPts val="1500"/>
              <a:buChar char="○"/>
              <a:defRPr/>
            </a:lvl8pPr>
            <a:lvl9pPr marL="4114800" lvl="8" indent="-323850" algn="ctr">
              <a:spcBef>
                <a:spcPts val="0"/>
              </a:spcBef>
              <a:spcAft>
                <a:spcPts val="0"/>
              </a:spcAft>
              <a:buSzPts val="1500"/>
              <a:buChar char="■"/>
              <a:defRPr/>
            </a:lvl9pPr>
          </a:lstStyle>
          <a:p>
            <a:endParaRPr/>
          </a:p>
        </p:txBody>
      </p:sp>
      <p:sp>
        <p:nvSpPr>
          <p:cNvPr id="55" name="Google Shape;55;p11"/>
          <p:cNvSpPr txBox="1">
            <a:spLocks noGrp="1"/>
          </p:cNvSpPr>
          <p:nvPr>
            <p:ph type="sldNum" idx="12"/>
          </p:nvPr>
        </p:nvSpPr>
        <p:spPr>
          <a:xfrm>
            <a:off x="8472458" y="4663217"/>
            <a:ext cx="548700" cy="393600"/>
          </a:xfrm>
          <a:prstGeom prst="rect">
            <a:avLst/>
          </a:prstGeom>
        </p:spPr>
        <p:txBody>
          <a:bodyPr spcFirstLastPara="1" wrap="square" lIns="93125" tIns="93125" rIns="93125" bIns="931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12"/>
          <p:cNvSpPr txBox="1">
            <a:spLocks noGrp="1"/>
          </p:cNvSpPr>
          <p:nvPr>
            <p:ph type="sldNum" idx="12"/>
          </p:nvPr>
        </p:nvSpPr>
        <p:spPr>
          <a:xfrm>
            <a:off x="8472458" y="4663217"/>
            <a:ext cx="548700" cy="393600"/>
          </a:xfrm>
          <a:prstGeom prst="rect">
            <a:avLst/>
          </a:prstGeom>
        </p:spPr>
        <p:txBody>
          <a:bodyPr spcFirstLastPara="1" wrap="square" lIns="93125" tIns="93125" rIns="93125" bIns="931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8"/>
        <p:cNvGrpSpPr/>
        <p:nvPr/>
      </p:nvGrpSpPr>
      <p:grpSpPr>
        <a:xfrm>
          <a:off x="0" y="0"/>
          <a:ext cx="0" cy="0"/>
          <a:chOff x="0" y="0"/>
          <a:chExt cx="0" cy="0"/>
        </a:xfrm>
      </p:grpSpPr>
      <p:sp>
        <p:nvSpPr>
          <p:cNvPr id="59" name="Google Shape;59;p13"/>
          <p:cNvSpPr txBox="1">
            <a:spLocks noGrp="1"/>
          </p:cNvSpPr>
          <p:nvPr>
            <p:ph type="title"/>
          </p:nvPr>
        </p:nvSpPr>
        <p:spPr>
          <a:xfrm>
            <a:off x="189025" y="89106"/>
            <a:ext cx="8766000" cy="3633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4400"/>
              <a:buNone/>
              <a:defRPr sz="2500" b="0" i="0">
                <a:solidFill>
                  <a:srgbClr val="006DBD"/>
                </a:solidFill>
                <a:latin typeface="Arial"/>
                <a:ea typeface="Arial"/>
                <a:cs typeface="Arial"/>
                <a:sym typeface="Arial"/>
              </a:defRPr>
            </a:lvl1pPr>
            <a:lvl2pPr lvl="1" rtl="0">
              <a:spcBef>
                <a:spcPts val="0"/>
              </a:spcBef>
              <a:spcAft>
                <a:spcPts val="0"/>
              </a:spcAft>
              <a:buSzPts val="4400"/>
              <a:buNone/>
              <a:defRPr/>
            </a:lvl2pPr>
            <a:lvl3pPr lvl="2" rtl="0">
              <a:spcBef>
                <a:spcPts val="0"/>
              </a:spcBef>
              <a:spcAft>
                <a:spcPts val="0"/>
              </a:spcAft>
              <a:buSzPts val="4400"/>
              <a:buNone/>
              <a:defRPr/>
            </a:lvl3pPr>
            <a:lvl4pPr lvl="3" rtl="0">
              <a:spcBef>
                <a:spcPts val="0"/>
              </a:spcBef>
              <a:spcAft>
                <a:spcPts val="0"/>
              </a:spcAft>
              <a:buSzPts val="4400"/>
              <a:buNone/>
              <a:defRPr/>
            </a:lvl4pPr>
            <a:lvl5pPr lvl="4" rtl="0">
              <a:spcBef>
                <a:spcPts val="0"/>
              </a:spcBef>
              <a:spcAft>
                <a:spcPts val="0"/>
              </a:spcAft>
              <a:buSzPts val="4400"/>
              <a:buNone/>
              <a:defRPr/>
            </a:lvl5pPr>
            <a:lvl6pPr lvl="5" rtl="0">
              <a:spcBef>
                <a:spcPts val="0"/>
              </a:spcBef>
              <a:spcAft>
                <a:spcPts val="0"/>
              </a:spcAft>
              <a:buSzPts val="4400"/>
              <a:buNone/>
              <a:defRPr/>
            </a:lvl6pPr>
            <a:lvl7pPr lvl="6" rtl="0">
              <a:spcBef>
                <a:spcPts val="0"/>
              </a:spcBef>
              <a:spcAft>
                <a:spcPts val="0"/>
              </a:spcAft>
              <a:buSzPts val="4400"/>
              <a:buNone/>
              <a:defRPr/>
            </a:lvl7pPr>
            <a:lvl8pPr lvl="7" rtl="0">
              <a:spcBef>
                <a:spcPts val="0"/>
              </a:spcBef>
              <a:spcAft>
                <a:spcPts val="0"/>
              </a:spcAft>
              <a:buSzPts val="4400"/>
              <a:buNone/>
              <a:defRPr/>
            </a:lvl8pPr>
            <a:lvl9pPr lvl="8" rtl="0">
              <a:spcBef>
                <a:spcPts val="0"/>
              </a:spcBef>
              <a:spcAft>
                <a:spcPts val="0"/>
              </a:spcAft>
              <a:buSzPts val="4400"/>
              <a:buNone/>
              <a:defRPr/>
            </a:lvl9pPr>
          </a:lstStyle>
          <a:p>
            <a:endParaRPr/>
          </a:p>
        </p:txBody>
      </p:sp>
      <p:sp>
        <p:nvSpPr>
          <p:cNvPr id="60" name="Google Shape;60;p13"/>
          <p:cNvSpPr txBox="1">
            <a:spLocks noGrp="1"/>
          </p:cNvSpPr>
          <p:nvPr>
            <p:ph type="body" idx="1"/>
          </p:nvPr>
        </p:nvSpPr>
        <p:spPr>
          <a:xfrm>
            <a:off x="588087" y="772629"/>
            <a:ext cx="7416000" cy="1620300"/>
          </a:xfrm>
          <a:prstGeom prst="rect">
            <a:avLst/>
          </a:prstGeom>
          <a:noFill/>
          <a:ln>
            <a:noFill/>
          </a:ln>
        </p:spPr>
        <p:txBody>
          <a:bodyPr spcFirstLastPara="1" wrap="square" lIns="0" tIns="0" rIns="0" bIns="0" anchor="t" anchorCtr="0">
            <a:spAutoFit/>
          </a:bodyPr>
          <a:lstStyle>
            <a:lvl1pPr marL="457200" lvl="0" indent="-228600" algn="l" rtl="0">
              <a:spcBef>
                <a:spcPts val="0"/>
              </a:spcBef>
              <a:spcAft>
                <a:spcPts val="0"/>
              </a:spcAft>
              <a:buSzPts val="1800"/>
              <a:buNone/>
              <a:defRPr sz="1800" b="0" i="0">
                <a:solidFill>
                  <a:schemeClr val="dk1"/>
                </a:solidFill>
                <a:latin typeface="Arial"/>
                <a:ea typeface="Arial"/>
                <a:cs typeface="Arial"/>
                <a:sym typeface="Arial"/>
              </a:defRPr>
            </a:lvl1pPr>
            <a:lvl2pPr marL="914400" lvl="1" indent="-228600" algn="l" rtl="0">
              <a:spcBef>
                <a:spcPts val="1300"/>
              </a:spcBef>
              <a:spcAft>
                <a:spcPts val="0"/>
              </a:spcAft>
              <a:buSzPts val="1500"/>
              <a:buNone/>
              <a:defRPr/>
            </a:lvl2pPr>
            <a:lvl3pPr marL="1371600" lvl="2" indent="-228600" algn="l" rtl="0">
              <a:spcBef>
                <a:spcPts val="1300"/>
              </a:spcBef>
              <a:spcAft>
                <a:spcPts val="0"/>
              </a:spcAft>
              <a:buSzPts val="1500"/>
              <a:buNone/>
              <a:defRPr/>
            </a:lvl3pPr>
            <a:lvl4pPr marL="1828800" lvl="3" indent="-228600" algn="l" rtl="0">
              <a:spcBef>
                <a:spcPts val="1300"/>
              </a:spcBef>
              <a:spcAft>
                <a:spcPts val="0"/>
              </a:spcAft>
              <a:buSzPts val="1500"/>
              <a:buNone/>
              <a:defRPr/>
            </a:lvl4pPr>
            <a:lvl5pPr marL="2286000" lvl="4" indent="-228600" algn="l" rtl="0">
              <a:spcBef>
                <a:spcPts val="1300"/>
              </a:spcBef>
              <a:spcAft>
                <a:spcPts val="0"/>
              </a:spcAft>
              <a:buSzPts val="1500"/>
              <a:buNone/>
              <a:defRPr/>
            </a:lvl5pPr>
            <a:lvl6pPr marL="2743200" lvl="5" indent="-228600" algn="l" rtl="0">
              <a:spcBef>
                <a:spcPts val="1300"/>
              </a:spcBef>
              <a:spcAft>
                <a:spcPts val="0"/>
              </a:spcAft>
              <a:buSzPts val="1500"/>
              <a:buNone/>
              <a:defRPr/>
            </a:lvl6pPr>
            <a:lvl7pPr marL="3200400" lvl="6" indent="-228600" algn="l" rtl="0">
              <a:spcBef>
                <a:spcPts val="1300"/>
              </a:spcBef>
              <a:spcAft>
                <a:spcPts val="0"/>
              </a:spcAft>
              <a:buSzPts val="1500"/>
              <a:buNone/>
              <a:defRPr/>
            </a:lvl7pPr>
            <a:lvl8pPr marL="3657600" lvl="7" indent="-228600" algn="l" rtl="0">
              <a:spcBef>
                <a:spcPts val="1300"/>
              </a:spcBef>
              <a:spcAft>
                <a:spcPts val="0"/>
              </a:spcAft>
              <a:buSzPts val="1500"/>
              <a:buNone/>
              <a:defRPr/>
            </a:lvl8pPr>
            <a:lvl9pPr marL="4114800" lvl="8" indent="-228600" algn="l" rtl="0">
              <a:spcBef>
                <a:spcPts val="1300"/>
              </a:spcBef>
              <a:spcAft>
                <a:spcPts val="1300"/>
              </a:spcAft>
              <a:buSzPts val="1500"/>
              <a:buNone/>
              <a:defRPr/>
            </a:lvl9pPr>
          </a:lstStyle>
          <a:p>
            <a:endParaRPr/>
          </a:p>
        </p:txBody>
      </p:sp>
      <p:sp>
        <p:nvSpPr>
          <p:cNvPr id="61" name="Google Shape;61;p13"/>
          <p:cNvSpPr txBox="1">
            <a:spLocks noGrp="1"/>
          </p:cNvSpPr>
          <p:nvPr>
            <p:ph type="ftr" idx="11"/>
          </p:nvPr>
        </p:nvSpPr>
        <p:spPr>
          <a:xfrm>
            <a:off x="7220257" y="4879684"/>
            <a:ext cx="802200" cy="2163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2500"/>
              <a:buNone/>
              <a:defRPr sz="900" b="0" i="0">
                <a:solidFill>
                  <a:srgbClr val="006DBD"/>
                </a:solidFill>
                <a:latin typeface="Arial"/>
                <a:ea typeface="Arial"/>
                <a:cs typeface="Arial"/>
                <a:sym typeface="Arial"/>
              </a:defRPr>
            </a:lvl1pPr>
            <a:lvl2pPr lvl="1" algn="l" rtl="0">
              <a:spcBef>
                <a:spcPts val="0"/>
              </a:spcBef>
              <a:spcAft>
                <a:spcPts val="0"/>
              </a:spcAft>
              <a:buSzPts val="2500"/>
              <a:buNone/>
              <a:defRPr sz="2500"/>
            </a:lvl2pPr>
            <a:lvl3pPr lvl="2" algn="l" rtl="0">
              <a:spcBef>
                <a:spcPts val="0"/>
              </a:spcBef>
              <a:spcAft>
                <a:spcPts val="0"/>
              </a:spcAft>
              <a:buSzPts val="2500"/>
              <a:buNone/>
              <a:defRPr sz="2500"/>
            </a:lvl3pPr>
            <a:lvl4pPr lvl="3" algn="l" rtl="0">
              <a:spcBef>
                <a:spcPts val="0"/>
              </a:spcBef>
              <a:spcAft>
                <a:spcPts val="0"/>
              </a:spcAft>
              <a:buSzPts val="2500"/>
              <a:buNone/>
              <a:defRPr sz="2500"/>
            </a:lvl4pPr>
            <a:lvl5pPr lvl="4" algn="l" rtl="0">
              <a:spcBef>
                <a:spcPts val="0"/>
              </a:spcBef>
              <a:spcAft>
                <a:spcPts val="0"/>
              </a:spcAft>
              <a:buSzPts val="2500"/>
              <a:buNone/>
              <a:defRPr sz="2500"/>
            </a:lvl5pPr>
            <a:lvl6pPr lvl="5" algn="l" rtl="0">
              <a:spcBef>
                <a:spcPts val="0"/>
              </a:spcBef>
              <a:spcAft>
                <a:spcPts val="0"/>
              </a:spcAft>
              <a:buSzPts val="2500"/>
              <a:buNone/>
              <a:defRPr sz="2500"/>
            </a:lvl6pPr>
            <a:lvl7pPr lvl="6" algn="l" rtl="0">
              <a:spcBef>
                <a:spcPts val="0"/>
              </a:spcBef>
              <a:spcAft>
                <a:spcPts val="0"/>
              </a:spcAft>
              <a:buSzPts val="2500"/>
              <a:buNone/>
              <a:defRPr sz="2500"/>
            </a:lvl7pPr>
            <a:lvl8pPr lvl="7" algn="l" rtl="0">
              <a:spcBef>
                <a:spcPts val="0"/>
              </a:spcBef>
              <a:spcAft>
                <a:spcPts val="0"/>
              </a:spcAft>
              <a:buSzPts val="2500"/>
              <a:buNone/>
              <a:defRPr sz="2500"/>
            </a:lvl8pPr>
            <a:lvl9pPr lvl="8" algn="l" rtl="0">
              <a:spcBef>
                <a:spcPts val="0"/>
              </a:spcBef>
              <a:spcAft>
                <a:spcPts val="0"/>
              </a:spcAft>
              <a:buSzPts val="2500"/>
              <a:buNone/>
              <a:defRPr sz="2500"/>
            </a:lvl9pPr>
          </a:lstStyle>
          <a:p>
            <a:endParaRPr/>
          </a:p>
        </p:txBody>
      </p:sp>
      <p:sp>
        <p:nvSpPr>
          <p:cNvPr id="62" name="Google Shape;62;p13"/>
          <p:cNvSpPr txBox="1">
            <a:spLocks noGrp="1"/>
          </p:cNvSpPr>
          <p:nvPr>
            <p:ph type="dt" idx="10"/>
          </p:nvPr>
        </p:nvSpPr>
        <p:spPr>
          <a:xfrm>
            <a:off x="457200" y="4783454"/>
            <a:ext cx="2103000" cy="2574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2500"/>
              <a:buNone/>
              <a:defRPr sz="2500">
                <a:solidFill>
                  <a:srgbClr val="888888"/>
                </a:solidFill>
              </a:defRPr>
            </a:lvl1pPr>
            <a:lvl2pPr lvl="1" algn="l" rtl="0">
              <a:spcBef>
                <a:spcPts val="0"/>
              </a:spcBef>
              <a:spcAft>
                <a:spcPts val="0"/>
              </a:spcAft>
              <a:buSzPts val="2500"/>
              <a:buNone/>
              <a:defRPr sz="2500"/>
            </a:lvl2pPr>
            <a:lvl3pPr lvl="2" algn="l" rtl="0">
              <a:spcBef>
                <a:spcPts val="0"/>
              </a:spcBef>
              <a:spcAft>
                <a:spcPts val="0"/>
              </a:spcAft>
              <a:buSzPts val="2500"/>
              <a:buNone/>
              <a:defRPr sz="2500"/>
            </a:lvl3pPr>
            <a:lvl4pPr lvl="3" algn="l" rtl="0">
              <a:spcBef>
                <a:spcPts val="0"/>
              </a:spcBef>
              <a:spcAft>
                <a:spcPts val="0"/>
              </a:spcAft>
              <a:buSzPts val="2500"/>
              <a:buNone/>
              <a:defRPr sz="2500"/>
            </a:lvl4pPr>
            <a:lvl5pPr lvl="4" algn="l" rtl="0">
              <a:spcBef>
                <a:spcPts val="0"/>
              </a:spcBef>
              <a:spcAft>
                <a:spcPts val="0"/>
              </a:spcAft>
              <a:buSzPts val="2500"/>
              <a:buNone/>
              <a:defRPr sz="2500"/>
            </a:lvl5pPr>
            <a:lvl6pPr lvl="5" algn="l" rtl="0">
              <a:spcBef>
                <a:spcPts val="0"/>
              </a:spcBef>
              <a:spcAft>
                <a:spcPts val="0"/>
              </a:spcAft>
              <a:buSzPts val="2500"/>
              <a:buNone/>
              <a:defRPr sz="2500"/>
            </a:lvl6pPr>
            <a:lvl7pPr lvl="6" algn="l" rtl="0">
              <a:spcBef>
                <a:spcPts val="0"/>
              </a:spcBef>
              <a:spcAft>
                <a:spcPts val="0"/>
              </a:spcAft>
              <a:buSzPts val="2500"/>
              <a:buNone/>
              <a:defRPr sz="2500"/>
            </a:lvl7pPr>
            <a:lvl8pPr lvl="7" algn="l" rtl="0">
              <a:spcBef>
                <a:spcPts val="0"/>
              </a:spcBef>
              <a:spcAft>
                <a:spcPts val="0"/>
              </a:spcAft>
              <a:buSzPts val="2500"/>
              <a:buNone/>
              <a:defRPr sz="2500"/>
            </a:lvl8pPr>
            <a:lvl9pPr lvl="8" algn="l" rtl="0">
              <a:spcBef>
                <a:spcPts val="0"/>
              </a:spcBef>
              <a:spcAft>
                <a:spcPts val="0"/>
              </a:spcAft>
              <a:buSzPts val="2500"/>
              <a:buNone/>
              <a:defRPr sz="2500"/>
            </a:lvl9pPr>
          </a:lstStyle>
          <a:p>
            <a:endParaRPr/>
          </a:p>
        </p:txBody>
      </p:sp>
      <p:sp>
        <p:nvSpPr>
          <p:cNvPr id="63" name="Google Shape;63;p13"/>
          <p:cNvSpPr txBox="1">
            <a:spLocks noGrp="1"/>
          </p:cNvSpPr>
          <p:nvPr>
            <p:ph type="sldNum" idx="12"/>
          </p:nvPr>
        </p:nvSpPr>
        <p:spPr>
          <a:xfrm>
            <a:off x="6583680" y="4783454"/>
            <a:ext cx="2103000" cy="257400"/>
          </a:xfrm>
          <a:prstGeom prst="rect">
            <a:avLst/>
          </a:prstGeom>
          <a:noFill/>
          <a:ln>
            <a:noFill/>
          </a:ln>
        </p:spPr>
        <p:txBody>
          <a:bodyPr spcFirstLastPara="1" wrap="square" lIns="0" tIns="0" rIns="0" bIns="0" anchor="t" anchorCtr="0">
            <a:spAutoFit/>
          </a:bodyPr>
          <a:lstStyle>
            <a:lvl1pPr marL="0" lvl="0" indent="0" algn="r" rtl="0">
              <a:spcBef>
                <a:spcPts val="0"/>
              </a:spcBef>
              <a:buNone/>
              <a:defRPr>
                <a:solidFill>
                  <a:srgbClr val="888888"/>
                </a:solidFill>
              </a:defRPr>
            </a:lvl1pPr>
            <a:lvl2pPr marL="0" lvl="1" indent="0" algn="r" rtl="0">
              <a:spcBef>
                <a:spcPts val="0"/>
              </a:spcBef>
              <a:buNone/>
              <a:defRPr>
                <a:solidFill>
                  <a:srgbClr val="888888"/>
                </a:solidFill>
              </a:defRPr>
            </a:lvl2pPr>
            <a:lvl3pPr marL="0" lvl="2" indent="0" algn="r" rtl="0">
              <a:spcBef>
                <a:spcPts val="0"/>
              </a:spcBef>
              <a:buNone/>
              <a:defRPr>
                <a:solidFill>
                  <a:srgbClr val="888888"/>
                </a:solidFill>
              </a:defRPr>
            </a:lvl3pPr>
            <a:lvl4pPr marL="0" lvl="3" indent="0" algn="r" rtl="0">
              <a:spcBef>
                <a:spcPts val="0"/>
              </a:spcBef>
              <a:buNone/>
              <a:defRPr>
                <a:solidFill>
                  <a:srgbClr val="888888"/>
                </a:solidFill>
              </a:defRPr>
            </a:lvl4pPr>
            <a:lvl5pPr marL="0" lvl="4" indent="0" algn="r" rtl="0">
              <a:spcBef>
                <a:spcPts val="0"/>
              </a:spcBef>
              <a:buNone/>
              <a:defRPr>
                <a:solidFill>
                  <a:srgbClr val="888888"/>
                </a:solidFill>
              </a:defRPr>
            </a:lvl5pPr>
            <a:lvl6pPr marL="0" lvl="5" indent="0" algn="r" rtl="0">
              <a:spcBef>
                <a:spcPts val="0"/>
              </a:spcBef>
              <a:buNone/>
              <a:defRPr>
                <a:solidFill>
                  <a:srgbClr val="888888"/>
                </a:solidFill>
              </a:defRPr>
            </a:lvl6pPr>
            <a:lvl7pPr marL="0" lvl="6" indent="0" algn="r" rtl="0">
              <a:spcBef>
                <a:spcPts val="0"/>
              </a:spcBef>
              <a:buNone/>
              <a:defRPr>
                <a:solidFill>
                  <a:srgbClr val="888888"/>
                </a:solidFill>
              </a:defRPr>
            </a:lvl7pPr>
            <a:lvl8pPr marL="0" lvl="7" indent="0" algn="r" rtl="0">
              <a:spcBef>
                <a:spcPts val="0"/>
              </a:spcBef>
              <a:buNone/>
              <a:defRPr>
                <a:solidFill>
                  <a:srgbClr val="888888"/>
                </a:solidFill>
              </a:defRPr>
            </a:lvl8pPr>
            <a:lvl9pPr marL="0" lvl="8" indent="0" algn="r" rtl="0">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solidFill>
                <a:schemeClr val="dk1"/>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1">
  <p:cSld name="Blank">
    <p:spTree>
      <p:nvGrpSpPr>
        <p:cNvPr id="1" name="Shape 64"/>
        <p:cNvGrpSpPr/>
        <p:nvPr/>
      </p:nvGrpSpPr>
      <p:grpSpPr>
        <a:xfrm>
          <a:off x="0" y="0"/>
          <a:ext cx="0" cy="0"/>
          <a:chOff x="0" y="0"/>
          <a:chExt cx="0" cy="0"/>
        </a:xfrm>
      </p:grpSpPr>
      <p:sp>
        <p:nvSpPr>
          <p:cNvPr id="65" name="Google Shape;65;p14"/>
          <p:cNvSpPr txBox="1">
            <a:spLocks noGrp="1"/>
          </p:cNvSpPr>
          <p:nvPr>
            <p:ph type="ftr" idx="11"/>
          </p:nvPr>
        </p:nvSpPr>
        <p:spPr>
          <a:xfrm>
            <a:off x="7220257" y="4879684"/>
            <a:ext cx="802200" cy="2163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2500"/>
              <a:buNone/>
              <a:defRPr sz="900" b="0" i="0">
                <a:solidFill>
                  <a:srgbClr val="006DBD"/>
                </a:solidFill>
                <a:latin typeface="Arial"/>
                <a:ea typeface="Arial"/>
                <a:cs typeface="Arial"/>
                <a:sym typeface="Arial"/>
              </a:defRPr>
            </a:lvl1pPr>
            <a:lvl2pPr lvl="1" algn="l" rtl="0">
              <a:spcBef>
                <a:spcPts val="0"/>
              </a:spcBef>
              <a:spcAft>
                <a:spcPts val="0"/>
              </a:spcAft>
              <a:buSzPts val="2500"/>
              <a:buNone/>
              <a:defRPr sz="2500"/>
            </a:lvl2pPr>
            <a:lvl3pPr lvl="2" algn="l" rtl="0">
              <a:spcBef>
                <a:spcPts val="0"/>
              </a:spcBef>
              <a:spcAft>
                <a:spcPts val="0"/>
              </a:spcAft>
              <a:buSzPts val="2500"/>
              <a:buNone/>
              <a:defRPr sz="2500"/>
            </a:lvl3pPr>
            <a:lvl4pPr lvl="3" algn="l" rtl="0">
              <a:spcBef>
                <a:spcPts val="0"/>
              </a:spcBef>
              <a:spcAft>
                <a:spcPts val="0"/>
              </a:spcAft>
              <a:buSzPts val="2500"/>
              <a:buNone/>
              <a:defRPr sz="2500"/>
            </a:lvl4pPr>
            <a:lvl5pPr lvl="4" algn="l" rtl="0">
              <a:spcBef>
                <a:spcPts val="0"/>
              </a:spcBef>
              <a:spcAft>
                <a:spcPts val="0"/>
              </a:spcAft>
              <a:buSzPts val="2500"/>
              <a:buNone/>
              <a:defRPr sz="2500"/>
            </a:lvl5pPr>
            <a:lvl6pPr lvl="5" algn="l" rtl="0">
              <a:spcBef>
                <a:spcPts val="0"/>
              </a:spcBef>
              <a:spcAft>
                <a:spcPts val="0"/>
              </a:spcAft>
              <a:buSzPts val="2500"/>
              <a:buNone/>
              <a:defRPr sz="2500"/>
            </a:lvl6pPr>
            <a:lvl7pPr lvl="6" algn="l" rtl="0">
              <a:spcBef>
                <a:spcPts val="0"/>
              </a:spcBef>
              <a:spcAft>
                <a:spcPts val="0"/>
              </a:spcAft>
              <a:buSzPts val="2500"/>
              <a:buNone/>
              <a:defRPr sz="2500"/>
            </a:lvl7pPr>
            <a:lvl8pPr lvl="7" algn="l" rtl="0">
              <a:spcBef>
                <a:spcPts val="0"/>
              </a:spcBef>
              <a:spcAft>
                <a:spcPts val="0"/>
              </a:spcAft>
              <a:buSzPts val="2500"/>
              <a:buNone/>
              <a:defRPr sz="2500"/>
            </a:lvl8pPr>
            <a:lvl9pPr lvl="8" algn="l" rtl="0">
              <a:spcBef>
                <a:spcPts val="0"/>
              </a:spcBef>
              <a:spcAft>
                <a:spcPts val="0"/>
              </a:spcAft>
              <a:buSzPts val="2500"/>
              <a:buNone/>
              <a:defRPr sz="2500"/>
            </a:lvl9pPr>
          </a:lstStyle>
          <a:p>
            <a:endParaRPr/>
          </a:p>
        </p:txBody>
      </p:sp>
      <p:sp>
        <p:nvSpPr>
          <p:cNvPr id="66" name="Google Shape;66;p14"/>
          <p:cNvSpPr txBox="1">
            <a:spLocks noGrp="1"/>
          </p:cNvSpPr>
          <p:nvPr>
            <p:ph type="dt" idx="10"/>
          </p:nvPr>
        </p:nvSpPr>
        <p:spPr>
          <a:xfrm>
            <a:off x="457200" y="4783454"/>
            <a:ext cx="2103000" cy="2574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2500"/>
              <a:buNone/>
              <a:defRPr sz="2500">
                <a:solidFill>
                  <a:srgbClr val="888888"/>
                </a:solidFill>
              </a:defRPr>
            </a:lvl1pPr>
            <a:lvl2pPr lvl="1" algn="l" rtl="0">
              <a:spcBef>
                <a:spcPts val="0"/>
              </a:spcBef>
              <a:spcAft>
                <a:spcPts val="0"/>
              </a:spcAft>
              <a:buSzPts val="2500"/>
              <a:buNone/>
              <a:defRPr sz="2500"/>
            </a:lvl2pPr>
            <a:lvl3pPr lvl="2" algn="l" rtl="0">
              <a:spcBef>
                <a:spcPts val="0"/>
              </a:spcBef>
              <a:spcAft>
                <a:spcPts val="0"/>
              </a:spcAft>
              <a:buSzPts val="2500"/>
              <a:buNone/>
              <a:defRPr sz="2500"/>
            </a:lvl3pPr>
            <a:lvl4pPr lvl="3" algn="l" rtl="0">
              <a:spcBef>
                <a:spcPts val="0"/>
              </a:spcBef>
              <a:spcAft>
                <a:spcPts val="0"/>
              </a:spcAft>
              <a:buSzPts val="2500"/>
              <a:buNone/>
              <a:defRPr sz="2500"/>
            </a:lvl4pPr>
            <a:lvl5pPr lvl="4" algn="l" rtl="0">
              <a:spcBef>
                <a:spcPts val="0"/>
              </a:spcBef>
              <a:spcAft>
                <a:spcPts val="0"/>
              </a:spcAft>
              <a:buSzPts val="2500"/>
              <a:buNone/>
              <a:defRPr sz="2500"/>
            </a:lvl5pPr>
            <a:lvl6pPr lvl="5" algn="l" rtl="0">
              <a:spcBef>
                <a:spcPts val="0"/>
              </a:spcBef>
              <a:spcAft>
                <a:spcPts val="0"/>
              </a:spcAft>
              <a:buSzPts val="2500"/>
              <a:buNone/>
              <a:defRPr sz="2500"/>
            </a:lvl6pPr>
            <a:lvl7pPr lvl="6" algn="l" rtl="0">
              <a:spcBef>
                <a:spcPts val="0"/>
              </a:spcBef>
              <a:spcAft>
                <a:spcPts val="0"/>
              </a:spcAft>
              <a:buSzPts val="2500"/>
              <a:buNone/>
              <a:defRPr sz="2500"/>
            </a:lvl7pPr>
            <a:lvl8pPr lvl="7" algn="l" rtl="0">
              <a:spcBef>
                <a:spcPts val="0"/>
              </a:spcBef>
              <a:spcAft>
                <a:spcPts val="0"/>
              </a:spcAft>
              <a:buSzPts val="2500"/>
              <a:buNone/>
              <a:defRPr sz="2500"/>
            </a:lvl8pPr>
            <a:lvl9pPr lvl="8" algn="l" rtl="0">
              <a:spcBef>
                <a:spcPts val="0"/>
              </a:spcBef>
              <a:spcAft>
                <a:spcPts val="0"/>
              </a:spcAft>
              <a:buSzPts val="2500"/>
              <a:buNone/>
              <a:defRPr sz="2500"/>
            </a:lvl9pPr>
          </a:lstStyle>
          <a:p>
            <a:endParaRPr/>
          </a:p>
        </p:txBody>
      </p:sp>
      <p:sp>
        <p:nvSpPr>
          <p:cNvPr id="67" name="Google Shape;67;p14"/>
          <p:cNvSpPr txBox="1">
            <a:spLocks noGrp="1"/>
          </p:cNvSpPr>
          <p:nvPr>
            <p:ph type="sldNum" idx="12"/>
          </p:nvPr>
        </p:nvSpPr>
        <p:spPr>
          <a:xfrm>
            <a:off x="6583680" y="4783454"/>
            <a:ext cx="2103000" cy="257400"/>
          </a:xfrm>
          <a:prstGeom prst="rect">
            <a:avLst/>
          </a:prstGeom>
          <a:noFill/>
          <a:ln>
            <a:noFill/>
          </a:ln>
        </p:spPr>
        <p:txBody>
          <a:bodyPr spcFirstLastPara="1" wrap="square" lIns="0" tIns="0" rIns="0" bIns="0" anchor="t" anchorCtr="0">
            <a:spAutoFit/>
          </a:bodyPr>
          <a:lstStyle>
            <a:lvl1pPr marL="0" lvl="0" indent="0" algn="r" rtl="0">
              <a:spcBef>
                <a:spcPts val="0"/>
              </a:spcBef>
              <a:buNone/>
              <a:defRPr>
                <a:solidFill>
                  <a:srgbClr val="888888"/>
                </a:solidFill>
              </a:defRPr>
            </a:lvl1pPr>
            <a:lvl2pPr marL="0" lvl="1" indent="0" algn="r" rtl="0">
              <a:spcBef>
                <a:spcPts val="0"/>
              </a:spcBef>
              <a:buNone/>
              <a:defRPr>
                <a:solidFill>
                  <a:srgbClr val="888888"/>
                </a:solidFill>
              </a:defRPr>
            </a:lvl2pPr>
            <a:lvl3pPr marL="0" lvl="2" indent="0" algn="r" rtl="0">
              <a:spcBef>
                <a:spcPts val="0"/>
              </a:spcBef>
              <a:buNone/>
              <a:defRPr>
                <a:solidFill>
                  <a:srgbClr val="888888"/>
                </a:solidFill>
              </a:defRPr>
            </a:lvl3pPr>
            <a:lvl4pPr marL="0" lvl="3" indent="0" algn="r" rtl="0">
              <a:spcBef>
                <a:spcPts val="0"/>
              </a:spcBef>
              <a:buNone/>
              <a:defRPr>
                <a:solidFill>
                  <a:srgbClr val="888888"/>
                </a:solidFill>
              </a:defRPr>
            </a:lvl4pPr>
            <a:lvl5pPr marL="0" lvl="4" indent="0" algn="r" rtl="0">
              <a:spcBef>
                <a:spcPts val="0"/>
              </a:spcBef>
              <a:buNone/>
              <a:defRPr>
                <a:solidFill>
                  <a:srgbClr val="888888"/>
                </a:solidFill>
              </a:defRPr>
            </a:lvl5pPr>
            <a:lvl6pPr marL="0" lvl="5" indent="0" algn="r" rtl="0">
              <a:spcBef>
                <a:spcPts val="0"/>
              </a:spcBef>
              <a:buNone/>
              <a:defRPr>
                <a:solidFill>
                  <a:srgbClr val="888888"/>
                </a:solidFill>
              </a:defRPr>
            </a:lvl6pPr>
            <a:lvl7pPr marL="0" lvl="6" indent="0" algn="r" rtl="0">
              <a:spcBef>
                <a:spcPts val="0"/>
              </a:spcBef>
              <a:buNone/>
              <a:defRPr>
                <a:solidFill>
                  <a:srgbClr val="888888"/>
                </a:solidFill>
              </a:defRPr>
            </a:lvl7pPr>
            <a:lvl8pPr marL="0" lvl="7" indent="0" algn="r" rtl="0">
              <a:spcBef>
                <a:spcPts val="0"/>
              </a:spcBef>
              <a:buNone/>
              <a:defRPr>
                <a:solidFill>
                  <a:srgbClr val="888888"/>
                </a:solidFill>
              </a:defRPr>
            </a:lvl8pPr>
            <a:lvl9pPr marL="0" lvl="8" indent="0" algn="r" rtl="0">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solidFill>
                <a:schemeClr val="dk1"/>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68"/>
        <p:cNvGrpSpPr/>
        <p:nvPr/>
      </p:nvGrpSpPr>
      <p:grpSpPr>
        <a:xfrm>
          <a:off x="0" y="0"/>
          <a:ext cx="0" cy="0"/>
          <a:chOff x="0" y="0"/>
          <a:chExt cx="0" cy="0"/>
        </a:xfrm>
      </p:grpSpPr>
      <p:sp>
        <p:nvSpPr>
          <p:cNvPr id="69" name="Google Shape;69;p15"/>
          <p:cNvSpPr txBox="1">
            <a:spLocks noGrp="1"/>
          </p:cNvSpPr>
          <p:nvPr>
            <p:ph type="ctrTitle"/>
          </p:nvPr>
        </p:nvSpPr>
        <p:spPr>
          <a:xfrm>
            <a:off x="189025" y="89106"/>
            <a:ext cx="8766000" cy="3633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4400"/>
              <a:buNone/>
              <a:defRPr b="0" i="0">
                <a:solidFill>
                  <a:schemeClr val="dk1"/>
                </a:solidFill>
              </a:defRPr>
            </a:lvl1pPr>
            <a:lvl2pPr lvl="1" rtl="0">
              <a:spcBef>
                <a:spcPts val="0"/>
              </a:spcBef>
              <a:spcAft>
                <a:spcPts val="0"/>
              </a:spcAft>
              <a:buSzPts val="4400"/>
              <a:buNone/>
              <a:defRPr/>
            </a:lvl2pPr>
            <a:lvl3pPr lvl="2" rtl="0">
              <a:spcBef>
                <a:spcPts val="0"/>
              </a:spcBef>
              <a:spcAft>
                <a:spcPts val="0"/>
              </a:spcAft>
              <a:buSzPts val="4400"/>
              <a:buNone/>
              <a:defRPr/>
            </a:lvl3pPr>
            <a:lvl4pPr lvl="3" rtl="0">
              <a:spcBef>
                <a:spcPts val="0"/>
              </a:spcBef>
              <a:spcAft>
                <a:spcPts val="0"/>
              </a:spcAft>
              <a:buSzPts val="4400"/>
              <a:buNone/>
              <a:defRPr/>
            </a:lvl4pPr>
            <a:lvl5pPr lvl="4" rtl="0">
              <a:spcBef>
                <a:spcPts val="0"/>
              </a:spcBef>
              <a:spcAft>
                <a:spcPts val="0"/>
              </a:spcAft>
              <a:buSzPts val="4400"/>
              <a:buNone/>
              <a:defRPr/>
            </a:lvl5pPr>
            <a:lvl6pPr lvl="5" rtl="0">
              <a:spcBef>
                <a:spcPts val="0"/>
              </a:spcBef>
              <a:spcAft>
                <a:spcPts val="0"/>
              </a:spcAft>
              <a:buSzPts val="4400"/>
              <a:buNone/>
              <a:defRPr/>
            </a:lvl6pPr>
            <a:lvl7pPr lvl="6" rtl="0">
              <a:spcBef>
                <a:spcPts val="0"/>
              </a:spcBef>
              <a:spcAft>
                <a:spcPts val="0"/>
              </a:spcAft>
              <a:buSzPts val="4400"/>
              <a:buNone/>
              <a:defRPr/>
            </a:lvl7pPr>
            <a:lvl8pPr lvl="7" rtl="0">
              <a:spcBef>
                <a:spcPts val="0"/>
              </a:spcBef>
              <a:spcAft>
                <a:spcPts val="0"/>
              </a:spcAft>
              <a:buSzPts val="4400"/>
              <a:buNone/>
              <a:defRPr/>
            </a:lvl8pPr>
            <a:lvl9pPr lvl="8" rtl="0">
              <a:spcBef>
                <a:spcPts val="0"/>
              </a:spcBef>
              <a:spcAft>
                <a:spcPts val="0"/>
              </a:spcAft>
              <a:buSzPts val="4400"/>
              <a:buNone/>
              <a:defRPr/>
            </a:lvl9pPr>
          </a:lstStyle>
          <a:p>
            <a:endParaRPr/>
          </a:p>
        </p:txBody>
      </p:sp>
      <p:sp>
        <p:nvSpPr>
          <p:cNvPr id="70" name="Google Shape;70;p15"/>
          <p:cNvSpPr txBox="1">
            <a:spLocks noGrp="1"/>
          </p:cNvSpPr>
          <p:nvPr>
            <p:ph type="subTitle" idx="1"/>
          </p:nvPr>
        </p:nvSpPr>
        <p:spPr>
          <a:xfrm>
            <a:off x="1371600" y="2880360"/>
            <a:ext cx="6400800" cy="12858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800"/>
              <a:buNone/>
              <a:defRPr/>
            </a:lvl1pPr>
            <a:lvl2pPr lvl="1" algn="l" rtl="0">
              <a:spcBef>
                <a:spcPts val="1300"/>
              </a:spcBef>
              <a:spcAft>
                <a:spcPts val="0"/>
              </a:spcAft>
              <a:buSzPts val="1500"/>
              <a:buNone/>
              <a:defRPr/>
            </a:lvl2pPr>
            <a:lvl3pPr lvl="2" algn="l" rtl="0">
              <a:spcBef>
                <a:spcPts val="1300"/>
              </a:spcBef>
              <a:spcAft>
                <a:spcPts val="0"/>
              </a:spcAft>
              <a:buSzPts val="1500"/>
              <a:buNone/>
              <a:defRPr/>
            </a:lvl3pPr>
            <a:lvl4pPr lvl="3" algn="l" rtl="0">
              <a:spcBef>
                <a:spcPts val="1300"/>
              </a:spcBef>
              <a:spcAft>
                <a:spcPts val="0"/>
              </a:spcAft>
              <a:buSzPts val="1500"/>
              <a:buNone/>
              <a:defRPr/>
            </a:lvl4pPr>
            <a:lvl5pPr lvl="4" algn="l" rtl="0">
              <a:spcBef>
                <a:spcPts val="1300"/>
              </a:spcBef>
              <a:spcAft>
                <a:spcPts val="0"/>
              </a:spcAft>
              <a:buSzPts val="1500"/>
              <a:buNone/>
              <a:defRPr/>
            </a:lvl5pPr>
            <a:lvl6pPr lvl="5" algn="l" rtl="0">
              <a:spcBef>
                <a:spcPts val="1300"/>
              </a:spcBef>
              <a:spcAft>
                <a:spcPts val="0"/>
              </a:spcAft>
              <a:buSzPts val="1500"/>
              <a:buNone/>
              <a:defRPr/>
            </a:lvl6pPr>
            <a:lvl7pPr lvl="6" algn="l" rtl="0">
              <a:spcBef>
                <a:spcPts val="1300"/>
              </a:spcBef>
              <a:spcAft>
                <a:spcPts val="0"/>
              </a:spcAft>
              <a:buSzPts val="1500"/>
              <a:buNone/>
              <a:defRPr/>
            </a:lvl7pPr>
            <a:lvl8pPr lvl="7" algn="l" rtl="0">
              <a:spcBef>
                <a:spcPts val="1300"/>
              </a:spcBef>
              <a:spcAft>
                <a:spcPts val="0"/>
              </a:spcAft>
              <a:buSzPts val="1500"/>
              <a:buNone/>
              <a:defRPr/>
            </a:lvl8pPr>
            <a:lvl9pPr lvl="8" algn="l" rtl="0">
              <a:spcBef>
                <a:spcPts val="1300"/>
              </a:spcBef>
              <a:spcAft>
                <a:spcPts val="1300"/>
              </a:spcAft>
              <a:buSzPts val="1500"/>
              <a:buNone/>
              <a:defRPr/>
            </a:lvl9pPr>
          </a:lstStyle>
          <a:p>
            <a:endParaRPr/>
          </a:p>
        </p:txBody>
      </p:sp>
      <p:sp>
        <p:nvSpPr>
          <p:cNvPr id="71" name="Google Shape;71;p15"/>
          <p:cNvSpPr txBox="1">
            <a:spLocks noGrp="1"/>
          </p:cNvSpPr>
          <p:nvPr>
            <p:ph type="ftr" idx="11"/>
          </p:nvPr>
        </p:nvSpPr>
        <p:spPr>
          <a:xfrm>
            <a:off x="7220257" y="4879684"/>
            <a:ext cx="802200" cy="2163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2500"/>
              <a:buNone/>
              <a:defRPr sz="900" b="0" i="0">
                <a:solidFill>
                  <a:srgbClr val="006DBD"/>
                </a:solidFill>
                <a:latin typeface="Arial"/>
                <a:ea typeface="Arial"/>
                <a:cs typeface="Arial"/>
                <a:sym typeface="Arial"/>
              </a:defRPr>
            </a:lvl1pPr>
            <a:lvl2pPr lvl="1" algn="l" rtl="0">
              <a:spcBef>
                <a:spcPts val="0"/>
              </a:spcBef>
              <a:spcAft>
                <a:spcPts val="0"/>
              </a:spcAft>
              <a:buSzPts val="2500"/>
              <a:buNone/>
              <a:defRPr sz="2500"/>
            </a:lvl2pPr>
            <a:lvl3pPr lvl="2" algn="l" rtl="0">
              <a:spcBef>
                <a:spcPts val="0"/>
              </a:spcBef>
              <a:spcAft>
                <a:spcPts val="0"/>
              </a:spcAft>
              <a:buSzPts val="2500"/>
              <a:buNone/>
              <a:defRPr sz="2500"/>
            </a:lvl3pPr>
            <a:lvl4pPr lvl="3" algn="l" rtl="0">
              <a:spcBef>
                <a:spcPts val="0"/>
              </a:spcBef>
              <a:spcAft>
                <a:spcPts val="0"/>
              </a:spcAft>
              <a:buSzPts val="2500"/>
              <a:buNone/>
              <a:defRPr sz="2500"/>
            </a:lvl4pPr>
            <a:lvl5pPr lvl="4" algn="l" rtl="0">
              <a:spcBef>
                <a:spcPts val="0"/>
              </a:spcBef>
              <a:spcAft>
                <a:spcPts val="0"/>
              </a:spcAft>
              <a:buSzPts val="2500"/>
              <a:buNone/>
              <a:defRPr sz="2500"/>
            </a:lvl5pPr>
            <a:lvl6pPr lvl="5" algn="l" rtl="0">
              <a:spcBef>
                <a:spcPts val="0"/>
              </a:spcBef>
              <a:spcAft>
                <a:spcPts val="0"/>
              </a:spcAft>
              <a:buSzPts val="2500"/>
              <a:buNone/>
              <a:defRPr sz="2500"/>
            </a:lvl6pPr>
            <a:lvl7pPr lvl="6" algn="l" rtl="0">
              <a:spcBef>
                <a:spcPts val="0"/>
              </a:spcBef>
              <a:spcAft>
                <a:spcPts val="0"/>
              </a:spcAft>
              <a:buSzPts val="2500"/>
              <a:buNone/>
              <a:defRPr sz="2500"/>
            </a:lvl7pPr>
            <a:lvl8pPr lvl="7" algn="l" rtl="0">
              <a:spcBef>
                <a:spcPts val="0"/>
              </a:spcBef>
              <a:spcAft>
                <a:spcPts val="0"/>
              </a:spcAft>
              <a:buSzPts val="2500"/>
              <a:buNone/>
              <a:defRPr sz="2500"/>
            </a:lvl8pPr>
            <a:lvl9pPr lvl="8" algn="l" rtl="0">
              <a:spcBef>
                <a:spcPts val="0"/>
              </a:spcBef>
              <a:spcAft>
                <a:spcPts val="0"/>
              </a:spcAft>
              <a:buSzPts val="2500"/>
              <a:buNone/>
              <a:defRPr sz="2500"/>
            </a:lvl9pPr>
          </a:lstStyle>
          <a:p>
            <a:endParaRPr/>
          </a:p>
        </p:txBody>
      </p:sp>
      <p:sp>
        <p:nvSpPr>
          <p:cNvPr id="72" name="Google Shape;72;p15"/>
          <p:cNvSpPr txBox="1">
            <a:spLocks noGrp="1"/>
          </p:cNvSpPr>
          <p:nvPr>
            <p:ph type="dt" idx="10"/>
          </p:nvPr>
        </p:nvSpPr>
        <p:spPr>
          <a:xfrm>
            <a:off x="457200" y="4783454"/>
            <a:ext cx="2103000" cy="2574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2500"/>
              <a:buNone/>
              <a:defRPr sz="2500">
                <a:solidFill>
                  <a:srgbClr val="888888"/>
                </a:solidFill>
              </a:defRPr>
            </a:lvl1pPr>
            <a:lvl2pPr lvl="1" algn="l" rtl="0">
              <a:spcBef>
                <a:spcPts val="0"/>
              </a:spcBef>
              <a:spcAft>
                <a:spcPts val="0"/>
              </a:spcAft>
              <a:buSzPts val="2500"/>
              <a:buNone/>
              <a:defRPr sz="2500"/>
            </a:lvl2pPr>
            <a:lvl3pPr lvl="2" algn="l" rtl="0">
              <a:spcBef>
                <a:spcPts val="0"/>
              </a:spcBef>
              <a:spcAft>
                <a:spcPts val="0"/>
              </a:spcAft>
              <a:buSzPts val="2500"/>
              <a:buNone/>
              <a:defRPr sz="2500"/>
            </a:lvl3pPr>
            <a:lvl4pPr lvl="3" algn="l" rtl="0">
              <a:spcBef>
                <a:spcPts val="0"/>
              </a:spcBef>
              <a:spcAft>
                <a:spcPts val="0"/>
              </a:spcAft>
              <a:buSzPts val="2500"/>
              <a:buNone/>
              <a:defRPr sz="2500"/>
            </a:lvl4pPr>
            <a:lvl5pPr lvl="4" algn="l" rtl="0">
              <a:spcBef>
                <a:spcPts val="0"/>
              </a:spcBef>
              <a:spcAft>
                <a:spcPts val="0"/>
              </a:spcAft>
              <a:buSzPts val="2500"/>
              <a:buNone/>
              <a:defRPr sz="2500"/>
            </a:lvl5pPr>
            <a:lvl6pPr lvl="5" algn="l" rtl="0">
              <a:spcBef>
                <a:spcPts val="0"/>
              </a:spcBef>
              <a:spcAft>
                <a:spcPts val="0"/>
              </a:spcAft>
              <a:buSzPts val="2500"/>
              <a:buNone/>
              <a:defRPr sz="2500"/>
            </a:lvl6pPr>
            <a:lvl7pPr lvl="6" algn="l" rtl="0">
              <a:spcBef>
                <a:spcPts val="0"/>
              </a:spcBef>
              <a:spcAft>
                <a:spcPts val="0"/>
              </a:spcAft>
              <a:buSzPts val="2500"/>
              <a:buNone/>
              <a:defRPr sz="2500"/>
            </a:lvl7pPr>
            <a:lvl8pPr lvl="7" algn="l" rtl="0">
              <a:spcBef>
                <a:spcPts val="0"/>
              </a:spcBef>
              <a:spcAft>
                <a:spcPts val="0"/>
              </a:spcAft>
              <a:buSzPts val="2500"/>
              <a:buNone/>
              <a:defRPr sz="2500"/>
            </a:lvl8pPr>
            <a:lvl9pPr lvl="8" algn="l" rtl="0">
              <a:spcBef>
                <a:spcPts val="0"/>
              </a:spcBef>
              <a:spcAft>
                <a:spcPts val="0"/>
              </a:spcAft>
              <a:buSzPts val="2500"/>
              <a:buNone/>
              <a:defRPr sz="2500"/>
            </a:lvl9pPr>
          </a:lstStyle>
          <a:p>
            <a:endParaRPr/>
          </a:p>
        </p:txBody>
      </p:sp>
      <p:sp>
        <p:nvSpPr>
          <p:cNvPr id="73" name="Google Shape;73;p15"/>
          <p:cNvSpPr txBox="1">
            <a:spLocks noGrp="1"/>
          </p:cNvSpPr>
          <p:nvPr>
            <p:ph type="sldNum" idx="12"/>
          </p:nvPr>
        </p:nvSpPr>
        <p:spPr>
          <a:xfrm>
            <a:off x="6583680" y="4783454"/>
            <a:ext cx="2103000" cy="257400"/>
          </a:xfrm>
          <a:prstGeom prst="rect">
            <a:avLst/>
          </a:prstGeom>
          <a:noFill/>
          <a:ln>
            <a:noFill/>
          </a:ln>
        </p:spPr>
        <p:txBody>
          <a:bodyPr spcFirstLastPara="1" wrap="square" lIns="0" tIns="0" rIns="0" bIns="0" anchor="t" anchorCtr="0">
            <a:spAutoFit/>
          </a:bodyPr>
          <a:lstStyle>
            <a:lvl1pPr marL="0" lvl="0" indent="0" algn="r" rtl="0">
              <a:spcBef>
                <a:spcPts val="0"/>
              </a:spcBef>
              <a:buNone/>
              <a:defRPr>
                <a:solidFill>
                  <a:srgbClr val="888888"/>
                </a:solidFill>
              </a:defRPr>
            </a:lvl1pPr>
            <a:lvl2pPr marL="0" lvl="1" indent="0" algn="r" rtl="0">
              <a:spcBef>
                <a:spcPts val="0"/>
              </a:spcBef>
              <a:buNone/>
              <a:defRPr>
                <a:solidFill>
                  <a:srgbClr val="888888"/>
                </a:solidFill>
              </a:defRPr>
            </a:lvl2pPr>
            <a:lvl3pPr marL="0" lvl="2" indent="0" algn="r" rtl="0">
              <a:spcBef>
                <a:spcPts val="0"/>
              </a:spcBef>
              <a:buNone/>
              <a:defRPr>
                <a:solidFill>
                  <a:srgbClr val="888888"/>
                </a:solidFill>
              </a:defRPr>
            </a:lvl3pPr>
            <a:lvl4pPr marL="0" lvl="3" indent="0" algn="r" rtl="0">
              <a:spcBef>
                <a:spcPts val="0"/>
              </a:spcBef>
              <a:buNone/>
              <a:defRPr>
                <a:solidFill>
                  <a:srgbClr val="888888"/>
                </a:solidFill>
              </a:defRPr>
            </a:lvl4pPr>
            <a:lvl5pPr marL="0" lvl="4" indent="0" algn="r" rtl="0">
              <a:spcBef>
                <a:spcPts val="0"/>
              </a:spcBef>
              <a:buNone/>
              <a:defRPr>
                <a:solidFill>
                  <a:srgbClr val="888888"/>
                </a:solidFill>
              </a:defRPr>
            </a:lvl5pPr>
            <a:lvl6pPr marL="0" lvl="5" indent="0" algn="r" rtl="0">
              <a:spcBef>
                <a:spcPts val="0"/>
              </a:spcBef>
              <a:buNone/>
              <a:defRPr>
                <a:solidFill>
                  <a:srgbClr val="888888"/>
                </a:solidFill>
              </a:defRPr>
            </a:lvl6pPr>
            <a:lvl7pPr marL="0" lvl="6" indent="0" algn="r" rtl="0">
              <a:spcBef>
                <a:spcPts val="0"/>
              </a:spcBef>
              <a:buNone/>
              <a:defRPr>
                <a:solidFill>
                  <a:srgbClr val="888888"/>
                </a:solidFill>
              </a:defRPr>
            </a:lvl7pPr>
            <a:lvl8pPr marL="0" lvl="7" indent="0" algn="r" rtl="0">
              <a:spcBef>
                <a:spcPts val="0"/>
              </a:spcBef>
              <a:buNone/>
              <a:defRPr>
                <a:solidFill>
                  <a:srgbClr val="888888"/>
                </a:solidFill>
              </a:defRPr>
            </a:lvl8pPr>
            <a:lvl9pPr marL="0" lvl="8" indent="0" algn="r" rtl="0">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solidFill>
                <a:schemeClr val="dk1"/>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a:off x="189025" y="89106"/>
            <a:ext cx="8766000" cy="3633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4400"/>
              <a:buNone/>
              <a:defRPr sz="2500" b="0" i="0">
                <a:solidFill>
                  <a:srgbClr val="006DBD"/>
                </a:solidFill>
                <a:latin typeface="Arial"/>
                <a:ea typeface="Arial"/>
                <a:cs typeface="Arial"/>
                <a:sym typeface="Arial"/>
              </a:defRPr>
            </a:lvl1pPr>
            <a:lvl2pPr lvl="1" rtl="0">
              <a:spcBef>
                <a:spcPts val="0"/>
              </a:spcBef>
              <a:spcAft>
                <a:spcPts val="0"/>
              </a:spcAft>
              <a:buSzPts val="4400"/>
              <a:buNone/>
              <a:defRPr/>
            </a:lvl2pPr>
            <a:lvl3pPr lvl="2" rtl="0">
              <a:spcBef>
                <a:spcPts val="0"/>
              </a:spcBef>
              <a:spcAft>
                <a:spcPts val="0"/>
              </a:spcAft>
              <a:buSzPts val="4400"/>
              <a:buNone/>
              <a:defRPr/>
            </a:lvl3pPr>
            <a:lvl4pPr lvl="3" rtl="0">
              <a:spcBef>
                <a:spcPts val="0"/>
              </a:spcBef>
              <a:spcAft>
                <a:spcPts val="0"/>
              </a:spcAft>
              <a:buSzPts val="4400"/>
              <a:buNone/>
              <a:defRPr/>
            </a:lvl4pPr>
            <a:lvl5pPr lvl="4" rtl="0">
              <a:spcBef>
                <a:spcPts val="0"/>
              </a:spcBef>
              <a:spcAft>
                <a:spcPts val="0"/>
              </a:spcAft>
              <a:buSzPts val="4400"/>
              <a:buNone/>
              <a:defRPr/>
            </a:lvl5pPr>
            <a:lvl6pPr lvl="5" rtl="0">
              <a:spcBef>
                <a:spcPts val="0"/>
              </a:spcBef>
              <a:spcAft>
                <a:spcPts val="0"/>
              </a:spcAft>
              <a:buSzPts val="4400"/>
              <a:buNone/>
              <a:defRPr/>
            </a:lvl6pPr>
            <a:lvl7pPr lvl="6" rtl="0">
              <a:spcBef>
                <a:spcPts val="0"/>
              </a:spcBef>
              <a:spcAft>
                <a:spcPts val="0"/>
              </a:spcAft>
              <a:buSzPts val="4400"/>
              <a:buNone/>
              <a:defRPr/>
            </a:lvl7pPr>
            <a:lvl8pPr lvl="7" rtl="0">
              <a:spcBef>
                <a:spcPts val="0"/>
              </a:spcBef>
              <a:spcAft>
                <a:spcPts val="0"/>
              </a:spcAft>
              <a:buSzPts val="4400"/>
              <a:buNone/>
              <a:defRPr/>
            </a:lvl8pPr>
            <a:lvl9pPr lvl="8" rtl="0">
              <a:spcBef>
                <a:spcPts val="0"/>
              </a:spcBef>
              <a:spcAft>
                <a:spcPts val="0"/>
              </a:spcAft>
              <a:buSzPts val="4400"/>
              <a:buNone/>
              <a:defRPr/>
            </a:lvl9pPr>
          </a:lstStyle>
          <a:p>
            <a:endParaRPr/>
          </a:p>
        </p:txBody>
      </p:sp>
      <p:sp>
        <p:nvSpPr>
          <p:cNvPr id="76" name="Google Shape;76;p16"/>
          <p:cNvSpPr txBox="1">
            <a:spLocks noGrp="1"/>
          </p:cNvSpPr>
          <p:nvPr>
            <p:ph type="ftr" idx="11"/>
          </p:nvPr>
        </p:nvSpPr>
        <p:spPr>
          <a:xfrm>
            <a:off x="7220257" y="4879684"/>
            <a:ext cx="802200" cy="2163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2500"/>
              <a:buNone/>
              <a:defRPr sz="900" b="0" i="0">
                <a:solidFill>
                  <a:srgbClr val="006DBD"/>
                </a:solidFill>
                <a:latin typeface="Arial"/>
                <a:ea typeface="Arial"/>
                <a:cs typeface="Arial"/>
                <a:sym typeface="Arial"/>
              </a:defRPr>
            </a:lvl1pPr>
            <a:lvl2pPr lvl="1" algn="l" rtl="0">
              <a:spcBef>
                <a:spcPts val="0"/>
              </a:spcBef>
              <a:spcAft>
                <a:spcPts val="0"/>
              </a:spcAft>
              <a:buSzPts val="2500"/>
              <a:buNone/>
              <a:defRPr sz="2500"/>
            </a:lvl2pPr>
            <a:lvl3pPr lvl="2" algn="l" rtl="0">
              <a:spcBef>
                <a:spcPts val="0"/>
              </a:spcBef>
              <a:spcAft>
                <a:spcPts val="0"/>
              </a:spcAft>
              <a:buSzPts val="2500"/>
              <a:buNone/>
              <a:defRPr sz="2500"/>
            </a:lvl3pPr>
            <a:lvl4pPr lvl="3" algn="l" rtl="0">
              <a:spcBef>
                <a:spcPts val="0"/>
              </a:spcBef>
              <a:spcAft>
                <a:spcPts val="0"/>
              </a:spcAft>
              <a:buSzPts val="2500"/>
              <a:buNone/>
              <a:defRPr sz="2500"/>
            </a:lvl4pPr>
            <a:lvl5pPr lvl="4" algn="l" rtl="0">
              <a:spcBef>
                <a:spcPts val="0"/>
              </a:spcBef>
              <a:spcAft>
                <a:spcPts val="0"/>
              </a:spcAft>
              <a:buSzPts val="2500"/>
              <a:buNone/>
              <a:defRPr sz="2500"/>
            </a:lvl5pPr>
            <a:lvl6pPr lvl="5" algn="l" rtl="0">
              <a:spcBef>
                <a:spcPts val="0"/>
              </a:spcBef>
              <a:spcAft>
                <a:spcPts val="0"/>
              </a:spcAft>
              <a:buSzPts val="2500"/>
              <a:buNone/>
              <a:defRPr sz="2500"/>
            </a:lvl6pPr>
            <a:lvl7pPr lvl="6" algn="l" rtl="0">
              <a:spcBef>
                <a:spcPts val="0"/>
              </a:spcBef>
              <a:spcAft>
                <a:spcPts val="0"/>
              </a:spcAft>
              <a:buSzPts val="2500"/>
              <a:buNone/>
              <a:defRPr sz="2500"/>
            </a:lvl7pPr>
            <a:lvl8pPr lvl="7" algn="l" rtl="0">
              <a:spcBef>
                <a:spcPts val="0"/>
              </a:spcBef>
              <a:spcAft>
                <a:spcPts val="0"/>
              </a:spcAft>
              <a:buSzPts val="2500"/>
              <a:buNone/>
              <a:defRPr sz="2500"/>
            </a:lvl8pPr>
            <a:lvl9pPr lvl="8" algn="l" rtl="0">
              <a:spcBef>
                <a:spcPts val="0"/>
              </a:spcBef>
              <a:spcAft>
                <a:spcPts val="0"/>
              </a:spcAft>
              <a:buSzPts val="2500"/>
              <a:buNone/>
              <a:defRPr sz="2500"/>
            </a:lvl9pPr>
          </a:lstStyle>
          <a:p>
            <a:endParaRPr/>
          </a:p>
        </p:txBody>
      </p:sp>
      <p:sp>
        <p:nvSpPr>
          <p:cNvPr id="77" name="Google Shape;77;p16"/>
          <p:cNvSpPr txBox="1">
            <a:spLocks noGrp="1"/>
          </p:cNvSpPr>
          <p:nvPr>
            <p:ph type="dt" idx="10"/>
          </p:nvPr>
        </p:nvSpPr>
        <p:spPr>
          <a:xfrm>
            <a:off x="457200" y="4783454"/>
            <a:ext cx="2103000" cy="2574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2500"/>
              <a:buNone/>
              <a:defRPr sz="2500">
                <a:solidFill>
                  <a:srgbClr val="888888"/>
                </a:solidFill>
              </a:defRPr>
            </a:lvl1pPr>
            <a:lvl2pPr lvl="1" algn="l" rtl="0">
              <a:spcBef>
                <a:spcPts val="0"/>
              </a:spcBef>
              <a:spcAft>
                <a:spcPts val="0"/>
              </a:spcAft>
              <a:buSzPts val="2500"/>
              <a:buNone/>
              <a:defRPr sz="2500"/>
            </a:lvl2pPr>
            <a:lvl3pPr lvl="2" algn="l" rtl="0">
              <a:spcBef>
                <a:spcPts val="0"/>
              </a:spcBef>
              <a:spcAft>
                <a:spcPts val="0"/>
              </a:spcAft>
              <a:buSzPts val="2500"/>
              <a:buNone/>
              <a:defRPr sz="2500"/>
            </a:lvl3pPr>
            <a:lvl4pPr lvl="3" algn="l" rtl="0">
              <a:spcBef>
                <a:spcPts val="0"/>
              </a:spcBef>
              <a:spcAft>
                <a:spcPts val="0"/>
              </a:spcAft>
              <a:buSzPts val="2500"/>
              <a:buNone/>
              <a:defRPr sz="2500"/>
            </a:lvl4pPr>
            <a:lvl5pPr lvl="4" algn="l" rtl="0">
              <a:spcBef>
                <a:spcPts val="0"/>
              </a:spcBef>
              <a:spcAft>
                <a:spcPts val="0"/>
              </a:spcAft>
              <a:buSzPts val="2500"/>
              <a:buNone/>
              <a:defRPr sz="2500"/>
            </a:lvl5pPr>
            <a:lvl6pPr lvl="5" algn="l" rtl="0">
              <a:spcBef>
                <a:spcPts val="0"/>
              </a:spcBef>
              <a:spcAft>
                <a:spcPts val="0"/>
              </a:spcAft>
              <a:buSzPts val="2500"/>
              <a:buNone/>
              <a:defRPr sz="2500"/>
            </a:lvl6pPr>
            <a:lvl7pPr lvl="6" algn="l" rtl="0">
              <a:spcBef>
                <a:spcPts val="0"/>
              </a:spcBef>
              <a:spcAft>
                <a:spcPts val="0"/>
              </a:spcAft>
              <a:buSzPts val="2500"/>
              <a:buNone/>
              <a:defRPr sz="2500"/>
            </a:lvl7pPr>
            <a:lvl8pPr lvl="7" algn="l" rtl="0">
              <a:spcBef>
                <a:spcPts val="0"/>
              </a:spcBef>
              <a:spcAft>
                <a:spcPts val="0"/>
              </a:spcAft>
              <a:buSzPts val="2500"/>
              <a:buNone/>
              <a:defRPr sz="2500"/>
            </a:lvl8pPr>
            <a:lvl9pPr lvl="8" algn="l" rtl="0">
              <a:spcBef>
                <a:spcPts val="0"/>
              </a:spcBef>
              <a:spcAft>
                <a:spcPts val="0"/>
              </a:spcAft>
              <a:buSzPts val="2500"/>
              <a:buNone/>
              <a:defRPr sz="2500"/>
            </a:lvl9pPr>
          </a:lstStyle>
          <a:p>
            <a:endParaRPr/>
          </a:p>
        </p:txBody>
      </p:sp>
      <p:sp>
        <p:nvSpPr>
          <p:cNvPr id="78" name="Google Shape;78;p16"/>
          <p:cNvSpPr txBox="1">
            <a:spLocks noGrp="1"/>
          </p:cNvSpPr>
          <p:nvPr>
            <p:ph type="sldNum" idx="12"/>
          </p:nvPr>
        </p:nvSpPr>
        <p:spPr>
          <a:xfrm>
            <a:off x="6583680" y="4783454"/>
            <a:ext cx="2103000" cy="257400"/>
          </a:xfrm>
          <a:prstGeom prst="rect">
            <a:avLst/>
          </a:prstGeom>
          <a:noFill/>
          <a:ln>
            <a:noFill/>
          </a:ln>
        </p:spPr>
        <p:txBody>
          <a:bodyPr spcFirstLastPara="1" wrap="square" lIns="0" tIns="0" rIns="0" bIns="0" anchor="t" anchorCtr="0">
            <a:spAutoFit/>
          </a:bodyPr>
          <a:lstStyle>
            <a:lvl1pPr marL="0" lvl="0" indent="0" algn="r" rtl="0">
              <a:spcBef>
                <a:spcPts val="0"/>
              </a:spcBef>
              <a:buNone/>
              <a:defRPr>
                <a:solidFill>
                  <a:srgbClr val="888888"/>
                </a:solidFill>
              </a:defRPr>
            </a:lvl1pPr>
            <a:lvl2pPr marL="0" lvl="1" indent="0" algn="r" rtl="0">
              <a:spcBef>
                <a:spcPts val="0"/>
              </a:spcBef>
              <a:buNone/>
              <a:defRPr>
                <a:solidFill>
                  <a:srgbClr val="888888"/>
                </a:solidFill>
              </a:defRPr>
            </a:lvl2pPr>
            <a:lvl3pPr marL="0" lvl="2" indent="0" algn="r" rtl="0">
              <a:spcBef>
                <a:spcPts val="0"/>
              </a:spcBef>
              <a:buNone/>
              <a:defRPr>
                <a:solidFill>
                  <a:srgbClr val="888888"/>
                </a:solidFill>
              </a:defRPr>
            </a:lvl3pPr>
            <a:lvl4pPr marL="0" lvl="3" indent="0" algn="r" rtl="0">
              <a:spcBef>
                <a:spcPts val="0"/>
              </a:spcBef>
              <a:buNone/>
              <a:defRPr>
                <a:solidFill>
                  <a:srgbClr val="888888"/>
                </a:solidFill>
              </a:defRPr>
            </a:lvl4pPr>
            <a:lvl5pPr marL="0" lvl="4" indent="0" algn="r" rtl="0">
              <a:spcBef>
                <a:spcPts val="0"/>
              </a:spcBef>
              <a:buNone/>
              <a:defRPr>
                <a:solidFill>
                  <a:srgbClr val="888888"/>
                </a:solidFill>
              </a:defRPr>
            </a:lvl5pPr>
            <a:lvl6pPr marL="0" lvl="5" indent="0" algn="r" rtl="0">
              <a:spcBef>
                <a:spcPts val="0"/>
              </a:spcBef>
              <a:buNone/>
              <a:defRPr>
                <a:solidFill>
                  <a:srgbClr val="888888"/>
                </a:solidFill>
              </a:defRPr>
            </a:lvl6pPr>
            <a:lvl7pPr marL="0" lvl="6" indent="0" algn="r" rtl="0">
              <a:spcBef>
                <a:spcPts val="0"/>
              </a:spcBef>
              <a:buNone/>
              <a:defRPr>
                <a:solidFill>
                  <a:srgbClr val="888888"/>
                </a:solidFill>
              </a:defRPr>
            </a:lvl7pPr>
            <a:lvl8pPr marL="0" lvl="7" indent="0" algn="r" rtl="0">
              <a:spcBef>
                <a:spcPts val="0"/>
              </a:spcBef>
              <a:buNone/>
              <a:defRPr>
                <a:solidFill>
                  <a:srgbClr val="888888"/>
                </a:solidFill>
              </a:defRPr>
            </a:lvl8pPr>
            <a:lvl9pPr marL="0" lvl="8" indent="0" algn="r" rtl="0">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solidFill>
                <a:schemeClr val="dk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p:nvPr/>
        </p:nvSpPr>
        <p:spPr>
          <a:xfrm flipH="1">
            <a:off x="7595829" y="460225"/>
            <a:ext cx="1081733" cy="1124838"/>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7" name="Google Shape;17;p3"/>
          <p:cNvSpPr/>
          <p:nvPr/>
        </p:nvSpPr>
        <p:spPr>
          <a:xfrm rot="10800000" flipH="1">
            <a:off x="466425" y="3558437"/>
            <a:ext cx="1081733" cy="1124838"/>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8" name="Google Shape;18;p3"/>
          <p:cNvSpPr txBox="1">
            <a:spLocks noGrp="1"/>
          </p:cNvSpPr>
          <p:nvPr>
            <p:ph type="title"/>
          </p:nvPr>
        </p:nvSpPr>
        <p:spPr>
          <a:xfrm>
            <a:off x="773700" y="1806450"/>
            <a:ext cx="7596900" cy="1530600"/>
          </a:xfrm>
          <a:prstGeom prst="rect">
            <a:avLst/>
          </a:prstGeom>
        </p:spPr>
        <p:txBody>
          <a:bodyPr spcFirstLastPara="1" wrap="square" lIns="93125" tIns="93125" rIns="93125" bIns="93125" anchor="ctr" anchorCtr="0">
            <a:normAutofit/>
          </a:bodyPr>
          <a:lstStyle>
            <a:lvl1pPr lvl="0" algn="ctr">
              <a:spcBef>
                <a:spcPts val="0"/>
              </a:spcBef>
              <a:spcAft>
                <a:spcPts val="0"/>
              </a:spcAft>
              <a:buSzPts val="4400"/>
              <a:buNone/>
              <a:defRPr/>
            </a:lvl1pPr>
            <a:lvl2pPr lvl="1" algn="ctr">
              <a:spcBef>
                <a:spcPts val="0"/>
              </a:spcBef>
              <a:spcAft>
                <a:spcPts val="0"/>
              </a:spcAft>
              <a:buSzPts val="4400"/>
              <a:buNone/>
              <a:defRPr/>
            </a:lvl2pPr>
            <a:lvl3pPr lvl="2" algn="ctr">
              <a:spcBef>
                <a:spcPts val="0"/>
              </a:spcBef>
              <a:spcAft>
                <a:spcPts val="0"/>
              </a:spcAft>
              <a:buSzPts val="4400"/>
              <a:buNone/>
              <a:defRPr/>
            </a:lvl3pPr>
            <a:lvl4pPr lvl="3" algn="ctr">
              <a:spcBef>
                <a:spcPts val="0"/>
              </a:spcBef>
              <a:spcAft>
                <a:spcPts val="0"/>
              </a:spcAft>
              <a:buSzPts val="4400"/>
              <a:buNone/>
              <a:defRPr/>
            </a:lvl4pPr>
            <a:lvl5pPr lvl="4" algn="ctr">
              <a:spcBef>
                <a:spcPts val="0"/>
              </a:spcBef>
              <a:spcAft>
                <a:spcPts val="0"/>
              </a:spcAft>
              <a:buSzPts val="4400"/>
              <a:buNone/>
              <a:defRPr/>
            </a:lvl5pPr>
            <a:lvl6pPr lvl="5" algn="ctr">
              <a:spcBef>
                <a:spcPts val="0"/>
              </a:spcBef>
              <a:spcAft>
                <a:spcPts val="0"/>
              </a:spcAft>
              <a:buSzPts val="4400"/>
              <a:buNone/>
              <a:defRPr/>
            </a:lvl6pPr>
            <a:lvl7pPr lvl="6" algn="ctr">
              <a:spcBef>
                <a:spcPts val="0"/>
              </a:spcBef>
              <a:spcAft>
                <a:spcPts val="0"/>
              </a:spcAft>
              <a:buSzPts val="4400"/>
              <a:buNone/>
              <a:defRPr/>
            </a:lvl7pPr>
            <a:lvl8pPr lvl="7" algn="ctr">
              <a:spcBef>
                <a:spcPts val="0"/>
              </a:spcBef>
              <a:spcAft>
                <a:spcPts val="0"/>
              </a:spcAft>
              <a:buSzPts val="4400"/>
              <a:buNone/>
              <a:defRPr/>
            </a:lvl8pPr>
            <a:lvl9pPr lvl="8" algn="ctr">
              <a:spcBef>
                <a:spcPts val="0"/>
              </a:spcBef>
              <a:spcAft>
                <a:spcPts val="0"/>
              </a:spcAft>
              <a:buSzPts val="4400"/>
              <a:buNone/>
              <a:defRPr/>
            </a:lvl9pPr>
          </a:lstStyle>
          <a:p>
            <a:endParaRPr/>
          </a:p>
        </p:txBody>
      </p:sp>
      <p:sp>
        <p:nvSpPr>
          <p:cNvPr id="19" name="Google Shape;19;p3"/>
          <p:cNvSpPr txBox="1">
            <a:spLocks noGrp="1"/>
          </p:cNvSpPr>
          <p:nvPr>
            <p:ph type="sldNum" idx="12"/>
          </p:nvPr>
        </p:nvSpPr>
        <p:spPr>
          <a:xfrm>
            <a:off x="8472458" y="4663217"/>
            <a:ext cx="548700" cy="393600"/>
          </a:xfrm>
          <a:prstGeom prst="rect">
            <a:avLst/>
          </a:prstGeom>
        </p:spPr>
        <p:txBody>
          <a:bodyPr spcFirstLastPara="1" wrap="square" lIns="93125" tIns="93125" rIns="93125" bIns="931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p:nvPr/>
        </p:nvSpPr>
        <p:spPr>
          <a:xfrm>
            <a:off x="0" y="5045700"/>
            <a:ext cx="9144000" cy="97500"/>
          </a:xfrm>
          <a:prstGeom prst="rect">
            <a:avLst/>
          </a:prstGeom>
          <a:solidFill>
            <a:schemeClr val="lt2"/>
          </a:solidFill>
          <a:ln>
            <a:noFill/>
          </a:ln>
        </p:spPr>
        <p:txBody>
          <a:bodyPr spcFirstLastPara="1" wrap="square" lIns="93125" tIns="93125" rIns="93125" bIns="93125" anchor="ctr" anchorCtr="0">
            <a:noAutofit/>
          </a:bodyPr>
          <a:lstStyle/>
          <a:p>
            <a:pPr marL="0" lvl="0" indent="0" algn="l" rtl="0">
              <a:spcBef>
                <a:spcPts val="0"/>
              </a:spcBef>
              <a:spcAft>
                <a:spcPts val="0"/>
              </a:spcAft>
              <a:buNone/>
            </a:pPr>
            <a:endParaRPr/>
          </a:p>
        </p:txBody>
      </p:sp>
      <p:sp>
        <p:nvSpPr>
          <p:cNvPr id="22" name="Google Shape;22;p4"/>
          <p:cNvSpPr txBox="1">
            <a:spLocks noGrp="1"/>
          </p:cNvSpPr>
          <p:nvPr>
            <p:ph type="title"/>
          </p:nvPr>
        </p:nvSpPr>
        <p:spPr>
          <a:xfrm>
            <a:off x="311700" y="315925"/>
            <a:ext cx="8520300" cy="831000"/>
          </a:xfrm>
          <a:prstGeom prst="rect">
            <a:avLst/>
          </a:prstGeom>
        </p:spPr>
        <p:txBody>
          <a:bodyPr spcFirstLastPara="1" wrap="square" lIns="93125" tIns="93125" rIns="93125" bIns="93125" anchor="b" anchorCtr="0">
            <a:normAutofit/>
          </a:bodyPr>
          <a:lstStyle>
            <a:lvl1pPr lvl="0">
              <a:spcBef>
                <a:spcPts val="0"/>
              </a:spcBef>
              <a:spcAft>
                <a:spcPts val="0"/>
              </a:spcAft>
              <a:buSzPts val="4400"/>
              <a:buNone/>
              <a:defRPr/>
            </a:lvl1pPr>
            <a:lvl2pPr lvl="1">
              <a:spcBef>
                <a:spcPts val="0"/>
              </a:spcBef>
              <a:spcAft>
                <a:spcPts val="0"/>
              </a:spcAft>
              <a:buSzPts val="4400"/>
              <a:buNone/>
              <a:defRPr/>
            </a:lvl2pPr>
            <a:lvl3pPr lvl="2">
              <a:spcBef>
                <a:spcPts val="0"/>
              </a:spcBef>
              <a:spcAft>
                <a:spcPts val="0"/>
              </a:spcAft>
              <a:buSzPts val="4400"/>
              <a:buNone/>
              <a:defRPr/>
            </a:lvl3pPr>
            <a:lvl4pPr lvl="3">
              <a:spcBef>
                <a:spcPts val="0"/>
              </a:spcBef>
              <a:spcAft>
                <a:spcPts val="0"/>
              </a:spcAft>
              <a:buSzPts val="4400"/>
              <a:buNone/>
              <a:defRPr/>
            </a:lvl4pPr>
            <a:lvl5pPr lvl="4">
              <a:spcBef>
                <a:spcPts val="0"/>
              </a:spcBef>
              <a:spcAft>
                <a:spcPts val="0"/>
              </a:spcAft>
              <a:buSzPts val="4400"/>
              <a:buNone/>
              <a:defRPr/>
            </a:lvl5pPr>
            <a:lvl6pPr lvl="5">
              <a:spcBef>
                <a:spcPts val="0"/>
              </a:spcBef>
              <a:spcAft>
                <a:spcPts val="0"/>
              </a:spcAft>
              <a:buSzPts val="4400"/>
              <a:buNone/>
              <a:defRPr/>
            </a:lvl6pPr>
            <a:lvl7pPr lvl="6">
              <a:spcBef>
                <a:spcPts val="0"/>
              </a:spcBef>
              <a:spcAft>
                <a:spcPts val="0"/>
              </a:spcAft>
              <a:buSzPts val="4400"/>
              <a:buNone/>
              <a:defRPr/>
            </a:lvl7pPr>
            <a:lvl8pPr lvl="7">
              <a:spcBef>
                <a:spcPts val="0"/>
              </a:spcBef>
              <a:spcAft>
                <a:spcPts val="0"/>
              </a:spcAft>
              <a:buSzPts val="4400"/>
              <a:buNone/>
              <a:defRPr/>
            </a:lvl8pPr>
            <a:lvl9pPr lvl="8">
              <a:spcBef>
                <a:spcPts val="0"/>
              </a:spcBef>
              <a:spcAft>
                <a:spcPts val="0"/>
              </a:spcAft>
              <a:buSzPts val="4400"/>
              <a:buNone/>
              <a:defRPr/>
            </a:lvl9pPr>
          </a:lstStyle>
          <a:p>
            <a:endParaRPr/>
          </a:p>
        </p:txBody>
      </p:sp>
      <p:sp>
        <p:nvSpPr>
          <p:cNvPr id="23" name="Google Shape;23;p4"/>
          <p:cNvSpPr txBox="1">
            <a:spLocks noGrp="1"/>
          </p:cNvSpPr>
          <p:nvPr>
            <p:ph type="body" idx="1"/>
          </p:nvPr>
        </p:nvSpPr>
        <p:spPr>
          <a:xfrm>
            <a:off x="311700" y="1225225"/>
            <a:ext cx="8520300" cy="3353700"/>
          </a:xfrm>
          <a:prstGeom prst="rect">
            <a:avLst/>
          </a:prstGeom>
        </p:spPr>
        <p:txBody>
          <a:bodyPr spcFirstLastPara="1" wrap="square" lIns="93125" tIns="93125" rIns="93125" bIns="93125" anchor="t" anchorCtr="0">
            <a:normAutofit/>
          </a:bodyPr>
          <a:lstStyle>
            <a:lvl1pPr marL="457200" lvl="0" indent="-342900">
              <a:spcBef>
                <a:spcPts val="0"/>
              </a:spcBef>
              <a:spcAft>
                <a:spcPts val="0"/>
              </a:spcAft>
              <a:buSzPts val="1800"/>
              <a:buChar char="●"/>
              <a:defRPr/>
            </a:lvl1pPr>
            <a:lvl2pPr marL="914400" lvl="1" indent="-323850">
              <a:spcBef>
                <a:spcPts val="0"/>
              </a:spcBef>
              <a:spcAft>
                <a:spcPts val="0"/>
              </a:spcAft>
              <a:buSzPts val="1500"/>
              <a:buChar char="○"/>
              <a:defRPr/>
            </a:lvl2pPr>
            <a:lvl3pPr marL="1371600" lvl="2" indent="-323850">
              <a:spcBef>
                <a:spcPts val="0"/>
              </a:spcBef>
              <a:spcAft>
                <a:spcPts val="0"/>
              </a:spcAft>
              <a:buSzPts val="1500"/>
              <a:buChar char="■"/>
              <a:defRPr/>
            </a:lvl3pPr>
            <a:lvl4pPr marL="1828800" lvl="3" indent="-323850">
              <a:spcBef>
                <a:spcPts val="0"/>
              </a:spcBef>
              <a:spcAft>
                <a:spcPts val="0"/>
              </a:spcAft>
              <a:buSzPts val="1500"/>
              <a:buChar char="●"/>
              <a:defRPr/>
            </a:lvl4pPr>
            <a:lvl5pPr marL="2286000" lvl="4" indent="-323850">
              <a:spcBef>
                <a:spcPts val="0"/>
              </a:spcBef>
              <a:spcAft>
                <a:spcPts val="0"/>
              </a:spcAft>
              <a:buSzPts val="1500"/>
              <a:buChar char="○"/>
              <a:defRPr/>
            </a:lvl5pPr>
            <a:lvl6pPr marL="2743200" lvl="5" indent="-323850">
              <a:spcBef>
                <a:spcPts val="0"/>
              </a:spcBef>
              <a:spcAft>
                <a:spcPts val="0"/>
              </a:spcAft>
              <a:buSzPts val="1500"/>
              <a:buChar char="■"/>
              <a:defRPr/>
            </a:lvl6pPr>
            <a:lvl7pPr marL="3200400" lvl="6" indent="-323850">
              <a:spcBef>
                <a:spcPts val="0"/>
              </a:spcBef>
              <a:spcAft>
                <a:spcPts val="0"/>
              </a:spcAft>
              <a:buSzPts val="1500"/>
              <a:buChar char="●"/>
              <a:defRPr/>
            </a:lvl7pPr>
            <a:lvl8pPr marL="3657600" lvl="7" indent="-323850">
              <a:spcBef>
                <a:spcPts val="0"/>
              </a:spcBef>
              <a:spcAft>
                <a:spcPts val="0"/>
              </a:spcAft>
              <a:buSzPts val="1500"/>
              <a:buChar char="○"/>
              <a:defRPr/>
            </a:lvl8pPr>
            <a:lvl9pPr marL="4114800" lvl="8" indent="-323850">
              <a:spcBef>
                <a:spcPts val="0"/>
              </a:spcBef>
              <a:spcAft>
                <a:spcPts val="0"/>
              </a:spcAft>
              <a:buSzPts val="15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3125" tIns="93125" rIns="93125" bIns="931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311700" y="315925"/>
            <a:ext cx="8520300" cy="831000"/>
          </a:xfrm>
          <a:prstGeom prst="rect">
            <a:avLst/>
          </a:prstGeom>
        </p:spPr>
        <p:txBody>
          <a:bodyPr spcFirstLastPara="1" wrap="square" lIns="93125" tIns="93125" rIns="93125" bIns="93125" anchor="b" anchorCtr="0">
            <a:normAutofit/>
          </a:bodyPr>
          <a:lstStyle>
            <a:lvl1pPr lvl="0">
              <a:spcBef>
                <a:spcPts val="0"/>
              </a:spcBef>
              <a:spcAft>
                <a:spcPts val="0"/>
              </a:spcAft>
              <a:buSzPts val="4400"/>
              <a:buNone/>
              <a:defRPr/>
            </a:lvl1pPr>
            <a:lvl2pPr lvl="1">
              <a:spcBef>
                <a:spcPts val="0"/>
              </a:spcBef>
              <a:spcAft>
                <a:spcPts val="0"/>
              </a:spcAft>
              <a:buSzPts val="4400"/>
              <a:buNone/>
              <a:defRPr/>
            </a:lvl2pPr>
            <a:lvl3pPr lvl="2">
              <a:spcBef>
                <a:spcPts val="0"/>
              </a:spcBef>
              <a:spcAft>
                <a:spcPts val="0"/>
              </a:spcAft>
              <a:buSzPts val="4400"/>
              <a:buNone/>
              <a:defRPr/>
            </a:lvl3pPr>
            <a:lvl4pPr lvl="3">
              <a:spcBef>
                <a:spcPts val="0"/>
              </a:spcBef>
              <a:spcAft>
                <a:spcPts val="0"/>
              </a:spcAft>
              <a:buSzPts val="4400"/>
              <a:buNone/>
              <a:defRPr/>
            </a:lvl4pPr>
            <a:lvl5pPr lvl="4">
              <a:spcBef>
                <a:spcPts val="0"/>
              </a:spcBef>
              <a:spcAft>
                <a:spcPts val="0"/>
              </a:spcAft>
              <a:buSzPts val="4400"/>
              <a:buNone/>
              <a:defRPr/>
            </a:lvl5pPr>
            <a:lvl6pPr lvl="5">
              <a:spcBef>
                <a:spcPts val="0"/>
              </a:spcBef>
              <a:spcAft>
                <a:spcPts val="0"/>
              </a:spcAft>
              <a:buSzPts val="4400"/>
              <a:buNone/>
              <a:defRPr/>
            </a:lvl6pPr>
            <a:lvl7pPr lvl="6">
              <a:spcBef>
                <a:spcPts val="0"/>
              </a:spcBef>
              <a:spcAft>
                <a:spcPts val="0"/>
              </a:spcAft>
              <a:buSzPts val="4400"/>
              <a:buNone/>
              <a:defRPr/>
            </a:lvl7pPr>
            <a:lvl8pPr lvl="7">
              <a:spcBef>
                <a:spcPts val="0"/>
              </a:spcBef>
              <a:spcAft>
                <a:spcPts val="0"/>
              </a:spcAft>
              <a:buSzPts val="4400"/>
              <a:buNone/>
              <a:defRPr/>
            </a:lvl8pPr>
            <a:lvl9pPr lvl="8">
              <a:spcBef>
                <a:spcPts val="0"/>
              </a:spcBef>
              <a:spcAft>
                <a:spcPts val="0"/>
              </a:spcAft>
              <a:buSzPts val="4400"/>
              <a:buNone/>
              <a:defRPr/>
            </a:lvl9pPr>
          </a:lstStyle>
          <a:p>
            <a:endParaRPr/>
          </a:p>
        </p:txBody>
      </p:sp>
      <p:sp>
        <p:nvSpPr>
          <p:cNvPr id="27" name="Google Shape;27;p5"/>
          <p:cNvSpPr txBox="1">
            <a:spLocks noGrp="1"/>
          </p:cNvSpPr>
          <p:nvPr>
            <p:ph type="body" idx="1"/>
          </p:nvPr>
        </p:nvSpPr>
        <p:spPr>
          <a:xfrm>
            <a:off x="311700" y="1225225"/>
            <a:ext cx="3999900" cy="3353700"/>
          </a:xfrm>
          <a:prstGeom prst="rect">
            <a:avLst/>
          </a:prstGeom>
        </p:spPr>
        <p:txBody>
          <a:bodyPr spcFirstLastPara="1" wrap="square" lIns="93125" tIns="93125" rIns="93125" bIns="93125" anchor="t" anchorCtr="0">
            <a:normAutofit/>
          </a:bodyPr>
          <a:lstStyle>
            <a:lvl1pPr marL="457200" lvl="0" indent="-323850">
              <a:spcBef>
                <a:spcPts val="0"/>
              </a:spcBef>
              <a:spcAft>
                <a:spcPts val="0"/>
              </a:spcAft>
              <a:buSzPts val="1500"/>
              <a:buChar char="●"/>
              <a:defRPr sz="1500"/>
            </a:lvl1pPr>
            <a:lvl2pPr marL="914400" lvl="1" indent="-311150">
              <a:spcBef>
                <a:spcPts val="0"/>
              </a:spcBef>
              <a:spcAft>
                <a:spcPts val="0"/>
              </a:spcAft>
              <a:buSzPts val="1300"/>
              <a:buChar char="○"/>
              <a:defRPr sz="1300"/>
            </a:lvl2pPr>
            <a:lvl3pPr marL="1371600" lvl="2" indent="-311150">
              <a:spcBef>
                <a:spcPts val="0"/>
              </a:spcBef>
              <a:spcAft>
                <a:spcPts val="0"/>
              </a:spcAft>
              <a:buSzPts val="1300"/>
              <a:buChar char="■"/>
              <a:defRPr sz="1300"/>
            </a:lvl3pPr>
            <a:lvl4pPr marL="1828800" lvl="3" indent="-311150">
              <a:spcBef>
                <a:spcPts val="0"/>
              </a:spcBef>
              <a:spcAft>
                <a:spcPts val="0"/>
              </a:spcAft>
              <a:buSzPts val="1300"/>
              <a:buChar char="●"/>
              <a:defRPr sz="1300"/>
            </a:lvl4pPr>
            <a:lvl5pPr marL="2286000" lvl="4" indent="-311150">
              <a:spcBef>
                <a:spcPts val="0"/>
              </a:spcBef>
              <a:spcAft>
                <a:spcPts val="0"/>
              </a:spcAft>
              <a:buSzPts val="1300"/>
              <a:buChar char="○"/>
              <a:defRPr sz="1300"/>
            </a:lvl5pPr>
            <a:lvl6pPr marL="2743200" lvl="5" indent="-311150">
              <a:spcBef>
                <a:spcPts val="0"/>
              </a:spcBef>
              <a:spcAft>
                <a:spcPts val="0"/>
              </a:spcAft>
              <a:buSzPts val="1300"/>
              <a:buChar char="■"/>
              <a:defRPr sz="1300"/>
            </a:lvl6pPr>
            <a:lvl7pPr marL="3200400" lvl="6" indent="-311150">
              <a:spcBef>
                <a:spcPts val="0"/>
              </a:spcBef>
              <a:spcAft>
                <a:spcPts val="0"/>
              </a:spcAft>
              <a:buSzPts val="1300"/>
              <a:buChar char="●"/>
              <a:defRPr sz="1300"/>
            </a:lvl7pPr>
            <a:lvl8pPr marL="3657600" lvl="7" indent="-311150">
              <a:spcBef>
                <a:spcPts val="0"/>
              </a:spcBef>
              <a:spcAft>
                <a:spcPts val="0"/>
              </a:spcAft>
              <a:buSzPts val="1300"/>
              <a:buChar char="○"/>
              <a:defRPr sz="1300"/>
            </a:lvl8pPr>
            <a:lvl9pPr marL="4114800" lvl="8" indent="-311150">
              <a:spcBef>
                <a:spcPts val="0"/>
              </a:spcBef>
              <a:spcAft>
                <a:spcPts val="0"/>
              </a:spcAft>
              <a:buSzPts val="1300"/>
              <a:buChar char="■"/>
              <a:defRPr sz="1300"/>
            </a:lvl9pPr>
          </a:lstStyle>
          <a:p>
            <a:endParaRPr/>
          </a:p>
        </p:txBody>
      </p:sp>
      <p:sp>
        <p:nvSpPr>
          <p:cNvPr id="28" name="Google Shape;28;p5"/>
          <p:cNvSpPr txBox="1">
            <a:spLocks noGrp="1"/>
          </p:cNvSpPr>
          <p:nvPr>
            <p:ph type="body" idx="2"/>
          </p:nvPr>
        </p:nvSpPr>
        <p:spPr>
          <a:xfrm>
            <a:off x="4832400" y="1225225"/>
            <a:ext cx="3999900" cy="3353700"/>
          </a:xfrm>
          <a:prstGeom prst="rect">
            <a:avLst/>
          </a:prstGeom>
        </p:spPr>
        <p:txBody>
          <a:bodyPr spcFirstLastPara="1" wrap="square" lIns="93125" tIns="93125" rIns="93125" bIns="93125" anchor="t" anchorCtr="0">
            <a:normAutofit/>
          </a:bodyPr>
          <a:lstStyle>
            <a:lvl1pPr marL="457200" lvl="0" indent="-323850">
              <a:spcBef>
                <a:spcPts val="0"/>
              </a:spcBef>
              <a:spcAft>
                <a:spcPts val="0"/>
              </a:spcAft>
              <a:buSzPts val="1500"/>
              <a:buChar char="●"/>
              <a:defRPr sz="1500"/>
            </a:lvl1pPr>
            <a:lvl2pPr marL="914400" lvl="1" indent="-311150">
              <a:spcBef>
                <a:spcPts val="0"/>
              </a:spcBef>
              <a:spcAft>
                <a:spcPts val="0"/>
              </a:spcAft>
              <a:buSzPts val="1300"/>
              <a:buChar char="○"/>
              <a:defRPr sz="1300"/>
            </a:lvl2pPr>
            <a:lvl3pPr marL="1371600" lvl="2" indent="-311150">
              <a:spcBef>
                <a:spcPts val="0"/>
              </a:spcBef>
              <a:spcAft>
                <a:spcPts val="0"/>
              </a:spcAft>
              <a:buSzPts val="1300"/>
              <a:buChar char="■"/>
              <a:defRPr sz="1300"/>
            </a:lvl3pPr>
            <a:lvl4pPr marL="1828800" lvl="3" indent="-311150">
              <a:spcBef>
                <a:spcPts val="0"/>
              </a:spcBef>
              <a:spcAft>
                <a:spcPts val="0"/>
              </a:spcAft>
              <a:buSzPts val="1300"/>
              <a:buChar char="●"/>
              <a:defRPr sz="1300"/>
            </a:lvl4pPr>
            <a:lvl5pPr marL="2286000" lvl="4" indent="-311150">
              <a:spcBef>
                <a:spcPts val="0"/>
              </a:spcBef>
              <a:spcAft>
                <a:spcPts val="0"/>
              </a:spcAft>
              <a:buSzPts val="1300"/>
              <a:buChar char="○"/>
              <a:defRPr sz="1300"/>
            </a:lvl5pPr>
            <a:lvl6pPr marL="2743200" lvl="5" indent="-311150">
              <a:spcBef>
                <a:spcPts val="0"/>
              </a:spcBef>
              <a:spcAft>
                <a:spcPts val="0"/>
              </a:spcAft>
              <a:buSzPts val="1300"/>
              <a:buChar char="■"/>
              <a:defRPr sz="1300"/>
            </a:lvl6pPr>
            <a:lvl7pPr marL="3200400" lvl="6" indent="-311150">
              <a:spcBef>
                <a:spcPts val="0"/>
              </a:spcBef>
              <a:spcAft>
                <a:spcPts val="0"/>
              </a:spcAft>
              <a:buSzPts val="1300"/>
              <a:buChar char="●"/>
              <a:defRPr sz="1300"/>
            </a:lvl7pPr>
            <a:lvl8pPr marL="3657600" lvl="7" indent="-311150">
              <a:spcBef>
                <a:spcPts val="0"/>
              </a:spcBef>
              <a:spcAft>
                <a:spcPts val="0"/>
              </a:spcAft>
              <a:buSzPts val="1300"/>
              <a:buChar char="○"/>
              <a:defRPr sz="1300"/>
            </a:lvl8pPr>
            <a:lvl9pPr marL="4114800" lvl="8" indent="-311150">
              <a:spcBef>
                <a:spcPts val="0"/>
              </a:spcBef>
              <a:spcAft>
                <a:spcPts val="0"/>
              </a:spcAft>
              <a:buSzPts val="1300"/>
              <a:buChar char="■"/>
              <a:defRPr sz="1300"/>
            </a:lvl9pPr>
          </a:lstStyle>
          <a:p>
            <a:endParaRPr/>
          </a:p>
        </p:txBody>
      </p:sp>
      <p:sp>
        <p:nvSpPr>
          <p:cNvPr id="29" name="Google Shape;29;p5"/>
          <p:cNvSpPr txBox="1">
            <a:spLocks noGrp="1"/>
          </p:cNvSpPr>
          <p:nvPr>
            <p:ph type="sldNum" idx="12"/>
          </p:nvPr>
        </p:nvSpPr>
        <p:spPr>
          <a:xfrm>
            <a:off x="8472458" y="4663217"/>
            <a:ext cx="548700" cy="393600"/>
          </a:xfrm>
          <a:prstGeom prst="rect">
            <a:avLst/>
          </a:prstGeom>
        </p:spPr>
        <p:txBody>
          <a:bodyPr spcFirstLastPara="1" wrap="square" lIns="93125" tIns="93125" rIns="93125" bIns="931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311700" y="315925"/>
            <a:ext cx="8520300" cy="831000"/>
          </a:xfrm>
          <a:prstGeom prst="rect">
            <a:avLst/>
          </a:prstGeom>
        </p:spPr>
        <p:txBody>
          <a:bodyPr spcFirstLastPara="1" wrap="square" lIns="93125" tIns="93125" rIns="93125" bIns="93125" anchor="b" anchorCtr="0">
            <a:normAutofit/>
          </a:bodyPr>
          <a:lstStyle>
            <a:lvl1pPr lvl="0">
              <a:spcBef>
                <a:spcPts val="0"/>
              </a:spcBef>
              <a:spcAft>
                <a:spcPts val="0"/>
              </a:spcAft>
              <a:buSzPts val="4400"/>
              <a:buNone/>
              <a:defRPr/>
            </a:lvl1pPr>
            <a:lvl2pPr lvl="1">
              <a:spcBef>
                <a:spcPts val="0"/>
              </a:spcBef>
              <a:spcAft>
                <a:spcPts val="0"/>
              </a:spcAft>
              <a:buSzPts val="4400"/>
              <a:buNone/>
              <a:defRPr/>
            </a:lvl2pPr>
            <a:lvl3pPr lvl="2">
              <a:spcBef>
                <a:spcPts val="0"/>
              </a:spcBef>
              <a:spcAft>
                <a:spcPts val="0"/>
              </a:spcAft>
              <a:buSzPts val="4400"/>
              <a:buNone/>
              <a:defRPr/>
            </a:lvl3pPr>
            <a:lvl4pPr lvl="3">
              <a:spcBef>
                <a:spcPts val="0"/>
              </a:spcBef>
              <a:spcAft>
                <a:spcPts val="0"/>
              </a:spcAft>
              <a:buSzPts val="4400"/>
              <a:buNone/>
              <a:defRPr/>
            </a:lvl4pPr>
            <a:lvl5pPr lvl="4">
              <a:spcBef>
                <a:spcPts val="0"/>
              </a:spcBef>
              <a:spcAft>
                <a:spcPts val="0"/>
              </a:spcAft>
              <a:buSzPts val="4400"/>
              <a:buNone/>
              <a:defRPr/>
            </a:lvl5pPr>
            <a:lvl6pPr lvl="5">
              <a:spcBef>
                <a:spcPts val="0"/>
              </a:spcBef>
              <a:spcAft>
                <a:spcPts val="0"/>
              </a:spcAft>
              <a:buSzPts val="4400"/>
              <a:buNone/>
              <a:defRPr/>
            </a:lvl6pPr>
            <a:lvl7pPr lvl="6">
              <a:spcBef>
                <a:spcPts val="0"/>
              </a:spcBef>
              <a:spcAft>
                <a:spcPts val="0"/>
              </a:spcAft>
              <a:buSzPts val="4400"/>
              <a:buNone/>
              <a:defRPr/>
            </a:lvl7pPr>
            <a:lvl8pPr lvl="7">
              <a:spcBef>
                <a:spcPts val="0"/>
              </a:spcBef>
              <a:spcAft>
                <a:spcPts val="0"/>
              </a:spcAft>
              <a:buSzPts val="4400"/>
              <a:buNone/>
              <a:defRPr/>
            </a:lvl8pPr>
            <a:lvl9pPr lvl="8">
              <a:spcBef>
                <a:spcPts val="0"/>
              </a:spcBef>
              <a:spcAft>
                <a:spcPts val="0"/>
              </a:spcAft>
              <a:buSzPts val="4400"/>
              <a:buNone/>
              <a:defRPr/>
            </a:lvl9pPr>
          </a:lstStyle>
          <a:p>
            <a:endParaRPr/>
          </a:p>
        </p:txBody>
      </p:sp>
      <p:sp>
        <p:nvSpPr>
          <p:cNvPr id="32" name="Google Shape;32;p6"/>
          <p:cNvSpPr txBox="1">
            <a:spLocks noGrp="1"/>
          </p:cNvSpPr>
          <p:nvPr>
            <p:ph type="sldNum" idx="12"/>
          </p:nvPr>
        </p:nvSpPr>
        <p:spPr>
          <a:xfrm>
            <a:off x="8472458" y="4663217"/>
            <a:ext cx="548700" cy="393600"/>
          </a:xfrm>
          <a:prstGeom prst="rect">
            <a:avLst/>
          </a:prstGeom>
        </p:spPr>
        <p:txBody>
          <a:bodyPr spcFirstLastPara="1" wrap="square" lIns="93125" tIns="93125" rIns="93125" bIns="931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311700" y="555600"/>
            <a:ext cx="2808000" cy="755700"/>
          </a:xfrm>
          <a:prstGeom prst="rect">
            <a:avLst/>
          </a:prstGeom>
        </p:spPr>
        <p:txBody>
          <a:bodyPr spcFirstLastPara="1" wrap="square" lIns="93125" tIns="93125" rIns="93125" bIns="93125" anchor="b" anchorCtr="0">
            <a:normAutofit/>
          </a:bodyPr>
          <a:lstStyle>
            <a:lvl1pPr lvl="0">
              <a:spcBef>
                <a:spcPts val="0"/>
              </a:spcBef>
              <a:spcAft>
                <a:spcPts val="0"/>
              </a:spcAft>
              <a:buSzPts val="3100"/>
              <a:buNone/>
              <a:defRPr sz="3100"/>
            </a:lvl1pPr>
            <a:lvl2pPr lvl="1">
              <a:spcBef>
                <a:spcPts val="0"/>
              </a:spcBef>
              <a:spcAft>
                <a:spcPts val="0"/>
              </a:spcAft>
              <a:buSzPts val="3100"/>
              <a:buNone/>
              <a:defRPr sz="3100"/>
            </a:lvl2pPr>
            <a:lvl3pPr lvl="2">
              <a:spcBef>
                <a:spcPts val="0"/>
              </a:spcBef>
              <a:spcAft>
                <a:spcPts val="0"/>
              </a:spcAft>
              <a:buSzPts val="3100"/>
              <a:buNone/>
              <a:defRPr sz="3100"/>
            </a:lvl3pPr>
            <a:lvl4pPr lvl="3">
              <a:spcBef>
                <a:spcPts val="0"/>
              </a:spcBef>
              <a:spcAft>
                <a:spcPts val="0"/>
              </a:spcAft>
              <a:buSzPts val="3100"/>
              <a:buNone/>
              <a:defRPr sz="3100"/>
            </a:lvl4pPr>
            <a:lvl5pPr lvl="4">
              <a:spcBef>
                <a:spcPts val="0"/>
              </a:spcBef>
              <a:spcAft>
                <a:spcPts val="0"/>
              </a:spcAft>
              <a:buSzPts val="3100"/>
              <a:buNone/>
              <a:defRPr sz="3100"/>
            </a:lvl5pPr>
            <a:lvl6pPr lvl="5">
              <a:spcBef>
                <a:spcPts val="0"/>
              </a:spcBef>
              <a:spcAft>
                <a:spcPts val="0"/>
              </a:spcAft>
              <a:buSzPts val="3100"/>
              <a:buNone/>
              <a:defRPr sz="3100"/>
            </a:lvl6pPr>
            <a:lvl7pPr lvl="6">
              <a:spcBef>
                <a:spcPts val="0"/>
              </a:spcBef>
              <a:spcAft>
                <a:spcPts val="0"/>
              </a:spcAft>
              <a:buSzPts val="3100"/>
              <a:buNone/>
              <a:defRPr sz="3100"/>
            </a:lvl7pPr>
            <a:lvl8pPr lvl="7">
              <a:spcBef>
                <a:spcPts val="0"/>
              </a:spcBef>
              <a:spcAft>
                <a:spcPts val="0"/>
              </a:spcAft>
              <a:buSzPts val="3100"/>
              <a:buNone/>
              <a:defRPr sz="3100"/>
            </a:lvl8pPr>
            <a:lvl9pPr lvl="8">
              <a:spcBef>
                <a:spcPts val="0"/>
              </a:spcBef>
              <a:spcAft>
                <a:spcPts val="0"/>
              </a:spcAft>
              <a:buSzPts val="3100"/>
              <a:buNone/>
              <a:defRPr sz="3100"/>
            </a:lvl9pPr>
          </a:lstStyle>
          <a:p>
            <a:endParaRPr/>
          </a:p>
        </p:txBody>
      </p:sp>
      <p:sp>
        <p:nvSpPr>
          <p:cNvPr id="35" name="Google Shape;35;p7"/>
          <p:cNvSpPr txBox="1">
            <a:spLocks noGrp="1"/>
          </p:cNvSpPr>
          <p:nvPr>
            <p:ph type="body" idx="1"/>
          </p:nvPr>
        </p:nvSpPr>
        <p:spPr>
          <a:xfrm>
            <a:off x="311700" y="1399400"/>
            <a:ext cx="2808000" cy="2784900"/>
          </a:xfrm>
          <a:prstGeom prst="rect">
            <a:avLst/>
          </a:prstGeom>
        </p:spPr>
        <p:txBody>
          <a:bodyPr spcFirstLastPara="1" wrap="square" lIns="93125" tIns="93125" rIns="93125" bIns="93125" anchor="t" anchorCtr="0">
            <a:normAutofit/>
          </a:bodyPr>
          <a:lstStyle>
            <a:lvl1pPr marL="457200" lvl="0" indent="-311150">
              <a:spcBef>
                <a:spcPts val="0"/>
              </a:spcBef>
              <a:spcAft>
                <a:spcPts val="0"/>
              </a:spcAft>
              <a:buSzPts val="1300"/>
              <a:buChar char="●"/>
              <a:defRPr sz="1300"/>
            </a:lvl1pPr>
            <a:lvl2pPr marL="914400" lvl="1" indent="-311150">
              <a:spcBef>
                <a:spcPts val="0"/>
              </a:spcBef>
              <a:spcAft>
                <a:spcPts val="0"/>
              </a:spcAft>
              <a:buSzPts val="1300"/>
              <a:buChar char="○"/>
              <a:defRPr sz="1300"/>
            </a:lvl2pPr>
            <a:lvl3pPr marL="1371600" lvl="2" indent="-311150">
              <a:spcBef>
                <a:spcPts val="0"/>
              </a:spcBef>
              <a:spcAft>
                <a:spcPts val="0"/>
              </a:spcAft>
              <a:buSzPts val="1300"/>
              <a:buChar char="■"/>
              <a:defRPr sz="1300"/>
            </a:lvl3pPr>
            <a:lvl4pPr marL="1828800" lvl="3" indent="-311150">
              <a:spcBef>
                <a:spcPts val="0"/>
              </a:spcBef>
              <a:spcAft>
                <a:spcPts val="0"/>
              </a:spcAft>
              <a:buSzPts val="1300"/>
              <a:buChar char="●"/>
              <a:defRPr sz="1300"/>
            </a:lvl4pPr>
            <a:lvl5pPr marL="2286000" lvl="4" indent="-311150">
              <a:spcBef>
                <a:spcPts val="0"/>
              </a:spcBef>
              <a:spcAft>
                <a:spcPts val="0"/>
              </a:spcAft>
              <a:buSzPts val="1300"/>
              <a:buChar char="○"/>
              <a:defRPr sz="1300"/>
            </a:lvl5pPr>
            <a:lvl6pPr marL="2743200" lvl="5" indent="-311150">
              <a:spcBef>
                <a:spcPts val="0"/>
              </a:spcBef>
              <a:spcAft>
                <a:spcPts val="0"/>
              </a:spcAft>
              <a:buSzPts val="1300"/>
              <a:buChar char="■"/>
              <a:defRPr sz="1300"/>
            </a:lvl6pPr>
            <a:lvl7pPr marL="3200400" lvl="6" indent="-311150">
              <a:spcBef>
                <a:spcPts val="0"/>
              </a:spcBef>
              <a:spcAft>
                <a:spcPts val="0"/>
              </a:spcAft>
              <a:buSzPts val="1300"/>
              <a:buChar char="●"/>
              <a:defRPr sz="1300"/>
            </a:lvl7pPr>
            <a:lvl8pPr marL="3657600" lvl="7" indent="-311150">
              <a:spcBef>
                <a:spcPts val="0"/>
              </a:spcBef>
              <a:spcAft>
                <a:spcPts val="0"/>
              </a:spcAft>
              <a:buSzPts val="1300"/>
              <a:buChar char="○"/>
              <a:defRPr sz="1300"/>
            </a:lvl8pPr>
            <a:lvl9pPr marL="4114800" lvl="8" indent="-311150">
              <a:spcBef>
                <a:spcPts val="0"/>
              </a:spcBef>
              <a:spcAft>
                <a:spcPts val="0"/>
              </a:spcAft>
              <a:buSzPts val="1300"/>
              <a:buChar char="■"/>
              <a:defRPr sz="1300"/>
            </a:lvl9pPr>
          </a:lstStyle>
          <a:p>
            <a:endParaRPr/>
          </a:p>
        </p:txBody>
      </p:sp>
      <p:sp>
        <p:nvSpPr>
          <p:cNvPr id="36" name="Google Shape;36;p7"/>
          <p:cNvSpPr txBox="1">
            <a:spLocks noGrp="1"/>
          </p:cNvSpPr>
          <p:nvPr>
            <p:ph type="sldNum" idx="12"/>
          </p:nvPr>
        </p:nvSpPr>
        <p:spPr>
          <a:xfrm>
            <a:off x="8472458" y="4663217"/>
            <a:ext cx="548700" cy="393600"/>
          </a:xfrm>
          <a:prstGeom prst="rect">
            <a:avLst/>
          </a:prstGeom>
        </p:spPr>
        <p:txBody>
          <a:bodyPr spcFirstLastPara="1" wrap="square" lIns="93125" tIns="93125" rIns="93125" bIns="931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7"/>
        <p:cNvGrpSpPr/>
        <p:nvPr/>
      </p:nvGrpSpPr>
      <p:grpSpPr>
        <a:xfrm>
          <a:off x="0" y="0"/>
          <a:ext cx="0" cy="0"/>
          <a:chOff x="0" y="0"/>
          <a:chExt cx="0" cy="0"/>
        </a:xfrm>
      </p:grpSpPr>
      <p:sp>
        <p:nvSpPr>
          <p:cNvPr id="38" name="Google Shape;38;p8"/>
          <p:cNvSpPr/>
          <p:nvPr/>
        </p:nvSpPr>
        <p:spPr>
          <a:xfrm>
            <a:off x="0" y="5045700"/>
            <a:ext cx="9144000" cy="97500"/>
          </a:xfrm>
          <a:prstGeom prst="rect">
            <a:avLst/>
          </a:prstGeom>
          <a:solidFill>
            <a:schemeClr val="lt2"/>
          </a:solidFill>
          <a:ln>
            <a:noFill/>
          </a:ln>
        </p:spPr>
        <p:txBody>
          <a:bodyPr spcFirstLastPara="1" wrap="square" lIns="93125" tIns="93125" rIns="93125" bIns="93125" anchor="ctr" anchorCtr="0">
            <a:noAutofit/>
          </a:bodyPr>
          <a:lstStyle/>
          <a:p>
            <a:pPr marL="0" lvl="0" indent="0" algn="l" rtl="0">
              <a:spcBef>
                <a:spcPts val="0"/>
              </a:spcBef>
              <a:spcAft>
                <a:spcPts val="0"/>
              </a:spcAft>
              <a:buNone/>
            </a:pPr>
            <a:endParaRPr/>
          </a:p>
        </p:txBody>
      </p:sp>
      <p:sp>
        <p:nvSpPr>
          <p:cNvPr id="39" name="Google Shape;39;p8"/>
          <p:cNvSpPr txBox="1">
            <a:spLocks noGrp="1"/>
          </p:cNvSpPr>
          <p:nvPr>
            <p:ph type="title"/>
          </p:nvPr>
        </p:nvSpPr>
        <p:spPr>
          <a:xfrm>
            <a:off x="490250" y="450150"/>
            <a:ext cx="5879100" cy="4090800"/>
          </a:xfrm>
          <a:prstGeom prst="rect">
            <a:avLst/>
          </a:prstGeom>
        </p:spPr>
        <p:txBody>
          <a:bodyPr spcFirstLastPara="1" wrap="square" lIns="93125" tIns="93125" rIns="93125" bIns="93125" anchor="ctr" anchorCtr="0">
            <a:normAutofit/>
          </a:bodyPr>
          <a:lstStyle>
            <a:lvl1pPr lvl="0">
              <a:spcBef>
                <a:spcPts val="0"/>
              </a:spcBef>
              <a:spcAft>
                <a:spcPts val="0"/>
              </a:spcAft>
              <a:buSzPts val="4900"/>
              <a:buNone/>
              <a:defRPr sz="4900"/>
            </a:lvl1pPr>
            <a:lvl2pPr lvl="1">
              <a:spcBef>
                <a:spcPts val="0"/>
              </a:spcBef>
              <a:spcAft>
                <a:spcPts val="0"/>
              </a:spcAft>
              <a:buSzPts val="4900"/>
              <a:buNone/>
              <a:defRPr sz="4900"/>
            </a:lvl2pPr>
            <a:lvl3pPr lvl="2">
              <a:spcBef>
                <a:spcPts val="0"/>
              </a:spcBef>
              <a:spcAft>
                <a:spcPts val="0"/>
              </a:spcAft>
              <a:buSzPts val="4900"/>
              <a:buNone/>
              <a:defRPr sz="4900"/>
            </a:lvl3pPr>
            <a:lvl4pPr lvl="3">
              <a:spcBef>
                <a:spcPts val="0"/>
              </a:spcBef>
              <a:spcAft>
                <a:spcPts val="0"/>
              </a:spcAft>
              <a:buSzPts val="4900"/>
              <a:buNone/>
              <a:defRPr sz="4900"/>
            </a:lvl4pPr>
            <a:lvl5pPr lvl="4">
              <a:spcBef>
                <a:spcPts val="0"/>
              </a:spcBef>
              <a:spcAft>
                <a:spcPts val="0"/>
              </a:spcAft>
              <a:buSzPts val="4900"/>
              <a:buNone/>
              <a:defRPr sz="4900"/>
            </a:lvl5pPr>
            <a:lvl6pPr lvl="5">
              <a:spcBef>
                <a:spcPts val="0"/>
              </a:spcBef>
              <a:spcAft>
                <a:spcPts val="0"/>
              </a:spcAft>
              <a:buSzPts val="4900"/>
              <a:buNone/>
              <a:defRPr sz="4900"/>
            </a:lvl6pPr>
            <a:lvl7pPr lvl="6">
              <a:spcBef>
                <a:spcPts val="0"/>
              </a:spcBef>
              <a:spcAft>
                <a:spcPts val="0"/>
              </a:spcAft>
              <a:buSzPts val="4900"/>
              <a:buNone/>
              <a:defRPr sz="4900"/>
            </a:lvl7pPr>
            <a:lvl8pPr lvl="7">
              <a:spcBef>
                <a:spcPts val="0"/>
              </a:spcBef>
              <a:spcAft>
                <a:spcPts val="0"/>
              </a:spcAft>
              <a:buSzPts val="4900"/>
              <a:buNone/>
              <a:defRPr sz="4900"/>
            </a:lvl8pPr>
            <a:lvl9pPr lvl="8">
              <a:spcBef>
                <a:spcPts val="0"/>
              </a:spcBef>
              <a:spcAft>
                <a:spcPts val="0"/>
              </a:spcAft>
              <a:buSzPts val="4900"/>
              <a:buNone/>
              <a:defRPr sz="4900"/>
            </a:lvl9pPr>
          </a:lstStyle>
          <a:p>
            <a:endParaRPr/>
          </a:p>
        </p:txBody>
      </p:sp>
      <p:sp>
        <p:nvSpPr>
          <p:cNvPr id="40" name="Google Shape;40;p8"/>
          <p:cNvSpPr txBox="1">
            <a:spLocks noGrp="1"/>
          </p:cNvSpPr>
          <p:nvPr>
            <p:ph type="sldNum" idx="12"/>
          </p:nvPr>
        </p:nvSpPr>
        <p:spPr>
          <a:xfrm>
            <a:off x="8472458" y="4663217"/>
            <a:ext cx="548700" cy="393600"/>
          </a:xfrm>
          <a:prstGeom prst="rect">
            <a:avLst/>
          </a:prstGeom>
        </p:spPr>
        <p:txBody>
          <a:bodyPr spcFirstLastPara="1" wrap="square" lIns="93125" tIns="93125" rIns="93125" bIns="931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p9"/>
          <p:cNvSpPr/>
          <p:nvPr/>
        </p:nvSpPr>
        <p:spPr>
          <a:xfrm>
            <a:off x="4572000" y="-25"/>
            <a:ext cx="4572300" cy="5143500"/>
          </a:xfrm>
          <a:prstGeom prst="rect">
            <a:avLst/>
          </a:prstGeom>
          <a:solidFill>
            <a:schemeClr val="lt2"/>
          </a:solidFill>
          <a:ln>
            <a:noFill/>
          </a:ln>
        </p:spPr>
        <p:txBody>
          <a:bodyPr spcFirstLastPara="1" wrap="square" lIns="93125" tIns="93125" rIns="93125" bIns="93125" anchor="ctr" anchorCtr="0">
            <a:noAutofit/>
          </a:bodyPr>
          <a:lstStyle/>
          <a:p>
            <a:pPr marL="0" lvl="0" indent="0" algn="l" rtl="0">
              <a:spcBef>
                <a:spcPts val="0"/>
              </a:spcBef>
              <a:spcAft>
                <a:spcPts val="0"/>
              </a:spcAft>
              <a:buNone/>
            </a:pPr>
            <a:endParaRPr/>
          </a:p>
        </p:txBody>
      </p:sp>
      <p:cxnSp>
        <p:nvCxnSpPr>
          <p:cNvPr id="43" name="Google Shape;43;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4" name="Google Shape;44;p9"/>
          <p:cNvSpPr txBox="1">
            <a:spLocks noGrp="1"/>
          </p:cNvSpPr>
          <p:nvPr>
            <p:ph type="title"/>
          </p:nvPr>
        </p:nvSpPr>
        <p:spPr>
          <a:xfrm>
            <a:off x="265500" y="929275"/>
            <a:ext cx="4045200" cy="1786200"/>
          </a:xfrm>
          <a:prstGeom prst="rect">
            <a:avLst/>
          </a:prstGeom>
        </p:spPr>
        <p:txBody>
          <a:bodyPr spcFirstLastPara="1" wrap="square" lIns="93125" tIns="93125" rIns="93125" bIns="93125" anchor="b" anchorCtr="0">
            <a:normAutofit/>
          </a:bodyPr>
          <a:lstStyle>
            <a:lvl1pPr lvl="0" algn="ctr">
              <a:spcBef>
                <a:spcPts val="0"/>
              </a:spcBef>
              <a:spcAft>
                <a:spcPts val="0"/>
              </a:spcAft>
              <a:buClr>
                <a:schemeClr val="lt2"/>
              </a:buClr>
              <a:buSzPts val="4400"/>
              <a:buNone/>
              <a:defRPr>
                <a:solidFill>
                  <a:schemeClr val="lt2"/>
                </a:solidFill>
              </a:defRPr>
            </a:lvl1pPr>
            <a:lvl2pPr lvl="1" algn="ctr">
              <a:spcBef>
                <a:spcPts val="0"/>
              </a:spcBef>
              <a:spcAft>
                <a:spcPts val="0"/>
              </a:spcAft>
              <a:buClr>
                <a:schemeClr val="lt2"/>
              </a:buClr>
              <a:buSzPts val="4400"/>
              <a:buNone/>
              <a:defRPr>
                <a:solidFill>
                  <a:schemeClr val="lt2"/>
                </a:solidFill>
              </a:defRPr>
            </a:lvl2pPr>
            <a:lvl3pPr lvl="2" algn="ctr">
              <a:spcBef>
                <a:spcPts val="0"/>
              </a:spcBef>
              <a:spcAft>
                <a:spcPts val="0"/>
              </a:spcAft>
              <a:buClr>
                <a:schemeClr val="lt2"/>
              </a:buClr>
              <a:buSzPts val="4400"/>
              <a:buNone/>
              <a:defRPr>
                <a:solidFill>
                  <a:schemeClr val="lt2"/>
                </a:solidFill>
              </a:defRPr>
            </a:lvl3pPr>
            <a:lvl4pPr lvl="3" algn="ctr">
              <a:spcBef>
                <a:spcPts val="0"/>
              </a:spcBef>
              <a:spcAft>
                <a:spcPts val="0"/>
              </a:spcAft>
              <a:buClr>
                <a:schemeClr val="lt2"/>
              </a:buClr>
              <a:buSzPts val="4400"/>
              <a:buNone/>
              <a:defRPr>
                <a:solidFill>
                  <a:schemeClr val="lt2"/>
                </a:solidFill>
              </a:defRPr>
            </a:lvl4pPr>
            <a:lvl5pPr lvl="4" algn="ctr">
              <a:spcBef>
                <a:spcPts val="0"/>
              </a:spcBef>
              <a:spcAft>
                <a:spcPts val="0"/>
              </a:spcAft>
              <a:buClr>
                <a:schemeClr val="lt2"/>
              </a:buClr>
              <a:buSzPts val="4400"/>
              <a:buNone/>
              <a:defRPr>
                <a:solidFill>
                  <a:schemeClr val="lt2"/>
                </a:solidFill>
              </a:defRPr>
            </a:lvl5pPr>
            <a:lvl6pPr lvl="5" algn="ctr">
              <a:spcBef>
                <a:spcPts val="0"/>
              </a:spcBef>
              <a:spcAft>
                <a:spcPts val="0"/>
              </a:spcAft>
              <a:buClr>
                <a:schemeClr val="lt2"/>
              </a:buClr>
              <a:buSzPts val="4400"/>
              <a:buNone/>
              <a:defRPr>
                <a:solidFill>
                  <a:schemeClr val="lt2"/>
                </a:solidFill>
              </a:defRPr>
            </a:lvl6pPr>
            <a:lvl7pPr lvl="6" algn="ctr">
              <a:spcBef>
                <a:spcPts val="0"/>
              </a:spcBef>
              <a:spcAft>
                <a:spcPts val="0"/>
              </a:spcAft>
              <a:buClr>
                <a:schemeClr val="lt2"/>
              </a:buClr>
              <a:buSzPts val="4400"/>
              <a:buNone/>
              <a:defRPr>
                <a:solidFill>
                  <a:schemeClr val="lt2"/>
                </a:solidFill>
              </a:defRPr>
            </a:lvl7pPr>
            <a:lvl8pPr lvl="7" algn="ctr">
              <a:spcBef>
                <a:spcPts val="0"/>
              </a:spcBef>
              <a:spcAft>
                <a:spcPts val="0"/>
              </a:spcAft>
              <a:buClr>
                <a:schemeClr val="lt2"/>
              </a:buClr>
              <a:buSzPts val="4400"/>
              <a:buNone/>
              <a:defRPr>
                <a:solidFill>
                  <a:schemeClr val="lt2"/>
                </a:solidFill>
              </a:defRPr>
            </a:lvl8pPr>
            <a:lvl9pPr lvl="8" algn="ctr">
              <a:spcBef>
                <a:spcPts val="0"/>
              </a:spcBef>
              <a:spcAft>
                <a:spcPts val="0"/>
              </a:spcAft>
              <a:buClr>
                <a:schemeClr val="lt2"/>
              </a:buClr>
              <a:buSzPts val="4400"/>
              <a:buNone/>
              <a:defRPr>
                <a:solidFill>
                  <a:schemeClr val="lt2"/>
                </a:solidFill>
              </a:defRPr>
            </a:lvl9pPr>
          </a:lstStyle>
          <a:p>
            <a:endParaRPr/>
          </a:p>
        </p:txBody>
      </p:sp>
      <p:sp>
        <p:nvSpPr>
          <p:cNvPr id="45" name="Google Shape;45;p9"/>
          <p:cNvSpPr txBox="1">
            <a:spLocks noGrp="1"/>
          </p:cNvSpPr>
          <p:nvPr>
            <p:ph type="subTitle" idx="1"/>
          </p:nvPr>
        </p:nvSpPr>
        <p:spPr>
          <a:xfrm>
            <a:off x="265500" y="2769001"/>
            <a:ext cx="4045200" cy="1573800"/>
          </a:xfrm>
          <a:prstGeom prst="rect">
            <a:avLst/>
          </a:prstGeom>
        </p:spPr>
        <p:txBody>
          <a:bodyPr spcFirstLastPara="1" wrap="square" lIns="93125" tIns="93125" rIns="93125" bIns="93125" anchor="t" anchorCtr="0">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a:endParaRPr/>
          </a:p>
        </p:txBody>
      </p:sp>
      <p:sp>
        <p:nvSpPr>
          <p:cNvPr id="46" name="Google Shape;46;p9"/>
          <p:cNvSpPr txBox="1">
            <a:spLocks noGrp="1"/>
          </p:cNvSpPr>
          <p:nvPr>
            <p:ph type="body" idx="2"/>
          </p:nvPr>
        </p:nvSpPr>
        <p:spPr>
          <a:xfrm>
            <a:off x="4939500" y="724200"/>
            <a:ext cx="3836700" cy="3694800"/>
          </a:xfrm>
          <a:prstGeom prst="rect">
            <a:avLst/>
          </a:prstGeom>
        </p:spPr>
        <p:txBody>
          <a:bodyPr spcFirstLastPara="1" wrap="square" lIns="93125" tIns="93125" rIns="93125" bIns="931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23850">
              <a:spcBef>
                <a:spcPts val="0"/>
              </a:spcBef>
              <a:spcAft>
                <a:spcPts val="0"/>
              </a:spcAft>
              <a:buClr>
                <a:schemeClr val="lt1"/>
              </a:buClr>
              <a:buSzPts val="1500"/>
              <a:buChar char="○"/>
              <a:defRPr>
                <a:solidFill>
                  <a:schemeClr val="lt1"/>
                </a:solidFill>
              </a:defRPr>
            </a:lvl2pPr>
            <a:lvl3pPr marL="1371600" lvl="2" indent="-323850">
              <a:spcBef>
                <a:spcPts val="0"/>
              </a:spcBef>
              <a:spcAft>
                <a:spcPts val="0"/>
              </a:spcAft>
              <a:buClr>
                <a:schemeClr val="lt1"/>
              </a:buClr>
              <a:buSzPts val="1500"/>
              <a:buChar char="■"/>
              <a:defRPr>
                <a:solidFill>
                  <a:schemeClr val="lt1"/>
                </a:solidFill>
              </a:defRPr>
            </a:lvl3pPr>
            <a:lvl4pPr marL="1828800" lvl="3" indent="-323850">
              <a:spcBef>
                <a:spcPts val="0"/>
              </a:spcBef>
              <a:spcAft>
                <a:spcPts val="0"/>
              </a:spcAft>
              <a:buClr>
                <a:schemeClr val="lt1"/>
              </a:buClr>
              <a:buSzPts val="1500"/>
              <a:buChar char="●"/>
              <a:defRPr>
                <a:solidFill>
                  <a:schemeClr val="lt1"/>
                </a:solidFill>
              </a:defRPr>
            </a:lvl4pPr>
            <a:lvl5pPr marL="2286000" lvl="4" indent="-323850">
              <a:spcBef>
                <a:spcPts val="0"/>
              </a:spcBef>
              <a:spcAft>
                <a:spcPts val="0"/>
              </a:spcAft>
              <a:buClr>
                <a:schemeClr val="lt1"/>
              </a:buClr>
              <a:buSzPts val="1500"/>
              <a:buChar char="○"/>
              <a:defRPr>
                <a:solidFill>
                  <a:schemeClr val="lt1"/>
                </a:solidFill>
              </a:defRPr>
            </a:lvl5pPr>
            <a:lvl6pPr marL="2743200" lvl="5" indent="-323850">
              <a:spcBef>
                <a:spcPts val="0"/>
              </a:spcBef>
              <a:spcAft>
                <a:spcPts val="0"/>
              </a:spcAft>
              <a:buClr>
                <a:schemeClr val="lt1"/>
              </a:buClr>
              <a:buSzPts val="1500"/>
              <a:buChar char="■"/>
              <a:defRPr>
                <a:solidFill>
                  <a:schemeClr val="lt1"/>
                </a:solidFill>
              </a:defRPr>
            </a:lvl6pPr>
            <a:lvl7pPr marL="3200400" lvl="6" indent="-323850">
              <a:spcBef>
                <a:spcPts val="0"/>
              </a:spcBef>
              <a:spcAft>
                <a:spcPts val="0"/>
              </a:spcAft>
              <a:buClr>
                <a:schemeClr val="lt1"/>
              </a:buClr>
              <a:buSzPts val="1500"/>
              <a:buChar char="●"/>
              <a:defRPr>
                <a:solidFill>
                  <a:schemeClr val="lt1"/>
                </a:solidFill>
              </a:defRPr>
            </a:lvl7pPr>
            <a:lvl8pPr marL="3657600" lvl="7" indent="-323850">
              <a:spcBef>
                <a:spcPts val="0"/>
              </a:spcBef>
              <a:spcAft>
                <a:spcPts val="0"/>
              </a:spcAft>
              <a:buClr>
                <a:schemeClr val="lt1"/>
              </a:buClr>
              <a:buSzPts val="1500"/>
              <a:buChar char="○"/>
              <a:defRPr>
                <a:solidFill>
                  <a:schemeClr val="lt1"/>
                </a:solidFill>
              </a:defRPr>
            </a:lvl8pPr>
            <a:lvl9pPr marL="4114800" lvl="8" indent="-323850">
              <a:spcBef>
                <a:spcPts val="0"/>
              </a:spcBef>
              <a:spcAft>
                <a:spcPts val="0"/>
              </a:spcAft>
              <a:buClr>
                <a:schemeClr val="lt1"/>
              </a:buClr>
              <a:buSzPts val="1500"/>
              <a:buChar char="■"/>
              <a:defRPr>
                <a:solidFill>
                  <a:schemeClr val="lt1"/>
                </a:solidFill>
              </a:defRPr>
            </a:lvl9pPr>
          </a:lstStyle>
          <a:p>
            <a:endParaRPr/>
          </a:p>
        </p:txBody>
      </p:sp>
      <p:sp>
        <p:nvSpPr>
          <p:cNvPr id="47" name="Google Shape;47;p9"/>
          <p:cNvSpPr txBox="1">
            <a:spLocks noGrp="1"/>
          </p:cNvSpPr>
          <p:nvPr>
            <p:ph type="sldNum" idx="12"/>
          </p:nvPr>
        </p:nvSpPr>
        <p:spPr>
          <a:xfrm>
            <a:off x="8472458" y="4663217"/>
            <a:ext cx="548700" cy="393600"/>
          </a:xfrm>
          <a:prstGeom prst="rect">
            <a:avLst/>
          </a:prstGeom>
        </p:spPr>
        <p:txBody>
          <a:bodyPr spcFirstLastPara="1" wrap="square" lIns="93125" tIns="93125" rIns="93125" bIns="931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319500" y="4218925"/>
            <a:ext cx="5998500" cy="598800"/>
          </a:xfrm>
          <a:prstGeom prst="rect">
            <a:avLst/>
          </a:prstGeom>
        </p:spPr>
        <p:txBody>
          <a:bodyPr spcFirstLastPara="1" wrap="square" lIns="93125" tIns="93125" rIns="93125" bIns="93125" anchor="ctr" anchorCtr="0">
            <a:normAutofit/>
          </a:bodyPr>
          <a:lstStyle>
            <a:lvl1pPr marL="457200" lvl="0" indent="-2286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a:endParaRPr/>
          </a:p>
        </p:txBody>
      </p:sp>
      <p:sp>
        <p:nvSpPr>
          <p:cNvPr id="50" name="Google Shape;50;p10"/>
          <p:cNvSpPr txBox="1">
            <a:spLocks noGrp="1"/>
          </p:cNvSpPr>
          <p:nvPr>
            <p:ph type="sldNum" idx="12"/>
          </p:nvPr>
        </p:nvSpPr>
        <p:spPr>
          <a:xfrm>
            <a:off x="8472458" y="4663217"/>
            <a:ext cx="548700" cy="393600"/>
          </a:xfrm>
          <a:prstGeom prst="rect">
            <a:avLst/>
          </a:prstGeom>
        </p:spPr>
        <p:txBody>
          <a:bodyPr spcFirstLastPara="1" wrap="square" lIns="93125" tIns="93125" rIns="93125" bIns="931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lux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315925"/>
            <a:ext cx="8520300" cy="831000"/>
          </a:xfrm>
          <a:prstGeom prst="rect">
            <a:avLst/>
          </a:prstGeom>
          <a:noFill/>
          <a:ln>
            <a:noFill/>
          </a:ln>
        </p:spPr>
        <p:txBody>
          <a:bodyPr spcFirstLastPara="1" wrap="square" lIns="93125" tIns="93125" rIns="93125" bIns="93125" anchor="b" anchorCtr="0">
            <a:normAutofit/>
          </a:bodyPr>
          <a:lstStyle>
            <a:lvl1pPr lvl="0">
              <a:spcBef>
                <a:spcPts val="0"/>
              </a:spcBef>
              <a:spcAft>
                <a:spcPts val="0"/>
              </a:spcAft>
              <a:buClr>
                <a:schemeClr val="dk1"/>
              </a:buClr>
              <a:buSzPts val="4400"/>
              <a:buFont typeface="Economica"/>
              <a:buNone/>
              <a:defRPr sz="4400">
                <a:solidFill>
                  <a:schemeClr val="dk1"/>
                </a:solidFill>
                <a:latin typeface="Economica"/>
                <a:ea typeface="Economica"/>
                <a:cs typeface="Economica"/>
                <a:sym typeface="Economica"/>
              </a:defRPr>
            </a:lvl1pPr>
            <a:lvl2pPr lvl="1">
              <a:spcBef>
                <a:spcPts val="0"/>
              </a:spcBef>
              <a:spcAft>
                <a:spcPts val="0"/>
              </a:spcAft>
              <a:buClr>
                <a:schemeClr val="dk1"/>
              </a:buClr>
              <a:buSzPts val="4400"/>
              <a:buFont typeface="Economica"/>
              <a:buNone/>
              <a:defRPr sz="4400">
                <a:solidFill>
                  <a:schemeClr val="dk1"/>
                </a:solidFill>
                <a:latin typeface="Economica"/>
                <a:ea typeface="Economica"/>
                <a:cs typeface="Economica"/>
                <a:sym typeface="Economica"/>
              </a:defRPr>
            </a:lvl2pPr>
            <a:lvl3pPr lvl="2">
              <a:spcBef>
                <a:spcPts val="0"/>
              </a:spcBef>
              <a:spcAft>
                <a:spcPts val="0"/>
              </a:spcAft>
              <a:buClr>
                <a:schemeClr val="dk1"/>
              </a:buClr>
              <a:buSzPts val="4400"/>
              <a:buFont typeface="Economica"/>
              <a:buNone/>
              <a:defRPr sz="4400">
                <a:solidFill>
                  <a:schemeClr val="dk1"/>
                </a:solidFill>
                <a:latin typeface="Economica"/>
                <a:ea typeface="Economica"/>
                <a:cs typeface="Economica"/>
                <a:sym typeface="Economica"/>
              </a:defRPr>
            </a:lvl3pPr>
            <a:lvl4pPr lvl="3">
              <a:spcBef>
                <a:spcPts val="0"/>
              </a:spcBef>
              <a:spcAft>
                <a:spcPts val="0"/>
              </a:spcAft>
              <a:buClr>
                <a:schemeClr val="dk1"/>
              </a:buClr>
              <a:buSzPts val="4400"/>
              <a:buFont typeface="Economica"/>
              <a:buNone/>
              <a:defRPr sz="4400">
                <a:solidFill>
                  <a:schemeClr val="dk1"/>
                </a:solidFill>
                <a:latin typeface="Economica"/>
                <a:ea typeface="Economica"/>
                <a:cs typeface="Economica"/>
                <a:sym typeface="Economica"/>
              </a:defRPr>
            </a:lvl4pPr>
            <a:lvl5pPr lvl="4">
              <a:spcBef>
                <a:spcPts val="0"/>
              </a:spcBef>
              <a:spcAft>
                <a:spcPts val="0"/>
              </a:spcAft>
              <a:buClr>
                <a:schemeClr val="dk1"/>
              </a:buClr>
              <a:buSzPts val="4400"/>
              <a:buFont typeface="Economica"/>
              <a:buNone/>
              <a:defRPr sz="4400">
                <a:solidFill>
                  <a:schemeClr val="dk1"/>
                </a:solidFill>
                <a:latin typeface="Economica"/>
                <a:ea typeface="Economica"/>
                <a:cs typeface="Economica"/>
                <a:sym typeface="Economica"/>
              </a:defRPr>
            </a:lvl5pPr>
            <a:lvl6pPr lvl="5">
              <a:spcBef>
                <a:spcPts val="0"/>
              </a:spcBef>
              <a:spcAft>
                <a:spcPts val="0"/>
              </a:spcAft>
              <a:buClr>
                <a:schemeClr val="dk1"/>
              </a:buClr>
              <a:buSzPts val="4400"/>
              <a:buFont typeface="Economica"/>
              <a:buNone/>
              <a:defRPr sz="4400">
                <a:solidFill>
                  <a:schemeClr val="dk1"/>
                </a:solidFill>
                <a:latin typeface="Economica"/>
                <a:ea typeface="Economica"/>
                <a:cs typeface="Economica"/>
                <a:sym typeface="Economica"/>
              </a:defRPr>
            </a:lvl6pPr>
            <a:lvl7pPr lvl="6">
              <a:spcBef>
                <a:spcPts val="0"/>
              </a:spcBef>
              <a:spcAft>
                <a:spcPts val="0"/>
              </a:spcAft>
              <a:buClr>
                <a:schemeClr val="dk1"/>
              </a:buClr>
              <a:buSzPts val="4400"/>
              <a:buFont typeface="Economica"/>
              <a:buNone/>
              <a:defRPr sz="4400">
                <a:solidFill>
                  <a:schemeClr val="dk1"/>
                </a:solidFill>
                <a:latin typeface="Economica"/>
                <a:ea typeface="Economica"/>
                <a:cs typeface="Economica"/>
                <a:sym typeface="Economica"/>
              </a:defRPr>
            </a:lvl7pPr>
            <a:lvl8pPr lvl="7">
              <a:spcBef>
                <a:spcPts val="0"/>
              </a:spcBef>
              <a:spcAft>
                <a:spcPts val="0"/>
              </a:spcAft>
              <a:buClr>
                <a:schemeClr val="dk1"/>
              </a:buClr>
              <a:buSzPts val="4400"/>
              <a:buFont typeface="Economica"/>
              <a:buNone/>
              <a:defRPr sz="4400">
                <a:solidFill>
                  <a:schemeClr val="dk1"/>
                </a:solidFill>
                <a:latin typeface="Economica"/>
                <a:ea typeface="Economica"/>
                <a:cs typeface="Economica"/>
                <a:sym typeface="Economica"/>
              </a:defRPr>
            </a:lvl8pPr>
            <a:lvl9pPr lvl="8">
              <a:spcBef>
                <a:spcPts val="0"/>
              </a:spcBef>
              <a:spcAft>
                <a:spcPts val="0"/>
              </a:spcAft>
              <a:buClr>
                <a:schemeClr val="dk1"/>
              </a:buClr>
              <a:buSzPts val="4400"/>
              <a:buFont typeface="Economica"/>
              <a:buNone/>
              <a:defRPr sz="4400">
                <a:solidFill>
                  <a:schemeClr val="dk1"/>
                </a:solidFill>
                <a:latin typeface="Economica"/>
                <a:ea typeface="Economica"/>
                <a:cs typeface="Economica"/>
                <a:sym typeface="Economica"/>
              </a:defRPr>
            </a:lvl9pPr>
          </a:lstStyle>
          <a:p>
            <a:endParaRPr/>
          </a:p>
        </p:txBody>
      </p:sp>
      <p:sp>
        <p:nvSpPr>
          <p:cNvPr id="7" name="Google Shape;7;p1"/>
          <p:cNvSpPr txBox="1">
            <a:spLocks noGrp="1"/>
          </p:cNvSpPr>
          <p:nvPr>
            <p:ph type="body" idx="1"/>
          </p:nvPr>
        </p:nvSpPr>
        <p:spPr>
          <a:xfrm>
            <a:off x="311700" y="1225225"/>
            <a:ext cx="8520300" cy="3353700"/>
          </a:xfrm>
          <a:prstGeom prst="rect">
            <a:avLst/>
          </a:prstGeom>
          <a:noFill/>
          <a:ln>
            <a:noFill/>
          </a:ln>
        </p:spPr>
        <p:txBody>
          <a:bodyPr spcFirstLastPara="1" wrap="square" lIns="93125" tIns="93125" rIns="93125" bIns="93125" anchor="t" anchorCtr="0">
            <a:normAutofit/>
          </a:bodyPr>
          <a:lstStyle>
            <a:lvl1pPr marL="457200" lvl="0" indent="-3429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marL="914400" lvl="1" indent="-323850">
              <a:lnSpc>
                <a:spcPct val="115000"/>
              </a:lnSpc>
              <a:spcBef>
                <a:spcPts val="0"/>
              </a:spcBef>
              <a:spcAft>
                <a:spcPts val="0"/>
              </a:spcAft>
              <a:buClr>
                <a:schemeClr val="dk1"/>
              </a:buClr>
              <a:buSzPts val="1500"/>
              <a:buFont typeface="Open Sans"/>
              <a:buChar char="○"/>
              <a:defRPr sz="1500">
                <a:solidFill>
                  <a:schemeClr val="dk1"/>
                </a:solidFill>
                <a:latin typeface="Open Sans"/>
                <a:ea typeface="Open Sans"/>
                <a:cs typeface="Open Sans"/>
                <a:sym typeface="Open Sans"/>
              </a:defRPr>
            </a:lvl2pPr>
            <a:lvl3pPr marL="1371600" lvl="2" indent="-323850">
              <a:lnSpc>
                <a:spcPct val="115000"/>
              </a:lnSpc>
              <a:spcBef>
                <a:spcPts val="0"/>
              </a:spcBef>
              <a:spcAft>
                <a:spcPts val="0"/>
              </a:spcAft>
              <a:buClr>
                <a:schemeClr val="dk1"/>
              </a:buClr>
              <a:buSzPts val="1500"/>
              <a:buFont typeface="Open Sans"/>
              <a:buChar char="■"/>
              <a:defRPr sz="1500">
                <a:solidFill>
                  <a:schemeClr val="dk1"/>
                </a:solidFill>
                <a:latin typeface="Open Sans"/>
                <a:ea typeface="Open Sans"/>
                <a:cs typeface="Open Sans"/>
                <a:sym typeface="Open Sans"/>
              </a:defRPr>
            </a:lvl3pPr>
            <a:lvl4pPr marL="1828800" lvl="3" indent="-323850">
              <a:lnSpc>
                <a:spcPct val="115000"/>
              </a:lnSpc>
              <a:spcBef>
                <a:spcPts val="0"/>
              </a:spcBef>
              <a:spcAft>
                <a:spcPts val="0"/>
              </a:spcAft>
              <a:buClr>
                <a:schemeClr val="dk1"/>
              </a:buClr>
              <a:buSzPts val="1500"/>
              <a:buFont typeface="Open Sans"/>
              <a:buChar char="●"/>
              <a:defRPr sz="1500">
                <a:solidFill>
                  <a:schemeClr val="dk1"/>
                </a:solidFill>
                <a:latin typeface="Open Sans"/>
                <a:ea typeface="Open Sans"/>
                <a:cs typeface="Open Sans"/>
                <a:sym typeface="Open Sans"/>
              </a:defRPr>
            </a:lvl4pPr>
            <a:lvl5pPr marL="2286000" lvl="4" indent="-323850">
              <a:lnSpc>
                <a:spcPct val="115000"/>
              </a:lnSpc>
              <a:spcBef>
                <a:spcPts val="0"/>
              </a:spcBef>
              <a:spcAft>
                <a:spcPts val="0"/>
              </a:spcAft>
              <a:buClr>
                <a:schemeClr val="dk1"/>
              </a:buClr>
              <a:buSzPts val="1500"/>
              <a:buFont typeface="Open Sans"/>
              <a:buChar char="○"/>
              <a:defRPr sz="1500">
                <a:solidFill>
                  <a:schemeClr val="dk1"/>
                </a:solidFill>
                <a:latin typeface="Open Sans"/>
                <a:ea typeface="Open Sans"/>
                <a:cs typeface="Open Sans"/>
                <a:sym typeface="Open Sans"/>
              </a:defRPr>
            </a:lvl5pPr>
            <a:lvl6pPr marL="2743200" lvl="5" indent="-323850">
              <a:lnSpc>
                <a:spcPct val="115000"/>
              </a:lnSpc>
              <a:spcBef>
                <a:spcPts val="0"/>
              </a:spcBef>
              <a:spcAft>
                <a:spcPts val="0"/>
              </a:spcAft>
              <a:buClr>
                <a:schemeClr val="dk1"/>
              </a:buClr>
              <a:buSzPts val="1500"/>
              <a:buFont typeface="Open Sans"/>
              <a:buChar char="■"/>
              <a:defRPr sz="1500">
                <a:solidFill>
                  <a:schemeClr val="dk1"/>
                </a:solidFill>
                <a:latin typeface="Open Sans"/>
                <a:ea typeface="Open Sans"/>
                <a:cs typeface="Open Sans"/>
                <a:sym typeface="Open Sans"/>
              </a:defRPr>
            </a:lvl6pPr>
            <a:lvl7pPr marL="3200400" lvl="6" indent="-323850">
              <a:lnSpc>
                <a:spcPct val="115000"/>
              </a:lnSpc>
              <a:spcBef>
                <a:spcPts val="0"/>
              </a:spcBef>
              <a:spcAft>
                <a:spcPts val="0"/>
              </a:spcAft>
              <a:buClr>
                <a:schemeClr val="dk1"/>
              </a:buClr>
              <a:buSzPts val="1500"/>
              <a:buFont typeface="Open Sans"/>
              <a:buChar char="●"/>
              <a:defRPr sz="1500">
                <a:solidFill>
                  <a:schemeClr val="dk1"/>
                </a:solidFill>
                <a:latin typeface="Open Sans"/>
                <a:ea typeface="Open Sans"/>
                <a:cs typeface="Open Sans"/>
                <a:sym typeface="Open Sans"/>
              </a:defRPr>
            </a:lvl7pPr>
            <a:lvl8pPr marL="3657600" lvl="7" indent="-323850">
              <a:lnSpc>
                <a:spcPct val="115000"/>
              </a:lnSpc>
              <a:spcBef>
                <a:spcPts val="0"/>
              </a:spcBef>
              <a:spcAft>
                <a:spcPts val="0"/>
              </a:spcAft>
              <a:buClr>
                <a:schemeClr val="dk1"/>
              </a:buClr>
              <a:buSzPts val="1500"/>
              <a:buFont typeface="Open Sans"/>
              <a:buChar char="○"/>
              <a:defRPr sz="1500">
                <a:solidFill>
                  <a:schemeClr val="dk1"/>
                </a:solidFill>
                <a:latin typeface="Open Sans"/>
                <a:ea typeface="Open Sans"/>
                <a:cs typeface="Open Sans"/>
                <a:sym typeface="Open Sans"/>
              </a:defRPr>
            </a:lvl8pPr>
            <a:lvl9pPr marL="4114800" lvl="8" indent="-323850">
              <a:lnSpc>
                <a:spcPct val="115000"/>
              </a:lnSpc>
              <a:spcBef>
                <a:spcPts val="0"/>
              </a:spcBef>
              <a:spcAft>
                <a:spcPts val="0"/>
              </a:spcAft>
              <a:buClr>
                <a:schemeClr val="dk1"/>
              </a:buClr>
              <a:buSzPts val="1500"/>
              <a:buFont typeface="Open Sans"/>
              <a:buChar char="■"/>
              <a:defRPr sz="1500">
                <a:solidFill>
                  <a:schemeClr val="dk1"/>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3125" tIns="93125" rIns="93125" bIns="93125" anchor="ctr" anchorCtr="0">
            <a:normAutofit/>
          </a:bodyPr>
          <a:lstStyle>
            <a:lvl1pPr lvl="0" algn="r">
              <a:buNone/>
              <a:defRPr sz="1100">
                <a:solidFill>
                  <a:schemeClr val="dk1"/>
                </a:solidFill>
                <a:latin typeface="Economica"/>
                <a:ea typeface="Economica"/>
                <a:cs typeface="Economica"/>
                <a:sym typeface="Economica"/>
              </a:defRPr>
            </a:lvl1pPr>
            <a:lvl2pPr lvl="1" algn="r">
              <a:buNone/>
              <a:defRPr sz="1100">
                <a:solidFill>
                  <a:schemeClr val="dk1"/>
                </a:solidFill>
                <a:latin typeface="Economica"/>
                <a:ea typeface="Economica"/>
                <a:cs typeface="Economica"/>
                <a:sym typeface="Economica"/>
              </a:defRPr>
            </a:lvl2pPr>
            <a:lvl3pPr lvl="2" algn="r">
              <a:buNone/>
              <a:defRPr sz="1100">
                <a:solidFill>
                  <a:schemeClr val="dk1"/>
                </a:solidFill>
                <a:latin typeface="Economica"/>
                <a:ea typeface="Economica"/>
                <a:cs typeface="Economica"/>
                <a:sym typeface="Economica"/>
              </a:defRPr>
            </a:lvl3pPr>
            <a:lvl4pPr lvl="3" algn="r">
              <a:buNone/>
              <a:defRPr sz="1100">
                <a:solidFill>
                  <a:schemeClr val="dk1"/>
                </a:solidFill>
                <a:latin typeface="Economica"/>
                <a:ea typeface="Economica"/>
                <a:cs typeface="Economica"/>
                <a:sym typeface="Economica"/>
              </a:defRPr>
            </a:lvl4pPr>
            <a:lvl5pPr lvl="4" algn="r">
              <a:buNone/>
              <a:defRPr sz="1100">
                <a:solidFill>
                  <a:schemeClr val="dk1"/>
                </a:solidFill>
                <a:latin typeface="Economica"/>
                <a:ea typeface="Economica"/>
                <a:cs typeface="Economica"/>
                <a:sym typeface="Economica"/>
              </a:defRPr>
            </a:lvl5pPr>
            <a:lvl6pPr lvl="5" algn="r">
              <a:buNone/>
              <a:defRPr sz="1100">
                <a:solidFill>
                  <a:schemeClr val="dk1"/>
                </a:solidFill>
                <a:latin typeface="Economica"/>
                <a:ea typeface="Economica"/>
                <a:cs typeface="Economica"/>
                <a:sym typeface="Economica"/>
              </a:defRPr>
            </a:lvl6pPr>
            <a:lvl7pPr lvl="6" algn="r">
              <a:buNone/>
              <a:defRPr sz="1100">
                <a:solidFill>
                  <a:schemeClr val="dk1"/>
                </a:solidFill>
                <a:latin typeface="Economica"/>
                <a:ea typeface="Economica"/>
                <a:cs typeface="Economica"/>
                <a:sym typeface="Economica"/>
              </a:defRPr>
            </a:lvl7pPr>
            <a:lvl8pPr lvl="7" algn="r">
              <a:buNone/>
              <a:defRPr sz="1100">
                <a:solidFill>
                  <a:schemeClr val="dk1"/>
                </a:solidFill>
                <a:latin typeface="Economica"/>
                <a:ea typeface="Economica"/>
                <a:cs typeface="Economica"/>
                <a:sym typeface="Economica"/>
              </a:defRPr>
            </a:lvl8pPr>
            <a:lvl9pPr lvl="8" algn="r">
              <a:buNone/>
              <a:defRPr sz="1100">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12.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1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13.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13.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5.xml"/><Relationship Id="rId1" Type="http://schemas.openxmlformats.org/officeDocument/2006/relationships/slideLayout" Target="../slideLayouts/slideLayout13.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6.xml"/><Relationship Id="rId1" Type="http://schemas.openxmlformats.org/officeDocument/2006/relationships/slideLayout" Target="../slideLayouts/slideLayout13.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7.xml"/><Relationship Id="rId1" Type="http://schemas.openxmlformats.org/officeDocument/2006/relationships/slideLayout" Target="../slideLayouts/slideLayout1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8.xml"/><Relationship Id="rId1" Type="http://schemas.openxmlformats.org/officeDocument/2006/relationships/slideLayout" Target="../slideLayouts/slideLayout1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2.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7"/>
          <p:cNvSpPr txBox="1">
            <a:spLocks noGrp="1"/>
          </p:cNvSpPr>
          <p:nvPr>
            <p:ph type="ctrTitle"/>
          </p:nvPr>
        </p:nvSpPr>
        <p:spPr>
          <a:xfrm>
            <a:off x="3044700" y="1444255"/>
            <a:ext cx="3054300" cy="1537500"/>
          </a:xfrm>
          <a:prstGeom prst="rect">
            <a:avLst/>
          </a:prstGeom>
        </p:spPr>
        <p:txBody>
          <a:bodyPr spcFirstLastPara="1" wrap="square" lIns="93125" tIns="93125" rIns="93125" bIns="93125" anchor="b" anchorCtr="0">
            <a:normAutofit/>
          </a:bodyPr>
          <a:lstStyle/>
          <a:p>
            <a:pPr marL="0" lvl="0" indent="0" algn="ctr" rtl="0">
              <a:spcBef>
                <a:spcPts val="0"/>
              </a:spcBef>
              <a:spcAft>
                <a:spcPts val="0"/>
              </a:spcAft>
              <a:buNone/>
            </a:pPr>
            <a:r>
              <a:rPr lang="en-US"/>
              <a:t>Decision Trees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Shape 855"/>
        <p:cNvGrpSpPr/>
        <p:nvPr/>
      </p:nvGrpSpPr>
      <p:grpSpPr>
        <a:xfrm>
          <a:off x="0" y="0"/>
          <a:ext cx="0" cy="0"/>
          <a:chOff x="0" y="0"/>
          <a:chExt cx="0" cy="0"/>
        </a:xfrm>
      </p:grpSpPr>
      <p:sp>
        <p:nvSpPr>
          <p:cNvPr id="856" name="Google Shape;856;p26"/>
          <p:cNvSpPr txBox="1">
            <a:spLocks noGrp="1"/>
          </p:cNvSpPr>
          <p:nvPr>
            <p:ph type="title"/>
          </p:nvPr>
        </p:nvSpPr>
        <p:spPr>
          <a:xfrm>
            <a:off x="189025" y="89106"/>
            <a:ext cx="3930900" cy="416100"/>
          </a:xfrm>
          <a:prstGeom prst="rect">
            <a:avLst/>
          </a:prstGeom>
          <a:noFill/>
          <a:ln>
            <a:noFill/>
          </a:ln>
        </p:spPr>
        <p:txBody>
          <a:bodyPr spcFirstLastPara="1" wrap="square" lIns="0" tIns="31125" rIns="0" bIns="0" anchor="t" anchorCtr="0">
            <a:spAutoFit/>
          </a:bodyPr>
          <a:lstStyle/>
          <a:p>
            <a:pPr marL="25400" lvl="0" indent="0" algn="l" rtl="0">
              <a:lnSpc>
                <a:spcPct val="100000"/>
              </a:lnSpc>
              <a:spcBef>
                <a:spcPts val="0"/>
              </a:spcBef>
              <a:spcAft>
                <a:spcPts val="0"/>
              </a:spcAft>
              <a:buNone/>
            </a:pPr>
            <a:r>
              <a:rPr lang="en-US"/>
              <a:t>Inference on decision trees</a:t>
            </a:r>
            <a:endParaRPr/>
          </a:p>
        </p:txBody>
      </p:sp>
      <p:pic>
        <p:nvPicPr>
          <p:cNvPr id="857" name="Google Shape;857;p26"/>
          <p:cNvPicPr preferRelativeResize="0"/>
          <p:nvPr/>
        </p:nvPicPr>
        <p:blipFill>
          <a:blip r:embed="rId3">
            <a:alphaModFix/>
          </a:blip>
          <a:stretch>
            <a:fillRect/>
          </a:stretch>
        </p:blipFill>
        <p:spPr>
          <a:xfrm>
            <a:off x="1230125" y="621306"/>
            <a:ext cx="6683741" cy="433349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Shape 861"/>
        <p:cNvGrpSpPr/>
        <p:nvPr/>
      </p:nvGrpSpPr>
      <p:grpSpPr>
        <a:xfrm>
          <a:off x="0" y="0"/>
          <a:ext cx="0" cy="0"/>
          <a:chOff x="0" y="0"/>
          <a:chExt cx="0" cy="0"/>
        </a:xfrm>
      </p:grpSpPr>
      <p:sp>
        <p:nvSpPr>
          <p:cNvPr id="862" name="Google Shape;862;p27"/>
          <p:cNvSpPr txBox="1">
            <a:spLocks noGrp="1"/>
          </p:cNvSpPr>
          <p:nvPr>
            <p:ph type="title"/>
          </p:nvPr>
        </p:nvSpPr>
        <p:spPr>
          <a:xfrm>
            <a:off x="189025" y="89106"/>
            <a:ext cx="2850300" cy="416100"/>
          </a:xfrm>
          <a:prstGeom prst="rect">
            <a:avLst/>
          </a:prstGeom>
          <a:noFill/>
          <a:ln>
            <a:noFill/>
          </a:ln>
        </p:spPr>
        <p:txBody>
          <a:bodyPr spcFirstLastPara="1" wrap="square" lIns="0" tIns="31125" rIns="0" bIns="0" anchor="t" anchorCtr="0">
            <a:spAutoFit/>
          </a:bodyPr>
          <a:lstStyle/>
          <a:p>
            <a:pPr marL="25400" lvl="0" indent="0" algn="l" rtl="0">
              <a:lnSpc>
                <a:spcPct val="100000"/>
              </a:lnSpc>
              <a:spcBef>
                <a:spcPts val="0"/>
              </a:spcBef>
              <a:spcAft>
                <a:spcPts val="0"/>
              </a:spcAft>
              <a:buNone/>
            </a:pPr>
            <a:r>
              <a:rPr lang="en-US"/>
              <a:t>Example prediction</a:t>
            </a:r>
            <a:endParaRPr/>
          </a:p>
        </p:txBody>
      </p:sp>
      <p:sp>
        <p:nvSpPr>
          <p:cNvPr id="863" name="Google Shape;863;p27"/>
          <p:cNvSpPr txBox="1"/>
          <p:nvPr/>
        </p:nvSpPr>
        <p:spPr>
          <a:xfrm>
            <a:off x="4174046" y="2916819"/>
            <a:ext cx="813600" cy="406800"/>
          </a:xfrm>
          <a:prstGeom prst="rect">
            <a:avLst/>
          </a:prstGeom>
          <a:noFill/>
          <a:ln>
            <a:noFill/>
          </a:ln>
        </p:spPr>
        <p:txBody>
          <a:bodyPr spcFirstLastPara="1" wrap="square" lIns="0" tIns="21900" rIns="0" bIns="0" anchor="t" anchorCtr="0">
            <a:spAutoFit/>
          </a:bodyPr>
          <a:lstStyle/>
          <a:p>
            <a:pPr marL="63500" marR="0" lvl="0" indent="0" algn="l" rtl="0">
              <a:lnSpc>
                <a:spcPct val="100000"/>
              </a:lnSpc>
              <a:spcBef>
                <a:spcPts val="0"/>
              </a:spcBef>
              <a:spcAft>
                <a:spcPts val="0"/>
              </a:spcAft>
              <a:buNone/>
            </a:pPr>
            <a:r>
              <a:rPr lang="en-US" sz="2500" i="1" baseline="30000">
                <a:latin typeface="Verdana"/>
                <a:ea typeface="Verdana"/>
                <a:cs typeface="Verdana"/>
                <a:sym typeface="Verdana"/>
              </a:rPr>
              <a:t>x</a:t>
            </a:r>
            <a:r>
              <a:rPr lang="en-US" sz="1100">
                <a:latin typeface="Trebuchet MS"/>
                <a:ea typeface="Trebuchet MS"/>
                <a:cs typeface="Trebuchet MS"/>
                <a:sym typeface="Trebuchet MS"/>
              </a:rPr>
              <a:t>2 </a:t>
            </a:r>
            <a:r>
              <a:rPr lang="en-US" sz="2500" i="1" baseline="30000">
                <a:latin typeface="Verdana"/>
                <a:ea typeface="Verdana"/>
                <a:cs typeface="Verdana"/>
                <a:sym typeface="Verdana"/>
              </a:rPr>
              <a:t>≤ </a:t>
            </a:r>
            <a:r>
              <a:rPr lang="en-US" sz="2500" baseline="30000">
                <a:latin typeface="Arial"/>
                <a:ea typeface="Arial"/>
                <a:cs typeface="Arial"/>
                <a:sym typeface="Arial"/>
              </a:rPr>
              <a:t>3</a:t>
            </a:r>
            <a:endParaRPr sz="2500" baseline="30000">
              <a:latin typeface="Arial"/>
              <a:ea typeface="Arial"/>
              <a:cs typeface="Arial"/>
              <a:sym typeface="Arial"/>
            </a:endParaRPr>
          </a:p>
        </p:txBody>
      </p:sp>
      <p:sp>
        <p:nvSpPr>
          <p:cNvPr id="864" name="Google Shape;864;p27"/>
          <p:cNvSpPr txBox="1"/>
          <p:nvPr/>
        </p:nvSpPr>
        <p:spPr>
          <a:xfrm>
            <a:off x="2084428" y="3398345"/>
            <a:ext cx="993600" cy="406800"/>
          </a:xfrm>
          <a:prstGeom prst="rect">
            <a:avLst/>
          </a:prstGeom>
          <a:noFill/>
          <a:ln>
            <a:noFill/>
          </a:ln>
        </p:spPr>
        <p:txBody>
          <a:bodyPr spcFirstLastPara="1" wrap="square" lIns="0" tIns="21900" rIns="0" bIns="0" anchor="t" anchorCtr="0">
            <a:spAutoFit/>
          </a:bodyPr>
          <a:lstStyle/>
          <a:p>
            <a:pPr marL="63500" marR="0" lvl="0" indent="0" algn="l" rtl="0">
              <a:lnSpc>
                <a:spcPct val="100000"/>
              </a:lnSpc>
              <a:spcBef>
                <a:spcPts val="0"/>
              </a:spcBef>
              <a:spcAft>
                <a:spcPts val="0"/>
              </a:spcAft>
              <a:buNone/>
            </a:pPr>
            <a:r>
              <a:rPr lang="en-US" sz="2500" i="1" baseline="30000">
                <a:latin typeface="Verdana"/>
                <a:ea typeface="Verdana"/>
                <a:cs typeface="Verdana"/>
                <a:sym typeface="Verdana"/>
              </a:rPr>
              <a:t>x</a:t>
            </a:r>
            <a:r>
              <a:rPr lang="en-US" sz="1100">
                <a:latin typeface="Trebuchet MS"/>
                <a:ea typeface="Trebuchet MS"/>
                <a:cs typeface="Trebuchet MS"/>
                <a:sym typeface="Trebuchet MS"/>
              </a:rPr>
              <a:t>2 </a:t>
            </a:r>
            <a:r>
              <a:rPr lang="en-US" sz="2500" i="1" baseline="30000">
                <a:latin typeface="Verdana"/>
                <a:ea typeface="Verdana"/>
                <a:cs typeface="Verdana"/>
                <a:sym typeface="Verdana"/>
              </a:rPr>
              <a:t>≤ </a:t>
            </a:r>
            <a:r>
              <a:rPr lang="en-US" sz="2500" baseline="30000">
                <a:latin typeface="Arial"/>
                <a:ea typeface="Arial"/>
                <a:cs typeface="Arial"/>
                <a:sym typeface="Arial"/>
              </a:rPr>
              <a:t>1</a:t>
            </a:r>
            <a:r>
              <a:rPr lang="en-US" sz="2500" i="1" baseline="30000">
                <a:latin typeface="Verdana"/>
                <a:ea typeface="Verdana"/>
                <a:cs typeface="Verdana"/>
                <a:sym typeface="Verdana"/>
              </a:rPr>
              <a:t>.</a:t>
            </a:r>
            <a:r>
              <a:rPr lang="en-US" sz="2500" baseline="30000">
                <a:latin typeface="Arial"/>
                <a:ea typeface="Arial"/>
                <a:cs typeface="Arial"/>
                <a:sym typeface="Arial"/>
              </a:rPr>
              <a:t>7</a:t>
            </a:r>
            <a:endParaRPr sz="2500" baseline="30000">
              <a:latin typeface="Arial"/>
              <a:ea typeface="Arial"/>
              <a:cs typeface="Arial"/>
              <a:sym typeface="Arial"/>
            </a:endParaRPr>
          </a:p>
        </p:txBody>
      </p:sp>
      <p:sp>
        <p:nvSpPr>
          <p:cNvPr id="865" name="Google Shape;865;p27"/>
          <p:cNvSpPr/>
          <p:nvPr/>
        </p:nvSpPr>
        <p:spPr>
          <a:xfrm>
            <a:off x="3090930" y="3144872"/>
            <a:ext cx="1070054" cy="258374"/>
          </a:xfrm>
          <a:custGeom>
            <a:avLst/>
            <a:gdLst/>
            <a:ahLst/>
            <a:cxnLst/>
            <a:rect l="l" t="t" r="r" b="b"/>
            <a:pathLst>
              <a:path w="539750" h="173989" extrusionOk="0">
                <a:moveTo>
                  <a:pt x="539470" y="0"/>
                </a:moveTo>
                <a:lnTo>
                  <a:pt x="0" y="173456"/>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866" name="Google Shape;866;p27"/>
          <p:cNvSpPr txBox="1"/>
          <p:nvPr/>
        </p:nvSpPr>
        <p:spPr>
          <a:xfrm>
            <a:off x="1084760" y="3879890"/>
            <a:ext cx="993600" cy="406800"/>
          </a:xfrm>
          <a:prstGeom prst="rect">
            <a:avLst/>
          </a:prstGeom>
          <a:noFill/>
          <a:ln>
            <a:noFill/>
          </a:ln>
        </p:spPr>
        <p:txBody>
          <a:bodyPr spcFirstLastPara="1" wrap="square" lIns="0" tIns="21900" rIns="0" bIns="0" anchor="t" anchorCtr="0">
            <a:spAutoFit/>
          </a:bodyPr>
          <a:lstStyle/>
          <a:p>
            <a:pPr marL="63500" marR="0" lvl="0" indent="0" algn="l" rtl="0">
              <a:lnSpc>
                <a:spcPct val="100000"/>
              </a:lnSpc>
              <a:spcBef>
                <a:spcPts val="0"/>
              </a:spcBef>
              <a:spcAft>
                <a:spcPts val="0"/>
              </a:spcAft>
              <a:buNone/>
            </a:pPr>
            <a:r>
              <a:rPr lang="en-US" sz="2500" i="1" baseline="30000">
                <a:latin typeface="Verdana"/>
                <a:ea typeface="Verdana"/>
                <a:cs typeface="Verdana"/>
                <a:sym typeface="Verdana"/>
              </a:rPr>
              <a:t>x</a:t>
            </a:r>
            <a:r>
              <a:rPr lang="en-US" sz="1100">
                <a:latin typeface="Trebuchet MS"/>
                <a:ea typeface="Trebuchet MS"/>
                <a:cs typeface="Trebuchet MS"/>
                <a:sym typeface="Trebuchet MS"/>
              </a:rPr>
              <a:t>1 </a:t>
            </a:r>
            <a:r>
              <a:rPr lang="en-US" sz="2500" i="1" baseline="30000">
                <a:latin typeface="Verdana"/>
                <a:ea typeface="Verdana"/>
                <a:cs typeface="Verdana"/>
                <a:sym typeface="Verdana"/>
              </a:rPr>
              <a:t>≤ </a:t>
            </a:r>
            <a:r>
              <a:rPr lang="en-US" sz="2500" baseline="30000">
                <a:latin typeface="Arial"/>
                <a:ea typeface="Arial"/>
                <a:cs typeface="Arial"/>
                <a:sym typeface="Arial"/>
              </a:rPr>
              <a:t>3</a:t>
            </a:r>
            <a:r>
              <a:rPr lang="en-US" sz="2500" i="1" baseline="30000">
                <a:latin typeface="Verdana"/>
                <a:ea typeface="Verdana"/>
                <a:cs typeface="Verdana"/>
                <a:sym typeface="Verdana"/>
              </a:rPr>
              <a:t>.</a:t>
            </a:r>
            <a:r>
              <a:rPr lang="en-US" sz="2500" baseline="30000">
                <a:latin typeface="Arial"/>
                <a:ea typeface="Arial"/>
                <a:cs typeface="Arial"/>
                <a:sym typeface="Arial"/>
              </a:rPr>
              <a:t>7</a:t>
            </a:r>
            <a:endParaRPr sz="2500" baseline="30000">
              <a:latin typeface="Arial"/>
              <a:ea typeface="Arial"/>
              <a:cs typeface="Arial"/>
              <a:sym typeface="Arial"/>
            </a:endParaRPr>
          </a:p>
        </p:txBody>
      </p:sp>
      <p:sp>
        <p:nvSpPr>
          <p:cNvPr id="867" name="Google Shape;867;p27"/>
          <p:cNvSpPr/>
          <p:nvPr/>
        </p:nvSpPr>
        <p:spPr>
          <a:xfrm>
            <a:off x="1860615" y="3659862"/>
            <a:ext cx="441868" cy="213112"/>
          </a:xfrm>
          <a:custGeom>
            <a:avLst/>
            <a:gdLst/>
            <a:ahLst/>
            <a:cxnLst/>
            <a:rect l="l" t="t" r="r" b="b"/>
            <a:pathLst>
              <a:path w="222884" h="143510" extrusionOk="0">
                <a:moveTo>
                  <a:pt x="222482" y="0"/>
                </a:moveTo>
                <a:lnTo>
                  <a:pt x="0" y="143008"/>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868" name="Google Shape;868;p27"/>
          <p:cNvSpPr txBox="1"/>
          <p:nvPr/>
        </p:nvSpPr>
        <p:spPr>
          <a:xfrm>
            <a:off x="914247" y="4327484"/>
            <a:ext cx="299700" cy="252900"/>
          </a:xfrm>
          <a:prstGeom prst="rect">
            <a:avLst/>
          </a:prstGeom>
          <a:noFill/>
          <a:ln>
            <a:noFill/>
          </a:ln>
        </p:spPr>
        <p:txBody>
          <a:bodyPr spcFirstLastPara="1" wrap="square" lIns="0" tIns="21900" rIns="0" bIns="0" anchor="t" anchorCtr="0">
            <a:spAutoFit/>
          </a:bodyPr>
          <a:lstStyle/>
          <a:p>
            <a:pPr marL="25400" marR="0" lvl="0" indent="0" algn="l" rtl="0">
              <a:lnSpc>
                <a:spcPct val="100000"/>
              </a:lnSpc>
              <a:spcBef>
                <a:spcPts val="0"/>
              </a:spcBef>
              <a:spcAft>
                <a:spcPts val="0"/>
              </a:spcAft>
              <a:buNone/>
            </a:pPr>
            <a:r>
              <a:rPr lang="en-US" sz="1500" i="1">
                <a:latin typeface="Arial"/>
                <a:ea typeface="Arial"/>
                <a:cs typeface="Arial"/>
                <a:sym typeface="Arial"/>
              </a:rPr>
              <a:t>. . .</a:t>
            </a:r>
            <a:endParaRPr sz="1500">
              <a:latin typeface="Arial"/>
              <a:ea typeface="Arial"/>
              <a:cs typeface="Arial"/>
              <a:sym typeface="Arial"/>
            </a:endParaRPr>
          </a:p>
        </p:txBody>
      </p:sp>
      <p:sp>
        <p:nvSpPr>
          <p:cNvPr id="869" name="Google Shape;869;p27"/>
          <p:cNvSpPr/>
          <p:nvPr/>
        </p:nvSpPr>
        <p:spPr>
          <a:xfrm>
            <a:off x="1159222" y="4141407"/>
            <a:ext cx="283250" cy="272518"/>
          </a:xfrm>
          <a:custGeom>
            <a:avLst/>
            <a:gdLst/>
            <a:ahLst/>
            <a:cxnLst/>
            <a:rect l="l" t="t" r="r" b="b"/>
            <a:pathLst>
              <a:path w="142875" h="183514" extrusionOk="0">
                <a:moveTo>
                  <a:pt x="142506" y="0"/>
                </a:moveTo>
                <a:lnTo>
                  <a:pt x="0" y="18318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870" name="Google Shape;870;p27"/>
          <p:cNvSpPr txBox="1"/>
          <p:nvPr/>
        </p:nvSpPr>
        <p:spPr>
          <a:xfrm>
            <a:off x="1913917" y="4327484"/>
            <a:ext cx="299700" cy="252900"/>
          </a:xfrm>
          <a:prstGeom prst="rect">
            <a:avLst/>
          </a:prstGeom>
          <a:noFill/>
          <a:ln>
            <a:noFill/>
          </a:ln>
        </p:spPr>
        <p:txBody>
          <a:bodyPr spcFirstLastPara="1" wrap="square" lIns="0" tIns="21900" rIns="0" bIns="0" anchor="t" anchorCtr="0">
            <a:spAutoFit/>
          </a:bodyPr>
          <a:lstStyle/>
          <a:p>
            <a:pPr marL="25400" marR="0" lvl="0" indent="0" algn="l" rtl="0">
              <a:lnSpc>
                <a:spcPct val="100000"/>
              </a:lnSpc>
              <a:spcBef>
                <a:spcPts val="0"/>
              </a:spcBef>
              <a:spcAft>
                <a:spcPts val="0"/>
              </a:spcAft>
              <a:buNone/>
            </a:pPr>
            <a:r>
              <a:rPr lang="en-US" sz="1500" i="1">
                <a:latin typeface="Arial"/>
                <a:ea typeface="Arial"/>
                <a:cs typeface="Arial"/>
                <a:sym typeface="Arial"/>
              </a:rPr>
              <a:t>. . .</a:t>
            </a:r>
            <a:endParaRPr sz="1500">
              <a:latin typeface="Arial"/>
              <a:ea typeface="Arial"/>
              <a:cs typeface="Arial"/>
              <a:sym typeface="Arial"/>
            </a:endParaRPr>
          </a:p>
        </p:txBody>
      </p:sp>
      <p:sp>
        <p:nvSpPr>
          <p:cNvPr id="871" name="Google Shape;871;p27"/>
          <p:cNvSpPr/>
          <p:nvPr/>
        </p:nvSpPr>
        <p:spPr>
          <a:xfrm>
            <a:off x="1721010" y="4141407"/>
            <a:ext cx="283250" cy="272518"/>
          </a:xfrm>
          <a:custGeom>
            <a:avLst/>
            <a:gdLst/>
            <a:ahLst/>
            <a:cxnLst/>
            <a:rect l="l" t="t" r="r" b="b"/>
            <a:pathLst>
              <a:path w="142875" h="183514" extrusionOk="0">
                <a:moveTo>
                  <a:pt x="0" y="0"/>
                </a:moveTo>
                <a:lnTo>
                  <a:pt x="142494" y="18318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872" name="Google Shape;872;p27"/>
          <p:cNvSpPr txBox="1"/>
          <p:nvPr/>
        </p:nvSpPr>
        <p:spPr>
          <a:xfrm>
            <a:off x="3084121" y="3879890"/>
            <a:ext cx="993600" cy="406800"/>
          </a:xfrm>
          <a:prstGeom prst="rect">
            <a:avLst/>
          </a:prstGeom>
          <a:noFill/>
          <a:ln>
            <a:noFill/>
          </a:ln>
        </p:spPr>
        <p:txBody>
          <a:bodyPr spcFirstLastPara="1" wrap="square" lIns="0" tIns="21900" rIns="0" bIns="0" anchor="t" anchorCtr="0">
            <a:spAutoFit/>
          </a:bodyPr>
          <a:lstStyle/>
          <a:p>
            <a:pPr marL="63500" marR="0" lvl="0" indent="0" algn="l" rtl="0">
              <a:lnSpc>
                <a:spcPct val="100000"/>
              </a:lnSpc>
              <a:spcBef>
                <a:spcPts val="0"/>
              </a:spcBef>
              <a:spcAft>
                <a:spcPts val="0"/>
              </a:spcAft>
              <a:buNone/>
            </a:pPr>
            <a:r>
              <a:rPr lang="en-US" sz="2500" i="1" baseline="30000">
                <a:latin typeface="Verdana"/>
                <a:ea typeface="Verdana"/>
                <a:cs typeface="Verdana"/>
                <a:sym typeface="Verdana"/>
              </a:rPr>
              <a:t>x</a:t>
            </a:r>
            <a:r>
              <a:rPr lang="en-US" sz="1100">
                <a:latin typeface="Trebuchet MS"/>
                <a:ea typeface="Trebuchet MS"/>
                <a:cs typeface="Trebuchet MS"/>
                <a:sym typeface="Trebuchet MS"/>
              </a:rPr>
              <a:t>1 </a:t>
            </a:r>
            <a:r>
              <a:rPr lang="en-US" sz="2500" i="1" baseline="30000">
                <a:latin typeface="Verdana"/>
                <a:ea typeface="Verdana"/>
                <a:cs typeface="Verdana"/>
                <a:sym typeface="Verdana"/>
              </a:rPr>
              <a:t>≤ </a:t>
            </a:r>
            <a:r>
              <a:rPr lang="en-US" sz="2500" baseline="30000">
                <a:latin typeface="Arial"/>
                <a:ea typeface="Arial"/>
                <a:cs typeface="Arial"/>
                <a:sym typeface="Arial"/>
              </a:rPr>
              <a:t>1</a:t>
            </a:r>
            <a:r>
              <a:rPr lang="en-US" sz="2500" i="1" baseline="30000">
                <a:latin typeface="Verdana"/>
                <a:ea typeface="Verdana"/>
                <a:cs typeface="Verdana"/>
                <a:sym typeface="Verdana"/>
              </a:rPr>
              <a:t>.</a:t>
            </a:r>
            <a:r>
              <a:rPr lang="en-US" sz="2500" baseline="30000">
                <a:latin typeface="Arial"/>
                <a:ea typeface="Arial"/>
                <a:cs typeface="Arial"/>
                <a:sym typeface="Arial"/>
              </a:rPr>
              <a:t>7</a:t>
            </a:r>
            <a:endParaRPr sz="2500" baseline="30000">
              <a:latin typeface="Arial"/>
              <a:ea typeface="Arial"/>
              <a:cs typeface="Arial"/>
              <a:sym typeface="Arial"/>
            </a:endParaRPr>
          </a:p>
        </p:txBody>
      </p:sp>
      <p:sp>
        <p:nvSpPr>
          <p:cNvPr id="873" name="Google Shape;873;p27"/>
          <p:cNvSpPr/>
          <p:nvPr/>
        </p:nvSpPr>
        <p:spPr>
          <a:xfrm>
            <a:off x="2860344" y="3659862"/>
            <a:ext cx="441870" cy="213112"/>
          </a:xfrm>
          <a:custGeom>
            <a:avLst/>
            <a:gdLst/>
            <a:ahLst/>
            <a:cxnLst/>
            <a:rect l="l" t="t" r="r" b="b"/>
            <a:pathLst>
              <a:path w="222885" h="143510" extrusionOk="0">
                <a:moveTo>
                  <a:pt x="0" y="0"/>
                </a:moveTo>
                <a:lnTo>
                  <a:pt x="222474" y="143008"/>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874" name="Google Shape;874;p27"/>
          <p:cNvSpPr txBox="1"/>
          <p:nvPr/>
        </p:nvSpPr>
        <p:spPr>
          <a:xfrm>
            <a:off x="2625562" y="4356457"/>
            <a:ext cx="912000" cy="252900"/>
          </a:xfrm>
          <a:prstGeom prst="rect">
            <a:avLst/>
          </a:prstGeom>
          <a:noFill/>
          <a:ln>
            <a:noFill/>
          </a:ln>
        </p:spPr>
        <p:txBody>
          <a:bodyPr spcFirstLastPara="1" wrap="square" lIns="0" tIns="21900" rIns="0" bIns="0" anchor="t" anchorCtr="0">
            <a:spAutoFit/>
          </a:bodyPr>
          <a:lstStyle/>
          <a:p>
            <a:pPr marL="25400" marR="0" lvl="0" indent="0" algn="l" rtl="0">
              <a:lnSpc>
                <a:spcPct val="100000"/>
              </a:lnSpc>
              <a:spcBef>
                <a:spcPts val="0"/>
              </a:spcBef>
              <a:spcAft>
                <a:spcPts val="0"/>
              </a:spcAft>
              <a:buNone/>
            </a:pPr>
            <a:r>
              <a:rPr lang="en-US" sz="1500">
                <a:latin typeface="Arial"/>
                <a:ea typeface="Arial"/>
                <a:cs typeface="Arial"/>
                <a:sym typeface="Arial"/>
              </a:rPr>
              <a:t>(</a:t>
            </a:r>
            <a:r>
              <a:rPr lang="en-US" sz="1500" b="1">
                <a:solidFill>
                  <a:srgbClr val="FF0000"/>
                </a:solidFill>
                <a:latin typeface="Arial"/>
                <a:ea typeface="Arial"/>
                <a:cs typeface="Arial"/>
                <a:sym typeface="Arial"/>
              </a:rPr>
              <a:t>10</a:t>
            </a:r>
            <a:r>
              <a:rPr lang="en-US" sz="1500">
                <a:latin typeface="Arial"/>
                <a:ea typeface="Arial"/>
                <a:cs typeface="Arial"/>
                <a:sym typeface="Arial"/>
              </a:rPr>
              <a:t>, 0, 2)</a:t>
            </a:r>
            <a:endParaRPr sz="1500">
              <a:latin typeface="Arial"/>
              <a:ea typeface="Arial"/>
              <a:cs typeface="Arial"/>
              <a:sym typeface="Arial"/>
            </a:endParaRPr>
          </a:p>
        </p:txBody>
      </p:sp>
      <p:sp>
        <p:nvSpPr>
          <p:cNvPr id="875" name="Google Shape;875;p27"/>
          <p:cNvSpPr/>
          <p:nvPr/>
        </p:nvSpPr>
        <p:spPr>
          <a:xfrm>
            <a:off x="3227714" y="4141407"/>
            <a:ext cx="214011" cy="205569"/>
          </a:xfrm>
          <a:custGeom>
            <a:avLst/>
            <a:gdLst/>
            <a:ahLst/>
            <a:cxnLst/>
            <a:rect l="l" t="t" r="r" b="b"/>
            <a:pathLst>
              <a:path w="107950" h="138430" extrusionOk="0">
                <a:moveTo>
                  <a:pt x="107629" y="0"/>
                </a:moveTo>
                <a:lnTo>
                  <a:pt x="0" y="13837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876" name="Google Shape;876;p27"/>
          <p:cNvSpPr txBox="1"/>
          <p:nvPr/>
        </p:nvSpPr>
        <p:spPr>
          <a:xfrm>
            <a:off x="3913254" y="4327484"/>
            <a:ext cx="299700" cy="252900"/>
          </a:xfrm>
          <a:prstGeom prst="rect">
            <a:avLst/>
          </a:prstGeom>
          <a:noFill/>
          <a:ln>
            <a:noFill/>
          </a:ln>
        </p:spPr>
        <p:txBody>
          <a:bodyPr spcFirstLastPara="1" wrap="square" lIns="0" tIns="21900" rIns="0" bIns="0" anchor="t" anchorCtr="0">
            <a:spAutoFit/>
          </a:bodyPr>
          <a:lstStyle/>
          <a:p>
            <a:pPr marL="25400" marR="0" lvl="0" indent="0" algn="l" rtl="0">
              <a:lnSpc>
                <a:spcPct val="100000"/>
              </a:lnSpc>
              <a:spcBef>
                <a:spcPts val="0"/>
              </a:spcBef>
              <a:spcAft>
                <a:spcPts val="0"/>
              </a:spcAft>
              <a:buNone/>
            </a:pPr>
            <a:r>
              <a:rPr lang="en-US" sz="1500" i="1">
                <a:latin typeface="Arial"/>
                <a:ea typeface="Arial"/>
                <a:cs typeface="Arial"/>
                <a:sym typeface="Arial"/>
              </a:rPr>
              <a:t>. . .</a:t>
            </a:r>
            <a:endParaRPr sz="1500">
              <a:latin typeface="Arial"/>
              <a:ea typeface="Arial"/>
              <a:cs typeface="Arial"/>
              <a:sym typeface="Arial"/>
            </a:endParaRPr>
          </a:p>
        </p:txBody>
      </p:sp>
      <p:sp>
        <p:nvSpPr>
          <p:cNvPr id="877" name="Google Shape;877;p27"/>
          <p:cNvSpPr/>
          <p:nvPr/>
        </p:nvSpPr>
        <p:spPr>
          <a:xfrm>
            <a:off x="3720375" y="4141407"/>
            <a:ext cx="283250" cy="272518"/>
          </a:xfrm>
          <a:custGeom>
            <a:avLst/>
            <a:gdLst/>
            <a:ahLst/>
            <a:cxnLst/>
            <a:rect l="l" t="t" r="r" b="b"/>
            <a:pathLst>
              <a:path w="142875" h="183514" extrusionOk="0">
                <a:moveTo>
                  <a:pt x="0" y="0"/>
                </a:moveTo>
                <a:lnTo>
                  <a:pt x="142497" y="18318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878" name="Google Shape;878;p27"/>
          <p:cNvSpPr txBox="1"/>
          <p:nvPr/>
        </p:nvSpPr>
        <p:spPr>
          <a:xfrm>
            <a:off x="3255289" y="3038022"/>
            <a:ext cx="456000" cy="252900"/>
          </a:xfrm>
          <a:prstGeom prst="rect">
            <a:avLst/>
          </a:prstGeom>
          <a:noFill/>
          <a:ln>
            <a:noFill/>
          </a:ln>
        </p:spPr>
        <p:txBody>
          <a:bodyPr spcFirstLastPara="1" wrap="square" lIns="0" tIns="21900" rIns="0" bIns="0" anchor="t" anchorCtr="0">
            <a:spAutoFit/>
          </a:bodyPr>
          <a:lstStyle/>
          <a:p>
            <a:pPr marL="25400" marR="0" lvl="0" indent="0" algn="l" rtl="0">
              <a:lnSpc>
                <a:spcPct val="100000"/>
              </a:lnSpc>
              <a:spcBef>
                <a:spcPts val="0"/>
              </a:spcBef>
              <a:spcAft>
                <a:spcPts val="0"/>
              </a:spcAft>
              <a:buNone/>
            </a:pPr>
            <a:r>
              <a:rPr lang="en-US" sz="1500">
                <a:solidFill>
                  <a:srgbClr val="7F7F7F"/>
                </a:solidFill>
                <a:latin typeface="Arial"/>
                <a:ea typeface="Arial"/>
                <a:cs typeface="Arial"/>
                <a:sym typeface="Arial"/>
              </a:rPr>
              <a:t>True</a:t>
            </a:r>
            <a:endParaRPr sz="1500">
              <a:latin typeface="Arial"/>
              <a:ea typeface="Arial"/>
              <a:cs typeface="Arial"/>
              <a:sym typeface="Arial"/>
            </a:endParaRPr>
          </a:p>
        </p:txBody>
      </p:sp>
      <p:sp>
        <p:nvSpPr>
          <p:cNvPr id="879" name="Google Shape;879;p27"/>
          <p:cNvSpPr txBox="1"/>
          <p:nvPr/>
        </p:nvSpPr>
        <p:spPr>
          <a:xfrm>
            <a:off x="6083127" y="3398345"/>
            <a:ext cx="993600" cy="406800"/>
          </a:xfrm>
          <a:prstGeom prst="rect">
            <a:avLst/>
          </a:prstGeom>
          <a:noFill/>
          <a:ln>
            <a:noFill/>
          </a:ln>
        </p:spPr>
        <p:txBody>
          <a:bodyPr spcFirstLastPara="1" wrap="square" lIns="0" tIns="21900" rIns="0" bIns="0" anchor="t" anchorCtr="0">
            <a:spAutoFit/>
          </a:bodyPr>
          <a:lstStyle/>
          <a:p>
            <a:pPr marL="63500" marR="0" lvl="0" indent="0" algn="l" rtl="0">
              <a:lnSpc>
                <a:spcPct val="100000"/>
              </a:lnSpc>
              <a:spcBef>
                <a:spcPts val="0"/>
              </a:spcBef>
              <a:spcAft>
                <a:spcPts val="0"/>
              </a:spcAft>
              <a:buNone/>
            </a:pPr>
            <a:r>
              <a:rPr lang="en-US" sz="2500" i="1" baseline="30000">
                <a:latin typeface="Verdana"/>
                <a:ea typeface="Verdana"/>
                <a:cs typeface="Verdana"/>
                <a:sym typeface="Verdana"/>
              </a:rPr>
              <a:t>x</a:t>
            </a:r>
            <a:r>
              <a:rPr lang="en-US" sz="1100">
                <a:latin typeface="Trebuchet MS"/>
                <a:ea typeface="Trebuchet MS"/>
                <a:cs typeface="Trebuchet MS"/>
                <a:sym typeface="Trebuchet MS"/>
              </a:rPr>
              <a:t>1 </a:t>
            </a:r>
            <a:r>
              <a:rPr lang="en-US" sz="2500" i="1" baseline="30000">
                <a:latin typeface="Verdana"/>
                <a:ea typeface="Verdana"/>
                <a:cs typeface="Verdana"/>
                <a:sym typeface="Verdana"/>
              </a:rPr>
              <a:t>≤ </a:t>
            </a:r>
            <a:r>
              <a:rPr lang="en-US" sz="2500" baseline="30000">
                <a:latin typeface="Arial"/>
                <a:ea typeface="Arial"/>
                <a:cs typeface="Arial"/>
                <a:sym typeface="Arial"/>
              </a:rPr>
              <a:t>7</a:t>
            </a:r>
            <a:r>
              <a:rPr lang="en-US" sz="2500" i="1" baseline="30000">
                <a:latin typeface="Verdana"/>
                <a:ea typeface="Verdana"/>
                <a:cs typeface="Verdana"/>
                <a:sym typeface="Verdana"/>
              </a:rPr>
              <a:t>.</a:t>
            </a:r>
            <a:r>
              <a:rPr lang="en-US" sz="2500" baseline="30000">
                <a:latin typeface="Arial"/>
                <a:ea typeface="Arial"/>
                <a:cs typeface="Arial"/>
                <a:sym typeface="Arial"/>
              </a:rPr>
              <a:t>8</a:t>
            </a:r>
            <a:endParaRPr sz="2500" baseline="30000">
              <a:latin typeface="Arial"/>
              <a:ea typeface="Arial"/>
              <a:cs typeface="Arial"/>
              <a:sym typeface="Arial"/>
            </a:endParaRPr>
          </a:p>
        </p:txBody>
      </p:sp>
      <p:sp>
        <p:nvSpPr>
          <p:cNvPr id="880" name="Google Shape;880;p27"/>
          <p:cNvSpPr/>
          <p:nvPr/>
        </p:nvSpPr>
        <p:spPr>
          <a:xfrm>
            <a:off x="5000021" y="3144872"/>
            <a:ext cx="1070054" cy="258374"/>
          </a:xfrm>
          <a:custGeom>
            <a:avLst/>
            <a:gdLst/>
            <a:ahLst/>
            <a:cxnLst/>
            <a:rect l="l" t="t" r="r" b="b"/>
            <a:pathLst>
              <a:path w="539750" h="173989" extrusionOk="0">
                <a:moveTo>
                  <a:pt x="0" y="0"/>
                </a:moveTo>
                <a:lnTo>
                  <a:pt x="539470" y="173456"/>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881" name="Google Shape;881;p27"/>
          <p:cNvSpPr txBox="1"/>
          <p:nvPr/>
        </p:nvSpPr>
        <p:spPr>
          <a:xfrm>
            <a:off x="5069528" y="3874932"/>
            <a:ext cx="1021500" cy="252900"/>
          </a:xfrm>
          <a:prstGeom prst="rect">
            <a:avLst/>
          </a:prstGeom>
          <a:noFill/>
          <a:ln>
            <a:noFill/>
          </a:ln>
        </p:spPr>
        <p:txBody>
          <a:bodyPr spcFirstLastPara="1" wrap="square" lIns="0" tIns="21900" rIns="0" bIns="0" anchor="t" anchorCtr="0">
            <a:spAutoFit/>
          </a:bodyPr>
          <a:lstStyle/>
          <a:p>
            <a:pPr marL="25400" marR="0" lvl="0" indent="0" algn="l" rtl="0">
              <a:lnSpc>
                <a:spcPct val="100000"/>
              </a:lnSpc>
              <a:spcBef>
                <a:spcPts val="0"/>
              </a:spcBef>
              <a:spcAft>
                <a:spcPts val="0"/>
              </a:spcAft>
              <a:buNone/>
            </a:pPr>
            <a:r>
              <a:rPr lang="en-US" sz="1500">
                <a:latin typeface="Arial"/>
                <a:ea typeface="Arial"/>
                <a:cs typeface="Arial"/>
                <a:sym typeface="Arial"/>
              </a:rPr>
              <a:t>(2, 3, </a:t>
            </a:r>
            <a:r>
              <a:rPr lang="en-US" sz="1500" b="1">
                <a:solidFill>
                  <a:srgbClr val="0000FF"/>
                </a:solidFill>
                <a:latin typeface="Arial"/>
                <a:ea typeface="Arial"/>
                <a:cs typeface="Arial"/>
                <a:sym typeface="Arial"/>
              </a:rPr>
              <a:t>112</a:t>
            </a:r>
            <a:r>
              <a:rPr lang="en-US" sz="1500">
                <a:latin typeface="Arial"/>
                <a:ea typeface="Arial"/>
                <a:cs typeface="Arial"/>
                <a:sym typeface="Arial"/>
              </a:rPr>
              <a:t>)</a:t>
            </a:r>
            <a:endParaRPr sz="1500">
              <a:latin typeface="Arial"/>
              <a:ea typeface="Arial"/>
              <a:cs typeface="Arial"/>
              <a:sym typeface="Arial"/>
            </a:endParaRPr>
          </a:p>
        </p:txBody>
      </p:sp>
      <p:sp>
        <p:nvSpPr>
          <p:cNvPr id="882" name="Google Shape;882;p27"/>
          <p:cNvSpPr/>
          <p:nvPr/>
        </p:nvSpPr>
        <p:spPr>
          <a:xfrm>
            <a:off x="5873671" y="3659862"/>
            <a:ext cx="426761" cy="205569"/>
          </a:xfrm>
          <a:custGeom>
            <a:avLst/>
            <a:gdLst/>
            <a:ahLst/>
            <a:cxnLst/>
            <a:rect l="l" t="t" r="r" b="b"/>
            <a:pathLst>
              <a:path w="215264" h="138430" extrusionOk="0">
                <a:moveTo>
                  <a:pt x="215258" y="0"/>
                </a:moveTo>
                <a:lnTo>
                  <a:pt x="0" y="138369"/>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883" name="Google Shape;883;p27"/>
          <p:cNvSpPr/>
          <p:nvPr/>
        </p:nvSpPr>
        <p:spPr>
          <a:xfrm>
            <a:off x="6859075" y="3659862"/>
            <a:ext cx="441870" cy="213112"/>
          </a:xfrm>
          <a:custGeom>
            <a:avLst/>
            <a:gdLst/>
            <a:ahLst/>
            <a:cxnLst/>
            <a:rect l="l" t="t" r="r" b="b"/>
            <a:pathLst>
              <a:path w="222885" h="143510" extrusionOk="0">
                <a:moveTo>
                  <a:pt x="0" y="0"/>
                </a:moveTo>
                <a:lnTo>
                  <a:pt x="222469" y="143008"/>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884" name="Google Shape;884;p27"/>
          <p:cNvSpPr/>
          <p:nvPr/>
        </p:nvSpPr>
        <p:spPr>
          <a:xfrm>
            <a:off x="7226455" y="4141407"/>
            <a:ext cx="214011" cy="205569"/>
          </a:xfrm>
          <a:custGeom>
            <a:avLst/>
            <a:gdLst/>
            <a:ahLst/>
            <a:cxnLst/>
            <a:rect l="l" t="t" r="r" b="b"/>
            <a:pathLst>
              <a:path w="107950" h="138430" extrusionOk="0">
                <a:moveTo>
                  <a:pt x="107632" y="0"/>
                </a:moveTo>
                <a:lnTo>
                  <a:pt x="0" y="13837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885" name="Google Shape;885;p27"/>
          <p:cNvSpPr txBox="1"/>
          <p:nvPr/>
        </p:nvSpPr>
        <p:spPr>
          <a:xfrm>
            <a:off x="6629072" y="3879890"/>
            <a:ext cx="1957200" cy="915000"/>
          </a:xfrm>
          <a:prstGeom prst="rect">
            <a:avLst/>
          </a:prstGeom>
          <a:noFill/>
          <a:ln>
            <a:noFill/>
          </a:ln>
        </p:spPr>
        <p:txBody>
          <a:bodyPr spcFirstLastPara="1" wrap="square" lIns="0" tIns="21900" rIns="0" bIns="0" anchor="t" anchorCtr="0">
            <a:spAutoFit/>
          </a:bodyPr>
          <a:lstStyle/>
          <a:p>
            <a:pPr marL="0" marR="38100" lvl="0" indent="0" algn="ctr" rtl="0">
              <a:lnSpc>
                <a:spcPct val="100000"/>
              </a:lnSpc>
              <a:spcBef>
                <a:spcPts val="0"/>
              </a:spcBef>
              <a:spcAft>
                <a:spcPts val="0"/>
              </a:spcAft>
              <a:buNone/>
            </a:pPr>
            <a:r>
              <a:rPr lang="en-US" sz="2500" i="1" baseline="30000">
                <a:latin typeface="Verdana"/>
                <a:ea typeface="Verdana"/>
                <a:cs typeface="Verdana"/>
                <a:sym typeface="Verdana"/>
              </a:rPr>
              <a:t>x</a:t>
            </a:r>
            <a:r>
              <a:rPr lang="en-US" sz="1100">
                <a:latin typeface="Trebuchet MS"/>
                <a:ea typeface="Trebuchet MS"/>
                <a:cs typeface="Trebuchet MS"/>
                <a:sym typeface="Trebuchet MS"/>
              </a:rPr>
              <a:t>2 </a:t>
            </a:r>
            <a:r>
              <a:rPr lang="en-US" sz="2500" i="1" baseline="30000">
                <a:latin typeface="Verdana"/>
                <a:ea typeface="Verdana"/>
                <a:cs typeface="Verdana"/>
                <a:sym typeface="Verdana"/>
              </a:rPr>
              <a:t>≤ </a:t>
            </a:r>
            <a:r>
              <a:rPr lang="en-US" sz="2500" baseline="30000">
                <a:latin typeface="Arial"/>
                <a:ea typeface="Arial"/>
                <a:cs typeface="Arial"/>
                <a:sym typeface="Arial"/>
              </a:rPr>
              <a:t>3</a:t>
            </a:r>
            <a:r>
              <a:rPr lang="en-US" sz="2500" i="1" baseline="30000">
                <a:latin typeface="Verdana"/>
                <a:ea typeface="Verdana"/>
                <a:cs typeface="Verdana"/>
                <a:sym typeface="Verdana"/>
              </a:rPr>
              <a:t>.</a:t>
            </a:r>
            <a:r>
              <a:rPr lang="en-US" sz="2500" baseline="30000">
                <a:latin typeface="Arial"/>
                <a:ea typeface="Arial"/>
                <a:cs typeface="Arial"/>
                <a:sym typeface="Arial"/>
              </a:rPr>
              <a:t>9</a:t>
            </a:r>
            <a:endParaRPr sz="2500" baseline="30000">
              <a:latin typeface="Arial"/>
              <a:ea typeface="Arial"/>
              <a:cs typeface="Arial"/>
              <a:sym typeface="Arial"/>
            </a:endParaRPr>
          </a:p>
          <a:p>
            <a:pPr marL="0" marR="0" lvl="0" indent="0" algn="l" rtl="0">
              <a:lnSpc>
                <a:spcPct val="100000"/>
              </a:lnSpc>
              <a:spcBef>
                <a:spcPts val="0"/>
              </a:spcBef>
              <a:spcAft>
                <a:spcPts val="0"/>
              </a:spcAft>
              <a:buNone/>
            </a:pPr>
            <a:endParaRPr sz="1800">
              <a:latin typeface="Arial"/>
              <a:ea typeface="Arial"/>
              <a:cs typeface="Arial"/>
              <a:sym typeface="Arial"/>
            </a:endParaRPr>
          </a:p>
          <a:p>
            <a:pPr marL="0" marR="0" lvl="0" indent="0" algn="ctr" rtl="0">
              <a:lnSpc>
                <a:spcPct val="100000"/>
              </a:lnSpc>
              <a:spcBef>
                <a:spcPts val="0"/>
              </a:spcBef>
              <a:spcAft>
                <a:spcPts val="0"/>
              </a:spcAft>
              <a:buNone/>
            </a:pPr>
            <a:r>
              <a:rPr lang="en-US" sz="1500">
                <a:latin typeface="Arial"/>
                <a:ea typeface="Arial"/>
                <a:cs typeface="Arial"/>
                <a:sym typeface="Arial"/>
              </a:rPr>
              <a:t>(</a:t>
            </a:r>
            <a:r>
              <a:rPr lang="en-US" sz="1500" b="1">
                <a:solidFill>
                  <a:srgbClr val="FF0000"/>
                </a:solidFill>
                <a:latin typeface="Arial"/>
                <a:ea typeface="Arial"/>
                <a:cs typeface="Arial"/>
                <a:sym typeface="Arial"/>
              </a:rPr>
              <a:t>4</a:t>
            </a:r>
            <a:r>
              <a:rPr lang="en-US" sz="1500">
                <a:latin typeface="Arial"/>
                <a:ea typeface="Arial"/>
                <a:cs typeface="Arial"/>
                <a:sym typeface="Arial"/>
              </a:rPr>
              <a:t>, 0, 1) (0, </a:t>
            </a:r>
            <a:r>
              <a:rPr lang="en-US" sz="1500" b="1">
                <a:solidFill>
                  <a:srgbClr val="007F00"/>
                </a:solidFill>
                <a:latin typeface="Arial"/>
                <a:ea typeface="Arial"/>
                <a:cs typeface="Arial"/>
                <a:sym typeface="Arial"/>
              </a:rPr>
              <a:t>24</a:t>
            </a:r>
            <a:r>
              <a:rPr lang="en-US" sz="1500">
                <a:latin typeface="Arial"/>
                <a:ea typeface="Arial"/>
                <a:cs typeface="Arial"/>
                <a:sym typeface="Arial"/>
              </a:rPr>
              <a:t>, 1)</a:t>
            </a:r>
            <a:endParaRPr sz="1500">
              <a:latin typeface="Arial"/>
              <a:ea typeface="Arial"/>
              <a:cs typeface="Arial"/>
              <a:sym typeface="Arial"/>
            </a:endParaRPr>
          </a:p>
        </p:txBody>
      </p:sp>
      <p:sp>
        <p:nvSpPr>
          <p:cNvPr id="886" name="Google Shape;886;p27"/>
          <p:cNvSpPr/>
          <p:nvPr/>
        </p:nvSpPr>
        <p:spPr>
          <a:xfrm>
            <a:off x="7719148" y="4141407"/>
            <a:ext cx="214011" cy="205569"/>
          </a:xfrm>
          <a:custGeom>
            <a:avLst/>
            <a:gdLst/>
            <a:ahLst/>
            <a:cxnLst/>
            <a:rect l="l" t="t" r="r" b="b"/>
            <a:pathLst>
              <a:path w="107950" h="138430" extrusionOk="0">
                <a:moveTo>
                  <a:pt x="0" y="0"/>
                </a:moveTo>
                <a:lnTo>
                  <a:pt x="107632" y="13837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887" name="Google Shape;887;p27"/>
          <p:cNvSpPr txBox="1"/>
          <p:nvPr/>
        </p:nvSpPr>
        <p:spPr>
          <a:xfrm>
            <a:off x="5429798" y="3038022"/>
            <a:ext cx="496200" cy="252900"/>
          </a:xfrm>
          <a:prstGeom prst="rect">
            <a:avLst/>
          </a:prstGeom>
          <a:noFill/>
          <a:ln>
            <a:noFill/>
          </a:ln>
        </p:spPr>
        <p:txBody>
          <a:bodyPr spcFirstLastPara="1" wrap="square" lIns="0" tIns="21900" rIns="0" bIns="0" anchor="t" anchorCtr="0">
            <a:spAutoFit/>
          </a:bodyPr>
          <a:lstStyle/>
          <a:p>
            <a:pPr marL="25400" marR="0" lvl="0" indent="0" algn="l" rtl="0">
              <a:lnSpc>
                <a:spcPct val="100000"/>
              </a:lnSpc>
              <a:spcBef>
                <a:spcPts val="0"/>
              </a:spcBef>
              <a:spcAft>
                <a:spcPts val="0"/>
              </a:spcAft>
              <a:buNone/>
            </a:pPr>
            <a:r>
              <a:rPr lang="en-US" sz="1500">
                <a:solidFill>
                  <a:srgbClr val="7F7F7F"/>
                </a:solidFill>
                <a:latin typeface="Arial"/>
                <a:ea typeface="Arial"/>
                <a:cs typeface="Arial"/>
                <a:sym typeface="Arial"/>
              </a:rPr>
              <a:t>False</a:t>
            </a:r>
            <a:endParaRPr sz="1500">
              <a:latin typeface="Arial"/>
              <a:ea typeface="Arial"/>
              <a:cs typeface="Arial"/>
              <a:sym typeface="Arial"/>
            </a:endParaRPr>
          </a:p>
        </p:txBody>
      </p:sp>
      <p:sp>
        <p:nvSpPr>
          <p:cNvPr id="888" name="Google Shape;888;p27"/>
          <p:cNvSpPr txBox="1"/>
          <p:nvPr/>
        </p:nvSpPr>
        <p:spPr>
          <a:xfrm>
            <a:off x="722122" y="2115938"/>
            <a:ext cx="3393000" cy="314700"/>
          </a:xfrm>
          <a:prstGeom prst="rect">
            <a:avLst/>
          </a:prstGeom>
          <a:noFill/>
          <a:ln>
            <a:noFill/>
          </a:ln>
        </p:spPr>
        <p:txBody>
          <a:bodyPr spcFirstLastPara="1" wrap="square" lIns="0" tIns="21900" rIns="0" bIns="0" anchor="t" anchorCtr="0">
            <a:spAutoFit/>
          </a:bodyPr>
          <a:lstStyle/>
          <a:p>
            <a:pPr marL="63500" marR="0" lvl="0" indent="0" algn="l" rtl="0">
              <a:lnSpc>
                <a:spcPct val="100000"/>
              </a:lnSpc>
              <a:spcBef>
                <a:spcPts val="0"/>
              </a:spcBef>
              <a:spcAft>
                <a:spcPts val="0"/>
              </a:spcAft>
              <a:buNone/>
            </a:pPr>
            <a:r>
              <a:rPr lang="en-US" sz="1800">
                <a:latin typeface="Arial"/>
                <a:ea typeface="Arial"/>
                <a:cs typeface="Arial"/>
                <a:sym typeface="Arial"/>
              </a:rPr>
              <a:t>Classification of </a:t>
            </a:r>
            <a:r>
              <a:rPr lang="en-US" sz="1800" b="1" i="1">
                <a:latin typeface="Arial"/>
                <a:ea typeface="Arial"/>
                <a:cs typeface="Arial"/>
                <a:sym typeface="Arial"/>
              </a:rPr>
              <a:t>x </a:t>
            </a:r>
            <a:r>
              <a:rPr lang="en-US" sz="1800">
                <a:latin typeface="Arial"/>
                <a:ea typeface="Arial"/>
                <a:cs typeface="Arial"/>
                <a:sym typeface="Arial"/>
              </a:rPr>
              <a:t>= (</a:t>
            </a:r>
            <a:r>
              <a:rPr lang="en-US" sz="1800"/>
              <a:t>8</a:t>
            </a:r>
            <a:r>
              <a:rPr lang="en-US" sz="1800" i="1">
                <a:latin typeface="Times New Roman"/>
                <a:ea typeface="Times New Roman"/>
                <a:cs typeface="Times New Roman"/>
                <a:sym typeface="Times New Roman"/>
              </a:rPr>
              <a:t>.</a:t>
            </a:r>
            <a:r>
              <a:rPr lang="en-US" sz="1800">
                <a:latin typeface="Arial"/>
                <a:ea typeface="Arial"/>
                <a:cs typeface="Arial"/>
                <a:sym typeface="Arial"/>
              </a:rPr>
              <a:t>5</a:t>
            </a:r>
            <a:r>
              <a:rPr lang="en-US" sz="1800" i="1">
                <a:latin typeface="Times New Roman"/>
                <a:ea typeface="Times New Roman"/>
                <a:cs typeface="Times New Roman"/>
                <a:sym typeface="Times New Roman"/>
              </a:rPr>
              <a:t>, </a:t>
            </a:r>
            <a:r>
              <a:rPr lang="en-US" sz="1800">
                <a:latin typeface="Arial"/>
                <a:ea typeface="Arial"/>
                <a:cs typeface="Arial"/>
                <a:sym typeface="Arial"/>
              </a:rPr>
              <a:t>3</a:t>
            </a:r>
            <a:r>
              <a:rPr lang="en-US" sz="1800" i="1">
                <a:latin typeface="Times New Roman"/>
                <a:ea typeface="Times New Roman"/>
                <a:cs typeface="Times New Roman"/>
                <a:sym typeface="Times New Roman"/>
              </a:rPr>
              <a:t>.</a:t>
            </a:r>
            <a:r>
              <a:rPr lang="en-US" sz="1800">
                <a:latin typeface="Arial"/>
                <a:ea typeface="Arial"/>
                <a:cs typeface="Arial"/>
                <a:sym typeface="Arial"/>
              </a:rPr>
              <a:t>5)</a:t>
            </a:r>
            <a:r>
              <a:rPr lang="en-US" sz="1900" i="1" baseline="30000">
                <a:latin typeface="Times New Roman"/>
                <a:ea typeface="Times New Roman"/>
                <a:cs typeface="Times New Roman"/>
                <a:sym typeface="Times New Roman"/>
              </a:rPr>
              <a:t>T</a:t>
            </a:r>
            <a:endParaRPr sz="1900" baseline="30000">
              <a:latin typeface="Times New Roman"/>
              <a:ea typeface="Times New Roman"/>
              <a:cs typeface="Times New Roman"/>
              <a:sym typeface="Times New Roman"/>
            </a:endParaRPr>
          </a:p>
        </p:txBody>
      </p:sp>
      <p:grpSp>
        <p:nvGrpSpPr>
          <p:cNvPr id="889" name="Google Shape;889;p27"/>
          <p:cNvGrpSpPr/>
          <p:nvPr/>
        </p:nvGrpSpPr>
        <p:grpSpPr>
          <a:xfrm>
            <a:off x="5631797" y="1110561"/>
            <a:ext cx="2550039" cy="1146640"/>
            <a:chOff x="2839323" y="747249"/>
            <a:chExt cx="1285626" cy="771525"/>
          </a:xfrm>
        </p:grpSpPr>
        <p:sp>
          <p:nvSpPr>
            <p:cNvPr id="890" name="Google Shape;890;p27"/>
            <p:cNvSpPr/>
            <p:nvPr/>
          </p:nvSpPr>
          <p:spPr>
            <a:xfrm>
              <a:off x="2839323" y="747249"/>
              <a:ext cx="1285241" cy="771142"/>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891" name="Google Shape;891;p27"/>
            <p:cNvSpPr/>
            <p:nvPr/>
          </p:nvSpPr>
          <p:spPr>
            <a:xfrm>
              <a:off x="2901505" y="756450"/>
              <a:ext cx="1193165" cy="744220"/>
            </a:xfrm>
            <a:custGeom>
              <a:avLst/>
              <a:gdLst/>
              <a:ahLst/>
              <a:cxnLst/>
              <a:rect l="l" t="t" r="r" b="b"/>
              <a:pathLst>
                <a:path w="1193164" h="744219" extrusionOk="0">
                  <a:moveTo>
                    <a:pt x="10998" y="0"/>
                  </a:moveTo>
                  <a:lnTo>
                    <a:pt x="0" y="0"/>
                  </a:lnTo>
                  <a:lnTo>
                    <a:pt x="0" y="10998"/>
                  </a:lnTo>
                  <a:lnTo>
                    <a:pt x="10998" y="10998"/>
                  </a:lnTo>
                  <a:lnTo>
                    <a:pt x="10998" y="0"/>
                  </a:lnTo>
                  <a:close/>
                </a:path>
                <a:path w="1193164" h="744219" extrusionOk="0">
                  <a:moveTo>
                    <a:pt x="18237" y="446620"/>
                  </a:moveTo>
                  <a:lnTo>
                    <a:pt x="7239" y="446620"/>
                  </a:lnTo>
                  <a:lnTo>
                    <a:pt x="7239" y="457619"/>
                  </a:lnTo>
                  <a:lnTo>
                    <a:pt x="18237" y="457619"/>
                  </a:lnTo>
                  <a:lnTo>
                    <a:pt x="18237" y="446620"/>
                  </a:lnTo>
                  <a:close/>
                </a:path>
                <a:path w="1193164" h="744219" extrusionOk="0">
                  <a:moveTo>
                    <a:pt x="26606" y="418617"/>
                  </a:moveTo>
                  <a:lnTo>
                    <a:pt x="15595" y="418617"/>
                  </a:lnTo>
                  <a:lnTo>
                    <a:pt x="15595" y="429615"/>
                  </a:lnTo>
                  <a:lnTo>
                    <a:pt x="26606" y="429615"/>
                  </a:lnTo>
                  <a:lnTo>
                    <a:pt x="26606" y="418617"/>
                  </a:lnTo>
                  <a:close/>
                </a:path>
                <a:path w="1193164" h="744219" extrusionOk="0">
                  <a:moveTo>
                    <a:pt x="32689" y="438683"/>
                  </a:moveTo>
                  <a:lnTo>
                    <a:pt x="21691" y="438683"/>
                  </a:lnTo>
                  <a:lnTo>
                    <a:pt x="21691" y="449681"/>
                  </a:lnTo>
                  <a:lnTo>
                    <a:pt x="32689" y="449681"/>
                  </a:lnTo>
                  <a:lnTo>
                    <a:pt x="32689" y="438683"/>
                  </a:lnTo>
                  <a:close/>
                </a:path>
                <a:path w="1193164" h="744219" extrusionOk="0">
                  <a:moveTo>
                    <a:pt x="41414" y="379323"/>
                  </a:moveTo>
                  <a:lnTo>
                    <a:pt x="30416" y="379323"/>
                  </a:lnTo>
                  <a:lnTo>
                    <a:pt x="30416" y="390321"/>
                  </a:lnTo>
                  <a:lnTo>
                    <a:pt x="41414" y="390321"/>
                  </a:lnTo>
                  <a:lnTo>
                    <a:pt x="41414" y="379323"/>
                  </a:lnTo>
                  <a:close/>
                </a:path>
                <a:path w="1193164" h="744219" extrusionOk="0">
                  <a:moveTo>
                    <a:pt x="52666" y="413143"/>
                  </a:moveTo>
                  <a:lnTo>
                    <a:pt x="41668" y="413143"/>
                  </a:lnTo>
                  <a:lnTo>
                    <a:pt x="41668" y="424141"/>
                  </a:lnTo>
                  <a:lnTo>
                    <a:pt x="52666" y="424141"/>
                  </a:lnTo>
                  <a:lnTo>
                    <a:pt x="52666" y="413143"/>
                  </a:lnTo>
                  <a:close/>
                </a:path>
                <a:path w="1193164" h="744219" extrusionOk="0">
                  <a:moveTo>
                    <a:pt x="74879" y="496544"/>
                  </a:moveTo>
                  <a:lnTo>
                    <a:pt x="63881" y="496544"/>
                  </a:lnTo>
                  <a:lnTo>
                    <a:pt x="63881" y="507555"/>
                  </a:lnTo>
                  <a:lnTo>
                    <a:pt x="74879" y="507555"/>
                  </a:lnTo>
                  <a:lnTo>
                    <a:pt x="74879" y="496544"/>
                  </a:lnTo>
                  <a:close/>
                </a:path>
                <a:path w="1193164" h="744219" extrusionOk="0">
                  <a:moveTo>
                    <a:pt x="85788" y="447713"/>
                  </a:moveTo>
                  <a:lnTo>
                    <a:pt x="74790" y="447713"/>
                  </a:lnTo>
                  <a:lnTo>
                    <a:pt x="74790" y="458711"/>
                  </a:lnTo>
                  <a:lnTo>
                    <a:pt x="85788" y="458711"/>
                  </a:lnTo>
                  <a:lnTo>
                    <a:pt x="85788" y="447713"/>
                  </a:lnTo>
                  <a:close/>
                </a:path>
                <a:path w="1193164" h="744219" extrusionOk="0">
                  <a:moveTo>
                    <a:pt x="99123" y="486740"/>
                  </a:moveTo>
                  <a:lnTo>
                    <a:pt x="88125" y="486740"/>
                  </a:lnTo>
                  <a:lnTo>
                    <a:pt x="88125" y="497738"/>
                  </a:lnTo>
                  <a:lnTo>
                    <a:pt x="99123" y="497738"/>
                  </a:lnTo>
                  <a:lnTo>
                    <a:pt x="99123" y="486740"/>
                  </a:lnTo>
                  <a:close/>
                </a:path>
                <a:path w="1193164" h="744219" extrusionOk="0">
                  <a:moveTo>
                    <a:pt x="110617" y="433946"/>
                  </a:moveTo>
                  <a:lnTo>
                    <a:pt x="105727" y="433946"/>
                  </a:lnTo>
                  <a:lnTo>
                    <a:pt x="105727" y="427875"/>
                  </a:lnTo>
                  <a:lnTo>
                    <a:pt x="94729" y="427875"/>
                  </a:lnTo>
                  <a:lnTo>
                    <a:pt x="94729" y="438873"/>
                  </a:lnTo>
                  <a:lnTo>
                    <a:pt x="99618" y="438873"/>
                  </a:lnTo>
                  <a:lnTo>
                    <a:pt x="99618" y="444944"/>
                  </a:lnTo>
                  <a:lnTo>
                    <a:pt x="110617" y="444944"/>
                  </a:lnTo>
                  <a:lnTo>
                    <a:pt x="110617" y="433946"/>
                  </a:lnTo>
                  <a:close/>
                </a:path>
                <a:path w="1193164" h="744219" extrusionOk="0">
                  <a:moveTo>
                    <a:pt x="296710" y="732878"/>
                  </a:moveTo>
                  <a:lnTo>
                    <a:pt x="285711" y="732878"/>
                  </a:lnTo>
                  <a:lnTo>
                    <a:pt x="285711" y="743877"/>
                  </a:lnTo>
                  <a:lnTo>
                    <a:pt x="296710" y="743877"/>
                  </a:lnTo>
                  <a:lnTo>
                    <a:pt x="296710" y="732878"/>
                  </a:lnTo>
                  <a:close/>
                </a:path>
                <a:path w="1193164" h="744219" extrusionOk="0">
                  <a:moveTo>
                    <a:pt x="301536" y="674801"/>
                  </a:moveTo>
                  <a:lnTo>
                    <a:pt x="290537" y="674801"/>
                  </a:lnTo>
                  <a:lnTo>
                    <a:pt x="290537" y="685800"/>
                  </a:lnTo>
                  <a:lnTo>
                    <a:pt x="301536" y="685800"/>
                  </a:lnTo>
                  <a:lnTo>
                    <a:pt x="301536" y="674801"/>
                  </a:lnTo>
                  <a:close/>
                </a:path>
                <a:path w="1193164" h="744219" extrusionOk="0">
                  <a:moveTo>
                    <a:pt x="304215" y="547357"/>
                  </a:moveTo>
                  <a:lnTo>
                    <a:pt x="293217" y="547357"/>
                  </a:lnTo>
                  <a:lnTo>
                    <a:pt x="293217" y="558355"/>
                  </a:lnTo>
                  <a:lnTo>
                    <a:pt x="304215" y="558355"/>
                  </a:lnTo>
                  <a:lnTo>
                    <a:pt x="304215" y="547357"/>
                  </a:lnTo>
                  <a:close/>
                </a:path>
                <a:path w="1193164" h="744219" extrusionOk="0">
                  <a:moveTo>
                    <a:pt x="319506" y="599757"/>
                  </a:moveTo>
                  <a:lnTo>
                    <a:pt x="308508" y="599757"/>
                  </a:lnTo>
                  <a:lnTo>
                    <a:pt x="308508" y="610755"/>
                  </a:lnTo>
                  <a:lnTo>
                    <a:pt x="319506" y="610755"/>
                  </a:lnTo>
                  <a:lnTo>
                    <a:pt x="319506" y="599757"/>
                  </a:lnTo>
                  <a:close/>
                </a:path>
                <a:path w="1193164" h="744219" extrusionOk="0">
                  <a:moveTo>
                    <a:pt x="320408" y="699249"/>
                  </a:moveTo>
                  <a:lnTo>
                    <a:pt x="309410" y="699249"/>
                  </a:lnTo>
                  <a:lnTo>
                    <a:pt x="309410" y="710247"/>
                  </a:lnTo>
                  <a:lnTo>
                    <a:pt x="320408" y="710247"/>
                  </a:lnTo>
                  <a:lnTo>
                    <a:pt x="320408" y="699249"/>
                  </a:lnTo>
                  <a:close/>
                </a:path>
                <a:path w="1193164" h="744219" extrusionOk="0">
                  <a:moveTo>
                    <a:pt x="346113" y="710920"/>
                  </a:moveTo>
                  <a:lnTo>
                    <a:pt x="335114" y="710920"/>
                  </a:lnTo>
                  <a:lnTo>
                    <a:pt x="335114" y="721918"/>
                  </a:lnTo>
                  <a:lnTo>
                    <a:pt x="346113" y="721918"/>
                  </a:lnTo>
                  <a:lnTo>
                    <a:pt x="346113" y="710920"/>
                  </a:lnTo>
                  <a:close/>
                </a:path>
                <a:path w="1193164" h="744219" extrusionOk="0">
                  <a:moveTo>
                    <a:pt x="368566" y="606717"/>
                  </a:moveTo>
                  <a:lnTo>
                    <a:pt x="357568" y="606717"/>
                  </a:lnTo>
                  <a:lnTo>
                    <a:pt x="357568" y="617715"/>
                  </a:lnTo>
                  <a:lnTo>
                    <a:pt x="368566" y="617715"/>
                  </a:lnTo>
                  <a:lnTo>
                    <a:pt x="368566" y="606717"/>
                  </a:lnTo>
                  <a:close/>
                </a:path>
                <a:path w="1193164" h="744219" extrusionOk="0">
                  <a:moveTo>
                    <a:pt x="368668" y="200583"/>
                  </a:moveTo>
                  <a:lnTo>
                    <a:pt x="357670" y="200583"/>
                  </a:lnTo>
                  <a:lnTo>
                    <a:pt x="357670" y="211582"/>
                  </a:lnTo>
                  <a:lnTo>
                    <a:pt x="368668" y="211582"/>
                  </a:lnTo>
                  <a:lnTo>
                    <a:pt x="368668" y="200583"/>
                  </a:lnTo>
                  <a:close/>
                </a:path>
                <a:path w="1193164" h="744219" extrusionOk="0">
                  <a:moveTo>
                    <a:pt x="373240" y="682383"/>
                  </a:moveTo>
                  <a:lnTo>
                    <a:pt x="362242" y="682383"/>
                  </a:lnTo>
                  <a:lnTo>
                    <a:pt x="362242" y="693381"/>
                  </a:lnTo>
                  <a:lnTo>
                    <a:pt x="373240" y="693381"/>
                  </a:lnTo>
                  <a:lnTo>
                    <a:pt x="373240" y="682383"/>
                  </a:lnTo>
                  <a:close/>
                </a:path>
                <a:path w="1193164" h="744219" extrusionOk="0">
                  <a:moveTo>
                    <a:pt x="376275" y="634606"/>
                  </a:moveTo>
                  <a:lnTo>
                    <a:pt x="365277" y="634606"/>
                  </a:lnTo>
                  <a:lnTo>
                    <a:pt x="365277" y="645604"/>
                  </a:lnTo>
                  <a:lnTo>
                    <a:pt x="376275" y="645604"/>
                  </a:lnTo>
                  <a:lnTo>
                    <a:pt x="376275" y="634606"/>
                  </a:lnTo>
                  <a:close/>
                </a:path>
                <a:path w="1193164" h="744219" extrusionOk="0">
                  <a:moveTo>
                    <a:pt x="418477" y="506387"/>
                  </a:moveTo>
                  <a:lnTo>
                    <a:pt x="407479" y="506387"/>
                  </a:lnTo>
                  <a:lnTo>
                    <a:pt x="407479" y="517385"/>
                  </a:lnTo>
                  <a:lnTo>
                    <a:pt x="418477" y="517385"/>
                  </a:lnTo>
                  <a:lnTo>
                    <a:pt x="418477" y="506387"/>
                  </a:lnTo>
                  <a:close/>
                </a:path>
                <a:path w="1193164" h="744219" extrusionOk="0">
                  <a:moveTo>
                    <a:pt x="754545" y="568032"/>
                  </a:moveTo>
                  <a:lnTo>
                    <a:pt x="743546" y="568032"/>
                  </a:lnTo>
                  <a:lnTo>
                    <a:pt x="743546" y="579031"/>
                  </a:lnTo>
                  <a:lnTo>
                    <a:pt x="754545" y="579031"/>
                  </a:lnTo>
                  <a:lnTo>
                    <a:pt x="754545" y="568032"/>
                  </a:lnTo>
                  <a:close/>
                </a:path>
                <a:path w="1193164" h="744219" extrusionOk="0">
                  <a:moveTo>
                    <a:pt x="774814" y="633691"/>
                  </a:moveTo>
                  <a:lnTo>
                    <a:pt x="763803" y="633691"/>
                  </a:lnTo>
                  <a:lnTo>
                    <a:pt x="763803" y="644690"/>
                  </a:lnTo>
                  <a:lnTo>
                    <a:pt x="774814" y="644690"/>
                  </a:lnTo>
                  <a:lnTo>
                    <a:pt x="774814" y="633691"/>
                  </a:lnTo>
                  <a:close/>
                </a:path>
                <a:path w="1193164" h="744219" extrusionOk="0">
                  <a:moveTo>
                    <a:pt x="829322" y="521855"/>
                  </a:moveTo>
                  <a:lnTo>
                    <a:pt x="818324" y="521855"/>
                  </a:lnTo>
                  <a:lnTo>
                    <a:pt x="818324" y="532853"/>
                  </a:lnTo>
                  <a:lnTo>
                    <a:pt x="829322" y="532853"/>
                  </a:lnTo>
                  <a:lnTo>
                    <a:pt x="829322" y="521855"/>
                  </a:lnTo>
                  <a:close/>
                </a:path>
                <a:path w="1193164" h="744219" extrusionOk="0">
                  <a:moveTo>
                    <a:pt x="840790" y="596544"/>
                  </a:moveTo>
                  <a:lnTo>
                    <a:pt x="829792" y="596544"/>
                  </a:lnTo>
                  <a:lnTo>
                    <a:pt x="829792" y="607542"/>
                  </a:lnTo>
                  <a:lnTo>
                    <a:pt x="840790" y="607542"/>
                  </a:lnTo>
                  <a:lnTo>
                    <a:pt x="840790" y="596544"/>
                  </a:lnTo>
                  <a:close/>
                </a:path>
                <a:path w="1193164" h="744219" extrusionOk="0">
                  <a:moveTo>
                    <a:pt x="844321" y="460654"/>
                  </a:moveTo>
                  <a:lnTo>
                    <a:pt x="833323" y="460654"/>
                  </a:lnTo>
                  <a:lnTo>
                    <a:pt x="833323" y="471652"/>
                  </a:lnTo>
                  <a:lnTo>
                    <a:pt x="844321" y="471652"/>
                  </a:lnTo>
                  <a:lnTo>
                    <a:pt x="844321" y="460654"/>
                  </a:lnTo>
                  <a:close/>
                </a:path>
                <a:path w="1193164" h="744219" extrusionOk="0">
                  <a:moveTo>
                    <a:pt x="859955" y="683323"/>
                  </a:moveTo>
                  <a:lnTo>
                    <a:pt x="848956" y="683323"/>
                  </a:lnTo>
                  <a:lnTo>
                    <a:pt x="848956" y="694321"/>
                  </a:lnTo>
                  <a:lnTo>
                    <a:pt x="859955" y="694321"/>
                  </a:lnTo>
                  <a:lnTo>
                    <a:pt x="859955" y="683323"/>
                  </a:lnTo>
                  <a:close/>
                </a:path>
                <a:path w="1193164" h="744219" extrusionOk="0">
                  <a:moveTo>
                    <a:pt x="882396" y="515823"/>
                  </a:moveTo>
                  <a:lnTo>
                    <a:pt x="871397" y="515823"/>
                  </a:lnTo>
                  <a:lnTo>
                    <a:pt x="871397" y="526821"/>
                  </a:lnTo>
                  <a:lnTo>
                    <a:pt x="882396" y="526821"/>
                  </a:lnTo>
                  <a:lnTo>
                    <a:pt x="882396" y="515823"/>
                  </a:lnTo>
                  <a:close/>
                </a:path>
                <a:path w="1193164" h="744219" extrusionOk="0">
                  <a:moveTo>
                    <a:pt x="885431" y="548411"/>
                  </a:moveTo>
                  <a:lnTo>
                    <a:pt x="874433" y="548411"/>
                  </a:lnTo>
                  <a:lnTo>
                    <a:pt x="874433" y="559409"/>
                  </a:lnTo>
                  <a:lnTo>
                    <a:pt x="885431" y="559409"/>
                  </a:lnTo>
                  <a:lnTo>
                    <a:pt x="885431" y="548411"/>
                  </a:lnTo>
                  <a:close/>
                </a:path>
                <a:path w="1193164" h="744219" extrusionOk="0">
                  <a:moveTo>
                    <a:pt x="890028" y="480021"/>
                  </a:moveTo>
                  <a:lnTo>
                    <a:pt x="879030" y="480021"/>
                  </a:lnTo>
                  <a:lnTo>
                    <a:pt x="879030" y="488251"/>
                  </a:lnTo>
                  <a:lnTo>
                    <a:pt x="872058" y="488251"/>
                  </a:lnTo>
                  <a:lnTo>
                    <a:pt x="872058" y="499249"/>
                  </a:lnTo>
                  <a:lnTo>
                    <a:pt x="883056" y="499249"/>
                  </a:lnTo>
                  <a:lnTo>
                    <a:pt x="883056" y="491020"/>
                  </a:lnTo>
                  <a:lnTo>
                    <a:pt x="890028" y="491020"/>
                  </a:lnTo>
                  <a:lnTo>
                    <a:pt x="890028" y="480021"/>
                  </a:lnTo>
                  <a:close/>
                </a:path>
                <a:path w="1193164" h="744219" extrusionOk="0">
                  <a:moveTo>
                    <a:pt x="905929" y="510235"/>
                  </a:moveTo>
                  <a:lnTo>
                    <a:pt x="894930" y="510235"/>
                  </a:lnTo>
                  <a:lnTo>
                    <a:pt x="894930" y="521233"/>
                  </a:lnTo>
                  <a:lnTo>
                    <a:pt x="905929" y="521233"/>
                  </a:lnTo>
                  <a:lnTo>
                    <a:pt x="905929" y="510235"/>
                  </a:lnTo>
                  <a:close/>
                </a:path>
                <a:path w="1193164" h="744219" extrusionOk="0">
                  <a:moveTo>
                    <a:pt x="912114" y="464477"/>
                  </a:moveTo>
                  <a:lnTo>
                    <a:pt x="901115" y="464477"/>
                  </a:lnTo>
                  <a:lnTo>
                    <a:pt x="901115" y="475475"/>
                  </a:lnTo>
                  <a:lnTo>
                    <a:pt x="912114" y="475475"/>
                  </a:lnTo>
                  <a:lnTo>
                    <a:pt x="912114" y="464477"/>
                  </a:lnTo>
                  <a:close/>
                </a:path>
                <a:path w="1193164" h="744219" extrusionOk="0">
                  <a:moveTo>
                    <a:pt x="919645" y="632142"/>
                  </a:moveTo>
                  <a:lnTo>
                    <a:pt x="908646" y="632142"/>
                  </a:lnTo>
                  <a:lnTo>
                    <a:pt x="908646" y="643140"/>
                  </a:lnTo>
                  <a:lnTo>
                    <a:pt x="919645" y="643140"/>
                  </a:lnTo>
                  <a:lnTo>
                    <a:pt x="919645" y="632142"/>
                  </a:lnTo>
                  <a:close/>
                </a:path>
                <a:path w="1193164" h="744219" extrusionOk="0">
                  <a:moveTo>
                    <a:pt x="920318" y="572223"/>
                  </a:moveTo>
                  <a:lnTo>
                    <a:pt x="909675" y="572223"/>
                  </a:lnTo>
                  <a:lnTo>
                    <a:pt x="909675" y="566166"/>
                  </a:lnTo>
                  <a:lnTo>
                    <a:pt x="898677" y="566166"/>
                  </a:lnTo>
                  <a:lnTo>
                    <a:pt x="898677" y="577164"/>
                  </a:lnTo>
                  <a:lnTo>
                    <a:pt x="909320" y="577164"/>
                  </a:lnTo>
                  <a:lnTo>
                    <a:pt x="909320" y="583222"/>
                  </a:lnTo>
                  <a:lnTo>
                    <a:pt x="920318" y="583222"/>
                  </a:lnTo>
                  <a:lnTo>
                    <a:pt x="920318" y="572223"/>
                  </a:lnTo>
                  <a:close/>
                </a:path>
                <a:path w="1193164" h="744219" extrusionOk="0">
                  <a:moveTo>
                    <a:pt x="923378" y="539013"/>
                  </a:moveTo>
                  <a:lnTo>
                    <a:pt x="912380" y="539013"/>
                  </a:lnTo>
                  <a:lnTo>
                    <a:pt x="912380" y="550011"/>
                  </a:lnTo>
                  <a:lnTo>
                    <a:pt x="923378" y="550011"/>
                  </a:lnTo>
                  <a:lnTo>
                    <a:pt x="923378" y="539013"/>
                  </a:lnTo>
                  <a:close/>
                </a:path>
                <a:path w="1193164" h="744219" extrusionOk="0">
                  <a:moveTo>
                    <a:pt x="929005" y="587108"/>
                  </a:moveTo>
                  <a:lnTo>
                    <a:pt x="918006" y="587108"/>
                  </a:lnTo>
                  <a:lnTo>
                    <a:pt x="918006" y="598106"/>
                  </a:lnTo>
                  <a:lnTo>
                    <a:pt x="929005" y="598106"/>
                  </a:lnTo>
                  <a:lnTo>
                    <a:pt x="929005" y="587108"/>
                  </a:lnTo>
                  <a:close/>
                </a:path>
                <a:path w="1193164" h="744219" extrusionOk="0">
                  <a:moveTo>
                    <a:pt x="948270" y="454469"/>
                  </a:moveTo>
                  <a:lnTo>
                    <a:pt x="937272" y="454469"/>
                  </a:lnTo>
                  <a:lnTo>
                    <a:pt x="937272" y="465467"/>
                  </a:lnTo>
                  <a:lnTo>
                    <a:pt x="948270" y="465467"/>
                  </a:lnTo>
                  <a:lnTo>
                    <a:pt x="948270" y="454469"/>
                  </a:lnTo>
                  <a:close/>
                </a:path>
                <a:path w="1193164" h="744219" extrusionOk="0">
                  <a:moveTo>
                    <a:pt x="956335" y="280898"/>
                  </a:moveTo>
                  <a:lnTo>
                    <a:pt x="945337" y="280898"/>
                  </a:lnTo>
                  <a:lnTo>
                    <a:pt x="945337" y="291896"/>
                  </a:lnTo>
                  <a:lnTo>
                    <a:pt x="956335" y="291896"/>
                  </a:lnTo>
                  <a:lnTo>
                    <a:pt x="956335" y="280898"/>
                  </a:lnTo>
                  <a:close/>
                </a:path>
                <a:path w="1193164" h="744219" extrusionOk="0">
                  <a:moveTo>
                    <a:pt x="957605" y="557187"/>
                  </a:moveTo>
                  <a:lnTo>
                    <a:pt x="946607" y="557187"/>
                  </a:lnTo>
                  <a:lnTo>
                    <a:pt x="946607" y="568185"/>
                  </a:lnTo>
                  <a:lnTo>
                    <a:pt x="957605" y="568185"/>
                  </a:lnTo>
                  <a:lnTo>
                    <a:pt x="957605" y="557187"/>
                  </a:lnTo>
                  <a:close/>
                </a:path>
                <a:path w="1193164" h="744219" extrusionOk="0">
                  <a:moveTo>
                    <a:pt x="959751" y="394741"/>
                  </a:moveTo>
                  <a:lnTo>
                    <a:pt x="948753" y="394741"/>
                  </a:lnTo>
                  <a:lnTo>
                    <a:pt x="948753" y="405752"/>
                  </a:lnTo>
                  <a:lnTo>
                    <a:pt x="959751" y="405752"/>
                  </a:lnTo>
                  <a:lnTo>
                    <a:pt x="959751" y="394741"/>
                  </a:lnTo>
                  <a:close/>
                </a:path>
                <a:path w="1193164" h="744219" extrusionOk="0">
                  <a:moveTo>
                    <a:pt x="969822" y="484085"/>
                  </a:moveTo>
                  <a:lnTo>
                    <a:pt x="959548" y="484085"/>
                  </a:lnTo>
                  <a:lnTo>
                    <a:pt x="959548" y="479399"/>
                  </a:lnTo>
                  <a:lnTo>
                    <a:pt x="948550" y="479399"/>
                  </a:lnTo>
                  <a:lnTo>
                    <a:pt x="948550" y="490397"/>
                  </a:lnTo>
                  <a:lnTo>
                    <a:pt x="958824" y="490397"/>
                  </a:lnTo>
                  <a:lnTo>
                    <a:pt x="958824" y="495084"/>
                  </a:lnTo>
                  <a:lnTo>
                    <a:pt x="969822" y="495084"/>
                  </a:lnTo>
                  <a:lnTo>
                    <a:pt x="969822" y="484085"/>
                  </a:lnTo>
                  <a:close/>
                </a:path>
                <a:path w="1193164" h="744219" extrusionOk="0">
                  <a:moveTo>
                    <a:pt x="982395" y="585914"/>
                  </a:moveTo>
                  <a:lnTo>
                    <a:pt x="971397" y="585914"/>
                  </a:lnTo>
                  <a:lnTo>
                    <a:pt x="971397" y="596912"/>
                  </a:lnTo>
                  <a:lnTo>
                    <a:pt x="982395" y="596912"/>
                  </a:lnTo>
                  <a:lnTo>
                    <a:pt x="982395" y="585914"/>
                  </a:lnTo>
                  <a:close/>
                </a:path>
                <a:path w="1193164" h="744219" extrusionOk="0">
                  <a:moveTo>
                    <a:pt x="998105" y="444919"/>
                  </a:moveTo>
                  <a:lnTo>
                    <a:pt x="987107" y="444919"/>
                  </a:lnTo>
                  <a:lnTo>
                    <a:pt x="987107" y="455917"/>
                  </a:lnTo>
                  <a:lnTo>
                    <a:pt x="998105" y="455917"/>
                  </a:lnTo>
                  <a:lnTo>
                    <a:pt x="998105" y="444919"/>
                  </a:lnTo>
                  <a:close/>
                </a:path>
                <a:path w="1193164" h="744219" extrusionOk="0">
                  <a:moveTo>
                    <a:pt x="999553" y="486511"/>
                  </a:moveTo>
                  <a:lnTo>
                    <a:pt x="988555" y="486511"/>
                  </a:lnTo>
                  <a:lnTo>
                    <a:pt x="988555" y="497509"/>
                  </a:lnTo>
                  <a:lnTo>
                    <a:pt x="999553" y="497509"/>
                  </a:lnTo>
                  <a:lnTo>
                    <a:pt x="999553" y="486511"/>
                  </a:lnTo>
                  <a:close/>
                </a:path>
                <a:path w="1193164" h="744219" extrusionOk="0">
                  <a:moveTo>
                    <a:pt x="1028014" y="448081"/>
                  </a:moveTo>
                  <a:lnTo>
                    <a:pt x="1017016" y="448081"/>
                  </a:lnTo>
                  <a:lnTo>
                    <a:pt x="1017016" y="459079"/>
                  </a:lnTo>
                  <a:lnTo>
                    <a:pt x="1028014" y="459079"/>
                  </a:lnTo>
                  <a:lnTo>
                    <a:pt x="1028014" y="448081"/>
                  </a:lnTo>
                  <a:close/>
                </a:path>
                <a:path w="1193164" h="744219" extrusionOk="0">
                  <a:moveTo>
                    <a:pt x="1032725" y="469455"/>
                  </a:moveTo>
                  <a:lnTo>
                    <a:pt x="1030693" y="469455"/>
                  </a:lnTo>
                  <a:lnTo>
                    <a:pt x="1030693" y="466864"/>
                  </a:lnTo>
                  <a:lnTo>
                    <a:pt x="1023086" y="466864"/>
                  </a:lnTo>
                  <a:lnTo>
                    <a:pt x="1023086" y="465264"/>
                  </a:lnTo>
                  <a:lnTo>
                    <a:pt x="1012088" y="465264"/>
                  </a:lnTo>
                  <a:lnTo>
                    <a:pt x="1012088" y="476262"/>
                  </a:lnTo>
                  <a:lnTo>
                    <a:pt x="1014387" y="476262"/>
                  </a:lnTo>
                  <a:lnTo>
                    <a:pt x="1014387" y="479971"/>
                  </a:lnTo>
                  <a:lnTo>
                    <a:pt x="1012825" y="479971"/>
                  </a:lnTo>
                  <a:lnTo>
                    <a:pt x="1012825" y="490969"/>
                  </a:lnTo>
                  <a:lnTo>
                    <a:pt x="1023823" y="490969"/>
                  </a:lnTo>
                  <a:lnTo>
                    <a:pt x="1023823" y="481952"/>
                  </a:lnTo>
                  <a:lnTo>
                    <a:pt x="1025385" y="481952"/>
                  </a:lnTo>
                  <a:lnTo>
                    <a:pt x="1025385" y="480453"/>
                  </a:lnTo>
                  <a:lnTo>
                    <a:pt x="1032725" y="480453"/>
                  </a:lnTo>
                  <a:lnTo>
                    <a:pt x="1032725" y="469455"/>
                  </a:lnTo>
                  <a:close/>
                </a:path>
                <a:path w="1193164" h="744219" extrusionOk="0">
                  <a:moveTo>
                    <a:pt x="1043774" y="414070"/>
                  </a:moveTo>
                  <a:lnTo>
                    <a:pt x="1032776" y="414070"/>
                  </a:lnTo>
                  <a:lnTo>
                    <a:pt x="1032776" y="425069"/>
                  </a:lnTo>
                  <a:lnTo>
                    <a:pt x="1043774" y="425069"/>
                  </a:lnTo>
                  <a:lnTo>
                    <a:pt x="1043774" y="414070"/>
                  </a:lnTo>
                  <a:close/>
                </a:path>
                <a:path w="1193164" h="744219" extrusionOk="0">
                  <a:moveTo>
                    <a:pt x="1048562" y="427939"/>
                  </a:moveTo>
                  <a:lnTo>
                    <a:pt x="1037551" y="427939"/>
                  </a:lnTo>
                  <a:lnTo>
                    <a:pt x="1037551" y="438937"/>
                  </a:lnTo>
                  <a:lnTo>
                    <a:pt x="1048562" y="438937"/>
                  </a:lnTo>
                  <a:lnTo>
                    <a:pt x="1048562" y="427939"/>
                  </a:lnTo>
                  <a:close/>
                </a:path>
                <a:path w="1193164" h="744219" extrusionOk="0">
                  <a:moveTo>
                    <a:pt x="1058176" y="516928"/>
                  </a:moveTo>
                  <a:lnTo>
                    <a:pt x="1047165" y="516928"/>
                  </a:lnTo>
                  <a:lnTo>
                    <a:pt x="1047165" y="527926"/>
                  </a:lnTo>
                  <a:lnTo>
                    <a:pt x="1058176" y="527926"/>
                  </a:lnTo>
                  <a:lnTo>
                    <a:pt x="1058176" y="516928"/>
                  </a:lnTo>
                  <a:close/>
                </a:path>
                <a:path w="1193164" h="744219" extrusionOk="0">
                  <a:moveTo>
                    <a:pt x="1084872" y="427304"/>
                  </a:moveTo>
                  <a:lnTo>
                    <a:pt x="1073873" y="427304"/>
                  </a:lnTo>
                  <a:lnTo>
                    <a:pt x="1073873" y="436956"/>
                  </a:lnTo>
                  <a:lnTo>
                    <a:pt x="1064298" y="436956"/>
                  </a:lnTo>
                  <a:lnTo>
                    <a:pt x="1064298" y="447954"/>
                  </a:lnTo>
                  <a:lnTo>
                    <a:pt x="1075296" y="447954"/>
                  </a:lnTo>
                  <a:lnTo>
                    <a:pt x="1075296" y="438302"/>
                  </a:lnTo>
                  <a:lnTo>
                    <a:pt x="1084872" y="438302"/>
                  </a:lnTo>
                  <a:lnTo>
                    <a:pt x="1084872" y="427304"/>
                  </a:lnTo>
                  <a:close/>
                </a:path>
                <a:path w="1193164" h="744219" extrusionOk="0">
                  <a:moveTo>
                    <a:pt x="1086332" y="490245"/>
                  </a:moveTo>
                  <a:lnTo>
                    <a:pt x="1075334" y="490245"/>
                  </a:lnTo>
                  <a:lnTo>
                    <a:pt x="1075334" y="501243"/>
                  </a:lnTo>
                  <a:lnTo>
                    <a:pt x="1086332" y="501243"/>
                  </a:lnTo>
                  <a:lnTo>
                    <a:pt x="1086332" y="490245"/>
                  </a:lnTo>
                  <a:close/>
                </a:path>
                <a:path w="1193164" h="744219" extrusionOk="0">
                  <a:moveTo>
                    <a:pt x="1089380" y="349694"/>
                  </a:moveTo>
                  <a:lnTo>
                    <a:pt x="1078382" y="349694"/>
                  </a:lnTo>
                  <a:lnTo>
                    <a:pt x="1078382" y="360692"/>
                  </a:lnTo>
                  <a:lnTo>
                    <a:pt x="1089380" y="360692"/>
                  </a:lnTo>
                  <a:lnTo>
                    <a:pt x="1089380" y="349694"/>
                  </a:lnTo>
                  <a:close/>
                </a:path>
                <a:path w="1193164" h="744219" extrusionOk="0">
                  <a:moveTo>
                    <a:pt x="1097051" y="432244"/>
                  </a:moveTo>
                  <a:lnTo>
                    <a:pt x="1086053" y="432244"/>
                  </a:lnTo>
                  <a:lnTo>
                    <a:pt x="1086053" y="443242"/>
                  </a:lnTo>
                  <a:lnTo>
                    <a:pt x="1097051" y="443242"/>
                  </a:lnTo>
                  <a:lnTo>
                    <a:pt x="1097051" y="432244"/>
                  </a:lnTo>
                  <a:close/>
                </a:path>
                <a:path w="1193164" h="744219" extrusionOk="0">
                  <a:moveTo>
                    <a:pt x="1097457" y="496214"/>
                  </a:moveTo>
                  <a:lnTo>
                    <a:pt x="1086446" y="496214"/>
                  </a:lnTo>
                  <a:lnTo>
                    <a:pt x="1086446" y="507212"/>
                  </a:lnTo>
                  <a:lnTo>
                    <a:pt x="1097457" y="507212"/>
                  </a:lnTo>
                  <a:lnTo>
                    <a:pt x="1097457" y="496214"/>
                  </a:lnTo>
                  <a:close/>
                </a:path>
                <a:path w="1193164" h="744219" extrusionOk="0">
                  <a:moveTo>
                    <a:pt x="1138643" y="445058"/>
                  </a:moveTo>
                  <a:lnTo>
                    <a:pt x="1127645" y="445058"/>
                  </a:lnTo>
                  <a:lnTo>
                    <a:pt x="1127645" y="456057"/>
                  </a:lnTo>
                  <a:lnTo>
                    <a:pt x="1138643" y="456057"/>
                  </a:lnTo>
                  <a:lnTo>
                    <a:pt x="1138643" y="445058"/>
                  </a:lnTo>
                  <a:close/>
                </a:path>
                <a:path w="1193164" h="744219" extrusionOk="0">
                  <a:moveTo>
                    <a:pt x="1172514" y="387019"/>
                  </a:moveTo>
                  <a:lnTo>
                    <a:pt x="1161516" y="387019"/>
                  </a:lnTo>
                  <a:lnTo>
                    <a:pt x="1161516" y="398018"/>
                  </a:lnTo>
                  <a:lnTo>
                    <a:pt x="1172514" y="398018"/>
                  </a:lnTo>
                  <a:lnTo>
                    <a:pt x="1172514" y="387019"/>
                  </a:lnTo>
                  <a:close/>
                </a:path>
                <a:path w="1193164" h="744219" extrusionOk="0">
                  <a:moveTo>
                    <a:pt x="1190244" y="316661"/>
                  </a:moveTo>
                  <a:lnTo>
                    <a:pt x="1179245" y="316661"/>
                  </a:lnTo>
                  <a:lnTo>
                    <a:pt x="1179245" y="327660"/>
                  </a:lnTo>
                  <a:lnTo>
                    <a:pt x="1190244" y="327660"/>
                  </a:lnTo>
                  <a:lnTo>
                    <a:pt x="1190244" y="316661"/>
                  </a:lnTo>
                  <a:close/>
                </a:path>
                <a:path w="1193164" h="744219" extrusionOk="0">
                  <a:moveTo>
                    <a:pt x="1193126" y="280390"/>
                  </a:moveTo>
                  <a:lnTo>
                    <a:pt x="1182128" y="280390"/>
                  </a:lnTo>
                  <a:lnTo>
                    <a:pt x="1182128" y="291388"/>
                  </a:lnTo>
                  <a:lnTo>
                    <a:pt x="1193126" y="291388"/>
                  </a:lnTo>
                  <a:lnTo>
                    <a:pt x="1193126" y="280390"/>
                  </a:lnTo>
                  <a:close/>
                </a:path>
              </a:pathLst>
            </a:custGeom>
            <a:solidFill>
              <a:srgbClr val="FF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892" name="Google Shape;892;p27"/>
            <p:cNvSpPr/>
            <p:nvPr/>
          </p:nvSpPr>
          <p:spPr>
            <a:xfrm>
              <a:off x="4047892" y="1000009"/>
              <a:ext cx="15875" cy="15875"/>
            </a:xfrm>
            <a:custGeom>
              <a:avLst/>
              <a:gdLst/>
              <a:ahLst/>
              <a:cxnLst/>
              <a:rect l="l" t="t" r="r" b="b"/>
              <a:pathLst>
                <a:path w="15875" h="15875" extrusionOk="0">
                  <a:moveTo>
                    <a:pt x="7777" y="0"/>
                  </a:moveTo>
                  <a:lnTo>
                    <a:pt x="0" y="7777"/>
                  </a:lnTo>
                  <a:lnTo>
                    <a:pt x="7777" y="15555"/>
                  </a:lnTo>
                  <a:lnTo>
                    <a:pt x="15555" y="7777"/>
                  </a:lnTo>
                  <a:lnTo>
                    <a:pt x="7777" y="0"/>
                  </a:lnTo>
                  <a:close/>
                </a:path>
              </a:pathLst>
            </a:custGeom>
            <a:solidFill>
              <a:srgbClr val="007F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893" name="Google Shape;893;p27"/>
            <p:cNvSpPr/>
            <p:nvPr/>
          </p:nvSpPr>
          <p:spPr>
            <a:xfrm>
              <a:off x="4047892" y="1000009"/>
              <a:ext cx="15875" cy="15875"/>
            </a:xfrm>
            <a:custGeom>
              <a:avLst/>
              <a:gdLst/>
              <a:ahLst/>
              <a:cxnLst/>
              <a:rect l="l" t="t" r="r" b="b"/>
              <a:pathLst>
                <a:path w="15875" h="15875" extrusionOk="0">
                  <a:moveTo>
                    <a:pt x="7777" y="15555"/>
                  </a:moveTo>
                  <a:lnTo>
                    <a:pt x="15555" y="7777"/>
                  </a:lnTo>
                  <a:lnTo>
                    <a:pt x="7777" y="0"/>
                  </a:lnTo>
                  <a:lnTo>
                    <a:pt x="0" y="7777"/>
                  </a:lnTo>
                  <a:lnTo>
                    <a:pt x="7777" y="15555"/>
                  </a:lnTo>
                  <a:close/>
                </a:path>
              </a:pathLst>
            </a:custGeom>
            <a:noFill/>
            <a:ln w="12700" cap="flat" cmpd="sng">
              <a:solidFill>
                <a:srgbClr val="007F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894" name="Google Shape;894;p27"/>
            <p:cNvSpPr/>
            <p:nvPr/>
          </p:nvSpPr>
          <p:spPr>
            <a:xfrm>
              <a:off x="3336638" y="1406115"/>
              <a:ext cx="15875" cy="15875"/>
            </a:xfrm>
            <a:custGeom>
              <a:avLst/>
              <a:gdLst/>
              <a:ahLst/>
              <a:cxnLst/>
              <a:rect l="l" t="t" r="r" b="b"/>
              <a:pathLst>
                <a:path w="15875" h="15875" extrusionOk="0">
                  <a:moveTo>
                    <a:pt x="7777" y="0"/>
                  </a:moveTo>
                  <a:lnTo>
                    <a:pt x="0" y="7777"/>
                  </a:lnTo>
                  <a:lnTo>
                    <a:pt x="7777" y="15555"/>
                  </a:lnTo>
                  <a:lnTo>
                    <a:pt x="15555" y="7777"/>
                  </a:lnTo>
                  <a:lnTo>
                    <a:pt x="7777" y="0"/>
                  </a:lnTo>
                  <a:close/>
                </a:path>
              </a:pathLst>
            </a:custGeom>
            <a:solidFill>
              <a:srgbClr val="007F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895" name="Google Shape;895;p27"/>
            <p:cNvSpPr/>
            <p:nvPr/>
          </p:nvSpPr>
          <p:spPr>
            <a:xfrm>
              <a:off x="3336638" y="1406115"/>
              <a:ext cx="15875" cy="15875"/>
            </a:xfrm>
            <a:custGeom>
              <a:avLst/>
              <a:gdLst/>
              <a:ahLst/>
              <a:cxnLst/>
              <a:rect l="l" t="t" r="r" b="b"/>
              <a:pathLst>
                <a:path w="15875" h="15875" extrusionOk="0">
                  <a:moveTo>
                    <a:pt x="7777" y="15555"/>
                  </a:moveTo>
                  <a:lnTo>
                    <a:pt x="15555" y="7777"/>
                  </a:lnTo>
                  <a:lnTo>
                    <a:pt x="7777" y="0"/>
                  </a:lnTo>
                  <a:lnTo>
                    <a:pt x="0" y="7777"/>
                  </a:lnTo>
                  <a:lnTo>
                    <a:pt x="7777" y="15555"/>
                  </a:lnTo>
                  <a:close/>
                </a:path>
              </a:pathLst>
            </a:custGeom>
            <a:noFill/>
            <a:ln w="12700" cap="flat" cmpd="sng">
              <a:solidFill>
                <a:srgbClr val="007F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896" name="Google Shape;896;p27"/>
            <p:cNvSpPr/>
            <p:nvPr/>
          </p:nvSpPr>
          <p:spPr>
            <a:xfrm>
              <a:off x="3209418" y="1201125"/>
              <a:ext cx="15875" cy="15875"/>
            </a:xfrm>
            <a:custGeom>
              <a:avLst/>
              <a:gdLst/>
              <a:ahLst/>
              <a:cxnLst/>
              <a:rect l="l" t="t" r="r" b="b"/>
              <a:pathLst>
                <a:path w="15875" h="15875" extrusionOk="0">
                  <a:moveTo>
                    <a:pt x="7777" y="0"/>
                  </a:moveTo>
                  <a:lnTo>
                    <a:pt x="0" y="7777"/>
                  </a:lnTo>
                  <a:lnTo>
                    <a:pt x="7777" y="15555"/>
                  </a:lnTo>
                  <a:lnTo>
                    <a:pt x="15555" y="7777"/>
                  </a:lnTo>
                  <a:lnTo>
                    <a:pt x="7777" y="0"/>
                  </a:lnTo>
                  <a:close/>
                </a:path>
              </a:pathLst>
            </a:custGeom>
            <a:solidFill>
              <a:srgbClr val="007F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897" name="Google Shape;897;p27"/>
            <p:cNvSpPr/>
            <p:nvPr/>
          </p:nvSpPr>
          <p:spPr>
            <a:xfrm>
              <a:off x="3209418" y="1201125"/>
              <a:ext cx="15875" cy="15875"/>
            </a:xfrm>
            <a:custGeom>
              <a:avLst/>
              <a:gdLst/>
              <a:ahLst/>
              <a:cxnLst/>
              <a:rect l="l" t="t" r="r" b="b"/>
              <a:pathLst>
                <a:path w="15875" h="15875" extrusionOk="0">
                  <a:moveTo>
                    <a:pt x="7777" y="15555"/>
                  </a:moveTo>
                  <a:lnTo>
                    <a:pt x="15555" y="7777"/>
                  </a:lnTo>
                  <a:lnTo>
                    <a:pt x="7777" y="0"/>
                  </a:lnTo>
                  <a:lnTo>
                    <a:pt x="0" y="7777"/>
                  </a:lnTo>
                  <a:lnTo>
                    <a:pt x="7777" y="15555"/>
                  </a:lnTo>
                  <a:close/>
                </a:path>
              </a:pathLst>
            </a:custGeom>
            <a:noFill/>
            <a:ln w="12700" cap="flat" cmpd="sng">
              <a:solidFill>
                <a:srgbClr val="007F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898" name="Google Shape;898;p27"/>
            <p:cNvSpPr/>
            <p:nvPr/>
          </p:nvSpPr>
          <p:spPr>
            <a:xfrm>
              <a:off x="3245188" y="1187597"/>
              <a:ext cx="15875" cy="15875"/>
            </a:xfrm>
            <a:custGeom>
              <a:avLst/>
              <a:gdLst/>
              <a:ahLst/>
              <a:cxnLst/>
              <a:rect l="l" t="t" r="r" b="b"/>
              <a:pathLst>
                <a:path w="15875" h="15875" extrusionOk="0">
                  <a:moveTo>
                    <a:pt x="7777" y="0"/>
                  </a:moveTo>
                  <a:lnTo>
                    <a:pt x="0" y="7777"/>
                  </a:lnTo>
                  <a:lnTo>
                    <a:pt x="7777" y="15555"/>
                  </a:lnTo>
                  <a:lnTo>
                    <a:pt x="15555" y="7777"/>
                  </a:lnTo>
                  <a:lnTo>
                    <a:pt x="7777" y="0"/>
                  </a:lnTo>
                  <a:close/>
                </a:path>
              </a:pathLst>
            </a:custGeom>
            <a:solidFill>
              <a:srgbClr val="007F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899" name="Google Shape;899;p27"/>
            <p:cNvSpPr/>
            <p:nvPr/>
          </p:nvSpPr>
          <p:spPr>
            <a:xfrm>
              <a:off x="3245188" y="1187597"/>
              <a:ext cx="15875" cy="15875"/>
            </a:xfrm>
            <a:custGeom>
              <a:avLst/>
              <a:gdLst/>
              <a:ahLst/>
              <a:cxnLst/>
              <a:rect l="l" t="t" r="r" b="b"/>
              <a:pathLst>
                <a:path w="15875" h="15875" extrusionOk="0">
                  <a:moveTo>
                    <a:pt x="7777" y="15555"/>
                  </a:moveTo>
                  <a:lnTo>
                    <a:pt x="15555" y="7777"/>
                  </a:lnTo>
                  <a:lnTo>
                    <a:pt x="7777" y="0"/>
                  </a:lnTo>
                  <a:lnTo>
                    <a:pt x="0" y="7777"/>
                  </a:lnTo>
                  <a:lnTo>
                    <a:pt x="7777" y="15555"/>
                  </a:lnTo>
                  <a:close/>
                </a:path>
              </a:pathLst>
            </a:custGeom>
            <a:noFill/>
            <a:ln w="12700" cap="flat" cmpd="sng">
              <a:solidFill>
                <a:srgbClr val="007F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900" name="Google Shape;900;p27"/>
            <p:cNvSpPr/>
            <p:nvPr/>
          </p:nvSpPr>
          <p:spPr>
            <a:xfrm>
              <a:off x="4037192" y="780292"/>
              <a:ext cx="15875" cy="15875"/>
            </a:xfrm>
            <a:custGeom>
              <a:avLst/>
              <a:gdLst/>
              <a:ahLst/>
              <a:cxnLst/>
              <a:rect l="l" t="t" r="r" b="b"/>
              <a:pathLst>
                <a:path w="15875" h="15875" extrusionOk="0">
                  <a:moveTo>
                    <a:pt x="7777" y="0"/>
                  </a:moveTo>
                  <a:lnTo>
                    <a:pt x="0" y="7777"/>
                  </a:lnTo>
                  <a:lnTo>
                    <a:pt x="7777" y="15555"/>
                  </a:lnTo>
                  <a:lnTo>
                    <a:pt x="15555" y="7777"/>
                  </a:lnTo>
                  <a:lnTo>
                    <a:pt x="7777" y="0"/>
                  </a:lnTo>
                  <a:close/>
                </a:path>
              </a:pathLst>
            </a:custGeom>
            <a:solidFill>
              <a:srgbClr val="007F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901" name="Google Shape;901;p27"/>
            <p:cNvSpPr/>
            <p:nvPr/>
          </p:nvSpPr>
          <p:spPr>
            <a:xfrm>
              <a:off x="4037192" y="780292"/>
              <a:ext cx="15875" cy="15875"/>
            </a:xfrm>
            <a:custGeom>
              <a:avLst/>
              <a:gdLst/>
              <a:ahLst/>
              <a:cxnLst/>
              <a:rect l="l" t="t" r="r" b="b"/>
              <a:pathLst>
                <a:path w="15875" h="15875" extrusionOk="0">
                  <a:moveTo>
                    <a:pt x="7777" y="15555"/>
                  </a:moveTo>
                  <a:lnTo>
                    <a:pt x="15555" y="7777"/>
                  </a:lnTo>
                  <a:lnTo>
                    <a:pt x="7777" y="0"/>
                  </a:lnTo>
                  <a:lnTo>
                    <a:pt x="0" y="7777"/>
                  </a:lnTo>
                  <a:lnTo>
                    <a:pt x="7777" y="15555"/>
                  </a:lnTo>
                  <a:close/>
                </a:path>
              </a:pathLst>
            </a:custGeom>
            <a:noFill/>
            <a:ln w="12700" cap="flat" cmpd="sng">
              <a:solidFill>
                <a:srgbClr val="007F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902" name="Google Shape;902;p27"/>
            <p:cNvSpPr/>
            <p:nvPr/>
          </p:nvSpPr>
          <p:spPr>
            <a:xfrm>
              <a:off x="3999983" y="840190"/>
              <a:ext cx="15875" cy="15875"/>
            </a:xfrm>
            <a:custGeom>
              <a:avLst/>
              <a:gdLst/>
              <a:ahLst/>
              <a:cxnLst/>
              <a:rect l="l" t="t" r="r" b="b"/>
              <a:pathLst>
                <a:path w="15875" h="15875" extrusionOk="0">
                  <a:moveTo>
                    <a:pt x="7777" y="0"/>
                  </a:moveTo>
                  <a:lnTo>
                    <a:pt x="0" y="7777"/>
                  </a:lnTo>
                  <a:lnTo>
                    <a:pt x="7777" y="15555"/>
                  </a:lnTo>
                  <a:lnTo>
                    <a:pt x="15555" y="7777"/>
                  </a:lnTo>
                  <a:lnTo>
                    <a:pt x="7777" y="0"/>
                  </a:lnTo>
                  <a:close/>
                </a:path>
              </a:pathLst>
            </a:custGeom>
            <a:solidFill>
              <a:srgbClr val="007F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903" name="Google Shape;903;p27"/>
            <p:cNvSpPr/>
            <p:nvPr/>
          </p:nvSpPr>
          <p:spPr>
            <a:xfrm>
              <a:off x="3999983" y="840190"/>
              <a:ext cx="15875" cy="15875"/>
            </a:xfrm>
            <a:custGeom>
              <a:avLst/>
              <a:gdLst/>
              <a:ahLst/>
              <a:cxnLst/>
              <a:rect l="l" t="t" r="r" b="b"/>
              <a:pathLst>
                <a:path w="15875" h="15875" extrusionOk="0">
                  <a:moveTo>
                    <a:pt x="7777" y="15555"/>
                  </a:moveTo>
                  <a:lnTo>
                    <a:pt x="15555" y="7777"/>
                  </a:lnTo>
                  <a:lnTo>
                    <a:pt x="7777" y="0"/>
                  </a:lnTo>
                  <a:lnTo>
                    <a:pt x="0" y="7777"/>
                  </a:lnTo>
                  <a:lnTo>
                    <a:pt x="7777" y="15555"/>
                  </a:lnTo>
                  <a:close/>
                </a:path>
              </a:pathLst>
            </a:custGeom>
            <a:noFill/>
            <a:ln w="12700" cap="flat" cmpd="sng">
              <a:solidFill>
                <a:srgbClr val="007F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904" name="Google Shape;904;p27"/>
            <p:cNvSpPr/>
            <p:nvPr/>
          </p:nvSpPr>
          <p:spPr>
            <a:xfrm>
              <a:off x="3933509" y="922499"/>
              <a:ext cx="15875" cy="15875"/>
            </a:xfrm>
            <a:custGeom>
              <a:avLst/>
              <a:gdLst/>
              <a:ahLst/>
              <a:cxnLst/>
              <a:rect l="l" t="t" r="r" b="b"/>
              <a:pathLst>
                <a:path w="15875" h="15875" extrusionOk="0">
                  <a:moveTo>
                    <a:pt x="7777" y="0"/>
                  </a:moveTo>
                  <a:lnTo>
                    <a:pt x="0" y="7777"/>
                  </a:lnTo>
                  <a:lnTo>
                    <a:pt x="7777" y="15555"/>
                  </a:lnTo>
                  <a:lnTo>
                    <a:pt x="15555" y="7777"/>
                  </a:lnTo>
                  <a:lnTo>
                    <a:pt x="7777" y="0"/>
                  </a:lnTo>
                  <a:close/>
                </a:path>
              </a:pathLst>
            </a:custGeom>
            <a:solidFill>
              <a:srgbClr val="007F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905" name="Google Shape;905;p27"/>
            <p:cNvSpPr/>
            <p:nvPr/>
          </p:nvSpPr>
          <p:spPr>
            <a:xfrm>
              <a:off x="3933509" y="922499"/>
              <a:ext cx="15875" cy="15875"/>
            </a:xfrm>
            <a:custGeom>
              <a:avLst/>
              <a:gdLst/>
              <a:ahLst/>
              <a:cxnLst/>
              <a:rect l="l" t="t" r="r" b="b"/>
              <a:pathLst>
                <a:path w="15875" h="15875" extrusionOk="0">
                  <a:moveTo>
                    <a:pt x="7777" y="15555"/>
                  </a:moveTo>
                  <a:lnTo>
                    <a:pt x="15555" y="7777"/>
                  </a:lnTo>
                  <a:lnTo>
                    <a:pt x="7777" y="0"/>
                  </a:lnTo>
                  <a:lnTo>
                    <a:pt x="0" y="7777"/>
                  </a:lnTo>
                  <a:lnTo>
                    <a:pt x="7777" y="15555"/>
                  </a:lnTo>
                  <a:close/>
                </a:path>
              </a:pathLst>
            </a:custGeom>
            <a:noFill/>
            <a:ln w="12700" cap="flat" cmpd="sng">
              <a:solidFill>
                <a:srgbClr val="007F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906" name="Google Shape;906;p27"/>
            <p:cNvSpPr/>
            <p:nvPr/>
          </p:nvSpPr>
          <p:spPr>
            <a:xfrm>
              <a:off x="3227956" y="1230286"/>
              <a:ext cx="15875" cy="15875"/>
            </a:xfrm>
            <a:custGeom>
              <a:avLst/>
              <a:gdLst/>
              <a:ahLst/>
              <a:cxnLst/>
              <a:rect l="l" t="t" r="r" b="b"/>
              <a:pathLst>
                <a:path w="15875" h="15875" extrusionOk="0">
                  <a:moveTo>
                    <a:pt x="7777" y="0"/>
                  </a:moveTo>
                  <a:lnTo>
                    <a:pt x="0" y="7777"/>
                  </a:lnTo>
                  <a:lnTo>
                    <a:pt x="7777" y="15555"/>
                  </a:lnTo>
                  <a:lnTo>
                    <a:pt x="15555" y="7777"/>
                  </a:lnTo>
                  <a:lnTo>
                    <a:pt x="7777" y="0"/>
                  </a:lnTo>
                  <a:close/>
                </a:path>
              </a:pathLst>
            </a:custGeom>
            <a:solidFill>
              <a:srgbClr val="007F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907" name="Google Shape;907;p27"/>
            <p:cNvSpPr/>
            <p:nvPr/>
          </p:nvSpPr>
          <p:spPr>
            <a:xfrm>
              <a:off x="3227956" y="1230286"/>
              <a:ext cx="15875" cy="15875"/>
            </a:xfrm>
            <a:custGeom>
              <a:avLst/>
              <a:gdLst/>
              <a:ahLst/>
              <a:cxnLst/>
              <a:rect l="l" t="t" r="r" b="b"/>
              <a:pathLst>
                <a:path w="15875" h="15875" extrusionOk="0">
                  <a:moveTo>
                    <a:pt x="7777" y="15555"/>
                  </a:moveTo>
                  <a:lnTo>
                    <a:pt x="15555" y="7777"/>
                  </a:lnTo>
                  <a:lnTo>
                    <a:pt x="7777" y="0"/>
                  </a:lnTo>
                  <a:lnTo>
                    <a:pt x="0" y="7777"/>
                  </a:lnTo>
                  <a:lnTo>
                    <a:pt x="7777" y="15555"/>
                  </a:lnTo>
                  <a:close/>
                </a:path>
              </a:pathLst>
            </a:custGeom>
            <a:noFill/>
            <a:ln w="12700" cap="flat" cmpd="sng">
              <a:solidFill>
                <a:srgbClr val="007F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908" name="Google Shape;908;p27"/>
            <p:cNvSpPr/>
            <p:nvPr/>
          </p:nvSpPr>
          <p:spPr>
            <a:xfrm>
              <a:off x="4094212" y="933964"/>
              <a:ext cx="15875" cy="15875"/>
            </a:xfrm>
            <a:custGeom>
              <a:avLst/>
              <a:gdLst/>
              <a:ahLst/>
              <a:cxnLst/>
              <a:rect l="l" t="t" r="r" b="b"/>
              <a:pathLst>
                <a:path w="15875" h="15875" extrusionOk="0">
                  <a:moveTo>
                    <a:pt x="7777" y="0"/>
                  </a:moveTo>
                  <a:lnTo>
                    <a:pt x="0" y="7777"/>
                  </a:lnTo>
                  <a:lnTo>
                    <a:pt x="7777" y="15555"/>
                  </a:lnTo>
                  <a:lnTo>
                    <a:pt x="15555" y="7777"/>
                  </a:lnTo>
                  <a:lnTo>
                    <a:pt x="7777" y="0"/>
                  </a:lnTo>
                  <a:close/>
                </a:path>
              </a:pathLst>
            </a:custGeom>
            <a:solidFill>
              <a:srgbClr val="007F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909" name="Google Shape;909;p27"/>
            <p:cNvSpPr/>
            <p:nvPr/>
          </p:nvSpPr>
          <p:spPr>
            <a:xfrm>
              <a:off x="4094212" y="933964"/>
              <a:ext cx="15875" cy="15875"/>
            </a:xfrm>
            <a:custGeom>
              <a:avLst/>
              <a:gdLst/>
              <a:ahLst/>
              <a:cxnLst/>
              <a:rect l="l" t="t" r="r" b="b"/>
              <a:pathLst>
                <a:path w="15875" h="15875" extrusionOk="0">
                  <a:moveTo>
                    <a:pt x="7777" y="15555"/>
                  </a:moveTo>
                  <a:lnTo>
                    <a:pt x="15555" y="7777"/>
                  </a:lnTo>
                  <a:lnTo>
                    <a:pt x="7777" y="0"/>
                  </a:lnTo>
                  <a:lnTo>
                    <a:pt x="0" y="7777"/>
                  </a:lnTo>
                  <a:lnTo>
                    <a:pt x="7777" y="15555"/>
                  </a:lnTo>
                  <a:close/>
                </a:path>
              </a:pathLst>
            </a:custGeom>
            <a:noFill/>
            <a:ln w="12700" cap="flat" cmpd="sng">
              <a:solidFill>
                <a:srgbClr val="007F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910" name="Google Shape;910;p27"/>
            <p:cNvSpPr/>
            <p:nvPr/>
          </p:nvSpPr>
          <p:spPr>
            <a:xfrm>
              <a:off x="3458575" y="1252592"/>
              <a:ext cx="15875" cy="15875"/>
            </a:xfrm>
            <a:custGeom>
              <a:avLst/>
              <a:gdLst/>
              <a:ahLst/>
              <a:cxnLst/>
              <a:rect l="l" t="t" r="r" b="b"/>
              <a:pathLst>
                <a:path w="15875" h="15875" extrusionOk="0">
                  <a:moveTo>
                    <a:pt x="7777" y="0"/>
                  </a:moveTo>
                  <a:lnTo>
                    <a:pt x="0" y="7777"/>
                  </a:lnTo>
                  <a:lnTo>
                    <a:pt x="7777" y="15555"/>
                  </a:lnTo>
                  <a:lnTo>
                    <a:pt x="15555" y="7777"/>
                  </a:lnTo>
                  <a:lnTo>
                    <a:pt x="7777" y="0"/>
                  </a:lnTo>
                  <a:close/>
                </a:path>
              </a:pathLst>
            </a:custGeom>
            <a:solidFill>
              <a:srgbClr val="007F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911" name="Google Shape;911;p27"/>
            <p:cNvSpPr/>
            <p:nvPr/>
          </p:nvSpPr>
          <p:spPr>
            <a:xfrm>
              <a:off x="3458575" y="1252592"/>
              <a:ext cx="15875" cy="15875"/>
            </a:xfrm>
            <a:custGeom>
              <a:avLst/>
              <a:gdLst/>
              <a:ahLst/>
              <a:cxnLst/>
              <a:rect l="l" t="t" r="r" b="b"/>
              <a:pathLst>
                <a:path w="15875" h="15875" extrusionOk="0">
                  <a:moveTo>
                    <a:pt x="7777" y="15555"/>
                  </a:moveTo>
                  <a:lnTo>
                    <a:pt x="15555" y="7777"/>
                  </a:lnTo>
                  <a:lnTo>
                    <a:pt x="7777" y="0"/>
                  </a:lnTo>
                  <a:lnTo>
                    <a:pt x="0" y="7777"/>
                  </a:lnTo>
                  <a:lnTo>
                    <a:pt x="7777" y="15555"/>
                  </a:lnTo>
                  <a:close/>
                </a:path>
              </a:pathLst>
            </a:custGeom>
            <a:noFill/>
            <a:ln w="12700" cap="flat" cmpd="sng">
              <a:solidFill>
                <a:srgbClr val="007F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912" name="Google Shape;912;p27"/>
            <p:cNvSpPr/>
            <p:nvPr/>
          </p:nvSpPr>
          <p:spPr>
            <a:xfrm>
              <a:off x="3356740" y="1296414"/>
              <a:ext cx="15875" cy="15875"/>
            </a:xfrm>
            <a:custGeom>
              <a:avLst/>
              <a:gdLst/>
              <a:ahLst/>
              <a:cxnLst/>
              <a:rect l="l" t="t" r="r" b="b"/>
              <a:pathLst>
                <a:path w="15875" h="15875" extrusionOk="0">
                  <a:moveTo>
                    <a:pt x="7777" y="0"/>
                  </a:moveTo>
                  <a:lnTo>
                    <a:pt x="0" y="7777"/>
                  </a:lnTo>
                  <a:lnTo>
                    <a:pt x="7777" y="15555"/>
                  </a:lnTo>
                  <a:lnTo>
                    <a:pt x="15555" y="7777"/>
                  </a:lnTo>
                  <a:lnTo>
                    <a:pt x="7777" y="0"/>
                  </a:lnTo>
                  <a:close/>
                </a:path>
              </a:pathLst>
            </a:custGeom>
            <a:solidFill>
              <a:srgbClr val="007F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913" name="Google Shape;913;p27"/>
            <p:cNvSpPr/>
            <p:nvPr/>
          </p:nvSpPr>
          <p:spPr>
            <a:xfrm>
              <a:off x="3356740" y="1296414"/>
              <a:ext cx="15875" cy="15875"/>
            </a:xfrm>
            <a:custGeom>
              <a:avLst/>
              <a:gdLst/>
              <a:ahLst/>
              <a:cxnLst/>
              <a:rect l="l" t="t" r="r" b="b"/>
              <a:pathLst>
                <a:path w="15875" h="15875" extrusionOk="0">
                  <a:moveTo>
                    <a:pt x="7777" y="15555"/>
                  </a:moveTo>
                  <a:lnTo>
                    <a:pt x="15555" y="7777"/>
                  </a:lnTo>
                  <a:lnTo>
                    <a:pt x="7777" y="0"/>
                  </a:lnTo>
                  <a:lnTo>
                    <a:pt x="0" y="7777"/>
                  </a:lnTo>
                  <a:lnTo>
                    <a:pt x="7777" y="15555"/>
                  </a:lnTo>
                  <a:close/>
                </a:path>
              </a:pathLst>
            </a:custGeom>
            <a:noFill/>
            <a:ln w="12700" cap="flat" cmpd="sng">
              <a:solidFill>
                <a:srgbClr val="007F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914" name="Google Shape;914;p27"/>
            <p:cNvSpPr/>
            <p:nvPr/>
          </p:nvSpPr>
          <p:spPr>
            <a:xfrm>
              <a:off x="3363013" y="1254328"/>
              <a:ext cx="15875" cy="15875"/>
            </a:xfrm>
            <a:custGeom>
              <a:avLst/>
              <a:gdLst/>
              <a:ahLst/>
              <a:cxnLst/>
              <a:rect l="l" t="t" r="r" b="b"/>
              <a:pathLst>
                <a:path w="15875" h="15875" extrusionOk="0">
                  <a:moveTo>
                    <a:pt x="7777" y="0"/>
                  </a:moveTo>
                  <a:lnTo>
                    <a:pt x="0" y="7777"/>
                  </a:lnTo>
                  <a:lnTo>
                    <a:pt x="7777" y="15555"/>
                  </a:lnTo>
                  <a:lnTo>
                    <a:pt x="15555" y="7777"/>
                  </a:lnTo>
                  <a:lnTo>
                    <a:pt x="7777" y="0"/>
                  </a:lnTo>
                  <a:close/>
                </a:path>
              </a:pathLst>
            </a:custGeom>
            <a:solidFill>
              <a:srgbClr val="007F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915" name="Google Shape;915;p27"/>
            <p:cNvSpPr/>
            <p:nvPr/>
          </p:nvSpPr>
          <p:spPr>
            <a:xfrm>
              <a:off x="3363013" y="1254328"/>
              <a:ext cx="15875" cy="15875"/>
            </a:xfrm>
            <a:custGeom>
              <a:avLst/>
              <a:gdLst/>
              <a:ahLst/>
              <a:cxnLst/>
              <a:rect l="l" t="t" r="r" b="b"/>
              <a:pathLst>
                <a:path w="15875" h="15875" extrusionOk="0">
                  <a:moveTo>
                    <a:pt x="7777" y="15555"/>
                  </a:moveTo>
                  <a:lnTo>
                    <a:pt x="15555" y="7777"/>
                  </a:lnTo>
                  <a:lnTo>
                    <a:pt x="7777" y="0"/>
                  </a:lnTo>
                  <a:lnTo>
                    <a:pt x="0" y="7777"/>
                  </a:lnTo>
                  <a:lnTo>
                    <a:pt x="7777" y="15555"/>
                  </a:lnTo>
                  <a:close/>
                </a:path>
              </a:pathLst>
            </a:custGeom>
            <a:noFill/>
            <a:ln w="12700" cap="flat" cmpd="sng">
              <a:solidFill>
                <a:srgbClr val="007F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916" name="Google Shape;916;p27"/>
            <p:cNvSpPr/>
            <p:nvPr/>
          </p:nvSpPr>
          <p:spPr>
            <a:xfrm>
              <a:off x="4075517" y="858029"/>
              <a:ext cx="15875" cy="15875"/>
            </a:xfrm>
            <a:custGeom>
              <a:avLst/>
              <a:gdLst/>
              <a:ahLst/>
              <a:cxnLst/>
              <a:rect l="l" t="t" r="r" b="b"/>
              <a:pathLst>
                <a:path w="15875" h="15875" extrusionOk="0">
                  <a:moveTo>
                    <a:pt x="7777" y="0"/>
                  </a:moveTo>
                  <a:lnTo>
                    <a:pt x="0" y="7777"/>
                  </a:lnTo>
                  <a:lnTo>
                    <a:pt x="7777" y="15555"/>
                  </a:lnTo>
                  <a:lnTo>
                    <a:pt x="15555" y="7777"/>
                  </a:lnTo>
                  <a:lnTo>
                    <a:pt x="7777" y="0"/>
                  </a:lnTo>
                  <a:close/>
                </a:path>
              </a:pathLst>
            </a:custGeom>
            <a:solidFill>
              <a:srgbClr val="007F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917" name="Google Shape;917;p27"/>
            <p:cNvSpPr/>
            <p:nvPr/>
          </p:nvSpPr>
          <p:spPr>
            <a:xfrm>
              <a:off x="4075517" y="858029"/>
              <a:ext cx="15875" cy="15875"/>
            </a:xfrm>
            <a:custGeom>
              <a:avLst/>
              <a:gdLst/>
              <a:ahLst/>
              <a:cxnLst/>
              <a:rect l="l" t="t" r="r" b="b"/>
              <a:pathLst>
                <a:path w="15875" h="15875" extrusionOk="0">
                  <a:moveTo>
                    <a:pt x="7777" y="15555"/>
                  </a:moveTo>
                  <a:lnTo>
                    <a:pt x="15555" y="7777"/>
                  </a:lnTo>
                  <a:lnTo>
                    <a:pt x="7777" y="0"/>
                  </a:lnTo>
                  <a:lnTo>
                    <a:pt x="0" y="7777"/>
                  </a:lnTo>
                  <a:lnTo>
                    <a:pt x="7777" y="15555"/>
                  </a:lnTo>
                  <a:close/>
                </a:path>
              </a:pathLst>
            </a:custGeom>
            <a:noFill/>
            <a:ln w="12700" cap="flat" cmpd="sng">
              <a:solidFill>
                <a:srgbClr val="007F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918" name="Google Shape;918;p27"/>
            <p:cNvSpPr/>
            <p:nvPr/>
          </p:nvSpPr>
          <p:spPr>
            <a:xfrm>
              <a:off x="4051599" y="762242"/>
              <a:ext cx="15875" cy="15875"/>
            </a:xfrm>
            <a:custGeom>
              <a:avLst/>
              <a:gdLst/>
              <a:ahLst/>
              <a:cxnLst/>
              <a:rect l="l" t="t" r="r" b="b"/>
              <a:pathLst>
                <a:path w="15875" h="15875" extrusionOk="0">
                  <a:moveTo>
                    <a:pt x="7777" y="0"/>
                  </a:moveTo>
                  <a:lnTo>
                    <a:pt x="0" y="7777"/>
                  </a:lnTo>
                  <a:lnTo>
                    <a:pt x="7777" y="15555"/>
                  </a:lnTo>
                  <a:lnTo>
                    <a:pt x="15555" y="7777"/>
                  </a:lnTo>
                  <a:lnTo>
                    <a:pt x="7777" y="0"/>
                  </a:lnTo>
                  <a:close/>
                </a:path>
              </a:pathLst>
            </a:custGeom>
            <a:solidFill>
              <a:srgbClr val="007F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919" name="Google Shape;919;p27"/>
            <p:cNvSpPr/>
            <p:nvPr/>
          </p:nvSpPr>
          <p:spPr>
            <a:xfrm>
              <a:off x="4051599" y="762242"/>
              <a:ext cx="15875" cy="15875"/>
            </a:xfrm>
            <a:custGeom>
              <a:avLst/>
              <a:gdLst/>
              <a:ahLst/>
              <a:cxnLst/>
              <a:rect l="l" t="t" r="r" b="b"/>
              <a:pathLst>
                <a:path w="15875" h="15875" extrusionOk="0">
                  <a:moveTo>
                    <a:pt x="7777" y="15555"/>
                  </a:moveTo>
                  <a:lnTo>
                    <a:pt x="15555" y="7777"/>
                  </a:lnTo>
                  <a:lnTo>
                    <a:pt x="7777" y="0"/>
                  </a:lnTo>
                  <a:lnTo>
                    <a:pt x="0" y="7777"/>
                  </a:lnTo>
                  <a:lnTo>
                    <a:pt x="7777" y="15555"/>
                  </a:lnTo>
                  <a:close/>
                </a:path>
              </a:pathLst>
            </a:custGeom>
            <a:noFill/>
            <a:ln w="12700" cap="flat" cmpd="sng">
              <a:solidFill>
                <a:srgbClr val="007F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920" name="Google Shape;920;p27"/>
            <p:cNvSpPr/>
            <p:nvPr/>
          </p:nvSpPr>
          <p:spPr>
            <a:xfrm>
              <a:off x="3253250" y="1328347"/>
              <a:ext cx="15875" cy="15875"/>
            </a:xfrm>
            <a:custGeom>
              <a:avLst/>
              <a:gdLst/>
              <a:ahLst/>
              <a:cxnLst/>
              <a:rect l="l" t="t" r="r" b="b"/>
              <a:pathLst>
                <a:path w="15875" h="15875" extrusionOk="0">
                  <a:moveTo>
                    <a:pt x="7777" y="0"/>
                  </a:moveTo>
                  <a:lnTo>
                    <a:pt x="0" y="7777"/>
                  </a:lnTo>
                  <a:lnTo>
                    <a:pt x="7777" y="15555"/>
                  </a:lnTo>
                  <a:lnTo>
                    <a:pt x="15555" y="7777"/>
                  </a:lnTo>
                  <a:lnTo>
                    <a:pt x="7777" y="0"/>
                  </a:lnTo>
                  <a:close/>
                </a:path>
              </a:pathLst>
            </a:custGeom>
            <a:solidFill>
              <a:srgbClr val="007F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921" name="Google Shape;921;p27"/>
            <p:cNvSpPr/>
            <p:nvPr/>
          </p:nvSpPr>
          <p:spPr>
            <a:xfrm>
              <a:off x="3253250" y="1328347"/>
              <a:ext cx="15875" cy="15875"/>
            </a:xfrm>
            <a:custGeom>
              <a:avLst/>
              <a:gdLst/>
              <a:ahLst/>
              <a:cxnLst/>
              <a:rect l="l" t="t" r="r" b="b"/>
              <a:pathLst>
                <a:path w="15875" h="15875" extrusionOk="0">
                  <a:moveTo>
                    <a:pt x="7777" y="15555"/>
                  </a:moveTo>
                  <a:lnTo>
                    <a:pt x="15555" y="7777"/>
                  </a:lnTo>
                  <a:lnTo>
                    <a:pt x="7777" y="0"/>
                  </a:lnTo>
                  <a:lnTo>
                    <a:pt x="0" y="7777"/>
                  </a:lnTo>
                  <a:lnTo>
                    <a:pt x="7777" y="15555"/>
                  </a:lnTo>
                  <a:close/>
                </a:path>
              </a:pathLst>
            </a:custGeom>
            <a:noFill/>
            <a:ln w="12700" cap="flat" cmpd="sng">
              <a:solidFill>
                <a:srgbClr val="007F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922" name="Google Shape;922;p27"/>
            <p:cNvSpPr/>
            <p:nvPr/>
          </p:nvSpPr>
          <p:spPr>
            <a:xfrm>
              <a:off x="4070309" y="750952"/>
              <a:ext cx="15875" cy="15875"/>
            </a:xfrm>
            <a:custGeom>
              <a:avLst/>
              <a:gdLst/>
              <a:ahLst/>
              <a:cxnLst/>
              <a:rect l="l" t="t" r="r" b="b"/>
              <a:pathLst>
                <a:path w="15875" h="15875" extrusionOk="0">
                  <a:moveTo>
                    <a:pt x="7777" y="0"/>
                  </a:moveTo>
                  <a:lnTo>
                    <a:pt x="0" y="7777"/>
                  </a:lnTo>
                  <a:lnTo>
                    <a:pt x="7777" y="15555"/>
                  </a:lnTo>
                  <a:lnTo>
                    <a:pt x="15555" y="7777"/>
                  </a:lnTo>
                  <a:lnTo>
                    <a:pt x="7777" y="0"/>
                  </a:lnTo>
                  <a:close/>
                </a:path>
              </a:pathLst>
            </a:custGeom>
            <a:solidFill>
              <a:srgbClr val="007F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923" name="Google Shape;923;p27"/>
            <p:cNvSpPr/>
            <p:nvPr/>
          </p:nvSpPr>
          <p:spPr>
            <a:xfrm>
              <a:off x="4070309" y="750952"/>
              <a:ext cx="15875" cy="15875"/>
            </a:xfrm>
            <a:custGeom>
              <a:avLst/>
              <a:gdLst/>
              <a:ahLst/>
              <a:cxnLst/>
              <a:rect l="l" t="t" r="r" b="b"/>
              <a:pathLst>
                <a:path w="15875" h="15875" extrusionOk="0">
                  <a:moveTo>
                    <a:pt x="7777" y="15555"/>
                  </a:moveTo>
                  <a:lnTo>
                    <a:pt x="15555" y="7777"/>
                  </a:lnTo>
                  <a:lnTo>
                    <a:pt x="7777" y="0"/>
                  </a:lnTo>
                  <a:lnTo>
                    <a:pt x="0" y="7777"/>
                  </a:lnTo>
                  <a:lnTo>
                    <a:pt x="7777" y="15555"/>
                  </a:lnTo>
                  <a:close/>
                </a:path>
              </a:pathLst>
            </a:custGeom>
            <a:noFill/>
            <a:ln w="12700" cap="flat" cmpd="sng">
              <a:solidFill>
                <a:srgbClr val="007F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924" name="Google Shape;924;p27"/>
            <p:cNvSpPr/>
            <p:nvPr/>
          </p:nvSpPr>
          <p:spPr>
            <a:xfrm>
              <a:off x="3312243" y="1154634"/>
              <a:ext cx="15875" cy="15875"/>
            </a:xfrm>
            <a:custGeom>
              <a:avLst/>
              <a:gdLst/>
              <a:ahLst/>
              <a:cxnLst/>
              <a:rect l="l" t="t" r="r" b="b"/>
              <a:pathLst>
                <a:path w="15875" h="15875" extrusionOk="0">
                  <a:moveTo>
                    <a:pt x="7777" y="0"/>
                  </a:moveTo>
                  <a:lnTo>
                    <a:pt x="0" y="7777"/>
                  </a:lnTo>
                  <a:lnTo>
                    <a:pt x="7777" y="15555"/>
                  </a:lnTo>
                  <a:lnTo>
                    <a:pt x="15555" y="7777"/>
                  </a:lnTo>
                  <a:lnTo>
                    <a:pt x="7777" y="0"/>
                  </a:lnTo>
                  <a:close/>
                </a:path>
              </a:pathLst>
            </a:custGeom>
            <a:solidFill>
              <a:srgbClr val="007F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925" name="Google Shape;925;p27"/>
            <p:cNvSpPr/>
            <p:nvPr/>
          </p:nvSpPr>
          <p:spPr>
            <a:xfrm>
              <a:off x="3312243" y="1154634"/>
              <a:ext cx="15875" cy="15875"/>
            </a:xfrm>
            <a:custGeom>
              <a:avLst/>
              <a:gdLst/>
              <a:ahLst/>
              <a:cxnLst/>
              <a:rect l="l" t="t" r="r" b="b"/>
              <a:pathLst>
                <a:path w="15875" h="15875" extrusionOk="0">
                  <a:moveTo>
                    <a:pt x="7777" y="15555"/>
                  </a:moveTo>
                  <a:lnTo>
                    <a:pt x="15555" y="7777"/>
                  </a:lnTo>
                  <a:lnTo>
                    <a:pt x="7777" y="0"/>
                  </a:lnTo>
                  <a:lnTo>
                    <a:pt x="0" y="7777"/>
                  </a:lnTo>
                  <a:lnTo>
                    <a:pt x="7777" y="15555"/>
                  </a:lnTo>
                  <a:close/>
                </a:path>
              </a:pathLst>
            </a:custGeom>
            <a:noFill/>
            <a:ln w="12700" cap="flat" cmpd="sng">
              <a:solidFill>
                <a:srgbClr val="007F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926" name="Google Shape;926;p27"/>
            <p:cNvSpPr/>
            <p:nvPr/>
          </p:nvSpPr>
          <p:spPr>
            <a:xfrm>
              <a:off x="3304693" y="1289496"/>
              <a:ext cx="15875" cy="15875"/>
            </a:xfrm>
            <a:custGeom>
              <a:avLst/>
              <a:gdLst/>
              <a:ahLst/>
              <a:cxnLst/>
              <a:rect l="l" t="t" r="r" b="b"/>
              <a:pathLst>
                <a:path w="15875" h="15875" extrusionOk="0">
                  <a:moveTo>
                    <a:pt x="7777" y="0"/>
                  </a:moveTo>
                  <a:lnTo>
                    <a:pt x="0" y="7777"/>
                  </a:lnTo>
                  <a:lnTo>
                    <a:pt x="7777" y="15555"/>
                  </a:lnTo>
                  <a:lnTo>
                    <a:pt x="15555" y="7777"/>
                  </a:lnTo>
                  <a:lnTo>
                    <a:pt x="7777" y="0"/>
                  </a:lnTo>
                  <a:close/>
                </a:path>
              </a:pathLst>
            </a:custGeom>
            <a:solidFill>
              <a:srgbClr val="007F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927" name="Google Shape;927;p27"/>
            <p:cNvSpPr/>
            <p:nvPr/>
          </p:nvSpPr>
          <p:spPr>
            <a:xfrm>
              <a:off x="3304693" y="1289496"/>
              <a:ext cx="15875" cy="15875"/>
            </a:xfrm>
            <a:custGeom>
              <a:avLst/>
              <a:gdLst/>
              <a:ahLst/>
              <a:cxnLst/>
              <a:rect l="l" t="t" r="r" b="b"/>
              <a:pathLst>
                <a:path w="15875" h="15875" extrusionOk="0">
                  <a:moveTo>
                    <a:pt x="7777" y="15555"/>
                  </a:moveTo>
                  <a:lnTo>
                    <a:pt x="15555" y="7777"/>
                  </a:lnTo>
                  <a:lnTo>
                    <a:pt x="7777" y="0"/>
                  </a:lnTo>
                  <a:lnTo>
                    <a:pt x="0" y="7777"/>
                  </a:lnTo>
                  <a:lnTo>
                    <a:pt x="7777" y="15555"/>
                  </a:lnTo>
                  <a:close/>
                </a:path>
              </a:pathLst>
            </a:custGeom>
            <a:noFill/>
            <a:ln w="12700" cap="flat" cmpd="sng">
              <a:solidFill>
                <a:srgbClr val="007F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928" name="Google Shape;928;p27"/>
            <p:cNvSpPr/>
            <p:nvPr/>
          </p:nvSpPr>
          <p:spPr>
            <a:xfrm>
              <a:off x="3904313" y="865568"/>
              <a:ext cx="15875" cy="15875"/>
            </a:xfrm>
            <a:custGeom>
              <a:avLst/>
              <a:gdLst/>
              <a:ahLst/>
              <a:cxnLst/>
              <a:rect l="l" t="t" r="r" b="b"/>
              <a:pathLst>
                <a:path w="15875" h="15875" extrusionOk="0">
                  <a:moveTo>
                    <a:pt x="7777" y="0"/>
                  </a:moveTo>
                  <a:lnTo>
                    <a:pt x="0" y="7777"/>
                  </a:lnTo>
                  <a:lnTo>
                    <a:pt x="7777" y="15555"/>
                  </a:lnTo>
                  <a:lnTo>
                    <a:pt x="15555" y="7777"/>
                  </a:lnTo>
                  <a:lnTo>
                    <a:pt x="7777" y="0"/>
                  </a:lnTo>
                  <a:close/>
                </a:path>
              </a:pathLst>
            </a:custGeom>
            <a:solidFill>
              <a:srgbClr val="007F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929" name="Google Shape;929;p27"/>
            <p:cNvSpPr/>
            <p:nvPr/>
          </p:nvSpPr>
          <p:spPr>
            <a:xfrm>
              <a:off x="3904313" y="865568"/>
              <a:ext cx="15875" cy="15875"/>
            </a:xfrm>
            <a:custGeom>
              <a:avLst/>
              <a:gdLst/>
              <a:ahLst/>
              <a:cxnLst/>
              <a:rect l="l" t="t" r="r" b="b"/>
              <a:pathLst>
                <a:path w="15875" h="15875" extrusionOk="0">
                  <a:moveTo>
                    <a:pt x="7777" y="15555"/>
                  </a:moveTo>
                  <a:lnTo>
                    <a:pt x="15555" y="7777"/>
                  </a:lnTo>
                  <a:lnTo>
                    <a:pt x="7777" y="0"/>
                  </a:lnTo>
                  <a:lnTo>
                    <a:pt x="0" y="7777"/>
                  </a:lnTo>
                  <a:lnTo>
                    <a:pt x="7777" y="15555"/>
                  </a:lnTo>
                  <a:close/>
                </a:path>
              </a:pathLst>
            </a:custGeom>
            <a:noFill/>
            <a:ln w="12700" cap="flat" cmpd="sng">
              <a:solidFill>
                <a:srgbClr val="007F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930" name="Google Shape;930;p27"/>
            <p:cNvSpPr/>
            <p:nvPr/>
          </p:nvSpPr>
          <p:spPr>
            <a:xfrm>
              <a:off x="3376298" y="1348541"/>
              <a:ext cx="15875" cy="15875"/>
            </a:xfrm>
            <a:custGeom>
              <a:avLst/>
              <a:gdLst/>
              <a:ahLst/>
              <a:cxnLst/>
              <a:rect l="l" t="t" r="r" b="b"/>
              <a:pathLst>
                <a:path w="15875" h="15875" extrusionOk="0">
                  <a:moveTo>
                    <a:pt x="7777" y="0"/>
                  </a:moveTo>
                  <a:lnTo>
                    <a:pt x="0" y="7777"/>
                  </a:lnTo>
                  <a:lnTo>
                    <a:pt x="7777" y="15555"/>
                  </a:lnTo>
                  <a:lnTo>
                    <a:pt x="15555" y="7777"/>
                  </a:lnTo>
                  <a:lnTo>
                    <a:pt x="7777" y="0"/>
                  </a:lnTo>
                  <a:close/>
                </a:path>
              </a:pathLst>
            </a:custGeom>
            <a:solidFill>
              <a:srgbClr val="007F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931" name="Google Shape;931;p27"/>
            <p:cNvSpPr/>
            <p:nvPr/>
          </p:nvSpPr>
          <p:spPr>
            <a:xfrm>
              <a:off x="3376298" y="1348541"/>
              <a:ext cx="15875" cy="15875"/>
            </a:xfrm>
            <a:custGeom>
              <a:avLst/>
              <a:gdLst/>
              <a:ahLst/>
              <a:cxnLst/>
              <a:rect l="l" t="t" r="r" b="b"/>
              <a:pathLst>
                <a:path w="15875" h="15875" extrusionOk="0">
                  <a:moveTo>
                    <a:pt x="7777" y="15555"/>
                  </a:moveTo>
                  <a:lnTo>
                    <a:pt x="15555" y="7777"/>
                  </a:lnTo>
                  <a:lnTo>
                    <a:pt x="7777" y="0"/>
                  </a:lnTo>
                  <a:lnTo>
                    <a:pt x="0" y="7777"/>
                  </a:lnTo>
                  <a:lnTo>
                    <a:pt x="7777" y="15555"/>
                  </a:lnTo>
                  <a:close/>
                </a:path>
              </a:pathLst>
            </a:custGeom>
            <a:noFill/>
            <a:ln w="12700" cap="flat" cmpd="sng">
              <a:solidFill>
                <a:srgbClr val="007F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932" name="Google Shape;932;p27"/>
            <p:cNvSpPr/>
            <p:nvPr/>
          </p:nvSpPr>
          <p:spPr>
            <a:xfrm>
              <a:off x="3336136" y="1225343"/>
              <a:ext cx="15875" cy="15875"/>
            </a:xfrm>
            <a:custGeom>
              <a:avLst/>
              <a:gdLst/>
              <a:ahLst/>
              <a:cxnLst/>
              <a:rect l="l" t="t" r="r" b="b"/>
              <a:pathLst>
                <a:path w="15875" h="15875" extrusionOk="0">
                  <a:moveTo>
                    <a:pt x="7777" y="0"/>
                  </a:moveTo>
                  <a:lnTo>
                    <a:pt x="0" y="7777"/>
                  </a:lnTo>
                  <a:lnTo>
                    <a:pt x="7777" y="15555"/>
                  </a:lnTo>
                  <a:lnTo>
                    <a:pt x="15555" y="7777"/>
                  </a:lnTo>
                  <a:lnTo>
                    <a:pt x="7777" y="0"/>
                  </a:lnTo>
                  <a:close/>
                </a:path>
              </a:pathLst>
            </a:custGeom>
            <a:solidFill>
              <a:srgbClr val="007F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933" name="Google Shape;933;p27"/>
            <p:cNvSpPr/>
            <p:nvPr/>
          </p:nvSpPr>
          <p:spPr>
            <a:xfrm>
              <a:off x="3336136" y="1225343"/>
              <a:ext cx="15875" cy="15875"/>
            </a:xfrm>
            <a:custGeom>
              <a:avLst/>
              <a:gdLst/>
              <a:ahLst/>
              <a:cxnLst/>
              <a:rect l="l" t="t" r="r" b="b"/>
              <a:pathLst>
                <a:path w="15875" h="15875" extrusionOk="0">
                  <a:moveTo>
                    <a:pt x="7777" y="15555"/>
                  </a:moveTo>
                  <a:lnTo>
                    <a:pt x="15555" y="7777"/>
                  </a:lnTo>
                  <a:lnTo>
                    <a:pt x="7777" y="0"/>
                  </a:lnTo>
                  <a:lnTo>
                    <a:pt x="0" y="7777"/>
                  </a:lnTo>
                  <a:lnTo>
                    <a:pt x="7777" y="15555"/>
                  </a:lnTo>
                  <a:close/>
                </a:path>
              </a:pathLst>
            </a:custGeom>
            <a:noFill/>
            <a:ln w="12700" cap="flat" cmpd="sng">
              <a:solidFill>
                <a:srgbClr val="007F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934" name="Google Shape;934;p27"/>
            <p:cNvSpPr/>
            <p:nvPr/>
          </p:nvSpPr>
          <p:spPr>
            <a:xfrm>
              <a:off x="4054084" y="935070"/>
              <a:ext cx="15875" cy="15875"/>
            </a:xfrm>
            <a:custGeom>
              <a:avLst/>
              <a:gdLst/>
              <a:ahLst/>
              <a:cxnLst/>
              <a:rect l="l" t="t" r="r" b="b"/>
              <a:pathLst>
                <a:path w="15875" h="15875" extrusionOk="0">
                  <a:moveTo>
                    <a:pt x="7777" y="0"/>
                  </a:moveTo>
                  <a:lnTo>
                    <a:pt x="0" y="7777"/>
                  </a:lnTo>
                  <a:lnTo>
                    <a:pt x="7777" y="15555"/>
                  </a:lnTo>
                  <a:lnTo>
                    <a:pt x="15555" y="7777"/>
                  </a:lnTo>
                  <a:lnTo>
                    <a:pt x="7777" y="0"/>
                  </a:lnTo>
                  <a:close/>
                </a:path>
              </a:pathLst>
            </a:custGeom>
            <a:solidFill>
              <a:srgbClr val="007F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935" name="Google Shape;935;p27"/>
            <p:cNvSpPr/>
            <p:nvPr/>
          </p:nvSpPr>
          <p:spPr>
            <a:xfrm>
              <a:off x="4054084" y="935070"/>
              <a:ext cx="15875" cy="15875"/>
            </a:xfrm>
            <a:custGeom>
              <a:avLst/>
              <a:gdLst/>
              <a:ahLst/>
              <a:cxnLst/>
              <a:rect l="l" t="t" r="r" b="b"/>
              <a:pathLst>
                <a:path w="15875" h="15875" extrusionOk="0">
                  <a:moveTo>
                    <a:pt x="7777" y="15555"/>
                  </a:moveTo>
                  <a:lnTo>
                    <a:pt x="15555" y="7777"/>
                  </a:lnTo>
                  <a:lnTo>
                    <a:pt x="7777" y="0"/>
                  </a:lnTo>
                  <a:lnTo>
                    <a:pt x="0" y="7777"/>
                  </a:lnTo>
                  <a:lnTo>
                    <a:pt x="7777" y="15555"/>
                  </a:lnTo>
                  <a:close/>
                </a:path>
              </a:pathLst>
            </a:custGeom>
            <a:noFill/>
            <a:ln w="12700" cap="flat" cmpd="sng">
              <a:solidFill>
                <a:srgbClr val="007F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936" name="Google Shape;936;p27"/>
            <p:cNvSpPr/>
            <p:nvPr/>
          </p:nvSpPr>
          <p:spPr>
            <a:xfrm>
              <a:off x="3341189" y="1335251"/>
              <a:ext cx="15875" cy="15875"/>
            </a:xfrm>
            <a:custGeom>
              <a:avLst/>
              <a:gdLst/>
              <a:ahLst/>
              <a:cxnLst/>
              <a:rect l="l" t="t" r="r" b="b"/>
              <a:pathLst>
                <a:path w="15875" h="15875" extrusionOk="0">
                  <a:moveTo>
                    <a:pt x="7777" y="0"/>
                  </a:moveTo>
                  <a:lnTo>
                    <a:pt x="0" y="7777"/>
                  </a:lnTo>
                  <a:lnTo>
                    <a:pt x="7777" y="15555"/>
                  </a:lnTo>
                  <a:lnTo>
                    <a:pt x="15555" y="7777"/>
                  </a:lnTo>
                  <a:lnTo>
                    <a:pt x="7777" y="0"/>
                  </a:lnTo>
                  <a:close/>
                </a:path>
              </a:pathLst>
            </a:custGeom>
            <a:solidFill>
              <a:srgbClr val="007F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937" name="Google Shape;937;p27"/>
            <p:cNvSpPr/>
            <p:nvPr/>
          </p:nvSpPr>
          <p:spPr>
            <a:xfrm>
              <a:off x="3341189" y="1335251"/>
              <a:ext cx="15875" cy="15875"/>
            </a:xfrm>
            <a:custGeom>
              <a:avLst/>
              <a:gdLst/>
              <a:ahLst/>
              <a:cxnLst/>
              <a:rect l="l" t="t" r="r" b="b"/>
              <a:pathLst>
                <a:path w="15875" h="15875" extrusionOk="0">
                  <a:moveTo>
                    <a:pt x="7777" y="15555"/>
                  </a:moveTo>
                  <a:lnTo>
                    <a:pt x="15555" y="7777"/>
                  </a:lnTo>
                  <a:lnTo>
                    <a:pt x="7777" y="0"/>
                  </a:lnTo>
                  <a:lnTo>
                    <a:pt x="0" y="7777"/>
                  </a:lnTo>
                  <a:lnTo>
                    <a:pt x="7777" y="15555"/>
                  </a:lnTo>
                  <a:close/>
                </a:path>
              </a:pathLst>
            </a:custGeom>
            <a:noFill/>
            <a:ln w="12700" cap="flat" cmpd="sng">
              <a:solidFill>
                <a:srgbClr val="007F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938" name="Google Shape;938;p27"/>
            <p:cNvSpPr/>
            <p:nvPr/>
          </p:nvSpPr>
          <p:spPr>
            <a:xfrm>
              <a:off x="3826337" y="917512"/>
              <a:ext cx="15875" cy="15875"/>
            </a:xfrm>
            <a:custGeom>
              <a:avLst/>
              <a:gdLst/>
              <a:ahLst/>
              <a:cxnLst/>
              <a:rect l="l" t="t" r="r" b="b"/>
              <a:pathLst>
                <a:path w="15875" h="15875" extrusionOk="0">
                  <a:moveTo>
                    <a:pt x="7777" y="0"/>
                  </a:moveTo>
                  <a:lnTo>
                    <a:pt x="0" y="7777"/>
                  </a:lnTo>
                  <a:lnTo>
                    <a:pt x="7777" y="15555"/>
                  </a:lnTo>
                  <a:lnTo>
                    <a:pt x="15555" y="7777"/>
                  </a:lnTo>
                  <a:lnTo>
                    <a:pt x="7777" y="0"/>
                  </a:lnTo>
                  <a:close/>
                </a:path>
              </a:pathLst>
            </a:custGeom>
            <a:solidFill>
              <a:srgbClr val="007F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939" name="Google Shape;939;p27"/>
            <p:cNvSpPr/>
            <p:nvPr/>
          </p:nvSpPr>
          <p:spPr>
            <a:xfrm>
              <a:off x="3826337" y="917512"/>
              <a:ext cx="15875" cy="15875"/>
            </a:xfrm>
            <a:custGeom>
              <a:avLst/>
              <a:gdLst/>
              <a:ahLst/>
              <a:cxnLst/>
              <a:rect l="l" t="t" r="r" b="b"/>
              <a:pathLst>
                <a:path w="15875" h="15875" extrusionOk="0">
                  <a:moveTo>
                    <a:pt x="7777" y="15555"/>
                  </a:moveTo>
                  <a:lnTo>
                    <a:pt x="15555" y="7777"/>
                  </a:lnTo>
                  <a:lnTo>
                    <a:pt x="7777" y="0"/>
                  </a:lnTo>
                  <a:lnTo>
                    <a:pt x="0" y="7777"/>
                  </a:lnTo>
                  <a:lnTo>
                    <a:pt x="7777" y="15555"/>
                  </a:lnTo>
                  <a:close/>
                </a:path>
              </a:pathLst>
            </a:custGeom>
            <a:noFill/>
            <a:ln w="12700" cap="flat" cmpd="sng">
              <a:solidFill>
                <a:srgbClr val="007F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940" name="Google Shape;940;p27"/>
            <p:cNvSpPr/>
            <p:nvPr/>
          </p:nvSpPr>
          <p:spPr>
            <a:xfrm>
              <a:off x="3202629" y="1225309"/>
              <a:ext cx="15875" cy="15875"/>
            </a:xfrm>
            <a:custGeom>
              <a:avLst/>
              <a:gdLst/>
              <a:ahLst/>
              <a:cxnLst/>
              <a:rect l="l" t="t" r="r" b="b"/>
              <a:pathLst>
                <a:path w="15875" h="15875" extrusionOk="0">
                  <a:moveTo>
                    <a:pt x="7777" y="0"/>
                  </a:moveTo>
                  <a:lnTo>
                    <a:pt x="0" y="7777"/>
                  </a:lnTo>
                  <a:lnTo>
                    <a:pt x="7777" y="15555"/>
                  </a:lnTo>
                  <a:lnTo>
                    <a:pt x="15555" y="7777"/>
                  </a:lnTo>
                  <a:lnTo>
                    <a:pt x="7777" y="0"/>
                  </a:lnTo>
                  <a:close/>
                </a:path>
              </a:pathLst>
            </a:custGeom>
            <a:solidFill>
              <a:srgbClr val="007F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941" name="Google Shape;941;p27"/>
            <p:cNvSpPr/>
            <p:nvPr/>
          </p:nvSpPr>
          <p:spPr>
            <a:xfrm>
              <a:off x="3202629" y="1225309"/>
              <a:ext cx="15875" cy="15875"/>
            </a:xfrm>
            <a:custGeom>
              <a:avLst/>
              <a:gdLst/>
              <a:ahLst/>
              <a:cxnLst/>
              <a:rect l="l" t="t" r="r" b="b"/>
              <a:pathLst>
                <a:path w="15875" h="15875" extrusionOk="0">
                  <a:moveTo>
                    <a:pt x="7777" y="15555"/>
                  </a:moveTo>
                  <a:lnTo>
                    <a:pt x="15555" y="7777"/>
                  </a:lnTo>
                  <a:lnTo>
                    <a:pt x="7777" y="0"/>
                  </a:lnTo>
                  <a:lnTo>
                    <a:pt x="0" y="7777"/>
                  </a:lnTo>
                  <a:lnTo>
                    <a:pt x="7777" y="15555"/>
                  </a:lnTo>
                  <a:close/>
                </a:path>
              </a:pathLst>
            </a:custGeom>
            <a:noFill/>
            <a:ln w="12700" cap="flat" cmpd="sng">
              <a:solidFill>
                <a:srgbClr val="007F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942" name="Google Shape;942;p27"/>
            <p:cNvSpPr/>
            <p:nvPr/>
          </p:nvSpPr>
          <p:spPr>
            <a:xfrm>
              <a:off x="3331634" y="1206326"/>
              <a:ext cx="15875" cy="15875"/>
            </a:xfrm>
            <a:custGeom>
              <a:avLst/>
              <a:gdLst/>
              <a:ahLst/>
              <a:cxnLst/>
              <a:rect l="l" t="t" r="r" b="b"/>
              <a:pathLst>
                <a:path w="15875" h="15875" extrusionOk="0">
                  <a:moveTo>
                    <a:pt x="7777" y="0"/>
                  </a:moveTo>
                  <a:lnTo>
                    <a:pt x="0" y="7777"/>
                  </a:lnTo>
                  <a:lnTo>
                    <a:pt x="7777" y="15555"/>
                  </a:lnTo>
                  <a:lnTo>
                    <a:pt x="15555" y="7777"/>
                  </a:lnTo>
                  <a:lnTo>
                    <a:pt x="7777" y="0"/>
                  </a:lnTo>
                  <a:close/>
                </a:path>
              </a:pathLst>
            </a:custGeom>
            <a:solidFill>
              <a:srgbClr val="007F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943" name="Google Shape;943;p27"/>
            <p:cNvSpPr/>
            <p:nvPr/>
          </p:nvSpPr>
          <p:spPr>
            <a:xfrm>
              <a:off x="3331634" y="1206326"/>
              <a:ext cx="15875" cy="15875"/>
            </a:xfrm>
            <a:custGeom>
              <a:avLst/>
              <a:gdLst/>
              <a:ahLst/>
              <a:cxnLst/>
              <a:rect l="l" t="t" r="r" b="b"/>
              <a:pathLst>
                <a:path w="15875" h="15875" extrusionOk="0">
                  <a:moveTo>
                    <a:pt x="7777" y="15555"/>
                  </a:moveTo>
                  <a:lnTo>
                    <a:pt x="15555" y="7777"/>
                  </a:lnTo>
                  <a:lnTo>
                    <a:pt x="7777" y="0"/>
                  </a:lnTo>
                  <a:lnTo>
                    <a:pt x="0" y="7777"/>
                  </a:lnTo>
                  <a:lnTo>
                    <a:pt x="7777" y="15555"/>
                  </a:lnTo>
                  <a:close/>
                </a:path>
              </a:pathLst>
            </a:custGeom>
            <a:noFill/>
            <a:ln w="12700" cap="flat" cmpd="sng">
              <a:solidFill>
                <a:srgbClr val="007F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944" name="Google Shape;944;p27"/>
            <p:cNvSpPr/>
            <p:nvPr/>
          </p:nvSpPr>
          <p:spPr>
            <a:xfrm>
              <a:off x="4109074" y="857593"/>
              <a:ext cx="15875" cy="15875"/>
            </a:xfrm>
            <a:custGeom>
              <a:avLst/>
              <a:gdLst/>
              <a:ahLst/>
              <a:cxnLst/>
              <a:rect l="l" t="t" r="r" b="b"/>
              <a:pathLst>
                <a:path w="15875" h="15875" extrusionOk="0">
                  <a:moveTo>
                    <a:pt x="7777" y="0"/>
                  </a:moveTo>
                  <a:lnTo>
                    <a:pt x="0" y="7777"/>
                  </a:lnTo>
                  <a:lnTo>
                    <a:pt x="7777" y="15555"/>
                  </a:lnTo>
                  <a:lnTo>
                    <a:pt x="15555" y="7777"/>
                  </a:lnTo>
                  <a:lnTo>
                    <a:pt x="7777" y="0"/>
                  </a:lnTo>
                  <a:close/>
                </a:path>
              </a:pathLst>
            </a:custGeom>
            <a:solidFill>
              <a:srgbClr val="007F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945" name="Google Shape;945;p27"/>
            <p:cNvSpPr/>
            <p:nvPr/>
          </p:nvSpPr>
          <p:spPr>
            <a:xfrm>
              <a:off x="4109074" y="857593"/>
              <a:ext cx="15875" cy="15875"/>
            </a:xfrm>
            <a:custGeom>
              <a:avLst/>
              <a:gdLst/>
              <a:ahLst/>
              <a:cxnLst/>
              <a:rect l="l" t="t" r="r" b="b"/>
              <a:pathLst>
                <a:path w="15875" h="15875" extrusionOk="0">
                  <a:moveTo>
                    <a:pt x="7777" y="15555"/>
                  </a:moveTo>
                  <a:lnTo>
                    <a:pt x="15555" y="7777"/>
                  </a:lnTo>
                  <a:lnTo>
                    <a:pt x="7777" y="0"/>
                  </a:lnTo>
                  <a:lnTo>
                    <a:pt x="0" y="7777"/>
                  </a:lnTo>
                  <a:lnTo>
                    <a:pt x="7777" y="15555"/>
                  </a:lnTo>
                  <a:close/>
                </a:path>
              </a:pathLst>
            </a:custGeom>
            <a:noFill/>
            <a:ln w="12700" cap="flat" cmpd="sng">
              <a:solidFill>
                <a:srgbClr val="007F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946" name="Google Shape;946;p27"/>
            <p:cNvSpPr/>
            <p:nvPr/>
          </p:nvSpPr>
          <p:spPr>
            <a:xfrm>
              <a:off x="4016860" y="971791"/>
              <a:ext cx="15875" cy="15875"/>
            </a:xfrm>
            <a:custGeom>
              <a:avLst/>
              <a:gdLst/>
              <a:ahLst/>
              <a:cxnLst/>
              <a:rect l="l" t="t" r="r" b="b"/>
              <a:pathLst>
                <a:path w="15875" h="15875" extrusionOk="0">
                  <a:moveTo>
                    <a:pt x="7777" y="0"/>
                  </a:moveTo>
                  <a:lnTo>
                    <a:pt x="0" y="7777"/>
                  </a:lnTo>
                  <a:lnTo>
                    <a:pt x="7777" y="15555"/>
                  </a:lnTo>
                  <a:lnTo>
                    <a:pt x="15555" y="7777"/>
                  </a:lnTo>
                  <a:lnTo>
                    <a:pt x="7777" y="0"/>
                  </a:lnTo>
                  <a:close/>
                </a:path>
              </a:pathLst>
            </a:custGeom>
            <a:solidFill>
              <a:srgbClr val="007F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947" name="Google Shape;947;p27"/>
            <p:cNvSpPr/>
            <p:nvPr/>
          </p:nvSpPr>
          <p:spPr>
            <a:xfrm>
              <a:off x="4016860" y="971791"/>
              <a:ext cx="15875" cy="15875"/>
            </a:xfrm>
            <a:custGeom>
              <a:avLst/>
              <a:gdLst/>
              <a:ahLst/>
              <a:cxnLst/>
              <a:rect l="l" t="t" r="r" b="b"/>
              <a:pathLst>
                <a:path w="15875" h="15875" extrusionOk="0">
                  <a:moveTo>
                    <a:pt x="7777" y="15555"/>
                  </a:moveTo>
                  <a:lnTo>
                    <a:pt x="15555" y="7777"/>
                  </a:lnTo>
                  <a:lnTo>
                    <a:pt x="7777" y="0"/>
                  </a:lnTo>
                  <a:lnTo>
                    <a:pt x="0" y="7777"/>
                  </a:lnTo>
                  <a:lnTo>
                    <a:pt x="7777" y="15555"/>
                  </a:lnTo>
                  <a:close/>
                </a:path>
              </a:pathLst>
            </a:custGeom>
            <a:noFill/>
            <a:ln w="12700" cap="flat" cmpd="sng">
              <a:solidFill>
                <a:srgbClr val="007F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948" name="Google Shape;948;p27"/>
            <p:cNvSpPr/>
            <p:nvPr/>
          </p:nvSpPr>
          <p:spPr>
            <a:xfrm>
              <a:off x="3878597" y="1298254"/>
              <a:ext cx="15875" cy="15875"/>
            </a:xfrm>
            <a:custGeom>
              <a:avLst/>
              <a:gdLst/>
              <a:ahLst/>
              <a:cxnLst/>
              <a:rect l="l" t="t" r="r" b="b"/>
              <a:pathLst>
                <a:path w="15875" h="15875" extrusionOk="0">
                  <a:moveTo>
                    <a:pt x="7777" y="0"/>
                  </a:moveTo>
                  <a:lnTo>
                    <a:pt x="0" y="7777"/>
                  </a:lnTo>
                  <a:lnTo>
                    <a:pt x="7777" y="15555"/>
                  </a:lnTo>
                  <a:lnTo>
                    <a:pt x="15555" y="7777"/>
                  </a:lnTo>
                  <a:lnTo>
                    <a:pt x="7777" y="0"/>
                  </a:lnTo>
                  <a:close/>
                </a:path>
              </a:pathLst>
            </a:custGeom>
            <a:solidFill>
              <a:srgbClr val="007F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949" name="Google Shape;949;p27"/>
            <p:cNvSpPr/>
            <p:nvPr/>
          </p:nvSpPr>
          <p:spPr>
            <a:xfrm>
              <a:off x="3878597" y="1298254"/>
              <a:ext cx="15875" cy="15875"/>
            </a:xfrm>
            <a:custGeom>
              <a:avLst/>
              <a:gdLst/>
              <a:ahLst/>
              <a:cxnLst/>
              <a:rect l="l" t="t" r="r" b="b"/>
              <a:pathLst>
                <a:path w="15875" h="15875" extrusionOk="0">
                  <a:moveTo>
                    <a:pt x="7777" y="15555"/>
                  </a:moveTo>
                  <a:lnTo>
                    <a:pt x="15555" y="7777"/>
                  </a:lnTo>
                  <a:lnTo>
                    <a:pt x="7777" y="0"/>
                  </a:lnTo>
                  <a:lnTo>
                    <a:pt x="0" y="7777"/>
                  </a:lnTo>
                  <a:lnTo>
                    <a:pt x="7777" y="15555"/>
                  </a:lnTo>
                  <a:close/>
                </a:path>
              </a:pathLst>
            </a:custGeom>
            <a:noFill/>
            <a:ln w="12700" cap="flat" cmpd="sng">
              <a:solidFill>
                <a:srgbClr val="007F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950" name="Google Shape;950;p27"/>
            <p:cNvSpPr/>
            <p:nvPr/>
          </p:nvSpPr>
          <p:spPr>
            <a:xfrm>
              <a:off x="3363745" y="1440471"/>
              <a:ext cx="15875" cy="15875"/>
            </a:xfrm>
            <a:custGeom>
              <a:avLst/>
              <a:gdLst/>
              <a:ahLst/>
              <a:cxnLst/>
              <a:rect l="l" t="t" r="r" b="b"/>
              <a:pathLst>
                <a:path w="15875" h="15875" extrusionOk="0">
                  <a:moveTo>
                    <a:pt x="7777" y="0"/>
                  </a:moveTo>
                  <a:lnTo>
                    <a:pt x="0" y="7777"/>
                  </a:lnTo>
                  <a:lnTo>
                    <a:pt x="7777" y="15555"/>
                  </a:lnTo>
                  <a:lnTo>
                    <a:pt x="15555" y="7777"/>
                  </a:lnTo>
                  <a:lnTo>
                    <a:pt x="7777" y="0"/>
                  </a:lnTo>
                  <a:close/>
                </a:path>
              </a:pathLst>
            </a:custGeom>
            <a:solidFill>
              <a:srgbClr val="007F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951" name="Google Shape;951;p27"/>
            <p:cNvSpPr/>
            <p:nvPr/>
          </p:nvSpPr>
          <p:spPr>
            <a:xfrm>
              <a:off x="3363745" y="1440471"/>
              <a:ext cx="15875" cy="15875"/>
            </a:xfrm>
            <a:custGeom>
              <a:avLst/>
              <a:gdLst/>
              <a:ahLst/>
              <a:cxnLst/>
              <a:rect l="l" t="t" r="r" b="b"/>
              <a:pathLst>
                <a:path w="15875" h="15875" extrusionOk="0">
                  <a:moveTo>
                    <a:pt x="7777" y="15555"/>
                  </a:moveTo>
                  <a:lnTo>
                    <a:pt x="15555" y="7777"/>
                  </a:lnTo>
                  <a:lnTo>
                    <a:pt x="7777" y="0"/>
                  </a:lnTo>
                  <a:lnTo>
                    <a:pt x="0" y="7777"/>
                  </a:lnTo>
                  <a:lnTo>
                    <a:pt x="7777" y="15555"/>
                  </a:lnTo>
                  <a:close/>
                </a:path>
              </a:pathLst>
            </a:custGeom>
            <a:noFill/>
            <a:ln w="12700" cap="flat" cmpd="sng">
              <a:solidFill>
                <a:srgbClr val="007F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952" name="Google Shape;952;p27"/>
            <p:cNvSpPr/>
            <p:nvPr/>
          </p:nvSpPr>
          <p:spPr>
            <a:xfrm>
              <a:off x="3551259" y="1164215"/>
              <a:ext cx="15875" cy="15875"/>
            </a:xfrm>
            <a:custGeom>
              <a:avLst/>
              <a:gdLst/>
              <a:ahLst/>
              <a:cxnLst/>
              <a:rect l="l" t="t" r="r" b="b"/>
              <a:pathLst>
                <a:path w="15875" h="15875" extrusionOk="0">
                  <a:moveTo>
                    <a:pt x="7777" y="0"/>
                  </a:moveTo>
                  <a:lnTo>
                    <a:pt x="0" y="7777"/>
                  </a:lnTo>
                  <a:lnTo>
                    <a:pt x="7777" y="15555"/>
                  </a:lnTo>
                  <a:lnTo>
                    <a:pt x="15555" y="7777"/>
                  </a:lnTo>
                  <a:lnTo>
                    <a:pt x="7777" y="0"/>
                  </a:lnTo>
                  <a:close/>
                </a:path>
              </a:pathLst>
            </a:custGeom>
            <a:solidFill>
              <a:srgbClr val="007F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953" name="Google Shape;953;p27"/>
            <p:cNvSpPr/>
            <p:nvPr/>
          </p:nvSpPr>
          <p:spPr>
            <a:xfrm>
              <a:off x="3551259" y="1164215"/>
              <a:ext cx="15875" cy="15875"/>
            </a:xfrm>
            <a:custGeom>
              <a:avLst/>
              <a:gdLst/>
              <a:ahLst/>
              <a:cxnLst/>
              <a:rect l="l" t="t" r="r" b="b"/>
              <a:pathLst>
                <a:path w="15875" h="15875" extrusionOk="0">
                  <a:moveTo>
                    <a:pt x="7777" y="15555"/>
                  </a:moveTo>
                  <a:lnTo>
                    <a:pt x="15555" y="7777"/>
                  </a:lnTo>
                  <a:lnTo>
                    <a:pt x="7777" y="0"/>
                  </a:lnTo>
                  <a:lnTo>
                    <a:pt x="0" y="7777"/>
                  </a:lnTo>
                  <a:lnTo>
                    <a:pt x="7777" y="15555"/>
                  </a:lnTo>
                  <a:close/>
                </a:path>
              </a:pathLst>
            </a:custGeom>
            <a:noFill/>
            <a:ln w="12700" cap="flat" cmpd="sng">
              <a:solidFill>
                <a:srgbClr val="007F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954" name="Google Shape;954;p27"/>
            <p:cNvSpPr/>
            <p:nvPr/>
          </p:nvSpPr>
          <p:spPr>
            <a:xfrm>
              <a:off x="3087199" y="1204695"/>
              <a:ext cx="15875" cy="15875"/>
            </a:xfrm>
            <a:custGeom>
              <a:avLst/>
              <a:gdLst/>
              <a:ahLst/>
              <a:cxnLst/>
              <a:rect l="l" t="t" r="r" b="b"/>
              <a:pathLst>
                <a:path w="15875" h="15875" extrusionOk="0">
                  <a:moveTo>
                    <a:pt x="7777" y="0"/>
                  </a:moveTo>
                  <a:lnTo>
                    <a:pt x="0" y="7777"/>
                  </a:lnTo>
                  <a:lnTo>
                    <a:pt x="7777" y="15555"/>
                  </a:lnTo>
                  <a:lnTo>
                    <a:pt x="15555" y="7777"/>
                  </a:lnTo>
                  <a:lnTo>
                    <a:pt x="7777" y="0"/>
                  </a:lnTo>
                  <a:close/>
                </a:path>
              </a:pathLst>
            </a:custGeom>
            <a:solidFill>
              <a:srgbClr val="007F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955" name="Google Shape;955;p27"/>
            <p:cNvSpPr/>
            <p:nvPr/>
          </p:nvSpPr>
          <p:spPr>
            <a:xfrm>
              <a:off x="3087199" y="1204695"/>
              <a:ext cx="15875" cy="15875"/>
            </a:xfrm>
            <a:custGeom>
              <a:avLst/>
              <a:gdLst/>
              <a:ahLst/>
              <a:cxnLst/>
              <a:rect l="l" t="t" r="r" b="b"/>
              <a:pathLst>
                <a:path w="15875" h="15875" extrusionOk="0">
                  <a:moveTo>
                    <a:pt x="7777" y="15555"/>
                  </a:moveTo>
                  <a:lnTo>
                    <a:pt x="15555" y="7777"/>
                  </a:lnTo>
                  <a:lnTo>
                    <a:pt x="7777" y="0"/>
                  </a:lnTo>
                  <a:lnTo>
                    <a:pt x="0" y="7777"/>
                  </a:lnTo>
                  <a:lnTo>
                    <a:pt x="7777" y="15555"/>
                  </a:lnTo>
                  <a:close/>
                </a:path>
              </a:pathLst>
            </a:custGeom>
            <a:noFill/>
            <a:ln w="12700" cap="flat" cmpd="sng">
              <a:solidFill>
                <a:srgbClr val="007F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956" name="Google Shape;956;p27"/>
            <p:cNvSpPr/>
            <p:nvPr/>
          </p:nvSpPr>
          <p:spPr>
            <a:xfrm>
              <a:off x="3446960" y="1091042"/>
              <a:ext cx="15875" cy="15875"/>
            </a:xfrm>
            <a:custGeom>
              <a:avLst/>
              <a:gdLst/>
              <a:ahLst/>
              <a:cxnLst/>
              <a:rect l="l" t="t" r="r" b="b"/>
              <a:pathLst>
                <a:path w="15875" h="15875" extrusionOk="0">
                  <a:moveTo>
                    <a:pt x="7777" y="0"/>
                  </a:moveTo>
                  <a:lnTo>
                    <a:pt x="0" y="7777"/>
                  </a:lnTo>
                  <a:lnTo>
                    <a:pt x="7777" y="15555"/>
                  </a:lnTo>
                  <a:lnTo>
                    <a:pt x="15555" y="7777"/>
                  </a:lnTo>
                  <a:lnTo>
                    <a:pt x="7777" y="0"/>
                  </a:lnTo>
                  <a:close/>
                </a:path>
              </a:pathLst>
            </a:custGeom>
            <a:solidFill>
              <a:srgbClr val="007F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957" name="Google Shape;957;p27"/>
            <p:cNvSpPr/>
            <p:nvPr/>
          </p:nvSpPr>
          <p:spPr>
            <a:xfrm>
              <a:off x="3446960" y="1091042"/>
              <a:ext cx="15875" cy="15875"/>
            </a:xfrm>
            <a:custGeom>
              <a:avLst/>
              <a:gdLst/>
              <a:ahLst/>
              <a:cxnLst/>
              <a:rect l="l" t="t" r="r" b="b"/>
              <a:pathLst>
                <a:path w="15875" h="15875" extrusionOk="0">
                  <a:moveTo>
                    <a:pt x="7777" y="15555"/>
                  </a:moveTo>
                  <a:lnTo>
                    <a:pt x="15555" y="7777"/>
                  </a:lnTo>
                  <a:lnTo>
                    <a:pt x="7777" y="0"/>
                  </a:lnTo>
                  <a:lnTo>
                    <a:pt x="0" y="7777"/>
                  </a:lnTo>
                  <a:lnTo>
                    <a:pt x="7777" y="15555"/>
                  </a:lnTo>
                  <a:close/>
                </a:path>
              </a:pathLst>
            </a:custGeom>
            <a:noFill/>
            <a:ln w="12700" cap="flat" cmpd="sng">
              <a:solidFill>
                <a:srgbClr val="007F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958" name="Google Shape;958;p27"/>
            <p:cNvSpPr/>
            <p:nvPr/>
          </p:nvSpPr>
          <p:spPr>
            <a:xfrm>
              <a:off x="4098486" y="849219"/>
              <a:ext cx="15875" cy="15875"/>
            </a:xfrm>
            <a:custGeom>
              <a:avLst/>
              <a:gdLst/>
              <a:ahLst/>
              <a:cxnLst/>
              <a:rect l="l" t="t" r="r" b="b"/>
              <a:pathLst>
                <a:path w="15875" h="15875" extrusionOk="0">
                  <a:moveTo>
                    <a:pt x="7777" y="0"/>
                  </a:moveTo>
                  <a:lnTo>
                    <a:pt x="0" y="7777"/>
                  </a:lnTo>
                  <a:lnTo>
                    <a:pt x="7777" y="15555"/>
                  </a:lnTo>
                  <a:lnTo>
                    <a:pt x="15555" y="7777"/>
                  </a:lnTo>
                  <a:lnTo>
                    <a:pt x="7777" y="0"/>
                  </a:lnTo>
                  <a:close/>
                </a:path>
              </a:pathLst>
            </a:custGeom>
            <a:solidFill>
              <a:srgbClr val="007F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959" name="Google Shape;959;p27"/>
            <p:cNvSpPr/>
            <p:nvPr/>
          </p:nvSpPr>
          <p:spPr>
            <a:xfrm>
              <a:off x="4098486" y="849219"/>
              <a:ext cx="15875" cy="15875"/>
            </a:xfrm>
            <a:custGeom>
              <a:avLst/>
              <a:gdLst/>
              <a:ahLst/>
              <a:cxnLst/>
              <a:rect l="l" t="t" r="r" b="b"/>
              <a:pathLst>
                <a:path w="15875" h="15875" extrusionOk="0">
                  <a:moveTo>
                    <a:pt x="7777" y="15555"/>
                  </a:moveTo>
                  <a:lnTo>
                    <a:pt x="15555" y="7777"/>
                  </a:lnTo>
                  <a:lnTo>
                    <a:pt x="7777" y="0"/>
                  </a:lnTo>
                  <a:lnTo>
                    <a:pt x="0" y="7777"/>
                  </a:lnTo>
                  <a:lnTo>
                    <a:pt x="7777" y="15555"/>
                  </a:lnTo>
                  <a:close/>
                </a:path>
              </a:pathLst>
            </a:custGeom>
            <a:noFill/>
            <a:ln w="12700" cap="flat" cmpd="sng">
              <a:solidFill>
                <a:srgbClr val="007F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960" name="Google Shape;960;p27"/>
            <p:cNvSpPr/>
            <p:nvPr/>
          </p:nvSpPr>
          <p:spPr>
            <a:xfrm>
              <a:off x="4084002" y="913247"/>
              <a:ext cx="15875" cy="15875"/>
            </a:xfrm>
            <a:custGeom>
              <a:avLst/>
              <a:gdLst/>
              <a:ahLst/>
              <a:cxnLst/>
              <a:rect l="l" t="t" r="r" b="b"/>
              <a:pathLst>
                <a:path w="15875" h="15875" extrusionOk="0">
                  <a:moveTo>
                    <a:pt x="7777" y="0"/>
                  </a:moveTo>
                  <a:lnTo>
                    <a:pt x="0" y="7777"/>
                  </a:lnTo>
                  <a:lnTo>
                    <a:pt x="7777" y="15555"/>
                  </a:lnTo>
                  <a:lnTo>
                    <a:pt x="15555" y="7777"/>
                  </a:lnTo>
                  <a:lnTo>
                    <a:pt x="7777" y="0"/>
                  </a:lnTo>
                  <a:close/>
                </a:path>
              </a:pathLst>
            </a:custGeom>
            <a:solidFill>
              <a:srgbClr val="007F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961" name="Google Shape;961;p27"/>
            <p:cNvSpPr/>
            <p:nvPr/>
          </p:nvSpPr>
          <p:spPr>
            <a:xfrm>
              <a:off x="4084002" y="913247"/>
              <a:ext cx="15875" cy="15875"/>
            </a:xfrm>
            <a:custGeom>
              <a:avLst/>
              <a:gdLst/>
              <a:ahLst/>
              <a:cxnLst/>
              <a:rect l="l" t="t" r="r" b="b"/>
              <a:pathLst>
                <a:path w="15875" h="15875" extrusionOk="0">
                  <a:moveTo>
                    <a:pt x="7777" y="15555"/>
                  </a:moveTo>
                  <a:lnTo>
                    <a:pt x="15555" y="7777"/>
                  </a:lnTo>
                  <a:lnTo>
                    <a:pt x="7777" y="0"/>
                  </a:lnTo>
                  <a:lnTo>
                    <a:pt x="0" y="7777"/>
                  </a:lnTo>
                  <a:lnTo>
                    <a:pt x="7777" y="15555"/>
                  </a:lnTo>
                  <a:close/>
                </a:path>
              </a:pathLst>
            </a:custGeom>
            <a:noFill/>
            <a:ln w="12700" cap="flat" cmpd="sng">
              <a:solidFill>
                <a:srgbClr val="007F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962" name="Google Shape;962;p27"/>
            <p:cNvSpPr/>
            <p:nvPr/>
          </p:nvSpPr>
          <p:spPr>
            <a:xfrm>
              <a:off x="3913856" y="789472"/>
              <a:ext cx="15875" cy="15875"/>
            </a:xfrm>
            <a:custGeom>
              <a:avLst/>
              <a:gdLst/>
              <a:ahLst/>
              <a:cxnLst/>
              <a:rect l="l" t="t" r="r" b="b"/>
              <a:pathLst>
                <a:path w="15875" h="15875" extrusionOk="0">
                  <a:moveTo>
                    <a:pt x="7777" y="0"/>
                  </a:moveTo>
                  <a:lnTo>
                    <a:pt x="0" y="7777"/>
                  </a:lnTo>
                  <a:lnTo>
                    <a:pt x="7777" y="15555"/>
                  </a:lnTo>
                  <a:lnTo>
                    <a:pt x="15555" y="7777"/>
                  </a:lnTo>
                  <a:lnTo>
                    <a:pt x="7777" y="0"/>
                  </a:lnTo>
                  <a:close/>
                </a:path>
              </a:pathLst>
            </a:custGeom>
            <a:solidFill>
              <a:srgbClr val="007F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963" name="Google Shape;963;p27"/>
            <p:cNvSpPr/>
            <p:nvPr/>
          </p:nvSpPr>
          <p:spPr>
            <a:xfrm>
              <a:off x="3913856" y="789472"/>
              <a:ext cx="15875" cy="15875"/>
            </a:xfrm>
            <a:custGeom>
              <a:avLst/>
              <a:gdLst/>
              <a:ahLst/>
              <a:cxnLst/>
              <a:rect l="l" t="t" r="r" b="b"/>
              <a:pathLst>
                <a:path w="15875" h="15875" extrusionOk="0">
                  <a:moveTo>
                    <a:pt x="7777" y="15555"/>
                  </a:moveTo>
                  <a:lnTo>
                    <a:pt x="15555" y="7777"/>
                  </a:lnTo>
                  <a:lnTo>
                    <a:pt x="7777" y="0"/>
                  </a:lnTo>
                  <a:lnTo>
                    <a:pt x="0" y="7777"/>
                  </a:lnTo>
                  <a:lnTo>
                    <a:pt x="7777" y="15555"/>
                  </a:lnTo>
                  <a:close/>
                </a:path>
              </a:pathLst>
            </a:custGeom>
            <a:noFill/>
            <a:ln w="12700" cap="flat" cmpd="sng">
              <a:solidFill>
                <a:srgbClr val="007F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964" name="Google Shape;964;p27"/>
            <p:cNvSpPr/>
            <p:nvPr/>
          </p:nvSpPr>
          <p:spPr>
            <a:xfrm>
              <a:off x="3239454" y="1248155"/>
              <a:ext cx="15875" cy="15875"/>
            </a:xfrm>
            <a:custGeom>
              <a:avLst/>
              <a:gdLst/>
              <a:ahLst/>
              <a:cxnLst/>
              <a:rect l="l" t="t" r="r" b="b"/>
              <a:pathLst>
                <a:path w="15875" h="15875" extrusionOk="0">
                  <a:moveTo>
                    <a:pt x="7777" y="0"/>
                  </a:moveTo>
                  <a:lnTo>
                    <a:pt x="0" y="7777"/>
                  </a:lnTo>
                  <a:lnTo>
                    <a:pt x="7777" y="15555"/>
                  </a:lnTo>
                  <a:lnTo>
                    <a:pt x="15555" y="7777"/>
                  </a:lnTo>
                  <a:lnTo>
                    <a:pt x="7777" y="0"/>
                  </a:lnTo>
                  <a:close/>
                </a:path>
              </a:pathLst>
            </a:custGeom>
            <a:solidFill>
              <a:srgbClr val="007F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965" name="Google Shape;965;p27"/>
            <p:cNvSpPr/>
            <p:nvPr/>
          </p:nvSpPr>
          <p:spPr>
            <a:xfrm>
              <a:off x="3239454" y="1248155"/>
              <a:ext cx="15875" cy="15875"/>
            </a:xfrm>
            <a:custGeom>
              <a:avLst/>
              <a:gdLst/>
              <a:ahLst/>
              <a:cxnLst/>
              <a:rect l="l" t="t" r="r" b="b"/>
              <a:pathLst>
                <a:path w="15875" h="15875" extrusionOk="0">
                  <a:moveTo>
                    <a:pt x="7777" y="15555"/>
                  </a:moveTo>
                  <a:lnTo>
                    <a:pt x="15555" y="7777"/>
                  </a:lnTo>
                  <a:lnTo>
                    <a:pt x="7777" y="0"/>
                  </a:lnTo>
                  <a:lnTo>
                    <a:pt x="0" y="7777"/>
                  </a:lnTo>
                  <a:lnTo>
                    <a:pt x="7777" y="15555"/>
                  </a:lnTo>
                  <a:close/>
                </a:path>
              </a:pathLst>
            </a:custGeom>
            <a:noFill/>
            <a:ln w="12700" cap="flat" cmpd="sng">
              <a:solidFill>
                <a:srgbClr val="007F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966" name="Google Shape;966;p27"/>
            <p:cNvSpPr/>
            <p:nvPr/>
          </p:nvSpPr>
          <p:spPr>
            <a:xfrm>
              <a:off x="3417525" y="1198531"/>
              <a:ext cx="15875" cy="15875"/>
            </a:xfrm>
            <a:custGeom>
              <a:avLst/>
              <a:gdLst/>
              <a:ahLst/>
              <a:cxnLst/>
              <a:rect l="l" t="t" r="r" b="b"/>
              <a:pathLst>
                <a:path w="15875" h="15875" extrusionOk="0">
                  <a:moveTo>
                    <a:pt x="7777" y="0"/>
                  </a:moveTo>
                  <a:lnTo>
                    <a:pt x="0" y="7777"/>
                  </a:lnTo>
                  <a:lnTo>
                    <a:pt x="7777" y="15555"/>
                  </a:lnTo>
                  <a:lnTo>
                    <a:pt x="15555" y="7777"/>
                  </a:lnTo>
                  <a:lnTo>
                    <a:pt x="7777" y="0"/>
                  </a:lnTo>
                  <a:close/>
                </a:path>
              </a:pathLst>
            </a:custGeom>
            <a:solidFill>
              <a:srgbClr val="007F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967" name="Google Shape;967;p27"/>
            <p:cNvSpPr/>
            <p:nvPr/>
          </p:nvSpPr>
          <p:spPr>
            <a:xfrm>
              <a:off x="3417525" y="1198531"/>
              <a:ext cx="15875" cy="15875"/>
            </a:xfrm>
            <a:custGeom>
              <a:avLst/>
              <a:gdLst/>
              <a:ahLst/>
              <a:cxnLst/>
              <a:rect l="l" t="t" r="r" b="b"/>
              <a:pathLst>
                <a:path w="15875" h="15875" extrusionOk="0">
                  <a:moveTo>
                    <a:pt x="7777" y="15555"/>
                  </a:moveTo>
                  <a:lnTo>
                    <a:pt x="15555" y="7777"/>
                  </a:lnTo>
                  <a:lnTo>
                    <a:pt x="7777" y="0"/>
                  </a:lnTo>
                  <a:lnTo>
                    <a:pt x="0" y="7777"/>
                  </a:lnTo>
                  <a:lnTo>
                    <a:pt x="7777" y="15555"/>
                  </a:lnTo>
                  <a:close/>
                </a:path>
              </a:pathLst>
            </a:custGeom>
            <a:noFill/>
            <a:ln w="12700" cap="flat" cmpd="sng">
              <a:solidFill>
                <a:srgbClr val="007F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968" name="Google Shape;968;p27"/>
            <p:cNvSpPr/>
            <p:nvPr/>
          </p:nvSpPr>
          <p:spPr>
            <a:xfrm>
              <a:off x="4065753" y="811570"/>
              <a:ext cx="15875" cy="15875"/>
            </a:xfrm>
            <a:custGeom>
              <a:avLst/>
              <a:gdLst/>
              <a:ahLst/>
              <a:cxnLst/>
              <a:rect l="l" t="t" r="r" b="b"/>
              <a:pathLst>
                <a:path w="15875" h="15875" extrusionOk="0">
                  <a:moveTo>
                    <a:pt x="7777" y="0"/>
                  </a:moveTo>
                  <a:lnTo>
                    <a:pt x="0" y="7777"/>
                  </a:lnTo>
                  <a:lnTo>
                    <a:pt x="7777" y="15555"/>
                  </a:lnTo>
                  <a:lnTo>
                    <a:pt x="15555" y="7777"/>
                  </a:lnTo>
                  <a:lnTo>
                    <a:pt x="7777" y="0"/>
                  </a:lnTo>
                  <a:close/>
                </a:path>
              </a:pathLst>
            </a:custGeom>
            <a:solidFill>
              <a:srgbClr val="007F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969" name="Google Shape;969;p27"/>
            <p:cNvSpPr/>
            <p:nvPr/>
          </p:nvSpPr>
          <p:spPr>
            <a:xfrm>
              <a:off x="4065753" y="811570"/>
              <a:ext cx="15875" cy="15875"/>
            </a:xfrm>
            <a:custGeom>
              <a:avLst/>
              <a:gdLst/>
              <a:ahLst/>
              <a:cxnLst/>
              <a:rect l="l" t="t" r="r" b="b"/>
              <a:pathLst>
                <a:path w="15875" h="15875" extrusionOk="0">
                  <a:moveTo>
                    <a:pt x="7777" y="15555"/>
                  </a:moveTo>
                  <a:lnTo>
                    <a:pt x="15555" y="7777"/>
                  </a:lnTo>
                  <a:lnTo>
                    <a:pt x="7777" y="0"/>
                  </a:lnTo>
                  <a:lnTo>
                    <a:pt x="0" y="7777"/>
                  </a:lnTo>
                  <a:lnTo>
                    <a:pt x="7777" y="15555"/>
                  </a:lnTo>
                  <a:close/>
                </a:path>
              </a:pathLst>
            </a:custGeom>
            <a:noFill/>
            <a:ln w="12700" cap="flat" cmpd="sng">
              <a:solidFill>
                <a:srgbClr val="007F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970" name="Google Shape;970;p27"/>
            <p:cNvSpPr/>
            <p:nvPr/>
          </p:nvSpPr>
          <p:spPr>
            <a:xfrm>
              <a:off x="3257268" y="1202526"/>
              <a:ext cx="15875" cy="15875"/>
            </a:xfrm>
            <a:custGeom>
              <a:avLst/>
              <a:gdLst/>
              <a:ahLst/>
              <a:cxnLst/>
              <a:rect l="l" t="t" r="r" b="b"/>
              <a:pathLst>
                <a:path w="15875" h="15875" extrusionOk="0">
                  <a:moveTo>
                    <a:pt x="7777" y="0"/>
                  </a:moveTo>
                  <a:lnTo>
                    <a:pt x="0" y="7777"/>
                  </a:lnTo>
                  <a:lnTo>
                    <a:pt x="7777" y="15555"/>
                  </a:lnTo>
                  <a:lnTo>
                    <a:pt x="15555" y="7777"/>
                  </a:lnTo>
                  <a:lnTo>
                    <a:pt x="7777" y="0"/>
                  </a:lnTo>
                  <a:close/>
                </a:path>
              </a:pathLst>
            </a:custGeom>
            <a:solidFill>
              <a:srgbClr val="007F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971" name="Google Shape;971;p27"/>
            <p:cNvSpPr/>
            <p:nvPr/>
          </p:nvSpPr>
          <p:spPr>
            <a:xfrm>
              <a:off x="3257268" y="1202526"/>
              <a:ext cx="15875" cy="15875"/>
            </a:xfrm>
            <a:custGeom>
              <a:avLst/>
              <a:gdLst/>
              <a:ahLst/>
              <a:cxnLst/>
              <a:rect l="l" t="t" r="r" b="b"/>
              <a:pathLst>
                <a:path w="15875" h="15875" extrusionOk="0">
                  <a:moveTo>
                    <a:pt x="7777" y="15555"/>
                  </a:moveTo>
                  <a:lnTo>
                    <a:pt x="15555" y="7777"/>
                  </a:lnTo>
                  <a:lnTo>
                    <a:pt x="7777" y="0"/>
                  </a:lnTo>
                  <a:lnTo>
                    <a:pt x="0" y="7777"/>
                  </a:lnTo>
                  <a:lnTo>
                    <a:pt x="7777" y="15555"/>
                  </a:lnTo>
                  <a:close/>
                </a:path>
              </a:pathLst>
            </a:custGeom>
            <a:noFill/>
            <a:ln w="12700" cap="flat" cmpd="sng">
              <a:solidFill>
                <a:srgbClr val="007F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972" name="Google Shape;972;p27"/>
            <p:cNvSpPr/>
            <p:nvPr/>
          </p:nvSpPr>
          <p:spPr>
            <a:xfrm>
              <a:off x="3431298" y="1075723"/>
              <a:ext cx="15875" cy="15875"/>
            </a:xfrm>
            <a:custGeom>
              <a:avLst/>
              <a:gdLst/>
              <a:ahLst/>
              <a:cxnLst/>
              <a:rect l="l" t="t" r="r" b="b"/>
              <a:pathLst>
                <a:path w="15875" h="15875" extrusionOk="0">
                  <a:moveTo>
                    <a:pt x="7777" y="0"/>
                  </a:moveTo>
                  <a:lnTo>
                    <a:pt x="0" y="7777"/>
                  </a:lnTo>
                  <a:lnTo>
                    <a:pt x="7777" y="15555"/>
                  </a:lnTo>
                  <a:lnTo>
                    <a:pt x="15555" y="7777"/>
                  </a:lnTo>
                  <a:lnTo>
                    <a:pt x="7777" y="0"/>
                  </a:lnTo>
                  <a:close/>
                </a:path>
              </a:pathLst>
            </a:custGeom>
            <a:solidFill>
              <a:srgbClr val="007F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973" name="Google Shape;973;p27"/>
            <p:cNvSpPr/>
            <p:nvPr/>
          </p:nvSpPr>
          <p:spPr>
            <a:xfrm>
              <a:off x="3431298" y="1075723"/>
              <a:ext cx="15875" cy="15875"/>
            </a:xfrm>
            <a:custGeom>
              <a:avLst/>
              <a:gdLst/>
              <a:ahLst/>
              <a:cxnLst/>
              <a:rect l="l" t="t" r="r" b="b"/>
              <a:pathLst>
                <a:path w="15875" h="15875" extrusionOk="0">
                  <a:moveTo>
                    <a:pt x="7777" y="15555"/>
                  </a:moveTo>
                  <a:lnTo>
                    <a:pt x="15555" y="7777"/>
                  </a:lnTo>
                  <a:lnTo>
                    <a:pt x="7777" y="0"/>
                  </a:lnTo>
                  <a:lnTo>
                    <a:pt x="0" y="7777"/>
                  </a:lnTo>
                  <a:lnTo>
                    <a:pt x="7777" y="15555"/>
                  </a:lnTo>
                  <a:close/>
                </a:path>
              </a:pathLst>
            </a:custGeom>
            <a:noFill/>
            <a:ln w="12700" cap="flat" cmpd="sng">
              <a:solidFill>
                <a:srgbClr val="007F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974" name="Google Shape;974;p27"/>
            <p:cNvSpPr/>
            <p:nvPr/>
          </p:nvSpPr>
          <p:spPr>
            <a:xfrm>
              <a:off x="3388042" y="1459619"/>
              <a:ext cx="15875" cy="15875"/>
            </a:xfrm>
            <a:custGeom>
              <a:avLst/>
              <a:gdLst/>
              <a:ahLst/>
              <a:cxnLst/>
              <a:rect l="l" t="t" r="r" b="b"/>
              <a:pathLst>
                <a:path w="15875" h="15875" extrusionOk="0">
                  <a:moveTo>
                    <a:pt x="7777" y="0"/>
                  </a:moveTo>
                  <a:lnTo>
                    <a:pt x="0" y="7777"/>
                  </a:lnTo>
                  <a:lnTo>
                    <a:pt x="7777" y="15555"/>
                  </a:lnTo>
                  <a:lnTo>
                    <a:pt x="15555" y="7777"/>
                  </a:lnTo>
                  <a:lnTo>
                    <a:pt x="7777" y="0"/>
                  </a:lnTo>
                  <a:close/>
                </a:path>
              </a:pathLst>
            </a:custGeom>
            <a:solidFill>
              <a:srgbClr val="007F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975" name="Google Shape;975;p27"/>
            <p:cNvSpPr/>
            <p:nvPr/>
          </p:nvSpPr>
          <p:spPr>
            <a:xfrm>
              <a:off x="3388042" y="1459619"/>
              <a:ext cx="15875" cy="15875"/>
            </a:xfrm>
            <a:custGeom>
              <a:avLst/>
              <a:gdLst/>
              <a:ahLst/>
              <a:cxnLst/>
              <a:rect l="l" t="t" r="r" b="b"/>
              <a:pathLst>
                <a:path w="15875" h="15875" extrusionOk="0">
                  <a:moveTo>
                    <a:pt x="7777" y="15555"/>
                  </a:moveTo>
                  <a:lnTo>
                    <a:pt x="15555" y="7777"/>
                  </a:lnTo>
                  <a:lnTo>
                    <a:pt x="7777" y="0"/>
                  </a:lnTo>
                  <a:lnTo>
                    <a:pt x="0" y="7777"/>
                  </a:lnTo>
                  <a:lnTo>
                    <a:pt x="7777" y="15555"/>
                  </a:lnTo>
                  <a:close/>
                </a:path>
              </a:pathLst>
            </a:custGeom>
            <a:noFill/>
            <a:ln w="12700" cap="flat" cmpd="sng">
              <a:solidFill>
                <a:srgbClr val="007F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976" name="Google Shape;976;p27"/>
            <p:cNvSpPr/>
            <p:nvPr/>
          </p:nvSpPr>
          <p:spPr>
            <a:xfrm>
              <a:off x="3194614" y="1138459"/>
              <a:ext cx="15875" cy="15875"/>
            </a:xfrm>
            <a:custGeom>
              <a:avLst/>
              <a:gdLst/>
              <a:ahLst/>
              <a:cxnLst/>
              <a:rect l="l" t="t" r="r" b="b"/>
              <a:pathLst>
                <a:path w="15875" h="15875" extrusionOk="0">
                  <a:moveTo>
                    <a:pt x="7777" y="0"/>
                  </a:moveTo>
                  <a:lnTo>
                    <a:pt x="0" y="7777"/>
                  </a:lnTo>
                  <a:lnTo>
                    <a:pt x="7777" y="15555"/>
                  </a:lnTo>
                  <a:lnTo>
                    <a:pt x="15555" y="7777"/>
                  </a:lnTo>
                  <a:lnTo>
                    <a:pt x="7777" y="0"/>
                  </a:lnTo>
                  <a:close/>
                </a:path>
              </a:pathLst>
            </a:custGeom>
            <a:solidFill>
              <a:srgbClr val="007F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977" name="Google Shape;977;p27"/>
            <p:cNvSpPr/>
            <p:nvPr/>
          </p:nvSpPr>
          <p:spPr>
            <a:xfrm>
              <a:off x="3194614" y="1138459"/>
              <a:ext cx="15875" cy="15875"/>
            </a:xfrm>
            <a:custGeom>
              <a:avLst/>
              <a:gdLst/>
              <a:ahLst/>
              <a:cxnLst/>
              <a:rect l="l" t="t" r="r" b="b"/>
              <a:pathLst>
                <a:path w="15875" h="15875" extrusionOk="0">
                  <a:moveTo>
                    <a:pt x="7777" y="15555"/>
                  </a:moveTo>
                  <a:lnTo>
                    <a:pt x="15555" y="7777"/>
                  </a:lnTo>
                  <a:lnTo>
                    <a:pt x="7777" y="0"/>
                  </a:lnTo>
                  <a:lnTo>
                    <a:pt x="0" y="7777"/>
                  </a:lnTo>
                  <a:lnTo>
                    <a:pt x="7777" y="15555"/>
                  </a:lnTo>
                  <a:close/>
                </a:path>
              </a:pathLst>
            </a:custGeom>
            <a:noFill/>
            <a:ln w="12700" cap="flat" cmpd="sng">
              <a:solidFill>
                <a:srgbClr val="007F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978" name="Google Shape;978;p27"/>
            <p:cNvSpPr/>
            <p:nvPr/>
          </p:nvSpPr>
          <p:spPr>
            <a:xfrm>
              <a:off x="3431074" y="1249354"/>
              <a:ext cx="15875" cy="15875"/>
            </a:xfrm>
            <a:custGeom>
              <a:avLst/>
              <a:gdLst/>
              <a:ahLst/>
              <a:cxnLst/>
              <a:rect l="l" t="t" r="r" b="b"/>
              <a:pathLst>
                <a:path w="15875" h="15875" extrusionOk="0">
                  <a:moveTo>
                    <a:pt x="7777" y="0"/>
                  </a:moveTo>
                  <a:lnTo>
                    <a:pt x="0" y="7777"/>
                  </a:lnTo>
                  <a:lnTo>
                    <a:pt x="7777" y="15555"/>
                  </a:lnTo>
                  <a:lnTo>
                    <a:pt x="15555" y="7777"/>
                  </a:lnTo>
                  <a:lnTo>
                    <a:pt x="7777" y="0"/>
                  </a:lnTo>
                  <a:close/>
                </a:path>
              </a:pathLst>
            </a:custGeom>
            <a:solidFill>
              <a:srgbClr val="007F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979" name="Google Shape;979;p27"/>
            <p:cNvSpPr/>
            <p:nvPr/>
          </p:nvSpPr>
          <p:spPr>
            <a:xfrm>
              <a:off x="3431074" y="1249354"/>
              <a:ext cx="15875" cy="15875"/>
            </a:xfrm>
            <a:custGeom>
              <a:avLst/>
              <a:gdLst/>
              <a:ahLst/>
              <a:cxnLst/>
              <a:rect l="l" t="t" r="r" b="b"/>
              <a:pathLst>
                <a:path w="15875" h="15875" extrusionOk="0">
                  <a:moveTo>
                    <a:pt x="7777" y="15555"/>
                  </a:moveTo>
                  <a:lnTo>
                    <a:pt x="15555" y="7777"/>
                  </a:lnTo>
                  <a:lnTo>
                    <a:pt x="7777" y="0"/>
                  </a:lnTo>
                  <a:lnTo>
                    <a:pt x="0" y="7777"/>
                  </a:lnTo>
                  <a:lnTo>
                    <a:pt x="7777" y="15555"/>
                  </a:lnTo>
                  <a:close/>
                </a:path>
              </a:pathLst>
            </a:custGeom>
            <a:noFill/>
            <a:ln w="12700" cap="flat" cmpd="sng">
              <a:solidFill>
                <a:srgbClr val="007F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980" name="Google Shape;980;p27"/>
            <p:cNvSpPr/>
            <p:nvPr/>
          </p:nvSpPr>
          <p:spPr>
            <a:xfrm>
              <a:off x="3159044" y="1152135"/>
              <a:ext cx="15875" cy="15875"/>
            </a:xfrm>
            <a:custGeom>
              <a:avLst/>
              <a:gdLst/>
              <a:ahLst/>
              <a:cxnLst/>
              <a:rect l="l" t="t" r="r" b="b"/>
              <a:pathLst>
                <a:path w="15875" h="15875" extrusionOk="0">
                  <a:moveTo>
                    <a:pt x="7777" y="0"/>
                  </a:moveTo>
                  <a:lnTo>
                    <a:pt x="0" y="7777"/>
                  </a:lnTo>
                  <a:lnTo>
                    <a:pt x="7777" y="15555"/>
                  </a:lnTo>
                  <a:lnTo>
                    <a:pt x="15555" y="7777"/>
                  </a:lnTo>
                  <a:lnTo>
                    <a:pt x="7777" y="0"/>
                  </a:lnTo>
                  <a:close/>
                </a:path>
              </a:pathLst>
            </a:custGeom>
            <a:solidFill>
              <a:srgbClr val="007F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981" name="Google Shape;981;p27"/>
            <p:cNvSpPr/>
            <p:nvPr/>
          </p:nvSpPr>
          <p:spPr>
            <a:xfrm>
              <a:off x="3159044" y="1152135"/>
              <a:ext cx="15875" cy="15875"/>
            </a:xfrm>
            <a:custGeom>
              <a:avLst/>
              <a:gdLst/>
              <a:ahLst/>
              <a:cxnLst/>
              <a:rect l="l" t="t" r="r" b="b"/>
              <a:pathLst>
                <a:path w="15875" h="15875" extrusionOk="0">
                  <a:moveTo>
                    <a:pt x="7777" y="15555"/>
                  </a:moveTo>
                  <a:lnTo>
                    <a:pt x="15555" y="7777"/>
                  </a:lnTo>
                  <a:lnTo>
                    <a:pt x="7777" y="0"/>
                  </a:lnTo>
                  <a:lnTo>
                    <a:pt x="0" y="7777"/>
                  </a:lnTo>
                  <a:lnTo>
                    <a:pt x="7777" y="15555"/>
                  </a:lnTo>
                  <a:close/>
                </a:path>
              </a:pathLst>
            </a:custGeom>
            <a:noFill/>
            <a:ln w="12700" cap="flat" cmpd="sng">
              <a:solidFill>
                <a:srgbClr val="007F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982" name="Google Shape;982;p27"/>
            <p:cNvSpPr/>
            <p:nvPr/>
          </p:nvSpPr>
          <p:spPr>
            <a:xfrm>
              <a:off x="3365203" y="1324243"/>
              <a:ext cx="15875" cy="15875"/>
            </a:xfrm>
            <a:custGeom>
              <a:avLst/>
              <a:gdLst/>
              <a:ahLst/>
              <a:cxnLst/>
              <a:rect l="l" t="t" r="r" b="b"/>
              <a:pathLst>
                <a:path w="15875" h="15875" extrusionOk="0">
                  <a:moveTo>
                    <a:pt x="7777" y="0"/>
                  </a:moveTo>
                  <a:lnTo>
                    <a:pt x="0" y="7777"/>
                  </a:lnTo>
                  <a:lnTo>
                    <a:pt x="7777" y="15555"/>
                  </a:lnTo>
                  <a:lnTo>
                    <a:pt x="15555" y="7777"/>
                  </a:lnTo>
                  <a:lnTo>
                    <a:pt x="7777" y="0"/>
                  </a:lnTo>
                  <a:close/>
                </a:path>
              </a:pathLst>
            </a:custGeom>
            <a:solidFill>
              <a:srgbClr val="007F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983" name="Google Shape;983;p27"/>
            <p:cNvSpPr/>
            <p:nvPr/>
          </p:nvSpPr>
          <p:spPr>
            <a:xfrm>
              <a:off x="3365203" y="1324243"/>
              <a:ext cx="15875" cy="15875"/>
            </a:xfrm>
            <a:custGeom>
              <a:avLst/>
              <a:gdLst/>
              <a:ahLst/>
              <a:cxnLst/>
              <a:rect l="l" t="t" r="r" b="b"/>
              <a:pathLst>
                <a:path w="15875" h="15875" extrusionOk="0">
                  <a:moveTo>
                    <a:pt x="7777" y="15555"/>
                  </a:moveTo>
                  <a:lnTo>
                    <a:pt x="15555" y="7777"/>
                  </a:lnTo>
                  <a:lnTo>
                    <a:pt x="7777" y="0"/>
                  </a:lnTo>
                  <a:lnTo>
                    <a:pt x="0" y="7777"/>
                  </a:lnTo>
                  <a:lnTo>
                    <a:pt x="7777" y="15555"/>
                  </a:lnTo>
                  <a:close/>
                </a:path>
              </a:pathLst>
            </a:custGeom>
            <a:noFill/>
            <a:ln w="12700" cap="flat" cmpd="sng">
              <a:solidFill>
                <a:srgbClr val="007F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984" name="Google Shape;984;p27"/>
            <p:cNvSpPr/>
            <p:nvPr/>
          </p:nvSpPr>
          <p:spPr>
            <a:xfrm>
              <a:off x="3340613" y="1216734"/>
              <a:ext cx="15875" cy="15875"/>
            </a:xfrm>
            <a:custGeom>
              <a:avLst/>
              <a:gdLst/>
              <a:ahLst/>
              <a:cxnLst/>
              <a:rect l="l" t="t" r="r" b="b"/>
              <a:pathLst>
                <a:path w="15875" h="15875" extrusionOk="0">
                  <a:moveTo>
                    <a:pt x="7777" y="0"/>
                  </a:moveTo>
                  <a:lnTo>
                    <a:pt x="0" y="7777"/>
                  </a:lnTo>
                  <a:lnTo>
                    <a:pt x="7777" y="15555"/>
                  </a:lnTo>
                  <a:lnTo>
                    <a:pt x="15555" y="7777"/>
                  </a:lnTo>
                  <a:lnTo>
                    <a:pt x="7777" y="0"/>
                  </a:lnTo>
                  <a:close/>
                </a:path>
              </a:pathLst>
            </a:custGeom>
            <a:solidFill>
              <a:srgbClr val="007F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985" name="Google Shape;985;p27"/>
            <p:cNvSpPr/>
            <p:nvPr/>
          </p:nvSpPr>
          <p:spPr>
            <a:xfrm>
              <a:off x="3340613" y="1216734"/>
              <a:ext cx="15875" cy="15875"/>
            </a:xfrm>
            <a:custGeom>
              <a:avLst/>
              <a:gdLst/>
              <a:ahLst/>
              <a:cxnLst/>
              <a:rect l="l" t="t" r="r" b="b"/>
              <a:pathLst>
                <a:path w="15875" h="15875" extrusionOk="0">
                  <a:moveTo>
                    <a:pt x="7777" y="15555"/>
                  </a:moveTo>
                  <a:lnTo>
                    <a:pt x="15555" y="7777"/>
                  </a:lnTo>
                  <a:lnTo>
                    <a:pt x="7777" y="0"/>
                  </a:lnTo>
                  <a:lnTo>
                    <a:pt x="0" y="7777"/>
                  </a:lnTo>
                  <a:lnTo>
                    <a:pt x="7777" y="15555"/>
                  </a:lnTo>
                  <a:close/>
                </a:path>
              </a:pathLst>
            </a:custGeom>
            <a:noFill/>
            <a:ln w="12700" cap="flat" cmpd="sng">
              <a:solidFill>
                <a:srgbClr val="007F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986" name="Google Shape;986;p27"/>
            <p:cNvSpPr/>
            <p:nvPr/>
          </p:nvSpPr>
          <p:spPr>
            <a:xfrm>
              <a:off x="3871700" y="839393"/>
              <a:ext cx="15875" cy="15875"/>
            </a:xfrm>
            <a:custGeom>
              <a:avLst/>
              <a:gdLst/>
              <a:ahLst/>
              <a:cxnLst/>
              <a:rect l="l" t="t" r="r" b="b"/>
              <a:pathLst>
                <a:path w="15875" h="15875" extrusionOk="0">
                  <a:moveTo>
                    <a:pt x="7777" y="0"/>
                  </a:moveTo>
                  <a:lnTo>
                    <a:pt x="0" y="7777"/>
                  </a:lnTo>
                  <a:lnTo>
                    <a:pt x="7777" y="15555"/>
                  </a:lnTo>
                  <a:lnTo>
                    <a:pt x="15555" y="7777"/>
                  </a:lnTo>
                  <a:lnTo>
                    <a:pt x="7777" y="0"/>
                  </a:lnTo>
                  <a:close/>
                </a:path>
              </a:pathLst>
            </a:custGeom>
            <a:solidFill>
              <a:srgbClr val="007F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987" name="Google Shape;987;p27"/>
            <p:cNvSpPr/>
            <p:nvPr/>
          </p:nvSpPr>
          <p:spPr>
            <a:xfrm>
              <a:off x="3871700" y="839393"/>
              <a:ext cx="15875" cy="15875"/>
            </a:xfrm>
            <a:custGeom>
              <a:avLst/>
              <a:gdLst/>
              <a:ahLst/>
              <a:cxnLst/>
              <a:rect l="l" t="t" r="r" b="b"/>
              <a:pathLst>
                <a:path w="15875" h="15875" extrusionOk="0">
                  <a:moveTo>
                    <a:pt x="7777" y="15555"/>
                  </a:moveTo>
                  <a:lnTo>
                    <a:pt x="15555" y="7777"/>
                  </a:lnTo>
                  <a:lnTo>
                    <a:pt x="7777" y="0"/>
                  </a:lnTo>
                  <a:lnTo>
                    <a:pt x="0" y="7777"/>
                  </a:lnTo>
                  <a:lnTo>
                    <a:pt x="7777" y="15555"/>
                  </a:lnTo>
                  <a:close/>
                </a:path>
              </a:pathLst>
            </a:custGeom>
            <a:noFill/>
            <a:ln w="12700" cap="flat" cmpd="sng">
              <a:solidFill>
                <a:srgbClr val="007F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988" name="Google Shape;988;p27"/>
            <p:cNvSpPr/>
            <p:nvPr/>
          </p:nvSpPr>
          <p:spPr>
            <a:xfrm>
              <a:off x="3516491" y="1175699"/>
              <a:ext cx="15875" cy="15875"/>
            </a:xfrm>
            <a:custGeom>
              <a:avLst/>
              <a:gdLst/>
              <a:ahLst/>
              <a:cxnLst/>
              <a:rect l="l" t="t" r="r" b="b"/>
              <a:pathLst>
                <a:path w="15875" h="15875" extrusionOk="0">
                  <a:moveTo>
                    <a:pt x="7777" y="0"/>
                  </a:moveTo>
                  <a:lnTo>
                    <a:pt x="0" y="7777"/>
                  </a:lnTo>
                  <a:lnTo>
                    <a:pt x="7777" y="15555"/>
                  </a:lnTo>
                  <a:lnTo>
                    <a:pt x="15555" y="7777"/>
                  </a:lnTo>
                  <a:lnTo>
                    <a:pt x="7777" y="0"/>
                  </a:lnTo>
                  <a:close/>
                </a:path>
              </a:pathLst>
            </a:custGeom>
            <a:solidFill>
              <a:srgbClr val="007F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989" name="Google Shape;989;p27"/>
            <p:cNvSpPr/>
            <p:nvPr/>
          </p:nvSpPr>
          <p:spPr>
            <a:xfrm>
              <a:off x="3516491" y="1175699"/>
              <a:ext cx="15875" cy="15875"/>
            </a:xfrm>
            <a:custGeom>
              <a:avLst/>
              <a:gdLst/>
              <a:ahLst/>
              <a:cxnLst/>
              <a:rect l="l" t="t" r="r" b="b"/>
              <a:pathLst>
                <a:path w="15875" h="15875" extrusionOk="0">
                  <a:moveTo>
                    <a:pt x="7777" y="15555"/>
                  </a:moveTo>
                  <a:lnTo>
                    <a:pt x="15555" y="7777"/>
                  </a:lnTo>
                  <a:lnTo>
                    <a:pt x="7777" y="0"/>
                  </a:lnTo>
                  <a:lnTo>
                    <a:pt x="0" y="7777"/>
                  </a:lnTo>
                  <a:lnTo>
                    <a:pt x="7777" y="15555"/>
                  </a:lnTo>
                  <a:close/>
                </a:path>
              </a:pathLst>
            </a:custGeom>
            <a:noFill/>
            <a:ln w="12700" cap="flat" cmpd="sng">
              <a:solidFill>
                <a:srgbClr val="007F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990" name="Google Shape;990;p27"/>
            <p:cNvSpPr/>
            <p:nvPr/>
          </p:nvSpPr>
          <p:spPr>
            <a:xfrm>
              <a:off x="3313762" y="1209696"/>
              <a:ext cx="15875" cy="15875"/>
            </a:xfrm>
            <a:custGeom>
              <a:avLst/>
              <a:gdLst/>
              <a:ahLst/>
              <a:cxnLst/>
              <a:rect l="l" t="t" r="r" b="b"/>
              <a:pathLst>
                <a:path w="15875" h="15875" extrusionOk="0">
                  <a:moveTo>
                    <a:pt x="7777" y="0"/>
                  </a:moveTo>
                  <a:lnTo>
                    <a:pt x="0" y="7777"/>
                  </a:lnTo>
                  <a:lnTo>
                    <a:pt x="7777" y="15555"/>
                  </a:lnTo>
                  <a:lnTo>
                    <a:pt x="15555" y="7777"/>
                  </a:lnTo>
                  <a:lnTo>
                    <a:pt x="7777" y="0"/>
                  </a:lnTo>
                  <a:close/>
                </a:path>
              </a:pathLst>
            </a:custGeom>
            <a:solidFill>
              <a:srgbClr val="007F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991" name="Google Shape;991;p27"/>
            <p:cNvSpPr/>
            <p:nvPr/>
          </p:nvSpPr>
          <p:spPr>
            <a:xfrm>
              <a:off x="3313762" y="1209696"/>
              <a:ext cx="15875" cy="15875"/>
            </a:xfrm>
            <a:custGeom>
              <a:avLst/>
              <a:gdLst/>
              <a:ahLst/>
              <a:cxnLst/>
              <a:rect l="l" t="t" r="r" b="b"/>
              <a:pathLst>
                <a:path w="15875" h="15875" extrusionOk="0">
                  <a:moveTo>
                    <a:pt x="7777" y="15555"/>
                  </a:moveTo>
                  <a:lnTo>
                    <a:pt x="15555" y="7777"/>
                  </a:lnTo>
                  <a:lnTo>
                    <a:pt x="7777" y="0"/>
                  </a:lnTo>
                  <a:lnTo>
                    <a:pt x="0" y="7777"/>
                  </a:lnTo>
                  <a:lnTo>
                    <a:pt x="7777" y="15555"/>
                  </a:lnTo>
                  <a:close/>
                </a:path>
              </a:pathLst>
            </a:custGeom>
            <a:noFill/>
            <a:ln w="12700" cap="flat" cmpd="sng">
              <a:solidFill>
                <a:srgbClr val="007F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992" name="Google Shape;992;p27"/>
            <p:cNvSpPr/>
            <p:nvPr/>
          </p:nvSpPr>
          <p:spPr>
            <a:xfrm>
              <a:off x="4068998" y="872117"/>
              <a:ext cx="15875" cy="15875"/>
            </a:xfrm>
            <a:custGeom>
              <a:avLst/>
              <a:gdLst/>
              <a:ahLst/>
              <a:cxnLst/>
              <a:rect l="l" t="t" r="r" b="b"/>
              <a:pathLst>
                <a:path w="15875" h="15875" extrusionOk="0">
                  <a:moveTo>
                    <a:pt x="7777" y="0"/>
                  </a:moveTo>
                  <a:lnTo>
                    <a:pt x="0" y="7777"/>
                  </a:lnTo>
                  <a:lnTo>
                    <a:pt x="7777" y="15555"/>
                  </a:lnTo>
                  <a:lnTo>
                    <a:pt x="15555" y="7777"/>
                  </a:lnTo>
                  <a:lnTo>
                    <a:pt x="7777" y="0"/>
                  </a:lnTo>
                  <a:close/>
                </a:path>
              </a:pathLst>
            </a:custGeom>
            <a:solidFill>
              <a:srgbClr val="007F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993" name="Google Shape;993;p27"/>
            <p:cNvSpPr/>
            <p:nvPr/>
          </p:nvSpPr>
          <p:spPr>
            <a:xfrm>
              <a:off x="4068998" y="872117"/>
              <a:ext cx="15875" cy="15875"/>
            </a:xfrm>
            <a:custGeom>
              <a:avLst/>
              <a:gdLst/>
              <a:ahLst/>
              <a:cxnLst/>
              <a:rect l="l" t="t" r="r" b="b"/>
              <a:pathLst>
                <a:path w="15875" h="15875" extrusionOk="0">
                  <a:moveTo>
                    <a:pt x="7777" y="15555"/>
                  </a:moveTo>
                  <a:lnTo>
                    <a:pt x="15555" y="7777"/>
                  </a:lnTo>
                  <a:lnTo>
                    <a:pt x="7777" y="0"/>
                  </a:lnTo>
                  <a:lnTo>
                    <a:pt x="0" y="7777"/>
                  </a:lnTo>
                  <a:lnTo>
                    <a:pt x="7777" y="15555"/>
                  </a:lnTo>
                  <a:close/>
                </a:path>
              </a:pathLst>
            </a:custGeom>
            <a:noFill/>
            <a:ln w="12700" cap="flat" cmpd="sng">
              <a:solidFill>
                <a:srgbClr val="007F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994" name="Google Shape;994;p27"/>
            <p:cNvSpPr/>
            <p:nvPr/>
          </p:nvSpPr>
          <p:spPr>
            <a:xfrm>
              <a:off x="3277061" y="1223136"/>
              <a:ext cx="15875" cy="15875"/>
            </a:xfrm>
            <a:custGeom>
              <a:avLst/>
              <a:gdLst/>
              <a:ahLst/>
              <a:cxnLst/>
              <a:rect l="l" t="t" r="r" b="b"/>
              <a:pathLst>
                <a:path w="15875" h="15875" extrusionOk="0">
                  <a:moveTo>
                    <a:pt x="7777" y="0"/>
                  </a:moveTo>
                  <a:lnTo>
                    <a:pt x="0" y="7777"/>
                  </a:lnTo>
                  <a:lnTo>
                    <a:pt x="7777" y="15555"/>
                  </a:lnTo>
                  <a:lnTo>
                    <a:pt x="15555" y="7777"/>
                  </a:lnTo>
                  <a:lnTo>
                    <a:pt x="7777" y="0"/>
                  </a:lnTo>
                  <a:close/>
                </a:path>
              </a:pathLst>
            </a:custGeom>
            <a:solidFill>
              <a:srgbClr val="007F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995" name="Google Shape;995;p27"/>
            <p:cNvSpPr/>
            <p:nvPr/>
          </p:nvSpPr>
          <p:spPr>
            <a:xfrm>
              <a:off x="3277061" y="1223136"/>
              <a:ext cx="15875" cy="15875"/>
            </a:xfrm>
            <a:custGeom>
              <a:avLst/>
              <a:gdLst/>
              <a:ahLst/>
              <a:cxnLst/>
              <a:rect l="l" t="t" r="r" b="b"/>
              <a:pathLst>
                <a:path w="15875" h="15875" extrusionOk="0">
                  <a:moveTo>
                    <a:pt x="7777" y="15555"/>
                  </a:moveTo>
                  <a:lnTo>
                    <a:pt x="15555" y="7777"/>
                  </a:lnTo>
                  <a:lnTo>
                    <a:pt x="7777" y="0"/>
                  </a:lnTo>
                  <a:lnTo>
                    <a:pt x="0" y="7777"/>
                  </a:lnTo>
                  <a:lnTo>
                    <a:pt x="7777" y="15555"/>
                  </a:lnTo>
                  <a:close/>
                </a:path>
              </a:pathLst>
            </a:custGeom>
            <a:noFill/>
            <a:ln w="12700" cap="flat" cmpd="sng">
              <a:solidFill>
                <a:srgbClr val="007F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996" name="Google Shape;996;p27"/>
            <p:cNvSpPr/>
            <p:nvPr/>
          </p:nvSpPr>
          <p:spPr>
            <a:xfrm>
              <a:off x="3387617" y="1219630"/>
              <a:ext cx="15875" cy="15875"/>
            </a:xfrm>
            <a:custGeom>
              <a:avLst/>
              <a:gdLst/>
              <a:ahLst/>
              <a:cxnLst/>
              <a:rect l="l" t="t" r="r" b="b"/>
              <a:pathLst>
                <a:path w="15875" h="15875" extrusionOk="0">
                  <a:moveTo>
                    <a:pt x="7777" y="0"/>
                  </a:moveTo>
                  <a:lnTo>
                    <a:pt x="0" y="7777"/>
                  </a:lnTo>
                  <a:lnTo>
                    <a:pt x="7777" y="15555"/>
                  </a:lnTo>
                  <a:lnTo>
                    <a:pt x="15555" y="7777"/>
                  </a:lnTo>
                  <a:lnTo>
                    <a:pt x="7777" y="0"/>
                  </a:lnTo>
                  <a:close/>
                </a:path>
              </a:pathLst>
            </a:custGeom>
            <a:solidFill>
              <a:srgbClr val="007F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997" name="Google Shape;997;p27"/>
            <p:cNvSpPr/>
            <p:nvPr/>
          </p:nvSpPr>
          <p:spPr>
            <a:xfrm>
              <a:off x="3387617" y="1219630"/>
              <a:ext cx="15875" cy="15875"/>
            </a:xfrm>
            <a:custGeom>
              <a:avLst/>
              <a:gdLst/>
              <a:ahLst/>
              <a:cxnLst/>
              <a:rect l="l" t="t" r="r" b="b"/>
              <a:pathLst>
                <a:path w="15875" h="15875" extrusionOk="0">
                  <a:moveTo>
                    <a:pt x="7777" y="15555"/>
                  </a:moveTo>
                  <a:lnTo>
                    <a:pt x="15555" y="7777"/>
                  </a:lnTo>
                  <a:lnTo>
                    <a:pt x="7777" y="0"/>
                  </a:lnTo>
                  <a:lnTo>
                    <a:pt x="0" y="7777"/>
                  </a:lnTo>
                  <a:lnTo>
                    <a:pt x="7777" y="15555"/>
                  </a:lnTo>
                  <a:close/>
                </a:path>
              </a:pathLst>
            </a:custGeom>
            <a:noFill/>
            <a:ln w="12700" cap="flat" cmpd="sng">
              <a:solidFill>
                <a:srgbClr val="007F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998" name="Google Shape;998;p27"/>
            <p:cNvSpPr/>
            <p:nvPr/>
          </p:nvSpPr>
          <p:spPr>
            <a:xfrm>
              <a:off x="3934718" y="749040"/>
              <a:ext cx="15875" cy="15875"/>
            </a:xfrm>
            <a:custGeom>
              <a:avLst/>
              <a:gdLst/>
              <a:ahLst/>
              <a:cxnLst/>
              <a:rect l="l" t="t" r="r" b="b"/>
              <a:pathLst>
                <a:path w="15875" h="15875" extrusionOk="0">
                  <a:moveTo>
                    <a:pt x="7777" y="0"/>
                  </a:moveTo>
                  <a:lnTo>
                    <a:pt x="0" y="7777"/>
                  </a:lnTo>
                  <a:lnTo>
                    <a:pt x="7777" y="15555"/>
                  </a:lnTo>
                  <a:lnTo>
                    <a:pt x="15555" y="7777"/>
                  </a:lnTo>
                  <a:lnTo>
                    <a:pt x="7777" y="0"/>
                  </a:lnTo>
                  <a:close/>
                </a:path>
              </a:pathLst>
            </a:custGeom>
            <a:solidFill>
              <a:srgbClr val="007F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999" name="Google Shape;999;p27"/>
            <p:cNvSpPr/>
            <p:nvPr/>
          </p:nvSpPr>
          <p:spPr>
            <a:xfrm>
              <a:off x="3934718" y="749040"/>
              <a:ext cx="15875" cy="15875"/>
            </a:xfrm>
            <a:custGeom>
              <a:avLst/>
              <a:gdLst/>
              <a:ahLst/>
              <a:cxnLst/>
              <a:rect l="l" t="t" r="r" b="b"/>
              <a:pathLst>
                <a:path w="15875" h="15875" extrusionOk="0">
                  <a:moveTo>
                    <a:pt x="7777" y="15555"/>
                  </a:moveTo>
                  <a:lnTo>
                    <a:pt x="15555" y="7777"/>
                  </a:lnTo>
                  <a:lnTo>
                    <a:pt x="7777" y="0"/>
                  </a:lnTo>
                  <a:lnTo>
                    <a:pt x="0" y="7777"/>
                  </a:lnTo>
                  <a:lnTo>
                    <a:pt x="7777" y="15555"/>
                  </a:lnTo>
                  <a:close/>
                </a:path>
              </a:pathLst>
            </a:custGeom>
            <a:noFill/>
            <a:ln w="12700" cap="flat" cmpd="sng">
              <a:solidFill>
                <a:srgbClr val="007F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000" name="Google Shape;1000;p27"/>
            <p:cNvSpPr/>
            <p:nvPr/>
          </p:nvSpPr>
          <p:spPr>
            <a:xfrm>
              <a:off x="4116640" y="909288"/>
              <a:ext cx="8255" cy="15875"/>
            </a:xfrm>
            <a:custGeom>
              <a:avLst/>
              <a:gdLst/>
              <a:ahLst/>
              <a:cxnLst/>
              <a:rect l="l" t="t" r="r" b="b"/>
              <a:pathLst>
                <a:path w="8254" h="15875" extrusionOk="0">
                  <a:moveTo>
                    <a:pt x="7777" y="0"/>
                  </a:moveTo>
                  <a:lnTo>
                    <a:pt x="0" y="7777"/>
                  </a:lnTo>
                  <a:lnTo>
                    <a:pt x="7777" y="15555"/>
                  </a:lnTo>
                  <a:lnTo>
                    <a:pt x="7924" y="15409"/>
                  </a:lnTo>
                  <a:lnTo>
                    <a:pt x="7924" y="146"/>
                  </a:lnTo>
                  <a:lnTo>
                    <a:pt x="7777" y="0"/>
                  </a:lnTo>
                  <a:close/>
                </a:path>
              </a:pathLst>
            </a:custGeom>
            <a:solidFill>
              <a:srgbClr val="007F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001" name="Google Shape;1001;p27"/>
            <p:cNvSpPr/>
            <p:nvPr/>
          </p:nvSpPr>
          <p:spPr>
            <a:xfrm>
              <a:off x="4116640" y="909288"/>
              <a:ext cx="8255" cy="15875"/>
            </a:xfrm>
            <a:custGeom>
              <a:avLst/>
              <a:gdLst/>
              <a:ahLst/>
              <a:cxnLst/>
              <a:rect l="l" t="t" r="r" b="b"/>
              <a:pathLst>
                <a:path w="8254" h="15875" extrusionOk="0">
                  <a:moveTo>
                    <a:pt x="7777" y="15555"/>
                  </a:moveTo>
                  <a:lnTo>
                    <a:pt x="7924" y="15409"/>
                  </a:lnTo>
                  <a:lnTo>
                    <a:pt x="7924" y="146"/>
                  </a:lnTo>
                  <a:lnTo>
                    <a:pt x="7777" y="0"/>
                  </a:lnTo>
                  <a:lnTo>
                    <a:pt x="0" y="7777"/>
                  </a:lnTo>
                  <a:lnTo>
                    <a:pt x="7777" y="15555"/>
                  </a:lnTo>
                </a:path>
              </a:pathLst>
            </a:custGeom>
            <a:noFill/>
            <a:ln w="12700" cap="flat" cmpd="sng">
              <a:solidFill>
                <a:srgbClr val="007F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002" name="Google Shape;1002;p27"/>
            <p:cNvSpPr/>
            <p:nvPr/>
          </p:nvSpPr>
          <p:spPr>
            <a:xfrm>
              <a:off x="3386723" y="1426438"/>
              <a:ext cx="15875" cy="15875"/>
            </a:xfrm>
            <a:custGeom>
              <a:avLst/>
              <a:gdLst/>
              <a:ahLst/>
              <a:cxnLst/>
              <a:rect l="l" t="t" r="r" b="b"/>
              <a:pathLst>
                <a:path w="15875" h="15875" extrusionOk="0">
                  <a:moveTo>
                    <a:pt x="7777" y="0"/>
                  </a:moveTo>
                  <a:lnTo>
                    <a:pt x="0" y="7777"/>
                  </a:lnTo>
                  <a:lnTo>
                    <a:pt x="7777" y="15555"/>
                  </a:lnTo>
                  <a:lnTo>
                    <a:pt x="15555" y="7777"/>
                  </a:lnTo>
                  <a:lnTo>
                    <a:pt x="7777" y="0"/>
                  </a:lnTo>
                  <a:close/>
                </a:path>
              </a:pathLst>
            </a:custGeom>
            <a:solidFill>
              <a:srgbClr val="007F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003" name="Google Shape;1003;p27"/>
            <p:cNvSpPr/>
            <p:nvPr/>
          </p:nvSpPr>
          <p:spPr>
            <a:xfrm>
              <a:off x="3386723" y="1426438"/>
              <a:ext cx="15875" cy="15875"/>
            </a:xfrm>
            <a:custGeom>
              <a:avLst/>
              <a:gdLst/>
              <a:ahLst/>
              <a:cxnLst/>
              <a:rect l="l" t="t" r="r" b="b"/>
              <a:pathLst>
                <a:path w="15875" h="15875" extrusionOk="0">
                  <a:moveTo>
                    <a:pt x="7777" y="15555"/>
                  </a:moveTo>
                  <a:lnTo>
                    <a:pt x="15555" y="7777"/>
                  </a:lnTo>
                  <a:lnTo>
                    <a:pt x="7777" y="0"/>
                  </a:lnTo>
                  <a:lnTo>
                    <a:pt x="0" y="7777"/>
                  </a:lnTo>
                  <a:lnTo>
                    <a:pt x="7777" y="15555"/>
                  </a:lnTo>
                  <a:close/>
                </a:path>
              </a:pathLst>
            </a:custGeom>
            <a:noFill/>
            <a:ln w="12700" cap="flat" cmpd="sng">
              <a:solidFill>
                <a:srgbClr val="007F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004" name="Google Shape;1004;p27"/>
            <p:cNvSpPr/>
            <p:nvPr/>
          </p:nvSpPr>
          <p:spPr>
            <a:xfrm>
              <a:off x="3962306" y="808033"/>
              <a:ext cx="15875" cy="15875"/>
            </a:xfrm>
            <a:custGeom>
              <a:avLst/>
              <a:gdLst/>
              <a:ahLst/>
              <a:cxnLst/>
              <a:rect l="l" t="t" r="r" b="b"/>
              <a:pathLst>
                <a:path w="15875" h="15875" extrusionOk="0">
                  <a:moveTo>
                    <a:pt x="7777" y="0"/>
                  </a:moveTo>
                  <a:lnTo>
                    <a:pt x="0" y="7777"/>
                  </a:lnTo>
                  <a:lnTo>
                    <a:pt x="7777" y="15555"/>
                  </a:lnTo>
                  <a:lnTo>
                    <a:pt x="15555" y="7777"/>
                  </a:lnTo>
                  <a:lnTo>
                    <a:pt x="7777" y="0"/>
                  </a:lnTo>
                  <a:close/>
                </a:path>
              </a:pathLst>
            </a:custGeom>
            <a:solidFill>
              <a:srgbClr val="007F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005" name="Google Shape;1005;p27"/>
            <p:cNvSpPr/>
            <p:nvPr/>
          </p:nvSpPr>
          <p:spPr>
            <a:xfrm>
              <a:off x="3962306" y="808033"/>
              <a:ext cx="15875" cy="15875"/>
            </a:xfrm>
            <a:custGeom>
              <a:avLst/>
              <a:gdLst/>
              <a:ahLst/>
              <a:cxnLst/>
              <a:rect l="l" t="t" r="r" b="b"/>
              <a:pathLst>
                <a:path w="15875" h="15875" extrusionOk="0">
                  <a:moveTo>
                    <a:pt x="7777" y="15555"/>
                  </a:moveTo>
                  <a:lnTo>
                    <a:pt x="15555" y="7777"/>
                  </a:lnTo>
                  <a:lnTo>
                    <a:pt x="7777" y="0"/>
                  </a:lnTo>
                  <a:lnTo>
                    <a:pt x="0" y="7777"/>
                  </a:lnTo>
                  <a:lnTo>
                    <a:pt x="7777" y="15555"/>
                  </a:lnTo>
                  <a:close/>
                </a:path>
              </a:pathLst>
            </a:custGeom>
            <a:noFill/>
            <a:ln w="12700" cap="flat" cmpd="sng">
              <a:solidFill>
                <a:srgbClr val="007F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006" name="Google Shape;1006;p27"/>
            <p:cNvSpPr/>
            <p:nvPr/>
          </p:nvSpPr>
          <p:spPr>
            <a:xfrm>
              <a:off x="4005591" y="814398"/>
              <a:ext cx="15875" cy="15875"/>
            </a:xfrm>
            <a:custGeom>
              <a:avLst/>
              <a:gdLst/>
              <a:ahLst/>
              <a:cxnLst/>
              <a:rect l="l" t="t" r="r" b="b"/>
              <a:pathLst>
                <a:path w="15875" h="15875" extrusionOk="0">
                  <a:moveTo>
                    <a:pt x="7777" y="0"/>
                  </a:moveTo>
                  <a:lnTo>
                    <a:pt x="0" y="7777"/>
                  </a:lnTo>
                  <a:lnTo>
                    <a:pt x="7777" y="15555"/>
                  </a:lnTo>
                  <a:lnTo>
                    <a:pt x="15555" y="7777"/>
                  </a:lnTo>
                  <a:lnTo>
                    <a:pt x="7777" y="0"/>
                  </a:lnTo>
                  <a:close/>
                </a:path>
              </a:pathLst>
            </a:custGeom>
            <a:solidFill>
              <a:srgbClr val="007F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007" name="Google Shape;1007;p27"/>
            <p:cNvSpPr/>
            <p:nvPr/>
          </p:nvSpPr>
          <p:spPr>
            <a:xfrm>
              <a:off x="4005591" y="814398"/>
              <a:ext cx="15875" cy="15875"/>
            </a:xfrm>
            <a:custGeom>
              <a:avLst/>
              <a:gdLst/>
              <a:ahLst/>
              <a:cxnLst/>
              <a:rect l="l" t="t" r="r" b="b"/>
              <a:pathLst>
                <a:path w="15875" h="15875" extrusionOk="0">
                  <a:moveTo>
                    <a:pt x="7777" y="15555"/>
                  </a:moveTo>
                  <a:lnTo>
                    <a:pt x="15555" y="7777"/>
                  </a:lnTo>
                  <a:lnTo>
                    <a:pt x="7777" y="0"/>
                  </a:lnTo>
                  <a:lnTo>
                    <a:pt x="0" y="7777"/>
                  </a:lnTo>
                  <a:lnTo>
                    <a:pt x="7777" y="15555"/>
                  </a:lnTo>
                  <a:close/>
                </a:path>
              </a:pathLst>
            </a:custGeom>
            <a:noFill/>
            <a:ln w="12700" cap="flat" cmpd="sng">
              <a:solidFill>
                <a:srgbClr val="007F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008" name="Google Shape;1008;p27"/>
            <p:cNvSpPr/>
            <p:nvPr/>
          </p:nvSpPr>
          <p:spPr>
            <a:xfrm>
              <a:off x="3474856" y="1196886"/>
              <a:ext cx="15875" cy="15875"/>
            </a:xfrm>
            <a:custGeom>
              <a:avLst/>
              <a:gdLst/>
              <a:ahLst/>
              <a:cxnLst/>
              <a:rect l="l" t="t" r="r" b="b"/>
              <a:pathLst>
                <a:path w="15875" h="15875" extrusionOk="0">
                  <a:moveTo>
                    <a:pt x="7777" y="0"/>
                  </a:moveTo>
                  <a:lnTo>
                    <a:pt x="0" y="7777"/>
                  </a:lnTo>
                  <a:lnTo>
                    <a:pt x="7777" y="15555"/>
                  </a:lnTo>
                  <a:lnTo>
                    <a:pt x="15555" y="7777"/>
                  </a:lnTo>
                  <a:lnTo>
                    <a:pt x="7777" y="0"/>
                  </a:lnTo>
                  <a:close/>
                </a:path>
              </a:pathLst>
            </a:custGeom>
            <a:solidFill>
              <a:srgbClr val="007F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009" name="Google Shape;1009;p27"/>
            <p:cNvSpPr/>
            <p:nvPr/>
          </p:nvSpPr>
          <p:spPr>
            <a:xfrm>
              <a:off x="3474856" y="1196886"/>
              <a:ext cx="15875" cy="15875"/>
            </a:xfrm>
            <a:custGeom>
              <a:avLst/>
              <a:gdLst/>
              <a:ahLst/>
              <a:cxnLst/>
              <a:rect l="l" t="t" r="r" b="b"/>
              <a:pathLst>
                <a:path w="15875" h="15875" extrusionOk="0">
                  <a:moveTo>
                    <a:pt x="7777" y="15555"/>
                  </a:moveTo>
                  <a:lnTo>
                    <a:pt x="15555" y="7777"/>
                  </a:lnTo>
                  <a:lnTo>
                    <a:pt x="7777" y="0"/>
                  </a:lnTo>
                  <a:lnTo>
                    <a:pt x="0" y="7777"/>
                  </a:lnTo>
                  <a:lnTo>
                    <a:pt x="7777" y="15555"/>
                  </a:lnTo>
                  <a:close/>
                </a:path>
              </a:pathLst>
            </a:custGeom>
            <a:noFill/>
            <a:ln w="12700" cap="flat" cmpd="sng">
              <a:solidFill>
                <a:srgbClr val="007F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010" name="Google Shape;1010;p27"/>
            <p:cNvSpPr/>
            <p:nvPr/>
          </p:nvSpPr>
          <p:spPr>
            <a:xfrm>
              <a:off x="4050417" y="754772"/>
              <a:ext cx="15875" cy="15875"/>
            </a:xfrm>
            <a:custGeom>
              <a:avLst/>
              <a:gdLst/>
              <a:ahLst/>
              <a:cxnLst/>
              <a:rect l="l" t="t" r="r" b="b"/>
              <a:pathLst>
                <a:path w="15875" h="15875" extrusionOk="0">
                  <a:moveTo>
                    <a:pt x="7777" y="0"/>
                  </a:moveTo>
                  <a:lnTo>
                    <a:pt x="0" y="7777"/>
                  </a:lnTo>
                  <a:lnTo>
                    <a:pt x="7777" y="15555"/>
                  </a:lnTo>
                  <a:lnTo>
                    <a:pt x="15555" y="7777"/>
                  </a:lnTo>
                  <a:lnTo>
                    <a:pt x="7777" y="0"/>
                  </a:lnTo>
                  <a:close/>
                </a:path>
              </a:pathLst>
            </a:custGeom>
            <a:solidFill>
              <a:srgbClr val="007F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011" name="Google Shape;1011;p27"/>
            <p:cNvSpPr/>
            <p:nvPr/>
          </p:nvSpPr>
          <p:spPr>
            <a:xfrm>
              <a:off x="4050417" y="754772"/>
              <a:ext cx="15875" cy="15875"/>
            </a:xfrm>
            <a:custGeom>
              <a:avLst/>
              <a:gdLst/>
              <a:ahLst/>
              <a:cxnLst/>
              <a:rect l="l" t="t" r="r" b="b"/>
              <a:pathLst>
                <a:path w="15875" h="15875" extrusionOk="0">
                  <a:moveTo>
                    <a:pt x="7777" y="15555"/>
                  </a:moveTo>
                  <a:lnTo>
                    <a:pt x="15555" y="7777"/>
                  </a:lnTo>
                  <a:lnTo>
                    <a:pt x="7777" y="0"/>
                  </a:lnTo>
                  <a:lnTo>
                    <a:pt x="0" y="7777"/>
                  </a:lnTo>
                  <a:lnTo>
                    <a:pt x="7777" y="15555"/>
                  </a:lnTo>
                  <a:close/>
                </a:path>
              </a:pathLst>
            </a:custGeom>
            <a:noFill/>
            <a:ln w="12700" cap="flat" cmpd="sng">
              <a:solidFill>
                <a:srgbClr val="007F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012" name="Google Shape;1012;p27"/>
            <p:cNvSpPr/>
            <p:nvPr/>
          </p:nvSpPr>
          <p:spPr>
            <a:xfrm>
              <a:off x="3384914" y="1389305"/>
              <a:ext cx="15875" cy="15875"/>
            </a:xfrm>
            <a:custGeom>
              <a:avLst/>
              <a:gdLst/>
              <a:ahLst/>
              <a:cxnLst/>
              <a:rect l="l" t="t" r="r" b="b"/>
              <a:pathLst>
                <a:path w="15875" h="15875" extrusionOk="0">
                  <a:moveTo>
                    <a:pt x="7777" y="0"/>
                  </a:moveTo>
                  <a:lnTo>
                    <a:pt x="0" y="7777"/>
                  </a:lnTo>
                  <a:lnTo>
                    <a:pt x="7777" y="15555"/>
                  </a:lnTo>
                  <a:lnTo>
                    <a:pt x="15555" y="7777"/>
                  </a:lnTo>
                  <a:lnTo>
                    <a:pt x="7777" y="0"/>
                  </a:lnTo>
                  <a:close/>
                </a:path>
              </a:pathLst>
            </a:custGeom>
            <a:solidFill>
              <a:srgbClr val="007F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013" name="Google Shape;1013;p27"/>
            <p:cNvSpPr/>
            <p:nvPr/>
          </p:nvSpPr>
          <p:spPr>
            <a:xfrm>
              <a:off x="3384914" y="1389305"/>
              <a:ext cx="15875" cy="15875"/>
            </a:xfrm>
            <a:custGeom>
              <a:avLst/>
              <a:gdLst/>
              <a:ahLst/>
              <a:cxnLst/>
              <a:rect l="l" t="t" r="r" b="b"/>
              <a:pathLst>
                <a:path w="15875" h="15875" extrusionOk="0">
                  <a:moveTo>
                    <a:pt x="7777" y="15555"/>
                  </a:moveTo>
                  <a:lnTo>
                    <a:pt x="15555" y="7777"/>
                  </a:lnTo>
                  <a:lnTo>
                    <a:pt x="7777" y="0"/>
                  </a:lnTo>
                  <a:lnTo>
                    <a:pt x="0" y="7777"/>
                  </a:lnTo>
                  <a:lnTo>
                    <a:pt x="7777" y="15555"/>
                  </a:lnTo>
                  <a:close/>
                </a:path>
              </a:pathLst>
            </a:custGeom>
            <a:noFill/>
            <a:ln w="12700" cap="flat" cmpd="sng">
              <a:solidFill>
                <a:srgbClr val="007F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014" name="Google Shape;1014;p27"/>
            <p:cNvSpPr/>
            <p:nvPr/>
          </p:nvSpPr>
          <p:spPr>
            <a:xfrm>
              <a:off x="3282956" y="1278192"/>
              <a:ext cx="15875" cy="15875"/>
            </a:xfrm>
            <a:custGeom>
              <a:avLst/>
              <a:gdLst/>
              <a:ahLst/>
              <a:cxnLst/>
              <a:rect l="l" t="t" r="r" b="b"/>
              <a:pathLst>
                <a:path w="15875" h="15875" extrusionOk="0">
                  <a:moveTo>
                    <a:pt x="7777" y="0"/>
                  </a:moveTo>
                  <a:lnTo>
                    <a:pt x="0" y="7777"/>
                  </a:lnTo>
                  <a:lnTo>
                    <a:pt x="7777" y="15555"/>
                  </a:lnTo>
                  <a:lnTo>
                    <a:pt x="15555" y="7777"/>
                  </a:lnTo>
                  <a:lnTo>
                    <a:pt x="7777" y="0"/>
                  </a:lnTo>
                  <a:close/>
                </a:path>
              </a:pathLst>
            </a:custGeom>
            <a:solidFill>
              <a:srgbClr val="007F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015" name="Google Shape;1015;p27"/>
            <p:cNvSpPr/>
            <p:nvPr/>
          </p:nvSpPr>
          <p:spPr>
            <a:xfrm>
              <a:off x="3282956" y="1278192"/>
              <a:ext cx="15875" cy="15875"/>
            </a:xfrm>
            <a:custGeom>
              <a:avLst/>
              <a:gdLst/>
              <a:ahLst/>
              <a:cxnLst/>
              <a:rect l="l" t="t" r="r" b="b"/>
              <a:pathLst>
                <a:path w="15875" h="15875" extrusionOk="0">
                  <a:moveTo>
                    <a:pt x="7777" y="15555"/>
                  </a:moveTo>
                  <a:lnTo>
                    <a:pt x="15555" y="7777"/>
                  </a:lnTo>
                  <a:lnTo>
                    <a:pt x="7777" y="0"/>
                  </a:lnTo>
                  <a:lnTo>
                    <a:pt x="0" y="7777"/>
                  </a:lnTo>
                  <a:lnTo>
                    <a:pt x="7777" y="15555"/>
                  </a:lnTo>
                  <a:close/>
                </a:path>
              </a:pathLst>
            </a:custGeom>
            <a:noFill/>
            <a:ln w="12700" cap="flat" cmpd="sng">
              <a:solidFill>
                <a:srgbClr val="007F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016" name="Google Shape;1016;p27"/>
            <p:cNvSpPr/>
            <p:nvPr/>
          </p:nvSpPr>
          <p:spPr>
            <a:xfrm>
              <a:off x="3430458" y="1427840"/>
              <a:ext cx="15875" cy="15875"/>
            </a:xfrm>
            <a:custGeom>
              <a:avLst/>
              <a:gdLst/>
              <a:ahLst/>
              <a:cxnLst/>
              <a:rect l="l" t="t" r="r" b="b"/>
              <a:pathLst>
                <a:path w="15875" h="15875" extrusionOk="0">
                  <a:moveTo>
                    <a:pt x="7777" y="0"/>
                  </a:moveTo>
                  <a:lnTo>
                    <a:pt x="0" y="7777"/>
                  </a:lnTo>
                  <a:lnTo>
                    <a:pt x="7777" y="15555"/>
                  </a:lnTo>
                  <a:lnTo>
                    <a:pt x="15555" y="7777"/>
                  </a:lnTo>
                  <a:lnTo>
                    <a:pt x="7777" y="0"/>
                  </a:lnTo>
                  <a:close/>
                </a:path>
              </a:pathLst>
            </a:custGeom>
            <a:solidFill>
              <a:srgbClr val="007F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017" name="Google Shape;1017;p27"/>
            <p:cNvSpPr/>
            <p:nvPr/>
          </p:nvSpPr>
          <p:spPr>
            <a:xfrm>
              <a:off x="3430458" y="1427840"/>
              <a:ext cx="15875" cy="15875"/>
            </a:xfrm>
            <a:custGeom>
              <a:avLst/>
              <a:gdLst/>
              <a:ahLst/>
              <a:cxnLst/>
              <a:rect l="l" t="t" r="r" b="b"/>
              <a:pathLst>
                <a:path w="15875" h="15875" extrusionOk="0">
                  <a:moveTo>
                    <a:pt x="7777" y="15555"/>
                  </a:moveTo>
                  <a:lnTo>
                    <a:pt x="15555" y="7777"/>
                  </a:lnTo>
                  <a:lnTo>
                    <a:pt x="7777" y="0"/>
                  </a:lnTo>
                  <a:lnTo>
                    <a:pt x="0" y="7777"/>
                  </a:lnTo>
                  <a:lnTo>
                    <a:pt x="7777" y="15555"/>
                  </a:lnTo>
                  <a:close/>
                </a:path>
              </a:pathLst>
            </a:custGeom>
            <a:noFill/>
            <a:ln w="12700" cap="flat" cmpd="sng">
              <a:solidFill>
                <a:srgbClr val="007F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018" name="Google Shape;1018;p27"/>
            <p:cNvSpPr/>
            <p:nvPr/>
          </p:nvSpPr>
          <p:spPr>
            <a:xfrm>
              <a:off x="3351399" y="1212565"/>
              <a:ext cx="15875" cy="15875"/>
            </a:xfrm>
            <a:custGeom>
              <a:avLst/>
              <a:gdLst/>
              <a:ahLst/>
              <a:cxnLst/>
              <a:rect l="l" t="t" r="r" b="b"/>
              <a:pathLst>
                <a:path w="15875" h="15875" extrusionOk="0">
                  <a:moveTo>
                    <a:pt x="7777" y="0"/>
                  </a:moveTo>
                  <a:lnTo>
                    <a:pt x="0" y="7777"/>
                  </a:lnTo>
                  <a:lnTo>
                    <a:pt x="7777" y="15555"/>
                  </a:lnTo>
                  <a:lnTo>
                    <a:pt x="15555" y="7777"/>
                  </a:lnTo>
                  <a:lnTo>
                    <a:pt x="7777" y="0"/>
                  </a:lnTo>
                  <a:close/>
                </a:path>
              </a:pathLst>
            </a:custGeom>
            <a:solidFill>
              <a:srgbClr val="007F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019" name="Google Shape;1019;p27"/>
            <p:cNvSpPr/>
            <p:nvPr/>
          </p:nvSpPr>
          <p:spPr>
            <a:xfrm>
              <a:off x="3351399" y="1212565"/>
              <a:ext cx="15875" cy="15875"/>
            </a:xfrm>
            <a:custGeom>
              <a:avLst/>
              <a:gdLst/>
              <a:ahLst/>
              <a:cxnLst/>
              <a:rect l="l" t="t" r="r" b="b"/>
              <a:pathLst>
                <a:path w="15875" h="15875" extrusionOk="0">
                  <a:moveTo>
                    <a:pt x="7777" y="15555"/>
                  </a:moveTo>
                  <a:lnTo>
                    <a:pt x="15555" y="7777"/>
                  </a:lnTo>
                  <a:lnTo>
                    <a:pt x="7777" y="0"/>
                  </a:lnTo>
                  <a:lnTo>
                    <a:pt x="0" y="7777"/>
                  </a:lnTo>
                  <a:lnTo>
                    <a:pt x="7777" y="15555"/>
                  </a:lnTo>
                  <a:close/>
                </a:path>
              </a:pathLst>
            </a:custGeom>
            <a:noFill/>
            <a:ln w="12700" cap="flat" cmpd="sng">
              <a:solidFill>
                <a:srgbClr val="007F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020" name="Google Shape;1020;p27"/>
            <p:cNvSpPr/>
            <p:nvPr/>
          </p:nvSpPr>
          <p:spPr>
            <a:xfrm>
              <a:off x="4026534" y="801705"/>
              <a:ext cx="15875" cy="15875"/>
            </a:xfrm>
            <a:custGeom>
              <a:avLst/>
              <a:gdLst/>
              <a:ahLst/>
              <a:cxnLst/>
              <a:rect l="l" t="t" r="r" b="b"/>
              <a:pathLst>
                <a:path w="15875" h="15875" extrusionOk="0">
                  <a:moveTo>
                    <a:pt x="7777" y="0"/>
                  </a:moveTo>
                  <a:lnTo>
                    <a:pt x="0" y="7777"/>
                  </a:lnTo>
                  <a:lnTo>
                    <a:pt x="7777" y="15555"/>
                  </a:lnTo>
                  <a:lnTo>
                    <a:pt x="15555" y="7777"/>
                  </a:lnTo>
                  <a:lnTo>
                    <a:pt x="7777" y="0"/>
                  </a:lnTo>
                  <a:close/>
                </a:path>
              </a:pathLst>
            </a:custGeom>
            <a:solidFill>
              <a:srgbClr val="007F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021" name="Google Shape;1021;p27"/>
            <p:cNvSpPr/>
            <p:nvPr/>
          </p:nvSpPr>
          <p:spPr>
            <a:xfrm>
              <a:off x="4026534" y="801705"/>
              <a:ext cx="15875" cy="15875"/>
            </a:xfrm>
            <a:custGeom>
              <a:avLst/>
              <a:gdLst/>
              <a:ahLst/>
              <a:cxnLst/>
              <a:rect l="l" t="t" r="r" b="b"/>
              <a:pathLst>
                <a:path w="15875" h="15875" extrusionOk="0">
                  <a:moveTo>
                    <a:pt x="7777" y="15555"/>
                  </a:moveTo>
                  <a:lnTo>
                    <a:pt x="15555" y="7777"/>
                  </a:lnTo>
                  <a:lnTo>
                    <a:pt x="7777" y="0"/>
                  </a:lnTo>
                  <a:lnTo>
                    <a:pt x="0" y="7777"/>
                  </a:lnTo>
                  <a:lnTo>
                    <a:pt x="7777" y="15555"/>
                  </a:lnTo>
                  <a:close/>
                </a:path>
              </a:pathLst>
            </a:custGeom>
            <a:noFill/>
            <a:ln w="12700" cap="flat" cmpd="sng">
              <a:solidFill>
                <a:srgbClr val="007F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022" name="Google Shape;1022;p27"/>
            <p:cNvSpPr/>
            <p:nvPr/>
          </p:nvSpPr>
          <p:spPr>
            <a:xfrm>
              <a:off x="3427273" y="951971"/>
              <a:ext cx="11430" cy="11430"/>
            </a:xfrm>
            <a:custGeom>
              <a:avLst/>
              <a:gdLst/>
              <a:ahLst/>
              <a:cxnLst/>
              <a:rect l="l" t="t" r="r" b="b"/>
              <a:pathLst>
                <a:path w="11429" h="11430" extrusionOk="0">
                  <a:moveTo>
                    <a:pt x="6958" y="0"/>
                  </a:moveTo>
                  <a:lnTo>
                    <a:pt x="4041" y="0"/>
                  </a:lnTo>
                  <a:lnTo>
                    <a:pt x="2642" y="579"/>
                  </a:lnTo>
                  <a:lnTo>
                    <a:pt x="579" y="2642"/>
                  </a:lnTo>
                  <a:lnTo>
                    <a:pt x="0" y="4041"/>
                  </a:lnTo>
                  <a:lnTo>
                    <a:pt x="0" y="6958"/>
                  </a:lnTo>
                  <a:lnTo>
                    <a:pt x="579" y="8357"/>
                  </a:lnTo>
                  <a:lnTo>
                    <a:pt x="2642" y="10420"/>
                  </a:lnTo>
                  <a:lnTo>
                    <a:pt x="4041" y="10999"/>
                  </a:lnTo>
                  <a:lnTo>
                    <a:pt x="6958" y="10999"/>
                  </a:lnTo>
                  <a:lnTo>
                    <a:pt x="8357" y="10420"/>
                  </a:lnTo>
                  <a:lnTo>
                    <a:pt x="10420" y="8357"/>
                  </a:lnTo>
                  <a:lnTo>
                    <a:pt x="10999" y="6958"/>
                  </a:lnTo>
                  <a:lnTo>
                    <a:pt x="10999" y="4041"/>
                  </a:lnTo>
                  <a:lnTo>
                    <a:pt x="10420" y="2642"/>
                  </a:lnTo>
                  <a:lnTo>
                    <a:pt x="8357" y="579"/>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023" name="Google Shape;1023;p27"/>
            <p:cNvSpPr/>
            <p:nvPr/>
          </p:nvSpPr>
          <p:spPr>
            <a:xfrm>
              <a:off x="3427273" y="951971"/>
              <a:ext cx="11430" cy="11430"/>
            </a:xfrm>
            <a:custGeom>
              <a:avLst/>
              <a:gdLst/>
              <a:ahLst/>
              <a:cxnLst/>
              <a:rect l="l" t="t" r="r" b="b"/>
              <a:pathLst>
                <a:path w="11429" h="11430" extrusionOk="0">
                  <a:moveTo>
                    <a:pt x="5499" y="10999"/>
                  </a:moveTo>
                  <a:lnTo>
                    <a:pt x="6958" y="10999"/>
                  </a:lnTo>
                  <a:lnTo>
                    <a:pt x="8357" y="10420"/>
                  </a:lnTo>
                  <a:lnTo>
                    <a:pt x="9388" y="9388"/>
                  </a:lnTo>
                  <a:lnTo>
                    <a:pt x="10420" y="8357"/>
                  </a:lnTo>
                  <a:lnTo>
                    <a:pt x="10999" y="6958"/>
                  </a:lnTo>
                  <a:lnTo>
                    <a:pt x="10999" y="5499"/>
                  </a:lnTo>
                  <a:lnTo>
                    <a:pt x="10999" y="4041"/>
                  </a:lnTo>
                  <a:lnTo>
                    <a:pt x="10420" y="2642"/>
                  </a:lnTo>
                  <a:lnTo>
                    <a:pt x="9388" y="1610"/>
                  </a:lnTo>
                  <a:lnTo>
                    <a:pt x="8357" y="579"/>
                  </a:lnTo>
                  <a:lnTo>
                    <a:pt x="6958" y="0"/>
                  </a:lnTo>
                  <a:lnTo>
                    <a:pt x="5499" y="0"/>
                  </a:lnTo>
                  <a:lnTo>
                    <a:pt x="4041" y="0"/>
                  </a:lnTo>
                  <a:lnTo>
                    <a:pt x="2642" y="579"/>
                  </a:lnTo>
                  <a:lnTo>
                    <a:pt x="1610" y="1610"/>
                  </a:lnTo>
                  <a:lnTo>
                    <a:pt x="579" y="2642"/>
                  </a:lnTo>
                  <a:lnTo>
                    <a:pt x="0" y="4041"/>
                  </a:lnTo>
                  <a:lnTo>
                    <a:pt x="0" y="5499"/>
                  </a:lnTo>
                  <a:lnTo>
                    <a:pt x="0" y="6958"/>
                  </a:lnTo>
                  <a:lnTo>
                    <a:pt x="579" y="8357"/>
                  </a:lnTo>
                  <a:lnTo>
                    <a:pt x="1610" y="9388"/>
                  </a:lnTo>
                  <a:lnTo>
                    <a:pt x="2642" y="10420"/>
                  </a:lnTo>
                  <a:lnTo>
                    <a:pt x="4041" y="10999"/>
                  </a:lnTo>
                  <a:lnTo>
                    <a:pt x="5499" y="10999"/>
                  </a:lnTo>
                  <a:close/>
                </a:path>
              </a:pathLst>
            </a:custGeom>
            <a:noFill/>
            <a:ln w="127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024" name="Google Shape;1024;p27"/>
            <p:cNvSpPr/>
            <p:nvPr/>
          </p:nvSpPr>
          <p:spPr>
            <a:xfrm>
              <a:off x="3131721" y="955914"/>
              <a:ext cx="11430" cy="11430"/>
            </a:xfrm>
            <a:custGeom>
              <a:avLst/>
              <a:gdLst/>
              <a:ahLst/>
              <a:cxnLst/>
              <a:rect l="l" t="t" r="r" b="b"/>
              <a:pathLst>
                <a:path w="11430" h="11430" extrusionOk="0">
                  <a:moveTo>
                    <a:pt x="6958" y="0"/>
                  </a:moveTo>
                  <a:lnTo>
                    <a:pt x="4041" y="0"/>
                  </a:lnTo>
                  <a:lnTo>
                    <a:pt x="2642" y="579"/>
                  </a:lnTo>
                  <a:lnTo>
                    <a:pt x="579" y="2642"/>
                  </a:lnTo>
                  <a:lnTo>
                    <a:pt x="0" y="4041"/>
                  </a:lnTo>
                  <a:lnTo>
                    <a:pt x="0" y="6958"/>
                  </a:lnTo>
                  <a:lnTo>
                    <a:pt x="579" y="8357"/>
                  </a:lnTo>
                  <a:lnTo>
                    <a:pt x="2642" y="10420"/>
                  </a:lnTo>
                  <a:lnTo>
                    <a:pt x="4041" y="10999"/>
                  </a:lnTo>
                  <a:lnTo>
                    <a:pt x="6958" y="10999"/>
                  </a:lnTo>
                  <a:lnTo>
                    <a:pt x="8357" y="10420"/>
                  </a:lnTo>
                  <a:lnTo>
                    <a:pt x="10420" y="8357"/>
                  </a:lnTo>
                  <a:lnTo>
                    <a:pt x="10999" y="6958"/>
                  </a:lnTo>
                  <a:lnTo>
                    <a:pt x="10999" y="4041"/>
                  </a:lnTo>
                  <a:lnTo>
                    <a:pt x="10420" y="2642"/>
                  </a:lnTo>
                  <a:lnTo>
                    <a:pt x="8357" y="579"/>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025" name="Google Shape;1025;p27"/>
            <p:cNvSpPr/>
            <p:nvPr/>
          </p:nvSpPr>
          <p:spPr>
            <a:xfrm>
              <a:off x="3131721" y="955914"/>
              <a:ext cx="11430" cy="11430"/>
            </a:xfrm>
            <a:custGeom>
              <a:avLst/>
              <a:gdLst/>
              <a:ahLst/>
              <a:cxnLst/>
              <a:rect l="l" t="t" r="r" b="b"/>
              <a:pathLst>
                <a:path w="11430" h="11430" extrusionOk="0">
                  <a:moveTo>
                    <a:pt x="5499" y="10999"/>
                  </a:moveTo>
                  <a:lnTo>
                    <a:pt x="6958" y="10999"/>
                  </a:lnTo>
                  <a:lnTo>
                    <a:pt x="8357" y="10420"/>
                  </a:lnTo>
                  <a:lnTo>
                    <a:pt x="9388" y="9388"/>
                  </a:lnTo>
                  <a:lnTo>
                    <a:pt x="10420" y="8357"/>
                  </a:lnTo>
                  <a:lnTo>
                    <a:pt x="10999" y="6958"/>
                  </a:lnTo>
                  <a:lnTo>
                    <a:pt x="10999" y="5499"/>
                  </a:lnTo>
                  <a:lnTo>
                    <a:pt x="10999" y="4041"/>
                  </a:lnTo>
                  <a:lnTo>
                    <a:pt x="10420" y="2642"/>
                  </a:lnTo>
                  <a:lnTo>
                    <a:pt x="9388" y="1610"/>
                  </a:lnTo>
                  <a:lnTo>
                    <a:pt x="8357" y="579"/>
                  </a:lnTo>
                  <a:lnTo>
                    <a:pt x="6958" y="0"/>
                  </a:lnTo>
                  <a:lnTo>
                    <a:pt x="5499" y="0"/>
                  </a:lnTo>
                  <a:lnTo>
                    <a:pt x="4041" y="0"/>
                  </a:lnTo>
                  <a:lnTo>
                    <a:pt x="2642" y="579"/>
                  </a:lnTo>
                  <a:lnTo>
                    <a:pt x="1610" y="1610"/>
                  </a:lnTo>
                  <a:lnTo>
                    <a:pt x="579" y="2642"/>
                  </a:lnTo>
                  <a:lnTo>
                    <a:pt x="0" y="4041"/>
                  </a:lnTo>
                  <a:lnTo>
                    <a:pt x="0" y="5499"/>
                  </a:lnTo>
                  <a:lnTo>
                    <a:pt x="0" y="6958"/>
                  </a:lnTo>
                  <a:lnTo>
                    <a:pt x="579" y="8357"/>
                  </a:lnTo>
                  <a:lnTo>
                    <a:pt x="1610" y="9388"/>
                  </a:lnTo>
                  <a:lnTo>
                    <a:pt x="2642" y="10420"/>
                  </a:lnTo>
                  <a:lnTo>
                    <a:pt x="4041" y="10999"/>
                  </a:lnTo>
                  <a:lnTo>
                    <a:pt x="5499" y="10999"/>
                  </a:lnTo>
                  <a:close/>
                </a:path>
              </a:pathLst>
            </a:custGeom>
            <a:noFill/>
            <a:ln w="127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026" name="Google Shape;1026;p27"/>
            <p:cNvSpPr/>
            <p:nvPr/>
          </p:nvSpPr>
          <p:spPr>
            <a:xfrm>
              <a:off x="3079068" y="894866"/>
              <a:ext cx="11430" cy="11430"/>
            </a:xfrm>
            <a:custGeom>
              <a:avLst/>
              <a:gdLst/>
              <a:ahLst/>
              <a:cxnLst/>
              <a:rect l="l" t="t" r="r" b="b"/>
              <a:pathLst>
                <a:path w="11430" h="11430" extrusionOk="0">
                  <a:moveTo>
                    <a:pt x="6958" y="0"/>
                  </a:moveTo>
                  <a:lnTo>
                    <a:pt x="4041" y="0"/>
                  </a:lnTo>
                  <a:lnTo>
                    <a:pt x="2642" y="579"/>
                  </a:lnTo>
                  <a:lnTo>
                    <a:pt x="579" y="2642"/>
                  </a:lnTo>
                  <a:lnTo>
                    <a:pt x="0" y="4041"/>
                  </a:lnTo>
                  <a:lnTo>
                    <a:pt x="0" y="6958"/>
                  </a:lnTo>
                  <a:lnTo>
                    <a:pt x="579" y="8357"/>
                  </a:lnTo>
                  <a:lnTo>
                    <a:pt x="2642" y="10420"/>
                  </a:lnTo>
                  <a:lnTo>
                    <a:pt x="4041" y="10999"/>
                  </a:lnTo>
                  <a:lnTo>
                    <a:pt x="6958" y="10999"/>
                  </a:lnTo>
                  <a:lnTo>
                    <a:pt x="8357" y="10420"/>
                  </a:lnTo>
                  <a:lnTo>
                    <a:pt x="10420" y="8357"/>
                  </a:lnTo>
                  <a:lnTo>
                    <a:pt x="10999" y="6958"/>
                  </a:lnTo>
                  <a:lnTo>
                    <a:pt x="10999" y="4041"/>
                  </a:lnTo>
                  <a:lnTo>
                    <a:pt x="10420" y="2642"/>
                  </a:lnTo>
                  <a:lnTo>
                    <a:pt x="8357" y="579"/>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027" name="Google Shape;1027;p27"/>
            <p:cNvSpPr/>
            <p:nvPr/>
          </p:nvSpPr>
          <p:spPr>
            <a:xfrm>
              <a:off x="3079068" y="894866"/>
              <a:ext cx="11430" cy="11430"/>
            </a:xfrm>
            <a:custGeom>
              <a:avLst/>
              <a:gdLst/>
              <a:ahLst/>
              <a:cxnLst/>
              <a:rect l="l" t="t" r="r" b="b"/>
              <a:pathLst>
                <a:path w="11430" h="11430" extrusionOk="0">
                  <a:moveTo>
                    <a:pt x="5499" y="10999"/>
                  </a:moveTo>
                  <a:lnTo>
                    <a:pt x="6958" y="10999"/>
                  </a:lnTo>
                  <a:lnTo>
                    <a:pt x="8357" y="10420"/>
                  </a:lnTo>
                  <a:lnTo>
                    <a:pt x="9388" y="9388"/>
                  </a:lnTo>
                  <a:lnTo>
                    <a:pt x="10420" y="8357"/>
                  </a:lnTo>
                  <a:lnTo>
                    <a:pt x="10999" y="6958"/>
                  </a:lnTo>
                  <a:lnTo>
                    <a:pt x="10999" y="5499"/>
                  </a:lnTo>
                  <a:lnTo>
                    <a:pt x="10999" y="4041"/>
                  </a:lnTo>
                  <a:lnTo>
                    <a:pt x="10420" y="2642"/>
                  </a:lnTo>
                  <a:lnTo>
                    <a:pt x="9388" y="1610"/>
                  </a:lnTo>
                  <a:lnTo>
                    <a:pt x="8357" y="579"/>
                  </a:lnTo>
                  <a:lnTo>
                    <a:pt x="6958" y="0"/>
                  </a:lnTo>
                  <a:lnTo>
                    <a:pt x="5499" y="0"/>
                  </a:lnTo>
                  <a:lnTo>
                    <a:pt x="4041" y="0"/>
                  </a:lnTo>
                  <a:lnTo>
                    <a:pt x="2642" y="579"/>
                  </a:lnTo>
                  <a:lnTo>
                    <a:pt x="1610" y="1610"/>
                  </a:lnTo>
                  <a:lnTo>
                    <a:pt x="579" y="2642"/>
                  </a:lnTo>
                  <a:lnTo>
                    <a:pt x="0" y="4041"/>
                  </a:lnTo>
                  <a:lnTo>
                    <a:pt x="0" y="5499"/>
                  </a:lnTo>
                  <a:lnTo>
                    <a:pt x="0" y="6958"/>
                  </a:lnTo>
                  <a:lnTo>
                    <a:pt x="579" y="8357"/>
                  </a:lnTo>
                  <a:lnTo>
                    <a:pt x="1610" y="9388"/>
                  </a:lnTo>
                  <a:lnTo>
                    <a:pt x="2642" y="10420"/>
                  </a:lnTo>
                  <a:lnTo>
                    <a:pt x="4041" y="10999"/>
                  </a:lnTo>
                  <a:lnTo>
                    <a:pt x="5499" y="10999"/>
                  </a:lnTo>
                  <a:close/>
                </a:path>
              </a:pathLst>
            </a:custGeom>
            <a:noFill/>
            <a:ln w="127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028" name="Google Shape;1028;p27"/>
            <p:cNvSpPr/>
            <p:nvPr/>
          </p:nvSpPr>
          <p:spPr>
            <a:xfrm>
              <a:off x="3011253" y="1376549"/>
              <a:ext cx="11430" cy="11430"/>
            </a:xfrm>
            <a:custGeom>
              <a:avLst/>
              <a:gdLst/>
              <a:ahLst/>
              <a:cxnLst/>
              <a:rect l="l" t="t" r="r" b="b"/>
              <a:pathLst>
                <a:path w="11430" h="11430" extrusionOk="0">
                  <a:moveTo>
                    <a:pt x="6958" y="0"/>
                  </a:moveTo>
                  <a:lnTo>
                    <a:pt x="4041" y="0"/>
                  </a:lnTo>
                  <a:lnTo>
                    <a:pt x="2642" y="579"/>
                  </a:lnTo>
                  <a:lnTo>
                    <a:pt x="579" y="2642"/>
                  </a:lnTo>
                  <a:lnTo>
                    <a:pt x="0" y="4041"/>
                  </a:lnTo>
                  <a:lnTo>
                    <a:pt x="0" y="6958"/>
                  </a:lnTo>
                  <a:lnTo>
                    <a:pt x="579" y="8357"/>
                  </a:lnTo>
                  <a:lnTo>
                    <a:pt x="2642" y="10420"/>
                  </a:lnTo>
                  <a:lnTo>
                    <a:pt x="4041" y="10999"/>
                  </a:lnTo>
                  <a:lnTo>
                    <a:pt x="6958" y="10999"/>
                  </a:lnTo>
                  <a:lnTo>
                    <a:pt x="8357" y="10420"/>
                  </a:lnTo>
                  <a:lnTo>
                    <a:pt x="10420" y="8357"/>
                  </a:lnTo>
                  <a:lnTo>
                    <a:pt x="10999" y="6958"/>
                  </a:lnTo>
                  <a:lnTo>
                    <a:pt x="10999" y="4041"/>
                  </a:lnTo>
                  <a:lnTo>
                    <a:pt x="10420" y="2642"/>
                  </a:lnTo>
                  <a:lnTo>
                    <a:pt x="8357" y="579"/>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029" name="Google Shape;1029;p27"/>
            <p:cNvSpPr/>
            <p:nvPr/>
          </p:nvSpPr>
          <p:spPr>
            <a:xfrm>
              <a:off x="3011253" y="1376549"/>
              <a:ext cx="11430" cy="11430"/>
            </a:xfrm>
            <a:custGeom>
              <a:avLst/>
              <a:gdLst/>
              <a:ahLst/>
              <a:cxnLst/>
              <a:rect l="l" t="t" r="r" b="b"/>
              <a:pathLst>
                <a:path w="11430" h="11430" extrusionOk="0">
                  <a:moveTo>
                    <a:pt x="5499" y="10999"/>
                  </a:moveTo>
                  <a:lnTo>
                    <a:pt x="6958" y="10999"/>
                  </a:lnTo>
                  <a:lnTo>
                    <a:pt x="8357" y="10420"/>
                  </a:lnTo>
                  <a:lnTo>
                    <a:pt x="9388" y="9388"/>
                  </a:lnTo>
                  <a:lnTo>
                    <a:pt x="10420" y="8357"/>
                  </a:lnTo>
                  <a:lnTo>
                    <a:pt x="10999" y="6958"/>
                  </a:lnTo>
                  <a:lnTo>
                    <a:pt x="10999" y="5499"/>
                  </a:lnTo>
                  <a:lnTo>
                    <a:pt x="10999" y="4041"/>
                  </a:lnTo>
                  <a:lnTo>
                    <a:pt x="10420" y="2642"/>
                  </a:lnTo>
                  <a:lnTo>
                    <a:pt x="9388" y="1610"/>
                  </a:lnTo>
                  <a:lnTo>
                    <a:pt x="8357" y="579"/>
                  </a:lnTo>
                  <a:lnTo>
                    <a:pt x="6958" y="0"/>
                  </a:lnTo>
                  <a:lnTo>
                    <a:pt x="5499" y="0"/>
                  </a:lnTo>
                  <a:lnTo>
                    <a:pt x="4041" y="0"/>
                  </a:lnTo>
                  <a:lnTo>
                    <a:pt x="2642" y="579"/>
                  </a:lnTo>
                  <a:lnTo>
                    <a:pt x="1610" y="1610"/>
                  </a:lnTo>
                  <a:lnTo>
                    <a:pt x="579" y="2642"/>
                  </a:lnTo>
                  <a:lnTo>
                    <a:pt x="0" y="4041"/>
                  </a:lnTo>
                  <a:lnTo>
                    <a:pt x="0" y="5499"/>
                  </a:lnTo>
                  <a:lnTo>
                    <a:pt x="0" y="6958"/>
                  </a:lnTo>
                  <a:lnTo>
                    <a:pt x="579" y="8357"/>
                  </a:lnTo>
                  <a:lnTo>
                    <a:pt x="1610" y="9388"/>
                  </a:lnTo>
                  <a:lnTo>
                    <a:pt x="2642" y="10420"/>
                  </a:lnTo>
                  <a:lnTo>
                    <a:pt x="4041" y="10999"/>
                  </a:lnTo>
                  <a:lnTo>
                    <a:pt x="5499" y="10999"/>
                  </a:lnTo>
                  <a:close/>
                </a:path>
              </a:pathLst>
            </a:custGeom>
            <a:noFill/>
            <a:ln w="127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030" name="Google Shape;1030;p27"/>
            <p:cNvSpPr/>
            <p:nvPr/>
          </p:nvSpPr>
          <p:spPr>
            <a:xfrm>
              <a:off x="3550717" y="836944"/>
              <a:ext cx="11430" cy="11430"/>
            </a:xfrm>
            <a:custGeom>
              <a:avLst/>
              <a:gdLst/>
              <a:ahLst/>
              <a:cxnLst/>
              <a:rect l="l" t="t" r="r" b="b"/>
              <a:pathLst>
                <a:path w="11429" h="11430" extrusionOk="0">
                  <a:moveTo>
                    <a:pt x="6958" y="0"/>
                  </a:moveTo>
                  <a:lnTo>
                    <a:pt x="4041" y="0"/>
                  </a:lnTo>
                  <a:lnTo>
                    <a:pt x="2642" y="579"/>
                  </a:lnTo>
                  <a:lnTo>
                    <a:pt x="579" y="2642"/>
                  </a:lnTo>
                  <a:lnTo>
                    <a:pt x="0" y="4041"/>
                  </a:lnTo>
                  <a:lnTo>
                    <a:pt x="0" y="6958"/>
                  </a:lnTo>
                  <a:lnTo>
                    <a:pt x="579" y="8357"/>
                  </a:lnTo>
                  <a:lnTo>
                    <a:pt x="2642" y="10420"/>
                  </a:lnTo>
                  <a:lnTo>
                    <a:pt x="4041" y="10999"/>
                  </a:lnTo>
                  <a:lnTo>
                    <a:pt x="6958" y="10999"/>
                  </a:lnTo>
                  <a:lnTo>
                    <a:pt x="8357" y="10420"/>
                  </a:lnTo>
                  <a:lnTo>
                    <a:pt x="10420" y="8357"/>
                  </a:lnTo>
                  <a:lnTo>
                    <a:pt x="10999" y="6958"/>
                  </a:lnTo>
                  <a:lnTo>
                    <a:pt x="10999" y="4041"/>
                  </a:lnTo>
                  <a:lnTo>
                    <a:pt x="10420" y="2642"/>
                  </a:lnTo>
                  <a:lnTo>
                    <a:pt x="8357" y="579"/>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031" name="Google Shape;1031;p27"/>
            <p:cNvSpPr/>
            <p:nvPr/>
          </p:nvSpPr>
          <p:spPr>
            <a:xfrm>
              <a:off x="3550717" y="836944"/>
              <a:ext cx="11430" cy="11430"/>
            </a:xfrm>
            <a:custGeom>
              <a:avLst/>
              <a:gdLst/>
              <a:ahLst/>
              <a:cxnLst/>
              <a:rect l="l" t="t" r="r" b="b"/>
              <a:pathLst>
                <a:path w="11429" h="11430" extrusionOk="0">
                  <a:moveTo>
                    <a:pt x="5499" y="10999"/>
                  </a:moveTo>
                  <a:lnTo>
                    <a:pt x="6958" y="10999"/>
                  </a:lnTo>
                  <a:lnTo>
                    <a:pt x="8357" y="10420"/>
                  </a:lnTo>
                  <a:lnTo>
                    <a:pt x="9388" y="9388"/>
                  </a:lnTo>
                  <a:lnTo>
                    <a:pt x="10420" y="8357"/>
                  </a:lnTo>
                  <a:lnTo>
                    <a:pt x="10999" y="6958"/>
                  </a:lnTo>
                  <a:lnTo>
                    <a:pt x="10999" y="5499"/>
                  </a:lnTo>
                  <a:lnTo>
                    <a:pt x="10999" y="4041"/>
                  </a:lnTo>
                  <a:lnTo>
                    <a:pt x="10420" y="2642"/>
                  </a:lnTo>
                  <a:lnTo>
                    <a:pt x="9388" y="1610"/>
                  </a:lnTo>
                  <a:lnTo>
                    <a:pt x="8357" y="579"/>
                  </a:lnTo>
                  <a:lnTo>
                    <a:pt x="6958" y="0"/>
                  </a:lnTo>
                  <a:lnTo>
                    <a:pt x="5499" y="0"/>
                  </a:lnTo>
                  <a:lnTo>
                    <a:pt x="4041" y="0"/>
                  </a:lnTo>
                  <a:lnTo>
                    <a:pt x="2642" y="579"/>
                  </a:lnTo>
                  <a:lnTo>
                    <a:pt x="1610" y="1610"/>
                  </a:lnTo>
                  <a:lnTo>
                    <a:pt x="579" y="2642"/>
                  </a:lnTo>
                  <a:lnTo>
                    <a:pt x="0" y="4041"/>
                  </a:lnTo>
                  <a:lnTo>
                    <a:pt x="0" y="5499"/>
                  </a:lnTo>
                  <a:lnTo>
                    <a:pt x="0" y="6958"/>
                  </a:lnTo>
                  <a:lnTo>
                    <a:pt x="579" y="8357"/>
                  </a:lnTo>
                  <a:lnTo>
                    <a:pt x="1610" y="9388"/>
                  </a:lnTo>
                  <a:lnTo>
                    <a:pt x="2642" y="10420"/>
                  </a:lnTo>
                  <a:lnTo>
                    <a:pt x="4041" y="10999"/>
                  </a:lnTo>
                  <a:lnTo>
                    <a:pt x="5499" y="10999"/>
                  </a:lnTo>
                  <a:close/>
                </a:path>
              </a:pathLst>
            </a:custGeom>
            <a:noFill/>
            <a:ln w="127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032" name="Google Shape;1032;p27"/>
            <p:cNvSpPr/>
            <p:nvPr/>
          </p:nvSpPr>
          <p:spPr>
            <a:xfrm>
              <a:off x="3116985" y="978820"/>
              <a:ext cx="11430" cy="11430"/>
            </a:xfrm>
            <a:custGeom>
              <a:avLst/>
              <a:gdLst/>
              <a:ahLst/>
              <a:cxnLst/>
              <a:rect l="l" t="t" r="r" b="b"/>
              <a:pathLst>
                <a:path w="11430" h="11430" extrusionOk="0">
                  <a:moveTo>
                    <a:pt x="6958" y="0"/>
                  </a:moveTo>
                  <a:lnTo>
                    <a:pt x="4041" y="0"/>
                  </a:lnTo>
                  <a:lnTo>
                    <a:pt x="2642" y="579"/>
                  </a:lnTo>
                  <a:lnTo>
                    <a:pt x="579" y="2642"/>
                  </a:lnTo>
                  <a:lnTo>
                    <a:pt x="0" y="4041"/>
                  </a:lnTo>
                  <a:lnTo>
                    <a:pt x="0" y="6958"/>
                  </a:lnTo>
                  <a:lnTo>
                    <a:pt x="579" y="8357"/>
                  </a:lnTo>
                  <a:lnTo>
                    <a:pt x="2642" y="10420"/>
                  </a:lnTo>
                  <a:lnTo>
                    <a:pt x="4041" y="10999"/>
                  </a:lnTo>
                  <a:lnTo>
                    <a:pt x="6958" y="10999"/>
                  </a:lnTo>
                  <a:lnTo>
                    <a:pt x="8357" y="10420"/>
                  </a:lnTo>
                  <a:lnTo>
                    <a:pt x="10420" y="8357"/>
                  </a:lnTo>
                  <a:lnTo>
                    <a:pt x="10999" y="6958"/>
                  </a:lnTo>
                  <a:lnTo>
                    <a:pt x="10999" y="4041"/>
                  </a:lnTo>
                  <a:lnTo>
                    <a:pt x="10420" y="2642"/>
                  </a:lnTo>
                  <a:lnTo>
                    <a:pt x="8357" y="579"/>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033" name="Google Shape;1033;p27"/>
            <p:cNvSpPr/>
            <p:nvPr/>
          </p:nvSpPr>
          <p:spPr>
            <a:xfrm>
              <a:off x="3116985" y="978820"/>
              <a:ext cx="11430" cy="11430"/>
            </a:xfrm>
            <a:custGeom>
              <a:avLst/>
              <a:gdLst/>
              <a:ahLst/>
              <a:cxnLst/>
              <a:rect l="l" t="t" r="r" b="b"/>
              <a:pathLst>
                <a:path w="11430" h="11430" extrusionOk="0">
                  <a:moveTo>
                    <a:pt x="5499" y="10999"/>
                  </a:moveTo>
                  <a:lnTo>
                    <a:pt x="6958" y="10999"/>
                  </a:lnTo>
                  <a:lnTo>
                    <a:pt x="8357" y="10420"/>
                  </a:lnTo>
                  <a:lnTo>
                    <a:pt x="9388" y="9388"/>
                  </a:lnTo>
                  <a:lnTo>
                    <a:pt x="10420" y="8357"/>
                  </a:lnTo>
                  <a:lnTo>
                    <a:pt x="10999" y="6958"/>
                  </a:lnTo>
                  <a:lnTo>
                    <a:pt x="10999" y="5499"/>
                  </a:lnTo>
                  <a:lnTo>
                    <a:pt x="10999" y="4041"/>
                  </a:lnTo>
                  <a:lnTo>
                    <a:pt x="10420" y="2642"/>
                  </a:lnTo>
                  <a:lnTo>
                    <a:pt x="9388" y="1610"/>
                  </a:lnTo>
                  <a:lnTo>
                    <a:pt x="8357" y="579"/>
                  </a:lnTo>
                  <a:lnTo>
                    <a:pt x="6958" y="0"/>
                  </a:lnTo>
                  <a:lnTo>
                    <a:pt x="5499" y="0"/>
                  </a:lnTo>
                  <a:lnTo>
                    <a:pt x="4041" y="0"/>
                  </a:lnTo>
                  <a:lnTo>
                    <a:pt x="2642" y="579"/>
                  </a:lnTo>
                  <a:lnTo>
                    <a:pt x="1610" y="1610"/>
                  </a:lnTo>
                  <a:lnTo>
                    <a:pt x="579" y="2642"/>
                  </a:lnTo>
                  <a:lnTo>
                    <a:pt x="0" y="4041"/>
                  </a:lnTo>
                  <a:lnTo>
                    <a:pt x="0" y="5499"/>
                  </a:lnTo>
                  <a:lnTo>
                    <a:pt x="0" y="6958"/>
                  </a:lnTo>
                  <a:lnTo>
                    <a:pt x="579" y="8357"/>
                  </a:lnTo>
                  <a:lnTo>
                    <a:pt x="1610" y="9388"/>
                  </a:lnTo>
                  <a:lnTo>
                    <a:pt x="2642" y="10420"/>
                  </a:lnTo>
                  <a:lnTo>
                    <a:pt x="4041" y="10999"/>
                  </a:lnTo>
                  <a:lnTo>
                    <a:pt x="5499" y="10999"/>
                  </a:lnTo>
                  <a:close/>
                </a:path>
              </a:pathLst>
            </a:custGeom>
            <a:noFill/>
            <a:ln w="127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034" name="Google Shape;1034;p27"/>
            <p:cNvSpPr/>
            <p:nvPr/>
          </p:nvSpPr>
          <p:spPr>
            <a:xfrm>
              <a:off x="3589429" y="1446951"/>
              <a:ext cx="11430" cy="11430"/>
            </a:xfrm>
            <a:custGeom>
              <a:avLst/>
              <a:gdLst/>
              <a:ahLst/>
              <a:cxnLst/>
              <a:rect l="l" t="t" r="r" b="b"/>
              <a:pathLst>
                <a:path w="11429" h="11430" extrusionOk="0">
                  <a:moveTo>
                    <a:pt x="6958" y="0"/>
                  </a:moveTo>
                  <a:lnTo>
                    <a:pt x="4041" y="0"/>
                  </a:lnTo>
                  <a:lnTo>
                    <a:pt x="2642" y="579"/>
                  </a:lnTo>
                  <a:lnTo>
                    <a:pt x="579" y="2642"/>
                  </a:lnTo>
                  <a:lnTo>
                    <a:pt x="0" y="4041"/>
                  </a:lnTo>
                  <a:lnTo>
                    <a:pt x="0" y="6958"/>
                  </a:lnTo>
                  <a:lnTo>
                    <a:pt x="579" y="8357"/>
                  </a:lnTo>
                  <a:lnTo>
                    <a:pt x="2642" y="10420"/>
                  </a:lnTo>
                  <a:lnTo>
                    <a:pt x="4041" y="10999"/>
                  </a:lnTo>
                  <a:lnTo>
                    <a:pt x="6958" y="10999"/>
                  </a:lnTo>
                  <a:lnTo>
                    <a:pt x="8357" y="10420"/>
                  </a:lnTo>
                  <a:lnTo>
                    <a:pt x="10420" y="8357"/>
                  </a:lnTo>
                  <a:lnTo>
                    <a:pt x="10999" y="6958"/>
                  </a:lnTo>
                  <a:lnTo>
                    <a:pt x="10999" y="4041"/>
                  </a:lnTo>
                  <a:lnTo>
                    <a:pt x="10420" y="2642"/>
                  </a:lnTo>
                  <a:lnTo>
                    <a:pt x="8357" y="579"/>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035" name="Google Shape;1035;p27"/>
            <p:cNvSpPr/>
            <p:nvPr/>
          </p:nvSpPr>
          <p:spPr>
            <a:xfrm>
              <a:off x="3589429" y="1446951"/>
              <a:ext cx="11430" cy="11430"/>
            </a:xfrm>
            <a:custGeom>
              <a:avLst/>
              <a:gdLst/>
              <a:ahLst/>
              <a:cxnLst/>
              <a:rect l="l" t="t" r="r" b="b"/>
              <a:pathLst>
                <a:path w="11429" h="11430" extrusionOk="0">
                  <a:moveTo>
                    <a:pt x="5499" y="10999"/>
                  </a:moveTo>
                  <a:lnTo>
                    <a:pt x="6958" y="10999"/>
                  </a:lnTo>
                  <a:lnTo>
                    <a:pt x="8357" y="10420"/>
                  </a:lnTo>
                  <a:lnTo>
                    <a:pt x="9388" y="9388"/>
                  </a:lnTo>
                  <a:lnTo>
                    <a:pt x="10420" y="8357"/>
                  </a:lnTo>
                  <a:lnTo>
                    <a:pt x="10999" y="6958"/>
                  </a:lnTo>
                  <a:lnTo>
                    <a:pt x="10999" y="5499"/>
                  </a:lnTo>
                  <a:lnTo>
                    <a:pt x="10999" y="4041"/>
                  </a:lnTo>
                  <a:lnTo>
                    <a:pt x="10420" y="2642"/>
                  </a:lnTo>
                  <a:lnTo>
                    <a:pt x="9388" y="1610"/>
                  </a:lnTo>
                  <a:lnTo>
                    <a:pt x="8357" y="579"/>
                  </a:lnTo>
                  <a:lnTo>
                    <a:pt x="6958" y="0"/>
                  </a:lnTo>
                  <a:lnTo>
                    <a:pt x="5499" y="0"/>
                  </a:lnTo>
                  <a:lnTo>
                    <a:pt x="4041" y="0"/>
                  </a:lnTo>
                  <a:lnTo>
                    <a:pt x="2642" y="579"/>
                  </a:lnTo>
                  <a:lnTo>
                    <a:pt x="1610" y="1610"/>
                  </a:lnTo>
                  <a:lnTo>
                    <a:pt x="579" y="2642"/>
                  </a:lnTo>
                  <a:lnTo>
                    <a:pt x="0" y="4041"/>
                  </a:lnTo>
                  <a:lnTo>
                    <a:pt x="0" y="5499"/>
                  </a:lnTo>
                  <a:lnTo>
                    <a:pt x="0" y="6958"/>
                  </a:lnTo>
                  <a:lnTo>
                    <a:pt x="579" y="8357"/>
                  </a:lnTo>
                  <a:lnTo>
                    <a:pt x="1610" y="9388"/>
                  </a:lnTo>
                  <a:lnTo>
                    <a:pt x="2642" y="10420"/>
                  </a:lnTo>
                  <a:lnTo>
                    <a:pt x="4041" y="10999"/>
                  </a:lnTo>
                  <a:lnTo>
                    <a:pt x="5499" y="10999"/>
                  </a:lnTo>
                  <a:close/>
                </a:path>
              </a:pathLst>
            </a:custGeom>
            <a:noFill/>
            <a:ln w="127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036" name="Google Shape;1036;p27"/>
            <p:cNvSpPr/>
            <p:nvPr/>
          </p:nvSpPr>
          <p:spPr>
            <a:xfrm>
              <a:off x="2931329" y="877685"/>
              <a:ext cx="11430" cy="11430"/>
            </a:xfrm>
            <a:custGeom>
              <a:avLst/>
              <a:gdLst/>
              <a:ahLst/>
              <a:cxnLst/>
              <a:rect l="l" t="t" r="r" b="b"/>
              <a:pathLst>
                <a:path w="11430" h="11430" extrusionOk="0">
                  <a:moveTo>
                    <a:pt x="6958" y="0"/>
                  </a:moveTo>
                  <a:lnTo>
                    <a:pt x="4041" y="0"/>
                  </a:lnTo>
                  <a:lnTo>
                    <a:pt x="2642" y="579"/>
                  </a:lnTo>
                  <a:lnTo>
                    <a:pt x="579" y="2642"/>
                  </a:lnTo>
                  <a:lnTo>
                    <a:pt x="0" y="4041"/>
                  </a:lnTo>
                  <a:lnTo>
                    <a:pt x="0" y="6958"/>
                  </a:lnTo>
                  <a:lnTo>
                    <a:pt x="579" y="8357"/>
                  </a:lnTo>
                  <a:lnTo>
                    <a:pt x="2642" y="10420"/>
                  </a:lnTo>
                  <a:lnTo>
                    <a:pt x="4041" y="10999"/>
                  </a:lnTo>
                  <a:lnTo>
                    <a:pt x="6958" y="10999"/>
                  </a:lnTo>
                  <a:lnTo>
                    <a:pt x="8357" y="10420"/>
                  </a:lnTo>
                  <a:lnTo>
                    <a:pt x="10420" y="8357"/>
                  </a:lnTo>
                  <a:lnTo>
                    <a:pt x="10999" y="6958"/>
                  </a:lnTo>
                  <a:lnTo>
                    <a:pt x="10999" y="4041"/>
                  </a:lnTo>
                  <a:lnTo>
                    <a:pt x="10420" y="2642"/>
                  </a:lnTo>
                  <a:lnTo>
                    <a:pt x="8357" y="579"/>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037" name="Google Shape;1037;p27"/>
            <p:cNvSpPr/>
            <p:nvPr/>
          </p:nvSpPr>
          <p:spPr>
            <a:xfrm>
              <a:off x="2931329" y="877685"/>
              <a:ext cx="11430" cy="11430"/>
            </a:xfrm>
            <a:custGeom>
              <a:avLst/>
              <a:gdLst/>
              <a:ahLst/>
              <a:cxnLst/>
              <a:rect l="l" t="t" r="r" b="b"/>
              <a:pathLst>
                <a:path w="11430" h="11430" extrusionOk="0">
                  <a:moveTo>
                    <a:pt x="5499" y="10999"/>
                  </a:moveTo>
                  <a:lnTo>
                    <a:pt x="6958" y="10999"/>
                  </a:lnTo>
                  <a:lnTo>
                    <a:pt x="8357" y="10420"/>
                  </a:lnTo>
                  <a:lnTo>
                    <a:pt x="9388" y="9388"/>
                  </a:lnTo>
                  <a:lnTo>
                    <a:pt x="10420" y="8357"/>
                  </a:lnTo>
                  <a:lnTo>
                    <a:pt x="10999" y="6958"/>
                  </a:lnTo>
                  <a:lnTo>
                    <a:pt x="10999" y="5499"/>
                  </a:lnTo>
                  <a:lnTo>
                    <a:pt x="10999" y="4041"/>
                  </a:lnTo>
                  <a:lnTo>
                    <a:pt x="10420" y="2642"/>
                  </a:lnTo>
                  <a:lnTo>
                    <a:pt x="9388" y="1610"/>
                  </a:lnTo>
                  <a:lnTo>
                    <a:pt x="8357" y="579"/>
                  </a:lnTo>
                  <a:lnTo>
                    <a:pt x="6958" y="0"/>
                  </a:lnTo>
                  <a:lnTo>
                    <a:pt x="5499" y="0"/>
                  </a:lnTo>
                  <a:lnTo>
                    <a:pt x="4041" y="0"/>
                  </a:lnTo>
                  <a:lnTo>
                    <a:pt x="2642" y="579"/>
                  </a:lnTo>
                  <a:lnTo>
                    <a:pt x="1610" y="1610"/>
                  </a:lnTo>
                  <a:lnTo>
                    <a:pt x="579" y="2642"/>
                  </a:lnTo>
                  <a:lnTo>
                    <a:pt x="0" y="4041"/>
                  </a:lnTo>
                  <a:lnTo>
                    <a:pt x="0" y="5499"/>
                  </a:lnTo>
                  <a:lnTo>
                    <a:pt x="0" y="6958"/>
                  </a:lnTo>
                  <a:lnTo>
                    <a:pt x="579" y="8357"/>
                  </a:lnTo>
                  <a:lnTo>
                    <a:pt x="1610" y="9388"/>
                  </a:lnTo>
                  <a:lnTo>
                    <a:pt x="2642" y="10420"/>
                  </a:lnTo>
                  <a:lnTo>
                    <a:pt x="4041" y="10999"/>
                  </a:lnTo>
                  <a:lnTo>
                    <a:pt x="5499" y="10999"/>
                  </a:lnTo>
                  <a:close/>
                </a:path>
              </a:pathLst>
            </a:custGeom>
            <a:noFill/>
            <a:ln w="127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038" name="Google Shape;1038;p27"/>
            <p:cNvSpPr/>
            <p:nvPr/>
          </p:nvSpPr>
          <p:spPr>
            <a:xfrm>
              <a:off x="3161425" y="919582"/>
              <a:ext cx="11430" cy="11430"/>
            </a:xfrm>
            <a:custGeom>
              <a:avLst/>
              <a:gdLst/>
              <a:ahLst/>
              <a:cxnLst/>
              <a:rect l="l" t="t" r="r" b="b"/>
              <a:pathLst>
                <a:path w="11430" h="11430" extrusionOk="0">
                  <a:moveTo>
                    <a:pt x="6958" y="0"/>
                  </a:moveTo>
                  <a:lnTo>
                    <a:pt x="4041" y="0"/>
                  </a:lnTo>
                  <a:lnTo>
                    <a:pt x="2642" y="579"/>
                  </a:lnTo>
                  <a:lnTo>
                    <a:pt x="579" y="2642"/>
                  </a:lnTo>
                  <a:lnTo>
                    <a:pt x="0" y="4041"/>
                  </a:lnTo>
                  <a:lnTo>
                    <a:pt x="0" y="6958"/>
                  </a:lnTo>
                  <a:lnTo>
                    <a:pt x="579" y="8357"/>
                  </a:lnTo>
                  <a:lnTo>
                    <a:pt x="2642" y="10420"/>
                  </a:lnTo>
                  <a:lnTo>
                    <a:pt x="4041" y="10999"/>
                  </a:lnTo>
                  <a:lnTo>
                    <a:pt x="6958" y="10999"/>
                  </a:lnTo>
                  <a:lnTo>
                    <a:pt x="8357" y="10420"/>
                  </a:lnTo>
                  <a:lnTo>
                    <a:pt x="10420" y="8357"/>
                  </a:lnTo>
                  <a:lnTo>
                    <a:pt x="10999" y="6958"/>
                  </a:lnTo>
                  <a:lnTo>
                    <a:pt x="10999" y="4041"/>
                  </a:lnTo>
                  <a:lnTo>
                    <a:pt x="10420" y="2642"/>
                  </a:lnTo>
                  <a:lnTo>
                    <a:pt x="8357" y="579"/>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039" name="Google Shape;1039;p27"/>
            <p:cNvSpPr/>
            <p:nvPr/>
          </p:nvSpPr>
          <p:spPr>
            <a:xfrm>
              <a:off x="3161425" y="919582"/>
              <a:ext cx="11430" cy="11430"/>
            </a:xfrm>
            <a:custGeom>
              <a:avLst/>
              <a:gdLst/>
              <a:ahLst/>
              <a:cxnLst/>
              <a:rect l="l" t="t" r="r" b="b"/>
              <a:pathLst>
                <a:path w="11430" h="11430" extrusionOk="0">
                  <a:moveTo>
                    <a:pt x="5499" y="10999"/>
                  </a:moveTo>
                  <a:lnTo>
                    <a:pt x="6958" y="10999"/>
                  </a:lnTo>
                  <a:lnTo>
                    <a:pt x="8357" y="10420"/>
                  </a:lnTo>
                  <a:lnTo>
                    <a:pt x="9388" y="9388"/>
                  </a:lnTo>
                  <a:lnTo>
                    <a:pt x="10420" y="8357"/>
                  </a:lnTo>
                  <a:lnTo>
                    <a:pt x="10999" y="6958"/>
                  </a:lnTo>
                  <a:lnTo>
                    <a:pt x="10999" y="5499"/>
                  </a:lnTo>
                  <a:lnTo>
                    <a:pt x="10999" y="4041"/>
                  </a:lnTo>
                  <a:lnTo>
                    <a:pt x="10420" y="2642"/>
                  </a:lnTo>
                  <a:lnTo>
                    <a:pt x="9388" y="1610"/>
                  </a:lnTo>
                  <a:lnTo>
                    <a:pt x="8357" y="579"/>
                  </a:lnTo>
                  <a:lnTo>
                    <a:pt x="6958" y="0"/>
                  </a:lnTo>
                  <a:lnTo>
                    <a:pt x="5499" y="0"/>
                  </a:lnTo>
                  <a:lnTo>
                    <a:pt x="4041" y="0"/>
                  </a:lnTo>
                  <a:lnTo>
                    <a:pt x="2642" y="579"/>
                  </a:lnTo>
                  <a:lnTo>
                    <a:pt x="1610" y="1610"/>
                  </a:lnTo>
                  <a:lnTo>
                    <a:pt x="579" y="2642"/>
                  </a:lnTo>
                  <a:lnTo>
                    <a:pt x="0" y="4041"/>
                  </a:lnTo>
                  <a:lnTo>
                    <a:pt x="0" y="5499"/>
                  </a:lnTo>
                  <a:lnTo>
                    <a:pt x="0" y="6958"/>
                  </a:lnTo>
                  <a:lnTo>
                    <a:pt x="579" y="8357"/>
                  </a:lnTo>
                  <a:lnTo>
                    <a:pt x="1610" y="9388"/>
                  </a:lnTo>
                  <a:lnTo>
                    <a:pt x="2642" y="10420"/>
                  </a:lnTo>
                  <a:lnTo>
                    <a:pt x="4041" y="10999"/>
                  </a:lnTo>
                  <a:lnTo>
                    <a:pt x="5499" y="10999"/>
                  </a:lnTo>
                  <a:close/>
                </a:path>
              </a:pathLst>
            </a:custGeom>
            <a:noFill/>
            <a:ln w="127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040" name="Google Shape;1040;p27"/>
            <p:cNvSpPr/>
            <p:nvPr/>
          </p:nvSpPr>
          <p:spPr>
            <a:xfrm>
              <a:off x="3997875" y="1460106"/>
              <a:ext cx="11430" cy="11430"/>
            </a:xfrm>
            <a:custGeom>
              <a:avLst/>
              <a:gdLst/>
              <a:ahLst/>
              <a:cxnLst/>
              <a:rect l="l" t="t" r="r" b="b"/>
              <a:pathLst>
                <a:path w="11429" h="11430" extrusionOk="0">
                  <a:moveTo>
                    <a:pt x="6958" y="0"/>
                  </a:moveTo>
                  <a:lnTo>
                    <a:pt x="4041" y="0"/>
                  </a:lnTo>
                  <a:lnTo>
                    <a:pt x="2642" y="579"/>
                  </a:lnTo>
                  <a:lnTo>
                    <a:pt x="579" y="2642"/>
                  </a:lnTo>
                  <a:lnTo>
                    <a:pt x="0" y="4041"/>
                  </a:lnTo>
                  <a:lnTo>
                    <a:pt x="0" y="6958"/>
                  </a:lnTo>
                  <a:lnTo>
                    <a:pt x="579" y="8357"/>
                  </a:lnTo>
                  <a:lnTo>
                    <a:pt x="2642" y="10420"/>
                  </a:lnTo>
                  <a:lnTo>
                    <a:pt x="4041" y="10999"/>
                  </a:lnTo>
                  <a:lnTo>
                    <a:pt x="6958" y="10999"/>
                  </a:lnTo>
                  <a:lnTo>
                    <a:pt x="8357" y="10420"/>
                  </a:lnTo>
                  <a:lnTo>
                    <a:pt x="10420" y="8357"/>
                  </a:lnTo>
                  <a:lnTo>
                    <a:pt x="10999" y="6958"/>
                  </a:lnTo>
                  <a:lnTo>
                    <a:pt x="10999" y="4041"/>
                  </a:lnTo>
                  <a:lnTo>
                    <a:pt x="10420" y="2642"/>
                  </a:lnTo>
                  <a:lnTo>
                    <a:pt x="8357" y="579"/>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041" name="Google Shape;1041;p27"/>
            <p:cNvSpPr/>
            <p:nvPr/>
          </p:nvSpPr>
          <p:spPr>
            <a:xfrm>
              <a:off x="3997875" y="1460106"/>
              <a:ext cx="11430" cy="11430"/>
            </a:xfrm>
            <a:custGeom>
              <a:avLst/>
              <a:gdLst/>
              <a:ahLst/>
              <a:cxnLst/>
              <a:rect l="l" t="t" r="r" b="b"/>
              <a:pathLst>
                <a:path w="11429" h="11430" extrusionOk="0">
                  <a:moveTo>
                    <a:pt x="5499" y="10999"/>
                  </a:moveTo>
                  <a:lnTo>
                    <a:pt x="6958" y="10999"/>
                  </a:lnTo>
                  <a:lnTo>
                    <a:pt x="8357" y="10420"/>
                  </a:lnTo>
                  <a:lnTo>
                    <a:pt x="9388" y="9388"/>
                  </a:lnTo>
                  <a:lnTo>
                    <a:pt x="10420" y="8357"/>
                  </a:lnTo>
                  <a:lnTo>
                    <a:pt x="10999" y="6958"/>
                  </a:lnTo>
                  <a:lnTo>
                    <a:pt x="10999" y="5499"/>
                  </a:lnTo>
                  <a:lnTo>
                    <a:pt x="10999" y="4041"/>
                  </a:lnTo>
                  <a:lnTo>
                    <a:pt x="10420" y="2642"/>
                  </a:lnTo>
                  <a:lnTo>
                    <a:pt x="9388" y="1610"/>
                  </a:lnTo>
                  <a:lnTo>
                    <a:pt x="8357" y="579"/>
                  </a:lnTo>
                  <a:lnTo>
                    <a:pt x="6958" y="0"/>
                  </a:lnTo>
                  <a:lnTo>
                    <a:pt x="5499" y="0"/>
                  </a:lnTo>
                  <a:lnTo>
                    <a:pt x="4041" y="0"/>
                  </a:lnTo>
                  <a:lnTo>
                    <a:pt x="2642" y="579"/>
                  </a:lnTo>
                  <a:lnTo>
                    <a:pt x="1610" y="1610"/>
                  </a:lnTo>
                  <a:lnTo>
                    <a:pt x="579" y="2642"/>
                  </a:lnTo>
                  <a:lnTo>
                    <a:pt x="0" y="4041"/>
                  </a:lnTo>
                  <a:lnTo>
                    <a:pt x="0" y="5499"/>
                  </a:lnTo>
                  <a:lnTo>
                    <a:pt x="0" y="6958"/>
                  </a:lnTo>
                  <a:lnTo>
                    <a:pt x="579" y="8357"/>
                  </a:lnTo>
                  <a:lnTo>
                    <a:pt x="1610" y="9388"/>
                  </a:lnTo>
                  <a:lnTo>
                    <a:pt x="2642" y="10420"/>
                  </a:lnTo>
                  <a:lnTo>
                    <a:pt x="4041" y="10999"/>
                  </a:lnTo>
                  <a:lnTo>
                    <a:pt x="5499" y="10999"/>
                  </a:lnTo>
                  <a:close/>
                </a:path>
              </a:pathLst>
            </a:custGeom>
            <a:noFill/>
            <a:ln w="127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042" name="Google Shape;1042;p27"/>
            <p:cNvSpPr/>
            <p:nvPr/>
          </p:nvSpPr>
          <p:spPr>
            <a:xfrm>
              <a:off x="2966039" y="916993"/>
              <a:ext cx="11430" cy="11430"/>
            </a:xfrm>
            <a:custGeom>
              <a:avLst/>
              <a:gdLst/>
              <a:ahLst/>
              <a:cxnLst/>
              <a:rect l="l" t="t" r="r" b="b"/>
              <a:pathLst>
                <a:path w="11430" h="11430" extrusionOk="0">
                  <a:moveTo>
                    <a:pt x="6958" y="0"/>
                  </a:moveTo>
                  <a:lnTo>
                    <a:pt x="4041" y="0"/>
                  </a:lnTo>
                  <a:lnTo>
                    <a:pt x="2642" y="579"/>
                  </a:lnTo>
                  <a:lnTo>
                    <a:pt x="579" y="2642"/>
                  </a:lnTo>
                  <a:lnTo>
                    <a:pt x="0" y="4041"/>
                  </a:lnTo>
                  <a:lnTo>
                    <a:pt x="0" y="6958"/>
                  </a:lnTo>
                  <a:lnTo>
                    <a:pt x="579" y="8357"/>
                  </a:lnTo>
                  <a:lnTo>
                    <a:pt x="2642" y="10420"/>
                  </a:lnTo>
                  <a:lnTo>
                    <a:pt x="4041" y="10999"/>
                  </a:lnTo>
                  <a:lnTo>
                    <a:pt x="6958" y="10999"/>
                  </a:lnTo>
                  <a:lnTo>
                    <a:pt x="8357" y="10420"/>
                  </a:lnTo>
                  <a:lnTo>
                    <a:pt x="10420" y="8357"/>
                  </a:lnTo>
                  <a:lnTo>
                    <a:pt x="10999" y="6958"/>
                  </a:lnTo>
                  <a:lnTo>
                    <a:pt x="10999" y="4041"/>
                  </a:lnTo>
                  <a:lnTo>
                    <a:pt x="10420" y="2642"/>
                  </a:lnTo>
                  <a:lnTo>
                    <a:pt x="8357" y="579"/>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043" name="Google Shape;1043;p27"/>
            <p:cNvSpPr/>
            <p:nvPr/>
          </p:nvSpPr>
          <p:spPr>
            <a:xfrm>
              <a:off x="2966039" y="916993"/>
              <a:ext cx="11430" cy="11430"/>
            </a:xfrm>
            <a:custGeom>
              <a:avLst/>
              <a:gdLst/>
              <a:ahLst/>
              <a:cxnLst/>
              <a:rect l="l" t="t" r="r" b="b"/>
              <a:pathLst>
                <a:path w="11430" h="11430" extrusionOk="0">
                  <a:moveTo>
                    <a:pt x="5499" y="10999"/>
                  </a:moveTo>
                  <a:lnTo>
                    <a:pt x="6958" y="10999"/>
                  </a:lnTo>
                  <a:lnTo>
                    <a:pt x="8357" y="10420"/>
                  </a:lnTo>
                  <a:lnTo>
                    <a:pt x="9388" y="9388"/>
                  </a:lnTo>
                  <a:lnTo>
                    <a:pt x="10420" y="8357"/>
                  </a:lnTo>
                  <a:lnTo>
                    <a:pt x="10999" y="6958"/>
                  </a:lnTo>
                  <a:lnTo>
                    <a:pt x="10999" y="5499"/>
                  </a:lnTo>
                  <a:lnTo>
                    <a:pt x="10999" y="4041"/>
                  </a:lnTo>
                  <a:lnTo>
                    <a:pt x="10420" y="2642"/>
                  </a:lnTo>
                  <a:lnTo>
                    <a:pt x="9388" y="1610"/>
                  </a:lnTo>
                  <a:lnTo>
                    <a:pt x="8357" y="579"/>
                  </a:lnTo>
                  <a:lnTo>
                    <a:pt x="6958" y="0"/>
                  </a:lnTo>
                  <a:lnTo>
                    <a:pt x="5499" y="0"/>
                  </a:lnTo>
                  <a:lnTo>
                    <a:pt x="4041" y="0"/>
                  </a:lnTo>
                  <a:lnTo>
                    <a:pt x="2642" y="579"/>
                  </a:lnTo>
                  <a:lnTo>
                    <a:pt x="1610" y="1610"/>
                  </a:lnTo>
                  <a:lnTo>
                    <a:pt x="579" y="2642"/>
                  </a:lnTo>
                  <a:lnTo>
                    <a:pt x="0" y="4041"/>
                  </a:lnTo>
                  <a:lnTo>
                    <a:pt x="0" y="5499"/>
                  </a:lnTo>
                  <a:lnTo>
                    <a:pt x="0" y="6958"/>
                  </a:lnTo>
                  <a:lnTo>
                    <a:pt x="579" y="8357"/>
                  </a:lnTo>
                  <a:lnTo>
                    <a:pt x="1610" y="9388"/>
                  </a:lnTo>
                  <a:lnTo>
                    <a:pt x="2642" y="10420"/>
                  </a:lnTo>
                  <a:lnTo>
                    <a:pt x="4041" y="10999"/>
                  </a:lnTo>
                  <a:lnTo>
                    <a:pt x="5499" y="10999"/>
                  </a:lnTo>
                  <a:close/>
                </a:path>
              </a:pathLst>
            </a:custGeom>
            <a:noFill/>
            <a:ln w="127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044" name="Google Shape;1044;p27"/>
            <p:cNvSpPr/>
            <p:nvPr/>
          </p:nvSpPr>
          <p:spPr>
            <a:xfrm>
              <a:off x="2963858" y="967313"/>
              <a:ext cx="11430" cy="11430"/>
            </a:xfrm>
            <a:custGeom>
              <a:avLst/>
              <a:gdLst/>
              <a:ahLst/>
              <a:cxnLst/>
              <a:rect l="l" t="t" r="r" b="b"/>
              <a:pathLst>
                <a:path w="11430" h="11430" extrusionOk="0">
                  <a:moveTo>
                    <a:pt x="6958" y="0"/>
                  </a:moveTo>
                  <a:lnTo>
                    <a:pt x="4041" y="0"/>
                  </a:lnTo>
                  <a:lnTo>
                    <a:pt x="2642" y="579"/>
                  </a:lnTo>
                  <a:lnTo>
                    <a:pt x="579" y="2642"/>
                  </a:lnTo>
                  <a:lnTo>
                    <a:pt x="0" y="4041"/>
                  </a:lnTo>
                  <a:lnTo>
                    <a:pt x="0" y="6958"/>
                  </a:lnTo>
                  <a:lnTo>
                    <a:pt x="579" y="8357"/>
                  </a:lnTo>
                  <a:lnTo>
                    <a:pt x="2642" y="10420"/>
                  </a:lnTo>
                  <a:lnTo>
                    <a:pt x="4041" y="10999"/>
                  </a:lnTo>
                  <a:lnTo>
                    <a:pt x="6958" y="10999"/>
                  </a:lnTo>
                  <a:lnTo>
                    <a:pt x="8357" y="10420"/>
                  </a:lnTo>
                  <a:lnTo>
                    <a:pt x="10420" y="8357"/>
                  </a:lnTo>
                  <a:lnTo>
                    <a:pt x="10999" y="6958"/>
                  </a:lnTo>
                  <a:lnTo>
                    <a:pt x="10999" y="4041"/>
                  </a:lnTo>
                  <a:lnTo>
                    <a:pt x="10420" y="2642"/>
                  </a:lnTo>
                  <a:lnTo>
                    <a:pt x="8357" y="579"/>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045" name="Google Shape;1045;p27"/>
            <p:cNvSpPr/>
            <p:nvPr/>
          </p:nvSpPr>
          <p:spPr>
            <a:xfrm>
              <a:off x="2963858" y="967313"/>
              <a:ext cx="11430" cy="11430"/>
            </a:xfrm>
            <a:custGeom>
              <a:avLst/>
              <a:gdLst/>
              <a:ahLst/>
              <a:cxnLst/>
              <a:rect l="l" t="t" r="r" b="b"/>
              <a:pathLst>
                <a:path w="11430" h="11430" extrusionOk="0">
                  <a:moveTo>
                    <a:pt x="5499" y="10999"/>
                  </a:moveTo>
                  <a:lnTo>
                    <a:pt x="6958" y="10999"/>
                  </a:lnTo>
                  <a:lnTo>
                    <a:pt x="8357" y="10420"/>
                  </a:lnTo>
                  <a:lnTo>
                    <a:pt x="9388" y="9388"/>
                  </a:lnTo>
                  <a:lnTo>
                    <a:pt x="10420" y="8357"/>
                  </a:lnTo>
                  <a:lnTo>
                    <a:pt x="10999" y="6958"/>
                  </a:lnTo>
                  <a:lnTo>
                    <a:pt x="10999" y="5499"/>
                  </a:lnTo>
                  <a:lnTo>
                    <a:pt x="10999" y="4041"/>
                  </a:lnTo>
                  <a:lnTo>
                    <a:pt x="10420" y="2642"/>
                  </a:lnTo>
                  <a:lnTo>
                    <a:pt x="9388" y="1610"/>
                  </a:lnTo>
                  <a:lnTo>
                    <a:pt x="8357" y="579"/>
                  </a:lnTo>
                  <a:lnTo>
                    <a:pt x="6958" y="0"/>
                  </a:lnTo>
                  <a:lnTo>
                    <a:pt x="5499" y="0"/>
                  </a:lnTo>
                  <a:lnTo>
                    <a:pt x="4041" y="0"/>
                  </a:lnTo>
                  <a:lnTo>
                    <a:pt x="2642" y="579"/>
                  </a:lnTo>
                  <a:lnTo>
                    <a:pt x="1610" y="1610"/>
                  </a:lnTo>
                  <a:lnTo>
                    <a:pt x="579" y="2642"/>
                  </a:lnTo>
                  <a:lnTo>
                    <a:pt x="0" y="4041"/>
                  </a:lnTo>
                  <a:lnTo>
                    <a:pt x="0" y="5499"/>
                  </a:lnTo>
                  <a:lnTo>
                    <a:pt x="0" y="6958"/>
                  </a:lnTo>
                  <a:lnTo>
                    <a:pt x="579" y="8357"/>
                  </a:lnTo>
                  <a:lnTo>
                    <a:pt x="1610" y="9388"/>
                  </a:lnTo>
                  <a:lnTo>
                    <a:pt x="2642" y="10420"/>
                  </a:lnTo>
                  <a:lnTo>
                    <a:pt x="4041" y="10999"/>
                  </a:lnTo>
                  <a:lnTo>
                    <a:pt x="5499" y="10999"/>
                  </a:lnTo>
                  <a:close/>
                </a:path>
              </a:pathLst>
            </a:custGeom>
            <a:noFill/>
            <a:ln w="127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046" name="Google Shape;1046;p27"/>
            <p:cNvSpPr/>
            <p:nvPr/>
          </p:nvSpPr>
          <p:spPr>
            <a:xfrm>
              <a:off x="3135929" y="913746"/>
              <a:ext cx="11430" cy="11430"/>
            </a:xfrm>
            <a:custGeom>
              <a:avLst/>
              <a:gdLst/>
              <a:ahLst/>
              <a:cxnLst/>
              <a:rect l="l" t="t" r="r" b="b"/>
              <a:pathLst>
                <a:path w="11430" h="11430" extrusionOk="0">
                  <a:moveTo>
                    <a:pt x="6958" y="0"/>
                  </a:moveTo>
                  <a:lnTo>
                    <a:pt x="4041" y="0"/>
                  </a:lnTo>
                  <a:lnTo>
                    <a:pt x="2642" y="579"/>
                  </a:lnTo>
                  <a:lnTo>
                    <a:pt x="579" y="2642"/>
                  </a:lnTo>
                  <a:lnTo>
                    <a:pt x="0" y="4041"/>
                  </a:lnTo>
                  <a:lnTo>
                    <a:pt x="0" y="6958"/>
                  </a:lnTo>
                  <a:lnTo>
                    <a:pt x="579" y="8357"/>
                  </a:lnTo>
                  <a:lnTo>
                    <a:pt x="2642" y="10420"/>
                  </a:lnTo>
                  <a:lnTo>
                    <a:pt x="4041" y="10999"/>
                  </a:lnTo>
                  <a:lnTo>
                    <a:pt x="6958" y="10999"/>
                  </a:lnTo>
                  <a:lnTo>
                    <a:pt x="8357" y="10420"/>
                  </a:lnTo>
                  <a:lnTo>
                    <a:pt x="10420" y="8357"/>
                  </a:lnTo>
                  <a:lnTo>
                    <a:pt x="10999" y="6958"/>
                  </a:lnTo>
                  <a:lnTo>
                    <a:pt x="10999" y="4041"/>
                  </a:lnTo>
                  <a:lnTo>
                    <a:pt x="10420" y="2642"/>
                  </a:lnTo>
                  <a:lnTo>
                    <a:pt x="8357" y="579"/>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047" name="Google Shape;1047;p27"/>
            <p:cNvSpPr/>
            <p:nvPr/>
          </p:nvSpPr>
          <p:spPr>
            <a:xfrm>
              <a:off x="3135929" y="913746"/>
              <a:ext cx="11430" cy="11430"/>
            </a:xfrm>
            <a:custGeom>
              <a:avLst/>
              <a:gdLst/>
              <a:ahLst/>
              <a:cxnLst/>
              <a:rect l="l" t="t" r="r" b="b"/>
              <a:pathLst>
                <a:path w="11430" h="11430" extrusionOk="0">
                  <a:moveTo>
                    <a:pt x="5499" y="10999"/>
                  </a:moveTo>
                  <a:lnTo>
                    <a:pt x="6958" y="10999"/>
                  </a:lnTo>
                  <a:lnTo>
                    <a:pt x="8357" y="10420"/>
                  </a:lnTo>
                  <a:lnTo>
                    <a:pt x="9388" y="9388"/>
                  </a:lnTo>
                  <a:lnTo>
                    <a:pt x="10420" y="8357"/>
                  </a:lnTo>
                  <a:lnTo>
                    <a:pt x="10999" y="6958"/>
                  </a:lnTo>
                  <a:lnTo>
                    <a:pt x="10999" y="5499"/>
                  </a:lnTo>
                  <a:lnTo>
                    <a:pt x="10999" y="4041"/>
                  </a:lnTo>
                  <a:lnTo>
                    <a:pt x="10420" y="2642"/>
                  </a:lnTo>
                  <a:lnTo>
                    <a:pt x="9388" y="1610"/>
                  </a:lnTo>
                  <a:lnTo>
                    <a:pt x="8357" y="579"/>
                  </a:lnTo>
                  <a:lnTo>
                    <a:pt x="6958" y="0"/>
                  </a:lnTo>
                  <a:lnTo>
                    <a:pt x="5499" y="0"/>
                  </a:lnTo>
                  <a:lnTo>
                    <a:pt x="4041" y="0"/>
                  </a:lnTo>
                  <a:lnTo>
                    <a:pt x="2642" y="579"/>
                  </a:lnTo>
                  <a:lnTo>
                    <a:pt x="1610" y="1610"/>
                  </a:lnTo>
                  <a:lnTo>
                    <a:pt x="579" y="2642"/>
                  </a:lnTo>
                  <a:lnTo>
                    <a:pt x="0" y="4041"/>
                  </a:lnTo>
                  <a:lnTo>
                    <a:pt x="0" y="5499"/>
                  </a:lnTo>
                  <a:lnTo>
                    <a:pt x="0" y="6958"/>
                  </a:lnTo>
                  <a:lnTo>
                    <a:pt x="579" y="8357"/>
                  </a:lnTo>
                  <a:lnTo>
                    <a:pt x="1610" y="9388"/>
                  </a:lnTo>
                  <a:lnTo>
                    <a:pt x="2642" y="10420"/>
                  </a:lnTo>
                  <a:lnTo>
                    <a:pt x="4041" y="10999"/>
                  </a:lnTo>
                  <a:lnTo>
                    <a:pt x="5499" y="10999"/>
                  </a:lnTo>
                  <a:close/>
                </a:path>
              </a:pathLst>
            </a:custGeom>
            <a:noFill/>
            <a:ln w="127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048" name="Google Shape;1048;p27"/>
            <p:cNvSpPr/>
            <p:nvPr/>
          </p:nvSpPr>
          <p:spPr>
            <a:xfrm>
              <a:off x="3216505" y="1036907"/>
              <a:ext cx="11430" cy="11430"/>
            </a:xfrm>
            <a:custGeom>
              <a:avLst/>
              <a:gdLst/>
              <a:ahLst/>
              <a:cxnLst/>
              <a:rect l="l" t="t" r="r" b="b"/>
              <a:pathLst>
                <a:path w="11430" h="11430" extrusionOk="0">
                  <a:moveTo>
                    <a:pt x="6958" y="0"/>
                  </a:moveTo>
                  <a:lnTo>
                    <a:pt x="4041" y="0"/>
                  </a:lnTo>
                  <a:lnTo>
                    <a:pt x="2642" y="579"/>
                  </a:lnTo>
                  <a:lnTo>
                    <a:pt x="579" y="2642"/>
                  </a:lnTo>
                  <a:lnTo>
                    <a:pt x="0" y="4041"/>
                  </a:lnTo>
                  <a:lnTo>
                    <a:pt x="0" y="6958"/>
                  </a:lnTo>
                  <a:lnTo>
                    <a:pt x="579" y="8357"/>
                  </a:lnTo>
                  <a:lnTo>
                    <a:pt x="2642" y="10420"/>
                  </a:lnTo>
                  <a:lnTo>
                    <a:pt x="4041" y="10999"/>
                  </a:lnTo>
                  <a:lnTo>
                    <a:pt x="6958" y="10999"/>
                  </a:lnTo>
                  <a:lnTo>
                    <a:pt x="8357" y="10420"/>
                  </a:lnTo>
                  <a:lnTo>
                    <a:pt x="10420" y="8357"/>
                  </a:lnTo>
                  <a:lnTo>
                    <a:pt x="10999" y="6958"/>
                  </a:lnTo>
                  <a:lnTo>
                    <a:pt x="10999" y="4041"/>
                  </a:lnTo>
                  <a:lnTo>
                    <a:pt x="10420" y="2642"/>
                  </a:lnTo>
                  <a:lnTo>
                    <a:pt x="8357" y="579"/>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049" name="Google Shape;1049;p27"/>
            <p:cNvSpPr/>
            <p:nvPr/>
          </p:nvSpPr>
          <p:spPr>
            <a:xfrm>
              <a:off x="3216505" y="1036907"/>
              <a:ext cx="11430" cy="11430"/>
            </a:xfrm>
            <a:custGeom>
              <a:avLst/>
              <a:gdLst/>
              <a:ahLst/>
              <a:cxnLst/>
              <a:rect l="l" t="t" r="r" b="b"/>
              <a:pathLst>
                <a:path w="11430" h="11430" extrusionOk="0">
                  <a:moveTo>
                    <a:pt x="5499" y="10999"/>
                  </a:moveTo>
                  <a:lnTo>
                    <a:pt x="6958" y="10999"/>
                  </a:lnTo>
                  <a:lnTo>
                    <a:pt x="8357" y="10420"/>
                  </a:lnTo>
                  <a:lnTo>
                    <a:pt x="9388" y="9388"/>
                  </a:lnTo>
                  <a:lnTo>
                    <a:pt x="10420" y="8357"/>
                  </a:lnTo>
                  <a:lnTo>
                    <a:pt x="10999" y="6958"/>
                  </a:lnTo>
                  <a:lnTo>
                    <a:pt x="10999" y="5499"/>
                  </a:lnTo>
                  <a:lnTo>
                    <a:pt x="10999" y="4041"/>
                  </a:lnTo>
                  <a:lnTo>
                    <a:pt x="10420" y="2642"/>
                  </a:lnTo>
                  <a:lnTo>
                    <a:pt x="9388" y="1610"/>
                  </a:lnTo>
                  <a:lnTo>
                    <a:pt x="8357" y="579"/>
                  </a:lnTo>
                  <a:lnTo>
                    <a:pt x="6958" y="0"/>
                  </a:lnTo>
                  <a:lnTo>
                    <a:pt x="5499" y="0"/>
                  </a:lnTo>
                  <a:lnTo>
                    <a:pt x="4041" y="0"/>
                  </a:lnTo>
                  <a:lnTo>
                    <a:pt x="2642" y="579"/>
                  </a:lnTo>
                  <a:lnTo>
                    <a:pt x="1610" y="1610"/>
                  </a:lnTo>
                  <a:lnTo>
                    <a:pt x="579" y="2642"/>
                  </a:lnTo>
                  <a:lnTo>
                    <a:pt x="0" y="4041"/>
                  </a:lnTo>
                  <a:lnTo>
                    <a:pt x="0" y="5499"/>
                  </a:lnTo>
                  <a:lnTo>
                    <a:pt x="0" y="6958"/>
                  </a:lnTo>
                  <a:lnTo>
                    <a:pt x="579" y="8357"/>
                  </a:lnTo>
                  <a:lnTo>
                    <a:pt x="1610" y="9388"/>
                  </a:lnTo>
                  <a:lnTo>
                    <a:pt x="2642" y="10420"/>
                  </a:lnTo>
                  <a:lnTo>
                    <a:pt x="4041" y="10999"/>
                  </a:lnTo>
                  <a:lnTo>
                    <a:pt x="5499" y="10999"/>
                  </a:lnTo>
                  <a:close/>
                </a:path>
              </a:pathLst>
            </a:custGeom>
            <a:noFill/>
            <a:ln w="127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050" name="Google Shape;1050;p27"/>
            <p:cNvSpPr/>
            <p:nvPr/>
          </p:nvSpPr>
          <p:spPr>
            <a:xfrm>
              <a:off x="3600717" y="886966"/>
              <a:ext cx="11430" cy="11430"/>
            </a:xfrm>
            <a:custGeom>
              <a:avLst/>
              <a:gdLst/>
              <a:ahLst/>
              <a:cxnLst/>
              <a:rect l="l" t="t" r="r" b="b"/>
              <a:pathLst>
                <a:path w="11429" h="11430" extrusionOk="0">
                  <a:moveTo>
                    <a:pt x="6958" y="0"/>
                  </a:moveTo>
                  <a:lnTo>
                    <a:pt x="4041" y="0"/>
                  </a:lnTo>
                  <a:lnTo>
                    <a:pt x="2642" y="579"/>
                  </a:lnTo>
                  <a:lnTo>
                    <a:pt x="579" y="2642"/>
                  </a:lnTo>
                  <a:lnTo>
                    <a:pt x="0" y="4041"/>
                  </a:lnTo>
                  <a:lnTo>
                    <a:pt x="0" y="6958"/>
                  </a:lnTo>
                  <a:lnTo>
                    <a:pt x="579" y="8357"/>
                  </a:lnTo>
                  <a:lnTo>
                    <a:pt x="2642" y="10420"/>
                  </a:lnTo>
                  <a:lnTo>
                    <a:pt x="4041" y="10999"/>
                  </a:lnTo>
                  <a:lnTo>
                    <a:pt x="6958" y="10999"/>
                  </a:lnTo>
                  <a:lnTo>
                    <a:pt x="8357" y="10420"/>
                  </a:lnTo>
                  <a:lnTo>
                    <a:pt x="10420" y="8357"/>
                  </a:lnTo>
                  <a:lnTo>
                    <a:pt x="10999" y="6958"/>
                  </a:lnTo>
                  <a:lnTo>
                    <a:pt x="10999" y="4041"/>
                  </a:lnTo>
                  <a:lnTo>
                    <a:pt x="10420" y="2642"/>
                  </a:lnTo>
                  <a:lnTo>
                    <a:pt x="8357" y="579"/>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051" name="Google Shape;1051;p27"/>
            <p:cNvSpPr/>
            <p:nvPr/>
          </p:nvSpPr>
          <p:spPr>
            <a:xfrm>
              <a:off x="3600717" y="886966"/>
              <a:ext cx="11430" cy="11430"/>
            </a:xfrm>
            <a:custGeom>
              <a:avLst/>
              <a:gdLst/>
              <a:ahLst/>
              <a:cxnLst/>
              <a:rect l="l" t="t" r="r" b="b"/>
              <a:pathLst>
                <a:path w="11429" h="11430" extrusionOk="0">
                  <a:moveTo>
                    <a:pt x="5499" y="10999"/>
                  </a:moveTo>
                  <a:lnTo>
                    <a:pt x="6958" y="10999"/>
                  </a:lnTo>
                  <a:lnTo>
                    <a:pt x="8357" y="10420"/>
                  </a:lnTo>
                  <a:lnTo>
                    <a:pt x="9388" y="9388"/>
                  </a:lnTo>
                  <a:lnTo>
                    <a:pt x="10420" y="8357"/>
                  </a:lnTo>
                  <a:lnTo>
                    <a:pt x="10999" y="6958"/>
                  </a:lnTo>
                  <a:lnTo>
                    <a:pt x="10999" y="5499"/>
                  </a:lnTo>
                  <a:lnTo>
                    <a:pt x="10999" y="4041"/>
                  </a:lnTo>
                  <a:lnTo>
                    <a:pt x="10420" y="2642"/>
                  </a:lnTo>
                  <a:lnTo>
                    <a:pt x="9388" y="1610"/>
                  </a:lnTo>
                  <a:lnTo>
                    <a:pt x="8357" y="579"/>
                  </a:lnTo>
                  <a:lnTo>
                    <a:pt x="6958" y="0"/>
                  </a:lnTo>
                  <a:lnTo>
                    <a:pt x="5499" y="0"/>
                  </a:lnTo>
                  <a:lnTo>
                    <a:pt x="4041" y="0"/>
                  </a:lnTo>
                  <a:lnTo>
                    <a:pt x="2642" y="579"/>
                  </a:lnTo>
                  <a:lnTo>
                    <a:pt x="1610" y="1610"/>
                  </a:lnTo>
                  <a:lnTo>
                    <a:pt x="579" y="2642"/>
                  </a:lnTo>
                  <a:lnTo>
                    <a:pt x="0" y="4041"/>
                  </a:lnTo>
                  <a:lnTo>
                    <a:pt x="0" y="5499"/>
                  </a:lnTo>
                  <a:lnTo>
                    <a:pt x="0" y="6958"/>
                  </a:lnTo>
                  <a:lnTo>
                    <a:pt x="579" y="8357"/>
                  </a:lnTo>
                  <a:lnTo>
                    <a:pt x="1610" y="9388"/>
                  </a:lnTo>
                  <a:lnTo>
                    <a:pt x="2642" y="10420"/>
                  </a:lnTo>
                  <a:lnTo>
                    <a:pt x="4041" y="10999"/>
                  </a:lnTo>
                  <a:lnTo>
                    <a:pt x="5499" y="10999"/>
                  </a:lnTo>
                  <a:close/>
                </a:path>
              </a:pathLst>
            </a:custGeom>
            <a:noFill/>
            <a:ln w="127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052" name="Google Shape;1052;p27"/>
            <p:cNvSpPr/>
            <p:nvPr/>
          </p:nvSpPr>
          <p:spPr>
            <a:xfrm>
              <a:off x="3929423" y="1482687"/>
              <a:ext cx="11430" cy="11430"/>
            </a:xfrm>
            <a:custGeom>
              <a:avLst/>
              <a:gdLst/>
              <a:ahLst/>
              <a:cxnLst/>
              <a:rect l="l" t="t" r="r" b="b"/>
              <a:pathLst>
                <a:path w="11429" h="11430" extrusionOk="0">
                  <a:moveTo>
                    <a:pt x="6958" y="0"/>
                  </a:moveTo>
                  <a:lnTo>
                    <a:pt x="4041" y="0"/>
                  </a:lnTo>
                  <a:lnTo>
                    <a:pt x="2642" y="579"/>
                  </a:lnTo>
                  <a:lnTo>
                    <a:pt x="579" y="2642"/>
                  </a:lnTo>
                  <a:lnTo>
                    <a:pt x="0" y="4041"/>
                  </a:lnTo>
                  <a:lnTo>
                    <a:pt x="0" y="6958"/>
                  </a:lnTo>
                  <a:lnTo>
                    <a:pt x="579" y="8357"/>
                  </a:lnTo>
                  <a:lnTo>
                    <a:pt x="2642" y="10420"/>
                  </a:lnTo>
                  <a:lnTo>
                    <a:pt x="4041" y="10999"/>
                  </a:lnTo>
                  <a:lnTo>
                    <a:pt x="6958" y="10999"/>
                  </a:lnTo>
                  <a:lnTo>
                    <a:pt x="8357" y="10420"/>
                  </a:lnTo>
                  <a:lnTo>
                    <a:pt x="10420" y="8357"/>
                  </a:lnTo>
                  <a:lnTo>
                    <a:pt x="10999" y="6958"/>
                  </a:lnTo>
                  <a:lnTo>
                    <a:pt x="10999" y="4041"/>
                  </a:lnTo>
                  <a:lnTo>
                    <a:pt x="10420" y="2642"/>
                  </a:lnTo>
                  <a:lnTo>
                    <a:pt x="8357" y="579"/>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053" name="Google Shape;1053;p27"/>
            <p:cNvSpPr/>
            <p:nvPr/>
          </p:nvSpPr>
          <p:spPr>
            <a:xfrm>
              <a:off x="3929423" y="1482687"/>
              <a:ext cx="11430" cy="11430"/>
            </a:xfrm>
            <a:custGeom>
              <a:avLst/>
              <a:gdLst/>
              <a:ahLst/>
              <a:cxnLst/>
              <a:rect l="l" t="t" r="r" b="b"/>
              <a:pathLst>
                <a:path w="11429" h="11430" extrusionOk="0">
                  <a:moveTo>
                    <a:pt x="5499" y="10999"/>
                  </a:moveTo>
                  <a:lnTo>
                    <a:pt x="6958" y="10999"/>
                  </a:lnTo>
                  <a:lnTo>
                    <a:pt x="8357" y="10420"/>
                  </a:lnTo>
                  <a:lnTo>
                    <a:pt x="9388" y="9388"/>
                  </a:lnTo>
                  <a:lnTo>
                    <a:pt x="10420" y="8357"/>
                  </a:lnTo>
                  <a:lnTo>
                    <a:pt x="10999" y="6958"/>
                  </a:lnTo>
                  <a:lnTo>
                    <a:pt x="10999" y="5499"/>
                  </a:lnTo>
                  <a:lnTo>
                    <a:pt x="10999" y="4041"/>
                  </a:lnTo>
                  <a:lnTo>
                    <a:pt x="10420" y="2642"/>
                  </a:lnTo>
                  <a:lnTo>
                    <a:pt x="9388" y="1610"/>
                  </a:lnTo>
                  <a:lnTo>
                    <a:pt x="8357" y="579"/>
                  </a:lnTo>
                  <a:lnTo>
                    <a:pt x="6958" y="0"/>
                  </a:lnTo>
                  <a:lnTo>
                    <a:pt x="5499" y="0"/>
                  </a:lnTo>
                  <a:lnTo>
                    <a:pt x="4041" y="0"/>
                  </a:lnTo>
                  <a:lnTo>
                    <a:pt x="2642" y="579"/>
                  </a:lnTo>
                  <a:lnTo>
                    <a:pt x="1610" y="1610"/>
                  </a:lnTo>
                  <a:lnTo>
                    <a:pt x="579" y="2642"/>
                  </a:lnTo>
                  <a:lnTo>
                    <a:pt x="0" y="4041"/>
                  </a:lnTo>
                  <a:lnTo>
                    <a:pt x="0" y="5499"/>
                  </a:lnTo>
                  <a:lnTo>
                    <a:pt x="0" y="6958"/>
                  </a:lnTo>
                  <a:lnTo>
                    <a:pt x="579" y="8357"/>
                  </a:lnTo>
                  <a:lnTo>
                    <a:pt x="1610" y="9388"/>
                  </a:lnTo>
                  <a:lnTo>
                    <a:pt x="2642" y="10420"/>
                  </a:lnTo>
                  <a:lnTo>
                    <a:pt x="4041" y="10999"/>
                  </a:lnTo>
                  <a:lnTo>
                    <a:pt x="5499" y="10999"/>
                  </a:lnTo>
                  <a:close/>
                </a:path>
              </a:pathLst>
            </a:custGeom>
            <a:noFill/>
            <a:ln w="127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054" name="Google Shape;1054;p27"/>
            <p:cNvSpPr/>
            <p:nvPr/>
          </p:nvSpPr>
          <p:spPr>
            <a:xfrm>
              <a:off x="3450179" y="960469"/>
              <a:ext cx="11430" cy="11430"/>
            </a:xfrm>
            <a:custGeom>
              <a:avLst/>
              <a:gdLst/>
              <a:ahLst/>
              <a:cxnLst/>
              <a:rect l="l" t="t" r="r" b="b"/>
              <a:pathLst>
                <a:path w="11429" h="11430" extrusionOk="0">
                  <a:moveTo>
                    <a:pt x="6958" y="0"/>
                  </a:moveTo>
                  <a:lnTo>
                    <a:pt x="4041" y="0"/>
                  </a:lnTo>
                  <a:lnTo>
                    <a:pt x="2642" y="579"/>
                  </a:lnTo>
                  <a:lnTo>
                    <a:pt x="579" y="2642"/>
                  </a:lnTo>
                  <a:lnTo>
                    <a:pt x="0" y="4041"/>
                  </a:lnTo>
                  <a:lnTo>
                    <a:pt x="0" y="6958"/>
                  </a:lnTo>
                  <a:lnTo>
                    <a:pt x="579" y="8357"/>
                  </a:lnTo>
                  <a:lnTo>
                    <a:pt x="2642" y="10420"/>
                  </a:lnTo>
                  <a:lnTo>
                    <a:pt x="4041" y="10999"/>
                  </a:lnTo>
                  <a:lnTo>
                    <a:pt x="6958" y="10999"/>
                  </a:lnTo>
                  <a:lnTo>
                    <a:pt x="8357" y="10420"/>
                  </a:lnTo>
                  <a:lnTo>
                    <a:pt x="10420" y="8357"/>
                  </a:lnTo>
                  <a:lnTo>
                    <a:pt x="10999" y="6958"/>
                  </a:lnTo>
                  <a:lnTo>
                    <a:pt x="10999" y="4041"/>
                  </a:lnTo>
                  <a:lnTo>
                    <a:pt x="10420" y="2642"/>
                  </a:lnTo>
                  <a:lnTo>
                    <a:pt x="8357" y="579"/>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055" name="Google Shape;1055;p27"/>
            <p:cNvSpPr/>
            <p:nvPr/>
          </p:nvSpPr>
          <p:spPr>
            <a:xfrm>
              <a:off x="3450179" y="960469"/>
              <a:ext cx="11430" cy="11430"/>
            </a:xfrm>
            <a:custGeom>
              <a:avLst/>
              <a:gdLst/>
              <a:ahLst/>
              <a:cxnLst/>
              <a:rect l="l" t="t" r="r" b="b"/>
              <a:pathLst>
                <a:path w="11429" h="11430" extrusionOk="0">
                  <a:moveTo>
                    <a:pt x="5499" y="10999"/>
                  </a:moveTo>
                  <a:lnTo>
                    <a:pt x="6958" y="10999"/>
                  </a:lnTo>
                  <a:lnTo>
                    <a:pt x="8357" y="10420"/>
                  </a:lnTo>
                  <a:lnTo>
                    <a:pt x="9388" y="9388"/>
                  </a:lnTo>
                  <a:lnTo>
                    <a:pt x="10420" y="8357"/>
                  </a:lnTo>
                  <a:lnTo>
                    <a:pt x="10999" y="6958"/>
                  </a:lnTo>
                  <a:lnTo>
                    <a:pt x="10999" y="5499"/>
                  </a:lnTo>
                  <a:lnTo>
                    <a:pt x="10999" y="4041"/>
                  </a:lnTo>
                  <a:lnTo>
                    <a:pt x="10420" y="2642"/>
                  </a:lnTo>
                  <a:lnTo>
                    <a:pt x="9388" y="1610"/>
                  </a:lnTo>
                  <a:lnTo>
                    <a:pt x="8357" y="579"/>
                  </a:lnTo>
                  <a:lnTo>
                    <a:pt x="6958" y="0"/>
                  </a:lnTo>
                  <a:lnTo>
                    <a:pt x="5499" y="0"/>
                  </a:lnTo>
                  <a:lnTo>
                    <a:pt x="4041" y="0"/>
                  </a:lnTo>
                  <a:lnTo>
                    <a:pt x="2642" y="579"/>
                  </a:lnTo>
                  <a:lnTo>
                    <a:pt x="1610" y="1610"/>
                  </a:lnTo>
                  <a:lnTo>
                    <a:pt x="579" y="2642"/>
                  </a:lnTo>
                  <a:lnTo>
                    <a:pt x="0" y="4041"/>
                  </a:lnTo>
                  <a:lnTo>
                    <a:pt x="0" y="5499"/>
                  </a:lnTo>
                  <a:lnTo>
                    <a:pt x="0" y="6958"/>
                  </a:lnTo>
                  <a:lnTo>
                    <a:pt x="579" y="8357"/>
                  </a:lnTo>
                  <a:lnTo>
                    <a:pt x="1610" y="9388"/>
                  </a:lnTo>
                  <a:lnTo>
                    <a:pt x="2642" y="10420"/>
                  </a:lnTo>
                  <a:lnTo>
                    <a:pt x="4041" y="10999"/>
                  </a:lnTo>
                  <a:lnTo>
                    <a:pt x="5499" y="10999"/>
                  </a:lnTo>
                  <a:close/>
                </a:path>
              </a:pathLst>
            </a:custGeom>
            <a:noFill/>
            <a:ln w="127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056" name="Google Shape;1056;p27"/>
            <p:cNvSpPr/>
            <p:nvPr/>
          </p:nvSpPr>
          <p:spPr>
            <a:xfrm>
              <a:off x="3565009" y="1471248"/>
              <a:ext cx="11430" cy="11430"/>
            </a:xfrm>
            <a:custGeom>
              <a:avLst/>
              <a:gdLst/>
              <a:ahLst/>
              <a:cxnLst/>
              <a:rect l="l" t="t" r="r" b="b"/>
              <a:pathLst>
                <a:path w="11429" h="11430" extrusionOk="0">
                  <a:moveTo>
                    <a:pt x="6958" y="0"/>
                  </a:moveTo>
                  <a:lnTo>
                    <a:pt x="4041" y="0"/>
                  </a:lnTo>
                  <a:lnTo>
                    <a:pt x="2642" y="579"/>
                  </a:lnTo>
                  <a:lnTo>
                    <a:pt x="579" y="2642"/>
                  </a:lnTo>
                  <a:lnTo>
                    <a:pt x="0" y="4041"/>
                  </a:lnTo>
                  <a:lnTo>
                    <a:pt x="0" y="6958"/>
                  </a:lnTo>
                  <a:lnTo>
                    <a:pt x="579" y="8357"/>
                  </a:lnTo>
                  <a:lnTo>
                    <a:pt x="2642" y="10420"/>
                  </a:lnTo>
                  <a:lnTo>
                    <a:pt x="4041" y="10999"/>
                  </a:lnTo>
                  <a:lnTo>
                    <a:pt x="6958" y="10999"/>
                  </a:lnTo>
                  <a:lnTo>
                    <a:pt x="8357" y="10420"/>
                  </a:lnTo>
                  <a:lnTo>
                    <a:pt x="10420" y="8357"/>
                  </a:lnTo>
                  <a:lnTo>
                    <a:pt x="10999" y="6958"/>
                  </a:lnTo>
                  <a:lnTo>
                    <a:pt x="10999" y="4041"/>
                  </a:lnTo>
                  <a:lnTo>
                    <a:pt x="10420" y="2642"/>
                  </a:lnTo>
                  <a:lnTo>
                    <a:pt x="8357" y="579"/>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057" name="Google Shape;1057;p27"/>
            <p:cNvSpPr/>
            <p:nvPr/>
          </p:nvSpPr>
          <p:spPr>
            <a:xfrm>
              <a:off x="3565009" y="1471248"/>
              <a:ext cx="11430" cy="11430"/>
            </a:xfrm>
            <a:custGeom>
              <a:avLst/>
              <a:gdLst/>
              <a:ahLst/>
              <a:cxnLst/>
              <a:rect l="l" t="t" r="r" b="b"/>
              <a:pathLst>
                <a:path w="11429" h="11430" extrusionOk="0">
                  <a:moveTo>
                    <a:pt x="5499" y="10999"/>
                  </a:moveTo>
                  <a:lnTo>
                    <a:pt x="6958" y="10999"/>
                  </a:lnTo>
                  <a:lnTo>
                    <a:pt x="8357" y="10420"/>
                  </a:lnTo>
                  <a:lnTo>
                    <a:pt x="9388" y="9388"/>
                  </a:lnTo>
                  <a:lnTo>
                    <a:pt x="10420" y="8357"/>
                  </a:lnTo>
                  <a:lnTo>
                    <a:pt x="10999" y="6958"/>
                  </a:lnTo>
                  <a:lnTo>
                    <a:pt x="10999" y="5499"/>
                  </a:lnTo>
                  <a:lnTo>
                    <a:pt x="10999" y="4041"/>
                  </a:lnTo>
                  <a:lnTo>
                    <a:pt x="10420" y="2642"/>
                  </a:lnTo>
                  <a:lnTo>
                    <a:pt x="9388" y="1610"/>
                  </a:lnTo>
                  <a:lnTo>
                    <a:pt x="8357" y="579"/>
                  </a:lnTo>
                  <a:lnTo>
                    <a:pt x="6958" y="0"/>
                  </a:lnTo>
                  <a:lnTo>
                    <a:pt x="5499" y="0"/>
                  </a:lnTo>
                  <a:lnTo>
                    <a:pt x="4041" y="0"/>
                  </a:lnTo>
                  <a:lnTo>
                    <a:pt x="2642" y="579"/>
                  </a:lnTo>
                  <a:lnTo>
                    <a:pt x="1610" y="1610"/>
                  </a:lnTo>
                  <a:lnTo>
                    <a:pt x="579" y="2642"/>
                  </a:lnTo>
                  <a:lnTo>
                    <a:pt x="0" y="4041"/>
                  </a:lnTo>
                  <a:lnTo>
                    <a:pt x="0" y="5499"/>
                  </a:lnTo>
                  <a:lnTo>
                    <a:pt x="0" y="6958"/>
                  </a:lnTo>
                  <a:lnTo>
                    <a:pt x="579" y="8357"/>
                  </a:lnTo>
                  <a:lnTo>
                    <a:pt x="1610" y="9388"/>
                  </a:lnTo>
                  <a:lnTo>
                    <a:pt x="2642" y="10420"/>
                  </a:lnTo>
                  <a:lnTo>
                    <a:pt x="4041" y="10999"/>
                  </a:lnTo>
                  <a:lnTo>
                    <a:pt x="5499" y="10999"/>
                  </a:lnTo>
                  <a:close/>
                </a:path>
              </a:pathLst>
            </a:custGeom>
            <a:noFill/>
            <a:ln w="127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058" name="Google Shape;1058;p27"/>
            <p:cNvSpPr/>
            <p:nvPr/>
          </p:nvSpPr>
          <p:spPr>
            <a:xfrm>
              <a:off x="3464699" y="1322839"/>
              <a:ext cx="11430" cy="11430"/>
            </a:xfrm>
            <a:custGeom>
              <a:avLst/>
              <a:gdLst/>
              <a:ahLst/>
              <a:cxnLst/>
              <a:rect l="l" t="t" r="r" b="b"/>
              <a:pathLst>
                <a:path w="11429" h="11430" extrusionOk="0">
                  <a:moveTo>
                    <a:pt x="6958" y="0"/>
                  </a:moveTo>
                  <a:lnTo>
                    <a:pt x="4041" y="0"/>
                  </a:lnTo>
                  <a:lnTo>
                    <a:pt x="2642" y="579"/>
                  </a:lnTo>
                  <a:lnTo>
                    <a:pt x="579" y="2642"/>
                  </a:lnTo>
                  <a:lnTo>
                    <a:pt x="0" y="4041"/>
                  </a:lnTo>
                  <a:lnTo>
                    <a:pt x="0" y="6958"/>
                  </a:lnTo>
                  <a:lnTo>
                    <a:pt x="579" y="8357"/>
                  </a:lnTo>
                  <a:lnTo>
                    <a:pt x="2642" y="10420"/>
                  </a:lnTo>
                  <a:lnTo>
                    <a:pt x="4041" y="10999"/>
                  </a:lnTo>
                  <a:lnTo>
                    <a:pt x="6958" y="10999"/>
                  </a:lnTo>
                  <a:lnTo>
                    <a:pt x="8357" y="10420"/>
                  </a:lnTo>
                  <a:lnTo>
                    <a:pt x="10420" y="8357"/>
                  </a:lnTo>
                  <a:lnTo>
                    <a:pt x="10999" y="6958"/>
                  </a:lnTo>
                  <a:lnTo>
                    <a:pt x="10999" y="4041"/>
                  </a:lnTo>
                  <a:lnTo>
                    <a:pt x="10420" y="2642"/>
                  </a:lnTo>
                  <a:lnTo>
                    <a:pt x="8357" y="579"/>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059" name="Google Shape;1059;p27"/>
            <p:cNvSpPr/>
            <p:nvPr/>
          </p:nvSpPr>
          <p:spPr>
            <a:xfrm>
              <a:off x="3464699" y="1322839"/>
              <a:ext cx="11430" cy="11430"/>
            </a:xfrm>
            <a:custGeom>
              <a:avLst/>
              <a:gdLst/>
              <a:ahLst/>
              <a:cxnLst/>
              <a:rect l="l" t="t" r="r" b="b"/>
              <a:pathLst>
                <a:path w="11429" h="11430" extrusionOk="0">
                  <a:moveTo>
                    <a:pt x="5499" y="10999"/>
                  </a:moveTo>
                  <a:lnTo>
                    <a:pt x="6958" y="10999"/>
                  </a:lnTo>
                  <a:lnTo>
                    <a:pt x="8357" y="10420"/>
                  </a:lnTo>
                  <a:lnTo>
                    <a:pt x="9388" y="9388"/>
                  </a:lnTo>
                  <a:lnTo>
                    <a:pt x="10420" y="8357"/>
                  </a:lnTo>
                  <a:lnTo>
                    <a:pt x="10999" y="6958"/>
                  </a:lnTo>
                  <a:lnTo>
                    <a:pt x="10999" y="5499"/>
                  </a:lnTo>
                  <a:lnTo>
                    <a:pt x="10999" y="4041"/>
                  </a:lnTo>
                  <a:lnTo>
                    <a:pt x="10420" y="2642"/>
                  </a:lnTo>
                  <a:lnTo>
                    <a:pt x="9388" y="1610"/>
                  </a:lnTo>
                  <a:lnTo>
                    <a:pt x="8357" y="579"/>
                  </a:lnTo>
                  <a:lnTo>
                    <a:pt x="6958" y="0"/>
                  </a:lnTo>
                  <a:lnTo>
                    <a:pt x="5499" y="0"/>
                  </a:lnTo>
                  <a:lnTo>
                    <a:pt x="4041" y="0"/>
                  </a:lnTo>
                  <a:lnTo>
                    <a:pt x="2642" y="579"/>
                  </a:lnTo>
                  <a:lnTo>
                    <a:pt x="1610" y="1610"/>
                  </a:lnTo>
                  <a:lnTo>
                    <a:pt x="579" y="2642"/>
                  </a:lnTo>
                  <a:lnTo>
                    <a:pt x="0" y="4041"/>
                  </a:lnTo>
                  <a:lnTo>
                    <a:pt x="0" y="5499"/>
                  </a:lnTo>
                  <a:lnTo>
                    <a:pt x="0" y="6958"/>
                  </a:lnTo>
                  <a:lnTo>
                    <a:pt x="579" y="8357"/>
                  </a:lnTo>
                  <a:lnTo>
                    <a:pt x="1610" y="9388"/>
                  </a:lnTo>
                  <a:lnTo>
                    <a:pt x="2642" y="10420"/>
                  </a:lnTo>
                  <a:lnTo>
                    <a:pt x="4041" y="10999"/>
                  </a:lnTo>
                  <a:lnTo>
                    <a:pt x="5499" y="10999"/>
                  </a:lnTo>
                  <a:close/>
                </a:path>
              </a:pathLst>
            </a:custGeom>
            <a:noFill/>
            <a:ln w="127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060" name="Google Shape;1060;p27"/>
            <p:cNvSpPr/>
            <p:nvPr/>
          </p:nvSpPr>
          <p:spPr>
            <a:xfrm>
              <a:off x="3097185" y="906024"/>
              <a:ext cx="11430" cy="11430"/>
            </a:xfrm>
            <a:custGeom>
              <a:avLst/>
              <a:gdLst/>
              <a:ahLst/>
              <a:cxnLst/>
              <a:rect l="l" t="t" r="r" b="b"/>
              <a:pathLst>
                <a:path w="11430" h="11430" extrusionOk="0">
                  <a:moveTo>
                    <a:pt x="6958" y="0"/>
                  </a:moveTo>
                  <a:lnTo>
                    <a:pt x="4041" y="0"/>
                  </a:lnTo>
                  <a:lnTo>
                    <a:pt x="2642" y="579"/>
                  </a:lnTo>
                  <a:lnTo>
                    <a:pt x="579" y="2642"/>
                  </a:lnTo>
                  <a:lnTo>
                    <a:pt x="0" y="4041"/>
                  </a:lnTo>
                  <a:lnTo>
                    <a:pt x="0" y="6958"/>
                  </a:lnTo>
                  <a:lnTo>
                    <a:pt x="579" y="8357"/>
                  </a:lnTo>
                  <a:lnTo>
                    <a:pt x="2642" y="10420"/>
                  </a:lnTo>
                  <a:lnTo>
                    <a:pt x="4041" y="10999"/>
                  </a:lnTo>
                  <a:lnTo>
                    <a:pt x="6958" y="10999"/>
                  </a:lnTo>
                  <a:lnTo>
                    <a:pt x="8357" y="10420"/>
                  </a:lnTo>
                  <a:lnTo>
                    <a:pt x="10420" y="8357"/>
                  </a:lnTo>
                  <a:lnTo>
                    <a:pt x="10999" y="6958"/>
                  </a:lnTo>
                  <a:lnTo>
                    <a:pt x="10999" y="4041"/>
                  </a:lnTo>
                  <a:lnTo>
                    <a:pt x="10420" y="2642"/>
                  </a:lnTo>
                  <a:lnTo>
                    <a:pt x="8357" y="579"/>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061" name="Google Shape;1061;p27"/>
            <p:cNvSpPr/>
            <p:nvPr/>
          </p:nvSpPr>
          <p:spPr>
            <a:xfrm>
              <a:off x="3097185" y="906024"/>
              <a:ext cx="11430" cy="11430"/>
            </a:xfrm>
            <a:custGeom>
              <a:avLst/>
              <a:gdLst/>
              <a:ahLst/>
              <a:cxnLst/>
              <a:rect l="l" t="t" r="r" b="b"/>
              <a:pathLst>
                <a:path w="11430" h="11430" extrusionOk="0">
                  <a:moveTo>
                    <a:pt x="5499" y="10999"/>
                  </a:moveTo>
                  <a:lnTo>
                    <a:pt x="6958" y="10999"/>
                  </a:lnTo>
                  <a:lnTo>
                    <a:pt x="8357" y="10420"/>
                  </a:lnTo>
                  <a:lnTo>
                    <a:pt x="9388" y="9388"/>
                  </a:lnTo>
                  <a:lnTo>
                    <a:pt x="10420" y="8357"/>
                  </a:lnTo>
                  <a:lnTo>
                    <a:pt x="10999" y="6958"/>
                  </a:lnTo>
                  <a:lnTo>
                    <a:pt x="10999" y="5499"/>
                  </a:lnTo>
                  <a:lnTo>
                    <a:pt x="10999" y="4041"/>
                  </a:lnTo>
                  <a:lnTo>
                    <a:pt x="10420" y="2642"/>
                  </a:lnTo>
                  <a:lnTo>
                    <a:pt x="9388" y="1610"/>
                  </a:lnTo>
                  <a:lnTo>
                    <a:pt x="8357" y="579"/>
                  </a:lnTo>
                  <a:lnTo>
                    <a:pt x="6958" y="0"/>
                  </a:lnTo>
                  <a:lnTo>
                    <a:pt x="5499" y="0"/>
                  </a:lnTo>
                  <a:lnTo>
                    <a:pt x="4041" y="0"/>
                  </a:lnTo>
                  <a:lnTo>
                    <a:pt x="2642" y="579"/>
                  </a:lnTo>
                  <a:lnTo>
                    <a:pt x="1610" y="1610"/>
                  </a:lnTo>
                  <a:lnTo>
                    <a:pt x="579" y="2642"/>
                  </a:lnTo>
                  <a:lnTo>
                    <a:pt x="0" y="4041"/>
                  </a:lnTo>
                  <a:lnTo>
                    <a:pt x="0" y="5499"/>
                  </a:lnTo>
                  <a:lnTo>
                    <a:pt x="0" y="6958"/>
                  </a:lnTo>
                  <a:lnTo>
                    <a:pt x="579" y="8357"/>
                  </a:lnTo>
                  <a:lnTo>
                    <a:pt x="1610" y="9388"/>
                  </a:lnTo>
                  <a:lnTo>
                    <a:pt x="2642" y="10420"/>
                  </a:lnTo>
                  <a:lnTo>
                    <a:pt x="4041" y="10999"/>
                  </a:lnTo>
                  <a:lnTo>
                    <a:pt x="5499" y="10999"/>
                  </a:lnTo>
                  <a:close/>
                </a:path>
              </a:pathLst>
            </a:custGeom>
            <a:noFill/>
            <a:ln w="127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062" name="Google Shape;1062;p27"/>
            <p:cNvSpPr/>
            <p:nvPr/>
          </p:nvSpPr>
          <p:spPr>
            <a:xfrm>
              <a:off x="3743419" y="857173"/>
              <a:ext cx="11430" cy="11430"/>
            </a:xfrm>
            <a:custGeom>
              <a:avLst/>
              <a:gdLst/>
              <a:ahLst/>
              <a:cxnLst/>
              <a:rect l="l" t="t" r="r" b="b"/>
              <a:pathLst>
                <a:path w="11429" h="11430" extrusionOk="0">
                  <a:moveTo>
                    <a:pt x="6958" y="0"/>
                  </a:moveTo>
                  <a:lnTo>
                    <a:pt x="4041" y="0"/>
                  </a:lnTo>
                  <a:lnTo>
                    <a:pt x="2642" y="579"/>
                  </a:lnTo>
                  <a:lnTo>
                    <a:pt x="579" y="2642"/>
                  </a:lnTo>
                  <a:lnTo>
                    <a:pt x="0" y="4041"/>
                  </a:lnTo>
                  <a:lnTo>
                    <a:pt x="0" y="6958"/>
                  </a:lnTo>
                  <a:lnTo>
                    <a:pt x="579" y="8357"/>
                  </a:lnTo>
                  <a:lnTo>
                    <a:pt x="2642" y="10420"/>
                  </a:lnTo>
                  <a:lnTo>
                    <a:pt x="4041" y="10999"/>
                  </a:lnTo>
                  <a:lnTo>
                    <a:pt x="6958" y="10999"/>
                  </a:lnTo>
                  <a:lnTo>
                    <a:pt x="8357" y="10420"/>
                  </a:lnTo>
                  <a:lnTo>
                    <a:pt x="10420" y="8357"/>
                  </a:lnTo>
                  <a:lnTo>
                    <a:pt x="10999" y="6958"/>
                  </a:lnTo>
                  <a:lnTo>
                    <a:pt x="10999" y="4041"/>
                  </a:lnTo>
                  <a:lnTo>
                    <a:pt x="10420" y="2642"/>
                  </a:lnTo>
                  <a:lnTo>
                    <a:pt x="8357" y="579"/>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063" name="Google Shape;1063;p27"/>
            <p:cNvSpPr/>
            <p:nvPr/>
          </p:nvSpPr>
          <p:spPr>
            <a:xfrm>
              <a:off x="3743419" y="857173"/>
              <a:ext cx="11430" cy="11430"/>
            </a:xfrm>
            <a:custGeom>
              <a:avLst/>
              <a:gdLst/>
              <a:ahLst/>
              <a:cxnLst/>
              <a:rect l="l" t="t" r="r" b="b"/>
              <a:pathLst>
                <a:path w="11429" h="11430" extrusionOk="0">
                  <a:moveTo>
                    <a:pt x="5499" y="10999"/>
                  </a:moveTo>
                  <a:lnTo>
                    <a:pt x="6958" y="10999"/>
                  </a:lnTo>
                  <a:lnTo>
                    <a:pt x="8357" y="10420"/>
                  </a:lnTo>
                  <a:lnTo>
                    <a:pt x="9388" y="9388"/>
                  </a:lnTo>
                  <a:lnTo>
                    <a:pt x="10420" y="8357"/>
                  </a:lnTo>
                  <a:lnTo>
                    <a:pt x="10999" y="6958"/>
                  </a:lnTo>
                  <a:lnTo>
                    <a:pt x="10999" y="5499"/>
                  </a:lnTo>
                  <a:lnTo>
                    <a:pt x="10999" y="4041"/>
                  </a:lnTo>
                  <a:lnTo>
                    <a:pt x="10420" y="2642"/>
                  </a:lnTo>
                  <a:lnTo>
                    <a:pt x="9388" y="1610"/>
                  </a:lnTo>
                  <a:lnTo>
                    <a:pt x="8357" y="579"/>
                  </a:lnTo>
                  <a:lnTo>
                    <a:pt x="6958" y="0"/>
                  </a:lnTo>
                  <a:lnTo>
                    <a:pt x="5499" y="0"/>
                  </a:lnTo>
                  <a:lnTo>
                    <a:pt x="4041" y="0"/>
                  </a:lnTo>
                  <a:lnTo>
                    <a:pt x="2642" y="579"/>
                  </a:lnTo>
                  <a:lnTo>
                    <a:pt x="1610" y="1610"/>
                  </a:lnTo>
                  <a:lnTo>
                    <a:pt x="579" y="2642"/>
                  </a:lnTo>
                  <a:lnTo>
                    <a:pt x="0" y="4041"/>
                  </a:lnTo>
                  <a:lnTo>
                    <a:pt x="0" y="5499"/>
                  </a:lnTo>
                  <a:lnTo>
                    <a:pt x="0" y="6958"/>
                  </a:lnTo>
                  <a:lnTo>
                    <a:pt x="579" y="8357"/>
                  </a:lnTo>
                  <a:lnTo>
                    <a:pt x="1610" y="9388"/>
                  </a:lnTo>
                  <a:lnTo>
                    <a:pt x="2642" y="10420"/>
                  </a:lnTo>
                  <a:lnTo>
                    <a:pt x="4041" y="10999"/>
                  </a:lnTo>
                  <a:lnTo>
                    <a:pt x="5499" y="10999"/>
                  </a:lnTo>
                  <a:close/>
                </a:path>
              </a:pathLst>
            </a:custGeom>
            <a:noFill/>
            <a:ln w="127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064" name="Google Shape;1064;p27"/>
            <p:cNvSpPr/>
            <p:nvPr/>
          </p:nvSpPr>
          <p:spPr>
            <a:xfrm>
              <a:off x="3128687" y="1100779"/>
              <a:ext cx="11430" cy="11430"/>
            </a:xfrm>
            <a:custGeom>
              <a:avLst/>
              <a:gdLst/>
              <a:ahLst/>
              <a:cxnLst/>
              <a:rect l="l" t="t" r="r" b="b"/>
              <a:pathLst>
                <a:path w="11430" h="11430" extrusionOk="0">
                  <a:moveTo>
                    <a:pt x="6958" y="0"/>
                  </a:moveTo>
                  <a:lnTo>
                    <a:pt x="4041" y="0"/>
                  </a:lnTo>
                  <a:lnTo>
                    <a:pt x="2642" y="579"/>
                  </a:lnTo>
                  <a:lnTo>
                    <a:pt x="579" y="2642"/>
                  </a:lnTo>
                  <a:lnTo>
                    <a:pt x="0" y="4041"/>
                  </a:lnTo>
                  <a:lnTo>
                    <a:pt x="0" y="6958"/>
                  </a:lnTo>
                  <a:lnTo>
                    <a:pt x="579" y="8357"/>
                  </a:lnTo>
                  <a:lnTo>
                    <a:pt x="2642" y="10420"/>
                  </a:lnTo>
                  <a:lnTo>
                    <a:pt x="4041" y="10999"/>
                  </a:lnTo>
                  <a:lnTo>
                    <a:pt x="6958" y="10999"/>
                  </a:lnTo>
                  <a:lnTo>
                    <a:pt x="8357" y="10420"/>
                  </a:lnTo>
                  <a:lnTo>
                    <a:pt x="10420" y="8357"/>
                  </a:lnTo>
                  <a:lnTo>
                    <a:pt x="10999" y="6958"/>
                  </a:lnTo>
                  <a:lnTo>
                    <a:pt x="10999" y="4041"/>
                  </a:lnTo>
                  <a:lnTo>
                    <a:pt x="10420" y="2642"/>
                  </a:lnTo>
                  <a:lnTo>
                    <a:pt x="8357" y="579"/>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065" name="Google Shape;1065;p27"/>
            <p:cNvSpPr/>
            <p:nvPr/>
          </p:nvSpPr>
          <p:spPr>
            <a:xfrm>
              <a:off x="3128687" y="1100779"/>
              <a:ext cx="11430" cy="11430"/>
            </a:xfrm>
            <a:custGeom>
              <a:avLst/>
              <a:gdLst/>
              <a:ahLst/>
              <a:cxnLst/>
              <a:rect l="l" t="t" r="r" b="b"/>
              <a:pathLst>
                <a:path w="11430" h="11430" extrusionOk="0">
                  <a:moveTo>
                    <a:pt x="5499" y="10999"/>
                  </a:moveTo>
                  <a:lnTo>
                    <a:pt x="6958" y="10999"/>
                  </a:lnTo>
                  <a:lnTo>
                    <a:pt x="8357" y="10420"/>
                  </a:lnTo>
                  <a:lnTo>
                    <a:pt x="9388" y="9388"/>
                  </a:lnTo>
                  <a:lnTo>
                    <a:pt x="10420" y="8357"/>
                  </a:lnTo>
                  <a:lnTo>
                    <a:pt x="10999" y="6958"/>
                  </a:lnTo>
                  <a:lnTo>
                    <a:pt x="10999" y="5499"/>
                  </a:lnTo>
                  <a:lnTo>
                    <a:pt x="10999" y="4041"/>
                  </a:lnTo>
                  <a:lnTo>
                    <a:pt x="10420" y="2642"/>
                  </a:lnTo>
                  <a:lnTo>
                    <a:pt x="9388" y="1610"/>
                  </a:lnTo>
                  <a:lnTo>
                    <a:pt x="8357" y="579"/>
                  </a:lnTo>
                  <a:lnTo>
                    <a:pt x="6958" y="0"/>
                  </a:lnTo>
                  <a:lnTo>
                    <a:pt x="5499" y="0"/>
                  </a:lnTo>
                  <a:lnTo>
                    <a:pt x="4041" y="0"/>
                  </a:lnTo>
                  <a:lnTo>
                    <a:pt x="2642" y="579"/>
                  </a:lnTo>
                  <a:lnTo>
                    <a:pt x="1610" y="1610"/>
                  </a:lnTo>
                  <a:lnTo>
                    <a:pt x="579" y="2642"/>
                  </a:lnTo>
                  <a:lnTo>
                    <a:pt x="0" y="4041"/>
                  </a:lnTo>
                  <a:lnTo>
                    <a:pt x="0" y="5499"/>
                  </a:lnTo>
                  <a:lnTo>
                    <a:pt x="0" y="6958"/>
                  </a:lnTo>
                  <a:lnTo>
                    <a:pt x="579" y="8357"/>
                  </a:lnTo>
                  <a:lnTo>
                    <a:pt x="1610" y="9388"/>
                  </a:lnTo>
                  <a:lnTo>
                    <a:pt x="2642" y="10420"/>
                  </a:lnTo>
                  <a:lnTo>
                    <a:pt x="4041" y="10999"/>
                  </a:lnTo>
                  <a:lnTo>
                    <a:pt x="5499" y="10999"/>
                  </a:lnTo>
                  <a:close/>
                </a:path>
              </a:pathLst>
            </a:custGeom>
            <a:noFill/>
            <a:ln w="127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066" name="Google Shape;1066;p27"/>
            <p:cNvSpPr/>
            <p:nvPr/>
          </p:nvSpPr>
          <p:spPr>
            <a:xfrm>
              <a:off x="3448980" y="876593"/>
              <a:ext cx="11430" cy="11430"/>
            </a:xfrm>
            <a:custGeom>
              <a:avLst/>
              <a:gdLst/>
              <a:ahLst/>
              <a:cxnLst/>
              <a:rect l="l" t="t" r="r" b="b"/>
              <a:pathLst>
                <a:path w="11429" h="11430" extrusionOk="0">
                  <a:moveTo>
                    <a:pt x="6958" y="0"/>
                  </a:moveTo>
                  <a:lnTo>
                    <a:pt x="4041" y="0"/>
                  </a:lnTo>
                  <a:lnTo>
                    <a:pt x="2642" y="579"/>
                  </a:lnTo>
                  <a:lnTo>
                    <a:pt x="579" y="2642"/>
                  </a:lnTo>
                  <a:lnTo>
                    <a:pt x="0" y="4041"/>
                  </a:lnTo>
                  <a:lnTo>
                    <a:pt x="0" y="6958"/>
                  </a:lnTo>
                  <a:lnTo>
                    <a:pt x="579" y="8357"/>
                  </a:lnTo>
                  <a:lnTo>
                    <a:pt x="2642" y="10420"/>
                  </a:lnTo>
                  <a:lnTo>
                    <a:pt x="4041" y="10999"/>
                  </a:lnTo>
                  <a:lnTo>
                    <a:pt x="6958" y="10999"/>
                  </a:lnTo>
                  <a:lnTo>
                    <a:pt x="8357" y="10420"/>
                  </a:lnTo>
                  <a:lnTo>
                    <a:pt x="10420" y="8357"/>
                  </a:lnTo>
                  <a:lnTo>
                    <a:pt x="10999" y="6958"/>
                  </a:lnTo>
                  <a:lnTo>
                    <a:pt x="10999" y="4041"/>
                  </a:lnTo>
                  <a:lnTo>
                    <a:pt x="10420" y="2642"/>
                  </a:lnTo>
                  <a:lnTo>
                    <a:pt x="8357" y="579"/>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067" name="Google Shape;1067;p27"/>
            <p:cNvSpPr/>
            <p:nvPr/>
          </p:nvSpPr>
          <p:spPr>
            <a:xfrm>
              <a:off x="3448980" y="876593"/>
              <a:ext cx="11430" cy="11430"/>
            </a:xfrm>
            <a:custGeom>
              <a:avLst/>
              <a:gdLst/>
              <a:ahLst/>
              <a:cxnLst/>
              <a:rect l="l" t="t" r="r" b="b"/>
              <a:pathLst>
                <a:path w="11429" h="11430" extrusionOk="0">
                  <a:moveTo>
                    <a:pt x="5499" y="10999"/>
                  </a:moveTo>
                  <a:lnTo>
                    <a:pt x="6958" y="10999"/>
                  </a:lnTo>
                  <a:lnTo>
                    <a:pt x="8357" y="10420"/>
                  </a:lnTo>
                  <a:lnTo>
                    <a:pt x="9388" y="9388"/>
                  </a:lnTo>
                  <a:lnTo>
                    <a:pt x="10420" y="8357"/>
                  </a:lnTo>
                  <a:lnTo>
                    <a:pt x="10999" y="6958"/>
                  </a:lnTo>
                  <a:lnTo>
                    <a:pt x="10999" y="5499"/>
                  </a:lnTo>
                  <a:lnTo>
                    <a:pt x="10999" y="4041"/>
                  </a:lnTo>
                  <a:lnTo>
                    <a:pt x="10420" y="2642"/>
                  </a:lnTo>
                  <a:lnTo>
                    <a:pt x="9388" y="1610"/>
                  </a:lnTo>
                  <a:lnTo>
                    <a:pt x="8357" y="579"/>
                  </a:lnTo>
                  <a:lnTo>
                    <a:pt x="6958" y="0"/>
                  </a:lnTo>
                  <a:lnTo>
                    <a:pt x="5499" y="0"/>
                  </a:lnTo>
                  <a:lnTo>
                    <a:pt x="4041" y="0"/>
                  </a:lnTo>
                  <a:lnTo>
                    <a:pt x="2642" y="579"/>
                  </a:lnTo>
                  <a:lnTo>
                    <a:pt x="1610" y="1610"/>
                  </a:lnTo>
                  <a:lnTo>
                    <a:pt x="579" y="2642"/>
                  </a:lnTo>
                  <a:lnTo>
                    <a:pt x="0" y="4041"/>
                  </a:lnTo>
                  <a:lnTo>
                    <a:pt x="0" y="5499"/>
                  </a:lnTo>
                  <a:lnTo>
                    <a:pt x="0" y="6958"/>
                  </a:lnTo>
                  <a:lnTo>
                    <a:pt x="579" y="8357"/>
                  </a:lnTo>
                  <a:lnTo>
                    <a:pt x="1610" y="9388"/>
                  </a:lnTo>
                  <a:lnTo>
                    <a:pt x="2642" y="10420"/>
                  </a:lnTo>
                  <a:lnTo>
                    <a:pt x="4041" y="10999"/>
                  </a:lnTo>
                  <a:lnTo>
                    <a:pt x="5499" y="10999"/>
                  </a:lnTo>
                  <a:close/>
                </a:path>
              </a:pathLst>
            </a:custGeom>
            <a:noFill/>
            <a:ln w="127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068" name="Google Shape;1068;p27"/>
            <p:cNvSpPr/>
            <p:nvPr/>
          </p:nvSpPr>
          <p:spPr>
            <a:xfrm>
              <a:off x="3553452" y="1391486"/>
              <a:ext cx="11430" cy="11430"/>
            </a:xfrm>
            <a:custGeom>
              <a:avLst/>
              <a:gdLst/>
              <a:ahLst/>
              <a:cxnLst/>
              <a:rect l="l" t="t" r="r" b="b"/>
              <a:pathLst>
                <a:path w="11429" h="11430" extrusionOk="0">
                  <a:moveTo>
                    <a:pt x="6958" y="0"/>
                  </a:moveTo>
                  <a:lnTo>
                    <a:pt x="4041" y="0"/>
                  </a:lnTo>
                  <a:lnTo>
                    <a:pt x="2642" y="579"/>
                  </a:lnTo>
                  <a:lnTo>
                    <a:pt x="579" y="2642"/>
                  </a:lnTo>
                  <a:lnTo>
                    <a:pt x="0" y="4041"/>
                  </a:lnTo>
                  <a:lnTo>
                    <a:pt x="0" y="6958"/>
                  </a:lnTo>
                  <a:lnTo>
                    <a:pt x="579" y="8357"/>
                  </a:lnTo>
                  <a:lnTo>
                    <a:pt x="2642" y="10420"/>
                  </a:lnTo>
                  <a:lnTo>
                    <a:pt x="4041" y="10999"/>
                  </a:lnTo>
                  <a:lnTo>
                    <a:pt x="6958" y="10999"/>
                  </a:lnTo>
                  <a:lnTo>
                    <a:pt x="8357" y="10420"/>
                  </a:lnTo>
                  <a:lnTo>
                    <a:pt x="10420" y="8357"/>
                  </a:lnTo>
                  <a:lnTo>
                    <a:pt x="10999" y="6958"/>
                  </a:lnTo>
                  <a:lnTo>
                    <a:pt x="10999" y="4041"/>
                  </a:lnTo>
                  <a:lnTo>
                    <a:pt x="10420" y="2642"/>
                  </a:lnTo>
                  <a:lnTo>
                    <a:pt x="8357" y="579"/>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069" name="Google Shape;1069;p27"/>
            <p:cNvSpPr/>
            <p:nvPr/>
          </p:nvSpPr>
          <p:spPr>
            <a:xfrm>
              <a:off x="3553452" y="1391486"/>
              <a:ext cx="11430" cy="11430"/>
            </a:xfrm>
            <a:custGeom>
              <a:avLst/>
              <a:gdLst/>
              <a:ahLst/>
              <a:cxnLst/>
              <a:rect l="l" t="t" r="r" b="b"/>
              <a:pathLst>
                <a:path w="11429" h="11430" extrusionOk="0">
                  <a:moveTo>
                    <a:pt x="5499" y="10999"/>
                  </a:moveTo>
                  <a:lnTo>
                    <a:pt x="6958" y="10999"/>
                  </a:lnTo>
                  <a:lnTo>
                    <a:pt x="8357" y="10420"/>
                  </a:lnTo>
                  <a:lnTo>
                    <a:pt x="9388" y="9388"/>
                  </a:lnTo>
                  <a:lnTo>
                    <a:pt x="10420" y="8357"/>
                  </a:lnTo>
                  <a:lnTo>
                    <a:pt x="10999" y="6958"/>
                  </a:lnTo>
                  <a:lnTo>
                    <a:pt x="10999" y="5499"/>
                  </a:lnTo>
                  <a:lnTo>
                    <a:pt x="10999" y="4041"/>
                  </a:lnTo>
                  <a:lnTo>
                    <a:pt x="10420" y="2642"/>
                  </a:lnTo>
                  <a:lnTo>
                    <a:pt x="9388" y="1610"/>
                  </a:lnTo>
                  <a:lnTo>
                    <a:pt x="8357" y="579"/>
                  </a:lnTo>
                  <a:lnTo>
                    <a:pt x="6958" y="0"/>
                  </a:lnTo>
                  <a:lnTo>
                    <a:pt x="5499" y="0"/>
                  </a:lnTo>
                  <a:lnTo>
                    <a:pt x="4041" y="0"/>
                  </a:lnTo>
                  <a:lnTo>
                    <a:pt x="2642" y="579"/>
                  </a:lnTo>
                  <a:lnTo>
                    <a:pt x="1610" y="1610"/>
                  </a:lnTo>
                  <a:lnTo>
                    <a:pt x="579" y="2642"/>
                  </a:lnTo>
                  <a:lnTo>
                    <a:pt x="0" y="4041"/>
                  </a:lnTo>
                  <a:lnTo>
                    <a:pt x="0" y="5499"/>
                  </a:lnTo>
                  <a:lnTo>
                    <a:pt x="0" y="6958"/>
                  </a:lnTo>
                  <a:lnTo>
                    <a:pt x="579" y="8357"/>
                  </a:lnTo>
                  <a:lnTo>
                    <a:pt x="1610" y="9388"/>
                  </a:lnTo>
                  <a:lnTo>
                    <a:pt x="2642" y="10420"/>
                  </a:lnTo>
                  <a:lnTo>
                    <a:pt x="4041" y="10999"/>
                  </a:lnTo>
                  <a:lnTo>
                    <a:pt x="5499" y="10999"/>
                  </a:lnTo>
                  <a:close/>
                </a:path>
              </a:pathLst>
            </a:custGeom>
            <a:noFill/>
            <a:ln w="127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070" name="Google Shape;1070;p27"/>
            <p:cNvSpPr/>
            <p:nvPr/>
          </p:nvSpPr>
          <p:spPr>
            <a:xfrm>
              <a:off x="3971545" y="909783"/>
              <a:ext cx="11430" cy="11430"/>
            </a:xfrm>
            <a:custGeom>
              <a:avLst/>
              <a:gdLst/>
              <a:ahLst/>
              <a:cxnLst/>
              <a:rect l="l" t="t" r="r" b="b"/>
              <a:pathLst>
                <a:path w="11429" h="11430" extrusionOk="0">
                  <a:moveTo>
                    <a:pt x="6958" y="0"/>
                  </a:moveTo>
                  <a:lnTo>
                    <a:pt x="4041" y="0"/>
                  </a:lnTo>
                  <a:lnTo>
                    <a:pt x="2642" y="579"/>
                  </a:lnTo>
                  <a:lnTo>
                    <a:pt x="579" y="2642"/>
                  </a:lnTo>
                  <a:lnTo>
                    <a:pt x="0" y="4041"/>
                  </a:lnTo>
                  <a:lnTo>
                    <a:pt x="0" y="6958"/>
                  </a:lnTo>
                  <a:lnTo>
                    <a:pt x="579" y="8357"/>
                  </a:lnTo>
                  <a:lnTo>
                    <a:pt x="2642" y="10420"/>
                  </a:lnTo>
                  <a:lnTo>
                    <a:pt x="4041" y="10999"/>
                  </a:lnTo>
                  <a:lnTo>
                    <a:pt x="6958" y="10999"/>
                  </a:lnTo>
                  <a:lnTo>
                    <a:pt x="8357" y="10420"/>
                  </a:lnTo>
                  <a:lnTo>
                    <a:pt x="10420" y="8357"/>
                  </a:lnTo>
                  <a:lnTo>
                    <a:pt x="10999" y="6958"/>
                  </a:lnTo>
                  <a:lnTo>
                    <a:pt x="10999" y="4041"/>
                  </a:lnTo>
                  <a:lnTo>
                    <a:pt x="10420" y="2642"/>
                  </a:lnTo>
                  <a:lnTo>
                    <a:pt x="8357" y="579"/>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071" name="Google Shape;1071;p27"/>
            <p:cNvSpPr/>
            <p:nvPr/>
          </p:nvSpPr>
          <p:spPr>
            <a:xfrm>
              <a:off x="3971545" y="909783"/>
              <a:ext cx="11430" cy="11430"/>
            </a:xfrm>
            <a:custGeom>
              <a:avLst/>
              <a:gdLst/>
              <a:ahLst/>
              <a:cxnLst/>
              <a:rect l="l" t="t" r="r" b="b"/>
              <a:pathLst>
                <a:path w="11429" h="11430" extrusionOk="0">
                  <a:moveTo>
                    <a:pt x="5499" y="10999"/>
                  </a:moveTo>
                  <a:lnTo>
                    <a:pt x="6958" y="10999"/>
                  </a:lnTo>
                  <a:lnTo>
                    <a:pt x="8357" y="10420"/>
                  </a:lnTo>
                  <a:lnTo>
                    <a:pt x="9388" y="9388"/>
                  </a:lnTo>
                  <a:lnTo>
                    <a:pt x="10420" y="8357"/>
                  </a:lnTo>
                  <a:lnTo>
                    <a:pt x="10999" y="6958"/>
                  </a:lnTo>
                  <a:lnTo>
                    <a:pt x="10999" y="5499"/>
                  </a:lnTo>
                  <a:lnTo>
                    <a:pt x="10999" y="4041"/>
                  </a:lnTo>
                  <a:lnTo>
                    <a:pt x="10420" y="2642"/>
                  </a:lnTo>
                  <a:lnTo>
                    <a:pt x="9388" y="1610"/>
                  </a:lnTo>
                  <a:lnTo>
                    <a:pt x="8357" y="579"/>
                  </a:lnTo>
                  <a:lnTo>
                    <a:pt x="6958" y="0"/>
                  </a:lnTo>
                  <a:lnTo>
                    <a:pt x="5499" y="0"/>
                  </a:lnTo>
                  <a:lnTo>
                    <a:pt x="4041" y="0"/>
                  </a:lnTo>
                  <a:lnTo>
                    <a:pt x="2642" y="579"/>
                  </a:lnTo>
                  <a:lnTo>
                    <a:pt x="1610" y="1610"/>
                  </a:lnTo>
                  <a:lnTo>
                    <a:pt x="579" y="2642"/>
                  </a:lnTo>
                  <a:lnTo>
                    <a:pt x="0" y="4041"/>
                  </a:lnTo>
                  <a:lnTo>
                    <a:pt x="0" y="5499"/>
                  </a:lnTo>
                  <a:lnTo>
                    <a:pt x="0" y="6958"/>
                  </a:lnTo>
                  <a:lnTo>
                    <a:pt x="579" y="8357"/>
                  </a:lnTo>
                  <a:lnTo>
                    <a:pt x="1610" y="9388"/>
                  </a:lnTo>
                  <a:lnTo>
                    <a:pt x="2642" y="10420"/>
                  </a:lnTo>
                  <a:lnTo>
                    <a:pt x="4041" y="10999"/>
                  </a:lnTo>
                  <a:lnTo>
                    <a:pt x="5499" y="10999"/>
                  </a:lnTo>
                  <a:close/>
                </a:path>
              </a:pathLst>
            </a:custGeom>
            <a:noFill/>
            <a:ln w="127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072" name="Google Shape;1072;p27"/>
            <p:cNvSpPr/>
            <p:nvPr/>
          </p:nvSpPr>
          <p:spPr>
            <a:xfrm>
              <a:off x="2982466" y="1439253"/>
              <a:ext cx="11430" cy="11430"/>
            </a:xfrm>
            <a:custGeom>
              <a:avLst/>
              <a:gdLst/>
              <a:ahLst/>
              <a:cxnLst/>
              <a:rect l="l" t="t" r="r" b="b"/>
              <a:pathLst>
                <a:path w="11430" h="11430" extrusionOk="0">
                  <a:moveTo>
                    <a:pt x="6958" y="0"/>
                  </a:moveTo>
                  <a:lnTo>
                    <a:pt x="4041" y="0"/>
                  </a:lnTo>
                  <a:lnTo>
                    <a:pt x="2642" y="579"/>
                  </a:lnTo>
                  <a:lnTo>
                    <a:pt x="579" y="2642"/>
                  </a:lnTo>
                  <a:lnTo>
                    <a:pt x="0" y="4041"/>
                  </a:lnTo>
                  <a:lnTo>
                    <a:pt x="0" y="6958"/>
                  </a:lnTo>
                  <a:lnTo>
                    <a:pt x="579" y="8357"/>
                  </a:lnTo>
                  <a:lnTo>
                    <a:pt x="2642" y="10420"/>
                  </a:lnTo>
                  <a:lnTo>
                    <a:pt x="4041" y="10999"/>
                  </a:lnTo>
                  <a:lnTo>
                    <a:pt x="6958" y="10999"/>
                  </a:lnTo>
                  <a:lnTo>
                    <a:pt x="8357" y="10420"/>
                  </a:lnTo>
                  <a:lnTo>
                    <a:pt x="10420" y="8357"/>
                  </a:lnTo>
                  <a:lnTo>
                    <a:pt x="10999" y="6958"/>
                  </a:lnTo>
                  <a:lnTo>
                    <a:pt x="10999" y="4041"/>
                  </a:lnTo>
                  <a:lnTo>
                    <a:pt x="10420" y="2642"/>
                  </a:lnTo>
                  <a:lnTo>
                    <a:pt x="8357" y="579"/>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073" name="Google Shape;1073;p27"/>
            <p:cNvSpPr/>
            <p:nvPr/>
          </p:nvSpPr>
          <p:spPr>
            <a:xfrm>
              <a:off x="2982466" y="1439253"/>
              <a:ext cx="11430" cy="11430"/>
            </a:xfrm>
            <a:custGeom>
              <a:avLst/>
              <a:gdLst/>
              <a:ahLst/>
              <a:cxnLst/>
              <a:rect l="l" t="t" r="r" b="b"/>
              <a:pathLst>
                <a:path w="11430" h="11430" extrusionOk="0">
                  <a:moveTo>
                    <a:pt x="5499" y="10999"/>
                  </a:moveTo>
                  <a:lnTo>
                    <a:pt x="6958" y="10999"/>
                  </a:lnTo>
                  <a:lnTo>
                    <a:pt x="8357" y="10420"/>
                  </a:lnTo>
                  <a:lnTo>
                    <a:pt x="9388" y="9388"/>
                  </a:lnTo>
                  <a:lnTo>
                    <a:pt x="10420" y="8357"/>
                  </a:lnTo>
                  <a:lnTo>
                    <a:pt x="10999" y="6958"/>
                  </a:lnTo>
                  <a:lnTo>
                    <a:pt x="10999" y="5499"/>
                  </a:lnTo>
                  <a:lnTo>
                    <a:pt x="10999" y="4041"/>
                  </a:lnTo>
                  <a:lnTo>
                    <a:pt x="10420" y="2642"/>
                  </a:lnTo>
                  <a:lnTo>
                    <a:pt x="9388" y="1610"/>
                  </a:lnTo>
                  <a:lnTo>
                    <a:pt x="8357" y="579"/>
                  </a:lnTo>
                  <a:lnTo>
                    <a:pt x="6958" y="0"/>
                  </a:lnTo>
                  <a:lnTo>
                    <a:pt x="5499" y="0"/>
                  </a:lnTo>
                  <a:lnTo>
                    <a:pt x="4041" y="0"/>
                  </a:lnTo>
                  <a:lnTo>
                    <a:pt x="2642" y="579"/>
                  </a:lnTo>
                  <a:lnTo>
                    <a:pt x="1610" y="1610"/>
                  </a:lnTo>
                  <a:lnTo>
                    <a:pt x="579" y="2642"/>
                  </a:lnTo>
                  <a:lnTo>
                    <a:pt x="0" y="4041"/>
                  </a:lnTo>
                  <a:lnTo>
                    <a:pt x="0" y="5499"/>
                  </a:lnTo>
                  <a:lnTo>
                    <a:pt x="0" y="6958"/>
                  </a:lnTo>
                  <a:lnTo>
                    <a:pt x="579" y="8357"/>
                  </a:lnTo>
                  <a:lnTo>
                    <a:pt x="1610" y="9388"/>
                  </a:lnTo>
                  <a:lnTo>
                    <a:pt x="2642" y="10420"/>
                  </a:lnTo>
                  <a:lnTo>
                    <a:pt x="4041" y="10999"/>
                  </a:lnTo>
                  <a:lnTo>
                    <a:pt x="5499" y="10999"/>
                  </a:lnTo>
                  <a:close/>
                </a:path>
              </a:pathLst>
            </a:custGeom>
            <a:noFill/>
            <a:ln w="127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074" name="Google Shape;1074;p27"/>
            <p:cNvSpPr/>
            <p:nvPr/>
          </p:nvSpPr>
          <p:spPr>
            <a:xfrm>
              <a:off x="3250815" y="876688"/>
              <a:ext cx="11430" cy="11430"/>
            </a:xfrm>
            <a:custGeom>
              <a:avLst/>
              <a:gdLst/>
              <a:ahLst/>
              <a:cxnLst/>
              <a:rect l="l" t="t" r="r" b="b"/>
              <a:pathLst>
                <a:path w="11429" h="11430" extrusionOk="0">
                  <a:moveTo>
                    <a:pt x="6958" y="0"/>
                  </a:moveTo>
                  <a:lnTo>
                    <a:pt x="4041" y="0"/>
                  </a:lnTo>
                  <a:lnTo>
                    <a:pt x="2642" y="579"/>
                  </a:lnTo>
                  <a:lnTo>
                    <a:pt x="579" y="2642"/>
                  </a:lnTo>
                  <a:lnTo>
                    <a:pt x="0" y="4041"/>
                  </a:lnTo>
                  <a:lnTo>
                    <a:pt x="0" y="6958"/>
                  </a:lnTo>
                  <a:lnTo>
                    <a:pt x="579" y="8357"/>
                  </a:lnTo>
                  <a:lnTo>
                    <a:pt x="2642" y="10420"/>
                  </a:lnTo>
                  <a:lnTo>
                    <a:pt x="4041" y="10999"/>
                  </a:lnTo>
                  <a:lnTo>
                    <a:pt x="6958" y="10999"/>
                  </a:lnTo>
                  <a:lnTo>
                    <a:pt x="8357" y="10420"/>
                  </a:lnTo>
                  <a:lnTo>
                    <a:pt x="10420" y="8357"/>
                  </a:lnTo>
                  <a:lnTo>
                    <a:pt x="10999" y="6958"/>
                  </a:lnTo>
                  <a:lnTo>
                    <a:pt x="10999" y="4041"/>
                  </a:lnTo>
                  <a:lnTo>
                    <a:pt x="10420" y="2642"/>
                  </a:lnTo>
                  <a:lnTo>
                    <a:pt x="8357" y="579"/>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075" name="Google Shape;1075;p27"/>
            <p:cNvSpPr/>
            <p:nvPr/>
          </p:nvSpPr>
          <p:spPr>
            <a:xfrm>
              <a:off x="3250815" y="876688"/>
              <a:ext cx="11430" cy="11430"/>
            </a:xfrm>
            <a:custGeom>
              <a:avLst/>
              <a:gdLst/>
              <a:ahLst/>
              <a:cxnLst/>
              <a:rect l="l" t="t" r="r" b="b"/>
              <a:pathLst>
                <a:path w="11429" h="11430" extrusionOk="0">
                  <a:moveTo>
                    <a:pt x="5499" y="10999"/>
                  </a:moveTo>
                  <a:lnTo>
                    <a:pt x="6958" y="10999"/>
                  </a:lnTo>
                  <a:lnTo>
                    <a:pt x="8357" y="10420"/>
                  </a:lnTo>
                  <a:lnTo>
                    <a:pt x="9388" y="9388"/>
                  </a:lnTo>
                  <a:lnTo>
                    <a:pt x="10420" y="8357"/>
                  </a:lnTo>
                  <a:lnTo>
                    <a:pt x="10999" y="6958"/>
                  </a:lnTo>
                  <a:lnTo>
                    <a:pt x="10999" y="5499"/>
                  </a:lnTo>
                  <a:lnTo>
                    <a:pt x="10999" y="4041"/>
                  </a:lnTo>
                  <a:lnTo>
                    <a:pt x="10420" y="2642"/>
                  </a:lnTo>
                  <a:lnTo>
                    <a:pt x="9388" y="1610"/>
                  </a:lnTo>
                  <a:lnTo>
                    <a:pt x="8357" y="579"/>
                  </a:lnTo>
                  <a:lnTo>
                    <a:pt x="6958" y="0"/>
                  </a:lnTo>
                  <a:lnTo>
                    <a:pt x="5499" y="0"/>
                  </a:lnTo>
                  <a:lnTo>
                    <a:pt x="4041" y="0"/>
                  </a:lnTo>
                  <a:lnTo>
                    <a:pt x="2642" y="579"/>
                  </a:lnTo>
                  <a:lnTo>
                    <a:pt x="1610" y="1610"/>
                  </a:lnTo>
                  <a:lnTo>
                    <a:pt x="579" y="2642"/>
                  </a:lnTo>
                  <a:lnTo>
                    <a:pt x="0" y="4041"/>
                  </a:lnTo>
                  <a:lnTo>
                    <a:pt x="0" y="5499"/>
                  </a:lnTo>
                  <a:lnTo>
                    <a:pt x="0" y="6958"/>
                  </a:lnTo>
                  <a:lnTo>
                    <a:pt x="579" y="8357"/>
                  </a:lnTo>
                  <a:lnTo>
                    <a:pt x="1610" y="9388"/>
                  </a:lnTo>
                  <a:lnTo>
                    <a:pt x="2642" y="10420"/>
                  </a:lnTo>
                  <a:lnTo>
                    <a:pt x="4041" y="10999"/>
                  </a:lnTo>
                  <a:lnTo>
                    <a:pt x="5499" y="10999"/>
                  </a:lnTo>
                  <a:close/>
                </a:path>
              </a:pathLst>
            </a:custGeom>
            <a:noFill/>
            <a:ln w="127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076" name="Google Shape;1076;p27"/>
            <p:cNvSpPr/>
            <p:nvPr/>
          </p:nvSpPr>
          <p:spPr>
            <a:xfrm>
              <a:off x="3099603" y="826609"/>
              <a:ext cx="11430" cy="11430"/>
            </a:xfrm>
            <a:custGeom>
              <a:avLst/>
              <a:gdLst/>
              <a:ahLst/>
              <a:cxnLst/>
              <a:rect l="l" t="t" r="r" b="b"/>
              <a:pathLst>
                <a:path w="11430" h="11430" extrusionOk="0">
                  <a:moveTo>
                    <a:pt x="6958" y="0"/>
                  </a:moveTo>
                  <a:lnTo>
                    <a:pt x="4041" y="0"/>
                  </a:lnTo>
                  <a:lnTo>
                    <a:pt x="2642" y="579"/>
                  </a:lnTo>
                  <a:lnTo>
                    <a:pt x="579" y="2642"/>
                  </a:lnTo>
                  <a:lnTo>
                    <a:pt x="0" y="4041"/>
                  </a:lnTo>
                  <a:lnTo>
                    <a:pt x="0" y="6958"/>
                  </a:lnTo>
                  <a:lnTo>
                    <a:pt x="579" y="8357"/>
                  </a:lnTo>
                  <a:lnTo>
                    <a:pt x="2642" y="10420"/>
                  </a:lnTo>
                  <a:lnTo>
                    <a:pt x="4041" y="10999"/>
                  </a:lnTo>
                  <a:lnTo>
                    <a:pt x="6958" y="10999"/>
                  </a:lnTo>
                  <a:lnTo>
                    <a:pt x="8357" y="10420"/>
                  </a:lnTo>
                  <a:lnTo>
                    <a:pt x="10420" y="8357"/>
                  </a:lnTo>
                  <a:lnTo>
                    <a:pt x="10999" y="6958"/>
                  </a:lnTo>
                  <a:lnTo>
                    <a:pt x="10999" y="4041"/>
                  </a:lnTo>
                  <a:lnTo>
                    <a:pt x="10420" y="2642"/>
                  </a:lnTo>
                  <a:lnTo>
                    <a:pt x="8357" y="579"/>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077" name="Google Shape;1077;p27"/>
            <p:cNvSpPr/>
            <p:nvPr/>
          </p:nvSpPr>
          <p:spPr>
            <a:xfrm>
              <a:off x="3099603" y="826609"/>
              <a:ext cx="11430" cy="11430"/>
            </a:xfrm>
            <a:custGeom>
              <a:avLst/>
              <a:gdLst/>
              <a:ahLst/>
              <a:cxnLst/>
              <a:rect l="l" t="t" r="r" b="b"/>
              <a:pathLst>
                <a:path w="11430" h="11430" extrusionOk="0">
                  <a:moveTo>
                    <a:pt x="5499" y="10999"/>
                  </a:moveTo>
                  <a:lnTo>
                    <a:pt x="6958" y="10999"/>
                  </a:lnTo>
                  <a:lnTo>
                    <a:pt x="8357" y="10420"/>
                  </a:lnTo>
                  <a:lnTo>
                    <a:pt x="9388" y="9388"/>
                  </a:lnTo>
                  <a:lnTo>
                    <a:pt x="10420" y="8357"/>
                  </a:lnTo>
                  <a:lnTo>
                    <a:pt x="10999" y="6958"/>
                  </a:lnTo>
                  <a:lnTo>
                    <a:pt x="10999" y="5499"/>
                  </a:lnTo>
                  <a:lnTo>
                    <a:pt x="10999" y="4041"/>
                  </a:lnTo>
                  <a:lnTo>
                    <a:pt x="10420" y="2642"/>
                  </a:lnTo>
                  <a:lnTo>
                    <a:pt x="9388" y="1610"/>
                  </a:lnTo>
                  <a:lnTo>
                    <a:pt x="8357" y="579"/>
                  </a:lnTo>
                  <a:lnTo>
                    <a:pt x="6958" y="0"/>
                  </a:lnTo>
                  <a:lnTo>
                    <a:pt x="5499" y="0"/>
                  </a:lnTo>
                  <a:lnTo>
                    <a:pt x="4041" y="0"/>
                  </a:lnTo>
                  <a:lnTo>
                    <a:pt x="2642" y="579"/>
                  </a:lnTo>
                  <a:lnTo>
                    <a:pt x="1610" y="1610"/>
                  </a:lnTo>
                  <a:lnTo>
                    <a:pt x="579" y="2642"/>
                  </a:lnTo>
                  <a:lnTo>
                    <a:pt x="0" y="4041"/>
                  </a:lnTo>
                  <a:lnTo>
                    <a:pt x="0" y="5499"/>
                  </a:lnTo>
                  <a:lnTo>
                    <a:pt x="0" y="6958"/>
                  </a:lnTo>
                  <a:lnTo>
                    <a:pt x="579" y="8357"/>
                  </a:lnTo>
                  <a:lnTo>
                    <a:pt x="1610" y="9388"/>
                  </a:lnTo>
                  <a:lnTo>
                    <a:pt x="2642" y="10420"/>
                  </a:lnTo>
                  <a:lnTo>
                    <a:pt x="4041" y="10999"/>
                  </a:lnTo>
                  <a:lnTo>
                    <a:pt x="5499" y="10999"/>
                  </a:lnTo>
                  <a:close/>
                </a:path>
              </a:pathLst>
            </a:custGeom>
            <a:noFill/>
            <a:ln w="127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078" name="Google Shape;1078;p27"/>
            <p:cNvSpPr/>
            <p:nvPr/>
          </p:nvSpPr>
          <p:spPr>
            <a:xfrm>
              <a:off x="3568513" y="786413"/>
              <a:ext cx="11430" cy="11430"/>
            </a:xfrm>
            <a:custGeom>
              <a:avLst/>
              <a:gdLst/>
              <a:ahLst/>
              <a:cxnLst/>
              <a:rect l="l" t="t" r="r" b="b"/>
              <a:pathLst>
                <a:path w="11429" h="11429" extrusionOk="0">
                  <a:moveTo>
                    <a:pt x="6958" y="0"/>
                  </a:moveTo>
                  <a:lnTo>
                    <a:pt x="4041" y="0"/>
                  </a:lnTo>
                  <a:lnTo>
                    <a:pt x="2642" y="579"/>
                  </a:lnTo>
                  <a:lnTo>
                    <a:pt x="579" y="2642"/>
                  </a:lnTo>
                  <a:lnTo>
                    <a:pt x="0" y="4041"/>
                  </a:lnTo>
                  <a:lnTo>
                    <a:pt x="0" y="6958"/>
                  </a:lnTo>
                  <a:lnTo>
                    <a:pt x="579" y="8357"/>
                  </a:lnTo>
                  <a:lnTo>
                    <a:pt x="2642" y="10420"/>
                  </a:lnTo>
                  <a:lnTo>
                    <a:pt x="4041" y="10999"/>
                  </a:lnTo>
                  <a:lnTo>
                    <a:pt x="6958" y="10999"/>
                  </a:lnTo>
                  <a:lnTo>
                    <a:pt x="8357" y="10420"/>
                  </a:lnTo>
                  <a:lnTo>
                    <a:pt x="10420" y="8357"/>
                  </a:lnTo>
                  <a:lnTo>
                    <a:pt x="10999" y="6958"/>
                  </a:lnTo>
                  <a:lnTo>
                    <a:pt x="10999" y="4041"/>
                  </a:lnTo>
                  <a:lnTo>
                    <a:pt x="10420" y="2642"/>
                  </a:lnTo>
                  <a:lnTo>
                    <a:pt x="8357" y="579"/>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079" name="Google Shape;1079;p27"/>
            <p:cNvSpPr/>
            <p:nvPr/>
          </p:nvSpPr>
          <p:spPr>
            <a:xfrm>
              <a:off x="3568513" y="786413"/>
              <a:ext cx="11430" cy="11430"/>
            </a:xfrm>
            <a:custGeom>
              <a:avLst/>
              <a:gdLst/>
              <a:ahLst/>
              <a:cxnLst/>
              <a:rect l="l" t="t" r="r" b="b"/>
              <a:pathLst>
                <a:path w="11429" h="11429" extrusionOk="0">
                  <a:moveTo>
                    <a:pt x="5499" y="10999"/>
                  </a:moveTo>
                  <a:lnTo>
                    <a:pt x="6958" y="10999"/>
                  </a:lnTo>
                  <a:lnTo>
                    <a:pt x="8357" y="10420"/>
                  </a:lnTo>
                  <a:lnTo>
                    <a:pt x="9388" y="9388"/>
                  </a:lnTo>
                  <a:lnTo>
                    <a:pt x="10420" y="8357"/>
                  </a:lnTo>
                  <a:lnTo>
                    <a:pt x="10999" y="6958"/>
                  </a:lnTo>
                  <a:lnTo>
                    <a:pt x="10999" y="5499"/>
                  </a:lnTo>
                  <a:lnTo>
                    <a:pt x="10999" y="4041"/>
                  </a:lnTo>
                  <a:lnTo>
                    <a:pt x="10420" y="2642"/>
                  </a:lnTo>
                  <a:lnTo>
                    <a:pt x="9388" y="1610"/>
                  </a:lnTo>
                  <a:lnTo>
                    <a:pt x="8357" y="579"/>
                  </a:lnTo>
                  <a:lnTo>
                    <a:pt x="6958" y="0"/>
                  </a:lnTo>
                  <a:lnTo>
                    <a:pt x="5499" y="0"/>
                  </a:lnTo>
                  <a:lnTo>
                    <a:pt x="4041" y="0"/>
                  </a:lnTo>
                  <a:lnTo>
                    <a:pt x="2642" y="579"/>
                  </a:lnTo>
                  <a:lnTo>
                    <a:pt x="1610" y="1610"/>
                  </a:lnTo>
                  <a:lnTo>
                    <a:pt x="579" y="2642"/>
                  </a:lnTo>
                  <a:lnTo>
                    <a:pt x="0" y="4041"/>
                  </a:lnTo>
                  <a:lnTo>
                    <a:pt x="0" y="5499"/>
                  </a:lnTo>
                  <a:lnTo>
                    <a:pt x="0" y="6958"/>
                  </a:lnTo>
                  <a:lnTo>
                    <a:pt x="579" y="8357"/>
                  </a:lnTo>
                  <a:lnTo>
                    <a:pt x="1610" y="9388"/>
                  </a:lnTo>
                  <a:lnTo>
                    <a:pt x="2642" y="10420"/>
                  </a:lnTo>
                  <a:lnTo>
                    <a:pt x="4041" y="10999"/>
                  </a:lnTo>
                  <a:lnTo>
                    <a:pt x="5499" y="10999"/>
                  </a:lnTo>
                  <a:close/>
                </a:path>
              </a:pathLst>
            </a:custGeom>
            <a:noFill/>
            <a:ln w="127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080" name="Google Shape;1080;p27"/>
            <p:cNvSpPr/>
            <p:nvPr/>
          </p:nvSpPr>
          <p:spPr>
            <a:xfrm>
              <a:off x="3794544" y="1072784"/>
              <a:ext cx="11430" cy="11430"/>
            </a:xfrm>
            <a:custGeom>
              <a:avLst/>
              <a:gdLst/>
              <a:ahLst/>
              <a:cxnLst/>
              <a:rect l="l" t="t" r="r" b="b"/>
              <a:pathLst>
                <a:path w="11429" h="11430" extrusionOk="0">
                  <a:moveTo>
                    <a:pt x="6958" y="0"/>
                  </a:moveTo>
                  <a:lnTo>
                    <a:pt x="4041" y="0"/>
                  </a:lnTo>
                  <a:lnTo>
                    <a:pt x="2642" y="579"/>
                  </a:lnTo>
                  <a:lnTo>
                    <a:pt x="579" y="2642"/>
                  </a:lnTo>
                  <a:lnTo>
                    <a:pt x="0" y="4041"/>
                  </a:lnTo>
                  <a:lnTo>
                    <a:pt x="0" y="6958"/>
                  </a:lnTo>
                  <a:lnTo>
                    <a:pt x="579" y="8357"/>
                  </a:lnTo>
                  <a:lnTo>
                    <a:pt x="2642" y="10420"/>
                  </a:lnTo>
                  <a:lnTo>
                    <a:pt x="4041" y="10999"/>
                  </a:lnTo>
                  <a:lnTo>
                    <a:pt x="6958" y="10999"/>
                  </a:lnTo>
                  <a:lnTo>
                    <a:pt x="8357" y="10420"/>
                  </a:lnTo>
                  <a:lnTo>
                    <a:pt x="10420" y="8357"/>
                  </a:lnTo>
                  <a:lnTo>
                    <a:pt x="10999" y="6958"/>
                  </a:lnTo>
                  <a:lnTo>
                    <a:pt x="10999" y="4041"/>
                  </a:lnTo>
                  <a:lnTo>
                    <a:pt x="10420" y="2642"/>
                  </a:lnTo>
                  <a:lnTo>
                    <a:pt x="8357" y="579"/>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081" name="Google Shape;1081;p27"/>
            <p:cNvSpPr/>
            <p:nvPr/>
          </p:nvSpPr>
          <p:spPr>
            <a:xfrm>
              <a:off x="3794544" y="1072784"/>
              <a:ext cx="11430" cy="11430"/>
            </a:xfrm>
            <a:custGeom>
              <a:avLst/>
              <a:gdLst/>
              <a:ahLst/>
              <a:cxnLst/>
              <a:rect l="l" t="t" r="r" b="b"/>
              <a:pathLst>
                <a:path w="11429" h="11430" extrusionOk="0">
                  <a:moveTo>
                    <a:pt x="5499" y="10999"/>
                  </a:moveTo>
                  <a:lnTo>
                    <a:pt x="6958" y="10999"/>
                  </a:lnTo>
                  <a:lnTo>
                    <a:pt x="8357" y="10420"/>
                  </a:lnTo>
                  <a:lnTo>
                    <a:pt x="9388" y="9388"/>
                  </a:lnTo>
                  <a:lnTo>
                    <a:pt x="10420" y="8357"/>
                  </a:lnTo>
                  <a:lnTo>
                    <a:pt x="10999" y="6958"/>
                  </a:lnTo>
                  <a:lnTo>
                    <a:pt x="10999" y="5499"/>
                  </a:lnTo>
                  <a:lnTo>
                    <a:pt x="10999" y="4041"/>
                  </a:lnTo>
                  <a:lnTo>
                    <a:pt x="10420" y="2642"/>
                  </a:lnTo>
                  <a:lnTo>
                    <a:pt x="9388" y="1610"/>
                  </a:lnTo>
                  <a:lnTo>
                    <a:pt x="8357" y="579"/>
                  </a:lnTo>
                  <a:lnTo>
                    <a:pt x="6958" y="0"/>
                  </a:lnTo>
                  <a:lnTo>
                    <a:pt x="5499" y="0"/>
                  </a:lnTo>
                  <a:lnTo>
                    <a:pt x="4041" y="0"/>
                  </a:lnTo>
                  <a:lnTo>
                    <a:pt x="2642" y="579"/>
                  </a:lnTo>
                  <a:lnTo>
                    <a:pt x="1610" y="1610"/>
                  </a:lnTo>
                  <a:lnTo>
                    <a:pt x="579" y="2642"/>
                  </a:lnTo>
                  <a:lnTo>
                    <a:pt x="0" y="4041"/>
                  </a:lnTo>
                  <a:lnTo>
                    <a:pt x="0" y="5499"/>
                  </a:lnTo>
                  <a:lnTo>
                    <a:pt x="0" y="6958"/>
                  </a:lnTo>
                  <a:lnTo>
                    <a:pt x="579" y="8357"/>
                  </a:lnTo>
                  <a:lnTo>
                    <a:pt x="1610" y="9388"/>
                  </a:lnTo>
                  <a:lnTo>
                    <a:pt x="2642" y="10420"/>
                  </a:lnTo>
                  <a:lnTo>
                    <a:pt x="4041" y="10999"/>
                  </a:lnTo>
                  <a:lnTo>
                    <a:pt x="5499" y="10999"/>
                  </a:lnTo>
                  <a:close/>
                </a:path>
              </a:pathLst>
            </a:custGeom>
            <a:noFill/>
            <a:ln w="127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082" name="Google Shape;1082;p27"/>
            <p:cNvSpPr/>
            <p:nvPr/>
          </p:nvSpPr>
          <p:spPr>
            <a:xfrm>
              <a:off x="2866394" y="835395"/>
              <a:ext cx="11430" cy="11430"/>
            </a:xfrm>
            <a:custGeom>
              <a:avLst/>
              <a:gdLst/>
              <a:ahLst/>
              <a:cxnLst/>
              <a:rect l="l" t="t" r="r" b="b"/>
              <a:pathLst>
                <a:path w="11430" h="11430" extrusionOk="0">
                  <a:moveTo>
                    <a:pt x="6958" y="0"/>
                  </a:moveTo>
                  <a:lnTo>
                    <a:pt x="4041" y="0"/>
                  </a:lnTo>
                  <a:lnTo>
                    <a:pt x="2642" y="579"/>
                  </a:lnTo>
                  <a:lnTo>
                    <a:pt x="579" y="2642"/>
                  </a:lnTo>
                  <a:lnTo>
                    <a:pt x="0" y="4041"/>
                  </a:lnTo>
                  <a:lnTo>
                    <a:pt x="0" y="6958"/>
                  </a:lnTo>
                  <a:lnTo>
                    <a:pt x="579" y="8357"/>
                  </a:lnTo>
                  <a:lnTo>
                    <a:pt x="2642" y="10420"/>
                  </a:lnTo>
                  <a:lnTo>
                    <a:pt x="4041" y="10999"/>
                  </a:lnTo>
                  <a:lnTo>
                    <a:pt x="6958" y="10999"/>
                  </a:lnTo>
                  <a:lnTo>
                    <a:pt x="8357" y="10420"/>
                  </a:lnTo>
                  <a:lnTo>
                    <a:pt x="10420" y="8357"/>
                  </a:lnTo>
                  <a:lnTo>
                    <a:pt x="10999" y="6958"/>
                  </a:lnTo>
                  <a:lnTo>
                    <a:pt x="10999" y="4041"/>
                  </a:lnTo>
                  <a:lnTo>
                    <a:pt x="10420" y="2642"/>
                  </a:lnTo>
                  <a:lnTo>
                    <a:pt x="8357" y="579"/>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083" name="Google Shape;1083;p27"/>
            <p:cNvSpPr/>
            <p:nvPr/>
          </p:nvSpPr>
          <p:spPr>
            <a:xfrm>
              <a:off x="2866394" y="835395"/>
              <a:ext cx="11430" cy="11430"/>
            </a:xfrm>
            <a:custGeom>
              <a:avLst/>
              <a:gdLst/>
              <a:ahLst/>
              <a:cxnLst/>
              <a:rect l="l" t="t" r="r" b="b"/>
              <a:pathLst>
                <a:path w="11430" h="11430" extrusionOk="0">
                  <a:moveTo>
                    <a:pt x="5499" y="10999"/>
                  </a:moveTo>
                  <a:lnTo>
                    <a:pt x="6958" y="10999"/>
                  </a:lnTo>
                  <a:lnTo>
                    <a:pt x="8357" y="10420"/>
                  </a:lnTo>
                  <a:lnTo>
                    <a:pt x="9388" y="9388"/>
                  </a:lnTo>
                  <a:lnTo>
                    <a:pt x="10420" y="8357"/>
                  </a:lnTo>
                  <a:lnTo>
                    <a:pt x="10999" y="6958"/>
                  </a:lnTo>
                  <a:lnTo>
                    <a:pt x="10999" y="5499"/>
                  </a:lnTo>
                  <a:lnTo>
                    <a:pt x="10999" y="4041"/>
                  </a:lnTo>
                  <a:lnTo>
                    <a:pt x="10420" y="2642"/>
                  </a:lnTo>
                  <a:lnTo>
                    <a:pt x="9388" y="1610"/>
                  </a:lnTo>
                  <a:lnTo>
                    <a:pt x="8357" y="579"/>
                  </a:lnTo>
                  <a:lnTo>
                    <a:pt x="6958" y="0"/>
                  </a:lnTo>
                  <a:lnTo>
                    <a:pt x="5499" y="0"/>
                  </a:lnTo>
                  <a:lnTo>
                    <a:pt x="4041" y="0"/>
                  </a:lnTo>
                  <a:lnTo>
                    <a:pt x="2642" y="579"/>
                  </a:lnTo>
                  <a:lnTo>
                    <a:pt x="1610" y="1610"/>
                  </a:lnTo>
                  <a:lnTo>
                    <a:pt x="579" y="2642"/>
                  </a:lnTo>
                  <a:lnTo>
                    <a:pt x="0" y="4041"/>
                  </a:lnTo>
                  <a:lnTo>
                    <a:pt x="0" y="5499"/>
                  </a:lnTo>
                  <a:lnTo>
                    <a:pt x="0" y="6958"/>
                  </a:lnTo>
                  <a:lnTo>
                    <a:pt x="579" y="8357"/>
                  </a:lnTo>
                  <a:lnTo>
                    <a:pt x="1610" y="9388"/>
                  </a:lnTo>
                  <a:lnTo>
                    <a:pt x="2642" y="10420"/>
                  </a:lnTo>
                  <a:lnTo>
                    <a:pt x="4041" y="10999"/>
                  </a:lnTo>
                  <a:lnTo>
                    <a:pt x="5499" y="10999"/>
                  </a:lnTo>
                  <a:close/>
                </a:path>
              </a:pathLst>
            </a:custGeom>
            <a:noFill/>
            <a:ln w="127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084" name="Google Shape;1084;p27"/>
            <p:cNvSpPr/>
            <p:nvPr/>
          </p:nvSpPr>
          <p:spPr>
            <a:xfrm>
              <a:off x="4047187" y="1304053"/>
              <a:ext cx="11430" cy="11430"/>
            </a:xfrm>
            <a:custGeom>
              <a:avLst/>
              <a:gdLst/>
              <a:ahLst/>
              <a:cxnLst/>
              <a:rect l="l" t="t" r="r" b="b"/>
              <a:pathLst>
                <a:path w="11429" h="11430" extrusionOk="0">
                  <a:moveTo>
                    <a:pt x="6958" y="0"/>
                  </a:moveTo>
                  <a:lnTo>
                    <a:pt x="4041" y="0"/>
                  </a:lnTo>
                  <a:lnTo>
                    <a:pt x="2642" y="579"/>
                  </a:lnTo>
                  <a:lnTo>
                    <a:pt x="579" y="2642"/>
                  </a:lnTo>
                  <a:lnTo>
                    <a:pt x="0" y="4041"/>
                  </a:lnTo>
                  <a:lnTo>
                    <a:pt x="0" y="6958"/>
                  </a:lnTo>
                  <a:lnTo>
                    <a:pt x="579" y="8357"/>
                  </a:lnTo>
                  <a:lnTo>
                    <a:pt x="2642" y="10420"/>
                  </a:lnTo>
                  <a:lnTo>
                    <a:pt x="4041" y="10999"/>
                  </a:lnTo>
                  <a:lnTo>
                    <a:pt x="6958" y="10999"/>
                  </a:lnTo>
                  <a:lnTo>
                    <a:pt x="8357" y="10420"/>
                  </a:lnTo>
                  <a:lnTo>
                    <a:pt x="10420" y="8357"/>
                  </a:lnTo>
                  <a:lnTo>
                    <a:pt x="10999" y="6958"/>
                  </a:lnTo>
                  <a:lnTo>
                    <a:pt x="10999" y="4041"/>
                  </a:lnTo>
                  <a:lnTo>
                    <a:pt x="10420" y="2642"/>
                  </a:lnTo>
                  <a:lnTo>
                    <a:pt x="8357" y="579"/>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085" name="Google Shape;1085;p27"/>
            <p:cNvSpPr/>
            <p:nvPr/>
          </p:nvSpPr>
          <p:spPr>
            <a:xfrm>
              <a:off x="4047187" y="1304053"/>
              <a:ext cx="11430" cy="11430"/>
            </a:xfrm>
            <a:custGeom>
              <a:avLst/>
              <a:gdLst/>
              <a:ahLst/>
              <a:cxnLst/>
              <a:rect l="l" t="t" r="r" b="b"/>
              <a:pathLst>
                <a:path w="11429" h="11430" extrusionOk="0">
                  <a:moveTo>
                    <a:pt x="5499" y="10999"/>
                  </a:moveTo>
                  <a:lnTo>
                    <a:pt x="6958" y="10999"/>
                  </a:lnTo>
                  <a:lnTo>
                    <a:pt x="8357" y="10420"/>
                  </a:lnTo>
                  <a:lnTo>
                    <a:pt x="9388" y="9388"/>
                  </a:lnTo>
                  <a:lnTo>
                    <a:pt x="10420" y="8357"/>
                  </a:lnTo>
                  <a:lnTo>
                    <a:pt x="10999" y="6958"/>
                  </a:lnTo>
                  <a:lnTo>
                    <a:pt x="10999" y="5499"/>
                  </a:lnTo>
                  <a:lnTo>
                    <a:pt x="10999" y="4041"/>
                  </a:lnTo>
                  <a:lnTo>
                    <a:pt x="10420" y="2642"/>
                  </a:lnTo>
                  <a:lnTo>
                    <a:pt x="9388" y="1610"/>
                  </a:lnTo>
                  <a:lnTo>
                    <a:pt x="8357" y="579"/>
                  </a:lnTo>
                  <a:lnTo>
                    <a:pt x="6958" y="0"/>
                  </a:lnTo>
                  <a:lnTo>
                    <a:pt x="5499" y="0"/>
                  </a:lnTo>
                  <a:lnTo>
                    <a:pt x="4041" y="0"/>
                  </a:lnTo>
                  <a:lnTo>
                    <a:pt x="2642" y="579"/>
                  </a:lnTo>
                  <a:lnTo>
                    <a:pt x="1610" y="1610"/>
                  </a:lnTo>
                  <a:lnTo>
                    <a:pt x="579" y="2642"/>
                  </a:lnTo>
                  <a:lnTo>
                    <a:pt x="0" y="4041"/>
                  </a:lnTo>
                  <a:lnTo>
                    <a:pt x="0" y="5499"/>
                  </a:lnTo>
                  <a:lnTo>
                    <a:pt x="0" y="6958"/>
                  </a:lnTo>
                  <a:lnTo>
                    <a:pt x="579" y="8357"/>
                  </a:lnTo>
                  <a:lnTo>
                    <a:pt x="1610" y="9388"/>
                  </a:lnTo>
                  <a:lnTo>
                    <a:pt x="2642" y="10420"/>
                  </a:lnTo>
                  <a:lnTo>
                    <a:pt x="4041" y="10999"/>
                  </a:lnTo>
                  <a:lnTo>
                    <a:pt x="5499" y="10999"/>
                  </a:lnTo>
                  <a:close/>
                </a:path>
              </a:pathLst>
            </a:custGeom>
            <a:noFill/>
            <a:ln w="127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086" name="Google Shape;1086;p27"/>
            <p:cNvSpPr/>
            <p:nvPr/>
          </p:nvSpPr>
          <p:spPr>
            <a:xfrm>
              <a:off x="3262387" y="967372"/>
              <a:ext cx="11430" cy="11430"/>
            </a:xfrm>
            <a:custGeom>
              <a:avLst/>
              <a:gdLst/>
              <a:ahLst/>
              <a:cxnLst/>
              <a:rect l="l" t="t" r="r" b="b"/>
              <a:pathLst>
                <a:path w="11429" h="11430" extrusionOk="0">
                  <a:moveTo>
                    <a:pt x="6958" y="0"/>
                  </a:moveTo>
                  <a:lnTo>
                    <a:pt x="4041" y="0"/>
                  </a:lnTo>
                  <a:lnTo>
                    <a:pt x="2642" y="579"/>
                  </a:lnTo>
                  <a:lnTo>
                    <a:pt x="579" y="2642"/>
                  </a:lnTo>
                  <a:lnTo>
                    <a:pt x="0" y="4041"/>
                  </a:lnTo>
                  <a:lnTo>
                    <a:pt x="0" y="6958"/>
                  </a:lnTo>
                  <a:lnTo>
                    <a:pt x="579" y="8357"/>
                  </a:lnTo>
                  <a:lnTo>
                    <a:pt x="2642" y="10420"/>
                  </a:lnTo>
                  <a:lnTo>
                    <a:pt x="4041" y="10999"/>
                  </a:lnTo>
                  <a:lnTo>
                    <a:pt x="6958" y="10999"/>
                  </a:lnTo>
                  <a:lnTo>
                    <a:pt x="8357" y="10420"/>
                  </a:lnTo>
                  <a:lnTo>
                    <a:pt x="10420" y="8357"/>
                  </a:lnTo>
                  <a:lnTo>
                    <a:pt x="10999" y="6958"/>
                  </a:lnTo>
                  <a:lnTo>
                    <a:pt x="10999" y="4041"/>
                  </a:lnTo>
                  <a:lnTo>
                    <a:pt x="10420" y="2642"/>
                  </a:lnTo>
                  <a:lnTo>
                    <a:pt x="8357" y="579"/>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087" name="Google Shape;1087;p27"/>
            <p:cNvSpPr/>
            <p:nvPr/>
          </p:nvSpPr>
          <p:spPr>
            <a:xfrm>
              <a:off x="3262387" y="967372"/>
              <a:ext cx="11430" cy="11430"/>
            </a:xfrm>
            <a:custGeom>
              <a:avLst/>
              <a:gdLst/>
              <a:ahLst/>
              <a:cxnLst/>
              <a:rect l="l" t="t" r="r" b="b"/>
              <a:pathLst>
                <a:path w="11429" h="11430" extrusionOk="0">
                  <a:moveTo>
                    <a:pt x="5499" y="10999"/>
                  </a:moveTo>
                  <a:lnTo>
                    <a:pt x="6958" y="10999"/>
                  </a:lnTo>
                  <a:lnTo>
                    <a:pt x="8357" y="10420"/>
                  </a:lnTo>
                  <a:lnTo>
                    <a:pt x="9388" y="9388"/>
                  </a:lnTo>
                  <a:lnTo>
                    <a:pt x="10420" y="8357"/>
                  </a:lnTo>
                  <a:lnTo>
                    <a:pt x="10999" y="6958"/>
                  </a:lnTo>
                  <a:lnTo>
                    <a:pt x="10999" y="5499"/>
                  </a:lnTo>
                  <a:lnTo>
                    <a:pt x="10999" y="4041"/>
                  </a:lnTo>
                  <a:lnTo>
                    <a:pt x="10420" y="2642"/>
                  </a:lnTo>
                  <a:lnTo>
                    <a:pt x="9388" y="1610"/>
                  </a:lnTo>
                  <a:lnTo>
                    <a:pt x="8357" y="579"/>
                  </a:lnTo>
                  <a:lnTo>
                    <a:pt x="6958" y="0"/>
                  </a:lnTo>
                  <a:lnTo>
                    <a:pt x="5499" y="0"/>
                  </a:lnTo>
                  <a:lnTo>
                    <a:pt x="4041" y="0"/>
                  </a:lnTo>
                  <a:lnTo>
                    <a:pt x="2642" y="579"/>
                  </a:lnTo>
                  <a:lnTo>
                    <a:pt x="1610" y="1610"/>
                  </a:lnTo>
                  <a:lnTo>
                    <a:pt x="579" y="2642"/>
                  </a:lnTo>
                  <a:lnTo>
                    <a:pt x="0" y="4041"/>
                  </a:lnTo>
                  <a:lnTo>
                    <a:pt x="0" y="5499"/>
                  </a:lnTo>
                  <a:lnTo>
                    <a:pt x="0" y="6958"/>
                  </a:lnTo>
                  <a:lnTo>
                    <a:pt x="579" y="8357"/>
                  </a:lnTo>
                  <a:lnTo>
                    <a:pt x="1610" y="9388"/>
                  </a:lnTo>
                  <a:lnTo>
                    <a:pt x="2642" y="10420"/>
                  </a:lnTo>
                  <a:lnTo>
                    <a:pt x="4041" y="10999"/>
                  </a:lnTo>
                  <a:lnTo>
                    <a:pt x="5499" y="10999"/>
                  </a:lnTo>
                  <a:close/>
                </a:path>
              </a:pathLst>
            </a:custGeom>
            <a:noFill/>
            <a:ln w="127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088" name="Google Shape;1088;p27"/>
            <p:cNvSpPr/>
            <p:nvPr/>
          </p:nvSpPr>
          <p:spPr>
            <a:xfrm>
              <a:off x="2955713" y="1357982"/>
              <a:ext cx="11430" cy="11430"/>
            </a:xfrm>
            <a:custGeom>
              <a:avLst/>
              <a:gdLst/>
              <a:ahLst/>
              <a:cxnLst/>
              <a:rect l="l" t="t" r="r" b="b"/>
              <a:pathLst>
                <a:path w="11430" h="11430" extrusionOk="0">
                  <a:moveTo>
                    <a:pt x="6958" y="0"/>
                  </a:moveTo>
                  <a:lnTo>
                    <a:pt x="4041" y="0"/>
                  </a:lnTo>
                  <a:lnTo>
                    <a:pt x="2642" y="579"/>
                  </a:lnTo>
                  <a:lnTo>
                    <a:pt x="579" y="2642"/>
                  </a:lnTo>
                  <a:lnTo>
                    <a:pt x="0" y="4041"/>
                  </a:lnTo>
                  <a:lnTo>
                    <a:pt x="0" y="6958"/>
                  </a:lnTo>
                  <a:lnTo>
                    <a:pt x="579" y="8357"/>
                  </a:lnTo>
                  <a:lnTo>
                    <a:pt x="2642" y="10420"/>
                  </a:lnTo>
                  <a:lnTo>
                    <a:pt x="4041" y="10999"/>
                  </a:lnTo>
                  <a:lnTo>
                    <a:pt x="6958" y="10999"/>
                  </a:lnTo>
                  <a:lnTo>
                    <a:pt x="8357" y="10420"/>
                  </a:lnTo>
                  <a:lnTo>
                    <a:pt x="10420" y="8357"/>
                  </a:lnTo>
                  <a:lnTo>
                    <a:pt x="10999" y="6958"/>
                  </a:lnTo>
                  <a:lnTo>
                    <a:pt x="10999" y="4041"/>
                  </a:lnTo>
                  <a:lnTo>
                    <a:pt x="10420" y="2642"/>
                  </a:lnTo>
                  <a:lnTo>
                    <a:pt x="8357" y="579"/>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089" name="Google Shape;1089;p27"/>
            <p:cNvSpPr/>
            <p:nvPr/>
          </p:nvSpPr>
          <p:spPr>
            <a:xfrm>
              <a:off x="2955713" y="1357982"/>
              <a:ext cx="11430" cy="11430"/>
            </a:xfrm>
            <a:custGeom>
              <a:avLst/>
              <a:gdLst/>
              <a:ahLst/>
              <a:cxnLst/>
              <a:rect l="l" t="t" r="r" b="b"/>
              <a:pathLst>
                <a:path w="11430" h="11430" extrusionOk="0">
                  <a:moveTo>
                    <a:pt x="5499" y="10999"/>
                  </a:moveTo>
                  <a:lnTo>
                    <a:pt x="6958" y="10999"/>
                  </a:lnTo>
                  <a:lnTo>
                    <a:pt x="8357" y="10420"/>
                  </a:lnTo>
                  <a:lnTo>
                    <a:pt x="9388" y="9388"/>
                  </a:lnTo>
                  <a:lnTo>
                    <a:pt x="10420" y="8357"/>
                  </a:lnTo>
                  <a:lnTo>
                    <a:pt x="10999" y="6958"/>
                  </a:lnTo>
                  <a:lnTo>
                    <a:pt x="10999" y="5499"/>
                  </a:lnTo>
                  <a:lnTo>
                    <a:pt x="10999" y="4041"/>
                  </a:lnTo>
                  <a:lnTo>
                    <a:pt x="10420" y="2642"/>
                  </a:lnTo>
                  <a:lnTo>
                    <a:pt x="9388" y="1610"/>
                  </a:lnTo>
                  <a:lnTo>
                    <a:pt x="8357" y="579"/>
                  </a:lnTo>
                  <a:lnTo>
                    <a:pt x="6958" y="0"/>
                  </a:lnTo>
                  <a:lnTo>
                    <a:pt x="5499" y="0"/>
                  </a:lnTo>
                  <a:lnTo>
                    <a:pt x="4041" y="0"/>
                  </a:lnTo>
                  <a:lnTo>
                    <a:pt x="2642" y="579"/>
                  </a:lnTo>
                  <a:lnTo>
                    <a:pt x="1610" y="1610"/>
                  </a:lnTo>
                  <a:lnTo>
                    <a:pt x="579" y="2642"/>
                  </a:lnTo>
                  <a:lnTo>
                    <a:pt x="0" y="4041"/>
                  </a:lnTo>
                  <a:lnTo>
                    <a:pt x="0" y="5499"/>
                  </a:lnTo>
                  <a:lnTo>
                    <a:pt x="0" y="6958"/>
                  </a:lnTo>
                  <a:lnTo>
                    <a:pt x="579" y="8357"/>
                  </a:lnTo>
                  <a:lnTo>
                    <a:pt x="1610" y="9388"/>
                  </a:lnTo>
                  <a:lnTo>
                    <a:pt x="2642" y="10420"/>
                  </a:lnTo>
                  <a:lnTo>
                    <a:pt x="4041" y="10999"/>
                  </a:lnTo>
                  <a:lnTo>
                    <a:pt x="5499" y="10999"/>
                  </a:lnTo>
                  <a:close/>
                </a:path>
              </a:pathLst>
            </a:custGeom>
            <a:noFill/>
            <a:ln w="127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090" name="Google Shape;1090;p27"/>
            <p:cNvSpPr/>
            <p:nvPr/>
          </p:nvSpPr>
          <p:spPr>
            <a:xfrm>
              <a:off x="2905295" y="1511658"/>
              <a:ext cx="11430" cy="6985"/>
            </a:xfrm>
            <a:custGeom>
              <a:avLst/>
              <a:gdLst/>
              <a:ahLst/>
              <a:cxnLst/>
              <a:rect l="l" t="t" r="r" b="b"/>
              <a:pathLst>
                <a:path w="11430" h="6984" extrusionOk="0">
                  <a:moveTo>
                    <a:pt x="6958" y="0"/>
                  </a:moveTo>
                  <a:lnTo>
                    <a:pt x="4041" y="0"/>
                  </a:lnTo>
                  <a:lnTo>
                    <a:pt x="2642" y="579"/>
                  </a:lnTo>
                  <a:lnTo>
                    <a:pt x="579" y="2642"/>
                  </a:lnTo>
                  <a:lnTo>
                    <a:pt x="0" y="4041"/>
                  </a:lnTo>
                  <a:lnTo>
                    <a:pt x="0" y="6733"/>
                  </a:lnTo>
                  <a:lnTo>
                    <a:pt x="10999" y="6733"/>
                  </a:lnTo>
                  <a:lnTo>
                    <a:pt x="10999" y="4041"/>
                  </a:lnTo>
                  <a:lnTo>
                    <a:pt x="10420" y="2642"/>
                  </a:lnTo>
                  <a:lnTo>
                    <a:pt x="8357" y="579"/>
                  </a:lnTo>
                  <a:lnTo>
                    <a:pt x="6958" y="0"/>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091" name="Google Shape;1091;p27"/>
            <p:cNvSpPr/>
            <p:nvPr/>
          </p:nvSpPr>
          <p:spPr>
            <a:xfrm>
              <a:off x="2905295" y="1511658"/>
              <a:ext cx="11430" cy="6985"/>
            </a:xfrm>
            <a:custGeom>
              <a:avLst/>
              <a:gdLst/>
              <a:ahLst/>
              <a:cxnLst/>
              <a:rect l="l" t="t" r="r" b="b"/>
              <a:pathLst>
                <a:path w="11430" h="6984" extrusionOk="0">
                  <a:moveTo>
                    <a:pt x="10999" y="6733"/>
                  </a:moveTo>
                  <a:lnTo>
                    <a:pt x="10999" y="5499"/>
                  </a:lnTo>
                  <a:lnTo>
                    <a:pt x="10999" y="4041"/>
                  </a:lnTo>
                  <a:lnTo>
                    <a:pt x="10420" y="2642"/>
                  </a:lnTo>
                  <a:lnTo>
                    <a:pt x="9388" y="1610"/>
                  </a:lnTo>
                  <a:lnTo>
                    <a:pt x="8357" y="579"/>
                  </a:lnTo>
                  <a:lnTo>
                    <a:pt x="6958" y="0"/>
                  </a:lnTo>
                  <a:lnTo>
                    <a:pt x="5499" y="0"/>
                  </a:lnTo>
                  <a:lnTo>
                    <a:pt x="4041" y="0"/>
                  </a:lnTo>
                  <a:lnTo>
                    <a:pt x="2642" y="579"/>
                  </a:lnTo>
                  <a:lnTo>
                    <a:pt x="1610" y="1610"/>
                  </a:lnTo>
                  <a:lnTo>
                    <a:pt x="579" y="2642"/>
                  </a:lnTo>
                  <a:lnTo>
                    <a:pt x="0" y="4041"/>
                  </a:lnTo>
                  <a:lnTo>
                    <a:pt x="0" y="5499"/>
                  </a:lnTo>
                  <a:lnTo>
                    <a:pt x="0" y="6733"/>
                  </a:lnTo>
                  <a:lnTo>
                    <a:pt x="10999" y="6733"/>
                  </a:lnTo>
                </a:path>
              </a:pathLst>
            </a:custGeom>
            <a:noFill/>
            <a:ln w="127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092" name="Google Shape;1092;p27"/>
            <p:cNvSpPr/>
            <p:nvPr/>
          </p:nvSpPr>
          <p:spPr>
            <a:xfrm>
              <a:off x="3524453" y="1428912"/>
              <a:ext cx="11430" cy="11430"/>
            </a:xfrm>
            <a:custGeom>
              <a:avLst/>
              <a:gdLst/>
              <a:ahLst/>
              <a:cxnLst/>
              <a:rect l="l" t="t" r="r" b="b"/>
              <a:pathLst>
                <a:path w="11429" h="11430" extrusionOk="0">
                  <a:moveTo>
                    <a:pt x="6958" y="0"/>
                  </a:moveTo>
                  <a:lnTo>
                    <a:pt x="4041" y="0"/>
                  </a:lnTo>
                  <a:lnTo>
                    <a:pt x="2642" y="579"/>
                  </a:lnTo>
                  <a:lnTo>
                    <a:pt x="579" y="2642"/>
                  </a:lnTo>
                  <a:lnTo>
                    <a:pt x="0" y="4041"/>
                  </a:lnTo>
                  <a:lnTo>
                    <a:pt x="0" y="6958"/>
                  </a:lnTo>
                  <a:lnTo>
                    <a:pt x="579" y="8357"/>
                  </a:lnTo>
                  <a:lnTo>
                    <a:pt x="2642" y="10420"/>
                  </a:lnTo>
                  <a:lnTo>
                    <a:pt x="4041" y="10999"/>
                  </a:lnTo>
                  <a:lnTo>
                    <a:pt x="6958" y="10999"/>
                  </a:lnTo>
                  <a:lnTo>
                    <a:pt x="8357" y="10420"/>
                  </a:lnTo>
                  <a:lnTo>
                    <a:pt x="10420" y="8357"/>
                  </a:lnTo>
                  <a:lnTo>
                    <a:pt x="10999" y="6958"/>
                  </a:lnTo>
                  <a:lnTo>
                    <a:pt x="10999" y="4041"/>
                  </a:lnTo>
                  <a:lnTo>
                    <a:pt x="10420" y="2642"/>
                  </a:lnTo>
                  <a:lnTo>
                    <a:pt x="8357" y="579"/>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093" name="Google Shape;1093;p27"/>
            <p:cNvSpPr/>
            <p:nvPr/>
          </p:nvSpPr>
          <p:spPr>
            <a:xfrm>
              <a:off x="3524453" y="1428912"/>
              <a:ext cx="11430" cy="11430"/>
            </a:xfrm>
            <a:custGeom>
              <a:avLst/>
              <a:gdLst/>
              <a:ahLst/>
              <a:cxnLst/>
              <a:rect l="l" t="t" r="r" b="b"/>
              <a:pathLst>
                <a:path w="11429" h="11430" extrusionOk="0">
                  <a:moveTo>
                    <a:pt x="5499" y="10999"/>
                  </a:moveTo>
                  <a:lnTo>
                    <a:pt x="6958" y="10999"/>
                  </a:lnTo>
                  <a:lnTo>
                    <a:pt x="8357" y="10420"/>
                  </a:lnTo>
                  <a:lnTo>
                    <a:pt x="9388" y="9388"/>
                  </a:lnTo>
                  <a:lnTo>
                    <a:pt x="10420" y="8357"/>
                  </a:lnTo>
                  <a:lnTo>
                    <a:pt x="10999" y="6958"/>
                  </a:lnTo>
                  <a:lnTo>
                    <a:pt x="10999" y="5499"/>
                  </a:lnTo>
                  <a:lnTo>
                    <a:pt x="10999" y="4041"/>
                  </a:lnTo>
                  <a:lnTo>
                    <a:pt x="10420" y="2642"/>
                  </a:lnTo>
                  <a:lnTo>
                    <a:pt x="9388" y="1610"/>
                  </a:lnTo>
                  <a:lnTo>
                    <a:pt x="8357" y="579"/>
                  </a:lnTo>
                  <a:lnTo>
                    <a:pt x="6958" y="0"/>
                  </a:lnTo>
                  <a:lnTo>
                    <a:pt x="5499" y="0"/>
                  </a:lnTo>
                  <a:lnTo>
                    <a:pt x="4041" y="0"/>
                  </a:lnTo>
                  <a:lnTo>
                    <a:pt x="2642" y="579"/>
                  </a:lnTo>
                  <a:lnTo>
                    <a:pt x="1610" y="1610"/>
                  </a:lnTo>
                  <a:lnTo>
                    <a:pt x="579" y="2642"/>
                  </a:lnTo>
                  <a:lnTo>
                    <a:pt x="0" y="4041"/>
                  </a:lnTo>
                  <a:lnTo>
                    <a:pt x="0" y="5499"/>
                  </a:lnTo>
                  <a:lnTo>
                    <a:pt x="0" y="6958"/>
                  </a:lnTo>
                  <a:lnTo>
                    <a:pt x="579" y="8357"/>
                  </a:lnTo>
                  <a:lnTo>
                    <a:pt x="1610" y="9388"/>
                  </a:lnTo>
                  <a:lnTo>
                    <a:pt x="2642" y="10420"/>
                  </a:lnTo>
                  <a:lnTo>
                    <a:pt x="4041" y="10999"/>
                  </a:lnTo>
                  <a:lnTo>
                    <a:pt x="5499" y="10999"/>
                  </a:lnTo>
                  <a:close/>
                </a:path>
              </a:pathLst>
            </a:custGeom>
            <a:noFill/>
            <a:ln w="127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094" name="Google Shape;1094;p27"/>
            <p:cNvSpPr/>
            <p:nvPr/>
          </p:nvSpPr>
          <p:spPr>
            <a:xfrm>
              <a:off x="3895939" y="1409828"/>
              <a:ext cx="11430" cy="11430"/>
            </a:xfrm>
            <a:custGeom>
              <a:avLst/>
              <a:gdLst/>
              <a:ahLst/>
              <a:cxnLst/>
              <a:rect l="l" t="t" r="r" b="b"/>
              <a:pathLst>
                <a:path w="11429" h="11430" extrusionOk="0">
                  <a:moveTo>
                    <a:pt x="6958" y="0"/>
                  </a:moveTo>
                  <a:lnTo>
                    <a:pt x="4041" y="0"/>
                  </a:lnTo>
                  <a:lnTo>
                    <a:pt x="2642" y="579"/>
                  </a:lnTo>
                  <a:lnTo>
                    <a:pt x="579" y="2642"/>
                  </a:lnTo>
                  <a:lnTo>
                    <a:pt x="0" y="4041"/>
                  </a:lnTo>
                  <a:lnTo>
                    <a:pt x="0" y="6958"/>
                  </a:lnTo>
                  <a:lnTo>
                    <a:pt x="579" y="8357"/>
                  </a:lnTo>
                  <a:lnTo>
                    <a:pt x="2642" y="10420"/>
                  </a:lnTo>
                  <a:lnTo>
                    <a:pt x="4041" y="10999"/>
                  </a:lnTo>
                  <a:lnTo>
                    <a:pt x="6958" y="10999"/>
                  </a:lnTo>
                  <a:lnTo>
                    <a:pt x="8357" y="10420"/>
                  </a:lnTo>
                  <a:lnTo>
                    <a:pt x="10420" y="8357"/>
                  </a:lnTo>
                  <a:lnTo>
                    <a:pt x="10999" y="6958"/>
                  </a:lnTo>
                  <a:lnTo>
                    <a:pt x="10999" y="4041"/>
                  </a:lnTo>
                  <a:lnTo>
                    <a:pt x="10420" y="2642"/>
                  </a:lnTo>
                  <a:lnTo>
                    <a:pt x="8357" y="579"/>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095" name="Google Shape;1095;p27"/>
            <p:cNvSpPr/>
            <p:nvPr/>
          </p:nvSpPr>
          <p:spPr>
            <a:xfrm>
              <a:off x="3895939" y="1409828"/>
              <a:ext cx="11430" cy="11430"/>
            </a:xfrm>
            <a:custGeom>
              <a:avLst/>
              <a:gdLst/>
              <a:ahLst/>
              <a:cxnLst/>
              <a:rect l="l" t="t" r="r" b="b"/>
              <a:pathLst>
                <a:path w="11429" h="11430" extrusionOk="0">
                  <a:moveTo>
                    <a:pt x="5499" y="10999"/>
                  </a:moveTo>
                  <a:lnTo>
                    <a:pt x="6958" y="10999"/>
                  </a:lnTo>
                  <a:lnTo>
                    <a:pt x="8357" y="10420"/>
                  </a:lnTo>
                  <a:lnTo>
                    <a:pt x="9388" y="9388"/>
                  </a:lnTo>
                  <a:lnTo>
                    <a:pt x="10420" y="8357"/>
                  </a:lnTo>
                  <a:lnTo>
                    <a:pt x="10999" y="6958"/>
                  </a:lnTo>
                  <a:lnTo>
                    <a:pt x="10999" y="5499"/>
                  </a:lnTo>
                  <a:lnTo>
                    <a:pt x="10999" y="4041"/>
                  </a:lnTo>
                  <a:lnTo>
                    <a:pt x="10420" y="2642"/>
                  </a:lnTo>
                  <a:lnTo>
                    <a:pt x="9388" y="1610"/>
                  </a:lnTo>
                  <a:lnTo>
                    <a:pt x="8357" y="579"/>
                  </a:lnTo>
                  <a:lnTo>
                    <a:pt x="6958" y="0"/>
                  </a:lnTo>
                  <a:lnTo>
                    <a:pt x="5499" y="0"/>
                  </a:lnTo>
                  <a:lnTo>
                    <a:pt x="4041" y="0"/>
                  </a:lnTo>
                  <a:lnTo>
                    <a:pt x="2642" y="579"/>
                  </a:lnTo>
                  <a:lnTo>
                    <a:pt x="1610" y="1610"/>
                  </a:lnTo>
                  <a:lnTo>
                    <a:pt x="579" y="2642"/>
                  </a:lnTo>
                  <a:lnTo>
                    <a:pt x="0" y="4041"/>
                  </a:lnTo>
                  <a:lnTo>
                    <a:pt x="0" y="5499"/>
                  </a:lnTo>
                  <a:lnTo>
                    <a:pt x="0" y="6958"/>
                  </a:lnTo>
                  <a:lnTo>
                    <a:pt x="579" y="8357"/>
                  </a:lnTo>
                  <a:lnTo>
                    <a:pt x="1610" y="9388"/>
                  </a:lnTo>
                  <a:lnTo>
                    <a:pt x="2642" y="10420"/>
                  </a:lnTo>
                  <a:lnTo>
                    <a:pt x="4041" y="10999"/>
                  </a:lnTo>
                  <a:lnTo>
                    <a:pt x="5499" y="10999"/>
                  </a:lnTo>
                  <a:close/>
                </a:path>
              </a:pathLst>
            </a:custGeom>
            <a:noFill/>
            <a:ln w="127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096" name="Google Shape;1096;p27"/>
            <p:cNvSpPr/>
            <p:nvPr/>
          </p:nvSpPr>
          <p:spPr>
            <a:xfrm>
              <a:off x="3853502" y="1125861"/>
              <a:ext cx="11430" cy="11430"/>
            </a:xfrm>
            <a:custGeom>
              <a:avLst/>
              <a:gdLst/>
              <a:ahLst/>
              <a:cxnLst/>
              <a:rect l="l" t="t" r="r" b="b"/>
              <a:pathLst>
                <a:path w="11429" h="11430" extrusionOk="0">
                  <a:moveTo>
                    <a:pt x="6958" y="0"/>
                  </a:moveTo>
                  <a:lnTo>
                    <a:pt x="4041" y="0"/>
                  </a:lnTo>
                  <a:lnTo>
                    <a:pt x="2642" y="579"/>
                  </a:lnTo>
                  <a:lnTo>
                    <a:pt x="579" y="2642"/>
                  </a:lnTo>
                  <a:lnTo>
                    <a:pt x="0" y="4041"/>
                  </a:lnTo>
                  <a:lnTo>
                    <a:pt x="0" y="6958"/>
                  </a:lnTo>
                  <a:lnTo>
                    <a:pt x="579" y="8357"/>
                  </a:lnTo>
                  <a:lnTo>
                    <a:pt x="2642" y="10420"/>
                  </a:lnTo>
                  <a:lnTo>
                    <a:pt x="4041" y="10999"/>
                  </a:lnTo>
                  <a:lnTo>
                    <a:pt x="6958" y="10999"/>
                  </a:lnTo>
                  <a:lnTo>
                    <a:pt x="8357" y="10420"/>
                  </a:lnTo>
                  <a:lnTo>
                    <a:pt x="10420" y="8357"/>
                  </a:lnTo>
                  <a:lnTo>
                    <a:pt x="10999" y="6958"/>
                  </a:lnTo>
                  <a:lnTo>
                    <a:pt x="10999" y="4041"/>
                  </a:lnTo>
                  <a:lnTo>
                    <a:pt x="10420" y="2642"/>
                  </a:lnTo>
                  <a:lnTo>
                    <a:pt x="8357" y="579"/>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097" name="Google Shape;1097;p27"/>
            <p:cNvSpPr/>
            <p:nvPr/>
          </p:nvSpPr>
          <p:spPr>
            <a:xfrm>
              <a:off x="3853502" y="1125861"/>
              <a:ext cx="11430" cy="11430"/>
            </a:xfrm>
            <a:custGeom>
              <a:avLst/>
              <a:gdLst/>
              <a:ahLst/>
              <a:cxnLst/>
              <a:rect l="l" t="t" r="r" b="b"/>
              <a:pathLst>
                <a:path w="11429" h="11430" extrusionOk="0">
                  <a:moveTo>
                    <a:pt x="5499" y="10999"/>
                  </a:moveTo>
                  <a:lnTo>
                    <a:pt x="6958" y="10999"/>
                  </a:lnTo>
                  <a:lnTo>
                    <a:pt x="8357" y="10420"/>
                  </a:lnTo>
                  <a:lnTo>
                    <a:pt x="9388" y="9388"/>
                  </a:lnTo>
                  <a:lnTo>
                    <a:pt x="10420" y="8357"/>
                  </a:lnTo>
                  <a:lnTo>
                    <a:pt x="10999" y="6958"/>
                  </a:lnTo>
                  <a:lnTo>
                    <a:pt x="10999" y="5499"/>
                  </a:lnTo>
                  <a:lnTo>
                    <a:pt x="10999" y="4041"/>
                  </a:lnTo>
                  <a:lnTo>
                    <a:pt x="10420" y="2642"/>
                  </a:lnTo>
                  <a:lnTo>
                    <a:pt x="9388" y="1610"/>
                  </a:lnTo>
                  <a:lnTo>
                    <a:pt x="8357" y="579"/>
                  </a:lnTo>
                  <a:lnTo>
                    <a:pt x="6958" y="0"/>
                  </a:lnTo>
                  <a:lnTo>
                    <a:pt x="5499" y="0"/>
                  </a:lnTo>
                  <a:lnTo>
                    <a:pt x="4041" y="0"/>
                  </a:lnTo>
                  <a:lnTo>
                    <a:pt x="2642" y="579"/>
                  </a:lnTo>
                  <a:lnTo>
                    <a:pt x="1610" y="1610"/>
                  </a:lnTo>
                  <a:lnTo>
                    <a:pt x="579" y="2642"/>
                  </a:lnTo>
                  <a:lnTo>
                    <a:pt x="0" y="4041"/>
                  </a:lnTo>
                  <a:lnTo>
                    <a:pt x="0" y="5499"/>
                  </a:lnTo>
                  <a:lnTo>
                    <a:pt x="0" y="6958"/>
                  </a:lnTo>
                  <a:lnTo>
                    <a:pt x="579" y="8357"/>
                  </a:lnTo>
                  <a:lnTo>
                    <a:pt x="1610" y="9388"/>
                  </a:lnTo>
                  <a:lnTo>
                    <a:pt x="2642" y="10420"/>
                  </a:lnTo>
                  <a:lnTo>
                    <a:pt x="4041" y="10999"/>
                  </a:lnTo>
                  <a:lnTo>
                    <a:pt x="5499" y="10999"/>
                  </a:lnTo>
                  <a:close/>
                </a:path>
              </a:pathLst>
            </a:custGeom>
            <a:noFill/>
            <a:ln w="127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098" name="Google Shape;1098;p27"/>
            <p:cNvSpPr/>
            <p:nvPr/>
          </p:nvSpPr>
          <p:spPr>
            <a:xfrm>
              <a:off x="3296517" y="944336"/>
              <a:ext cx="11430" cy="11430"/>
            </a:xfrm>
            <a:custGeom>
              <a:avLst/>
              <a:gdLst/>
              <a:ahLst/>
              <a:cxnLst/>
              <a:rect l="l" t="t" r="r" b="b"/>
              <a:pathLst>
                <a:path w="11429" h="11430" extrusionOk="0">
                  <a:moveTo>
                    <a:pt x="6958" y="0"/>
                  </a:moveTo>
                  <a:lnTo>
                    <a:pt x="4041" y="0"/>
                  </a:lnTo>
                  <a:lnTo>
                    <a:pt x="2642" y="579"/>
                  </a:lnTo>
                  <a:lnTo>
                    <a:pt x="579" y="2642"/>
                  </a:lnTo>
                  <a:lnTo>
                    <a:pt x="0" y="4041"/>
                  </a:lnTo>
                  <a:lnTo>
                    <a:pt x="0" y="6958"/>
                  </a:lnTo>
                  <a:lnTo>
                    <a:pt x="579" y="8357"/>
                  </a:lnTo>
                  <a:lnTo>
                    <a:pt x="2642" y="10420"/>
                  </a:lnTo>
                  <a:lnTo>
                    <a:pt x="4041" y="10999"/>
                  </a:lnTo>
                  <a:lnTo>
                    <a:pt x="6958" y="10999"/>
                  </a:lnTo>
                  <a:lnTo>
                    <a:pt x="8357" y="10420"/>
                  </a:lnTo>
                  <a:lnTo>
                    <a:pt x="10420" y="8357"/>
                  </a:lnTo>
                  <a:lnTo>
                    <a:pt x="10999" y="6958"/>
                  </a:lnTo>
                  <a:lnTo>
                    <a:pt x="10999" y="4041"/>
                  </a:lnTo>
                  <a:lnTo>
                    <a:pt x="10420" y="2642"/>
                  </a:lnTo>
                  <a:lnTo>
                    <a:pt x="8357" y="579"/>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099" name="Google Shape;1099;p27"/>
            <p:cNvSpPr/>
            <p:nvPr/>
          </p:nvSpPr>
          <p:spPr>
            <a:xfrm>
              <a:off x="3296517" y="944336"/>
              <a:ext cx="11430" cy="11430"/>
            </a:xfrm>
            <a:custGeom>
              <a:avLst/>
              <a:gdLst/>
              <a:ahLst/>
              <a:cxnLst/>
              <a:rect l="l" t="t" r="r" b="b"/>
              <a:pathLst>
                <a:path w="11429" h="11430" extrusionOk="0">
                  <a:moveTo>
                    <a:pt x="5499" y="10999"/>
                  </a:moveTo>
                  <a:lnTo>
                    <a:pt x="6958" y="10999"/>
                  </a:lnTo>
                  <a:lnTo>
                    <a:pt x="8357" y="10420"/>
                  </a:lnTo>
                  <a:lnTo>
                    <a:pt x="9388" y="9388"/>
                  </a:lnTo>
                  <a:lnTo>
                    <a:pt x="10420" y="8357"/>
                  </a:lnTo>
                  <a:lnTo>
                    <a:pt x="10999" y="6958"/>
                  </a:lnTo>
                  <a:lnTo>
                    <a:pt x="10999" y="5499"/>
                  </a:lnTo>
                  <a:lnTo>
                    <a:pt x="10999" y="4041"/>
                  </a:lnTo>
                  <a:lnTo>
                    <a:pt x="10420" y="2642"/>
                  </a:lnTo>
                  <a:lnTo>
                    <a:pt x="9388" y="1610"/>
                  </a:lnTo>
                  <a:lnTo>
                    <a:pt x="8357" y="579"/>
                  </a:lnTo>
                  <a:lnTo>
                    <a:pt x="6958" y="0"/>
                  </a:lnTo>
                  <a:lnTo>
                    <a:pt x="5499" y="0"/>
                  </a:lnTo>
                  <a:lnTo>
                    <a:pt x="4041" y="0"/>
                  </a:lnTo>
                  <a:lnTo>
                    <a:pt x="2642" y="579"/>
                  </a:lnTo>
                  <a:lnTo>
                    <a:pt x="1610" y="1610"/>
                  </a:lnTo>
                  <a:lnTo>
                    <a:pt x="579" y="2642"/>
                  </a:lnTo>
                  <a:lnTo>
                    <a:pt x="0" y="4041"/>
                  </a:lnTo>
                  <a:lnTo>
                    <a:pt x="0" y="5499"/>
                  </a:lnTo>
                  <a:lnTo>
                    <a:pt x="0" y="6958"/>
                  </a:lnTo>
                  <a:lnTo>
                    <a:pt x="579" y="8357"/>
                  </a:lnTo>
                  <a:lnTo>
                    <a:pt x="1610" y="9388"/>
                  </a:lnTo>
                  <a:lnTo>
                    <a:pt x="2642" y="10420"/>
                  </a:lnTo>
                  <a:lnTo>
                    <a:pt x="4041" y="10999"/>
                  </a:lnTo>
                  <a:lnTo>
                    <a:pt x="5499" y="10999"/>
                  </a:lnTo>
                  <a:close/>
                </a:path>
              </a:pathLst>
            </a:custGeom>
            <a:noFill/>
            <a:ln w="127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100" name="Google Shape;1100;p27"/>
            <p:cNvSpPr/>
            <p:nvPr/>
          </p:nvSpPr>
          <p:spPr>
            <a:xfrm>
              <a:off x="3250404" y="1070522"/>
              <a:ext cx="11430" cy="11430"/>
            </a:xfrm>
            <a:custGeom>
              <a:avLst/>
              <a:gdLst/>
              <a:ahLst/>
              <a:cxnLst/>
              <a:rect l="l" t="t" r="r" b="b"/>
              <a:pathLst>
                <a:path w="11429" h="11430" extrusionOk="0">
                  <a:moveTo>
                    <a:pt x="6958" y="0"/>
                  </a:moveTo>
                  <a:lnTo>
                    <a:pt x="4041" y="0"/>
                  </a:lnTo>
                  <a:lnTo>
                    <a:pt x="2642" y="579"/>
                  </a:lnTo>
                  <a:lnTo>
                    <a:pt x="579" y="2642"/>
                  </a:lnTo>
                  <a:lnTo>
                    <a:pt x="0" y="4041"/>
                  </a:lnTo>
                  <a:lnTo>
                    <a:pt x="0" y="6958"/>
                  </a:lnTo>
                  <a:lnTo>
                    <a:pt x="579" y="8357"/>
                  </a:lnTo>
                  <a:lnTo>
                    <a:pt x="2642" y="10420"/>
                  </a:lnTo>
                  <a:lnTo>
                    <a:pt x="4041" y="10999"/>
                  </a:lnTo>
                  <a:lnTo>
                    <a:pt x="6958" y="10999"/>
                  </a:lnTo>
                  <a:lnTo>
                    <a:pt x="8357" y="10420"/>
                  </a:lnTo>
                  <a:lnTo>
                    <a:pt x="10420" y="8357"/>
                  </a:lnTo>
                  <a:lnTo>
                    <a:pt x="10999" y="6958"/>
                  </a:lnTo>
                  <a:lnTo>
                    <a:pt x="10999" y="4041"/>
                  </a:lnTo>
                  <a:lnTo>
                    <a:pt x="10420" y="2642"/>
                  </a:lnTo>
                  <a:lnTo>
                    <a:pt x="8357" y="579"/>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101" name="Google Shape;1101;p27"/>
            <p:cNvSpPr/>
            <p:nvPr/>
          </p:nvSpPr>
          <p:spPr>
            <a:xfrm>
              <a:off x="3250404" y="1070522"/>
              <a:ext cx="11430" cy="11430"/>
            </a:xfrm>
            <a:custGeom>
              <a:avLst/>
              <a:gdLst/>
              <a:ahLst/>
              <a:cxnLst/>
              <a:rect l="l" t="t" r="r" b="b"/>
              <a:pathLst>
                <a:path w="11429" h="11430" extrusionOk="0">
                  <a:moveTo>
                    <a:pt x="5499" y="10999"/>
                  </a:moveTo>
                  <a:lnTo>
                    <a:pt x="6958" y="10999"/>
                  </a:lnTo>
                  <a:lnTo>
                    <a:pt x="8357" y="10420"/>
                  </a:lnTo>
                  <a:lnTo>
                    <a:pt x="9388" y="9388"/>
                  </a:lnTo>
                  <a:lnTo>
                    <a:pt x="10420" y="8357"/>
                  </a:lnTo>
                  <a:lnTo>
                    <a:pt x="10999" y="6958"/>
                  </a:lnTo>
                  <a:lnTo>
                    <a:pt x="10999" y="5499"/>
                  </a:lnTo>
                  <a:lnTo>
                    <a:pt x="10999" y="4041"/>
                  </a:lnTo>
                  <a:lnTo>
                    <a:pt x="10420" y="2642"/>
                  </a:lnTo>
                  <a:lnTo>
                    <a:pt x="9388" y="1610"/>
                  </a:lnTo>
                  <a:lnTo>
                    <a:pt x="8357" y="579"/>
                  </a:lnTo>
                  <a:lnTo>
                    <a:pt x="6958" y="0"/>
                  </a:lnTo>
                  <a:lnTo>
                    <a:pt x="5499" y="0"/>
                  </a:lnTo>
                  <a:lnTo>
                    <a:pt x="4041" y="0"/>
                  </a:lnTo>
                  <a:lnTo>
                    <a:pt x="2642" y="579"/>
                  </a:lnTo>
                  <a:lnTo>
                    <a:pt x="1610" y="1610"/>
                  </a:lnTo>
                  <a:lnTo>
                    <a:pt x="579" y="2642"/>
                  </a:lnTo>
                  <a:lnTo>
                    <a:pt x="0" y="4041"/>
                  </a:lnTo>
                  <a:lnTo>
                    <a:pt x="0" y="5499"/>
                  </a:lnTo>
                  <a:lnTo>
                    <a:pt x="0" y="6958"/>
                  </a:lnTo>
                  <a:lnTo>
                    <a:pt x="579" y="8357"/>
                  </a:lnTo>
                  <a:lnTo>
                    <a:pt x="1610" y="9388"/>
                  </a:lnTo>
                  <a:lnTo>
                    <a:pt x="2642" y="10420"/>
                  </a:lnTo>
                  <a:lnTo>
                    <a:pt x="4041" y="10999"/>
                  </a:lnTo>
                  <a:lnTo>
                    <a:pt x="5499" y="10999"/>
                  </a:lnTo>
                  <a:close/>
                </a:path>
              </a:pathLst>
            </a:custGeom>
            <a:noFill/>
            <a:ln w="127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102" name="Google Shape;1102;p27"/>
            <p:cNvSpPr/>
            <p:nvPr/>
          </p:nvSpPr>
          <p:spPr>
            <a:xfrm>
              <a:off x="3987205" y="1403763"/>
              <a:ext cx="11430" cy="11430"/>
            </a:xfrm>
            <a:custGeom>
              <a:avLst/>
              <a:gdLst/>
              <a:ahLst/>
              <a:cxnLst/>
              <a:rect l="l" t="t" r="r" b="b"/>
              <a:pathLst>
                <a:path w="11429" h="11430" extrusionOk="0">
                  <a:moveTo>
                    <a:pt x="6958" y="0"/>
                  </a:moveTo>
                  <a:lnTo>
                    <a:pt x="4041" y="0"/>
                  </a:lnTo>
                  <a:lnTo>
                    <a:pt x="2642" y="579"/>
                  </a:lnTo>
                  <a:lnTo>
                    <a:pt x="579" y="2642"/>
                  </a:lnTo>
                  <a:lnTo>
                    <a:pt x="0" y="4041"/>
                  </a:lnTo>
                  <a:lnTo>
                    <a:pt x="0" y="6958"/>
                  </a:lnTo>
                  <a:lnTo>
                    <a:pt x="579" y="8357"/>
                  </a:lnTo>
                  <a:lnTo>
                    <a:pt x="2642" y="10420"/>
                  </a:lnTo>
                  <a:lnTo>
                    <a:pt x="4041" y="10999"/>
                  </a:lnTo>
                  <a:lnTo>
                    <a:pt x="6958" y="10999"/>
                  </a:lnTo>
                  <a:lnTo>
                    <a:pt x="8357" y="10420"/>
                  </a:lnTo>
                  <a:lnTo>
                    <a:pt x="10420" y="8357"/>
                  </a:lnTo>
                  <a:lnTo>
                    <a:pt x="10999" y="6958"/>
                  </a:lnTo>
                  <a:lnTo>
                    <a:pt x="10999" y="4041"/>
                  </a:lnTo>
                  <a:lnTo>
                    <a:pt x="10420" y="2642"/>
                  </a:lnTo>
                  <a:lnTo>
                    <a:pt x="8357" y="579"/>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103" name="Google Shape;1103;p27"/>
            <p:cNvSpPr/>
            <p:nvPr/>
          </p:nvSpPr>
          <p:spPr>
            <a:xfrm>
              <a:off x="3987205" y="1403763"/>
              <a:ext cx="11430" cy="11430"/>
            </a:xfrm>
            <a:custGeom>
              <a:avLst/>
              <a:gdLst/>
              <a:ahLst/>
              <a:cxnLst/>
              <a:rect l="l" t="t" r="r" b="b"/>
              <a:pathLst>
                <a:path w="11429" h="11430" extrusionOk="0">
                  <a:moveTo>
                    <a:pt x="5499" y="10999"/>
                  </a:moveTo>
                  <a:lnTo>
                    <a:pt x="6958" y="10999"/>
                  </a:lnTo>
                  <a:lnTo>
                    <a:pt x="8357" y="10420"/>
                  </a:lnTo>
                  <a:lnTo>
                    <a:pt x="9388" y="9388"/>
                  </a:lnTo>
                  <a:lnTo>
                    <a:pt x="10420" y="8357"/>
                  </a:lnTo>
                  <a:lnTo>
                    <a:pt x="10999" y="6958"/>
                  </a:lnTo>
                  <a:lnTo>
                    <a:pt x="10999" y="5499"/>
                  </a:lnTo>
                  <a:lnTo>
                    <a:pt x="10999" y="4041"/>
                  </a:lnTo>
                  <a:lnTo>
                    <a:pt x="10420" y="2642"/>
                  </a:lnTo>
                  <a:lnTo>
                    <a:pt x="9388" y="1610"/>
                  </a:lnTo>
                  <a:lnTo>
                    <a:pt x="8357" y="579"/>
                  </a:lnTo>
                  <a:lnTo>
                    <a:pt x="6958" y="0"/>
                  </a:lnTo>
                  <a:lnTo>
                    <a:pt x="5499" y="0"/>
                  </a:lnTo>
                  <a:lnTo>
                    <a:pt x="4041" y="0"/>
                  </a:lnTo>
                  <a:lnTo>
                    <a:pt x="2642" y="579"/>
                  </a:lnTo>
                  <a:lnTo>
                    <a:pt x="1610" y="1610"/>
                  </a:lnTo>
                  <a:lnTo>
                    <a:pt x="579" y="2642"/>
                  </a:lnTo>
                  <a:lnTo>
                    <a:pt x="0" y="4041"/>
                  </a:lnTo>
                  <a:lnTo>
                    <a:pt x="0" y="5499"/>
                  </a:lnTo>
                  <a:lnTo>
                    <a:pt x="0" y="6958"/>
                  </a:lnTo>
                  <a:lnTo>
                    <a:pt x="579" y="8357"/>
                  </a:lnTo>
                  <a:lnTo>
                    <a:pt x="1610" y="9388"/>
                  </a:lnTo>
                  <a:lnTo>
                    <a:pt x="2642" y="10420"/>
                  </a:lnTo>
                  <a:lnTo>
                    <a:pt x="4041" y="10999"/>
                  </a:lnTo>
                  <a:lnTo>
                    <a:pt x="5499" y="10999"/>
                  </a:lnTo>
                  <a:close/>
                </a:path>
              </a:pathLst>
            </a:custGeom>
            <a:noFill/>
            <a:ln w="127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104" name="Google Shape;1104;p27"/>
            <p:cNvSpPr/>
            <p:nvPr/>
          </p:nvSpPr>
          <p:spPr>
            <a:xfrm>
              <a:off x="2972304" y="1360066"/>
              <a:ext cx="11430" cy="11430"/>
            </a:xfrm>
            <a:custGeom>
              <a:avLst/>
              <a:gdLst/>
              <a:ahLst/>
              <a:cxnLst/>
              <a:rect l="l" t="t" r="r" b="b"/>
              <a:pathLst>
                <a:path w="11430" h="11430" extrusionOk="0">
                  <a:moveTo>
                    <a:pt x="6958" y="0"/>
                  </a:moveTo>
                  <a:lnTo>
                    <a:pt x="4041" y="0"/>
                  </a:lnTo>
                  <a:lnTo>
                    <a:pt x="2642" y="579"/>
                  </a:lnTo>
                  <a:lnTo>
                    <a:pt x="579" y="2642"/>
                  </a:lnTo>
                  <a:lnTo>
                    <a:pt x="0" y="4041"/>
                  </a:lnTo>
                  <a:lnTo>
                    <a:pt x="0" y="6958"/>
                  </a:lnTo>
                  <a:lnTo>
                    <a:pt x="579" y="8357"/>
                  </a:lnTo>
                  <a:lnTo>
                    <a:pt x="2642" y="10420"/>
                  </a:lnTo>
                  <a:lnTo>
                    <a:pt x="4041" y="10999"/>
                  </a:lnTo>
                  <a:lnTo>
                    <a:pt x="6958" y="10999"/>
                  </a:lnTo>
                  <a:lnTo>
                    <a:pt x="8357" y="10420"/>
                  </a:lnTo>
                  <a:lnTo>
                    <a:pt x="10420" y="8357"/>
                  </a:lnTo>
                  <a:lnTo>
                    <a:pt x="10999" y="6958"/>
                  </a:lnTo>
                  <a:lnTo>
                    <a:pt x="10999" y="4041"/>
                  </a:lnTo>
                  <a:lnTo>
                    <a:pt x="10420" y="2642"/>
                  </a:lnTo>
                  <a:lnTo>
                    <a:pt x="8357" y="579"/>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105" name="Google Shape;1105;p27"/>
            <p:cNvSpPr/>
            <p:nvPr/>
          </p:nvSpPr>
          <p:spPr>
            <a:xfrm>
              <a:off x="2972304" y="1360066"/>
              <a:ext cx="11430" cy="11430"/>
            </a:xfrm>
            <a:custGeom>
              <a:avLst/>
              <a:gdLst/>
              <a:ahLst/>
              <a:cxnLst/>
              <a:rect l="l" t="t" r="r" b="b"/>
              <a:pathLst>
                <a:path w="11430" h="11430" extrusionOk="0">
                  <a:moveTo>
                    <a:pt x="5499" y="10999"/>
                  </a:moveTo>
                  <a:lnTo>
                    <a:pt x="6958" y="10999"/>
                  </a:lnTo>
                  <a:lnTo>
                    <a:pt x="8357" y="10420"/>
                  </a:lnTo>
                  <a:lnTo>
                    <a:pt x="9388" y="9388"/>
                  </a:lnTo>
                  <a:lnTo>
                    <a:pt x="10420" y="8357"/>
                  </a:lnTo>
                  <a:lnTo>
                    <a:pt x="10999" y="6958"/>
                  </a:lnTo>
                  <a:lnTo>
                    <a:pt x="10999" y="5499"/>
                  </a:lnTo>
                  <a:lnTo>
                    <a:pt x="10999" y="4041"/>
                  </a:lnTo>
                  <a:lnTo>
                    <a:pt x="10420" y="2642"/>
                  </a:lnTo>
                  <a:lnTo>
                    <a:pt x="9388" y="1610"/>
                  </a:lnTo>
                  <a:lnTo>
                    <a:pt x="8357" y="579"/>
                  </a:lnTo>
                  <a:lnTo>
                    <a:pt x="6958" y="0"/>
                  </a:lnTo>
                  <a:lnTo>
                    <a:pt x="5499" y="0"/>
                  </a:lnTo>
                  <a:lnTo>
                    <a:pt x="4041" y="0"/>
                  </a:lnTo>
                  <a:lnTo>
                    <a:pt x="2642" y="579"/>
                  </a:lnTo>
                  <a:lnTo>
                    <a:pt x="1610" y="1610"/>
                  </a:lnTo>
                  <a:lnTo>
                    <a:pt x="579" y="2642"/>
                  </a:lnTo>
                  <a:lnTo>
                    <a:pt x="0" y="4041"/>
                  </a:lnTo>
                  <a:lnTo>
                    <a:pt x="0" y="5499"/>
                  </a:lnTo>
                  <a:lnTo>
                    <a:pt x="0" y="6958"/>
                  </a:lnTo>
                  <a:lnTo>
                    <a:pt x="579" y="8357"/>
                  </a:lnTo>
                  <a:lnTo>
                    <a:pt x="1610" y="9388"/>
                  </a:lnTo>
                  <a:lnTo>
                    <a:pt x="2642" y="10420"/>
                  </a:lnTo>
                  <a:lnTo>
                    <a:pt x="4041" y="10999"/>
                  </a:lnTo>
                  <a:lnTo>
                    <a:pt x="5499" y="10999"/>
                  </a:lnTo>
                  <a:close/>
                </a:path>
              </a:pathLst>
            </a:custGeom>
            <a:noFill/>
            <a:ln w="127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106" name="Google Shape;1106;p27"/>
            <p:cNvSpPr/>
            <p:nvPr/>
          </p:nvSpPr>
          <p:spPr>
            <a:xfrm>
              <a:off x="3753608" y="1117944"/>
              <a:ext cx="11430" cy="11430"/>
            </a:xfrm>
            <a:custGeom>
              <a:avLst/>
              <a:gdLst/>
              <a:ahLst/>
              <a:cxnLst/>
              <a:rect l="l" t="t" r="r" b="b"/>
              <a:pathLst>
                <a:path w="11429" h="11430" extrusionOk="0">
                  <a:moveTo>
                    <a:pt x="6958" y="0"/>
                  </a:moveTo>
                  <a:lnTo>
                    <a:pt x="4041" y="0"/>
                  </a:lnTo>
                  <a:lnTo>
                    <a:pt x="2642" y="579"/>
                  </a:lnTo>
                  <a:lnTo>
                    <a:pt x="579" y="2642"/>
                  </a:lnTo>
                  <a:lnTo>
                    <a:pt x="0" y="4041"/>
                  </a:lnTo>
                  <a:lnTo>
                    <a:pt x="0" y="6958"/>
                  </a:lnTo>
                  <a:lnTo>
                    <a:pt x="579" y="8357"/>
                  </a:lnTo>
                  <a:lnTo>
                    <a:pt x="2642" y="10420"/>
                  </a:lnTo>
                  <a:lnTo>
                    <a:pt x="4041" y="10999"/>
                  </a:lnTo>
                  <a:lnTo>
                    <a:pt x="6958" y="10999"/>
                  </a:lnTo>
                  <a:lnTo>
                    <a:pt x="8357" y="10420"/>
                  </a:lnTo>
                  <a:lnTo>
                    <a:pt x="10420" y="8357"/>
                  </a:lnTo>
                  <a:lnTo>
                    <a:pt x="10999" y="6958"/>
                  </a:lnTo>
                  <a:lnTo>
                    <a:pt x="10999" y="4041"/>
                  </a:lnTo>
                  <a:lnTo>
                    <a:pt x="10420" y="2642"/>
                  </a:lnTo>
                  <a:lnTo>
                    <a:pt x="8357" y="579"/>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107" name="Google Shape;1107;p27"/>
            <p:cNvSpPr/>
            <p:nvPr/>
          </p:nvSpPr>
          <p:spPr>
            <a:xfrm>
              <a:off x="3753608" y="1117944"/>
              <a:ext cx="11430" cy="11430"/>
            </a:xfrm>
            <a:custGeom>
              <a:avLst/>
              <a:gdLst/>
              <a:ahLst/>
              <a:cxnLst/>
              <a:rect l="l" t="t" r="r" b="b"/>
              <a:pathLst>
                <a:path w="11429" h="11430" extrusionOk="0">
                  <a:moveTo>
                    <a:pt x="5499" y="10999"/>
                  </a:moveTo>
                  <a:lnTo>
                    <a:pt x="6958" y="10999"/>
                  </a:lnTo>
                  <a:lnTo>
                    <a:pt x="8357" y="10420"/>
                  </a:lnTo>
                  <a:lnTo>
                    <a:pt x="9388" y="9388"/>
                  </a:lnTo>
                  <a:lnTo>
                    <a:pt x="10420" y="8357"/>
                  </a:lnTo>
                  <a:lnTo>
                    <a:pt x="10999" y="6958"/>
                  </a:lnTo>
                  <a:lnTo>
                    <a:pt x="10999" y="5499"/>
                  </a:lnTo>
                  <a:lnTo>
                    <a:pt x="10999" y="4041"/>
                  </a:lnTo>
                  <a:lnTo>
                    <a:pt x="10420" y="2642"/>
                  </a:lnTo>
                  <a:lnTo>
                    <a:pt x="9388" y="1610"/>
                  </a:lnTo>
                  <a:lnTo>
                    <a:pt x="8357" y="579"/>
                  </a:lnTo>
                  <a:lnTo>
                    <a:pt x="6958" y="0"/>
                  </a:lnTo>
                  <a:lnTo>
                    <a:pt x="5499" y="0"/>
                  </a:lnTo>
                  <a:lnTo>
                    <a:pt x="4041" y="0"/>
                  </a:lnTo>
                  <a:lnTo>
                    <a:pt x="2642" y="579"/>
                  </a:lnTo>
                  <a:lnTo>
                    <a:pt x="1610" y="1610"/>
                  </a:lnTo>
                  <a:lnTo>
                    <a:pt x="579" y="2642"/>
                  </a:lnTo>
                  <a:lnTo>
                    <a:pt x="0" y="4041"/>
                  </a:lnTo>
                  <a:lnTo>
                    <a:pt x="0" y="5499"/>
                  </a:lnTo>
                  <a:lnTo>
                    <a:pt x="0" y="6958"/>
                  </a:lnTo>
                  <a:lnTo>
                    <a:pt x="579" y="8357"/>
                  </a:lnTo>
                  <a:lnTo>
                    <a:pt x="1610" y="9388"/>
                  </a:lnTo>
                  <a:lnTo>
                    <a:pt x="2642" y="10420"/>
                  </a:lnTo>
                  <a:lnTo>
                    <a:pt x="4041" y="10999"/>
                  </a:lnTo>
                  <a:lnTo>
                    <a:pt x="5499" y="10999"/>
                  </a:lnTo>
                  <a:close/>
                </a:path>
              </a:pathLst>
            </a:custGeom>
            <a:noFill/>
            <a:ln w="127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108" name="Google Shape;1108;p27"/>
            <p:cNvSpPr/>
            <p:nvPr/>
          </p:nvSpPr>
          <p:spPr>
            <a:xfrm>
              <a:off x="3458210" y="991043"/>
              <a:ext cx="11430" cy="11430"/>
            </a:xfrm>
            <a:custGeom>
              <a:avLst/>
              <a:gdLst/>
              <a:ahLst/>
              <a:cxnLst/>
              <a:rect l="l" t="t" r="r" b="b"/>
              <a:pathLst>
                <a:path w="11429" h="11430" extrusionOk="0">
                  <a:moveTo>
                    <a:pt x="6958" y="0"/>
                  </a:moveTo>
                  <a:lnTo>
                    <a:pt x="4041" y="0"/>
                  </a:lnTo>
                  <a:lnTo>
                    <a:pt x="2642" y="579"/>
                  </a:lnTo>
                  <a:lnTo>
                    <a:pt x="579" y="2642"/>
                  </a:lnTo>
                  <a:lnTo>
                    <a:pt x="0" y="4041"/>
                  </a:lnTo>
                  <a:lnTo>
                    <a:pt x="0" y="6958"/>
                  </a:lnTo>
                  <a:lnTo>
                    <a:pt x="579" y="8357"/>
                  </a:lnTo>
                  <a:lnTo>
                    <a:pt x="2642" y="10420"/>
                  </a:lnTo>
                  <a:lnTo>
                    <a:pt x="4041" y="10999"/>
                  </a:lnTo>
                  <a:lnTo>
                    <a:pt x="6958" y="10999"/>
                  </a:lnTo>
                  <a:lnTo>
                    <a:pt x="8357" y="10420"/>
                  </a:lnTo>
                  <a:lnTo>
                    <a:pt x="10420" y="8357"/>
                  </a:lnTo>
                  <a:lnTo>
                    <a:pt x="10999" y="6958"/>
                  </a:lnTo>
                  <a:lnTo>
                    <a:pt x="10999" y="4041"/>
                  </a:lnTo>
                  <a:lnTo>
                    <a:pt x="10420" y="2642"/>
                  </a:lnTo>
                  <a:lnTo>
                    <a:pt x="8357" y="579"/>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109" name="Google Shape;1109;p27"/>
            <p:cNvSpPr/>
            <p:nvPr/>
          </p:nvSpPr>
          <p:spPr>
            <a:xfrm>
              <a:off x="3458210" y="991043"/>
              <a:ext cx="11430" cy="11430"/>
            </a:xfrm>
            <a:custGeom>
              <a:avLst/>
              <a:gdLst/>
              <a:ahLst/>
              <a:cxnLst/>
              <a:rect l="l" t="t" r="r" b="b"/>
              <a:pathLst>
                <a:path w="11429" h="11430" extrusionOk="0">
                  <a:moveTo>
                    <a:pt x="5499" y="10999"/>
                  </a:moveTo>
                  <a:lnTo>
                    <a:pt x="6958" y="10999"/>
                  </a:lnTo>
                  <a:lnTo>
                    <a:pt x="8357" y="10420"/>
                  </a:lnTo>
                  <a:lnTo>
                    <a:pt x="9388" y="9388"/>
                  </a:lnTo>
                  <a:lnTo>
                    <a:pt x="10420" y="8357"/>
                  </a:lnTo>
                  <a:lnTo>
                    <a:pt x="10999" y="6958"/>
                  </a:lnTo>
                  <a:lnTo>
                    <a:pt x="10999" y="5499"/>
                  </a:lnTo>
                  <a:lnTo>
                    <a:pt x="10999" y="4041"/>
                  </a:lnTo>
                  <a:lnTo>
                    <a:pt x="10420" y="2642"/>
                  </a:lnTo>
                  <a:lnTo>
                    <a:pt x="9388" y="1610"/>
                  </a:lnTo>
                  <a:lnTo>
                    <a:pt x="8357" y="579"/>
                  </a:lnTo>
                  <a:lnTo>
                    <a:pt x="6958" y="0"/>
                  </a:lnTo>
                  <a:lnTo>
                    <a:pt x="5499" y="0"/>
                  </a:lnTo>
                  <a:lnTo>
                    <a:pt x="4041" y="0"/>
                  </a:lnTo>
                  <a:lnTo>
                    <a:pt x="2642" y="579"/>
                  </a:lnTo>
                  <a:lnTo>
                    <a:pt x="1610" y="1610"/>
                  </a:lnTo>
                  <a:lnTo>
                    <a:pt x="579" y="2642"/>
                  </a:lnTo>
                  <a:lnTo>
                    <a:pt x="0" y="4041"/>
                  </a:lnTo>
                  <a:lnTo>
                    <a:pt x="0" y="5499"/>
                  </a:lnTo>
                  <a:lnTo>
                    <a:pt x="0" y="6958"/>
                  </a:lnTo>
                  <a:lnTo>
                    <a:pt x="579" y="8357"/>
                  </a:lnTo>
                  <a:lnTo>
                    <a:pt x="1610" y="9388"/>
                  </a:lnTo>
                  <a:lnTo>
                    <a:pt x="2642" y="10420"/>
                  </a:lnTo>
                  <a:lnTo>
                    <a:pt x="4041" y="10999"/>
                  </a:lnTo>
                  <a:lnTo>
                    <a:pt x="5499" y="10999"/>
                  </a:lnTo>
                  <a:close/>
                </a:path>
              </a:pathLst>
            </a:custGeom>
            <a:noFill/>
            <a:ln w="127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110" name="Google Shape;1110;p27"/>
            <p:cNvSpPr/>
            <p:nvPr/>
          </p:nvSpPr>
          <p:spPr>
            <a:xfrm>
              <a:off x="2971604" y="1290913"/>
              <a:ext cx="11430" cy="11430"/>
            </a:xfrm>
            <a:custGeom>
              <a:avLst/>
              <a:gdLst/>
              <a:ahLst/>
              <a:cxnLst/>
              <a:rect l="l" t="t" r="r" b="b"/>
              <a:pathLst>
                <a:path w="11430" h="11430" extrusionOk="0">
                  <a:moveTo>
                    <a:pt x="6958" y="0"/>
                  </a:moveTo>
                  <a:lnTo>
                    <a:pt x="4041" y="0"/>
                  </a:lnTo>
                  <a:lnTo>
                    <a:pt x="2642" y="579"/>
                  </a:lnTo>
                  <a:lnTo>
                    <a:pt x="579" y="2642"/>
                  </a:lnTo>
                  <a:lnTo>
                    <a:pt x="0" y="4041"/>
                  </a:lnTo>
                  <a:lnTo>
                    <a:pt x="0" y="6958"/>
                  </a:lnTo>
                  <a:lnTo>
                    <a:pt x="579" y="8357"/>
                  </a:lnTo>
                  <a:lnTo>
                    <a:pt x="2642" y="10420"/>
                  </a:lnTo>
                  <a:lnTo>
                    <a:pt x="4041" y="10999"/>
                  </a:lnTo>
                  <a:lnTo>
                    <a:pt x="6958" y="10999"/>
                  </a:lnTo>
                  <a:lnTo>
                    <a:pt x="8357" y="10420"/>
                  </a:lnTo>
                  <a:lnTo>
                    <a:pt x="10420" y="8357"/>
                  </a:lnTo>
                  <a:lnTo>
                    <a:pt x="10999" y="6958"/>
                  </a:lnTo>
                  <a:lnTo>
                    <a:pt x="10999" y="4041"/>
                  </a:lnTo>
                  <a:lnTo>
                    <a:pt x="10420" y="2642"/>
                  </a:lnTo>
                  <a:lnTo>
                    <a:pt x="8357" y="579"/>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111" name="Google Shape;1111;p27"/>
            <p:cNvSpPr/>
            <p:nvPr/>
          </p:nvSpPr>
          <p:spPr>
            <a:xfrm>
              <a:off x="2971604" y="1290913"/>
              <a:ext cx="11430" cy="11430"/>
            </a:xfrm>
            <a:custGeom>
              <a:avLst/>
              <a:gdLst/>
              <a:ahLst/>
              <a:cxnLst/>
              <a:rect l="l" t="t" r="r" b="b"/>
              <a:pathLst>
                <a:path w="11430" h="11430" extrusionOk="0">
                  <a:moveTo>
                    <a:pt x="5499" y="10999"/>
                  </a:moveTo>
                  <a:lnTo>
                    <a:pt x="6958" y="10999"/>
                  </a:lnTo>
                  <a:lnTo>
                    <a:pt x="8357" y="10420"/>
                  </a:lnTo>
                  <a:lnTo>
                    <a:pt x="9388" y="9388"/>
                  </a:lnTo>
                  <a:lnTo>
                    <a:pt x="10420" y="8357"/>
                  </a:lnTo>
                  <a:lnTo>
                    <a:pt x="10999" y="6958"/>
                  </a:lnTo>
                  <a:lnTo>
                    <a:pt x="10999" y="5499"/>
                  </a:lnTo>
                  <a:lnTo>
                    <a:pt x="10999" y="4041"/>
                  </a:lnTo>
                  <a:lnTo>
                    <a:pt x="10420" y="2642"/>
                  </a:lnTo>
                  <a:lnTo>
                    <a:pt x="9388" y="1610"/>
                  </a:lnTo>
                  <a:lnTo>
                    <a:pt x="8357" y="579"/>
                  </a:lnTo>
                  <a:lnTo>
                    <a:pt x="6958" y="0"/>
                  </a:lnTo>
                  <a:lnTo>
                    <a:pt x="5499" y="0"/>
                  </a:lnTo>
                  <a:lnTo>
                    <a:pt x="4041" y="0"/>
                  </a:lnTo>
                  <a:lnTo>
                    <a:pt x="2642" y="579"/>
                  </a:lnTo>
                  <a:lnTo>
                    <a:pt x="1610" y="1610"/>
                  </a:lnTo>
                  <a:lnTo>
                    <a:pt x="579" y="2642"/>
                  </a:lnTo>
                  <a:lnTo>
                    <a:pt x="0" y="4041"/>
                  </a:lnTo>
                  <a:lnTo>
                    <a:pt x="0" y="5499"/>
                  </a:lnTo>
                  <a:lnTo>
                    <a:pt x="0" y="6958"/>
                  </a:lnTo>
                  <a:lnTo>
                    <a:pt x="579" y="8357"/>
                  </a:lnTo>
                  <a:lnTo>
                    <a:pt x="1610" y="9388"/>
                  </a:lnTo>
                  <a:lnTo>
                    <a:pt x="2642" y="10420"/>
                  </a:lnTo>
                  <a:lnTo>
                    <a:pt x="4041" y="10999"/>
                  </a:lnTo>
                  <a:lnTo>
                    <a:pt x="5499" y="10999"/>
                  </a:lnTo>
                  <a:close/>
                </a:path>
              </a:pathLst>
            </a:custGeom>
            <a:noFill/>
            <a:ln w="127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112" name="Google Shape;1112;p27"/>
            <p:cNvSpPr/>
            <p:nvPr/>
          </p:nvSpPr>
          <p:spPr>
            <a:xfrm>
              <a:off x="3665668" y="877875"/>
              <a:ext cx="11430" cy="11430"/>
            </a:xfrm>
            <a:custGeom>
              <a:avLst/>
              <a:gdLst/>
              <a:ahLst/>
              <a:cxnLst/>
              <a:rect l="l" t="t" r="r" b="b"/>
              <a:pathLst>
                <a:path w="11429" h="11430" extrusionOk="0">
                  <a:moveTo>
                    <a:pt x="6958" y="0"/>
                  </a:moveTo>
                  <a:lnTo>
                    <a:pt x="4041" y="0"/>
                  </a:lnTo>
                  <a:lnTo>
                    <a:pt x="2642" y="579"/>
                  </a:lnTo>
                  <a:lnTo>
                    <a:pt x="579" y="2642"/>
                  </a:lnTo>
                  <a:lnTo>
                    <a:pt x="0" y="4041"/>
                  </a:lnTo>
                  <a:lnTo>
                    <a:pt x="0" y="6958"/>
                  </a:lnTo>
                  <a:lnTo>
                    <a:pt x="579" y="8357"/>
                  </a:lnTo>
                  <a:lnTo>
                    <a:pt x="2642" y="10420"/>
                  </a:lnTo>
                  <a:lnTo>
                    <a:pt x="4041" y="10999"/>
                  </a:lnTo>
                  <a:lnTo>
                    <a:pt x="6958" y="10999"/>
                  </a:lnTo>
                  <a:lnTo>
                    <a:pt x="8357" y="10420"/>
                  </a:lnTo>
                  <a:lnTo>
                    <a:pt x="10420" y="8357"/>
                  </a:lnTo>
                  <a:lnTo>
                    <a:pt x="10999" y="6958"/>
                  </a:lnTo>
                  <a:lnTo>
                    <a:pt x="10999" y="4041"/>
                  </a:lnTo>
                  <a:lnTo>
                    <a:pt x="10420" y="2642"/>
                  </a:lnTo>
                  <a:lnTo>
                    <a:pt x="8357" y="579"/>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113" name="Google Shape;1113;p27"/>
            <p:cNvSpPr/>
            <p:nvPr/>
          </p:nvSpPr>
          <p:spPr>
            <a:xfrm>
              <a:off x="3665668" y="877875"/>
              <a:ext cx="11430" cy="11430"/>
            </a:xfrm>
            <a:custGeom>
              <a:avLst/>
              <a:gdLst/>
              <a:ahLst/>
              <a:cxnLst/>
              <a:rect l="l" t="t" r="r" b="b"/>
              <a:pathLst>
                <a:path w="11429" h="11430" extrusionOk="0">
                  <a:moveTo>
                    <a:pt x="5499" y="10999"/>
                  </a:moveTo>
                  <a:lnTo>
                    <a:pt x="6958" y="10999"/>
                  </a:lnTo>
                  <a:lnTo>
                    <a:pt x="8357" y="10420"/>
                  </a:lnTo>
                  <a:lnTo>
                    <a:pt x="9388" y="9388"/>
                  </a:lnTo>
                  <a:lnTo>
                    <a:pt x="10420" y="8357"/>
                  </a:lnTo>
                  <a:lnTo>
                    <a:pt x="10999" y="6958"/>
                  </a:lnTo>
                  <a:lnTo>
                    <a:pt x="10999" y="5499"/>
                  </a:lnTo>
                  <a:lnTo>
                    <a:pt x="10999" y="4041"/>
                  </a:lnTo>
                  <a:lnTo>
                    <a:pt x="10420" y="2642"/>
                  </a:lnTo>
                  <a:lnTo>
                    <a:pt x="9388" y="1610"/>
                  </a:lnTo>
                  <a:lnTo>
                    <a:pt x="8357" y="579"/>
                  </a:lnTo>
                  <a:lnTo>
                    <a:pt x="6958" y="0"/>
                  </a:lnTo>
                  <a:lnTo>
                    <a:pt x="5499" y="0"/>
                  </a:lnTo>
                  <a:lnTo>
                    <a:pt x="4041" y="0"/>
                  </a:lnTo>
                  <a:lnTo>
                    <a:pt x="2642" y="579"/>
                  </a:lnTo>
                  <a:lnTo>
                    <a:pt x="1610" y="1610"/>
                  </a:lnTo>
                  <a:lnTo>
                    <a:pt x="579" y="2642"/>
                  </a:lnTo>
                  <a:lnTo>
                    <a:pt x="0" y="4041"/>
                  </a:lnTo>
                  <a:lnTo>
                    <a:pt x="0" y="5499"/>
                  </a:lnTo>
                  <a:lnTo>
                    <a:pt x="0" y="6958"/>
                  </a:lnTo>
                  <a:lnTo>
                    <a:pt x="579" y="8357"/>
                  </a:lnTo>
                  <a:lnTo>
                    <a:pt x="1610" y="9388"/>
                  </a:lnTo>
                  <a:lnTo>
                    <a:pt x="2642" y="10420"/>
                  </a:lnTo>
                  <a:lnTo>
                    <a:pt x="4041" y="10999"/>
                  </a:lnTo>
                  <a:lnTo>
                    <a:pt x="5499" y="10999"/>
                  </a:lnTo>
                  <a:close/>
                </a:path>
              </a:pathLst>
            </a:custGeom>
            <a:noFill/>
            <a:ln w="127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114" name="Google Shape;1114;p27"/>
            <p:cNvSpPr/>
            <p:nvPr/>
          </p:nvSpPr>
          <p:spPr>
            <a:xfrm>
              <a:off x="3831990" y="968634"/>
              <a:ext cx="11430" cy="11430"/>
            </a:xfrm>
            <a:custGeom>
              <a:avLst/>
              <a:gdLst/>
              <a:ahLst/>
              <a:cxnLst/>
              <a:rect l="l" t="t" r="r" b="b"/>
              <a:pathLst>
                <a:path w="11429" h="11430" extrusionOk="0">
                  <a:moveTo>
                    <a:pt x="6958" y="0"/>
                  </a:moveTo>
                  <a:lnTo>
                    <a:pt x="4041" y="0"/>
                  </a:lnTo>
                  <a:lnTo>
                    <a:pt x="2642" y="579"/>
                  </a:lnTo>
                  <a:lnTo>
                    <a:pt x="579" y="2642"/>
                  </a:lnTo>
                  <a:lnTo>
                    <a:pt x="0" y="4041"/>
                  </a:lnTo>
                  <a:lnTo>
                    <a:pt x="0" y="6958"/>
                  </a:lnTo>
                  <a:lnTo>
                    <a:pt x="579" y="8357"/>
                  </a:lnTo>
                  <a:lnTo>
                    <a:pt x="2642" y="10420"/>
                  </a:lnTo>
                  <a:lnTo>
                    <a:pt x="4041" y="10999"/>
                  </a:lnTo>
                  <a:lnTo>
                    <a:pt x="6958" y="10999"/>
                  </a:lnTo>
                  <a:lnTo>
                    <a:pt x="8357" y="10420"/>
                  </a:lnTo>
                  <a:lnTo>
                    <a:pt x="10420" y="8357"/>
                  </a:lnTo>
                  <a:lnTo>
                    <a:pt x="10999" y="6958"/>
                  </a:lnTo>
                  <a:lnTo>
                    <a:pt x="10999" y="4041"/>
                  </a:lnTo>
                  <a:lnTo>
                    <a:pt x="10420" y="2642"/>
                  </a:lnTo>
                  <a:lnTo>
                    <a:pt x="8357" y="579"/>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115" name="Google Shape;1115;p27"/>
            <p:cNvSpPr/>
            <p:nvPr/>
          </p:nvSpPr>
          <p:spPr>
            <a:xfrm>
              <a:off x="3831990" y="968634"/>
              <a:ext cx="11430" cy="11430"/>
            </a:xfrm>
            <a:custGeom>
              <a:avLst/>
              <a:gdLst/>
              <a:ahLst/>
              <a:cxnLst/>
              <a:rect l="l" t="t" r="r" b="b"/>
              <a:pathLst>
                <a:path w="11429" h="11430" extrusionOk="0">
                  <a:moveTo>
                    <a:pt x="5499" y="10999"/>
                  </a:moveTo>
                  <a:lnTo>
                    <a:pt x="6958" y="10999"/>
                  </a:lnTo>
                  <a:lnTo>
                    <a:pt x="8357" y="10420"/>
                  </a:lnTo>
                  <a:lnTo>
                    <a:pt x="9388" y="9388"/>
                  </a:lnTo>
                  <a:lnTo>
                    <a:pt x="10420" y="8357"/>
                  </a:lnTo>
                  <a:lnTo>
                    <a:pt x="10999" y="6958"/>
                  </a:lnTo>
                  <a:lnTo>
                    <a:pt x="10999" y="5499"/>
                  </a:lnTo>
                  <a:lnTo>
                    <a:pt x="10999" y="4041"/>
                  </a:lnTo>
                  <a:lnTo>
                    <a:pt x="10420" y="2642"/>
                  </a:lnTo>
                  <a:lnTo>
                    <a:pt x="9388" y="1610"/>
                  </a:lnTo>
                  <a:lnTo>
                    <a:pt x="8357" y="579"/>
                  </a:lnTo>
                  <a:lnTo>
                    <a:pt x="6958" y="0"/>
                  </a:lnTo>
                  <a:lnTo>
                    <a:pt x="5499" y="0"/>
                  </a:lnTo>
                  <a:lnTo>
                    <a:pt x="4041" y="0"/>
                  </a:lnTo>
                  <a:lnTo>
                    <a:pt x="2642" y="579"/>
                  </a:lnTo>
                  <a:lnTo>
                    <a:pt x="1610" y="1610"/>
                  </a:lnTo>
                  <a:lnTo>
                    <a:pt x="579" y="2642"/>
                  </a:lnTo>
                  <a:lnTo>
                    <a:pt x="0" y="4041"/>
                  </a:lnTo>
                  <a:lnTo>
                    <a:pt x="0" y="5499"/>
                  </a:lnTo>
                  <a:lnTo>
                    <a:pt x="0" y="6958"/>
                  </a:lnTo>
                  <a:lnTo>
                    <a:pt x="579" y="8357"/>
                  </a:lnTo>
                  <a:lnTo>
                    <a:pt x="1610" y="9388"/>
                  </a:lnTo>
                  <a:lnTo>
                    <a:pt x="2642" y="10420"/>
                  </a:lnTo>
                  <a:lnTo>
                    <a:pt x="4041" y="10999"/>
                  </a:lnTo>
                  <a:lnTo>
                    <a:pt x="5499" y="10999"/>
                  </a:lnTo>
                  <a:close/>
                </a:path>
              </a:pathLst>
            </a:custGeom>
            <a:noFill/>
            <a:ln w="127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116" name="Google Shape;1116;p27"/>
            <p:cNvSpPr/>
            <p:nvPr/>
          </p:nvSpPr>
          <p:spPr>
            <a:xfrm>
              <a:off x="3393151" y="917844"/>
              <a:ext cx="11430" cy="11430"/>
            </a:xfrm>
            <a:custGeom>
              <a:avLst/>
              <a:gdLst/>
              <a:ahLst/>
              <a:cxnLst/>
              <a:rect l="l" t="t" r="r" b="b"/>
              <a:pathLst>
                <a:path w="11429" h="11430" extrusionOk="0">
                  <a:moveTo>
                    <a:pt x="6958" y="0"/>
                  </a:moveTo>
                  <a:lnTo>
                    <a:pt x="4041" y="0"/>
                  </a:lnTo>
                  <a:lnTo>
                    <a:pt x="2642" y="579"/>
                  </a:lnTo>
                  <a:lnTo>
                    <a:pt x="579" y="2642"/>
                  </a:lnTo>
                  <a:lnTo>
                    <a:pt x="0" y="4041"/>
                  </a:lnTo>
                  <a:lnTo>
                    <a:pt x="0" y="6958"/>
                  </a:lnTo>
                  <a:lnTo>
                    <a:pt x="579" y="8357"/>
                  </a:lnTo>
                  <a:lnTo>
                    <a:pt x="2642" y="10420"/>
                  </a:lnTo>
                  <a:lnTo>
                    <a:pt x="4041" y="10999"/>
                  </a:lnTo>
                  <a:lnTo>
                    <a:pt x="6958" y="10999"/>
                  </a:lnTo>
                  <a:lnTo>
                    <a:pt x="8357" y="10420"/>
                  </a:lnTo>
                  <a:lnTo>
                    <a:pt x="10420" y="8357"/>
                  </a:lnTo>
                  <a:lnTo>
                    <a:pt x="10999" y="6958"/>
                  </a:lnTo>
                  <a:lnTo>
                    <a:pt x="10999" y="4041"/>
                  </a:lnTo>
                  <a:lnTo>
                    <a:pt x="10420" y="2642"/>
                  </a:lnTo>
                  <a:lnTo>
                    <a:pt x="8357" y="579"/>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117" name="Google Shape;1117;p27"/>
            <p:cNvSpPr/>
            <p:nvPr/>
          </p:nvSpPr>
          <p:spPr>
            <a:xfrm>
              <a:off x="3393151" y="917844"/>
              <a:ext cx="11430" cy="11430"/>
            </a:xfrm>
            <a:custGeom>
              <a:avLst/>
              <a:gdLst/>
              <a:ahLst/>
              <a:cxnLst/>
              <a:rect l="l" t="t" r="r" b="b"/>
              <a:pathLst>
                <a:path w="11429" h="11430" extrusionOk="0">
                  <a:moveTo>
                    <a:pt x="5499" y="10999"/>
                  </a:moveTo>
                  <a:lnTo>
                    <a:pt x="6958" y="10999"/>
                  </a:lnTo>
                  <a:lnTo>
                    <a:pt x="8357" y="10420"/>
                  </a:lnTo>
                  <a:lnTo>
                    <a:pt x="9388" y="9388"/>
                  </a:lnTo>
                  <a:lnTo>
                    <a:pt x="10420" y="8357"/>
                  </a:lnTo>
                  <a:lnTo>
                    <a:pt x="10999" y="6958"/>
                  </a:lnTo>
                  <a:lnTo>
                    <a:pt x="10999" y="5499"/>
                  </a:lnTo>
                  <a:lnTo>
                    <a:pt x="10999" y="4041"/>
                  </a:lnTo>
                  <a:lnTo>
                    <a:pt x="10420" y="2642"/>
                  </a:lnTo>
                  <a:lnTo>
                    <a:pt x="9388" y="1610"/>
                  </a:lnTo>
                  <a:lnTo>
                    <a:pt x="8357" y="579"/>
                  </a:lnTo>
                  <a:lnTo>
                    <a:pt x="6958" y="0"/>
                  </a:lnTo>
                  <a:lnTo>
                    <a:pt x="5499" y="0"/>
                  </a:lnTo>
                  <a:lnTo>
                    <a:pt x="4041" y="0"/>
                  </a:lnTo>
                  <a:lnTo>
                    <a:pt x="2642" y="579"/>
                  </a:lnTo>
                  <a:lnTo>
                    <a:pt x="1610" y="1610"/>
                  </a:lnTo>
                  <a:lnTo>
                    <a:pt x="579" y="2642"/>
                  </a:lnTo>
                  <a:lnTo>
                    <a:pt x="0" y="4041"/>
                  </a:lnTo>
                  <a:lnTo>
                    <a:pt x="0" y="5499"/>
                  </a:lnTo>
                  <a:lnTo>
                    <a:pt x="0" y="6958"/>
                  </a:lnTo>
                  <a:lnTo>
                    <a:pt x="579" y="8357"/>
                  </a:lnTo>
                  <a:lnTo>
                    <a:pt x="1610" y="9388"/>
                  </a:lnTo>
                  <a:lnTo>
                    <a:pt x="2642" y="10420"/>
                  </a:lnTo>
                  <a:lnTo>
                    <a:pt x="4041" y="10999"/>
                  </a:lnTo>
                  <a:lnTo>
                    <a:pt x="5499" y="10999"/>
                  </a:lnTo>
                  <a:close/>
                </a:path>
              </a:pathLst>
            </a:custGeom>
            <a:noFill/>
            <a:ln w="127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118" name="Google Shape;1118;p27"/>
            <p:cNvSpPr/>
            <p:nvPr/>
          </p:nvSpPr>
          <p:spPr>
            <a:xfrm>
              <a:off x="3794794" y="778572"/>
              <a:ext cx="11430" cy="11430"/>
            </a:xfrm>
            <a:custGeom>
              <a:avLst/>
              <a:gdLst/>
              <a:ahLst/>
              <a:cxnLst/>
              <a:rect l="l" t="t" r="r" b="b"/>
              <a:pathLst>
                <a:path w="11429" h="11429" extrusionOk="0">
                  <a:moveTo>
                    <a:pt x="6958" y="0"/>
                  </a:moveTo>
                  <a:lnTo>
                    <a:pt x="4041" y="0"/>
                  </a:lnTo>
                  <a:lnTo>
                    <a:pt x="2642" y="579"/>
                  </a:lnTo>
                  <a:lnTo>
                    <a:pt x="579" y="2642"/>
                  </a:lnTo>
                  <a:lnTo>
                    <a:pt x="0" y="4041"/>
                  </a:lnTo>
                  <a:lnTo>
                    <a:pt x="0" y="6958"/>
                  </a:lnTo>
                  <a:lnTo>
                    <a:pt x="579" y="8357"/>
                  </a:lnTo>
                  <a:lnTo>
                    <a:pt x="2642" y="10420"/>
                  </a:lnTo>
                  <a:lnTo>
                    <a:pt x="4041" y="10999"/>
                  </a:lnTo>
                  <a:lnTo>
                    <a:pt x="6958" y="10999"/>
                  </a:lnTo>
                  <a:lnTo>
                    <a:pt x="8357" y="10420"/>
                  </a:lnTo>
                  <a:lnTo>
                    <a:pt x="10420" y="8357"/>
                  </a:lnTo>
                  <a:lnTo>
                    <a:pt x="10999" y="6958"/>
                  </a:lnTo>
                  <a:lnTo>
                    <a:pt x="10999" y="4041"/>
                  </a:lnTo>
                  <a:lnTo>
                    <a:pt x="10420" y="2642"/>
                  </a:lnTo>
                  <a:lnTo>
                    <a:pt x="8357" y="579"/>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119" name="Google Shape;1119;p27"/>
            <p:cNvSpPr/>
            <p:nvPr/>
          </p:nvSpPr>
          <p:spPr>
            <a:xfrm>
              <a:off x="3794794" y="778572"/>
              <a:ext cx="11430" cy="11430"/>
            </a:xfrm>
            <a:custGeom>
              <a:avLst/>
              <a:gdLst/>
              <a:ahLst/>
              <a:cxnLst/>
              <a:rect l="l" t="t" r="r" b="b"/>
              <a:pathLst>
                <a:path w="11429" h="11429" extrusionOk="0">
                  <a:moveTo>
                    <a:pt x="5499" y="10999"/>
                  </a:moveTo>
                  <a:lnTo>
                    <a:pt x="6958" y="10999"/>
                  </a:lnTo>
                  <a:lnTo>
                    <a:pt x="8357" y="10420"/>
                  </a:lnTo>
                  <a:lnTo>
                    <a:pt x="9388" y="9388"/>
                  </a:lnTo>
                  <a:lnTo>
                    <a:pt x="10420" y="8357"/>
                  </a:lnTo>
                  <a:lnTo>
                    <a:pt x="10999" y="6958"/>
                  </a:lnTo>
                  <a:lnTo>
                    <a:pt x="10999" y="5499"/>
                  </a:lnTo>
                  <a:lnTo>
                    <a:pt x="10999" y="4041"/>
                  </a:lnTo>
                  <a:lnTo>
                    <a:pt x="10420" y="2642"/>
                  </a:lnTo>
                  <a:lnTo>
                    <a:pt x="9388" y="1610"/>
                  </a:lnTo>
                  <a:lnTo>
                    <a:pt x="8357" y="579"/>
                  </a:lnTo>
                  <a:lnTo>
                    <a:pt x="6958" y="0"/>
                  </a:lnTo>
                  <a:lnTo>
                    <a:pt x="5499" y="0"/>
                  </a:lnTo>
                  <a:lnTo>
                    <a:pt x="4041" y="0"/>
                  </a:lnTo>
                  <a:lnTo>
                    <a:pt x="2642" y="579"/>
                  </a:lnTo>
                  <a:lnTo>
                    <a:pt x="1610" y="1610"/>
                  </a:lnTo>
                  <a:lnTo>
                    <a:pt x="579" y="2642"/>
                  </a:lnTo>
                  <a:lnTo>
                    <a:pt x="0" y="4041"/>
                  </a:lnTo>
                  <a:lnTo>
                    <a:pt x="0" y="5499"/>
                  </a:lnTo>
                  <a:lnTo>
                    <a:pt x="0" y="6958"/>
                  </a:lnTo>
                  <a:lnTo>
                    <a:pt x="579" y="8357"/>
                  </a:lnTo>
                  <a:lnTo>
                    <a:pt x="1610" y="9388"/>
                  </a:lnTo>
                  <a:lnTo>
                    <a:pt x="2642" y="10420"/>
                  </a:lnTo>
                  <a:lnTo>
                    <a:pt x="4041" y="10999"/>
                  </a:lnTo>
                  <a:lnTo>
                    <a:pt x="5499" y="10999"/>
                  </a:lnTo>
                  <a:close/>
                </a:path>
              </a:pathLst>
            </a:custGeom>
            <a:noFill/>
            <a:ln w="127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120" name="Google Shape;1120;p27"/>
            <p:cNvSpPr/>
            <p:nvPr/>
          </p:nvSpPr>
          <p:spPr>
            <a:xfrm>
              <a:off x="3316562" y="773748"/>
              <a:ext cx="11430" cy="11430"/>
            </a:xfrm>
            <a:custGeom>
              <a:avLst/>
              <a:gdLst/>
              <a:ahLst/>
              <a:cxnLst/>
              <a:rect l="l" t="t" r="r" b="b"/>
              <a:pathLst>
                <a:path w="11429" h="11429" extrusionOk="0">
                  <a:moveTo>
                    <a:pt x="6958" y="0"/>
                  </a:moveTo>
                  <a:lnTo>
                    <a:pt x="4041" y="0"/>
                  </a:lnTo>
                  <a:lnTo>
                    <a:pt x="2642" y="579"/>
                  </a:lnTo>
                  <a:lnTo>
                    <a:pt x="579" y="2642"/>
                  </a:lnTo>
                  <a:lnTo>
                    <a:pt x="0" y="4041"/>
                  </a:lnTo>
                  <a:lnTo>
                    <a:pt x="0" y="6958"/>
                  </a:lnTo>
                  <a:lnTo>
                    <a:pt x="579" y="8357"/>
                  </a:lnTo>
                  <a:lnTo>
                    <a:pt x="2642" y="10420"/>
                  </a:lnTo>
                  <a:lnTo>
                    <a:pt x="4041" y="10999"/>
                  </a:lnTo>
                  <a:lnTo>
                    <a:pt x="6958" y="10999"/>
                  </a:lnTo>
                  <a:lnTo>
                    <a:pt x="8357" y="10420"/>
                  </a:lnTo>
                  <a:lnTo>
                    <a:pt x="10420" y="8357"/>
                  </a:lnTo>
                  <a:lnTo>
                    <a:pt x="10999" y="6958"/>
                  </a:lnTo>
                  <a:lnTo>
                    <a:pt x="10999" y="4041"/>
                  </a:lnTo>
                  <a:lnTo>
                    <a:pt x="10420" y="2642"/>
                  </a:lnTo>
                  <a:lnTo>
                    <a:pt x="8357" y="579"/>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121" name="Google Shape;1121;p27"/>
            <p:cNvSpPr/>
            <p:nvPr/>
          </p:nvSpPr>
          <p:spPr>
            <a:xfrm>
              <a:off x="3316562" y="773748"/>
              <a:ext cx="11430" cy="11430"/>
            </a:xfrm>
            <a:custGeom>
              <a:avLst/>
              <a:gdLst/>
              <a:ahLst/>
              <a:cxnLst/>
              <a:rect l="l" t="t" r="r" b="b"/>
              <a:pathLst>
                <a:path w="11429" h="11429" extrusionOk="0">
                  <a:moveTo>
                    <a:pt x="5499" y="10999"/>
                  </a:moveTo>
                  <a:lnTo>
                    <a:pt x="6958" y="10999"/>
                  </a:lnTo>
                  <a:lnTo>
                    <a:pt x="8357" y="10420"/>
                  </a:lnTo>
                  <a:lnTo>
                    <a:pt x="9388" y="9388"/>
                  </a:lnTo>
                  <a:lnTo>
                    <a:pt x="10420" y="8357"/>
                  </a:lnTo>
                  <a:lnTo>
                    <a:pt x="10999" y="6958"/>
                  </a:lnTo>
                  <a:lnTo>
                    <a:pt x="10999" y="5499"/>
                  </a:lnTo>
                  <a:lnTo>
                    <a:pt x="10999" y="4041"/>
                  </a:lnTo>
                  <a:lnTo>
                    <a:pt x="10420" y="2642"/>
                  </a:lnTo>
                  <a:lnTo>
                    <a:pt x="9388" y="1610"/>
                  </a:lnTo>
                  <a:lnTo>
                    <a:pt x="8357" y="579"/>
                  </a:lnTo>
                  <a:lnTo>
                    <a:pt x="6958" y="0"/>
                  </a:lnTo>
                  <a:lnTo>
                    <a:pt x="5499" y="0"/>
                  </a:lnTo>
                  <a:lnTo>
                    <a:pt x="4041" y="0"/>
                  </a:lnTo>
                  <a:lnTo>
                    <a:pt x="2642" y="579"/>
                  </a:lnTo>
                  <a:lnTo>
                    <a:pt x="1610" y="1610"/>
                  </a:lnTo>
                  <a:lnTo>
                    <a:pt x="579" y="2642"/>
                  </a:lnTo>
                  <a:lnTo>
                    <a:pt x="0" y="4041"/>
                  </a:lnTo>
                  <a:lnTo>
                    <a:pt x="0" y="5499"/>
                  </a:lnTo>
                  <a:lnTo>
                    <a:pt x="0" y="6958"/>
                  </a:lnTo>
                  <a:lnTo>
                    <a:pt x="579" y="8357"/>
                  </a:lnTo>
                  <a:lnTo>
                    <a:pt x="1610" y="9388"/>
                  </a:lnTo>
                  <a:lnTo>
                    <a:pt x="2642" y="10420"/>
                  </a:lnTo>
                  <a:lnTo>
                    <a:pt x="4041" y="10999"/>
                  </a:lnTo>
                  <a:lnTo>
                    <a:pt x="5499" y="10999"/>
                  </a:lnTo>
                  <a:close/>
                </a:path>
              </a:pathLst>
            </a:custGeom>
            <a:noFill/>
            <a:ln w="127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122" name="Google Shape;1122;p27"/>
            <p:cNvSpPr/>
            <p:nvPr/>
          </p:nvSpPr>
          <p:spPr>
            <a:xfrm>
              <a:off x="3008467" y="863974"/>
              <a:ext cx="11430" cy="11430"/>
            </a:xfrm>
            <a:custGeom>
              <a:avLst/>
              <a:gdLst/>
              <a:ahLst/>
              <a:cxnLst/>
              <a:rect l="l" t="t" r="r" b="b"/>
              <a:pathLst>
                <a:path w="11430" h="11430" extrusionOk="0">
                  <a:moveTo>
                    <a:pt x="6958" y="0"/>
                  </a:moveTo>
                  <a:lnTo>
                    <a:pt x="4041" y="0"/>
                  </a:lnTo>
                  <a:lnTo>
                    <a:pt x="2642" y="579"/>
                  </a:lnTo>
                  <a:lnTo>
                    <a:pt x="579" y="2642"/>
                  </a:lnTo>
                  <a:lnTo>
                    <a:pt x="0" y="4041"/>
                  </a:lnTo>
                  <a:lnTo>
                    <a:pt x="0" y="6958"/>
                  </a:lnTo>
                  <a:lnTo>
                    <a:pt x="579" y="8357"/>
                  </a:lnTo>
                  <a:lnTo>
                    <a:pt x="2642" y="10420"/>
                  </a:lnTo>
                  <a:lnTo>
                    <a:pt x="4041" y="10999"/>
                  </a:lnTo>
                  <a:lnTo>
                    <a:pt x="6958" y="10999"/>
                  </a:lnTo>
                  <a:lnTo>
                    <a:pt x="8357" y="10420"/>
                  </a:lnTo>
                  <a:lnTo>
                    <a:pt x="10420" y="8357"/>
                  </a:lnTo>
                  <a:lnTo>
                    <a:pt x="10999" y="6958"/>
                  </a:lnTo>
                  <a:lnTo>
                    <a:pt x="10999" y="4041"/>
                  </a:lnTo>
                  <a:lnTo>
                    <a:pt x="10420" y="2642"/>
                  </a:lnTo>
                  <a:lnTo>
                    <a:pt x="8357" y="579"/>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123" name="Google Shape;1123;p27"/>
            <p:cNvSpPr/>
            <p:nvPr/>
          </p:nvSpPr>
          <p:spPr>
            <a:xfrm>
              <a:off x="3008467" y="863974"/>
              <a:ext cx="11430" cy="11430"/>
            </a:xfrm>
            <a:custGeom>
              <a:avLst/>
              <a:gdLst/>
              <a:ahLst/>
              <a:cxnLst/>
              <a:rect l="l" t="t" r="r" b="b"/>
              <a:pathLst>
                <a:path w="11430" h="11430" extrusionOk="0">
                  <a:moveTo>
                    <a:pt x="5499" y="10999"/>
                  </a:moveTo>
                  <a:lnTo>
                    <a:pt x="6958" y="10999"/>
                  </a:lnTo>
                  <a:lnTo>
                    <a:pt x="8357" y="10420"/>
                  </a:lnTo>
                  <a:lnTo>
                    <a:pt x="9388" y="9388"/>
                  </a:lnTo>
                  <a:lnTo>
                    <a:pt x="10420" y="8357"/>
                  </a:lnTo>
                  <a:lnTo>
                    <a:pt x="10999" y="6958"/>
                  </a:lnTo>
                  <a:lnTo>
                    <a:pt x="10999" y="5499"/>
                  </a:lnTo>
                  <a:lnTo>
                    <a:pt x="10999" y="4041"/>
                  </a:lnTo>
                  <a:lnTo>
                    <a:pt x="10420" y="2642"/>
                  </a:lnTo>
                  <a:lnTo>
                    <a:pt x="9388" y="1610"/>
                  </a:lnTo>
                  <a:lnTo>
                    <a:pt x="8357" y="579"/>
                  </a:lnTo>
                  <a:lnTo>
                    <a:pt x="6958" y="0"/>
                  </a:lnTo>
                  <a:lnTo>
                    <a:pt x="5499" y="0"/>
                  </a:lnTo>
                  <a:lnTo>
                    <a:pt x="4041" y="0"/>
                  </a:lnTo>
                  <a:lnTo>
                    <a:pt x="2642" y="579"/>
                  </a:lnTo>
                  <a:lnTo>
                    <a:pt x="1610" y="1610"/>
                  </a:lnTo>
                  <a:lnTo>
                    <a:pt x="579" y="2642"/>
                  </a:lnTo>
                  <a:lnTo>
                    <a:pt x="0" y="4041"/>
                  </a:lnTo>
                  <a:lnTo>
                    <a:pt x="0" y="5499"/>
                  </a:lnTo>
                  <a:lnTo>
                    <a:pt x="0" y="6958"/>
                  </a:lnTo>
                  <a:lnTo>
                    <a:pt x="579" y="8357"/>
                  </a:lnTo>
                  <a:lnTo>
                    <a:pt x="1610" y="9388"/>
                  </a:lnTo>
                  <a:lnTo>
                    <a:pt x="2642" y="10420"/>
                  </a:lnTo>
                  <a:lnTo>
                    <a:pt x="4041" y="10999"/>
                  </a:lnTo>
                  <a:lnTo>
                    <a:pt x="5499" y="10999"/>
                  </a:lnTo>
                  <a:close/>
                </a:path>
              </a:pathLst>
            </a:custGeom>
            <a:noFill/>
            <a:ln w="127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124" name="Google Shape;1124;p27"/>
            <p:cNvSpPr/>
            <p:nvPr/>
          </p:nvSpPr>
          <p:spPr>
            <a:xfrm>
              <a:off x="3742748" y="969603"/>
              <a:ext cx="11430" cy="11430"/>
            </a:xfrm>
            <a:custGeom>
              <a:avLst/>
              <a:gdLst/>
              <a:ahLst/>
              <a:cxnLst/>
              <a:rect l="l" t="t" r="r" b="b"/>
              <a:pathLst>
                <a:path w="11429" h="11430" extrusionOk="0">
                  <a:moveTo>
                    <a:pt x="6958" y="0"/>
                  </a:moveTo>
                  <a:lnTo>
                    <a:pt x="4041" y="0"/>
                  </a:lnTo>
                  <a:lnTo>
                    <a:pt x="2642" y="579"/>
                  </a:lnTo>
                  <a:lnTo>
                    <a:pt x="579" y="2642"/>
                  </a:lnTo>
                  <a:lnTo>
                    <a:pt x="0" y="4041"/>
                  </a:lnTo>
                  <a:lnTo>
                    <a:pt x="0" y="6958"/>
                  </a:lnTo>
                  <a:lnTo>
                    <a:pt x="579" y="8357"/>
                  </a:lnTo>
                  <a:lnTo>
                    <a:pt x="2642" y="10420"/>
                  </a:lnTo>
                  <a:lnTo>
                    <a:pt x="4041" y="10999"/>
                  </a:lnTo>
                  <a:lnTo>
                    <a:pt x="6958" y="10999"/>
                  </a:lnTo>
                  <a:lnTo>
                    <a:pt x="8357" y="10420"/>
                  </a:lnTo>
                  <a:lnTo>
                    <a:pt x="10420" y="8357"/>
                  </a:lnTo>
                  <a:lnTo>
                    <a:pt x="10999" y="6958"/>
                  </a:lnTo>
                  <a:lnTo>
                    <a:pt x="10999" y="4041"/>
                  </a:lnTo>
                  <a:lnTo>
                    <a:pt x="10420" y="2642"/>
                  </a:lnTo>
                  <a:lnTo>
                    <a:pt x="8357" y="579"/>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125" name="Google Shape;1125;p27"/>
            <p:cNvSpPr/>
            <p:nvPr/>
          </p:nvSpPr>
          <p:spPr>
            <a:xfrm>
              <a:off x="3742748" y="969603"/>
              <a:ext cx="11430" cy="11430"/>
            </a:xfrm>
            <a:custGeom>
              <a:avLst/>
              <a:gdLst/>
              <a:ahLst/>
              <a:cxnLst/>
              <a:rect l="l" t="t" r="r" b="b"/>
              <a:pathLst>
                <a:path w="11429" h="11430" extrusionOk="0">
                  <a:moveTo>
                    <a:pt x="5499" y="10999"/>
                  </a:moveTo>
                  <a:lnTo>
                    <a:pt x="6958" y="10999"/>
                  </a:lnTo>
                  <a:lnTo>
                    <a:pt x="8357" y="10420"/>
                  </a:lnTo>
                  <a:lnTo>
                    <a:pt x="9388" y="9388"/>
                  </a:lnTo>
                  <a:lnTo>
                    <a:pt x="10420" y="8357"/>
                  </a:lnTo>
                  <a:lnTo>
                    <a:pt x="10999" y="6958"/>
                  </a:lnTo>
                  <a:lnTo>
                    <a:pt x="10999" y="5499"/>
                  </a:lnTo>
                  <a:lnTo>
                    <a:pt x="10999" y="4041"/>
                  </a:lnTo>
                  <a:lnTo>
                    <a:pt x="10420" y="2642"/>
                  </a:lnTo>
                  <a:lnTo>
                    <a:pt x="9388" y="1610"/>
                  </a:lnTo>
                  <a:lnTo>
                    <a:pt x="8357" y="579"/>
                  </a:lnTo>
                  <a:lnTo>
                    <a:pt x="6958" y="0"/>
                  </a:lnTo>
                  <a:lnTo>
                    <a:pt x="5499" y="0"/>
                  </a:lnTo>
                  <a:lnTo>
                    <a:pt x="4041" y="0"/>
                  </a:lnTo>
                  <a:lnTo>
                    <a:pt x="2642" y="579"/>
                  </a:lnTo>
                  <a:lnTo>
                    <a:pt x="1610" y="1610"/>
                  </a:lnTo>
                  <a:lnTo>
                    <a:pt x="579" y="2642"/>
                  </a:lnTo>
                  <a:lnTo>
                    <a:pt x="0" y="4041"/>
                  </a:lnTo>
                  <a:lnTo>
                    <a:pt x="0" y="5499"/>
                  </a:lnTo>
                  <a:lnTo>
                    <a:pt x="0" y="6958"/>
                  </a:lnTo>
                  <a:lnTo>
                    <a:pt x="579" y="8357"/>
                  </a:lnTo>
                  <a:lnTo>
                    <a:pt x="1610" y="9388"/>
                  </a:lnTo>
                  <a:lnTo>
                    <a:pt x="2642" y="10420"/>
                  </a:lnTo>
                  <a:lnTo>
                    <a:pt x="4041" y="10999"/>
                  </a:lnTo>
                  <a:lnTo>
                    <a:pt x="5499" y="10999"/>
                  </a:lnTo>
                  <a:close/>
                </a:path>
              </a:pathLst>
            </a:custGeom>
            <a:noFill/>
            <a:ln w="127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126" name="Google Shape;1126;p27"/>
            <p:cNvSpPr/>
            <p:nvPr/>
          </p:nvSpPr>
          <p:spPr>
            <a:xfrm>
              <a:off x="3398244" y="983506"/>
              <a:ext cx="11430" cy="11430"/>
            </a:xfrm>
            <a:custGeom>
              <a:avLst/>
              <a:gdLst/>
              <a:ahLst/>
              <a:cxnLst/>
              <a:rect l="l" t="t" r="r" b="b"/>
              <a:pathLst>
                <a:path w="11429" h="11430" extrusionOk="0">
                  <a:moveTo>
                    <a:pt x="6958" y="0"/>
                  </a:moveTo>
                  <a:lnTo>
                    <a:pt x="4041" y="0"/>
                  </a:lnTo>
                  <a:lnTo>
                    <a:pt x="2642" y="579"/>
                  </a:lnTo>
                  <a:lnTo>
                    <a:pt x="579" y="2642"/>
                  </a:lnTo>
                  <a:lnTo>
                    <a:pt x="0" y="4041"/>
                  </a:lnTo>
                  <a:lnTo>
                    <a:pt x="0" y="6958"/>
                  </a:lnTo>
                  <a:lnTo>
                    <a:pt x="579" y="8357"/>
                  </a:lnTo>
                  <a:lnTo>
                    <a:pt x="2642" y="10420"/>
                  </a:lnTo>
                  <a:lnTo>
                    <a:pt x="4041" y="10999"/>
                  </a:lnTo>
                  <a:lnTo>
                    <a:pt x="6958" y="10999"/>
                  </a:lnTo>
                  <a:lnTo>
                    <a:pt x="8357" y="10420"/>
                  </a:lnTo>
                  <a:lnTo>
                    <a:pt x="10420" y="8357"/>
                  </a:lnTo>
                  <a:lnTo>
                    <a:pt x="10999" y="6958"/>
                  </a:lnTo>
                  <a:lnTo>
                    <a:pt x="10999" y="4041"/>
                  </a:lnTo>
                  <a:lnTo>
                    <a:pt x="10420" y="2642"/>
                  </a:lnTo>
                  <a:lnTo>
                    <a:pt x="8357" y="579"/>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127" name="Google Shape;1127;p27"/>
            <p:cNvSpPr/>
            <p:nvPr/>
          </p:nvSpPr>
          <p:spPr>
            <a:xfrm>
              <a:off x="3398244" y="983506"/>
              <a:ext cx="11430" cy="11430"/>
            </a:xfrm>
            <a:custGeom>
              <a:avLst/>
              <a:gdLst/>
              <a:ahLst/>
              <a:cxnLst/>
              <a:rect l="l" t="t" r="r" b="b"/>
              <a:pathLst>
                <a:path w="11429" h="11430" extrusionOk="0">
                  <a:moveTo>
                    <a:pt x="5499" y="10999"/>
                  </a:moveTo>
                  <a:lnTo>
                    <a:pt x="6958" y="10999"/>
                  </a:lnTo>
                  <a:lnTo>
                    <a:pt x="8357" y="10420"/>
                  </a:lnTo>
                  <a:lnTo>
                    <a:pt x="9388" y="9388"/>
                  </a:lnTo>
                  <a:lnTo>
                    <a:pt x="10420" y="8357"/>
                  </a:lnTo>
                  <a:lnTo>
                    <a:pt x="10999" y="6958"/>
                  </a:lnTo>
                  <a:lnTo>
                    <a:pt x="10999" y="5499"/>
                  </a:lnTo>
                  <a:lnTo>
                    <a:pt x="10999" y="4041"/>
                  </a:lnTo>
                  <a:lnTo>
                    <a:pt x="10420" y="2642"/>
                  </a:lnTo>
                  <a:lnTo>
                    <a:pt x="9388" y="1610"/>
                  </a:lnTo>
                  <a:lnTo>
                    <a:pt x="8357" y="579"/>
                  </a:lnTo>
                  <a:lnTo>
                    <a:pt x="6958" y="0"/>
                  </a:lnTo>
                  <a:lnTo>
                    <a:pt x="5499" y="0"/>
                  </a:lnTo>
                  <a:lnTo>
                    <a:pt x="4041" y="0"/>
                  </a:lnTo>
                  <a:lnTo>
                    <a:pt x="2642" y="579"/>
                  </a:lnTo>
                  <a:lnTo>
                    <a:pt x="1610" y="1610"/>
                  </a:lnTo>
                  <a:lnTo>
                    <a:pt x="579" y="2642"/>
                  </a:lnTo>
                  <a:lnTo>
                    <a:pt x="0" y="4041"/>
                  </a:lnTo>
                  <a:lnTo>
                    <a:pt x="0" y="5499"/>
                  </a:lnTo>
                  <a:lnTo>
                    <a:pt x="0" y="6958"/>
                  </a:lnTo>
                  <a:lnTo>
                    <a:pt x="579" y="8357"/>
                  </a:lnTo>
                  <a:lnTo>
                    <a:pt x="1610" y="9388"/>
                  </a:lnTo>
                  <a:lnTo>
                    <a:pt x="2642" y="10420"/>
                  </a:lnTo>
                  <a:lnTo>
                    <a:pt x="4041" y="10999"/>
                  </a:lnTo>
                  <a:lnTo>
                    <a:pt x="5499" y="10999"/>
                  </a:lnTo>
                  <a:close/>
                </a:path>
              </a:pathLst>
            </a:custGeom>
            <a:noFill/>
            <a:ln w="127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128" name="Google Shape;1128;p27"/>
            <p:cNvSpPr/>
            <p:nvPr/>
          </p:nvSpPr>
          <p:spPr>
            <a:xfrm>
              <a:off x="4038080" y="1390891"/>
              <a:ext cx="11430" cy="11430"/>
            </a:xfrm>
            <a:custGeom>
              <a:avLst/>
              <a:gdLst/>
              <a:ahLst/>
              <a:cxnLst/>
              <a:rect l="l" t="t" r="r" b="b"/>
              <a:pathLst>
                <a:path w="11429" h="11430" extrusionOk="0">
                  <a:moveTo>
                    <a:pt x="6958" y="0"/>
                  </a:moveTo>
                  <a:lnTo>
                    <a:pt x="4041" y="0"/>
                  </a:lnTo>
                  <a:lnTo>
                    <a:pt x="2642" y="579"/>
                  </a:lnTo>
                  <a:lnTo>
                    <a:pt x="579" y="2642"/>
                  </a:lnTo>
                  <a:lnTo>
                    <a:pt x="0" y="4041"/>
                  </a:lnTo>
                  <a:lnTo>
                    <a:pt x="0" y="6958"/>
                  </a:lnTo>
                  <a:lnTo>
                    <a:pt x="579" y="8357"/>
                  </a:lnTo>
                  <a:lnTo>
                    <a:pt x="2642" y="10420"/>
                  </a:lnTo>
                  <a:lnTo>
                    <a:pt x="4041" y="10999"/>
                  </a:lnTo>
                  <a:lnTo>
                    <a:pt x="6958" y="10999"/>
                  </a:lnTo>
                  <a:lnTo>
                    <a:pt x="8357" y="10420"/>
                  </a:lnTo>
                  <a:lnTo>
                    <a:pt x="10420" y="8357"/>
                  </a:lnTo>
                  <a:lnTo>
                    <a:pt x="10999" y="6958"/>
                  </a:lnTo>
                  <a:lnTo>
                    <a:pt x="10999" y="4041"/>
                  </a:lnTo>
                  <a:lnTo>
                    <a:pt x="10420" y="2642"/>
                  </a:lnTo>
                  <a:lnTo>
                    <a:pt x="8357" y="579"/>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129" name="Google Shape;1129;p27"/>
            <p:cNvSpPr/>
            <p:nvPr/>
          </p:nvSpPr>
          <p:spPr>
            <a:xfrm>
              <a:off x="4038080" y="1390891"/>
              <a:ext cx="11430" cy="11430"/>
            </a:xfrm>
            <a:custGeom>
              <a:avLst/>
              <a:gdLst/>
              <a:ahLst/>
              <a:cxnLst/>
              <a:rect l="l" t="t" r="r" b="b"/>
              <a:pathLst>
                <a:path w="11429" h="11430" extrusionOk="0">
                  <a:moveTo>
                    <a:pt x="5499" y="10999"/>
                  </a:moveTo>
                  <a:lnTo>
                    <a:pt x="6958" y="10999"/>
                  </a:lnTo>
                  <a:lnTo>
                    <a:pt x="8357" y="10420"/>
                  </a:lnTo>
                  <a:lnTo>
                    <a:pt x="9388" y="9388"/>
                  </a:lnTo>
                  <a:lnTo>
                    <a:pt x="10420" y="8357"/>
                  </a:lnTo>
                  <a:lnTo>
                    <a:pt x="10999" y="6958"/>
                  </a:lnTo>
                  <a:lnTo>
                    <a:pt x="10999" y="5499"/>
                  </a:lnTo>
                  <a:lnTo>
                    <a:pt x="10999" y="4041"/>
                  </a:lnTo>
                  <a:lnTo>
                    <a:pt x="10420" y="2642"/>
                  </a:lnTo>
                  <a:lnTo>
                    <a:pt x="9388" y="1610"/>
                  </a:lnTo>
                  <a:lnTo>
                    <a:pt x="8357" y="579"/>
                  </a:lnTo>
                  <a:lnTo>
                    <a:pt x="6958" y="0"/>
                  </a:lnTo>
                  <a:lnTo>
                    <a:pt x="5499" y="0"/>
                  </a:lnTo>
                  <a:lnTo>
                    <a:pt x="4041" y="0"/>
                  </a:lnTo>
                  <a:lnTo>
                    <a:pt x="2642" y="579"/>
                  </a:lnTo>
                  <a:lnTo>
                    <a:pt x="1610" y="1610"/>
                  </a:lnTo>
                  <a:lnTo>
                    <a:pt x="579" y="2642"/>
                  </a:lnTo>
                  <a:lnTo>
                    <a:pt x="0" y="4041"/>
                  </a:lnTo>
                  <a:lnTo>
                    <a:pt x="0" y="5499"/>
                  </a:lnTo>
                  <a:lnTo>
                    <a:pt x="0" y="6958"/>
                  </a:lnTo>
                  <a:lnTo>
                    <a:pt x="579" y="8357"/>
                  </a:lnTo>
                  <a:lnTo>
                    <a:pt x="1610" y="9388"/>
                  </a:lnTo>
                  <a:lnTo>
                    <a:pt x="2642" y="10420"/>
                  </a:lnTo>
                  <a:lnTo>
                    <a:pt x="4041" y="10999"/>
                  </a:lnTo>
                  <a:lnTo>
                    <a:pt x="5499" y="10999"/>
                  </a:lnTo>
                  <a:close/>
                </a:path>
              </a:pathLst>
            </a:custGeom>
            <a:noFill/>
            <a:ln w="127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130" name="Google Shape;1130;p27"/>
            <p:cNvSpPr/>
            <p:nvPr/>
          </p:nvSpPr>
          <p:spPr>
            <a:xfrm>
              <a:off x="3984247" y="1409850"/>
              <a:ext cx="11430" cy="11430"/>
            </a:xfrm>
            <a:custGeom>
              <a:avLst/>
              <a:gdLst/>
              <a:ahLst/>
              <a:cxnLst/>
              <a:rect l="l" t="t" r="r" b="b"/>
              <a:pathLst>
                <a:path w="11429" h="11430" extrusionOk="0">
                  <a:moveTo>
                    <a:pt x="6958" y="0"/>
                  </a:moveTo>
                  <a:lnTo>
                    <a:pt x="4041" y="0"/>
                  </a:lnTo>
                  <a:lnTo>
                    <a:pt x="2642" y="579"/>
                  </a:lnTo>
                  <a:lnTo>
                    <a:pt x="579" y="2642"/>
                  </a:lnTo>
                  <a:lnTo>
                    <a:pt x="0" y="4041"/>
                  </a:lnTo>
                  <a:lnTo>
                    <a:pt x="0" y="6958"/>
                  </a:lnTo>
                  <a:lnTo>
                    <a:pt x="579" y="8357"/>
                  </a:lnTo>
                  <a:lnTo>
                    <a:pt x="2642" y="10420"/>
                  </a:lnTo>
                  <a:lnTo>
                    <a:pt x="4041" y="10999"/>
                  </a:lnTo>
                  <a:lnTo>
                    <a:pt x="6958" y="10999"/>
                  </a:lnTo>
                  <a:lnTo>
                    <a:pt x="8357" y="10420"/>
                  </a:lnTo>
                  <a:lnTo>
                    <a:pt x="10420" y="8357"/>
                  </a:lnTo>
                  <a:lnTo>
                    <a:pt x="10999" y="6958"/>
                  </a:lnTo>
                  <a:lnTo>
                    <a:pt x="10999" y="4041"/>
                  </a:lnTo>
                  <a:lnTo>
                    <a:pt x="10420" y="2642"/>
                  </a:lnTo>
                  <a:lnTo>
                    <a:pt x="8357" y="579"/>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131" name="Google Shape;1131;p27"/>
            <p:cNvSpPr/>
            <p:nvPr/>
          </p:nvSpPr>
          <p:spPr>
            <a:xfrm>
              <a:off x="3984247" y="1409850"/>
              <a:ext cx="11430" cy="11430"/>
            </a:xfrm>
            <a:custGeom>
              <a:avLst/>
              <a:gdLst/>
              <a:ahLst/>
              <a:cxnLst/>
              <a:rect l="l" t="t" r="r" b="b"/>
              <a:pathLst>
                <a:path w="11429" h="11430" extrusionOk="0">
                  <a:moveTo>
                    <a:pt x="5499" y="10999"/>
                  </a:moveTo>
                  <a:lnTo>
                    <a:pt x="6958" y="10999"/>
                  </a:lnTo>
                  <a:lnTo>
                    <a:pt x="8357" y="10420"/>
                  </a:lnTo>
                  <a:lnTo>
                    <a:pt x="9388" y="9388"/>
                  </a:lnTo>
                  <a:lnTo>
                    <a:pt x="10420" y="8357"/>
                  </a:lnTo>
                  <a:lnTo>
                    <a:pt x="10999" y="6958"/>
                  </a:lnTo>
                  <a:lnTo>
                    <a:pt x="10999" y="5499"/>
                  </a:lnTo>
                  <a:lnTo>
                    <a:pt x="10999" y="4041"/>
                  </a:lnTo>
                  <a:lnTo>
                    <a:pt x="10420" y="2642"/>
                  </a:lnTo>
                  <a:lnTo>
                    <a:pt x="9388" y="1610"/>
                  </a:lnTo>
                  <a:lnTo>
                    <a:pt x="8357" y="579"/>
                  </a:lnTo>
                  <a:lnTo>
                    <a:pt x="6958" y="0"/>
                  </a:lnTo>
                  <a:lnTo>
                    <a:pt x="5499" y="0"/>
                  </a:lnTo>
                  <a:lnTo>
                    <a:pt x="4041" y="0"/>
                  </a:lnTo>
                  <a:lnTo>
                    <a:pt x="2642" y="579"/>
                  </a:lnTo>
                  <a:lnTo>
                    <a:pt x="1610" y="1610"/>
                  </a:lnTo>
                  <a:lnTo>
                    <a:pt x="579" y="2642"/>
                  </a:lnTo>
                  <a:lnTo>
                    <a:pt x="0" y="4041"/>
                  </a:lnTo>
                  <a:lnTo>
                    <a:pt x="0" y="5499"/>
                  </a:lnTo>
                  <a:lnTo>
                    <a:pt x="0" y="6958"/>
                  </a:lnTo>
                  <a:lnTo>
                    <a:pt x="579" y="8357"/>
                  </a:lnTo>
                  <a:lnTo>
                    <a:pt x="1610" y="9388"/>
                  </a:lnTo>
                  <a:lnTo>
                    <a:pt x="2642" y="10420"/>
                  </a:lnTo>
                  <a:lnTo>
                    <a:pt x="4041" y="10999"/>
                  </a:lnTo>
                  <a:lnTo>
                    <a:pt x="5499" y="10999"/>
                  </a:lnTo>
                  <a:close/>
                </a:path>
              </a:pathLst>
            </a:custGeom>
            <a:noFill/>
            <a:ln w="127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132" name="Google Shape;1132;p27"/>
            <p:cNvSpPr/>
            <p:nvPr/>
          </p:nvSpPr>
          <p:spPr>
            <a:xfrm>
              <a:off x="3036893" y="863307"/>
              <a:ext cx="11430" cy="11430"/>
            </a:xfrm>
            <a:custGeom>
              <a:avLst/>
              <a:gdLst/>
              <a:ahLst/>
              <a:cxnLst/>
              <a:rect l="l" t="t" r="r" b="b"/>
              <a:pathLst>
                <a:path w="11430" h="11430" extrusionOk="0">
                  <a:moveTo>
                    <a:pt x="6958" y="0"/>
                  </a:moveTo>
                  <a:lnTo>
                    <a:pt x="4041" y="0"/>
                  </a:lnTo>
                  <a:lnTo>
                    <a:pt x="2642" y="579"/>
                  </a:lnTo>
                  <a:lnTo>
                    <a:pt x="579" y="2642"/>
                  </a:lnTo>
                  <a:lnTo>
                    <a:pt x="0" y="4041"/>
                  </a:lnTo>
                  <a:lnTo>
                    <a:pt x="0" y="6958"/>
                  </a:lnTo>
                  <a:lnTo>
                    <a:pt x="579" y="8357"/>
                  </a:lnTo>
                  <a:lnTo>
                    <a:pt x="2642" y="10420"/>
                  </a:lnTo>
                  <a:lnTo>
                    <a:pt x="4041" y="10999"/>
                  </a:lnTo>
                  <a:lnTo>
                    <a:pt x="6958" y="10999"/>
                  </a:lnTo>
                  <a:lnTo>
                    <a:pt x="8357" y="10420"/>
                  </a:lnTo>
                  <a:lnTo>
                    <a:pt x="10420" y="8357"/>
                  </a:lnTo>
                  <a:lnTo>
                    <a:pt x="10999" y="6958"/>
                  </a:lnTo>
                  <a:lnTo>
                    <a:pt x="10999" y="4041"/>
                  </a:lnTo>
                  <a:lnTo>
                    <a:pt x="10420" y="2642"/>
                  </a:lnTo>
                  <a:lnTo>
                    <a:pt x="8357" y="579"/>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133" name="Google Shape;1133;p27"/>
            <p:cNvSpPr/>
            <p:nvPr/>
          </p:nvSpPr>
          <p:spPr>
            <a:xfrm>
              <a:off x="3036893" y="863307"/>
              <a:ext cx="11430" cy="11430"/>
            </a:xfrm>
            <a:custGeom>
              <a:avLst/>
              <a:gdLst/>
              <a:ahLst/>
              <a:cxnLst/>
              <a:rect l="l" t="t" r="r" b="b"/>
              <a:pathLst>
                <a:path w="11430" h="11430" extrusionOk="0">
                  <a:moveTo>
                    <a:pt x="5499" y="10999"/>
                  </a:moveTo>
                  <a:lnTo>
                    <a:pt x="6958" y="10999"/>
                  </a:lnTo>
                  <a:lnTo>
                    <a:pt x="8357" y="10420"/>
                  </a:lnTo>
                  <a:lnTo>
                    <a:pt x="9388" y="9388"/>
                  </a:lnTo>
                  <a:lnTo>
                    <a:pt x="10420" y="8357"/>
                  </a:lnTo>
                  <a:lnTo>
                    <a:pt x="10999" y="6958"/>
                  </a:lnTo>
                  <a:lnTo>
                    <a:pt x="10999" y="5499"/>
                  </a:lnTo>
                  <a:lnTo>
                    <a:pt x="10999" y="4041"/>
                  </a:lnTo>
                  <a:lnTo>
                    <a:pt x="10420" y="2642"/>
                  </a:lnTo>
                  <a:lnTo>
                    <a:pt x="9388" y="1610"/>
                  </a:lnTo>
                  <a:lnTo>
                    <a:pt x="8357" y="579"/>
                  </a:lnTo>
                  <a:lnTo>
                    <a:pt x="6958" y="0"/>
                  </a:lnTo>
                  <a:lnTo>
                    <a:pt x="5499" y="0"/>
                  </a:lnTo>
                  <a:lnTo>
                    <a:pt x="4041" y="0"/>
                  </a:lnTo>
                  <a:lnTo>
                    <a:pt x="2642" y="579"/>
                  </a:lnTo>
                  <a:lnTo>
                    <a:pt x="1610" y="1610"/>
                  </a:lnTo>
                  <a:lnTo>
                    <a:pt x="579" y="2642"/>
                  </a:lnTo>
                  <a:lnTo>
                    <a:pt x="0" y="4041"/>
                  </a:lnTo>
                  <a:lnTo>
                    <a:pt x="0" y="5499"/>
                  </a:lnTo>
                  <a:lnTo>
                    <a:pt x="0" y="6958"/>
                  </a:lnTo>
                  <a:lnTo>
                    <a:pt x="579" y="8357"/>
                  </a:lnTo>
                  <a:lnTo>
                    <a:pt x="1610" y="9388"/>
                  </a:lnTo>
                  <a:lnTo>
                    <a:pt x="2642" y="10420"/>
                  </a:lnTo>
                  <a:lnTo>
                    <a:pt x="4041" y="10999"/>
                  </a:lnTo>
                  <a:lnTo>
                    <a:pt x="5499" y="10999"/>
                  </a:lnTo>
                  <a:close/>
                </a:path>
              </a:pathLst>
            </a:custGeom>
            <a:noFill/>
            <a:ln w="127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134" name="Google Shape;1134;p27"/>
            <p:cNvSpPr/>
            <p:nvPr/>
          </p:nvSpPr>
          <p:spPr>
            <a:xfrm>
              <a:off x="3212356" y="939162"/>
              <a:ext cx="11430" cy="11430"/>
            </a:xfrm>
            <a:custGeom>
              <a:avLst/>
              <a:gdLst/>
              <a:ahLst/>
              <a:cxnLst/>
              <a:rect l="l" t="t" r="r" b="b"/>
              <a:pathLst>
                <a:path w="11430" h="11430" extrusionOk="0">
                  <a:moveTo>
                    <a:pt x="6958" y="0"/>
                  </a:moveTo>
                  <a:lnTo>
                    <a:pt x="4041" y="0"/>
                  </a:lnTo>
                  <a:lnTo>
                    <a:pt x="2642" y="579"/>
                  </a:lnTo>
                  <a:lnTo>
                    <a:pt x="579" y="2642"/>
                  </a:lnTo>
                  <a:lnTo>
                    <a:pt x="0" y="4041"/>
                  </a:lnTo>
                  <a:lnTo>
                    <a:pt x="0" y="6958"/>
                  </a:lnTo>
                  <a:lnTo>
                    <a:pt x="579" y="8357"/>
                  </a:lnTo>
                  <a:lnTo>
                    <a:pt x="2642" y="10420"/>
                  </a:lnTo>
                  <a:lnTo>
                    <a:pt x="4041" y="10999"/>
                  </a:lnTo>
                  <a:lnTo>
                    <a:pt x="6958" y="10999"/>
                  </a:lnTo>
                  <a:lnTo>
                    <a:pt x="8357" y="10420"/>
                  </a:lnTo>
                  <a:lnTo>
                    <a:pt x="10420" y="8357"/>
                  </a:lnTo>
                  <a:lnTo>
                    <a:pt x="10999" y="6958"/>
                  </a:lnTo>
                  <a:lnTo>
                    <a:pt x="10999" y="4041"/>
                  </a:lnTo>
                  <a:lnTo>
                    <a:pt x="10420" y="2642"/>
                  </a:lnTo>
                  <a:lnTo>
                    <a:pt x="8357" y="579"/>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135" name="Google Shape;1135;p27"/>
            <p:cNvSpPr/>
            <p:nvPr/>
          </p:nvSpPr>
          <p:spPr>
            <a:xfrm>
              <a:off x="3212356" y="939162"/>
              <a:ext cx="11430" cy="11430"/>
            </a:xfrm>
            <a:custGeom>
              <a:avLst/>
              <a:gdLst/>
              <a:ahLst/>
              <a:cxnLst/>
              <a:rect l="l" t="t" r="r" b="b"/>
              <a:pathLst>
                <a:path w="11430" h="11430" extrusionOk="0">
                  <a:moveTo>
                    <a:pt x="5499" y="10999"/>
                  </a:moveTo>
                  <a:lnTo>
                    <a:pt x="6958" y="10999"/>
                  </a:lnTo>
                  <a:lnTo>
                    <a:pt x="8357" y="10420"/>
                  </a:lnTo>
                  <a:lnTo>
                    <a:pt x="9388" y="9388"/>
                  </a:lnTo>
                  <a:lnTo>
                    <a:pt x="10420" y="8357"/>
                  </a:lnTo>
                  <a:lnTo>
                    <a:pt x="10999" y="6958"/>
                  </a:lnTo>
                  <a:lnTo>
                    <a:pt x="10999" y="5499"/>
                  </a:lnTo>
                  <a:lnTo>
                    <a:pt x="10999" y="4041"/>
                  </a:lnTo>
                  <a:lnTo>
                    <a:pt x="10420" y="2642"/>
                  </a:lnTo>
                  <a:lnTo>
                    <a:pt x="9388" y="1610"/>
                  </a:lnTo>
                  <a:lnTo>
                    <a:pt x="8357" y="579"/>
                  </a:lnTo>
                  <a:lnTo>
                    <a:pt x="6958" y="0"/>
                  </a:lnTo>
                  <a:lnTo>
                    <a:pt x="5499" y="0"/>
                  </a:lnTo>
                  <a:lnTo>
                    <a:pt x="4041" y="0"/>
                  </a:lnTo>
                  <a:lnTo>
                    <a:pt x="2642" y="579"/>
                  </a:lnTo>
                  <a:lnTo>
                    <a:pt x="1610" y="1610"/>
                  </a:lnTo>
                  <a:lnTo>
                    <a:pt x="579" y="2642"/>
                  </a:lnTo>
                  <a:lnTo>
                    <a:pt x="0" y="4041"/>
                  </a:lnTo>
                  <a:lnTo>
                    <a:pt x="0" y="5499"/>
                  </a:lnTo>
                  <a:lnTo>
                    <a:pt x="0" y="6958"/>
                  </a:lnTo>
                  <a:lnTo>
                    <a:pt x="579" y="8357"/>
                  </a:lnTo>
                  <a:lnTo>
                    <a:pt x="1610" y="9388"/>
                  </a:lnTo>
                  <a:lnTo>
                    <a:pt x="2642" y="10420"/>
                  </a:lnTo>
                  <a:lnTo>
                    <a:pt x="4041" y="10999"/>
                  </a:lnTo>
                  <a:lnTo>
                    <a:pt x="5499" y="10999"/>
                  </a:lnTo>
                  <a:close/>
                </a:path>
              </a:pathLst>
            </a:custGeom>
            <a:noFill/>
            <a:ln w="127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136" name="Google Shape;1136;p27"/>
            <p:cNvSpPr/>
            <p:nvPr/>
          </p:nvSpPr>
          <p:spPr>
            <a:xfrm>
              <a:off x="3536173" y="1016494"/>
              <a:ext cx="11430" cy="11430"/>
            </a:xfrm>
            <a:custGeom>
              <a:avLst/>
              <a:gdLst/>
              <a:ahLst/>
              <a:cxnLst/>
              <a:rect l="l" t="t" r="r" b="b"/>
              <a:pathLst>
                <a:path w="11429" h="11430" extrusionOk="0">
                  <a:moveTo>
                    <a:pt x="6958" y="0"/>
                  </a:moveTo>
                  <a:lnTo>
                    <a:pt x="4041" y="0"/>
                  </a:lnTo>
                  <a:lnTo>
                    <a:pt x="2642" y="579"/>
                  </a:lnTo>
                  <a:lnTo>
                    <a:pt x="579" y="2642"/>
                  </a:lnTo>
                  <a:lnTo>
                    <a:pt x="0" y="4041"/>
                  </a:lnTo>
                  <a:lnTo>
                    <a:pt x="0" y="6958"/>
                  </a:lnTo>
                  <a:lnTo>
                    <a:pt x="579" y="8357"/>
                  </a:lnTo>
                  <a:lnTo>
                    <a:pt x="2642" y="10420"/>
                  </a:lnTo>
                  <a:lnTo>
                    <a:pt x="4041" y="10999"/>
                  </a:lnTo>
                  <a:lnTo>
                    <a:pt x="6958" y="10999"/>
                  </a:lnTo>
                  <a:lnTo>
                    <a:pt x="8357" y="10420"/>
                  </a:lnTo>
                  <a:lnTo>
                    <a:pt x="10420" y="8357"/>
                  </a:lnTo>
                  <a:lnTo>
                    <a:pt x="10999" y="6958"/>
                  </a:lnTo>
                  <a:lnTo>
                    <a:pt x="10999" y="4041"/>
                  </a:lnTo>
                  <a:lnTo>
                    <a:pt x="10420" y="2642"/>
                  </a:lnTo>
                  <a:lnTo>
                    <a:pt x="8357" y="579"/>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137" name="Google Shape;1137;p27"/>
            <p:cNvSpPr/>
            <p:nvPr/>
          </p:nvSpPr>
          <p:spPr>
            <a:xfrm>
              <a:off x="3536173" y="1016494"/>
              <a:ext cx="11430" cy="11430"/>
            </a:xfrm>
            <a:custGeom>
              <a:avLst/>
              <a:gdLst/>
              <a:ahLst/>
              <a:cxnLst/>
              <a:rect l="l" t="t" r="r" b="b"/>
              <a:pathLst>
                <a:path w="11429" h="11430" extrusionOk="0">
                  <a:moveTo>
                    <a:pt x="5499" y="10999"/>
                  </a:moveTo>
                  <a:lnTo>
                    <a:pt x="6958" y="10999"/>
                  </a:lnTo>
                  <a:lnTo>
                    <a:pt x="8357" y="10420"/>
                  </a:lnTo>
                  <a:lnTo>
                    <a:pt x="9388" y="9388"/>
                  </a:lnTo>
                  <a:lnTo>
                    <a:pt x="10420" y="8357"/>
                  </a:lnTo>
                  <a:lnTo>
                    <a:pt x="10999" y="6958"/>
                  </a:lnTo>
                  <a:lnTo>
                    <a:pt x="10999" y="5499"/>
                  </a:lnTo>
                  <a:lnTo>
                    <a:pt x="10999" y="4041"/>
                  </a:lnTo>
                  <a:lnTo>
                    <a:pt x="10420" y="2642"/>
                  </a:lnTo>
                  <a:lnTo>
                    <a:pt x="9388" y="1610"/>
                  </a:lnTo>
                  <a:lnTo>
                    <a:pt x="8357" y="579"/>
                  </a:lnTo>
                  <a:lnTo>
                    <a:pt x="6958" y="0"/>
                  </a:lnTo>
                  <a:lnTo>
                    <a:pt x="5499" y="0"/>
                  </a:lnTo>
                  <a:lnTo>
                    <a:pt x="4041" y="0"/>
                  </a:lnTo>
                  <a:lnTo>
                    <a:pt x="2642" y="579"/>
                  </a:lnTo>
                  <a:lnTo>
                    <a:pt x="1610" y="1610"/>
                  </a:lnTo>
                  <a:lnTo>
                    <a:pt x="579" y="2642"/>
                  </a:lnTo>
                  <a:lnTo>
                    <a:pt x="0" y="4041"/>
                  </a:lnTo>
                  <a:lnTo>
                    <a:pt x="0" y="5499"/>
                  </a:lnTo>
                  <a:lnTo>
                    <a:pt x="0" y="6958"/>
                  </a:lnTo>
                  <a:lnTo>
                    <a:pt x="579" y="8357"/>
                  </a:lnTo>
                  <a:lnTo>
                    <a:pt x="1610" y="9388"/>
                  </a:lnTo>
                  <a:lnTo>
                    <a:pt x="2642" y="10420"/>
                  </a:lnTo>
                  <a:lnTo>
                    <a:pt x="4041" y="10999"/>
                  </a:lnTo>
                  <a:lnTo>
                    <a:pt x="5499" y="10999"/>
                  </a:lnTo>
                  <a:close/>
                </a:path>
              </a:pathLst>
            </a:custGeom>
            <a:noFill/>
            <a:ln w="127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138" name="Google Shape;1138;p27"/>
            <p:cNvSpPr/>
            <p:nvPr/>
          </p:nvSpPr>
          <p:spPr>
            <a:xfrm>
              <a:off x="3408014" y="832334"/>
              <a:ext cx="11430" cy="11430"/>
            </a:xfrm>
            <a:custGeom>
              <a:avLst/>
              <a:gdLst/>
              <a:ahLst/>
              <a:cxnLst/>
              <a:rect l="l" t="t" r="r" b="b"/>
              <a:pathLst>
                <a:path w="11429" h="11430" extrusionOk="0">
                  <a:moveTo>
                    <a:pt x="6958" y="0"/>
                  </a:moveTo>
                  <a:lnTo>
                    <a:pt x="4041" y="0"/>
                  </a:lnTo>
                  <a:lnTo>
                    <a:pt x="2642" y="579"/>
                  </a:lnTo>
                  <a:lnTo>
                    <a:pt x="579" y="2642"/>
                  </a:lnTo>
                  <a:lnTo>
                    <a:pt x="0" y="4041"/>
                  </a:lnTo>
                  <a:lnTo>
                    <a:pt x="0" y="6958"/>
                  </a:lnTo>
                  <a:lnTo>
                    <a:pt x="579" y="8357"/>
                  </a:lnTo>
                  <a:lnTo>
                    <a:pt x="2642" y="10420"/>
                  </a:lnTo>
                  <a:lnTo>
                    <a:pt x="4041" y="10999"/>
                  </a:lnTo>
                  <a:lnTo>
                    <a:pt x="6958" y="10999"/>
                  </a:lnTo>
                  <a:lnTo>
                    <a:pt x="8357" y="10420"/>
                  </a:lnTo>
                  <a:lnTo>
                    <a:pt x="10420" y="8357"/>
                  </a:lnTo>
                  <a:lnTo>
                    <a:pt x="10999" y="6958"/>
                  </a:lnTo>
                  <a:lnTo>
                    <a:pt x="10999" y="4041"/>
                  </a:lnTo>
                  <a:lnTo>
                    <a:pt x="10420" y="2642"/>
                  </a:lnTo>
                  <a:lnTo>
                    <a:pt x="8357" y="579"/>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139" name="Google Shape;1139;p27"/>
            <p:cNvSpPr/>
            <p:nvPr/>
          </p:nvSpPr>
          <p:spPr>
            <a:xfrm>
              <a:off x="3408014" y="832334"/>
              <a:ext cx="11430" cy="11430"/>
            </a:xfrm>
            <a:custGeom>
              <a:avLst/>
              <a:gdLst/>
              <a:ahLst/>
              <a:cxnLst/>
              <a:rect l="l" t="t" r="r" b="b"/>
              <a:pathLst>
                <a:path w="11429" h="11430" extrusionOk="0">
                  <a:moveTo>
                    <a:pt x="5499" y="10999"/>
                  </a:moveTo>
                  <a:lnTo>
                    <a:pt x="6958" y="10999"/>
                  </a:lnTo>
                  <a:lnTo>
                    <a:pt x="8357" y="10420"/>
                  </a:lnTo>
                  <a:lnTo>
                    <a:pt x="9388" y="9388"/>
                  </a:lnTo>
                  <a:lnTo>
                    <a:pt x="10420" y="8357"/>
                  </a:lnTo>
                  <a:lnTo>
                    <a:pt x="10999" y="6958"/>
                  </a:lnTo>
                  <a:lnTo>
                    <a:pt x="10999" y="5499"/>
                  </a:lnTo>
                  <a:lnTo>
                    <a:pt x="10999" y="4041"/>
                  </a:lnTo>
                  <a:lnTo>
                    <a:pt x="10420" y="2642"/>
                  </a:lnTo>
                  <a:lnTo>
                    <a:pt x="9388" y="1610"/>
                  </a:lnTo>
                  <a:lnTo>
                    <a:pt x="8357" y="579"/>
                  </a:lnTo>
                  <a:lnTo>
                    <a:pt x="6958" y="0"/>
                  </a:lnTo>
                  <a:lnTo>
                    <a:pt x="5499" y="0"/>
                  </a:lnTo>
                  <a:lnTo>
                    <a:pt x="4041" y="0"/>
                  </a:lnTo>
                  <a:lnTo>
                    <a:pt x="2642" y="579"/>
                  </a:lnTo>
                  <a:lnTo>
                    <a:pt x="1610" y="1610"/>
                  </a:lnTo>
                  <a:lnTo>
                    <a:pt x="579" y="2642"/>
                  </a:lnTo>
                  <a:lnTo>
                    <a:pt x="0" y="4041"/>
                  </a:lnTo>
                  <a:lnTo>
                    <a:pt x="0" y="5499"/>
                  </a:lnTo>
                  <a:lnTo>
                    <a:pt x="0" y="6958"/>
                  </a:lnTo>
                  <a:lnTo>
                    <a:pt x="579" y="8357"/>
                  </a:lnTo>
                  <a:lnTo>
                    <a:pt x="1610" y="9388"/>
                  </a:lnTo>
                  <a:lnTo>
                    <a:pt x="2642" y="10420"/>
                  </a:lnTo>
                  <a:lnTo>
                    <a:pt x="4041" y="10999"/>
                  </a:lnTo>
                  <a:lnTo>
                    <a:pt x="5499" y="10999"/>
                  </a:lnTo>
                  <a:close/>
                </a:path>
              </a:pathLst>
            </a:custGeom>
            <a:noFill/>
            <a:ln w="127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140" name="Google Shape;1140;p27"/>
            <p:cNvSpPr/>
            <p:nvPr/>
          </p:nvSpPr>
          <p:spPr>
            <a:xfrm>
              <a:off x="3912694" y="1413345"/>
              <a:ext cx="11430" cy="11430"/>
            </a:xfrm>
            <a:custGeom>
              <a:avLst/>
              <a:gdLst/>
              <a:ahLst/>
              <a:cxnLst/>
              <a:rect l="l" t="t" r="r" b="b"/>
              <a:pathLst>
                <a:path w="11429" h="11430" extrusionOk="0">
                  <a:moveTo>
                    <a:pt x="6958" y="0"/>
                  </a:moveTo>
                  <a:lnTo>
                    <a:pt x="4041" y="0"/>
                  </a:lnTo>
                  <a:lnTo>
                    <a:pt x="2642" y="579"/>
                  </a:lnTo>
                  <a:lnTo>
                    <a:pt x="579" y="2642"/>
                  </a:lnTo>
                  <a:lnTo>
                    <a:pt x="0" y="4041"/>
                  </a:lnTo>
                  <a:lnTo>
                    <a:pt x="0" y="6958"/>
                  </a:lnTo>
                  <a:lnTo>
                    <a:pt x="579" y="8357"/>
                  </a:lnTo>
                  <a:lnTo>
                    <a:pt x="2642" y="10420"/>
                  </a:lnTo>
                  <a:lnTo>
                    <a:pt x="4041" y="10999"/>
                  </a:lnTo>
                  <a:lnTo>
                    <a:pt x="6958" y="10999"/>
                  </a:lnTo>
                  <a:lnTo>
                    <a:pt x="8357" y="10420"/>
                  </a:lnTo>
                  <a:lnTo>
                    <a:pt x="10420" y="8357"/>
                  </a:lnTo>
                  <a:lnTo>
                    <a:pt x="10999" y="6958"/>
                  </a:lnTo>
                  <a:lnTo>
                    <a:pt x="10999" y="4041"/>
                  </a:lnTo>
                  <a:lnTo>
                    <a:pt x="10420" y="2642"/>
                  </a:lnTo>
                  <a:lnTo>
                    <a:pt x="8357" y="579"/>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141" name="Google Shape;1141;p27"/>
            <p:cNvSpPr/>
            <p:nvPr/>
          </p:nvSpPr>
          <p:spPr>
            <a:xfrm>
              <a:off x="3912694" y="1413345"/>
              <a:ext cx="11430" cy="11430"/>
            </a:xfrm>
            <a:custGeom>
              <a:avLst/>
              <a:gdLst/>
              <a:ahLst/>
              <a:cxnLst/>
              <a:rect l="l" t="t" r="r" b="b"/>
              <a:pathLst>
                <a:path w="11429" h="11430" extrusionOk="0">
                  <a:moveTo>
                    <a:pt x="5499" y="10999"/>
                  </a:moveTo>
                  <a:lnTo>
                    <a:pt x="6958" y="10999"/>
                  </a:lnTo>
                  <a:lnTo>
                    <a:pt x="8357" y="10420"/>
                  </a:lnTo>
                  <a:lnTo>
                    <a:pt x="9388" y="9388"/>
                  </a:lnTo>
                  <a:lnTo>
                    <a:pt x="10420" y="8357"/>
                  </a:lnTo>
                  <a:lnTo>
                    <a:pt x="10999" y="6958"/>
                  </a:lnTo>
                  <a:lnTo>
                    <a:pt x="10999" y="5499"/>
                  </a:lnTo>
                  <a:lnTo>
                    <a:pt x="10999" y="4041"/>
                  </a:lnTo>
                  <a:lnTo>
                    <a:pt x="10420" y="2642"/>
                  </a:lnTo>
                  <a:lnTo>
                    <a:pt x="9388" y="1610"/>
                  </a:lnTo>
                  <a:lnTo>
                    <a:pt x="8357" y="579"/>
                  </a:lnTo>
                  <a:lnTo>
                    <a:pt x="6958" y="0"/>
                  </a:lnTo>
                  <a:lnTo>
                    <a:pt x="5499" y="0"/>
                  </a:lnTo>
                  <a:lnTo>
                    <a:pt x="4041" y="0"/>
                  </a:lnTo>
                  <a:lnTo>
                    <a:pt x="2642" y="579"/>
                  </a:lnTo>
                  <a:lnTo>
                    <a:pt x="1610" y="1610"/>
                  </a:lnTo>
                  <a:lnTo>
                    <a:pt x="579" y="2642"/>
                  </a:lnTo>
                  <a:lnTo>
                    <a:pt x="0" y="4041"/>
                  </a:lnTo>
                  <a:lnTo>
                    <a:pt x="0" y="5499"/>
                  </a:lnTo>
                  <a:lnTo>
                    <a:pt x="0" y="6958"/>
                  </a:lnTo>
                  <a:lnTo>
                    <a:pt x="579" y="8357"/>
                  </a:lnTo>
                  <a:lnTo>
                    <a:pt x="1610" y="9388"/>
                  </a:lnTo>
                  <a:lnTo>
                    <a:pt x="2642" y="10420"/>
                  </a:lnTo>
                  <a:lnTo>
                    <a:pt x="4041" y="10999"/>
                  </a:lnTo>
                  <a:lnTo>
                    <a:pt x="5499" y="10999"/>
                  </a:lnTo>
                  <a:close/>
                </a:path>
              </a:pathLst>
            </a:custGeom>
            <a:noFill/>
            <a:ln w="127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142" name="Google Shape;1142;p27"/>
            <p:cNvSpPr/>
            <p:nvPr/>
          </p:nvSpPr>
          <p:spPr>
            <a:xfrm>
              <a:off x="3059029" y="899323"/>
              <a:ext cx="11430" cy="11430"/>
            </a:xfrm>
            <a:custGeom>
              <a:avLst/>
              <a:gdLst/>
              <a:ahLst/>
              <a:cxnLst/>
              <a:rect l="l" t="t" r="r" b="b"/>
              <a:pathLst>
                <a:path w="11430" h="11430" extrusionOk="0">
                  <a:moveTo>
                    <a:pt x="6958" y="0"/>
                  </a:moveTo>
                  <a:lnTo>
                    <a:pt x="4041" y="0"/>
                  </a:lnTo>
                  <a:lnTo>
                    <a:pt x="2642" y="579"/>
                  </a:lnTo>
                  <a:lnTo>
                    <a:pt x="579" y="2642"/>
                  </a:lnTo>
                  <a:lnTo>
                    <a:pt x="0" y="4041"/>
                  </a:lnTo>
                  <a:lnTo>
                    <a:pt x="0" y="6958"/>
                  </a:lnTo>
                  <a:lnTo>
                    <a:pt x="579" y="8357"/>
                  </a:lnTo>
                  <a:lnTo>
                    <a:pt x="2642" y="10420"/>
                  </a:lnTo>
                  <a:lnTo>
                    <a:pt x="4041" y="10999"/>
                  </a:lnTo>
                  <a:lnTo>
                    <a:pt x="6958" y="10999"/>
                  </a:lnTo>
                  <a:lnTo>
                    <a:pt x="8357" y="10420"/>
                  </a:lnTo>
                  <a:lnTo>
                    <a:pt x="10420" y="8357"/>
                  </a:lnTo>
                  <a:lnTo>
                    <a:pt x="10999" y="6958"/>
                  </a:lnTo>
                  <a:lnTo>
                    <a:pt x="10999" y="4041"/>
                  </a:lnTo>
                  <a:lnTo>
                    <a:pt x="10420" y="2642"/>
                  </a:lnTo>
                  <a:lnTo>
                    <a:pt x="8357" y="579"/>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143" name="Google Shape;1143;p27"/>
            <p:cNvSpPr/>
            <p:nvPr/>
          </p:nvSpPr>
          <p:spPr>
            <a:xfrm>
              <a:off x="3059029" y="899323"/>
              <a:ext cx="11430" cy="11430"/>
            </a:xfrm>
            <a:custGeom>
              <a:avLst/>
              <a:gdLst/>
              <a:ahLst/>
              <a:cxnLst/>
              <a:rect l="l" t="t" r="r" b="b"/>
              <a:pathLst>
                <a:path w="11430" h="11430" extrusionOk="0">
                  <a:moveTo>
                    <a:pt x="5499" y="10999"/>
                  </a:moveTo>
                  <a:lnTo>
                    <a:pt x="6958" y="10999"/>
                  </a:lnTo>
                  <a:lnTo>
                    <a:pt x="8357" y="10420"/>
                  </a:lnTo>
                  <a:lnTo>
                    <a:pt x="9388" y="9388"/>
                  </a:lnTo>
                  <a:lnTo>
                    <a:pt x="10420" y="8357"/>
                  </a:lnTo>
                  <a:lnTo>
                    <a:pt x="10999" y="6958"/>
                  </a:lnTo>
                  <a:lnTo>
                    <a:pt x="10999" y="5499"/>
                  </a:lnTo>
                  <a:lnTo>
                    <a:pt x="10999" y="4041"/>
                  </a:lnTo>
                  <a:lnTo>
                    <a:pt x="10420" y="2642"/>
                  </a:lnTo>
                  <a:lnTo>
                    <a:pt x="9388" y="1610"/>
                  </a:lnTo>
                  <a:lnTo>
                    <a:pt x="8357" y="579"/>
                  </a:lnTo>
                  <a:lnTo>
                    <a:pt x="6958" y="0"/>
                  </a:lnTo>
                  <a:lnTo>
                    <a:pt x="5499" y="0"/>
                  </a:lnTo>
                  <a:lnTo>
                    <a:pt x="4041" y="0"/>
                  </a:lnTo>
                  <a:lnTo>
                    <a:pt x="2642" y="579"/>
                  </a:lnTo>
                  <a:lnTo>
                    <a:pt x="1610" y="1610"/>
                  </a:lnTo>
                  <a:lnTo>
                    <a:pt x="579" y="2642"/>
                  </a:lnTo>
                  <a:lnTo>
                    <a:pt x="0" y="4041"/>
                  </a:lnTo>
                  <a:lnTo>
                    <a:pt x="0" y="5499"/>
                  </a:lnTo>
                  <a:lnTo>
                    <a:pt x="0" y="6958"/>
                  </a:lnTo>
                  <a:lnTo>
                    <a:pt x="579" y="8357"/>
                  </a:lnTo>
                  <a:lnTo>
                    <a:pt x="1610" y="9388"/>
                  </a:lnTo>
                  <a:lnTo>
                    <a:pt x="2642" y="10420"/>
                  </a:lnTo>
                  <a:lnTo>
                    <a:pt x="4041" y="10999"/>
                  </a:lnTo>
                  <a:lnTo>
                    <a:pt x="5499" y="10999"/>
                  </a:lnTo>
                  <a:close/>
                </a:path>
              </a:pathLst>
            </a:custGeom>
            <a:noFill/>
            <a:ln w="127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144" name="Google Shape;1144;p27"/>
            <p:cNvSpPr/>
            <p:nvPr/>
          </p:nvSpPr>
          <p:spPr>
            <a:xfrm>
              <a:off x="3172899" y="958385"/>
              <a:ext cx="11430" cy="11430"/>
            </a:xfrm>
            <a:custGeom>
              <a:avLst/>
              <a:gdLst/>
              <a:ahLst/>
              <a:cxnLst/>
              <a:rect l="l" t="t" r="r" b="b"/>
              <a:pathLst>
                <a:path w="11430" h="11430" extrusionOk="0">
                  <a:moveTo>
                    <a:pt x="6958" y="0"/>
                  </a:moveTo>
                  <a:lnTo>
                    <a:pt x="4041" y="0"/>
                  </a:lnTo>
                  <a:lnTo>
                    <a:pt x="2642" y="579"/>
                  </a:lnTo>
                  <a:lnTo>
                    <a:pt x="579" y="2642"/>
                  </a:lnTo>
                  <a:lnTo>
                    <a:pt x="0" y="4041"/>
                  </a:lnTo>
                  <a:lnTo>
                    <a:pt x="0" y="6958"/>
                  </a:lnTo>
                  <a:lnTo>
                    <a:pt x="579" y="8357"/>
                  </a:lnTo>
                  <a:lnTo>
                    <a:pt x="2642" y="10420"/>
                  </a:lnTo>
                  <a:lnTo>
                    <a:pt x="4041" y="10999"/>
                  </a:lnTo>
                  <a:lnTo>
                    <a:pt x="6958" y="10999"/>
                  </a:lnTo>
                  <a:lnTo>
                    <a:pt x="8357" y="10420"/>
                  </a:lnTo>
                  <a:lnTo>
                    <a:pt x="10420" y="8357"/>
                  </a:lnTo>
                  <a:lnTo>
                    <a:pt x="10999" y="6958"/>
                  </a:lnTo>
                  <a:lnTo>
                    <a:pt x="10999" y="4041"/>
                  </a:lnTo>
                  <a:lnTo>
                    <a:pt x="10420" y="2642"/>
                  </a:lnTo>
                  <a:lnTo>
                    <a:pt x="8357" y="579"/>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145" name="Google Shape;1145;p27"/>
            <p:cNvSpPr/>
            <p:nvPr/>
          </p:nvSpPr>
          <p:spPr>
            <a:xfrm>
              <a:off x="3172899" y="958385"/>
              <a:ext cx="11430" cy="11430"/>
            </a:xfrm>
            <a:custGeom>
              <a:avLst/>
              <a:gdLst/>
              <a:ahLst/>
              <a:cxnLst/>
              <a:rect l="l" t="t" r="r" b="b"/>
              <a:pathLst>
                <a:path w="11430" h="11430" extrusionOk="0">
                  <a:moveTo>
                    <a:pt x="5499" y="10999"/>
                  </a:moveTo>
                  <a:lnTo>
                    <a:pt x="6958" y="10999"/>
                  </a:lnTo>
                  <a:lnTo>
                    <a:pt x="8357" y="10420"/>
                  </a:lnTo>
                  <a:lnTo>
                    <a:pt x="9388" y="9388"/>
                  </a:lnTo>
                  <a:lnTo>
                    <a:pt x="10420" y="8357"/>
                  </a:lnTo>
                  <a:lnTo>
                    <a:pt x="10999" y="6958"/>
                  </a:lnTo>
                  <a:lnTo>
                    <a:pt x="10999" y="5499"/>
                  </a:lnTo>
                  <a:lnTo>
                    <a:pt x="10999" y="4041"/>
                  </a:lnTo>
                  <a:lnTo>
                    <a:pt x="10420" y="2642"/>
                  </a:lnTo>
                  <a:lnTo>
                    <a:pt x="9388" y="1610"/>
                  </a:lnTo>
                  <a:lnTo>
                    <a:pt x="8357" y="579"/>
                  </a:lnTo>
                  <a:lnTo>
                    <a:pt x="6958" y="0"/>
                  </a:lnTo>
                  <a:lnTo>
                    <a:pt x="5499" y="0"/>
                  </a:lnTo>
                  <a:lnTo>
                    <a:pt x="4041" y="0"/>
                  </a:lnTo>
                  <a:lnTo>
                    <a:pt x="2642" y="579"/>
                  </a:lnTo>
                  <a:lnTo>
                    <a:pt x="1610" y="1610"/>
                  </a:lnTo>
                  <a:lnTo>
                    <a:pt x="579" y="2642"/>
                  </a:lnTo>
                  <a:lnTo>
                    <a:pt x="0" y="4041"/>
                  </a:lnTo>
                  <a:lnTo>
                    <a:pt x="0" y="5499"/>
                  </a:lnTo>
                  <a:lnTo>
                    <a:pt x="0" y="6958"/>
                  </a:lnTo>
                  <a:lnTo>
                    <a:pt x="579" y="8357"/>
                  </a:lnTo>
                  <a:lnTo>
                    <a:pt x="1610" y="9388"/>
                  </a:lnTo>
                  <a:lnTo>
                    <a:pt x="2642" y="10420"/>
                  </a:lnTo>
                  <a:lnTo>
                    <a:pt x="4041" y="10999"/>
                  </a:lnTo>
                  <a:lnTo>
                    <a:pt x="5499" y="10999"/>
                  </a:lnTo>
                  <a:close/>
                </a:path>
              </a:pathLst>
            </a:custGeom>
            <a:noFill/>
            <a:ln w="127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146" name="Google Shape;1146;p27"/>
            <p:cNvSpPr/>
            <p:nvPr/>
          </p:nvSpPr>
          <p:spPr>
            <a:xfrm>
              <a:off x="3193939" y="876205"/>
              <a:ext cx="11430" cy="11430"/>
            </a:xfrm>
            <a:custGeom>
              <a:avLst/>
              <a:gdLst/>
              <a:ahLst/>
              <a:cxnLst/>
              <a:rect l="l" t="t" r="r" b="b"/>
              <a:pathLst>
                <a:path w="11430" h="11430" extrusionOk="0">
                  <a:moveTo>
                    <a:pt x="6958" y="0"/>
                  </a:moveTo>
                  <a:lnTo>
                    <a:pt x="4041" y="0"/>
                  </a:lnTo>
                  <a:lnTo>
                    <a:pt x="2642" y="579"/>
                  </a:lnTo>
                  <a:lnTo>
                    <a:pt x="579" y="2642"/>
                  </a:lnTo>
                  <a:lnTo>
                    <a:pt x="0" y="4041"/>
                  </a:lnTo>
                  <a:lnTo>
                    <a:pt x="0" y="6958"/>
                  </a:lnTo>
                  <a:lnTo>
                    <a:pt x="579" y="8357"/>
                  </a:lnTo>
                  <a:lnTo>
                    <a:pt x="2642" y="10420"/>
                  </a:lnTo>
                  <a:lnTo>
                    <a:pt x="4041" y="10999"/>
                  </a:lnTo>
                  <a:lnTo>
                    <a:pt x="6958" y="10999"/>
                  </a:lnTo>
                  <a:lnTo>
                    <a:pt x="8357" y="10420"/>
                  </a:lnTo>
                  <a:lnTo>
                    <a:pt x="10420" y="8357"/>
                  </a:lnTo>
                  <a:lnTo>
                    <a:pt x="10999" y="6958"/>
                  </a:lnTo>
                  <a:lnTo>
                    <a:pt x="10999" y="4041"/>
                  </a:lnTo>
                  <a:lnTo>
                    <a:pt x="10420" y="2642"/>
                  </a:lnTo>
                  <a:lnTo>
                    <a:pt x="8357" y="579"/>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147" name="Google Shape;1147;p27"/>
            <p:cNvSpPr/>
            <p:nvPr/>
          </p:nvSpPr>
          <p:spPr>
            <a:xfrm>
              <a:off x="3193939" y="876205"/>
              <a:ext cx="11430" cy="11430"/>
            </a:xfrm>
            <a:custGeom>
              <a:avLst/>
              <a:gdLst/>
              <a:ahLst/>
              <a:cxnLst/>
              <a:rect l="l" t="t" r="r" b="b"/>
              <a:pathLst>
                <a:path w="11430" h="11430" extrusionOk="0">
                  <a:moveTo>
                    <a:pt x="5499" y="10999"/>
                  </a:moveTo>
                  <a:lnTo>
                    <a:pt x="6958" y="10999"/>
                  </a:lnTo>
                  <a:lnTo>
                    <a:pt x="8357" y="10420"/>
                  </a:lnTo>
                  <a:lnTo>
                    <a:pt x="9388" y="9388"/>
                  </a:lnTo>
                  <a:lnTo>
                    <a:pt x="10420" y="8357"/>
                  </a:lnTo>
                  <a:lnTo>
                    <a:pt x="10999" y="6958"/>
                  </a:lnTo>
                  <a:lnTo>
                    <a:pt x="10999" y="5499"/>
                  </a:lnTo>
                  <a:lnTo>
                    <a:pt x="10999" y="4041"/>
                  </a:lnTo>
                  <a:lnTo>
                    <a:pt x="10420" y="2642"/>
                  </a:lnTo>
                  <a:lnTo>
                    <a:pt x="9388" y="1610"/>
                  </a:lnTo>
                  <a:lnTo>
                    <a:pt x="8357" y="579"/>
                  </a:lnTo>
                  <a:lnTo>
                    <a:pt x="6958" y="0"/>
                  </a:lnTo>
                  <a:lnTo>
                    <a:pt x="5499" y="0"/>
                  </a:lnTo>
                  <a:lnTo>
                    <a:pt x="4041" y="0"/>
                  </a:lnTo>
                  <a:lnTo>
                    <a:pt x="2642" y="579"/>
                  </a:lnTo>
                  <a:lnTo>
                    <a:pt x="1610" y="1610"/>
                  </a:lnTo>
                  <a:lnTo>
                    <a:pt x="579" y="2642"/>
                  </a:lnTo>
                  <a:lnTo>
                    <a:pt x="0" y="4041"/>
                  </a:lnTo>
                  <a:lnTo>
                    <a:pt x="0" y="5499"/>
                  </a:lnTo>
                  <a:lnTo>
                    <a:pt x="0" y="6958"/>
                  </a:lnTo>
                  <a:lnTo>
                    <a:pt x="579" y="8357"/>
                  </a:lnTo>
                  <a:lnTo>
                    <a:pt x="1610" y="9388"/>
                  </a:lnTo>
                  <a:lnTo>
                    <a:pt x="2642" y="10420"/>
                  </a:lnTo>
                  <a:lnTo>
                    <a:pt x="4041" y="10999"/>
                  </a:lnTo>
                  <a:lnTo>
                    <a:pt x="5499" y="10999"/>
                  </a:lnTo>
                  <a:close/>
                </a:path>
              </a:pathLst>
            </a:custGeom>
            <a:noFill/>
            <a:ln w="127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148" name="Google Shape;1148;p27"/>
            <p:cNvSpPr/>
            <p:nvPr/>
          </p:nvSpPr>
          <p:spPr>
            <a:xfrm>
              <a:off x="3263752" y="873796"/>
              <a:ext cx="11430" cy="11430"/>
            </a:xfrm>
            <a:custGeom>
              <a:avLst/>
              <a:gdLst/>
              <a:ahLst/>
              <a:cxnLst/>
              <a:rect l="l" t="t" r="r" b="b"/>
              <a:pathLst>
                <a:path w="11429" h="11430" extrusionOk="0">
                  <a:moveTo>
                    <a:pt x="6958" y="0"/>
                  </a:moveTo>
                  <a:lnTo>
                    <a:pt x="4041" y="0"/>
                  </a:lnTo>
                  <a:lnTo>
                    <a:pt x="2642" y="579"/>
                  </a:lnTo>
                  <a:lnTo>
                    <a:pt x="579" y="2642"/>
                  </a:lnTo>
                  <a:lnTo>
                    <a:pt x="0" y="4041"/>
                  </a:lnTo>
                  <a:lnTo>
                    <a:pt x="0" y="6958"/>
                  </a:lnTo>
                  <a:lnTo>
                    <a:pt x="579" y="8357"/>
                  </a:lnTo>
                  <a:lnTo>
                    <a:pt x="2642" y="10420"/>
                  </a:lnTo>
                  <a:lnTo>
                    <a:pt x="4041" y="10999"/>
                  </a:lnTo>
                  <a:lnTo>
                    <a:pt x="6958" y="10999"/>
                  </a:lnTo>
                  <a:lnTo>
                    <a:pt x="8357" y="10420"/>
                  </a:lnTo>
                  <a:lnTo>
                    <a:pt x="10420" y="8357"/>
                  </a:lnTo>
                  <a:lnTo>
                    <a:pt x="10999" y="6958"/>
                  </a:lnTo>
                  <a:lnTo>
                    <a:pt x="10999" y="4041"/>
                  </a:lnTo>
                  <a:lnTo>
                    <a:pt x="10420" y="2642"/>
                  </a:lnTo>
                  <a:lnTo>
                    <a:pt x="8357" y="579"/>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149" name="Google Shape;1149;p27"/>
            <p:cNvSpPr/>
            <p:nvPr/>
          </p:nvSpPr>
          <p:spPr>
            <a:xfrm>
              <a:off x="3263752" y="873796"/>
              <a:ext cx="11430" cy="11430"/>
            </a:xfrm>
            <a:custGeom>
              <a:avLst/>
              <a:gdLst/>
              <a:ahLst/>
              <a:cxnLst/>
              <a:rect l="l" t="t" r="r" b="b"/>
              <a:pathLst>
                <a:path w="11429" h="11430" extrusionOk="0">
                  <a:moveTo>
                    <a:pt x="5499" y="10999"/>
                  </a:moveTo>
                  <a:lnTo>
                    <a:pt x="6958" y="10999"/>
                  </a:lnTo>
                  <a:lnTo>
                    <a:pt x="8357" y="10420"/>
                  </a:lnTo>
                  <a:lnTo>
                    <a:pt x="9388" y="9388"/>
                  </a:lnTo>
                  <a:lnTo>
                    <a:pt x="10420" y="8357"/>
                  </a:lnTo>
                  <a:lnTo>
                    <a:pt x="10999" y="6958"/>
                  </a:lnTo>
                  <a:lnTo>
                    <a:pt x="10999" y="5499"/>
                  </a:lnTo>
                  <a:lnTo>
                    <a:pt x="10999" y="4041"/>
                  </a:lnTo>
                  <a:lnTo>
                    <a:pt x="10420" y="2642"/>
                  </a:lnTo>
                  <a:lnTo>
                    <a:pt x="9388" y="1610"/>
                  </a:lnTo>
                  <a:lnTo>
                    <a:pt x="8357" y="579"/>
                  </a:lnTo>
                  <a:lnTo>
                    <a:pt x="6958" y="0"/>
                  </a:lnTo>
                  <a:lnTo>
                    <a:pt x="5499" y="0"/>
                  </a:lnTo>
                  <a:lnTo>
                    <a:pt x="4041" y="0"/>
                  </a:lnTo>
                  <a:lnTo>
                    <a:pt x="2642" y="579"/>
                  </a:lnTo>
                  <a:lnTo>
                    <a:pt x="1610" y="1610"/>
                  </a:lnTo>
                  <a:lnTo>
                    <a:pt x="579" y="2642"/>
                  </a:lnTo>
                  <a:lnTo>
                    <a:pt x="0" y="4041"/>
                  </a:lnTo>
                  <a:lnTo>
                    <a:pt x="0" y="5499"/>
                  </a:lnTo>
                  <a:lnTo>
                    <a:pt x="0" y="6958"/>
                  </a:lnTo>
                  <a:lnTo>
                    <a:pt x="579" y="8357"/>
                  </a:lnTo>
                  <a:lnTo>
                    <a:pt x="1610" y="9388"/>
                  </a:lnTo>
                  <a:lnTo>
                    <a:pt x="2642" y="10420"/>
                  </a:lnTo>
                  <a:lnTo>
                    <a:pt x="4041" y="10999"/>
                  </a:lnTo>
                  <a:lnTo>
                    <a:pt x="5499" y="10999"/>
                  </a:lnTo>
                  <a:close/>
                </a:path>
              </a:pathLst>
            </a:custGeom>
            <a:noFill/>
            <a:ln w="127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150" name="Google Shape;1150;p27"/>
            <p:cNvSpPr/>
            <p:nvPr/>
          </p:nvSpPr>
          <p:spPr>
            <a:xfrm>
              <a:off x="4076002" y="1389728"/>
              <a:ext cx="11430" cy="11430"/>
            </a:xfrm>
            <a:custGeom>
              <a:avLst/>
              <a:gdLst/>
              <a:ahLst/>
              <a:cxnLst/>
              <a:rect l="l" t="t" r="r" b="b"/>
              <a:pathLst>
                <a:path w="11429" h="11430" extrusionOk="0">
                  <a:moveTo>
                    <a:pt x="6958" y="0"/>
                  </a:moveTo>
                  <a:lnTo>
                    <a:pt x="4041" y="0"/>
                  </a:lnTo>
                  <a:lnTo>
                    <a:pt x="2642" y="579"/>
                  </a:lnTo>
                  <a:lnTo>
                    <a:pt x="579" y="2642"/>
                  </a:lnTo>
                  <a:lnTo>
                    <a:pt x="0" y="4041"/>
                  </a:lnTo>
                  <a:lnTo>
                    <a:pt x="0" y="6958"/>
                  </a:lnTo>
                  <a:lnTo>
                    <a:pt x="579" y="8357"/>
                  </a:lnTo>
                  <a:lnTo>
                    <a:pt x="2642" y="10420"/>
                  </a:lnTo>
                  <a:lnTo>
                    <a:pt x="4041" y="10999"/>
                  </a:lnTo>
                  <a:lnTo>
                    <a:pt x="6958" y="10999"/>
                  </a:lnTo>
                  <a:lnTo>
                    <a:pt x="8357" y="10420"/>
                  </a:lnTo>
                  <a:lnTo>
                    <a:pt x="10420" y="8357"/>
                  </a:lnTo>
                  <a:lnTo>
                    <a:pt x="10999" y="6958"/>
                  </a:lnTo>
                  <a:lnTo>
                    <a:pt x="10999" y="4041"/>
                  </a:lnTo>
                  <a:lnTo>
                    <a:pt x="10420" y="2642"/>
                  </a:lnTo>
                  <a:lnTo>
                    <a:pt x="8357" y="579"/>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151" name="Google Shape;1151;p27"/>
            <p:cNvSpPr/>
            <p:nvPr/>
          </p:nvSpPr>
          <p:spPr>
            <a:xfrm>
              <a:off x="4076002" y="1389728"/>
              <a:ext cx="11430" cy="11430"/>
            </a:xfrm>
            <a:custGeom>
              <a:avLst/>
              <a:gdLst/>
              <a:ahLst/>
              <a:cxnLst/>
              <a:rect l="l" t="t" r="r" b="b"/>
              <a:pathLst>
                <a:path w="11429" h="11430" extrusionOk="0">
                  <a:moveTo>
                    <a:pt x="5499" y="10999"/>
                  </a:moveTo>
                  <a:lnTo>
                    <a:pt x="6958" y="10999"/>
                  </a:lnTo>
                  <a:lnTo>
                    <a:pt x="8357" y="10420"/>
                  </a:lnTo>
                  <a:lnTo>
                    <a:pt x="9388" y="9388"/>
                  </a:lnTo>
                  <a:lnTo>
                    <a:pt x="10420" y="8357"/>
                  </a:lnTo>
                  <a:lnTo>
                    <a:pt x="10999" y="6958"/>
                  </a:lnTo>
                  <a:lnTo>
                    <a:pt x="10999" y="5499"/>
                  </a:lnTo>
                  <a:lnTo>
                    <a:pt x="10999" y="4041"/>
                  </a:lnTo>
                  <a:lnTo>
                    <a:pt x="10420" y="2642"/>
                  </a:lnTo>
                  <a:lnTo>
                    <a:pt x="9388" y="1610"/>
                  </a:lnTo>
                  <a:lnTo>
                    <a:pt x="8357" y="579"/>
                  </a:lnTo>
                  <a:lnTo>
                    <a:pt x="6958" y="0"/>
                  </a:lnTo>
                  <a:lnTo>
                    <a:pt x="5499" y="0"/>
                  </a:lnTo>
                  <a:lnTo>
                    <a:pt x="4041" y="0"/>
                  </a:lnTo>
                  <a:lnTo>
                    <a:pt x="2642" y="579"/>
                  </a:lnTo>
                  <a:lnTo>
                    <a:pt x="1610" y="1610"/>
                  </a:lnTo>
                  <a:lnTo>
                    <a:pt x="579" y="2642"/>
                  </a:lnTo>
                  <a:lnTo>
                    <a:pt x="0" y="4041"/>
                  </a:lnTo>
                  <a:lnTo>
                    <a:pt x="0" y="5499"/>
                  </a:lnTo>
                  <a:lnTo>
                    <a:pt x="0" y="6958"/>
                  </a:lnTo>
                  <a:lnTo>
                    <a:pt x="579" y="8357"/>
                  </a:lnTo>
                  <a:lnTo>
                    <a:pt x="1610" y="9388"/>
                  </a:lnTo>
                  <a:lnTo>
                    <a:pt x="2642" y="10420"/>
                  </a:lnTo>
                  <a:lnTo>
                    <a:pt x="4041" y="10999"/>
                  </a:lnTo>
                  <a:lnTo>
                    <a:pt x="5499" y="10999"/>
                  </a:lnTo>
                  <a:close/>
                </a:path>
              </a:pathLst>
            </a:custGeom>
            <a:noFill/>
            <a:ln w="127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152" name="Google Shape;1152;p27"/>
            <p:cNvSpPr/>
            <p:nvPr/>
          </p:nvSpPr>
          <p:spPr>
            <a:xfrm>
              <a:off x="3498510" y="851409"/>
              <a:ext cx="11430" cy="11430"/>
            </a:xfrm>
            <a:custGeom>
              <a:avLst/>
              <a:gdLst/>
              <a:ahLst/>
              <a:cxnLst/>
              <a:rect l="l" t="t" r="r" b="b"/>
              <a:pathLst>
                <a:path w="11429" h="11430" extrusionOk="0">
                  <a:moveTo>
                    <a:pt x="6958" y="0"/>
                  </a:moveTo>
                  <a:lnTo>
                    <a:pt x="4041" y="0"/>
                  </a:lnTo>
                  <a:lnTo>
                    <a:pt x="2642" y="579"/>
                  </a:lnTo>
                  <a:lnTo>
                    <a:pt x="579" y="2642"/>
                  </a:lnTo>
                  <a:lnTo>
                    <a:pt x="0" y="4041"/>
                  </a:lnTo>
                  <a:lnTo>
                    <a:pt x="0" y="6958"/>
                  </a:lnTo>
                  <a:lnTo>
                    <a:pt x="579" y="8357"/>
                  </a:lnTo>
                  <a:lnTo>
                    <a:pt x="2642" y="10420"/>
                  </a:lnTo>
                  <a:lnTo>
                    <a:pt x="4041" y="10999"/>
                  </a:lnTo>
                  <a:lnTo>
                    <a:pt x="6958" y="10999"/>
                  </a:lnTo>
                  <a:lnTo>
                    <a:pt x="8357" y="10420"/>
                  </a:lnTo>
                  <a:lnTo>
                    <a:pt x="10420" y="8357"/>
                  </a:lnTo>
                  <a:lnTo>
                    <a:pt x="10999" y="6958"/>
                  </a:lnTo>
                  <a:lnTo>
                    <a:pt x="10999" y="4041"/>
                  </a:lnTo>
                  <a:lnTo>
                    <a:pt x="10420" y="2642"/>
                  </a:lnTo>
                  <a:lnTo>
                    <a:pt x="8357" y="579"/>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153" name="Google Shape;1153;p27"/>
            <p:cNvSpPr/>
            <p:nvPr/>
          </p:nvSpPr>
          <p:spPr>
            <a:xfrm>
              <a:off x="3498510" y="851409"/>
              <a:ext cx="11430" cy="11430"/>
            </a:xfrm>
            <a:custGeom>
              <a:avLst/>
              <a:gdLst/>
              <a:ahLst/>
              <a:cxnLst/>
              <a:rect l="l" t="t" r="r" b="b"/>
              <a:pathLst>
                <a:path w="11429" h="11430" extrusionOk="0">
                  <a:moveTo>
                    <a:pt x="5499" y="10999"/>
                  </a:moveTo>
                  <a:lnTo>
                    <a:pt x="6958" y="10999"/>
                  </a:lnTo>
                  <a:lnTo>
                    <a:pt x="8357" y="10420"/>
                  </a:lnTo>
                  <a:lnTo>
                    <a:pt x="9388" y="9388"/>
                  </a:lnTo>
                  <a:lnTo>
                    <a:pt x="10420" y="8357"/>
                  </a:lnTo>
                  <a:lnTo>
                    <a:pt x="10999" y="6958"/>
                  </a:lnTo>
                  <a:lnTo>
                    <a:pt x="10999" y="5499"/>
                  </a:lnTo>
                  <a:lnTo>
                    <a:pt x="10999" y="4041"/>
                  </a:lnTo>
                  <a:lnTo>
                    <a:pt x="10420" y="2642"/>
                  </a:lnTo>
                  <a:lnTo>
                    <a:pt x="9388" y="1610"/>
                  </a:lnTo>
                  <a:lnTo>
                    <a:pt x="8357" y="579"/>
                  </a:lnTo>
                  <a:lnTo>
                    <a:pt x="6958" y="0"/>
                  </a:lnTo>
                  <a:lnTo>
                    <a:pt x="5499" y="0"/>
                  </a:lnTo>
                  <a:lnTo>
                    <a:pt x="4041" y="0"/>
                  </a:lnTo>
                  <a:lnTo>
                    <a:pt x="2642" y="579"/>
                  </a:lnTo>
                  <a:lnTo>
                    <a:pt x="1610" y="1610"/>
                  </a:lnTo>
                  <a:lnTo>
                    <a:pt x="579" y="2642"/>
                  </a:lnTo>
                  <a:lnTo>
                    <a:pt x="0" y="4041"/>
                  </a:lnTo>
                  <a:lnTo>
                    <a:pt x="0" y="5499"/>
                  </a:lnTo>
                  <a:lnTo>
                    <a:pt x="0" y="6958"/>
                  </a:lnTo>
                  <a:lnTo>
                    <a:pt x="579" y="8357"/>
                  </a:lnTo>
                  <a:lnTo>
                    <a:pt x="1610" y="9388"/>
                  </a:lnTo>
                  <a:lnTo>
                    <a:pt x="2642" y="10420"/>
                  </a:lnTo>
                  <a:lnTo>
                    <a:pt x="4041" y="10999"/>
                  </a:lnTo>
                  <a:lnTo>
                    <a:pt x="5499" y="10999"/>
                  </a:lnTo>
                  <a:close/>
                </a:path>
              </a:pathLst>
            </a:custGeom>
            <a:noFill/>
            <a:ln w="127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154" name="Google Shape;1154;p27"/>
            <p:cNvSpPr/>
            <p:nvPr/>
          </p:nvSpPr>
          <p:spPr>
            <a:xfrm>
              <a:off x="3272395" y="951851"/>
              <a:ext cx="11430" cy="11430"/>
            </a:xfrm>
            <a:custGeom>
              <a:avLst/>
              <a:gdLst/>
              <a:ahLst/>
              <a:cxnLst/>
              <a:rect l="l" t="t" r="r" b="b"/>
              <a:pathLst>
                <a:path w="11429" h="11430" extrusionOk="0">
                  <a:moveTo>
                    <a:pt x="6958" y="0"/>
                  </a:moveTo>
                  <a:lnTo>
                    <a:pt x="4041" y="0"/>
                  </a:lnTo>
                  <a:lnTo>
                    <a:pt x="2642" y="579"/>
                  </a:lnTo>
                  <a:lnTo>
                    <a:pt x="579" y="2642"/>
                  </a:lnTo>
                  <a:lnTo>
                    <a:pt x="0" y="4041"/>
                  </a:lnTo>
                  <a:lnTo>
                    <a:pt x="0" y="6958"/>
                  </a:lnTo>
                  <a:lnTo>
                    <a:pt x="579" y="8357"/>
                  </a:lnTo>
                  <a:lnTo>
                    <a:pt x="2642" y="10420"/>
                  </a:lnTo>
                  <a:lnTo>
                    <a:pt x="4041" y="10999"/>
                  </a:lnTo>
                  <a:lnTo>
                    <a:pt x="6958" y="10999"/>
                  </a:lnTo>
                  <a:lnTo>
                    <a:pt x="8357" y="10420"/>
                  </a:lnTo>
                  <a:lnTo>
                    <a:pt x="10420" y="8357"/>
                  </a:lnTo>
                  <a:lnTo>
                    <a:pt x="10999" y="6958"/>
                  </a:lnTo>
                  <a:lnTo>
                    <a:pt x="10999" y="4041"/>
                  </a:lnTo>
                  <a:lnTo>
                    <a:pt x="10420" y="2642"/>
                  </a:lnTo>
                  <a:lnTo>
                    <a:pt x="8357" y="579"/>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155" name="Google Shape;1155;p27"/>
            <p:cNvSpPr/>
            <p:nvPr/>
          </p:nvSpPr>
          <p:spPr>
            <a:xfrm>
              <a:off x="3272395" y="951851"/>
              <a:ext cx="11430" cy="11430"/>
            </a:xfrm>
            <a:custGeom>
              <a:avLst/>
              <a:gdLst/>
              <a:ahLst/>
              <a:cxnLst/>
              <a:rect l="l" t="t" r="r" b="b"/>
              <a:pathLst>
                <a:path w="11429" h="11430" extrusionOk="0">
                  <a:moveTo>
                    <a:pt x="5499" y="10999"/>
                  </a:moveTo>
                  <a:lnTo>
                    <a:pt x="6958" y="10999"/>
                  </a:lnTo>
                  <a:lnTo>
                    <a:pt x="8357" y="10420"/>
                  </a:lnTo>
                  <a:lnTo>
                    <a:pt x="9388" y="9388"/>
                  </a:lnTo>
                  <a:lnTo>
                    <a:pt x="10420" y="8357"/>
                  </a:lnTo>
                  <a:lnTo>
                    <a:pt x="10999" y="6958"/>
                  </a:lnTo>
                  <a:lnTo>
                    <a:pt x="10999" y="5499"/>
                  </a:lnTo>
                  <a:lnTo>
                    <a:pt x="10999" y="4041"/>
                  </a:lnTo>
                  <a:lnTo>
                    <a:pt x="10420" y="2642"/>
                  </a:lnTo>
                  <a:lnTo>
                    <a:pt x="9388" y="1610"/>
                  </a:lnTo>
                  <a:lnTo>
                    <a:pt x="8357" y="579"/>
                  </a:lnTo>
                  <a:lnTo>
                    <a:pt x="6958" y="0"/>
                  </a:lnTo>
                  <a:lnTo>
                    <a:pt x="5499" y="0"/>
                  </a:lnTo>
                  <a:lnTo>
                    <a:pt x="4041" y="0"/>
                  </a:lnTo>
                  <a:lnTo>
                    <a:pt x="2642" y="579"/>
                  </a:lnTo>
                  <a:lnTo>
                    <a:pt x="1610" y="1610"/>
                  </a:lnTo>
                  <a:lnTo>
                    <a:pt x="579" y="2642"/>
                  </a:lnTo>
                  <a:lnTo>
                    <a:pt x="0" y="4041"/>
                  </a:lnTo>
                  <a:lnTo>
                    <a:pt x="0" y="5499"/>
                  </a:lnTo>
                  <a:lnTo>
                    <a:pt x="0" y="6958"/>
                  </a:lnTo>
                  <a:lnTo>
                    <a:pt x="579" y="8357"/>
                  </a:lnTo>
                  <a:lnTo>
                    <a:pt x="1610" y="9388"/>
                  </a:lnTo>
                  <a:lnTo>
                    <a:pt x="2642" y="10420"/>
                  </a:lnTo>
                  <a:lnTo>
                    <a:pt x="4041" y="10999"/>
                  </a:lnTo>
                  <a:lnTo>
                    <a:pt x="5499" y="10999"/>
                  </a:lnTo>
                  <a:close/>
                </a:path>
              </a:pathLst>
            </a:custGeom>
            <a:noFill/>
            <a:ln w="127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156" name="Google Shape;1156;p27"/>
            <p:cNvSpPr/>
            <p:nvPr/>
          </p:nvSpPr>
          <p:spPr>
            <a:xfrm>
              <a:off x="2979046" y="923711"/>
              <a:ext cx="11430" cy="11430"/>
            </a:xfrm>
            <a:custGeom>
              <a:avLst/>
              <a:gdLst/>
              <a:ahLst/>
              <a:cxnLst/>
              <a:rect l="l" t="t" r="r" b="b"/>
              <a:pathLst>
                <a:path w="11430" h="11430" extrusionOk="0">
                  <a:moveTo>
                    <a:pt x="6958" y="0"/>
                  </a:moveTo>
                  <a:lnTo>
                    <a:pt x="4041" y="0"/>
                  </a:lnTo>
                  <a:lnTo>
                    <a:pt x="2642" y="579"/>
                  </a:lnTo>
                  <a:lnTo>
                    <a:pt x="579" y="2642"/>
                  </a:lnTo>
                  <a:lnTo>
                    <a:pt x="0" y="4041"/>
                  </a:lnTo>
                  <a:lnTo>
                    <a:pt x="0" y="6958"/>
                  </a:lnTo>
                  <a:lnTo>
                    <a:pt x="579" y="8357"/>
                  </a:lnTo>
                  <a:lnTo>
                    <a:pt x="2642" y="10420"/>
                  </a:lnTo>
                  <a:lnTo>
                    <a:pt x="4041" y="10999"/>
                  </a:lnTo>
                  <a:lnTo>
                    <a:pt x="6958" y="10999"/>
                  </a:lnTo>
                  <a:lnTo>
                    <a:pt x="8357" y="10420"/>
                  </a:lnTo>
                  <a:lnTo>
                    <a:pt x="10420" y="8357"/>
                  </a:lnTo>
                  <a:lnTo>
                    <a:pt x="10999" y="6958"/>
                  </a:lnTo>
                  <a:lnTo>
                    <a:pt x="10999" y="4041"/>
                  </a:lnTo>
                  <a:lnTo>
                    <a:pt x="10420" y="2642"/>
                  </a:lnTo>
                  <a:lnTo>
                    <a:pt x="8357" y="579"/>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157" name="Google Shape;1157;p27"/>
            <p:cNvSpPr/>
            <p:nvPr/>
          </p:nvSpPr>
          <p:spPr>
            <a:xfrm>
              <a:off x="2979046" y="923711"/>
              <a:ext cx="11430" cy="11430"/>
            </a:xfrm>
            <a:custGeom>
              <a:avLst/>
              <a:gdLst/>
              <a:ahLst/>
              <a:cxnLst/>
              <a:rect l="l" t="t" r="r" b="b"/>
              <a:pathLst>
                <a:path w="11430" h="11430" extrusionOk="0">
                  <a:moveTo>
                    <a:pt x="5499" y="10999"/>
                  </a:moveTo>
                  <a:lnTo>
                    <a:pt x="6958" y="10999"/>
                  </a:lnTo>
                  <a:lnTo>
                    <a:pt x="8357" y="10420"/>
                  </a:lnTo>
                  <a:lnTo>
                    <a:pt x="9388" y="9388"/>
                  </a:lnTo>
                  <a:lnTo>
                    <a:pt x="10420" y="8357"/>
                  </a:lnTo>
                  <a:lnTo>
                    <a:pt x="10999" y="6958"/>
                  </a:lnTo>
                  <a:lnTo>
                    <a:pt x="10999" y="5499"/>
                  </a:lnTo>
                  <a:lnTo>
                    <a:pt x="10999" y="4041"/>
                  </a:lnTo>
                  <a:lnTo>
                    <a:pt x="10420" y="2642"/>
                  </a:lnTo>
                  <a:lnTo>
                    <a:pt x="9388" y="1610"/>
                  </a:lnTo>
                  <a:lnTo>
                    <a:pt x="8357" y="579"/>
                  </a:lnTo>
                  <a:lnTo>
                    <a:pt x="6958" y="0"/>
                  </a:lnTo>
                  <a:lnTo>
                    <a:pt x="5499" y="0"/>
                  </a:lnTo>
                  <a:lnTo>
                    <a:pt x="4041" y="0"/>
                  </a:lnTo>
                  <a:lnTo>
                    <a:pt x="2642" y="579"/>
                  </a:lnTo>
                  <a:lnTo>
                    <a:pt x="1610" y="1610"/>
                  </a:lnTo>
                  <a:lnTo>
                    <a:pt x="579" y="2642"/>
                  </a:lnTo>
                  <a:lnTo>
                    <a:pt x="0" y="4041"/>
                  </a:lnTo>
                  <a:lnTo>
                    <a:pt x="0" y="5499"/>
                  </a:lnTo>
                  <a:lnTo>
                    <a:pt x="0" y="6958"/>
                  </a:lnTo>
                  <a:lnTo>
                    <a:pt x="579" y="8357"/>
                  </a:lnTo>
                  <a:lnTo>
                    <a:pt x="1610" y="9388"/>
                  </a:lnTo>
                  <a:lnTo>
                    <a:pt x="2642" y="10420"/>
                  </a:lnTo>
                  <a:lnTo>
                    <a:pt x="4041" y="10999"/>
                  </a:lnTo>
                  <a:lnTo>
                    <a:pt x="5499" y="10999"/>
                  </a:lnTo>
                  <a:close/>
                </a:path>
              </a:pathLst>
            </a:custGeom>
            <a:noFill/>
            <a:ln w="127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158" name="Google Shape;1158;p27"/>
            <p:cNvSpPr/>
            <p:nvPr/>
          </p:nvSpPr>
          <p:spPr>
            <a:xfrm>
              <a:off x="3428107" y="932848"/>
              <a:ext cx="11430" cy="11430"/>
            </a:xfrm>
            <a:custGeom>
              <a:avLst/>
              <a:gdLst/>
              <a:ahLst/>
              <a:cxnLst/>
              <a:rect l="l" t="t" r="r" b="b"/>
              <a:pathLst>
                <a:path w="11429" h="11430" extrusionOk="0">
                  <a:moveTo>
                    <a:pt x="6958" y="0"/>
                  </a:moveTo>
                  <a:lnTo>
                    <a:pt x="4041" y="0"/>
                  </a:lnTo>
                  <a:lnTo>
                    <a:pt x="2642" y="579"/>
                  </a:lnTo>
                  <a:lnTo>
                    <a:pt x="579" y="2642"/>
                  </a:lnTo>
                  <a:lnTo>
                    <a:pt x="0" y="4041"/>
                  </a:lnTo>
                  <a:lnTo>
                    <a:pt x="0" y="6958"/>
                  </a:lnTo>
                  <a:lnTo>
                    <a:pt x="579" y="8357"/>
                  </a:lnTo>
                  <a:lnTo>
                    <a:pt x="2642" y="10420"/>
                  </a:lnTo>
                  <a:lnTo>
                    <a:pt x="4041" y="10999"/>
                  </a:lnTo>
                  <a:lnTo>
                    <a:pt x="6958" y="10999"/>
                  </a:lnTo>
                  <a:lnTo>
                    <a:pt x="8357" y="10420"/>
                  </a:lnTo>
                  <a:lnTo>
                    <a:pt x="10420" y="8357"/>
                  </a:lnTo>
                  <a:lnTo>
                    <a:pt x="10999" y="6958"/>
                  </a:lnTo>
                  <a:lnTo>
                    <a:pt x="10999" y="4041"/>
                  </a:lnTo>
                  <a:lnTo>
                    <a:pt x="10420" y="2642"/>
                  </a:lnTo>
                  <a:lnTo>
                    <a:pt x="8357" y="579"/>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159" name="Google Shape;1159;p27"/>
            <p:cNvSpPr/>
            <p:nvPr/>
          </p:nvSpPr>
          <p:spPr>
            <a:xfrm>
              <a:off x="3428107" y="932848"/>
              <a:ext cx="11430" cy="11430"/>
            </a:xfrm>
            <a:custGeom>
              <a:avLst/>
              <a:gdLst/>
              <a:ahLst/>
              <a:cxnLst/>
              <a:rect l="l" t="t" r="r" b="b"/>
              <a:pathLst>
                <a:path w="11429" h="11430" extrusionOk="0">
                  <a:moveTo>
                    <a:pt x="5499" y="10999"/>
                  </a:moveTo>
                  <a:lnTo>
                    <a:pt x="6958" y="10999"/>
                  </a:lnTo>
                  <a:lnTo>
                    <a:pt x="8357" y="10420"/>
                  </a:lnTo>
                  <a:lnTo>
                    <a:pt x="9388" y="9388"/>
                  </a:lnTo>
                  <a:lnTo>
                    <a:pt x="10420" y="8357"/>
                  </a:lnTo>
                  <a:lnTo>
                    <a:pt x="10999" y="6958"/>
                  </a:lnTo>
                  <a:lnTo>
                    <a:pt x="10999" y="5499"/>
                  </a:lnTo>
                  <a:lnTo>
                    <a:pt x="10999" y="4041"/>
                  </a:lnTo>
                  <a:lnTo>
                    <a:pt x="10420" y="2642"/>
                  </a:lnTo>
                  <a:lnTo>
                    <a:pt x="9388" y="1610"/>
                  </a:lnTo>
                  <a:lnTo>
                    <a:pt x="8357" y="579"/>
                  </a:lnTo>
                  <a:lnTo>
                    <a:pt x="6958" y="0"/>
                  </a:lnTo>
                  <a:lnTo>
                    <a:pt x="5499" y="0"/>
                  </a:lnTo>
                  <a:lnTo>
                    <a:pt x="4041" y="0"/>
                  </a:lnTo>
                  <a:lnTo>
                    <a:pt x="2642" y="579"/>
                  </a:lnTo>
                  <a:lnTo>
                    <a:pt x="1610" y="1610"/>
                  </a:lnTo>
                  <a:lnTo>
                    <a:pt x="579" y="2642"/>
                  </a:lnTo>
                  <a:lnTo>
                    <a:pt x="0" y="4041"/>
                  </a:lnTo>
                  <a:lnTo>
                    <a:pt x="0" y="5499"/>
                  </a:lnTo>
                  <a:lnTo>
                    <a:pt x="0" y="6958"/>
                  </a:lnTo>
                  <a:lnTo>
                    <a:pt x="579" y="8357"/>
                  </a:lnTo>
                  <a:lnTo>
                    <a:pt x="1610" y="9388"/>
                  </a:lnTo>
                  <a:lnTo>
                    <a:pt x="2642" y="10420"/>
                  </a:lnTo>
                  <a:lnTo>
                    <a:pt x="4041" y="10999"/>
                  </a:lnTo>
                  <a:lnTo>
                    <a:pt x="5499" y="10999"/>
                  </a:lnTo>
                  <a:close/>
                </a:path>
              </a:pathLst>
            </a:custGeom>
            <a:noFill/>
            <a:ln w="127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160" name="Google Shape;1160;p27"/>
            <p:cNvSpPr/>
            <p:nvPr/>
          </p:nvSpPr>
          <p:spPr>
            <a:xfrm>
              <a:off x="3572575" y="916071"/>
              <a:ext cx="11430" cy="11430"/>
            </a:xfrm>
            <a:custGeom>
              <a:avLst/>
              <a:gdLst/>
              <a:ahLst/>
              <a:cxnLst/>
              <a:rect l="l" t="t" r="r" b="b"/>
              <a:pathLst>
                <a:path w="11429" h="11430" extrusionOk="0">
                  <a:moveTo>
                    <a:pt x="6958" y="0"/>
                  </a:moveTo>
                  <a:lnTo>
                    <a:pt x="4041" y="0"/>
                  </a:lnTo>
                  <a:lnTo>
                    <a:pt x="2642" y="579"/>
                  </a:lnTo>
                  <a:lnTo>
                    <a:pt x="579" y="2642"/>
                  </a:lnTo>
                  <a:lnTo>
                    <a:pt x="0" y="4041"/>
                  </a:lnTo>
                  <a:lnTo>
                    <a:pt x="0" y="6958"/>
                  </a:lnTo>
                  <a:lnTo>
                    <a:pt x="579" y="8357"/>
                  </a:lnTo>
                  <a:lnTo>
                    <a:pt x="2642" y="10420"/>
                  </a:lnTo>
                  <a:lnTo>
                    <a:pt x="4041" y="10999"/>
                  </a:lnTo>
                  <a:lnTo>
                    <a:pt x="6958" y="10999"/>
                  </a:lnTo>
                  <a:lnTo>
                    <a:pt x="8357" y="10420"/>
                  </a:lnTo>
                  <a:lnTo>
                    <a:pt x="10420" y="8357"/>
                  </a:lnTo>
                  <a:lnTo>
                    <a:pt x="10999" y="6958"/>
                  </a:lnTo>
                  <a:lnTo>
                    <a:pt x="10999" y="4041"/>
                  </a:lnTo>
                  <a:lnTo>
                    <a:pt x="10420" y="2642"/>
                  </a:lnTo>
                  <a:lnTo>
                    <a:pt x="8357" y="579"/>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161" name="Google Shape;1161;p27"/>
            <p:cNvSpPr/>
            <p:nvPr/>
          </p:nvSpPr>
          <p:spPr>
            <a:xfrm>
              <a:off x="3572575" y="916071"/>
              <a:ext cx="11430" cy="11430"/>
            </a:xfrm>
            <a:custGeom>
              <a:avLst/>
              <a:gdLst/>
              <a:ahLst/>
              <a:cxnLst/>
              <a:rect l="l" t="t" r="r" b="b"/>
              <a:pathLst>
                <a:path w="11429" h="11430" extrusionOk="0">
                  <a:moveTo>
                    <a:pt x="5499" y="10999"/>
                  </a:moveTo>
                  <a:lnTo>
                    <a:pt x="6958" y="10999"/>
                  </a:lnTo>
                  <a:lnTo>
                    <a:pt x="8357" y="10420"/>
                  </a:lnTo>
                  <a:lnTo>
                    <a:pt x="9388" y="9388"/>
                  </a:lnTo>
                  <a:lnTo>
                    <a:pt x="10420" y="8357"/>
                  </a:lnTo>
                  <a:lnTo>
                    <a:pt x="10999" y="6958"/>
                  </a:lnTo>
                  <a:lnTo>
                    <a:pt x="10999" y="5499"/>
                  </a:lnTo>
                  <a:lnTo>
                    <a:pt x="10999" y="4041"/>
                  </a:lnTo>
                  <a:lnTo>
                    <a:pt x="10420" y="2642"/>
                  </a:lnTo>
                  <a:lnTo>
                    <a:pt x="9388" y="1610"/>
                  </a:lnTo>
                  <a:lnTo>
                    <a:pt x="8357" y="579"/>
                  </a:lnTo>
                  <a:lnTo>
                    <a:pt x="6958" y="0"/>
                  </a:lnTo>
                  <a:lnTo>
                    <a:pt x="5499" y="0"/>
                  </a:lnTo>
                  <a:lnTo>
                    <a:pt x="4041" y="0"/>
                  </a:lnTo>
                  <a:lnTo>
                    <a:pt x="2642" y="579"/>
                  </a:lnTo>
                  <a:lnTo>
                    <a:pt x="1610" y="1610"/>
                  </a:lnTo>
                  <a:lnTo>
                    <a:pt x="579" y="2642"/>
                  </a:lnTo>
                  <a:lnTo>
                    <a:pt x="0" y="4041"/>
                  </a:lnTo>
                  <a:lnTo>
                    <a:pt x="0" y="5499"/>
                  </a:lnTo>
                  <a:lnTo>
                    <a:pt x="0" y="6958"/>
                  </a:lnTo>
                  <a:lnTo>
                    <a:pt x="579" y="8357"/>
                  </a:lnTo>
                  <a:lnTo>
                    <a:pt x="1610" y="9388"/>
                  </a:lnTo>
                  <a:lnTo>
                    <a:pt x="2642" y="10420"/>
                  </a:lnTo>
                  <a:lnTo>
                    <a:pt x="4041" y="10999"/>
                  </a:lnTo>
                  <a:lnTo>
                    <a:pt x="5499" y="10999"/>
                  </a:lnTo>
                  <a:close/>
                </a:path>
              </a:pathLst>
            </a:custGeom>
            <a:noFill/>
            <a:ln w="127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162" name="Google Shape;1162;p27"/>
            <p:cNvSpPr/>
            <p:nvPr/>
          </p:nvSpPr>
          <p:spPr>
            <a:xfrm>
              <a:off x="4103540" y="1374746"/>
              <a:ext cx="11430" cy="11430"/>
            </a:xfrm>
            <a:custGeom>
              <a:avLst/>
              <a:gdLst/>
              <a:ahLst/>
              <a:cxnLst/>
              <a:rect l="l" t="t" r="r" b="b"/>
              <a:pathLst>
                <a:path w="11429" h="11430" extrusionOk="0">
                  <a:moveTo>
                    <a:pt x="6958" y="0"/>
                  </a:moveTo>
                  <a:lnTo>
                    <a:pt x="4041" y="0"/>
                  </a:lnTo>
                  <a:lnTo>
                    <a:pt x="2642" y="579"/>
                  </a:lnTo>
                  <a:lnTo>
                    <a:pt x="579" y="2642"/>
                  </a:lnTo>
                  <a:lnTo>
                    <a:pt x="0" y="4041"/>
                  </a:lnTo>
                  <a:lnTo>
                    <a:pt x="0" y="6958"/>
                  </a:lnTo>
                  <a:lnTo>
                    <a:pt x="579" y="8357"/>
                  </a:lnTo>
                  <a:lnTo>
                    <a:pt x="2642" y="10420"/>
                  </a:lnTo>
                  <a:lnTo>
                    <a:pt x="4041" y="10999"/>
                  </a:lnTo>
                  <a:lnTo>
                    <a:pt x="6958" y="10999"/>
                  </a:lnTo>
                  <a:lnTo>
                    <a:pt x="8357" y="10420"/>
                  </a:lnTo>
                  <a:lnTo>
                    <a:pt x="10420" y="8357"/>
                  </a:lnTo>
                  <a:lnTo>
                    <a:pt x="10999" y="6958"/>
                  </a:lnTo>
                  <a:lnTo>
                    <a:pt x="10999" y="4041"/>
                  </a:lnTo>
                  <a:lnTo>
                    <a:pt x="10420" y="2642"/>
                  </a:lnTo>
                  <a:lnTo>
                    <a:pt x="8357" y="579"/>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163" name="Google Shape;1163;p27"/>
            <p:cNvSpPr/>
            <p:nvPr/>
          </p:nvSpPr>
          <p:spPr>
            <a:xfrm>
              <a:off x="4103540" y="1374746"/>
              <a:ext cx="11430" cy="11430"/>
            </a:xfrm>
            <a:custGeom>
              <a:avLst/>
              <a:gdLst/>
              <a:ahLst/>
              <a:cxnLst/>
              <a:rect l="l" t="t" r="r" b="b"/>
              <a:pathLst>
                <a:path w="11429" h="11430" extrusionOk="0">
                  <a:moveTo>
                    <a:pt x="5499" y="10999"/>
                  </a:moveTo>
                  <a:lnTo>
                    <a:pt x="6958" y="10999"/>
                  </a:lnTo>
                  <a:lnTo>
                    <a:pt x="8357" y="10420"/>
                  </a:lnTo>
                  <a:lnTo>
                    <a:pt x="9388" y="9388"/>
                  </a:lnTo>
                  <a:lnTo>
                    <a:pt x="10420" y="8357"/>
                  </a:lnTo>
                  <a:lnTo>
                    <a:pt x="10999" y="6958"/>
                  </a:lnTo>
                  <a:lnTo>
                    <a:pt x="10999" y="5499"/>
                  </a:lnTo>
                  <a:lnTo>
                    <a:pt x="10999" y="4041"/>
                  </a:lnTo>
                  <a:lnTo>
                    <a:pt x="10420" y="2642"/>
                  </a:lnTo>
                  <a:lnTo>
                    <a:pt x="9388" y="1610"/>
                  </a:lnTo>
                  <a:lnTo>
                    <a:pt x="8357" y="579"/>
                  </a:lnTo>
                  <a:lnTo>
                    <a:pt x="6958" y="0"/>
                  </a:lnTo>
                  <a:lnTo>
                    <a:pt x="5499" y="0"/>
                  </a:lnTo>
                  <a:lnTo>
                    <a:pt x="4041" y="0"/>
                  </a:lnTo>
                  <a:lnTo>
                    <a:pt x="2642" y="579"/>
                  </a:lnTo>
                  <a:lnTo>
                    <a:pt x="1610" y="1610"/>
                  </a:lnTo>
                  <a:lnTo>
                    <a:pt x="579" y="2642"/>
                  </a:lnTo>
                  <a:lnTo>
                    <a:pt x="0" y="4041"/>
                  </a:lnTo>
                  <a:lnTo>
                    <a:pt x="0" y="5499"/>
                  </a:lnTo>
                  <a:lnTo>
                    <a:pt x="0" y="6958"/>
                  </a:lnTo>
                  <a:lnTo>
                    <a:pt x="579" y="8357"/>
                  </a:lnTo>
                  <a:lnTo>
                    <a:pt x="1610" y="9388"/>
                  </a:lnTo>
                  <a:lnTo>
                    <a:pt x="2642" y="10420"/>
                  </a:lnTo>
                  <a:lnTo>
                    <a:pt x="4041" y="10999"/>
                  </a:lnTo>
                  <a:lnTo>
                    <a:pt x="5499" y="10999"/>
                  </a:lnTo>
                  <a:close/>
                </a:path>
              </a:pathLst>
            </a:custGeom>
            <a:noFill/>
            <a:ln w="127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164" name="Google Shape;1164;p27"/>
            <p:cNvSpPr/>
            <p:nvPr/>
          </p:nvSpPr>
          <p:spPr>
            <a:xfrm>
              <a:off x="2939992" y="1374320"/>
              <a:ext cx="11430" cy="11430"/>
            </a:xfrm>
            <a:custGeom>
              <a:avLst/>
              <a:gdLst/>
              <a:ahLst/>
              <a:cxnLst/>
              <a:rect l="l" t="t" r="r" b="b"/>
              <a:pathLst>
                <a:path w="11430" h="11430" extrusionOk="0">
                  <a:moveTo>
                    <a:pt x="6958" y="0"/>
                  </a:moveTo>
                  <a:lnTo>
                    <a:pt x="4041" y="0"/>
                  </a:lnTo>
                  <a:lnTo>
                    <a:pt x="2642" y="579"/>
                  </a:lnTo>
                  <a:lnTo>
                    <a:pt x="579" y="2642"/>
                  </a:lnTo>
                  <a:lnTo>
                    <a:pt x="0" y="4041"/>
                  </a:lnTo>
                  <a:lnTo>
                    <a:pt x="0" y="6958"/>
                  </a:lnTo>
                  <a:lnTo>
                    <a:pt x="579" y="8357"/>
                  </a:lnTo>
                  <a:lnTo>
                    <a:pt x="2642" y="10420"/>
                  </a:lnTo>
                  <a:lnTo>
                    <a:pt x="4041" y="10999"/>
                  </a:lnTo>
                  <a:lnTo>
                    <a:pt x="6958" y="10999"/>
                  </a:lnTo>
                  <a:lnTo>
                    <a:pt x="8357" y="10420"/>
                  </a:lnTo>
                  <a:lnTo>
                    <a:pt x="10420" y="8357"/>
                  </a:lnTo>
                  <a:lnTo>
                    <a:pt x="10999" y="6958"/>
                  </a:lnTo>
                  <a:lnTo>
                    <a:pt x="10999" y="4041"/>
                  </a:lnTo>
                  <a:lnTo>
                    <a:pt x="10420" y="2642"/>
                  </a:lnTo>
                  <a:lnTo>
                    <a:pt x="8357" y="579"/>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165" name="Google Shape;1165;p27"/>
            <p:cNvSpPr/>
            <p:nvPr/>
          </p:nvSpPr>
          <p:spPr>
            <a:xfrm>
              <a:off x="2939992" y="1374320"/>
              <a:ext cx="11430" cy="11430"/>
            </a:xfrm>
            <a:custGeom>
              <a:avLst/>
              <a:gdLst/>
              <a:ahLst/>
              <a:cxnLst/>
              <a:rect l="l" t="t" r="r" b="b"/>
              <a:pathLst>
                <a:path w="11430" h="11430" extrusionOk="0">
                  <a:moveTo>
                    <a:pt x="5499" y="10999"/>
                  </a:moveTo>
                  <a:lnTo>
                    <a:pt x="6958" y="10999"/>
                  </a:lnTo>
                  <a:lnTo>
                    <a:pt x="8357" y="10420"/>
                  </a:lnTo>
                  <a:lnTo>
                    <a:pt x="9388" y="9388"/>
                  </a:lnTo>
                  <a:lnTo>
                    <a:pt x="10420" y="8357"/>
                  </a:lnTo>
                  <a:lnTo>
                    <a:pt x="10999" y="6958"/>
                  </a:lnTo>
                  <a:lnTo>
                    <a:pt x="10999" y="5499"/>
                  </a:lnTo>
                  <a:lnTo>
                    <a:pt x="10999" y="4041"/>
                  </a:lnTo>
                  <a:lnTo>
                    <a:pt x="10420" y="2642"/>
                  </a:lnTo>
                  <a:lnTo>
                    <a:pt x="9388" y="1610"/>
                  </a:lnTo>
                  <a:lnTo>
                    <a:pt x="8357" y="579"/>
                  </a:lnTo>
                  <a:lnTo>
                    <a:pt x="6958" y="0"/>
                  </a:lnTo>
                  <a:lnTo>
                    <a:pt x="5499" y="0"/>
                  </a:lnTo>
                  <a:lnTo>
                    <a:pt x="4041" y="0"/>
                  </a:lnTo>
                  <a:lnTo>
                    <a:pt x="2642" y="579"/>
                  </a:lnTo>
                  <a:lnTo>
                    <a:pt x="1610" y="1610"/>
                  </a:lnTo>
                  <a:lnTo>
                    <a:pt x="579" y="2642"/>
                  </a:lnTo>
                  <a:lnTo>
                    <a:pt x="0" y="4041"/>
                  </a:lnTo>
                  <a:lnTo>
                    <a:pt x="0" y="5499"/>
                  </a:lnTo>
                  <a:lnTo>
                    <a:pt x="0" y="6958"/>
                  </a:lnTo>
                  <a:lnTo>
                    <a:pt x="579" y="8357"/>
                  </a:lnTo>
                  <a:lnTo>
                    <a:pt x="1610" y="9388"/>
                  </a:lnTo>
                  <a:lnTo>
                    <a:pt x="2642" y="10420"/>
                  </a:lnTo>
                  <a:lnTo>
                    <a:pt x="4041" y="10999"/>
                  </a:lnTo>
                  <a:lnTo>
                    <a:pt x="5499" y="10999"/>
                  </a:lnTo>
                  <a:close/>
                </a:path>
              </a:pathLst>
            </a:custGeom>
            <a:noFill/>
            <a:ln w="127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166" name="Google Shape;1166;p27"/>
            <p:cNvSpPr/>
            <p:nvPr/>
          </p:nvSpPr>
          <p:spPr>
            <a:xfrm>
              <a:off x="3501079" y="1095226"/>
              <a:ext cx="11430" cy="11430"/>
            </a:xfrm>
            <a:custGeom>
              <a:avLst/>
              <a:gdLst/>
              <a:ahLst/>
              <a:cxnLst/>
              <a:rect l="l" t="t" r="r" b="b"/>
              <a:pathLst>
                <a:path w="11429" h="11430" extrusionOk="0">
                  <a:moveTo>
                    <a:pt x="6958" y="0"/>
                  </a:moveTo>
                  <a:lnTo>
                    <a:pt x="4041" y="0"/>
                  </a:lnTo>
                  <a:lnTo>
                    <a:pt x="2642" y="579"/>
                  </a:lnTo>
                  <a:lnTo>
                    <a:pt x="579" y="2642"/>
                  </a:lnTo>
                  <a:lnTo>
                    <a:pt x="0" y="4041"/>
                  </a:lnTo>
                  <a:lnTo>
                    <a:pt x="0" y="6958"/>
                  </a:lnTo>
                  <a:lnTo>
                    <a:pt x="579" y="8357"/>
                  </a:lnTo>
                  <a:lnTo>
                    <a:pt x="2642" y="10420"/>
                  </a:lnTo>
                  <a:lnTo>
                    <a:pt x="4041" y="10999"/>
                  </a:lnTo>
                  <a:lnTo>
                    <a:pt x="6958" y="10999"/>
                  </a:lnTo>
                  <a:lnTo>
                    <a:pt x="8357" y="10420"/>
                  </a:lnTo>
                  <a:lnTo>
                    <a:pt x="10420" y="8357"/>
                  </a:lnTo>
                  <a:lnTo>
                    <a:pt x="10999" y="6958"/>
                  </a:lnTo>
                  <a:lnTo>
                    <a:pt x="10999" y="4041"/>
                  </a:lnTo>
                  <a:lnTo>
                    <a:pt x="10420" y="2642"/>
                  </a:lnTo>
                  <a:lnTo>
                    <a:pt x="8357" y="579"/>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167" name="Google Shape;1167;p27"/>
            <p:cNvSpPr/>
            <p:nvPr/>
          </p:nvSpPr>
          <p:spPr>
            <a:xfrm>
              <a:off x="3501079" y="1095226"/>
              <a:ext cx="11430" cy="11430"/>
            </a:xfrm>
            <a:custGeom>
              <a:avLst/>
              <a:gdLst/>
              <a:ahLst/>
              <a:cxnLst/>
              <a:rect l="l" t="t" r="r" b="b"/>
              <a:pathLst>
                <a:path w="11429" h="11430" extrusionOk="0">
                  <a:moveTo>
                    <a:pt x="5499" y="10999"/>
                  </a:moveTo>
                  <a:lnTo>
                    <a:pt x="6958" y="10999"/>
                  </a:lnTo>
                  <a:lnTo>
                    <a:pt x="8357" y="10420"/>
                  </a:lnTo>
                  <a:lnTo>
                    <a:pt x="9388" y="9388"/>
                  </a:lnTo>
                  <a:lnTo>
                    <a:pt x="10420" y="8357"/>
                  </a:lnTo>
                  <a:lnTo>
                    <a:pt x="10999" y="6958"/>
                  </a:lnTo>
                  <a:lnTo>
                    <a:pt x="10999" y="5499"/>
                  </a:lnTo>
                  <a:lnTo>
                    <a:pt x="10999" y="4041"/>
                  </a:lnTo>
                  <a:lnTo>
                    <a:pt x="10420" y="2642"/>
                  </a:lnTo>
                  <a:lnTo>
                    <a:pt x="9388" y="1610"/>
                  </a:lnTo>
                  <a:lnTo>
                    <a:pt x="8357" y="579"/>
                  </a:lnTo>
                  <a:lnTo>
                    <a:pt x="6958" y="0"/>
                  </a:lnTo>
                  <a:lnTo>
                    <a:pt x="5499" y="0"/>
                  </a:lnTo>
                  <a:lnTo>
                    <a:pt x="4041" y="0"/>
                  </a:lnTo>
                  <a:lnTo>
                    <a:pt x="2642" y="579"/>
                  </a:lnTo>
                  <a:lnTo>
                    <a:pt x="1610" y="1610"/>
                  </a:lnTo>
                  <a:lnTo>
                    <a:pt x="579" y="2642"/>
                  </a:lnTo>
                  <a:lnTo>
                    <a:pt x="0" y="4041"/>
                  </a:lnTo>
                  <a:lnTo>
                    <a:pt x="0" y="5499"/>
                  </a:lnTo>
                  <a:lnTo>
                    <a:pt x="0" y="6958"/>
                  </a:lnTo>
                  <a:lnTo>
                    <a:pt x="579" y="8357"/>
                  </a:lnTo>
                  <a:lnTo>
                    <a:pt x="1610" y="9388"/>
                  </a:lnTo>
                  <a:lnTo>
                    <a:pt x="2642" y="10420"/>
                  </a:lnTo>
                  <a:lnTo>
                    <a:pt x="4041" y="10999"/>
                  </a:lnTo>
                  <a:lnTo>
                    <a:pt x="5499" y="10999"/>
                  </a:lnTo>
                  <a:close/>
                </a:path>
              </a:pathLst>
            </a:custGeom>
            <a:noFill/>
            <a:ln w="127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168" name="Google Shape;1168;p27"/>
            <p:cNvSpPr/>
            <p:nvPr/>
          </p:nvSpPr>
          <p:spPr>
            <a:xfrm>
              <a:off x="3069220" y="763035"/>
              <a:ext cx="11430" cy="11430"/>
            </a:xfrm>
            <a:custGeom>
              <a:avLst/>
              <a:gdLst/>
              <a:ahLst/>
              <a:cxnLst/>
              <a:rect l="l" t="t" r="r" b="b"/>
              <a:pathLst>
                <a:path w="11430" h="11429" extrusionOk="0">
                  <a:moveTo>
                    <a:pt x="6958" y="0"/>
                  </a:moveTo>
                  <a:lnTo>
                    <a:pt x="4041" y="0"/>
                  </a:lnTo>
                  <a:lnTo>
                    <a:pt x="2642" y="579"/>
                  </a:lnTo>
                  <a:lnTo>
                    <a:pt x="579" y="2642"/>
                  </a:lnTo>
                  <a:lnTo>
                    <a:pt x="0" y="4041"/>
                  </a:lnTo>
                  <a:lnTo>
                    <a:pt x="0" y="6958"/>
                  </a:lnTo>
                  <a:lnTo>
                    <a:pt x="579" y="8357"/>
                  </a:lnTo>
                  <a:lnTo>
                    <a:pt x="2642" y="10420"/>
                  </a:lnTo>
                  <a:lnTo>
                    <a:pt x="4041" y="10999"/>
                  </a:lnTo>
                  <a:lnTo>
                    <a:pt x="6958" y="10999"/>
                  </a:lnTo>
                  <a:lnTo>
                    <a:pt x="8357" y="10420"/>
                  </a:lnTo>
                  <a:lnTo>
                    <a:pt x="10420" y="8357"/>
                  </a:lnTo>
                  <a:lnTo>
                    <a:pt x="10999" y="6958"/>
                  </a:lnTo>
                  <a:lnTo>
                    <a:pt x="10999" y="4041"/>
                  </a:lnTo>
                  <a:lnTo>
                    <a:pt x="10420" y="2642"/>
                  </a:lnTo>
                  <a:lnTo>
                    <a:pt x="8357" y="579"/>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169" name="Google Shape;1169;p27"/>
            <p:cNvSpPr/>
            <p:nvPr/>
          </p:nvSpPr>
          <p:spPr>
            <a:xfrm>
              <a:off x="3069220" y="763035"/>
              <a:ext cx="11430" cy="11430"/>
            </a:xfrm>
            <a:custGeom>
              <a:avLst/>
              <a:gdLst/>
              <a:ahLst/>
              <a:cxnLst/>
              <a:rect l="l" t="t" r="r" b="b"/>
              <a:pathLst>
                <a:path w="11430" h="11429" extrusionOk="0">
                  <a:moveTo>
                    <a:pt x="5499" y="10999"/>
                  </a:moveTo>
                  <a:lnTo>
                    <a:pt x="6958" y="10999"/>
                  </a:lnTo>
                  <a:lnTo>
                    <a:pt x="8357" y="10420"/>
                  </a:lnTo>
                  <a:lnTo>
                    <a:pt x="9388" y="9388"/>
                  </a:lnTo>
                  <a:lnTo>
                    <a:pt x="10420" y="8357"/>
                  </a:lnTo>
                  <a:lnTo>
                    <a:pt x="10999" y="6958"/>
                  </a:lnTo>
                  <a:lnTo>
                    <a:pt x="10999" y="5499"/>
                  </a:lnTo>
                  <a:lnTo>
                    <a:pt x="10999" y="4041"/>
                  </a:lnTo>
                  <a:lnTo>
                    <a:pt x="10420" y="2642"/>
                  </a:lnTo>
                  <a:lnTo>
                    <a:pt x="9388" y="1610"/>
                  </a:lnTo>
                  <a:lnTo>
                    <a:pt x="8357" y="579"/>
                  </a:lnTo>
                  <a:lnTo>
                    <a:pt x="6958" y="0"/>
                  </a:lnTo>
                  <a:lnTo>
                    <a:pt x="5499" y="0"/>
                  </a:lnTo>
                  <a:lnTo>
                    <a:pt x="4041" y="0"/>
                  </a:lnTo>
                  <a:lnTo>
                    <a:pt x="2642" y="579"/>
                  </a:lnTo>
                  <a:lnTo>
                    <a:pt x="1610" y="1610"/>
                  </a:lnTo>
                  <a:lnTo>
                    <a:pt x="579" y="2642"/>
                  </a:lnTo>
                  <a:lnTo>
                    <a:pt x="0" y="4041"/>
                  </a:lnTo>
                  <a:lnTo>
                    <a:pt x="0" y="5499"/>
                  </a:lnTo>
                  <a:lnTo>
                    <a:pt x="0" y="6958"/>
                  </a:lnTo>
                  <a:lnTo>
                    <a:pt x="579" y="8357"/>
                  </a:lnTo>
                  <a:lnTo>
                    <a:pt x="1610" y="9388"/>
                  </a:lnTo>
                  <a:lnTo>
                    <a:pt x="2642" y="10420"/>
                  </a:lnTo>
                  <a:lnTo>
                    <a:pt x="4041" y="10999"/>
                  </a:lnTo>
                  <a:lnTo>
                    <a:pt x="5499" y="10999"/>
                  </a:lnTo>
                  <a:close/>
                </a:path>
              </a:pathLst>
            </a:custGeom>
            <a:noFill/>
            <a:ln w="127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170" name="Google Shape;1170;p27"/>
            <p:cNvSpPr/>
            <p:nvPr/>
          </p:nvSpPr>
          <p:spPr>
            <a:xfrm>
              <a:off x="3020498" y="976282"/>
              <a:ext cx="11430" cy="11430"/>
            </a:xfrm>
            <a:custGeom>
              <a:avLst/>
              <a:gdLst/>
              <a:ahLst/>
              <a:cxnLst/>
              <a:rect l="l" t="t" r="r" b="b"/>
              <a:pathLst>
                <a:path w="11430" h="11430" extrusionOk="0">
                  <a:moveTo>
                    <a:pt x="6958" y="0"/>
                  </a:moveTo>
                  <a:lnTo>
                    <a:pt x="4041" y="0"/>
                  </a:lnTo>
                  <a:lnTo>
                    <a:pt x="2642" y="579"/>
                  </a:lnTo>
                  <a:lnTo>
                    <a:pt x="579" y="2642"/>
                  </a:lnTo>
                  <a:lnTo>
                    <a:pt x="0" y="4041"/>
                  </a:lnTo>
                  <a:lnTo>
                    <a:pt x="0" y="6958"/>
                  </a:lnTo>
                  <a:lnTo>
                    <a:pt x="579" y="8357"/>
                  </a:lnTo>
                  <a:lnTo>
                    <a:pt x="2642" y="10420"/>
                  </a:lnTo>
                  <a:lnTo>
                    <a:pt x="4041" y="10999"/>
                  </a:lnTo>
                  <a:lnTo>
                    <a:pt x="6958" y="10999"/>
                  </a:lnTo>
                  <a:lnTo>
                    <a:pt x="8357" y="10420"/>
                  </a:lnTo>
                  <a:lnTo>
                    <a:pt x="10420" y="8357"/>
                  </a:lnTo>
                  <a:lnTo>
                    <a:pt x="10999" y="6958"/>
                  </a:lnTo>
                  <a:lnTo>
                    <a:pt x="10999" y="4041"/>
                  </a:lnTo>
                  <a:lnTo>
                    <a:pt x="10420" y="2642"/>
                  </a:lnTo>
                  <a:lnTo>
                    <a:pt x="8357" y="579"/>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171" name="Google Shape;1171;p27"/>
            <p:cNvSpPr/>
            <p:nvPr/>
          </p:nvSpPr>
          <p:spPr>
            <a:xfrm>
              <a:off x="3020498" y="976282"/>
              <a:ext cx="11430" cy="11430"/>
            </a:xfrm>
            <a:custGeom>
              <a:avLst/>
              <a:gdLst/>
              <a:ahLst/>
              <a:cxnLst/>
              <a:rect l="l" t="t" r="r" b="b"/>
              <a:pathLst>
                <a:path w="11430" h="11430" extrusionOk="0">
                  <a:moveTo>
                    <a:pt x="5499" y="10999"/>
                  </a:moveTo>
                  <a:lnTo>
                    <a:pt x="6958" y="10999"/>
                  </a:lnTo>
                  <a:lnTo>
                    <a:pt x="8357" y="10420"/>
                  </a:lnTo>
                  <a:lnTo>
                    <a:pt x="9388" y="9388"/>
                  </a:lnTo>
                  <a:lnTo>
                    <a:pt x="10420" y="8357"/>
                  </a:lnTo>
                  <a:lnTo>
                    <a:pt x="10999" y="6958"/>
                  </a:lnTo>
                  <a:lnTo>
                    <a:pt x="10999" y="5499"/>
                  </a:lnTo>
                  <a:lnTo>
                    <a:pt x="10999" y="4041"/>
                  </a:lnTo>
                  <a:lnTo>
                    <a:pt x="10420" y="2642"/>
                  </a:lnTo>
                  <a:lnTo>
                    <a:pt x="9388" y="1610"/>
                  </a:lnTo>
                  <a:lnTo>
                    <a:pt x="8357" y="579"/>
                  </a:lnTo>
                  <a:lnTo>
                    <a:pt x="6958" y="0"/>
                  </a:lnTo>
                  <a:lnTo>
                    <a:pt x="5499" y="0"/>
                  </a:lnTo>
                  <a:lnTo>
                    <a:pt x="4041" y="0"/>
                  </a:lnTo>
                  <a:lnTo>
                    <a:pt x="2642" y="579"/>
                  </a:lnTo>
                  <a:lnTo>
                    <a:pt x="1610" y="1610"/>
                  </a:lnTo>
                  <a:lnTo>
                    <a:pt x="579" y="2642"/>
                  </a:lnTo>
                  <a:lnTo>
                    <a:pt x="0" y="4041"/>
                  </a:lnTo>
                  <a:lnTo>
                    <a:pt x="0" y="5499"/>
                  </a:lnTo>
                  <a:lnTo>
                    <a:pt x="0" y="6958"/>
                  </a:lnTo>
                  <a:lnTo>
                    <a:pt x="579" y="8357"/>
                  </a:lnTo>
                  <a:lnTo>
                    <a:pt x="1610" y="9388"/>
                  </a:lnTo>
                  <a:lnTo>
                    <a:pt x="2642" y="10420"/>
                  </a:lnTo>
                  <a:lnTo>
                    <a:pt x="4041" y="10999"/>
                  </a:lnTo>
                  <a:lnTo>
                    <a:pt x="5499" y="10999"/>
                  </a:lnTo>
                  <a:close/>
                </a:path>
              </a:pathLst>
            </a:custGeom>
            <a:noFill/>
            <a:ln w="127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172" name="Google Shape;1172;p27"/>
            <p:cNvSpPr/>
            <p:nvPr/>
          </p:nvSpPr>
          <p:spPr>
            <a:xfrm>
              <a:off x="3046201" y="1008496"/>
              <a:ext cx="11430" cy="11430"/>
            </a:xfrm>
            <a:custGeom>
              <a:avLst/>
              <a:gdLst/>
              <a:ahLst/>
              <a:cxnLst/>
              <a:rect l="l" t="t" r="r" b="b"/>
              <a:pathLst>
                <a:path w="11430" h="11430" extrusionOk="0">
                  <a:moveTo>
                    <a:pt x="6958" y="0"/>
                  </a:moveTo>
                  <a:lnTo>
                    <a:pt x="4041" y="0"/>
                  </a:lnTo>
                  <a:lnTo>
                    <a:pt x="2642" y="579"/>
                  </a:lnTo>
                  <a:lnTo>
                    <a:pt x="579" y="2642"/>
                  </a:lnTo>
                  <a:lnTo>
                    <a:pt x="0" y="4041"/>
                  </a:lnTo>
                  <a:lnTo>
                    <a:pt x="0" y="6958"/>
                  </a:lnTo>
                  <a:lnTo>
                    <a:pt x="579" y="8357"/>
                  </a:lnTo>
                  <a:lnTo>
                    <a:pt x="2642" y="10420"/>
                  </a:lnTo>
                  <a:lnTo>
                    <a:pt x="4041" y="10999"/>
                  </a:lnTo>
                  <a:lnTo>
                    <a:pt x="6958" y="10999"/>
                  </a:lnTo>
                  <a:lnTo>
                    <a:pt x="8357" y="10420"/>
                  </a:lnTo>
                  <a:lnTo>
                    <a:pt x="10420" y="8357"/>
                  </a:lnTo>
                  <a:lnTo>
                    <a:pt x="10999" y="6958"/>
                  </a:lnTo>
                  <a:lnTo>
                    <a:pt x="10999" y="4041"/>
                  </a:lnTo>
                  <a:lnTo>
                    <a:pt x="10420" y="2642"/>
                  </a:lnTo>
                  <a:lnTo>
                    <a:pt x="8357" y="579"/>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173" name="Google Shape;1173;p27"/>
            <p:cNvSpPr/>
            <p:nvPr/>
          </p:nvSpPr>
          <p:spPr>
            <a:xfrm>
              <a:off x="3046201" y="1008496"/>
              <a:ext cx="11430" cy="11430"/>
            </a:xfrm>
            <a:custGeom>
              <a:avLst/>
              <a:gdLst/>
              <a:ahLst/>
              <a:cxnLst/>
              <a:rect l="l" t="t" r="r" b="b"/>
              <a:pathLst>
                <a:path w="11430" h="11430" extrusionOk="0">
                  <a:moveTo>
                    <a:pt x="5499" y="10999"/>
                  </a:moveTo>
                  <a:lnTo>
                    <a:pt x="6958" y="10999"/>
                  </a:lnTo>
                  <a:lnTo>
                    <a:pt x="8357" y="10420"/>
                  </a:lnTo>
                  <a:lnTo>
                    <a:pt x="9388" y="9388"/>
                  </a:lnTo>
                  <a:lnTo>
                    <a:pt x="10420" y="8357"/>
                  </a:lnTo>
                  <a:lnTo>
                    <a:pt x="10999" y="6958"/>
                  </a:lnTo>
                  <a:lnTo>
                    <a:pt x="10999" y="5499"/>
                  </a:lnTo>
                  <a:lnTo>
                    <a:pt x="10999" y="4041"/>
                  </a:lnTo>
                  <a:lnTo>
                    <a:pt x="10420" y="2642"/>
                  </a:lnTo>
                  <a:lnTo>
                    <a:pt x="9388" y="1610"/>
                  </a:lnTo>
                  <a:lnTo>
                    <a:pt x="8357" y="579"/>
                  </a:lnTo>
                  <a:lnTo>
                    <a:pt x="6958" y="0"/>
                  </a:lnTo>
                  <a:lnTo>
                    <a:pt x="5499" y="0"/>
                  </a:lnTo>
                  <a:lnTo>
                    <a:pt x="4041" y="0"/>
                  </a:lnTo>
                  <a:lnTo>
                    <a:pt x="2642" y="579"/>
                  </a:lnTo>
                  <a:lnTo>
                    <a:pt x="1610" y="1610"/>
                  </a:lnTo>
                  <a:lnTo>
                    <a:pt x="579" y="2642"/>
                  </a:lnTo>
                  <a:lnTo>
                    <a:pt x="0" y="4041"/>
                  </a:lnTo>
                  <a:lnTo>
                    <a:pt x="0" y="5499"/>
                  </a:lnTo>
                  <a:lnTo>
                    <a:pt x="0" y="6958"/>
                  </a:lnTo>
                  <a:lnTo>
                    <a:pt x="579" y="8357"/>
                  </a:lnTo>
                  <a:lnTo>
                    <a:pt x="1610" y="9388"/>
                  </a:lnTo>
                  <a:lnTo>
                    <a:pt x="2642" y="10420"/>
                  </a:lnTo>
                  <a:lnTo>
                    <a:pt x="4041" y="10999"/>
                  </a:lnTo>
                  <a:lnTo>
                    <a:pt x="5499" y="10999"/>
                  </a:lnTo>
                  <a:close/>
                </a:path>
              </a:pathLst>
            </a:custGeom>
            <a:noFill/>
            <a:ln w="127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174" name="Google Shape;1174;p27"/>
            <p:cNvSpPr/>
            <p:nvPr/>
          </p:nvSpPr>
          <p:spPr>
            <a:xfrm>
              <a:off x="2990874" y="1362924"/>
              <a:ext cx="11430" cy="11430"/>
            </a:xfrm>
            <a:custGeom>
              <a:avLst/>
              <a:gdLst/>
              <a:ahLst/>
              <a:cxnLst/>
              <a:rect l="l" t="t" r="r" b="b"/>
              <a:pathLst>
                <a:path w="11430" h="11430" extrusionOk="0">
                  <a:moveTo>
                    <a:pt x="6958" y="0"/>
                  </a:moveTo>
                  <a:lnTo>
                    <a:pt x="4041" y="0"/>
                  </a:lnTo>
                  <a:lnTo>
                    <a:pt x="2642" y="579"/>
                  </a:lnTo>
                  <a:lnTo>
                    <a:pt x="579" y="2642"/>
                  </a:lnTo>
                  <a:lnTo>
                    <a:pt x="0" y="4041"/>
                  </a:lnTo>
                  <a:lnTo>
                    <a:pt x="0" y="6958"/>
                  </a:lnTo>
                  <a:lnTo>
                    <a:pt x="579" y="8357"/>
                  </a:lnTo>
                  <a:lnTo>
                    <a:pt x="2642" y="10420"/>
                  </a:lnTo>
                  <a:lnTo>
                    <a:pt x="4041" y="10999"/>
                  </a:lnTo>
                  <a:lnTo>
                    <a:pt x="6958" y="10999"/>
                  </a:lnTo>
                  <a:lnTo>
                    <a:pt x="8357" y="10420"/>
                  </a:lnTo>
                  <a:lnTo>
                    <a:pt x="10420" y="8357"/>
                  </a:lnTo>
                  <a:lnTo>
                    <a:pt x="10999" y="6958"/>
                  </a:lnTo>
                  <a:lnTo>
                    <a:pt x="10999" y="4041"/>
                  </a:lnTo>
                  <a:lnTo>
                    <a:pt x="10420" y="2642"/>
                  </a:lnTo>
                  <a:lnTo>
                    <a:pt x="8357" y="579"/>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175" name="Google Shape;1175;p27"/>
            <p:cNvSpPr/>
            <p:nvPr/>
          </p:nvSpPr>
          <p:spPr>
            <a:xfrm>
              <a:off x="2990874" y="1362924"/>
              <a:ext cx="11430" cy="11430"/>
            </a:xfrm>
            <a:custGeom>
              <a:avLst/>
              <a:gdLst/>
              <a:ahLst/>
              <a:cxnLst/>
              <a:rect l="l" t="t" r="r" b="b"/>
              <a:pathLst>
                <a:path w="11430" h="11430" extrusionOk="0">
                  <a:moveTo>
                    <a:pt x="5499" y="10999"/>
                  </a:moveTo>
                  <a:lnTo>
                    <a:pt x="6958" y="10999"/>
                  </a:lnTo>
                  <a:lnTo>
                    <a:pt x="8357" y="10420"/>
                  </a:lnTo>
                  <a:lnTo>
                    <a:pt x="9388" y="9388"/>
                  </a:lnTo>
                  <a:lnTo>
                    <a:pt x="10420" y="8357"/>
                  </a:lnTo>
                  <a:lnTo>
                    <a:pt x="10999" y="6958"/>
                  </a:lnTo>
                  <a:lnTo>
                    <a:pt x="10999" y="5499"/>
                  </a:lnTo>
                  <a:lnTo>
                    <a:pt x="10999" y="4041"/>
                  </a:lnTo>
                  <a:lnTo>
                    <a:pt x="10420" y="2642"/>
                  </a:lnTo>
                  <a:lnTo>
                    <a:pt x="9388" y="1610"/>
                  </a:lnTo>
                  <a:lnTo>
                    <a:pt x="8357" y="579"/>
                  </a:lnTo>
                  <a:lnTo>
                    <a:pt x="6958" y="0"/>
                  </a:lnTo>
                  <a:lnTo>
                    <a:pt x="5499" y="0"/>
                  </a:lnTo>
                  <a:lnTo>
                    <a:pt x="4041" y="0"/>
                  </a:lnTo>
                  <a:lnTo>
                    <a:pt x="2642" y="579"/>
                  </a:lnTo>
                  <a:lnTo>
                    <a:pt x="1610" y="1610"/>
                  </a:lnTo>
                  <a:lnTo>
                    <a:pt x="579" y="2642"/>
                  </a:lnTo>
                  <a:lnTo>
                    <a:pt x="0" y="4041"/>
                  </a:lnTo>
                  <a:lnTo>
                    <a:pt x="0" y="5499"/>
                  </a:lnTo>
                  <a:lnTo>
                    <a:pt x="0" y="6958"/>
                  </a:lnTo>
                  <a:lnTo>
                    <a:pt x="579" y="8357"/>
                  </a:lnTo>
                  <a:lnTo>
                    <a:pt x="1610" y="9388"/>
                  </a:lnTo>
                  <a:lnTo>
                    <a:pt x="2642" y="10420"/>
                  </a:lnTo>
                  <a:lnTo>
                    <a:pt x="4041" y="10999"/>
                  </a:lnTo>
                  <a:lnTo>
                    <a:pt x="5499" y="10999"/>
                  </a:lnTo>
                  <a:close/>
                </a:path>
              </a:pathLst>
            </a:custGeom>
            <a:noFill/>
            <a:ln w="127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176" name="Google Shape;1176;p27"/>
            <p:cNvSpPr/>
            <p:nvPr/>
          </p:nvSpPr>
          <p:spPr>
            <a:xfrm>
              <a:off x="3176677" y="827314"/>
              <a:ext cx="11430" cy="11430"/>
            </a:xfrm>
            <a:custGeom>
              <a:avLst/>
              <a:gdLst/>
              <a:ahLst/>
              <a:cxnLst/>
              <a:rect l="l" t="t" r="r" b="b"/>
              <a:pathLst>
                <a:path w="11430" h="11430" extrusionOk="0">
                  <a:moveTo>
                    <a:pt x="6958" y="0"/>
                  </a:moveTo>
                  <a:lnTo>
                    <a:pt x="4041" y="0"/>
                  </a:lnTo>
                  <a:lnTo>
                    <a:pt x="2642" y="579"/>
                  </a:lnTo>
                  <a:lnTo>
                    <a:pt x="579" y="2642"/>
                  </a:lnTo>
                  <a:lnTo>
                    <a:pt x="0" y="4041"/>
                  </a:lnTo>
                  <a:lnTo>
                    <a:pt x="0" y="6958"/>
                  </a:lnTo>
                  <a:lnTo>
                    <a:pt x="579" y="8357"/>
                  </a:lnTo>
                  <a:lnTo>
                    <a:pt x="2642" y="10420"/>
                  </a:lnTo>
                  <a:lnTo>
                    <a:pt x="4041" y="10999"/>
                  </a:lnTo>
                  <a:lnTo>
                    <a:pt x="6958" y="10999"/>
                  </a:lnTo>
                  <a:lnTo>
                    <a:pt x="8357" y="10420"/>
                  </a:lnTo>
                  <a:lnTo>
                    <a:pt x="10420" y="8357"/>
                  </a:lnTo>
                  <a:lnTo>
                    <a:pt x="10999" y="6958"/>
                  </a:lnTo>
                  <a:lnTo>
                    <a:pt x="10999" y="4041"/>
                  </a:lnTo>
                  <a:lnTo>
                    <a:pt x="10420" y="2642"/>
                  </a:lnTo>
                  <a:lnTo>
                    <a:pt x="8357" y="579"/>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177" name="Google Shape;1177;p27"/>
            <p:cNvSpPr/>
            <p:nvPr/>
          </p:nvSpPr>
          <p:spPr>
            <a:xfrm>
              <a:off x="3176677" y="827314"/>
              <a:ext cx="11430" cy="11430"/>
            </a:xfrm>
            <a:custGeom>
              <a:avLst/>
              <a:gdLst/>
              <a:ahLst/>
              <a:cxnLst/>
              <a:rect l="l" t="t" r="r" b="b"/>
              <a:pathLst>
                <a:path w="11430" h="11430" extrusionOk="0">
                  <a:moveTo>
                    <a:pt x="5499" y="10999"/>
                  </a:moveTo>
                  <a:lnTo>
                    <a:pt x="6958" y="10999"/>
                  </a:lnTo>
                  <a:lnTo>
                    <a:pt x="8357" y="10420"/>
                  </a:lnTo>
                  <a:lnTo>
                    <a:pt x="9388" y="9388"/>
                  </a:lnTo>
                  <a:lnTo>
                    <a:pt x="10420" y="8357"/>
                  </a:lnTo>
                  <a:lnTo>
                    <a:pt x="10999" y="6958"/>
                  </a:lnTo>
                  <a:lnTo>
                    <a:pt x="10999" y="5499"/>
                  </a:lnTo>
                  <a:lnTo>
                    <a:pt x="10999" y="4041"/>
                  </a:lnTo>
                  <a:lnTo>
                    <a:pt x="10420" y="2642"/>
                  </a:lnTo>
                  <a:lnTo>
                    <a:pt x="9388" y="1610"/>
                  </a:lnTo>
                  <a:lnTo>
                    <a:pt x="8357" y="579"/>
                  </a:lnTo>
                  <a:lnTo>
                    <a:pt x="6958" y="0"/>
                  </a:lnTo>
                  <a:lnTo>
                    <a:pt x="5499" y="0"/>
                  </a:lnTo>
                  <a:lnTo>
                    <a:pt x="4041" y="0"/>
                  </a:lnTo>
                  <a:lnTo>
                    <a:pt x="2642" y="579"/>
                  </a:lnTo>
                  <a:lnTo>
                    <a:pt x="1610" y="1610"/>
                  </a:lnTo>
                  <a:lnTo>
                    <a:pt x="579" y="2642"/>
                  </a:lnTo>
                  <a:lnTo>
                    <a:pt x="0" y="4041"/>
                  </a:lnTo>
                  <a:lnTo>
                    <a:pt x="0" y="5499"/>
                  </a:lnTo>
                  <a:lnTo>
                    <a:pt x="0" y="6958"/>
                  </a:lnTo>
                  <a:lnTo>
                    <a:pt x="579" y="8357"/>
                  </a:lnTo>
                  <a:lnTo>
                    <a:pt x="1610" y="9388"/>
                  </a:lnTo>
                  <a:lnTo>
                    <a:pt x="2642" y="10420"/>
                  </a:lnTo>
                  <a:lnTo>
                    <a:pt x="4041" y="10999"/>
                  </a:lnTo>
                  <a:lnTo>
                    <a:pt x="5499" y="10999"/>
                  </a:lnTo>
                  <a:close/>
                </a:path>
              </a:pathLst>
            </a:custGeom>
            <a:noFill/>
            <a:ln w="127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178" name="Google Shape;1178;p27"/>
            <p:cNvSpPr/>
            <p:nvPr/>
          </p:nvSpPr>
          <p:spPr>
            <a:xfrm>
              <a:off x="3879351" y="1156517"/>
              <a:ext cx="11430" cy="11430"/>
            </a:xfrm>
            <a:custGeom>
              <a:avLst/>
              <a:gdLst/>
              <a:ahLst/>
              <a:cxnLst/>
              <a:rect l="l" t="t" r="r" b="b"/>
              <a:pathLst>
                <a:path w="11429" h="11430" extrusionOk="0">
                  <a:moveTo>
                    <a:pt x="6958" y="0"/>
                  </a:moveTo>
                  <a:lnTo>
                    <a:pt x="4041" y="0"/>
                  </a:lnTo>
                  <a:lnTo>
                    <a:pt x="2642" y="579"/>
                  </a:lnTo>
                  <a:lnTo>
                    <a:pt x="579" y="2642"/>
                  </a:lnTo>
                  <a:lnTo>
                    <a:pt x="0" y="4041"/>
                  </a:lnTo>
                  <a:lnTo>
                    <a:pt x="0" y="6958"/>
                  </a:lnTo>
                  <a:lnTo>
                    <a:pt x="579" y="8357"/>
                  </a:lnTo>
                  <a:lnTo>
                    <a:pt x="2642" y="10420"/>
                  </a:lnTo>
                  <a:lnTo>
                    <a:pt x="4041" y="10999"/>
                  </a:lnTo>
                  <a:lnTo>
                    <a:pt x="6958" y="10999"/>
                  </a:lnTo>
                  <a:lnTo>
                    <a:pt x="8357" y="10420"/>
                  </a:lnTo>
                  <a:lnTo>
                    <a:pt x="10420" y="8357"/>
                  </a:lnTo>
                  <a:lnTo>
                    <a:pt x="10999" y="6958"/>
                  </a:lnTo>
                  <a:lnTo>
                    <a:pt x="10999" y="4041"/>
                  </a:lnTo>
                  <a:lnTo>
                    <a:pt x="10420" y="2642"/>
                  </a:lnTo>
                  <a:lnTo>
                    <a:pt x="8357" y="579"/>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179" name="Google Shape;1179;p27"/>
            <p:cNvSpPr/>
            <p:nvPr/>
          </p:nvSpPr>
          <p:spPr>
            <a:xfrm>
              <a:off x="3879351" y="1156517"/>
              <a:ext cx="11430" cy="11430"/>
            </a:xfrm>
            <a:custGeom>
              <a:avLst/>
              <a:gdLst/>
              <a:ahLst/>
              <a:cxnLst/>
              <a:rect l="l" t="t" r="r" b="b"/>
              <a:pathLst>
                <a:path w="11429" h="11430" extrusionOk="0">
                  <a:moveTo>
                    <a:pt x="5499" y="10999"/>
                  </a:moveTo>
                  <a:lnTo>
                    <a:pt x="6958" y="10999"/>
                  </a:lnTo>
                  <a:lnTo>
                    <a:pt x="8357" y="10420"/>
                  </a:lnTo>
                  <a:lnTo>
                    <a:pt x="9388" y="9388"/>
                  </a:lnTo>
                  <a:lnTo>
                    <a:pt x="10420" y="8357"/>
                  </a:lnTo>
                  <a:lnTo>
                    <a:pt x="10999" y="6958"/>
                  </a:lnTo>
                  <a:lnTo>
                    <a:pt x="10999" y="5499"/>
                  </a:lnTo>
                  <a:lnTo>
                    <a:pt x="10999" y="4041"/>
                  </a:lnTo>
                  <a:lnTo>
                    <a:pt x="10420" y="2642"/>
                  </a:lnTo>
                  <a:lnTo>
                    <a:pt x="9388" y="1610"/>
                  </a:lnTo>
                  <a:lnTo>
                    <a:pt x="8357" y="579"/>
                  </a:lnTo>
                  <a:lnTo>
                    <a:pt x="6958" y="0"/>
                  </a:lnTo>
                  <a:lnTo>
                    <a:pt x="5499" y="0"/>
                  </a:lnTo>
                  <a:lnTo>
                    <a:pt x="4041" y="0"/>
                  </a:lnTo>
                  <a:lnTo>
                    <a:pt x="2642" y="579"/>
                  </a:lnTo>
                  <a:lnTo>
                    <a:pt x="1610" y="1610"/>
                  </a:lnTo>
                  <a:lnTo>
                    <a:pt x="579" y="2642"/>
                  </a:lnTo>
                  <a:lnTo>
                    <a:pt x="0" y="4041"/>
                  </a:lnTo>
                  <a:lnTo>
                    <a:pt x="0" y="5499"/>
                  </a:lnTo>
                  <a:lnTo>
                    <a:pt x="0" y="6958"/>
                  </a:lnTo>
                  <a:lnTo>
                    <a:pt x="579" y="8357"/>
                  </a:lnTo>
                  <a:lnTo>
                    <a:pt x="1610" y="9388"/>
                  </a:lnTo>
                  <a:lnTo>
                    <a:pt x="2642" y="10420"/>
                  </a:lnTo>
                  <a:lnTo>
                    <a:pt x="4041" y="10999"/>
                  </a:lnTo>
                  <a:lnTo>
                    <a:pt x="5499" y="10999"/>
                  </a:lnTo>
                  <a:close/>
                </a:path>
              </a:pathLst>
            </a:custGeom>
            <a:noFill/>
            <a:ln w="127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180" name="Google Shape;1180;p27"/>
            <p:cNvSpPr/>
            <p:nvPr/>
          </p:nvSpPr>
          <p:spPr>
            <a:xfrm>
              <a:off x="3900434" y="1392724"/>
              <a:ext cx="11430" cy="11430"/>
            </a:xfrm>
            <a:custGeom>
              <a:avLst/>
              <a:gdLst/>
              <a:ahLst/>
              <a:cxnLst/>
              <a:rect l="l" t="t" r="r" b="b"/>
              <a:pathLst>
                <a:path w="11429" h="11430" extrusionOk="0">
                  <a:moveTo>
                    <a:pt x="6958" y="0"/>
                  </a:moveTo>
                  <a:lnTo>
                    <a:pt x="4041" y="0"/>
                  </a:lnTo>
                  <a:lnTo>
                    <a:pt x="2642" y="579"/>
                  </a:lnTo>
                  <a:lnTo>
                    <a:pt x="579" y="2642"/>
                  </a:lnTo>
                  <a:lnTo>
                    <a:pt x="0" y="4041"/>
                  </a:lnTo>
                  <a:lnTo>
                    <a:pt x="0" y="6958"/>
                  </a:lnTo>
                  <a:lnTo>
                    <a:pt x="579" y="8357"/>
                  </a:lnTo>
                  <a:lnTo>
                    <a:pt x="2642" y="10420"/>
                  </a:lnTo>
                  <a:lnTo>
                    <a:pt x="4041" y="10999"/>
                  </a:lnTo>
                  <a:lnTo>
                    <a:pt x="6958" y="10999"/>
                  </a:lnTo>
                  <a:lnTo>
                    <a:pt x="8357" y="10420"/>
                  </a:lnTo>
                  <a:lnTo>
                    <a:pt x="10420" y="8357"/>
                  </a:lnTo>
                  <a:lnTo>
                    <a:pt x="10999" y="6958"/>
                  </a:lnTo>
                  <a:lnTo>
                    <a:pt x="10999" y="4041"/>
                  </a:lnTo>
                  <a:lnTo>
                    <a:pt x="10420" y="2642"/>
                  </a:lnTo>
                  <a:lnTo>
                    <a:pt x="8357" y="579"/>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181" name="Google Shape;1181;p27"/>
            <p:cNvSpPr/>
            <p:nvPr/>
          </p:nvSpPr>
          <p:spPr>
            <a:xfrm>
              <a:off x="3900434" y="1392724"/>
              <a:ext cx="11430" cy="11430"/>
            </a:xfrm>
            <a:custGeom>
              <a:avLst/>
              <a:gdLst/>
              <a:ahLst/>
              <a:cxnLst/>
              <a:rect l="l" t="t" r="r" b="b"/>
              <a:pathLst>
                <a:path w="11429" h="11430" extrusionOk="0">
                  <a:moveTo>
                    <a:pt x="5499" y="10999"/>
                  </a:moveTo>
                  <a:lnTo>
                    <a:pt x="6958" y="10999"/>
                  </a:lnTo>
                  <a:lnTo>
                    <a:pt x="8357" y="10420"/>
                  </a:lnTo>
                  <a:lnTo>
                    <a:pt x="9388" y="9388"/>
                  </a:lnTo>
                  <a:lnTo>
                    <a:pt x="10420" y="8357"/>
                  </a:lnTo>
                  <a:lnTo>
                    <a:pt x="10999" y="6958"/>
                  </a:lnTo>
                  <a:lnTo>
                    <a:pt x="10999" y="5499"/>
                  </a:lnTo>
                  <a:lnTo>
                    <a:pt x="10999" y="4041"/>
                  </a:lnTo>
                  <a:lnTo>
                    <a:pt x="10420" y="2642"/>
                  </a:lnTo>
                  <a:lnTo>
                    <a:pt x="9388" y="1610"/>
                  </a:lnTo>
                  <a:lnTo>
                    <a:pt x="8357" y="579"/>
                  </a:lnTo>
                  <a:lnTo>
                    <a:pt x="6958" y="0"/>
                  </a:lnTo>
                  <a:lnTo>
                    <a:pt x="5499" y="0"/>
                  </a:lnTo>
                  <a:lnTo>
                    <a:pt x="4041" y="0"/>
                  </a:lnTo>
                  <a:lnTo>
                    <a:pt x="2642" y="579"/>
                  </a:lnTo>
                  <a:lnTo>
                    <a:pt x="1610" y="1610"/>
                  </a:lnTo>
                  <a:lnTo>
                    <a:pt x="579" y="2642"/>
                  </a:lnTo>
                  <a:lnTo>
                    <a:pt x="0" y="4041"/>
                  </a:lnTo>
                  <a:lnTo>
                    <a:pt x="0" y="5499"/>
                  </a:lnTo>
                  <a:lnTo>
                    <a:pt x="0" y="6958"/>
                  </a:lnTo>
                  <a:lnTo>
                    <a:pt x="579" y="8357"/>
                  </a:lnTo>
                  <a:lnTo>
                    <a:pt x="1610" y="9388"/>
                  </a:lnTo>
                  <a:lnTo>
                    <a:pt x="2642" y="10420"/>
                  </a:lnTo>
                  <a:lnTo>
                    <a:pt x="4041" y="10999"/>
                  </a:lnTo>
                  <a:lnTo>
                    <a:pt x="5499" y="10999"/>
                  </a:lnTo>
                  <a:close/>
                </a:path>
              </a:pathLst>
            </a:custGeom>
            <a:noFill/>
            <a:ln w="127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182" name="Google Shape;1182;p27"/>
            <p:cNvSpPr/>
            <p:nvPr/>
          </p:nvSpPr>
          <p:spPr>
            <a:xfrm>
              <a:off x="3812554" y="985790"/>
              <a:ext cx="11430" cy="11430"/>
            </a:xfrm>
            <a:custGeom>
              <a:avLst/>
              <a:gdLst/>
              <a:ahLst/>
              <a:cxnLst/>
              <a:rect l="l" t="t" r="r" b="b"/>
              <a:pathLst>
                <a:path w="11429" h="11430" extrusionOk="0">
                  <a:moveTo>
                    <a:pt x="6958" y="0"/>
                  </a:moveTo>
                  <a:lnTo>
                    <a:pt x="4041" y="0"/>
                  </a:lnTo>
                  <a:lnTo>
                    <a:pt x="2642" y="579"/>
                  </a:lnTo>
                  <a:lnTo>
                    <a:pt x="579" y="2642"/>
                  </a:lnTo>
                  <a:lnTo>
                    <a:pt x="0" y="4041"/>
                  </a:lnTo>
                  <a:lnTo>
                    <a:pt x="0" y="6958"/>
                  </a:lnTo>
                  <a:lnTo>
                    <a:pt x="579" y="8357"/>
                  </a:lnTo>
                  <a:lnTo>
                    <a:pt x="2642" y="10420"/>
                  </a:lnTo>
                  <a:lnTo>
                    <a:pt x="4041" y="10999"/>
                  </a:lnTo>
                  <a:lnTo>
                    <a:pt x="6958" y="10999"/>
                  </a:lnTo>
                  <a:lnTo>
                    <a:pt x="8357" y="10420"/>
                  </a:lnTo>
                  <a:lnTo>
                    <a:pt x="10420" y="8357"/>
                  </a:lnTo>
                  <a:lnTo>
                    <a:pt x="10999" y="6958"/>
                  </a:lnTo>
                  <a:lnTo>
                    <a:pt x="10999" y="4041"/>
                  </a:lnTo>
                  <a:lnTo>
                    <a:pt x="10420" y="2642"/>
                  </a:lnTo>
                  <a:lnTo>
                    <a:pt x="8357" y="579"/>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183" name="Google Shape;1183;p27"/>
            <p:cNvSpPr/>
            <p:nvPr/>
          </p:nvSpPr>
          <p:spPr>
            <a:xfrm>
              <a:off x="3812554" y="985790"/>
              <a:ext cx="11430" cy="11430"/>
            </a:xfrm>
            <a:custGeom>
              <a:avLst/>
              <a:gdLst/>
              <a:ahLst/>
              <a:cxnLst/>
              <a:rect l="l" t="t" r="r" b="b"/>
              <a:pathLst>
                <a:path w="11429" h="11430" extrusionOk="0">
                  <a:moveTo>
                    <a:pt x="5499" y="10999"/>
                  </a:moveTo>
                  <a:lnTo>
                    <a:pt x="6958" y="10999"/>
                  </a:lnTo>
                  <a:lnTo>
                    <a:pt x="8357" y="10420"/>
                  </a:lnTo>
                  <a:lnTo>
                    <a:pt x="9388" y="9388"/>
                  </a:lnTo>
                  <a:lnTo>
                    <a:pt x="10420" y="8357"/>
                  </a:lnTo>
                  <a:lnTo>
                    <a:pt x="10999" y="6958"/>
                  </a:lnTo>
                  <a:lnTo>
                    <a:pt x="10999" y="5499"/>
                  </a:lnTo>
                  <a:lnTo>
                    <a:pt x="10999" y="4041"/>
                  </a:lnTo>
                  <a:lnTo>
                    <a:pt x="10420" y="2642"/>
                  </a:lnTo>
                  <a:lnTo>
                    <a:pt x="9388" y="1610"/>
                  </a:lnTo>
                  <a:lnTo>
                    <a:pt x="8357" y="579"/>
                  </a:lnTo>
                  <a:lnTo>
                    <a:pt x="6958" y="0"/>
                  </a:lnTo>
                  <a:lnTo>
                    <a:pt x="5499" y="0"/>
                  </a:lnTo>
                  <a:lnTo>
                    <a:pt x="4041" y="0"/>
                  </a:lnTo>
                  <a:lnTo>
                    <a:pt x="2642" y="579"/>
                  </a:lnTo>
                  <a:lnTo>
                    <a:pt x="1610" y="1610"/>
                  </a:lnTo>
                  <a:lnTo>
                    <a:pt x="579" y="2642"/>
                  </a:lnTo>
                  <a:lnTo>
                    <a:pt x="0" y="4041"/>
                  </a:lnTo>
                  <a:lnTo>
                    <a:pt x="0" y="5499"/>
                  </a:lnTo>
                  <a:lnTo>
                    <a:pt x="0" y="6958"/>
                  </a:lnTo>
                  <a:lnTo>
                    <a:pt x="579" y="8357"/>
                  </a:lnTo>
                  <a:lnTo>
                    <a:pt x="1610" y="9388"/>
                  </a:lnTo>
                  <a:lnTo>
                    <a:pt x="2642" y="10420"/>
                  </a:lnTo>
                  <a:lnTo>
                    <a:pt x="4041" y="10999"/>
                  </a:lnTo>
                  <a:lnTo>
                    <a:pt x="5499" y="10999"/>
                  </a:lnTo>
                  <a:close/>
                </a:path>
              </a:pathLst>
            </a:custGeom>
            <a:noFill/>
            <a:ln w="127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184" name="Google Shape;1184;p27"/>
            <p:cNvSpPr/>
            <p:nvPr/>
          </p:nvSpPr>
          <p:spPr>
            <a:xfrm>
              <a:off x="3247514" y="799084"/>
              <a:ext cx="11430" cy="11430"/>
            </a:xfrm>
            <a:custGeom>
              <a:avLst/>
              <a:gdLst/>
              <a:ahLst/>
              <a:cxnLst/>
              <a:rect l="l" t="t" r="r" b="b"/>
              <a:pathLst>
                <a:path w="11429" h="11429" extrusionOk="0">
                  <a:moveTo>
                    <a:pt x="6958" y="0"/>
                  </a:moveTo>
                  <a:lnTo>
                    <a:pt x="4041" y="0"/>
                  </a:lnTo>
                  <a:lnTo>
                    <a:pt x="2642" y="579"/>
                  </a:lnTo>
                  <a:lnTo>
                    <a:pt x="579" y="2642"/>
                  </a:lnTo>
                  <a:lnTo>
                    <a:pt x="0" y="4041"/>
                  </a:lnTo>
                  <a:lnTo>
                    <a:pt x="0" y="6958"/>
                  </a:lnTo>
                  <a:lnTo>
                    <a:pt x="579" y="8357"/>
                  </a:lnTo>
                  <a:lnTo>
                    <a:pt x="2642" y="10420"/>
                  </a:lnTo>
                  <a:lnTo>
                    <a:pt x="4041" y="10999"/>
                  </a:lnTo>
                  <a:lnTo>
                    <a:pt x="6958" y="10999"/>
                  </a:lnTo>
                  <a:lnTo>
                    <a:pt x="8357" y="10420"/>
                  </a:lnTo>
                  <a:lnTo>
                    <a:pt x="10420" y="8357"/>
                  </a:lnTo>
                  <a:lnTo>
                    <a:pt x="10999" y="6958"/>
                  </a:lnTo>
                  <a:lnTo>
                    <a:pt x="10999" y="4041"/>
                  </a:lnTo>
                  <a:lnTo>
                    <a:pt x="10420" y="2642"/>
                  </a:lnTo>
                  <a:lnTo>
                    <a:pt x="8357" y="579"/>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185" name="Google Shape;1185;p27"/>
            <p:cNvSpPr/>
            <p:nvPr/>
          </p:nvSpPr>
          <p:spPr>
            <a:xfrm>
              <a:off x="3247514" y="799084"/>
              <a:ext cx="11430" cy="11430"/>
            </a:xfrm>
            <a:custGeom>
              <a:avLst/>
              <a:gdLst/>
              <a:ahLst/>
              <a:cxnLst/>
              <a:rect l="l" t="t" r="r" b="b"/>
              <a:pathLst>
                <a:path w="11429" h="11429" extrusionOk="0">
                  <a:moveTo>
                    <a:pt x="5499" y="10999"/>
                  </a:moveTo>
                  <a:lnTo>
                    <a:pt x="6958" y="10999"/>
                  </a:lnTo>
                  <a:lnTo>
                    <a:pt x="8357" y="10420"/>
                  </a:lnTo>
                  <a:lnTo>
                    <a:pt x="9388" y="9388"/>
                  </a:lnTo>
                  <a:lnTo>
                    <a:pt x="10420" y="8357"/>
                  </a:lnTo>
                  <a:lnTo>
                    <a:pt x="10999" y="6958"/>
                  </a:lnTo>
                  <a:lnTo>
                    <a:pt x="10999" y="5499"/>
                  </a:lnTo>
                  <a:lnTo>
                    <a:pt x="10999" y="4041"/>
                  </a:lnTo>
                  <a:lnTo>
                    <a:pt x="10420" y="2642"/>
                  </a:lnTo>
                  <a:lnTo>
                    <a:pt x="9388" y="1610"/>
                  </a:lnTo>
                  <a:lnTo>
                    <a:pt x="8357" y="579"/>
                  </a:lnTo>
                  <a:lnTo>
                    <a:pt x="6958" y="0"/>
                  </a:lnTo>
                  <a:lnTo>
                    <a:pt x="5499" y="0"/>
                  </a:lnTo>
                  <a:lnTo>
                    <a:pt x="4041" y="0"/>
                  </a:lnTo>
                  <a:lnTo>
                    <a:pt x="2642" y="579"/>
                  </a:lnTo>
                  <a:lnTo>
                    <a:pt x="1610" y="1610"/>
                  </a:lnTo>
                  <a:lnTo>
                    <a:pt x="579" y="2642"/>
                  </a:lnTo>
                  <a:lnTo>
                    <a:pt x="0" y="4041"/>
                  </a:lnTo>
                  <a:lnTo>
                    <a:pt x="0" y="5499"/>
                  </a:lnTo>
                  <a:lnTo>
                    <a:pt x="0" y="6958"/>
                  </a:lnTo>
                  <a:lnTo>
                    <a:pt x="579" y="8357"/>
                  </a:lnTo>
                  <a:lnTo>
                    <a:pt x="1610" y="9388"/>
                  </a:lnTo>
                  <a:lnTo>
                    <a:pt x="2642" y="10420"/>
                  </a:lnTo>
                  <a:lnTo>
                    <a:pt x="4041" y="10999"/>
                  </a:lnTo>
                  <a:lnTo>
                    <a:pt x="5499" y="10999"/>
                  </a:lnTo>
                  <a:close/>
                </a:path>
              </a:pathLst>
            </a:custGeom>
            <a:noFill/>
            <a:ln w="127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186" name="Google Shape;1186;p27"/>
            <p:cNvSpPr/>
            <p:nvPr/>
          </p:nvSpPr>
          <p:spPr>
            <a:xfrm>
              <a:off x="3143476" y="1062647"/>
              <a:ext cx="11430" cy="11430"/>
            </a:xfrm>
            <a:custGeom>
              <a:avLst/>
              <a:gdLst/>
              <a:ahLst/>
              <a:cxnLst/>
              <a:rect l="l" t="t" r="r" b="b"/>
              <a:pathLst>
                <a:path w="11430" h="11430" extrusionOk="0">
                  <a:moveTo>
                    <a:pt x="6958" y="0"/>
                  </a:moveTo>
                  <a:lnTo>
                    <a:pt x="4041" y="0"/>
                  </a:lnTo>
                  <a:lnTo>
                    <a:pt x="2642" y="579"/>
                  </a:lnTo>
                  <a:lnTo>
                    <a:pt x="579" y="2642"/>
                  </a:lnTo>
                  <a:lnTo>
                    <a:pt x="0" y="4041"/>
                  </a:lnTo>
                  <a:lnTo>
                    <a:pt x="0" y="6958"/>
                  </a:lnTo>
                  <a:lnTo>
                    <a:pt x="579" y="8357"/>
                  </a:lnTo>
                  <a:lnTo>
                    <a:pt x="2642" y="10420"/>
                  </a:lnTo>
                  <a:lnTo>
                    <a:pt x="4041" y="10999"/>
                  </a:lnTo>
                  <a:lnTo>
                    <a:pt x="6958" y="10999"/>
                  </a:lnTo>
                  <a:lnTo>
                    <a:pt x="8357" y="10420"/>
                  </a:lnTo>
                  <a:lnTo>
                    <a:pt x="10420" y="8357"/>
                  </a:lnTo>
                  <a:lnTo>
                    <a:pt x="10999" y="6958"/>
                  </a:lnTo>
                  <a:lnTo>
                    <a:pt x="10999" y="4041"/>
                  </a:lnTo>
                  <a:lnTo>
                    <a:pt x="10420" y="2642"/>
                  </a:lnTo>
                  <a:lnTo>
                    <a:pt x="8357" y="579"/>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187" name="Google Shape;1187;p27"/>
            <p:cNvSpPr/>
            <p:nvPr/>
          </p:nvSpPr>
          <p:spPr>
            <a:xfrm>
              <a:off x="3143476" y="1062647"/>
              <a:ext cx="11430" cy="11430"/>
            </a:xfrm>
            <a:custGeom>
              <a:avLst/>
              <a:gdLst/>
              <a:ahLst/>
              <a:cxnLst/>
              <a:rect l="l" t="t" r="r" b="b"/>
              <a:pathLst>
                <a:path w="11430" h="11430" extrusionOk="0">
                  <a:moveTo>
                    <a:pt x="5499" y="10999"/>
                  </a:moveTo>
                  <a:lnTo>
                    <a:pt x="6958" y="10999"/>
                  </a:lnTo>
                  <a:lnTo>
                    <a:pt x="8357" y="10420"/>
                  </a:lnTo>
                  <a:lnTo>
                    <a:pt x="9388" y="9388"/>
                  </a:lnTo>
                  <a:lnTo>
                    <a:pt x="10420" y="8357"/>
                  </a:lnTo>
                  <a:lnTo>
                    <a:pt x="10999" y="6958"/>
                  </a:lnTo>
                  <a:lnTo>
                    <a:pt x="10999" y="5499"/>
                  </a:lnTo>
                  <a:lnTo>
                    <a:pt x="10999" y="4041"/>
                  </a:lnTo>
                  <a:lnTo>
                    <a:pt x="10420" y="2642"/>
                  </a:lnTo>
                  <a:lnTo>
                    <a:pt x="9388" y="1610"/>
                  </a:lnTo>
                  <a:lnTo>
                    <a:pt x="8357" y="579"/>
                  </a:lnTo>
                  <a:lnTo>
                    <a:pt x="6958" y="0"/>
                  </a:lnTo>
                  <a:lnTo>
                    <a:pt x="5499" y="0"/>
                  </a:lnTo>
                  <a:lnTo>
                    <a:pt x="4041" y="0"/>
                  </a:lnTo>
                  <a:lnTo>
                    <a:pt x="2642" y="579"/>
                  </a:lnTo>
                  <a:lnTo>
                    <a:pt x="1610" y="1610"/>
                  </a:lnTo>
                  <a:lnTo>
                    <a:pt x="579" y="2642"/>
                  </a:lnTo>
                  <a:lnTo>
                    <a:pt x="0" y="4041"/>
                  </a:lnTo>
                  <a:lnTo>
                    <a:pt x="0" y="5499"/>
                  </a:lnTo>
                  <a:lnTo>
                    <a:pt x="0" y="6958"/>
                  </a:lnTo>
                  <a:lnTo>
                    <a:pt x="579" y="8357"/>
                  </a:lnTo>
                  <a:lnTo>
                    <a:pt x="1610" y="9388"/>
                  </a:lnTo>
                  <a:lnTo>
                    <a:pt x="2642" y="10420"/>
                  </a:lnTo>
                  <a:lnTo>
                    <a:pt x="4041" y="10999"/>
                  </a:lnTo>
                  <a:lnTo>
                    <a:pt x="5499" y="10999"/>
                  </a:lnTo>
                  <a:close/>
                </a:path>
              </a:pathLst>
            </a:custGeom>
            <a:noFill/>
            <a:ln w="127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188" name="Google Shape;1188;p27"/>
            <p:cNvSpPr/>
            <p:nvPr/>
          </p:nvSpPr>
          <p:spPr>
            <a:xfrm>
              <a:off x="3482286" y="1469907"/>
              <a:ext cx="11430" cy="11430"/>
            </a:xfrm>
            <a:custGeom>
              <a:avLst/>
              <a:gdLst/>
              <a:ahLst/>
              <a:cxnLst/>
              <a:rect l="l" t="t" r="r" b="b"/>
              <a:pathLst>
                <a:path w="11429" h="11430" extrusionOk="0">
                  <a:moveTo>
                    <a:pt x="6958" y="0"/>
                  </a:moveTo>
                  <a:lnTo>
                    <a:pt x="4041" y="0"/>
                  </a:lnTo>
                  <a:lnTo>
                    <a:pt x="2642" y="579"/>
                  </a:lnTo>
                  <a:lnTo>
                    <a:pt x="579" y="2642"/>
                  </a:lnTo>
                  <a:lnTo>
                    <a:pt x="0" y="4041"/>
                  </a:lnTo>
                  <a:lnTo>
                    <a:pt x="0" y="6958"/>
                  </a:lnTo>
                  <a:lnTo>
                    <a:pt x="579" y="8357"/>
                  </a:lnTo>
                  <a:lnTo>
                    <a:pt x="2642" y="10420"/>
                  </a:lnTo>
                  <a:lnTo>
                    <a:pt x="4041" y="10999"/>
                  </a:lnTo>
                  <a:lnTo>
                    <a:pt x="6958" y="10999"/>
                  </a:lnTo>
                  <a:lnTo>
                    <a:pt x="8357" y="10420"/>
                  </a:lnTo>
                  <a:lnTo>
                    <a:pt x="10420" y="8357"/>
                  </a:lnTo>
                  <a:lnTo>
                    <a:pt x="10999" y="6958"/>
                  </a:lnTo>
                  <a:lnTo>
                    <a:pt x="10999" y="4041"/>
                  </a:lnTo>
                  <a:lnTo>
                    <a:pt x="10420" y="2642"/>
                  </a:lnTo>
                  <a:lnTo>
                    <a:pt x="8357" y="579"/>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189" name="Google Shape;1189;p27"/>
            <p:cNvSpPr/>
            <p:nvPr/>
          </p:nvSpPr>
          <p:spPr>
            <a:xfrm>
              <a:off x="3482286" y="1469907"/>
              <a:ext cx="11430" cy="11430"/>
            </a:xfrm>
            <a:custGeom>
              <a:avLst/>
              <a:gdLst/>
              <a:ahLst/>
              <a:cxnLst/>
              <a:rect l="l" t="t" r="r" b="b"/>
              <a:pathLst>
                <a:path w="11429" h="11430" extrusionOk="0">
                  <a:moveTo>
                    <a:pt x="5499" y="10999"/>
                  </a:moveTo>
                  <a:lnTo>
                    <a:pt x="6958" y="10999"/>
                  </a:lnTo>
                  <a:lnTo>
                    <a:pt x="8357" y="10420"/>
                  </a:lnTo>
                  <a:lnTo>
                    <a:pt x="9388" y="9388"/>
                  </a:lnTo>
                  <a:lnTo>
                    <a:pt x="10420" y="8357"/>
                  </a:lnTo>
                  <a:lnTo>
                    <a:pt x="10999" y="6958"/>
                  </a:lnTo>
                  <a:lnTo>
                    <a:pt x="10999" y="5499"/>
                  </a:lnTo>
                  <a:lnTo>
                    <a:pt x="10999" y="4041"/>
                  </a:lnTo>
                  <a:lnTo>
                    <a:pt x="10420" y="2642"/>
                  </a:lnTo>
                  <a:lnTo>
                    <a:pt x="9388" y="1610"/>
                  </a:lnTo>
                  <a:lnTo>
                    <a:pt x="8357" y="579"/>
                  </a:lnTo>
                  <a:lnTo>
                    <a:pt x="6958" y="0"/>
                  </a:lnTo>
                  <a:lnTo>
                    <a:pt x="5499" y="0"/>
                  </a:lnTo>
                  <a:lnTo>
                    <a:pt x="4041" y="0"/>
                  </a:lnTo>
                  <a:lnTo>
                    <a:pt x="2642" y="579"/>
                  </a:lnTo>
                  <a:lnTo>
                    <a:pt x="1610" y="1610"/>
                  </a:lnTo>
                  <a:lnTo>
                    <a:pt x="579" y="2642"/>
                  </a:lnTo>
                  <a:lnTo>
                    <a:pt x="0" y="4041"/>
                  </a:lnTo>
                  <a:lnTo>
                    <a:pt x="0" y="5499"/>
                  </a:lnTo>
                  <a:lnTo>
                    <a:pt x="0" y="6958"/>
                  </a:lnTo>
                  <a:lnTo>
                    <a:pt x="579" y="8357"/>
                  </a:lnTo>
                  <a:lnTo>
                    <a:pt x="1610" y="9388"/>
                  </a:lnTo>
                  <a:lnTo>
                    <a:pt x="2642" y="10420"/>
                  </a:lnTo>
                  <a:lnTo>
                    <a:pt x="4041" y="10999"/>
                  </a:lnTo>
                  <a:lnTo>
                    <a:pt x="5499" y="10999"/>
                  </a:lnTo>
                  <a:close/>
                </a:path>
              </a:pathLst>
            </a:custGeom>
            <a:noFill/>
            <a:ln w="127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190" name="Google Shape;1190;p27"/>
            <p:cNvSpPr/>
            <p:nvPr/>
          </p:nvSpPr>
          <p:spPr>
            <a:xfrm>
              <a:off x="3148642" y="1076030"/>
              <a:ext cx="11430" cy="11430"/>
            </a:xfrm>
            <a:custGeom>
              <a:avLst/>
              <a:gdLst/>
              <a:ahLst/>
              <a:cxnLst/>
              <a:rect l="l" t="t" r="r" b="b"/>
              <a:pathLst>
                <a:path w="11430" h="11430" extrusionOk="0">
                  <a:moveTo>
                    <a:pt x="6958" y="0"/>
                  </a:moveTo>
                  <a:lnTo>
                    <a:pt x="4041" y="0"/>
                  </a:lnTo>
                  <a:lnTo>
                    <a:pt x="2642" y="579"/>
                  </a:lnTo>
                  <a:lnTo>
                    <a:pt x="579" y="2642"/>
                  </a:lnTo>
                  <a:lnTo>
                    <a:pt x="0" y="4041"/>
                  </a:lnTo>
                  <a:lnTo>
                    <a:pt x="0" y="6958"/>
                  </a:lnTo>
                  <a:lnTo>
                    <a:pt x="579" y="8357"/>
                  </a:lnTo>
                  <a:lnTo>
                    <a:pt x="2642" y="10420"/>
                  </a:lnTo>
                  <a:lnTo>
                    <a:pt x="4041" y="10999"/>
                  </a:lnTo>
                  <a:lnTo>
                    <a:pt x="6958" y="10999"/>
                  </a:lnTo>
                  <a:lnTo>
                    <a:pt x="8357" y="10420"/>
                  </a:lnTo>
                  <a:lnTo>
                    <a:pt x="10420" y="8357"/>
                  </a:lnTo>
                  <a:lnTo>
                    <a:pt x="10999" y="6958"/>
                  </a:lnTo>
                  <a:lnTo>
                    <a:pt x="10999" y="4041"/>
                  </a:lnTo>
                  <a:lnTo>
                    <a:pt x="10420" y="2642"/>
                  </a:lnTo>
                  <a:lnTo>
                    <a:pt x="8357" y="579"/>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191" name="Google Shape;1191;p27"/>
            <p:cNvSpPr/>
            <p:nvPr/>
          </p:nvSpPr>
          <p:spPr>
            <a:xfrm>
              <a:off x="3148642" y="1076030"/>
              <a:ext cx="11430" cy="11430"/>
            </a:xfrm>
            <a:custGeom>
              <a:avLst/>
              <a:gdLst/>
              <a:ahLst/>
              <a:cxnLst/>
              <a:rect l="l" t="t" r="r" b="b"/>
              <a:pathLst>
                <a:path w="11430" h="11430" extrusionOk="0">
                  <a:moveTo>
                    <a:pt x="5499" y="10999"/>
                  </a:moveTo>
                  <a:lnTo>
                    <a:pt x="6958" y="10999"/>
                  </a:lnTo>
                  <a:lnTo>
                    <a:pt x="8357" y="10420"/>
                  </a:lnTo>
                  <a:lnTo>
                    <a:pt x="9388" y="9388"/>
                  </a:lnTo>
                  <a:lnTo>
                    <a:pt x="10420" y="8357"/>
                  </a:lnTo>
                  <a:lnTo>
                    <a:pt x="10999" y="6958"/>
                  </a:lnTo>
                  <a:lnTo>
                    <a:pt x="10999" y="5499"/>
                  </a:lnTo>
                  <a:lnTo>
                    <a:pt x="10999" y="4041"/>
                  </a:lnTo>
                  <a:lnTo>
                    <a:pt x="10420" y="2642"/>
                  </a:lnTo>
                  <a:lnTo>
                    <a:pt x="9388" y="1610"/>
                  </a:lnTo>
                  <a:lnTo>
                    <a:pt x="8357" y="579"/>
                  </a:lnTo>
                  <a:lnTo>
                    <a:pt x="6958" y="0"/>
                  </a:lnTo>
                  <a:lnTo>
                    <a:pt x="5499" y="0"/>
                  </a:lnTo>
                  <a:lnTo>
                    <a:pt x="4041" y="0"/>
                  </a:lnTo>
                  <a:lnTo>
                    <a:pt x="2642" y="579"/>
                  </a:lnTo>
                  <a:lnTo>
                    <a:pt x="1610" y="1610"/>
                  </a:lnTo>
                  <a:lnTo>
                    <a:pt x="579" y="2642"/>
                  </a:lnTo>
                  <a:lnTo>
                    <a:pt x="0" y="4041"/>
                  </a:lnTo>
                  <a:lnTo>
                    <a:pt x="0" y="5499"/>
                  </a:lnTo>
                  <a:lnTo>
                    <a:pt x="0" y="6958"/>
                  </a:lnTo>
                  <a:lnTo>
                    <a:pt x="579" y="8357"/>
                  </a:lnTo>
                  <a:lnTo>
                    <a:pt x="1610" y="9388"/>
                  </a:lnTo>
                  <a:lnTo>
                    <a:pt x="2642" y="10420"/>
                  </a:lnTo>
                  <a:lnTo>
                    <a:pt x="4041" y="10999"/>
                  </a:lnTo>
                  <a:lnTo>
                    <a:pt x="5499" y="10999"/>
                  </a:lnTo>
                  <a:close/>
                </a:path>
              </a:pathLst>
            </a:custGeom>
            <a:noFill/>
            <a:ln w="127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192" name="Google Shape;1192;p27"/>
            <p:cNvSpPr/>
            <p:nvPr/>
          </p:nvSpPr>
          <p:spPr>
            <a:xfrm>
              <a:off x="3726860" y="1036671"/>
              <a:ext cx="11430" cy="11430"/>
            </a:xfrm>
            <a:custGeom>
              <a:avLst/>
              <a:gdLst/>
              <a:ahLst/>
              <a:cxnLst/>
              <a:rect l="l" t="t" r="r" b="b"/>
              <a:pathLst>
                <a:path w="11429" h="11430" extrusionOk="0">
                  <a:moveTo>
                    <a:pt x="6958" y="0"/>
                  </a:moveTo>
                  <a:lnTo>
                    <a:pt x="4041" y="0"/>
                  </a:lnTo>
                  <a:lnTo>
                    <a:pt x="2642" y="579"/>
                  </a:lnTo>
                  <a:lnTo>
                    <a:pt x="579" y="2642"/>
                  </a:lnTo>
                  <a:lnTo>
                    <a:pt x="0" y="4041"/>
                  </a:lnTo>
                  <a:lnTo>
                    <a:pt x="0" y="6958"/>
                  </a:lnTo>
                  <a:lnTo>
                    <a:pt x="579" y="8357"/>
                  </a:lnTo>
                  <a:lnTo>
                    <a:pt x="2642" y="10420"/>
                  </a:lnTo>
                  <a:lnTo>
                    <a:pt x="4041" y="10999"/>
                  </a:lnTo>
                  <a:lnTo>
                    <a:pt x="6958" y="10999"/>
                  </a:lnTo>
                  <a:lnTo>
                    <a:pt x="8357" y="10420"/>
                  </a:lnTo>
                  <a:lnTo>
                    <a:pt x="10420" y="8357"/>
                  </a:lnTo>
                  <a:lnTo>
                    <a:pt x="10999" y="6958"/>
                  </a:lnTo>
                  <a:lnTo>
                    <a:pt x="10999" y="4041"/>
                  </a:lnTo>
                  <a:lnTo>
                    <a:pt x="10420" y="2642"/>
                  </a:lnTo>
                  <a:lnTo>
                    <a:pt x="8357" y="579"/>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193" name="Google Shape;1193;p27"/>
            <p:cNvSpPr/>
            <p:nvPr/>
          </p:nvSpPr>
          <p:spPr>
            <a:xfrm>
              <a:off x="3726860" y="1036671"/>
              <a:ext cx="11430" cy="11430"/>
            </a:xfrm>
            <a:custGeom>
              <a:avLst/>
              <a:gdLst/>
              <a:ahLst/>
              <a:cxnLst/>
              <a:rect l="l" t="t" r="r" b="b"/>
              <a:pathLst>
                <a:path w="11429" h="11430" extrusionOk="0">
                  <a:moveTo>
                    <a:pt x="5499" y="10999"/>
                  </a:moveTo>
                  <a:lnTo>
                    <a:pt x="6958" y="10999"/>
                  </a:lnTo>
                  <a:lnTo>
                    <a:pt x="8357" y="10420"/>
                  </a:lnTo>
                  <a:lnTo>
                    <a:pt x="9388" y="9388"/>
                  </a:lnTo>
                  <a:lnTo>
                    <a:pt x="10420" y="8357"/>
                  </a:lnTo>
                  <a:lnTo>
                    <a:pt x="10999" y="6958"/>
                  </a:lnTo>
                  <a:lnTo>
                    <a:pt x="10999" y="5499"/>
                  </a:lnTo>
                  <a:lnTo>
                    <a:pt x="10999" y="4041"/>
                  </a:lnTo>
                  <a:lnTo>
                    <a:pt x="10420" y="2642"/>
                  </a:lnTo>
                  <a:lnTo>
                    <a:pt x="9388" y="1610"/>
                  </a:lnTo>
                  <a:lnTo>
                    <a:pt x="8357" y="579"/>
                  </a:lnTo>
                  <a:lnTo>
                    <a:pt x="6958" y="0"/>
                  </a:lnTo>
                  <a:lnTo>
                    <a:pt x="5499" y="0"/>
                  </a:lnTo>
                  <a:lnTo>
                    <a:pt x="4041" y="0"/>
                  </a:lnTo>
                  <a:lnTo>
                    <a:pt x="2642" y="579"/>
                  </a:lnTo>
                  <a:lnTo>
                    <a:pt x="1610" y="1610"/>
                  </a:lnTo>
                  <a:lnTo>
                    <a:pt x="579" y="2642"/>
                  </a:lnTo>
                  <a:lnTo>
                    <a:pt x="0" y="4041"/>
                  </a:lnTo>
                  <a:lnTo>
                    <a:pt x="0" y="5499"/>
                  </a:lnTo>
                  <a:lnTo>
                    <a:pt x="0" y="6958"/>
                  </a:lnTo>
                  <a:lnTo>
                    <a:pt x="579" y="8357"/>
                  </a:lnTo>
                  <a:lnTo>
                    <a:pt x="1610" y="9388"/>
                  </a:lnTo>
                  <a:lnTo>
                    <a:pt x="2642" y="10420"/>
                  </a:lnTo>
                  <a:lnTo>
                    <a:pt x="4041" y="10999"/>
                  </a:lnTo>
                  <a:lnTo>
                    <a:pt x="5499" y="10999"/>
                  </a:lnTo>
                  <a:close/>
                </a:path>
              </a:pathLst>
            </a:custGeom>
            <a:noFill/>
            <a:ln w="127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194" name="Google Shape;1194;p27"/>
            <p:cNvSpPr/>
            <p:nvPr/>
          </p:nvSpPr>
          <p:spPr>
            <a:xfrm>
              <a:off x="3278872" y="852299"/>
              <a:ext cx="11430" cy="11430"/>
            </a:xfrm>
            <a:custGeom>
              <a:avLst/>
              <a:gdLst/>
              <a:ahLst/>
              <a:cxnLst/>
              <a:rect l="l" t="t" r="r" b="b"/>
              <a:pathLst>
                <a:path w="11429" h="11430" extrusionOk="0">
                  <a:moveTo>
                    <a:pt x="6958" y="0"/>
                  </a:moveTo>
                  <a:lnTo>
                    <a:pt x="4041" y="0"/>
                  </a:lnTo>
                  <a:lnTo>
                    <a:pt x="2642" y="579"/>
                  </a:lnTo>
                  <a:lnTo>
                    <a:pt x="579" y="2642"/>
                  </a:lnTo>
                  <a:lnTo>
                    <a:pt x="0" y="4041"/>
                  </a:lnTo>
                  <a:lnTo>
                    <a:pt x="0" y="6958"/>
                  </a:lnTo>
                  <a:lnTo>
                    <a:pt x="579" y="8357"/>
                  </a:lnTo>
                  <a:lnTo>
                    <a:pt x="2642" y="10420"/>
                  </a:lnTo>
                  <a:lnTo>
                    <a:pt x="4041" y="10999"/>
                  </a:lnTo>
                  <a:lnTo>
                    <a:pt x="6958" y="10999"/>
                  </a:lnTo>
                  <a:lnTo>
                    <a:pt x="8357" y="10420"/>
                  </a:lnTo>
                  <a:lnTo>
                    <a:pt x="10420" y="8357"/>
                  </a:lnTo>
                  <a:lnTo>
                    <a:pt x="10999" y="6958"/>
                  </a:lnTo>
                  <a:lnTo>
                    <a:pt x="10999" y="4041"/>
                  </a:lnTo>
                  <a:lnTo>
                    <a:pt x="10420" y="2642"/>
                  </a:lnTo>
                  <a:lnTo>
                    <a:pt x="8357" y="579"/>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195" name="Google Shape;1195;p27"/>
            <p:cNvSpPr/>
            <p:nvPr/>
          </p:nvSpPr>
          <p:spPr>
            <a:xfrm>
              <a:off x="3278872" y="852299"/>
              <a:ext cx="11430" cy="11430"/>
            </a:xfrm>
            <a:custGeom>
              <a:avLst/>
              <a:gdLst/>
              <a:ahLst/>
              <a:cxnLst/>
              <a:rect l="l" t="t" r="r" b="b"/>
              <a:pathLst>
                <a:path w="11429" h="11430" extrusionOk="0">
                  <a:moveTo>
                    <a:pt x="5499" y="10999"/>
                  </a:moveTo>
                  <a:lnTo>
                    <a:pt x="6958" y="10999"/>
                  </a:lnTo>
                  <a:lnTo>
                    <a:pt x="8357" y="10420"/>
                  </a:lnTo>
                  <a:lnTo>
                    <a:pt x="9388" y="9388"/>
                  </a:lnTo>
                  <a:lnTo>
                    <a:pt x="10420" y="8357"/>
                  </a:lnTo>
                  <a:lnTo>
                    <a:pt x="10999" y="6958"/>
                  </a:lnTo>
                  <a:lnTo>
                    <a:pt x="10999" y="5499"/>
                  </a:lnTo>
                  <a:lnTo>
                    <a:pt x="10999" y="4041"/>
                  </a:lnTo>
                  <a:lnTo>
                    <a:pt x="10420" y="2642"/>
                  </a:lnTo>
                  <a:lnTo>
                    <a:pt x="9388" y="1610"/>
                  </a:lnTo>
                  <a:lnTo>
                    <a:pt x="8357" y="579"/>
                  </a:lnTo>
                  <a:lnTo>
                    <a:pt x="6958" y="0"/>
                  </a:lnTo>
                  <a:lnTo>
                    <a:pt x="5499" y="0"/>
                  </a:lnTo>
                  <a:lnTo>
                    <a:pt x="4041" y="0"/>
                  </a:lnTo>
                  <a:lnTo>
                    <a:pt x="2642" y="579"/>
                  </a:lnTo>
                  <a:lnTo>
                    <a:pt x="1610" y="1610"/>
                  </a:lnTo>
                  <a:lnTo>
                    <a:pt x="579" y="2642"/>
                  </a:lnTo>
                  <a:lnTo>
                    <a:pt x="0" y="4041"/>
                  </a:lnTo>
                  <a:lnTo>
                    <a:pt x="0" y="5499"/>
                  </a:lnTo>
                  <a:lnTo>
                    <a:pt x="0" y="6958"/>
                  </a:lnTo>
                  <a:lnTo>
                    <a:pt x="579" y="8357"/>
                  </a:lnTo>
                  <a:lnTo>
                    <a:pt x="1610" y="9388"/>
                  </a:lnTo>
                  <a:lnTo>
                    <a:pt x="2642" y="10420"/>
                  </a:lnTo>
                  <a:lnTo>
                    <a:pt x="4041" y="10999"/>
                  </a:lnTo>
                  <a:lnTo>
                    <a:pt x="5499" y="10999"/>
                  </a:lnTo>
                  <a:close/>
                </a:path>
              </a:pathLst>
            </a:custGeom>
            <a:noFill/>
            <a:ln w="127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196" name="Google Shape;1196;p27"/>
            <p:cNvSpPr/>
            <p:nvPr/>
          </p:nvSpPr>
          <p:spPr>
            <a:xfrm>
              <a:off x="3676443" y="1190346"/>
              <a:ext cx="11430" cy="11430"/>
            </a:xfrm>
            <a:custGeom>
              <a:avLst/>
              <a:gdLst/>
              <a:ahLst/>
              <a:cxnLst/>
              <a:rect l="l" t="t" r="r" b="b"/>
              <a:pathLst>
                <a:path w="11429" h="11430" extrusionOk="0">
                  <a:moveTo>
                    <a:pt x="6958" y="0"/>
                  </a:moveTo>
                  <a:lnTo>
                    <a:pt x="4041" y="0"/>
                  </a:lnTo>
                  <a:lnTo>
                    <a:pt x="2642" y="579"/>
                  </a:lnTo>
                  <a:lnTo>
                    <a:pt x="579" y="2642"/>
                  </a:lnTo>
                  <a:lnTo>
                    <a:pt x="0" y="4041"/>
                  </a:lnTo>
                  <a:lnTo>
                    <a:pt x="0" y="6958"/>
                  </a:lnTo>
                  <a:lnTo>
                    <a:pt x="579" y="8357"/>
                  </a:lnTo>
                  <a:lnTo>
                    <a:pt x="2642" y="10420"/>
                  </a:lnTo>
                  <a:lnTo>
                    <a:pt x="4041" y="10999"/>
                  </a:lnTo>
                  <a:lnTo>
                    <a:pt x="6958" y="10999"/>
                  </a:lnTo>
                  <a:lnTo>
                    <a:pt x="8357" y="10420"/>
                  </a:lnTo>
                  <a:lnTo>
                    <a:pt x="10420" y="8357"/>
                  </a:lnTo>
                  <a:lnTo>
                    <a:pt x="10999" y="6958"/>
                  </a:lnTo>
                  <a:lnTo>
                    <a:pt x="10999" y="4041"/>
                  </a:lnTo>
                  <a:lnTo>
                    <a:pt x="10420" y="2642"/>
                  </a:lnTo>
                  <a:lnTo>
                    <a:pt x="8357" y="579"/>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197" name="Google Shape;1197;p27"/>
            <p:cNvSpPr/>
            <p:nvPr/>
          </p:nvSpPr>
          <p:spPr>
            <a:xfrm>
              <a:off x="3676443" y="1190346"/>
              <a:ext cx="11430" cy="11430"/>
            </a:xfrm>
            <a:custGeom>
              <a:avLst/>
              <a:gdLst/>
              <a:ahLst/>
              <a:cxnLst/>
              <a:rect l="l" t="t" r="r" b="b"/>
              <a:pathLst>
                <a:path w="11429" h="11430" extrusionOk="0">
                  <a:moveTo>
                    <a:pt x="5499" y="10999"/>
                  </a:moveTo>
                  <a:lnTo>
                    <a:pt x="6958" y="10999"/>
                  </a:lnTo>
                  <a:lnTo>
                    <a:pt x="8357" y="10420"/>
                  </a:lnTo>
                  <a:lnTo>
                    <a:pt x="9388" y="9388"/>
                  </a:lnTo>
                  <a:lnTo>
                    <a:pt x="10420" y="8357"/>
                  </a:lnTo>
                  <a:lnTo>
                    <a:pt x="10999" y="6958"/>
                  </a:lnTo>
                  <a:lnTo>
                    <a:pt x="10999" y="5499"/>
                  </a:lnTo>
                  <a:lnTo>
                    <a:pt x="10999" y="4041"/>
                  </a:lnTo>
                  <a:lnTo>
                    <a:pt x="10420" y="2642"/>
                  </a:lnTo>
                  <a:lnTo>
                    <a:pt x="9388" y="1610"/>
                  </a:lnTo>
                  <a:lnTo>
                    <a:pt x="8357" y="579"/>
                  </a:lnTo>
                  <a:lnTo>
                    <a:pt x="6958" y="0"/>
                  </a:lnTo>
                  <a:lnTo>
                    <a:pt x="5499" y="0"/>
                  </a:lnTo>
                  <a:lnTo>
                    <a:pt x="4041" y="0"/>
                  </a:lnTo>
                  <a:lnTo>
                    <a:pt x="2642" y="579"/>
                  </a:lnTo>
                  <a:lnTo>
                    <a:pt x="1610" y="1610"/>
                  </a:lnTo>
                  <a:lnTo>
                    <a:pt x="579" y="2642"/>
                  </a:lnTo>
                  <a:lnTo>
                    <a:pt x="0" y="4041"/>
                  </a:lnTo>
                  <a:lnTo>
                    <a:pt x="0" y="5499"/>
                  </a:lnTo>
                  <a:lnTo>
                    <a:pt x="0" y="6958"/>
                  </a:lnTo>
                  <a:lnTo>
                    <a:pt x="579" y="8357"/>
                  </a:lnTo>
                  <a:lnTo>
                    <a:pt x="1610" y="9388"/>
                  </a:lnTo>
                  <a:lnTo>
                    <a:pt x="2642" y="10420"/>
                  </a:lnTo>
                  <a:lnTo>
                    <a:pt x="4041" y="10999"/>
                  </a:lnTo>
                  <a:lnTo>
                    <a:pt x="5499" y="10999"/>
                  </a:lnTo>
                  <a:close/>
                </a:path>
              </a:pathLst>
            </a:custGeom>
            <a:noFill/>
            <a:ln w="127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198" name="Google Shape;1198;p27"/>
            <p:cNvSpPr/>
            <p:nvPr/>
          </p:nvSpPr>
          <p:spPr>
            <a:xfrm>
              <a:off x="3132387" y="1062654"/>
              <a:ext cx="11430" cy="11430"/>
            </a:xfrm>
            <a:custGeom>
              <a:avLst/>
              <a:gdLst/>
              <a:ahLst/>
              <a:cxnLst/>
              <a:rect l="l" t="t" r="r" b="b"/>
              <a:pathLst>
                <a:path w="11430" h="11430" extrusionOk="0">
                  <a:moveTo>
                    <a:pt x="6958" y="0"/>
                  </a:moveTo>
                  <a:lnTo>
                    <a:pt x="4041" y="0"/>
                  </a:lnTo>
                  <a:lnTo>
                    <a:pt x="2642" y="579"/>
                  </a:lnTo>
                  <a:lnTo>
                    <a:pt x="579" y="2642"/>
                  </a:lnTo>
                  <a:lnTo>
                    <a:pt x="0" y="4041"/>
                  </a:lnTo>
                  <a:lnTo>
                    <a:pt x="0" y="6958"/>
                  </a:lnTo>
                  <a:lnTo>
                    <a:pt x="579" y="8357"/>
                  </a:lnTo>
                  <a:lnTo>
                    <a:pt x="2642" y="10420"/>
                  </a:lnTo>
                  <a:lnTo>
                    <a:pt x="4041" y="10999"/>
                  </a:lnTo>
                  <a:lnTo>
                    <a:pt x="6958" y="10999"/>
                  </a:lnTo>
                  <a:lnTo>
                    <a:pt x="8357" y="10420"/>
                  </a:lnTo>
                  <a:lnTo>
                    <a:pt x="10420" y="8357"/>
                  </a:lnTo>
                  <a:lnTo>
                    <a:pt x="10999" y="6958"/>
                  </a:lnTo>
                  <a:lnTo>
                    <a:pt x="10999" y="4041"/>
                  </a:lnTo>
                  <a:lnTo>
                    <a:pt x="10420" y="2642"/>
                  </a:lnTo>
                  <a:lnTo>
                    <a:pt x="8357" y="579"/>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199" name="Google Shape;1199;p27"/>
            <p:cNvSpPr/>
            <p:nvPr/>
          </p:nvSpPr>
          <p:spPr>
            <a:xfrm>
              <a:off x="3132387" y="1062654"/>
              <a:ext cx="11430" cy="11430"/>
            </a:xfrm>
            <a:custGeom>
              <a:avLst/>
              <a:gdLst/>
              <a:ahLst/>
              <a:cxnLst/>
              <a:rect l="l" t="t" r="r" b="b"/>
              <a:pathLst>
                <a:path w="11430" h="11430" extrusionOk="0">
                  <a:moveTo>
                    <a:pt x="5499" y="10999"/>
                  </a:moveTo>
                  <a:lnTo>
                    <a:pt x="6958" y="10999"/>
                  </a:lnTo>
                  <a:lnTo>
                    <a:pt x="8357" y="10420"/>
                  </a:lnTo>
                  <a:lnTo>
                    <a:pt x="9388" y="9388"/>
                  </a:lnTo>
                  <a:lnTo>
                    <a:pt x="10420" y="8357"/>
                  </a:lnTo>
                  <a:lnTo>
                    <a:pt x="10999" y="6958"/>
                  </a:lnTo>
                  <a:lnTo>
                    <a:pt x="10999" y="5499"/>
                  </a:lnTo>
                  <a:lnTo>
                    <a:pt x="10999" y="4041"/>
                  </a:lnTo>
                  <a:lnTo>
                    <a:pt x="10420" y="2642"/>
                  </a:lnTo>
                  <a:lnTo>
                    <a:pt x="9388" y="1610"/>
                  </a:lnTo>
                  <a:lnTo>
                    <a:pt x="8357" y="579"/>
                  </a:lnTo>
                  <a:lnTo>
                    <a:pt x="6958" y="0"/>
                  </a:lnTo>
                  <a:lnTo>
                    <a:pt x="5499" y="0"/>
                  </a:lnTo>
                  <a:lnTo>
                    <a:pt x="4041" y="0"/>
                  </a:lnTo>
                  <a:lnTo>
                    <a:pt x="2642" y="579"/>
                  </a:lnTo>
                  <a:lnTo>
                    <a:pt x="1610" y="1610"/>
                  </a:lnTo>
                  <a:lnTo>
                    <a:pt x="579" y="2642"/>
                  </a:lnTo>
                  <a:lnTo>
                    <a:pt x="0" y="4041"/>
                  </a:lnTo>
                  <a:lnTo>
                    <a:pt x="0" y="5499"/>
                  </a:lnTo>
                  <a:lnTo>
                    <a:pt x="0" y="6958"/>
                  </a:lnTo>
                  <a:lnTo>
                    <a:pt x="579" y="8357"/>
                  </a:lnTo>
                  <a:lnTo>
                    <a:pt x="1610" y="9388"/>
                  </a:lnTo>
                  <a:lnTo>
                    <a:pt x="2642" y="10420"/>
                  </a:lnTo>
                  <a:lnTo>
                    <a:pt x="4041" y="10999"/>
                  </a:lnTo>
                  <a:lnTo>
                    <a:pt x="5499" y="10999"/>
                  </a:lnTo>
                  <a:close/>
                </a:path>
              </a:pathLst>
            </a:custGeom>
            <a:noFill/>
            <a:ln w="127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200" name="Google Shape;1200;p27"/>
            <p:cNvSpPr/>
            <p:nvPr/>
          </p:nvSpPr>
          <p:spPr>
            <a:xfrm>
              <a:off x="3322974" y="1012672"/>
              <a:ext cx="11430" cy="11430"/>
            </a:xfrm>
            <a:custGeom>
              <a:avLst/>
              <a:gdLst/>
              <a:ahLst/>
              <a:cxnLst/>
              <a:rect l="l" t="t" r="r" b="b"/>
              <a:pathLst>
                <a:path w="11429" h="11430" extrusionOk="0">
                  <a:moveTo>
                    <a:pt x="6958" y="0"/>
                  </a:moveTo>
                  <a:lnTo>
                    <a:pt x="4041" y="0"/>
                  </a:lnTo>
                  <a:lnTo>
                    <a:pt x="2642" y="579"/>
                  </a:lnTo>
                  <a:lnTo>
                    <a:pt x="579" y="2642"/>
                  </a:lnTo>
                  <a:lnTo>
                    <a:pt x="0" y="4041"/>
                  </a:lnTo>
                  <a:lnTo>
                    <a:pt x="0" y="6958"/>
                  </a:lnTo>
                  <a:lnTo>
                    <a:pt x="579" y="8357"/>
                  </a:lnTo>
                  <a:lnTo>
                    <a:pt x="2642" y="10420"/>
                  </a:lnTo>
                  <a:lnTo>
                    <a:pt x="4041" y="10999"/>
                  </a:lnTo>
                  <a:lnTo>
                    <a:pt x="6958" y="10999"/>
                  </a:lnTo>
                  <a:lnTo>
                    <a:pt x="8357" y="10420"/>
                  </a:lnTo>
                  <a:lnTo>
                    <a:pt x="10420" y="8357"/>
                  </a:lnTo>
                  <a:lnTo>
                    <a:pt x="10999" y="6958"/>
                  </a:lnTo>
                  <a:lnTo>
                    <a:pt x="10999" y="4041"/>
                  </a:lnTo>
                  <a:lnTo>
                    <a:pt x="10420" y="2642"/>
                  </a:lnTo>
                  <a:lnTo>
                    <a:pt x="8357" y="579"/>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201" name="Google Shape;1201;p27"/>
            <p:cNvSpPr/>
            <p:nvPr/>
          </p:nvSpPr>
          <p:spPr>
            <a:xfrm>
              <a:off x="3322974" y="1012672"/>
              <a:ext cx="11430" cy="11430"/>
            </a:xfrm>
            <a:custGeom>
              <a:avLst/>
              <a:gdLst/>
              <a:ahLst/>
              <a:cxnLst/>
              <a:rect l="l" t="t" r="r" b="b"/>
              <a:pathLst>
                <a:path w="11429" h="11430" extrusionOk="0">
                  <a:moveTo>
                    <a:pt x="5499" y="10999"/>
                  </a:moveTo>
                  <a:lnTo>
                    <a:pt x="6958" y="10999"/>
                  </a:lnTo>
                  <a:lnTo>
                    <a:pt x="8357" y="10420"/>
                  </a:lnTo>
                  <a:lnTo>
                    <a:pt x="9388" y="9388"/>
                  </a:lnTo>
                  <a:lnTo>
                    <a:pt x="10420" y="8357"/>
                  </a:lnTo>
                  <a:lnTo>
                    <a:pt x="10999" y="6958"/>
                  </a:lnTo>
                  <a:lnTo>
                    <a:pt x="10999" y="5499"/>
                  </a:lnTo>
                  <a:lnTo>
                    <a:pt x="10999" y="4041"/>
                  </a:lnTo>
                  <a:lnTo>
                    <a:pt x="10420" y="2642"/>
                  </a:lnTo>
                  <a:lnTo>
                    <a:pt x="9388" y="1610"/>
                  </a:lnTo>
                  <a:lnTo>
                    <a:pt x="8357" y="579"/>
                  </a:lnTo>
                  <a:lnTo>
                    <a:pt x="6958" y="0"/>
                  </a:lnTo>
                  <a:lnTo>
                    <a:pt x="5499" y="0"/>
                  </a:lnTo>
                  <a:lnTo>
                    <a:pt x="4041" y="0"/>
                  </a:lnTo>
                  <a:lnTo>
                    <a:pt x="2642" y="579"/>
                  </a:lnTo>
                  <a:lnTo>
                    <a:pt x="1610" y="1610"/>
                  </a:lnTo>
                  <a:lnTo>
                    <a:pt x="579" y="2642"/>
                  </a:lnTo>
                  <a:lnTo>
                    <a:pt x="0" y="4041"/>
                  </a:lnTo>
                  <a:lnTo>
                    <a:pt x="0" y="5499"/>
                  </a:lnTo>
                  <a:lnTo>
                    <a:pt x="0" y="6958"/>
                  </a:lnTo>
                  <a:lnTo>
                    <a:pt x="579" y="8357"/>
                  </a:lnTo>
                  <a:lnTo>
                    <a:pt x="1610" y="9388"/>
                  </a:lnTo>
                  <a:lnTo>
                    <a:pt x="2642" y="10420"/>
                  </a:lnTo>
                  <a:lnTo>
                    <a:pt x="4041" y="10999"/>
                  </a:lnTo>
                  <a:lnTo>
                    <a:pt x="5499" y="10999"/>
                  </a:lnTo>
                  <a:close/>
                </a:path>
              </a:pathLst>
            </a:custGeom>
            <a:noFill/>
            <a:ln w="127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202" name="Google Shape;1202;p27"/>
            <p:cNvSpPr/>
            <p:nvPr/>
          </p:nvSpPr>
          <p:spPr>
            <a:xfrm>
              <a:off x="3106307" y="851999"/>
              <a:ext cx="11430" cy="11430"/>
            </a:xfrm>
            <a:custGeom>
              <a:avLst/>
              <a:gdLst/>
              <a:ahLst/>
              <a:cxnLst/>
              <a:rect l="l" t="t" r="r" b="b"/>
              <a:pathLst>
                <a:path w="11430" h="11430" extrusionOk="0">
                  <a:moveTo>
                    <a:pt x="6958" y="0"/>
                  </a:moveTo>
                  <a:lnTo>
                    <a:pt x="4041" y="0"/>
                  </a:lnTo>
                  <a:lnTo>
                    <a:pt x="2642" y="579"/>
                  </a:lnTo>
                  <a:lnTo>
                    <a:pt x="579" y="2642"/>
                  </a:lnTo>
                  <a:lnTo>
                    <a:pt x="0" y="4041"/>
                  </a:lnTo>
                  <a:lnTo>
                    <a:pt x="0" y="6958"/>
                  </a:lnTo>
                  <a:lnTo>
                    <a:pt x="579" y="8357"/>
                  </a:lnTo>
                  <a:lnTo>
                    <a:pt x="2642" y="10420"/>
                  </a:lnTo>
                  <a:lnTo>
                    <a:pt x="4041" y="10999"/>
                  </a:lnTo>
                  <a:lnTo>
                    <a:pt x="6958" y="10999"/>
                  </a:lnTo>
                  <a:lnTo>
                    <a:pt x="8357" y="10420"/>
                  </a:lnTo>
                  <a:lnTo>
                    <a:pt x="10420" y="8357"/>
                  </a:lnTo>
                  <a:lnTo>
                    <a:pt x="10999" y="6958"/>
                  </a:lnTo>
                  <a:lnTo>
                    <a:pt x="10999" y="4041"/>
                  </a:lnTo>
                  <a:lnTo>
                    <a:pt x="10420" y="2642"/>
                  </a:lnTo>
                  <a:lnTo>
                    <a:pt x="8357" y="579"/>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203" name="Google Shape;1203;p27"/>
            <p:cNvSpPr/>
            <p:nvPr/>
          </p:nvSpPr>
          <p:spPr>
            <a:xfrm>
              <a:off x="3106307" y="851999"/>
              <a:ext cx="11430" cy="11430"/>
            </a:xfrm>
            <a:custGeom>
              <a:avLst/>
              <a:gdLst/>
              <a:ahLst/>
              <a:cxnLst/>
              <a:rect l="l" t="t" r="r" b="b"/>
              <a:pathLst>
                <a:path w="11430" h="11430" extrusionOk="0">
                  <a:moveTo>
                    <a:pt x="5499" y="10999"/>
                  </a:moveTo>
                  <a:lnTo>
                    <a:pt x="6958" y="10999"/>
                  </a:lnTo>
                  <a:lnTo>
                    <a:pt x="8357" y="10420"/>
                  </a:lnTo>
                  <a:lnTo>
                    <a:pt x="9388" y="9388"/>
                  </a:lnTo>
                  <a:lnTo>
                    <a:pt x="10420" y="8357"/>
                  </a:lnTo>
                  <a:lnTo>
                    <a:pt x="10999" y="6958"/>
                  </a:lnTo>
                  <a:lnTo>
                    <a:pt x="10999" y="5499"/>
                  </a:lnTo>
                  <a:lnTo>
                    <a:pt x="10999" y="4041"/>
                  </a:lnTo>
                  <a:lnTo>
                    <a:pt x="10420" y="2642"/>
                  </a:lnTo>
                  <a:lnTo>
                    <a:pt x="9388" y="1610"/>
                  </a:lnTo>
                  <a:lnTo>
                    <a:pt x="8357" y="579"/>
                  </a:lnTo>
                  <a:lnTo>
                    <a:pt x="6958" y="0"/>
                  </a:lnTo>
                  <a:lnTo>
                    <a:pt x="5499" y="0"/>
                  </a:lnTo>
                  <a:lnTo>
                    <a:pt x="4041" y="0"/>
                  </a:lnTo>
                  <a:lnTo>
                    <a:pt x="2642" y="579"/>
                  </a:lnTo>
                  <a:lnTo>
                    <a:pt x="1610" y="1610"/>
                  </a:lnTo>
                  <a:lnTo>
                    <a:pt x="579" y="2642"/>
                  </a:lnTo>
                  <a:lnTo>
                    <a:pt x="0" y="4041"/>
                  </a:lnTo>
                  <a:lnTo>
                    <a:pt x="0" y="5499"/>
                  </a:lnTo>
                  <a:lnTo>
                    <a:pt x="0" y="6958"/>
                  </a:lnTo>
                  <a:lnTo>
                    <a:pt x="579" y="8357"/>
                  </a:lnTo>
                  <a:lnTo>
                    <a:pt x="1610" y="9388"/>
                  </a:lnTo>
                  <a:lnTo>
                    <a:pt x="2642" y="10420"/>
                  </a:lnTo>
                  <a:lnTo>
                    <a:pt x="4041" y="10999"/>
                  </a:lnTo>
                  <a:lnTo>
                    <a:pt x="5499" y="10999"/>
                  </a:lnTo>
                  <a:close/>
                </a:path>
              </a:pathLst>
            </a:custGeom>
            <a:noFill/>
            <a:ln w="127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204" name="Google Shape;1204;p27"/>
            <p:cNvSpPr/>
            <p:nvPr/>
          </p:nvSpPr>
          <p:spPr>
            <a:xfrm>
              <a:off x="2945933" y="810737"/>
              <a:ext cx="11430" cy="11430"/>
            </a:xfrm>
            <a:custGeom>
              <a:avLst/>
              <a:gdLst/>
              <a:ahLst/>
              <a:cxnLst/>
              <a:rect l="l" t="t" r="r" b="b"/>
              <a:pathLst>
                <a:path w="11430" h="11430" extrusionOk="0">
                  <a:moveTo>
                    <a:pt x="6958" y="0"/>
                  </a:moveTo>
                  <a:lnTo>
                    <a:pt x="4041" y="0"/>
                  </a:lnTo>
                  <a:lnTo>
                    <a:pt x="2642" y="579"/>
                  </a:lnTo>
                  <a:lnTo>
                    <a:pt x="579" y="2642"/>
                  </a:lnTo>
                  <a:lnTo>
                    <a:pt x="0" y="4041"/>
                  </a:lnTo>
                  <a:lnTo>
                    <a:pt x="0" y="6958"/>
                  </a:lnTo>
                  <a:lnTo>
                    <a:pt x="579" y="8357"/>
                  </a:lnTo>
                  <a:lnTo>
                    <a:pt x="2642" y="10420"/>
                  </a:lnTo>
                  <a:lnTo>
                    <a:pt x="4041" y="10999"/>
                  </a:lnTo>
                  <a:lnTo>
                    <a:pt x="6958" y="10999"/>
                  </a:lnTo>
                  <a:lnTo>
                    <a:pt x="8357" y="10420"/>
                  </a:lnTo>
                  <a:lnTo>
                    <a:pt x="10420" y="8357"/>
                  </a:lnTo>
                  <a:lnTo>
                    <a:pt x="10999" y="6958"/>
                  </a:lnTo>
                  <a:lnTo>
                    <a:pt x="10999" y="4041"/>
                  </a:lnTo>
                  <a:lnTo>
                    <a:pt x="10420" y="2642"/>
                  </a:lnTo>
                  <a:lnTo>
                    <a:pt x="8357" y="579"/>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205" name="Google Shape;1205;p27"/>
            <p:cNvSpPr/>
            <p:nvPr/>
          </p:nvSpPr>
          <p:spPr>
            <a:xfrm>
              <a:off x="2945933" y="810737"/>
              <a:ext cx="11430" cy="11430"/>
            </a:xfrm>
            <a:custGeom>
              <a:avLst/>
              <a:gdLst/>
              <a:ahLst/>
              <a:cxnLst/>
              <a:rect l="l" t="t" r="r" b="b"/>
              <a:pathLst>
                <a:path w="11430" h="11430" extrusionOk="0">
                  <a:moveTo>
                    <a:pt x="5499" y="10999"/>
                  </a:moveTo>
                  <a:lnTo>
                    <a:pt x="6958" y="10999"/>
                  </a:lnTo>
                  <a:lnTo>
                    <a:pt x="8357" y="10420"/>
                  </a:lnTo>
                  <a:lnTo>
                    <a:pt x="9388" y="9388"/>
                  </a:lnTo>
                  <a:lnTo>
                    <a:pt x="10420" y="8357"/>
                  </a:lnTo>
                  <a:lnTo>
                    <a:pt x="10999" y="6958"/>
                  </a:lnTo>
                  <a:lnTo>
                    <a:pt x="10999" y="5499"/>
                  </a:lnTo>
                  <a:lnTo>
                    <a:pt x="10999" y="4041"/>
                  </a:lnTo>
                  <a:lnTo>
                    <a:pt x="10420" y="2642"/>
                  </a:lnTo>
                  <a:lnTo>
                    <a:pt x="9388" y="1610"/>
                  </a:lnTo>
                  <a:lnTo>
                    <a:pt x="8357" y="579"/>
                  </a:lnTo>
                  <a:lnTo>
                    <a:pt x="6958" y="0"/>
                  </a:lnTo>
                  <a:lnTo>
                    <a:pt x="5499" y="0"/>
                  </a:lnTo>
                  <a:lnTo>
                    <a:pt x="4041" y="0"/>
                  </a:lnTo>
                  <a:lnTo>
                    <a:pt x="2642" y="579"/>
                  </a:lnTo>
                  <a:lnTo>
                    <a:pt x="1610" y="1610"/>
                  </a:lnTo>
                  <a:lnTo>
                    <a:pt x="579" y="2642"/>
                  </a:lnTo>
                  <a:lnTo>
                    <a:pt x="0" y="4041"/>
                  </a:lnTo>
                  <a:lnTo>
                    <a:pt x="0" y="5499"/>
                  </a:lnTo>
                  <a:lnTo>
                    <a:pt x="0" y="6958"/>
                  </a:lnTo>
                  <a:lnTo>
                    <a:pt x="579" y="8357"/>
                  </a:lnTo>
                  <a:lnTo>
                    <a:pt x="1610" y="9388"/>
                  </a:lnTo>
                  <a:lnTo>
                    <a:pt x="2642" y="10420"/>
                  </a:lnTo>
                  <a:lnTo>
                    <a:pt x="4041" y="10999"/>
                  </a:lnTo>
                  <a:lnTo>
                    <a:pt x="5499" y="10999"/>
                  </a:lnTo>
                  <a:close/>
                </a:path>
              </a:pathLst>
            </a:custGeom>
            <a:noFill/>
            <a:ln w="127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206" name="Google Shape;1206;p27"/>
            <p:cNvSpPr/>
            <p:nvPr/>
          </p:nvSpPr>
          <p:spPr>
            <a:xfrm>
              <a:off x="3595428" y="1454386"/>
              <a:ext cx="11430" cy="11430"/>
            </a:xfrm>
            <a:custGeom>
              <a:avLst/>
              <a:gdLst/>
              <a:ahLst/>
              <a:cxnLst/>
              <a:rect l="l" t="t" r="r" b="b"/>
              <a:pathLst>
                <a:path w="11429" h="11430" extrusionOk="0">
                  <a:moveTo>
                    <a:pt x="6958" y="0"/>
                  </a:moveTo>
                  <a:lnTo>
                    <a:pt x="4041" y="0"/>
                  </a:lnTo>
                  <a:lnTo>
                    <a:pt x="2642" y="579"/>
                  </a:lnTo>
                  <a:lnTo>
                    <a:pt x="579" y="2642"/>
                  </a:lnTo>
                  <a:lnTo>
                    <a:pt x="0" y="4041"/>
                  </a:lnTo>
                  <a:lnTo>
                    <a:pt x="0" y="6958"/>
                  </a:lnTo>
                  <a:lnTo>
                    <a:pt x="579" y="8357"/>
                  </a:lnTo>
                  <a:lnTo>
                    <a:pt x="2642" y="10420"/>
                  </a:lnTo>
                  <a:lnTo>
                    <a:pt x="4041" y="10999"/>
                  </a:lnTo>
                  <a:lnTo>
                    <a:pt x="6958" y="10999"/>
                  </a:lnTo>
                  <a:lnTo>
                    <a:pt x="8357" y="10420"/>
                  </a:lnTo>
                  <a:lnTo>
                    <a:pt x="10420" y="8357"/>
                  </a:lnTo>
                  <a:lnTo>
                    <a:pt x="10999" y="6958"/>
                  </a:lnTo>
                  <a:lnTo>
                    <a:pt x="10999" y="4041"/>
                  </a:lnTo>
                  <a:lnTo>
                    <a:pt x="10420" y="2642"/>
                  </a:lnTo>
                  <a:lnTo>
                    <a:pt x="8357" y="579"/>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207" name="Google Shape;1207;p27"/>
            <p:cNvSpPr/>
            <p:nvPr/>
          </p:nvSpPr>
          <p:spPr>
            <a:xfrm>
              <a:off x="3595428" y="1454386"/>
              <a:ext cx="11430" cy="11430"/>
            </a:xfrm>
            <a:custGeom>
              <a:avLst/>
              <a:gdLst/>
              <a:ahLst/>
              <a:cxnLst/>
              <a:rect l="l" t="t" r="r" b="b"/>
              <a:pathLst>
                <a:path w="11429" h="11430" extrusionOk="0">
                  <a:moveTo>
                    <a:pt x="5499" y="10999"/>
                  </a:moveTo>
                  <a:lnTo>
                    <a:pt x="6958" y="10999"/>
                  </a:lnTo>
                  <a:lnTo>
                    <a:pt x="8357" y="10420"/>
                  </a:lnTo>
                  <a:lnTo>
                    <a:pt x="9388" y="9388"/>
                  </a:lnTo>
                  <a:lnTo>
                    <a:pt x="10420" y="8357"/>
                  </a:lnTo>
                  <a:lnTo>
                    <a:pt x="10999" y="6958"/>
                  </a:lnTo>
                  <a:lnTo>
                    <a:pt x="10999" y="5499"/>
                  </a:lnTo>
                  <a:lnTo>
                    <a:pt x="10999" y="4041"/>
                  </a:lnTo>
                  <a:lnTo>
                    <a:pt x="10420" y="2642"/>
                  </a:lnTo>
                  <a:lnTo>
                    <a:pt x="9388" y="1610"/>
                  </a:lnTo>
                  <a:lnTo>
                    <a:pt x="8357" y="579"/>
                  </a:lnTo>
                  <a:lnTo>
                    <a:pt x="6958" y="0"/>
                  </a:lnTo>
                  <a:lnTo>
                    <a:pt x="5499" y="0"/>
                  </a:lnTo>
                  <a:lnTo>
                    <a:pt x="4041" y="0"/>
                  </a:lnTo>
                  <a:lnTo>
                    <a:pt x="2642" y="579"/>
                  </a:lnTo>
                  <a:lnTo>
                    <a:pt x="1610" y="1610"/>
                  </a:lnTo>
                  <a:lnTo>
                    <a:pt x="579" y="2642"/>
                  </a:lnTo>
                  <a:lnTo>
                    <a:pt x="0" y="4041"/>
                  </a:lnTo>
                  <a:lnTo>
                    <a:pt x="0" y="5499"/>
                  </a:lnTo>
                  <a:lnTo>
                    <a:pt x="0" y="6958"/>
                  </a:lnTo>
                  <a:lnTo>
                    <a:pt x="579" y="8357"/>
                  </a:lnTo>
                  <a:lnTo>
                    <a:pt x="1610" y="9388"/>
                  </a:lnTo>
                  <a:lnTo>
                    <a:pt x="2642" y="10420"/>
                  </a:lnTo>
                  <a:lnTo>
                    <a:pt x="4041" y="10999"/>
                  </a:lnTo>
                  <a:lnTo>
                    <a:pt x="5499" y="10999"/>
                  </a:lnTo>
                  <a:close/>
                </a:path>
              </a:pathLst>
            </a:custGeom>
            <a:noFill/>
            <a:ln w="127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208" name="Google Shape;1208;p27"/>
            <p:cNvSpPr/>
            <p:nvPr/>
          </p:nvSpPr>
          <p:spPr>
            <a:xfrm>
              <a:off x="3021378" y="874362"/>
              <a:ext cx="11430" cy="11430"/>
            </a:xfrm>
            <a:custGeom>
              <a:avLst/>
              <a:gdLst/>
              <a:ahLst/>
              <a:cxnLst/>
              <a:rect l="l" t="t" r="r" b="b"/>
              <a:pathLst>
                <a:path w="11430" h="11430" extrusionOk="0">
                  <a:moveTo>
                    <a:pt x="6958" y="0"/>
                  </a:moveTo>
                  <a:lnTo>
                    <a:pt x="4041" y="0"/>
                  </a:lnTo>
                  <a:lnTo>
                    <a:pt x="2642" y="579"/>
                  </a:lnTo>
                  <a:lnTo>
                    <a:pt x="579" y="2642"/>
                  </a:lnTo>
                  <a:lnTo>
                    <a:pt x="0" y="4041"/>
                  </a:lnTo>
                  <a:lnTo>
                    <a:pt x="0" y="6958"/>
                  </a:lnTo>
                  <a:lnTo>
                    <a:pt x="579" y="8357"/>
                  </a:lnTo>
                  <a:lnTo>
                    <a:pt x="2642" y="10420"/>
                  </a:lnTo>
                  <a:lnTo>
                    <a:pt x="4041" y="10999"/>
                  </a:lnTo>
                  <a:lnTo>
                    <a:pt x="6958" y="10999"/>
                  </a:lnTo>
                  <a:lnTo>
                    <a:pt x="8357" y="10420"/>
                  </a:lnTo>
                  <a:lnTo>
                    <a:pt x="10420" y="8357"/>
                  </a:lnTo>
                  <a:lnTo>
                    <a:pt x="10999" y="6958"/>
                  </a:lnTo>
                  <a:lnTo>
                    <a:pt x="10999" y="4041"/>
                  </a:lnTo>
                  <a:lnTo>
                    <a:pt x="10420" y="2642"/>
                  </a:lnTo>
                  <a:lnTo>
                    <a:pt x="8357" y="579"/>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209" name="Google Shape;1209;p27"/>
            <p:cNvSpPr/>
            <p:nvPr/>
          </p:nvSpPr>
          <p:spPr>
            <a:xfrm>
              <a:off x="3021378" y="874362"/>
              <a:ext cx="11430" cy="11430"/>
            </a:xfrm>
            <a:custGeom>
              <a:avLst/>
              <a:gdLst/>
              <a:ahLst/>
              <a:cxnLst/>
              <a:rect l="l" t="t" r="r" b="b"/>
              <a:pathLst>
                <a:path w="11430" h="11430" extrusionOk="0">
                  <a:moveTo>
                    <a:pt x="5499" y="10999"/>
                  </a:moveTo>
                  <a:lnTo>
                    <a:pt x="6958" y="10999"/>
                  </a:lnTo>
                  <a:lnTo>
                    <a:pt x="8357" y="10420"/>
                  </a:lnTo>
                  <a:lnTo>
                    <a:pt x="9388" y="9388"/>
                  </a:lnTo>
                  <a:lnTo>
                    <a:pt x="10420" y="8357"/>
                  </a:lnTo>
                  <a:lnTo>
                    <a:pt x="10999" y="6958"/>
                  </a:lnTo>
                  <a:lnTo>
                    <a:pt x="10999" y="5499"/>
                  </a:lnTo>
                  <a:lnTo>
                    <a:pt x="10999" y="4041"/>
                  </a:lnTo>
                  <a:lnTo>
                    <a:pt x="10420" y="2642"/>
                  </a:lnTo>
                  <a:lnTo>
                    <a:pt x="9388" y="1610"/>
                  </a:lnTo>
                  <a:lnTo>
                    <a:pt x="8357" y="579"/>
                  </a:lnTo>
                  <a:lnTo>
                    <a:pt x="6958" y="0"/>
                  </a:lnTo>
                  <a:lnTo>
                    <a:pt x="5499" y="0"/>
                  </a:lnTo>
                  <a:lnTo>
                    <a:pt x="4041" y="0"/>
                  </a:lnTo>
                  <a:lnTo>
                    <a:pt x="2642" y="579"/>
                  </a:lnTo>
                  <a:lnTo>
                    <a:pt x="1610" y="1610"/>
                  </a:lnTo>
                  <a:lnTo>
                    <a:pt x="579" y="2642"/>
                  </a:lnTo>
                  <a:lnTo>
                    <a:pt x="0" y="4041"/>
                  </a:lnTo>
                  <a:lnTo>
                    <a:pt x="0" y="5499"/>
                  </a:lnTo>
                  <a:lnTo>
                    <a:pt x="0" y="6958"/>
                  </a:lnTo>
                  <a:lnTo>
                    <a:pt x="579" y="8357"/>
                  </a:lnTo>
                  <a:lnTo>
                    <a:pt x="1610" y="9388"/>
                  </a:lnTo>
                  <a:lnTo>
                    <a:pt x="2642" y="10420"/>
                  </a:lnTo>
                  <a:lnTo>
                    <a:pt x="4041" y="10999"/>
                  </a:lnTo>
                  <a:lnTo>
                    <a:pt x="5499" y="10999"/>
                  </a:lnTo>
                  <a:close/>
                </a:path>
              </a:pathLst>
            </a:custGeom>
            <a:noFill/>
            <a:ln w="127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210" name="Google Shape;1210;p27"/>
            <p:cNvSpPr/>
            <p:nvPr/>
          </p:nvSpPr>
          <p:spPr>
            <a:xfrm>
              <a:off x="3502539" y="852016"/>
              <a:ext cx="11430" cy="11430"/>
            </a:xfrm>
            <a:custGeom>
              <a:avLst/>
              <a:gdLst/>
              <a:ahLst/>
              <a:cxnLst/>
              <a:rect l="l" t="t" r="r" b="b"/>
              <a:pathLst>
                <a:path w="11429" h="11430" extrusionOk="0">
                  <a:moveTo>
                    <a:pt x="6958" y="0"/>
                  </a:moveTo>
                  <a:lnTo>
                    <a:pt x="4041" y="0"/>
                  </a:lnTo>
                  <a:lnTo>
                    <a:pt x="2642" y="579"/>
                  </a:lnTo>
                  <a:lnTo>
                    <a:pt x="579" y="2642"/>
                  </a:lnTo>
                  <a:lnTo>
                    <a:pt x="0" y="4041"/>
                  </a:lnTo>
                  <a:lnTo>
                    <a:pt x="0" y="6958"/>
                  </a:lnTo>
                  <a:lnTo>
                    <a:pt x="579" y="8357"/>
                  </a:lnTo>
                  <a:lnTo>
                    <a:pt x="2642" y="10420"/>
                  </a:lnTo>
                  <a:lnTo>
                    <a:pt x="4041" y="10999"/>
                  </a:lnTo>
                  <a:lnTo>
                    <a:pt x="6958" y="10999"/>
                  </a:lnTo>
                  <a:lnTo>
                    <a:pt x="8357" y="10420"/>
                  </a:lnTo>
                  <a:lnTo>
                    <a:pt x="10420" y="8357"/>
                  </a:lnTo>
                  <a:lnTo>
                    <a:pt x="10999" y="6958"/>
                  </a:lnTo>
                  <a:lnTo>
                    <a:pt x="10999" y="4041"/>
                  </a:lnTo>
                  <a:lnTo>
                    <a:pt x="10420" y="2642"/>
                  </a:lnTo>
                  <a:lnTo>
                    <a:pt x="8357" y="579"/>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211" name="Google Shape;1211;p27"/>
            <p:cNvSpPr/>
            <p:nvPr/>
          </p:nvSpPr>
          <p:spPr>
            <a:xfrm>
              <a:off x="3502539" y="852016"/>
              <a:ext cx="11430" cy="11430"/>
            </a:xfrm>
            <a:custGeom>
              <a:avLst/>
              <a:gdLst/>
              <a:ahLst/>
              <a:cxnLst/>
              <a:rect l="l" t="t" r="r" b="b"/>
              <a:pathLst>
                <a:path w="11429" h="11430" extrusionOk="0">
                  <a:moveTo>
                    <a:pt x="5499" y="10999"/>
                  </a:moveTo>
                  <a:lnTo>
                    <a:pt x="6958" y="10999"/>
                  </a:lnTo>
                  <a:lnTo>
                    <a:pt x="8357" y="10420"/>
                  </a:lnTo>
                  <a:lnTo>
                    <a:pt x="9388" y="9388"/>
                  </a:lnTo>
                  <a:lnTo>
                    <a:pt x="10420" y="8357"/>
                  </a:lnTo>
                  <a:lnTo>
                    <a:pt x="10999" y="6958"/>
                  </a:lnTo>
                  <a:lnTo>
                    <a:pt x="10999" y="5499"/>
                  </a:lnTo>
                  <a:lnTo>
                    <a:pt x="10999" y="4041"/>
                  </a:lnTo>
                  <a:lnTo>
                    <a:pt x="10420" y="2642"/>
                  </a:lnTo>
                  <a:lnTo>
                    <a:pt x="9388" y="1610"/>
                  </a:lnTo>
                  <a:lnTo>
                    <a:pt x="8357" y="579"/>
                  </a:lnTo>
                  <a:lnTo>
                    <a:pt x="6958" y="0"/>
                  </a:lnTo>
                  <a:lnTo>
                    <a:pt x="5499" y="0"/>
                  </a:lnTo>
                  <a:lnTo>
                    <a:pt x="4041" y="0"/>
                  </a:lnTo>
                  <a:lnTo>
                    <a:pt x="2642" y="579"/>
                  </a:lnTo>
                  <a:lnTo>
                    <a:pt x="1610" y="1610"/>
                  </a:lnTo>
                  <a:lnTo>
                    <a:pt x="579" y="2642"/>
                  </a:lnTo>
                  <a:lnTo>
                    <a:pt x="0" y="4041"/>
                  </a:lnTo>
                  <a:lnTo>
                    <a:pt x="0" y="5499"/>
                  </a:lnTo>
                  <a:lnTo>
                    <a:pt x="0" y="6958"/>
                  </a:lnTo>
                  <a:lnTo>
                    <a:pt x="579" y="8357"/>
                  </a:lnTo>
                  <a:lnTo>
                    <a:pt x="1610" y="9388"/>
                  </a:lnTo>
                  <a:lnTo>
                    <a:pt x="2642" y="10420"/>
                  </a:lnTo>
                  <a:lnTo>
                    <a:pt x="4041" y="10999"/>
                  </a:lnTo>
                  <a:lnTo>
                    <a:pt x="5499" y="10999"/>
                  </a:lnTo>
                  <a:close/>
                </a:path>
              </a:pathLst>
            </a:custGeom>
            <a:noFill/>
            <a:ln w="127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212" name="Google Shape;1212;p27"/>
            <p:cNvSpPr/>
            <p:nvPr/>
          </p:nvSpPr>
          <p:spPr>
            <a:xfrm>
              <a:off x="3277462" y="994482"/>
              <a:ext cx="11430" cy="11430"/>
            </a:xfrm>
            <a:custGeom>
              <a:avLst/>
              <a:gdLst/>
              <a:ahLst/>
              <a:cxnLst/>
              <a:rect l="l" t="t" r="r" b="b"/>
              <a:pathLst>
                <a:path w="11429" h="11430" extrusionOk="0">
                  <a:moveTo>
                    <a:pt x="6958" y="0"/>
                  </a:moveTo>
                  <a:lnTo>
                    <a:pt x="4041" y="0"/>
                  </a:lnTo>
                  <a:lnTo>
                    <a:pt x="2642" y="579"/>
                  </a:lnTo>
                  <a:lnTo>
                    <a:pt x="579" y="2642"/>
                  </a:lnTo>
                  <a:lnTo>
                    <a:pt x="0" y="4041"/>
                  </a:lnTo>
                  <a:lnTo>
                    <a:pt x="0" y="6958"/>
                  </a:lnTo>
                  <a:lnTo>
                    <a:pt x="579" y="8357"/>
                  </a:lnTo>
                  <a:lnTo>
                    <a:pt x="2642" y="10420"/>
                  </a:lnTo>
                  <a:lnTo>
                    <a:pt x="4041" y="10999"/>
                  </a:lnTo>
                  <a:lnTo>
                    <a:pt x="6958" y="10999"/>
                  </a:lnTo>
                  <a:lnTo>
                    <a:pt x="8357" y="10420"/>
                  </a:lnTo>
                  <a:lnTo>
                    <a:pt x="10420" y="8357"/>
                  </a:lnTo>
                  <a:lnTo>
                    <a:pt x="10999" y="6958"/>
                  </a:lnTo>
                  <a:lnTo>
                    <a:pt x="10999" y="4041"/>
                  </a:lnTo>
                  <a:lnTo>
                    <a:pt x="10420" y="2642"/>
                  </a:lnTo>
                  <a:lnTo>
                    <a:pt x="8357" y="579"/>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213" name="Google Shape;1213;p27"/>
            <p:cNvSpPr/>
            <p:nvPr/>
          </p:nvSpPr>
          <p:spPr>
            <a:xfrm>
              <a:off x="3277462" y="994482"/>
              <a:ext cx="11430" cy="11430"/>
            </a:xfrm>
            <a:custGeom>
              <a:avLst/>
              <a:gdLst/>
              <a:ahLst/>
              <a:cxnLst/>
              <a:rect l="l" t="t" r="r" b="b"/>
              <a:pathLst>
                <a:path w="11429" h="11430" extrusionOk="0">
                  <a:moveTo>
                    <a:pt x="5499" y="10999"/>
                  </a:moveTo>
                  <a:lnTo>
                    <a:pt x="6958" y="10999"/>
                  </a:lnTo>
                  <a:lnTo>
                    <a:pt x="8357" y="10420"/>
                  </a:lnTo>
                  <a:lnTo>
                    <a:pt x="9388" y="9388"/>
                  </a:lnTo>
                  <a:lnTo>
                    <a:pt x="10420" y="8357"/>
                  </a:lnTo>
                  <a:lnTo>
                    <a:pt x="10999" y="6958"/>
                  </a:lnTo>
                  <a:lnTo>
                    <a:pt x="10999" y="5499"/>
                  </a:lnTo>
                  <a:lnTo>
                    <a:pt x="10999" y="4041"/>
                  </a:lnTo>
                  <a:lnTo>
                    <a:pt x="10420" y="2642"/>
                  </a:lnTo>
                  <a:lnTo>
                    <a:pt x="9388" y="1610"/>
                  </a:lnTo>
                  <a:lnTo>
                    <a:pt x="8357" y="579"/>
                  </a:lnTo>
                  <a:lnTo>
                    <a:pt x="6958" y="0"/>
                  </a:lnTo>
                  <a:lnTo>
                    <a:pt x="5499" y="0"/>
                  </a:lnTo>
                  <a:lnTo>
                    <a:pt x="4041" y="0"/>
                  </a:lnTo>
                  <a:lnTo>
                    <a:pt x="2642" y="579"/>
                  </a:lnTo>
                  <a:lnTo>
                    <a:pt x="1610" y="1610"/>
                  </a:lnTo>
                  <a:lnTo>
                    <a:pt x="579" y="2642"/>
                  </a:lnTo>
                  <a:lnTo>
                    <a:pt x="0" y="4041"/>
                  </a:lnTo>
                  <a:lnTo>
                    <a:pt x="0" y="5499"/>
                  </a:lnTo>
                  <a:lnTo>
                    <a:pt x="0" y="6958"/>
                  </a:lnTo>
                  <a:lnTo>
                    <a:pt x="579" y="8357"/>
                  </a:lnTo>
                  <a:lnTo>
                    <a:pt x="1610" y="9388"/>
                  </a:lnTo>
                  <a:lnTo>
                    <a:pt x="2642" y="10420"/>
                  </a:lnTo>
                  <a:lnTo>
                    <a:pt x="4041" y="10999"/>
                  </a:lnTo>
                  <a:lnTo>
                    <a:pt x="5499" y="10999"/>
                  </a:lnTo>
                  <a:close/>
                </a:path>
              </a:pathLst>
            </a:custGeom>
            <a:noFill/>
            <a:ln w="127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214" name="Google Shape;1214;p27"/>
            <p:cNvSpPr/>
            <p:nvPr/>
          </p:nvSpPr>
          <p:spPr>
            <a:xfrm>
              <a:off x="3505448" y="969590"/>
              <a:ext cx="11430" cy="11430"/>
            </a:xfrm>
            <a:custGeom>
              <a:avLst/>
              <a:gdLst/>
              <a:ahLst/>
              <a:cxnLst/>
              <a:rect l="l" t="t" r="r" b="b"/>
              <a:pathLst>
                <a:path w="11429" h="11430" extrusionOk="0">
                  <a:moveTo>
                    <a:pt x="6958" y="0"/>
                  </a:moveTo>
                  <a:lnTo>
                    <a:pt x="4041" y="0"/>
                  </a:lnTo>
                  <a:lnTo>
                    <a:pt x="2642" y="579"/>
                  </a:lnTo>
                  <a:lnTo>
                    <a:pt x="579" y="2642"/>
                  </a:lnTo>
                  <a:lnTo>
                    <a:pt x="0" y="4041"/>
                  </a:lnTo>
                  <a:lnTo>
                    <a:pt x="0" y="6958"/>
                  </a:lnTo>
                  <a:lnTo>
                    <a:pt x="579" y="8357"/>
                  </a:lnTo>
                  <a:lnTo>
                    <a:pt x="2642" y="10420"/>
                  </a:lnTo>
                  <a:lnTo>
                    <a:pt x="4041" y="10999"/>
                  </a:lnTo>
                  <a:lnTo>
                    <a:pt x="6958" y="10999"/>
                  </a:lnTo>
                  <a:lnTo>
                    <a:pt x="8357" y="10420"/>
                  </a:lnTo>
                  <a:lnTo>
                    <a:pt x="10420" y="8357"/>
                  </a:lnTo>
                  <a:lnTo>
                    <a:pt x="10999" y="6958"/>
                  </a:lnTo>
                  <a:lnTo>
                    <a:pt x="10999" y="4041"/>
                  </a:lnTo>
                  <a:lnTo>
                    <a:pt x="10420" y="2642"/>
                  </a:lnTo>
                  <a:lnTo>
                    <a:pt x="8357" y="579"/>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215" name="Google Shape;1215;p27"/>
            <p:cNvSpPr/>
            <p:nvPr/>
          </p:nvSpPr>
          <p:spPr>
            <a:xfrm>
              <a:off x="3505448" y="969590"/>
              <a:ext cx="11430" cy="11430"/>
            </a:xfrm>
            <a:custGeom>
              <a:avLst/>
              <a:gdLst/>
              <a:ahLst/>
              <a:cxnLst/>
              <a:rect l="l" t="t" r="r" b="b"/>
              <a:pathLst>
                <a:path w="11429" h="11430" extrusionOk="0">
                  <a:moveTo>
                    <a:pt x="5499" y="10999"/>
                  </a:moveTo>
                  <a:lnTo>
                    <a:pt x="6958" y="10999"/>
                  </a:lnTo>
                  <a:lnTo>
                    <a:pt x="8357" y="10420"/>
                  </a:lnTo>
                  <a:lnTo>
                    <a:pt x="9388" y="9388"/>
                  </a:lnTo>
                  <a:lnTo>
                    <a:pt x="10420" y="8357"/>
                  </a:lnTo>
                  <a:lnTo>
                    <a:pt x="10999" y="6958"/>
                  </a:lnTo>
                  <a:lnTo>
                    <a:pt x="10999" y="5499"/>
                  </a:lnTo>
                  <a:lnTo>
                    <a:pt x="10999" y="4041"/>
                  </a:lnTo>
                  <a:lnTo>
                    <a:pt x="10420" y="2642"/>
                  </a:lnTo>
                  <a:lnTo>
                    <a:pt x="9388" y="1610"/>
                  </a:lnTo>
                  <a:lnTo>
                    <a:pt x="8357" y="579"/>
                  </a:lnTo>
                  <a:lnTo>
                    <a:pt x="6958" y="0"/>
                  </a:lnTo>
                  <a:lnTo>
                    <a:pt x="5499" y="0"/>
                  </a:lnTo>
                  <a:lnTo>
                    <a:pt x="4041" y="0"/>
                  </a:lnTo>
                  <a:lnTo>
                    <a:pt x="2642" y="579"/>
                  </a:lnTo>
                  <a:lnTo>
                    <a:pt x="1610" y="1610"/>
                  </a:lnTo>
                  <a:lnTo>
                    <a:pt x="579" y="2642"/>
                  </a:lnTo>
                  <a:lnTo>
                    <a:pt x="0" y="4041"/>
                  </a:lnTo>
                  <a:lnTo>
                    <a:pt x="0" y="5499"/>
                  </a:lnTo>
                  <a:lnTo>
                    <a:pt x="0" y="6958"/>
                  </a:lnTo>
                  <a:lnTo>
                    <a:pt x="579" y="8357"/>
                  </a:lnTo>
                  <a:lnTo>
                    <a:pt x="1610" y="9388"/>
                  </a:lnTo>
                  <a:lnTo>
                    <a:pt x="2642" y="10420"/>
                  </a:lnTo>
                  <a:lnTo>
                    <a:pt x="4041" y="10999"/>
                  </a:lnTo>
                  <a:lnTo>
                    <a:pt x="5499" y="10999"/>
                  </a:lnTo>
                  <a:close/>
                </a:path>
              </a:pathLst>
            </a:custGeom>
            <a:noFill/>
            <a:ln w="127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216" name="Google Shape;1216;p27"/>
            <p:cNvSpPr/>
            <p:nvPr/>
          </p:nvSpPr>
          <p:spPr>
            <a:xfrm>
              <a:off x="3075711" y="1358649"/>
              <a:ext cx="11430" cy="11430"/>
            </a:xfrm>
            <a:custGeom>
              <a:avLst/>
              <a:gdLst/>
              <a:ahLst/>
              <a:cxnLst/>
              <a:rect l="l" t="t" r="r" b="b"/>
              <a:pathLst>
                <a:path w="11430" h="11430" extrusionOk="0">
                  <a:moveTo>
                    <a:pt x="6958" y="0"/>
                  </a:moveTo>
                  <a:lnTo>
                    <a:pt x="4041" y="0"/>
                  </a:lnTo>
                  <a:lnTo>
                    <a:pt x="2642" y="579"/>
                  </a:lnTo>
                  <a:lnTo>
                    <a:pt x="579" y="2642"/>
                  </a:lnTo>
                  <a:lnTo>
                    <a:pt x="0" y="4041"/>
                  </a:lnTo>
                  <a:lnTo>
                    <a:pt x="0" y="6958"/>
                  </a:lnTo>
                  <a:lnTo>
                    <a:pt x="579" y="8357"/>
                  </a:lnTo>
                  <a:lnTo>
                    <a:pt x="2642" y="10420"/>
                  </a:lnTo>
                  <a:lnTo>
                    <a:pt x="4041" y="10999"/>
                  </a:lnTo>
                  <a:lnTo>
                    <a:pt x="6958" y="10999"/>
                  </a:lnTo>
                  <a:lnTo>
                    <a:pt x="8357" y="10420"/>
                  </a:lnTo>
                  <a:lnTo>
                    <a:pt x="10420" y="8357"/>
                  </a:lnTo>
                  <a:lnTo>
                    <a:pt x="10999" y="6958"/>
                  </a:lnTo>
                  <a:lnTo>
                    <a:pt x="10999" y="4041"/>
                  </a:lnTo>
                  <a:lnTo>
                    <a:pt x="10420" y="2642"/>
                  </a:lnTo>
                  <a:lnTo>
                    <a:pt x="8357" y="579"/>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217" name="Google Shape;1217;p27"/>
            <p:cNvSpPr/>
            <p:nvPr/>
          </p:nvSpPr>
          <p:spPr>
            <a:xfrm>
              <a:off x="3075711" y="1358649"/>
              <a:ext cx="11430" cy="11430"/>
            </a:xfrm>
            <a:custGeom>
              <a:avLst/>
              <a:gdLst/>
              <a:ahLst/>
              <a:cxnLst/>
              <a:rect l="l" t="t" r="r" b="b"/>
              <a:pathLst>
                <a:path w="11430" h="11430" extrusionOk="0">
                  <a:moveTo>
                    <a:pt x="5499" y="10999"/>
                  </a:moveTo>
                  <a:lnTo>
                    <a:pt x="6958" y="10999"/>
                  </a:lnTo>
                  <a:lnTo>
                    <a:pt x="8357" y="10420"/>
                  </a:lnTo>
                  <a:lnTo>
                    <a:pt x="9388" y="9388"/>
                  </a:lnTo>
                  <a:lnTo>
                    <a:pt x="10420" y="8357"/>
                  </a:lnTo>
                  <a:lnTo>
                    <a:pt x="10999" y="6958"/>
                  </a:lnTo>
                  <a:lnTo>
                    <a:pt x="10999" y="5499"/>
                  </a:lnTo>
                  <a:lnTo>
                    <a:pt x="10999" y="4041"/>
                  </a:lnTo>
                  <a:lnTo>
                    <a:pt x="10420" y="2642"/>
                  </a:lnTo>
                  <a:lnTo>
                    <a:pt x="9388" y="1610"/>
                  </a:lnTo>
                  <a:lnTo>
                    <a:pt x="8357" y="579"/>
                  </a:lnTo>
                  <a:lnTo>
                    <a:pt x="6958" y="0"/>
                  </a:lnTo>
                  <a:lnTo>
                    <a:pt x="5499" y="0"/>
                  </a:lnTo>
                  <a:lnTo>
                    <a:pt x="4041" y="0"/>
                  </a:lnTo>
                  <a:lnTo>
                    <a:pt x="2642" y="579"/>
                  </a:lnTo>
                  <a:lnTo>
                    <a:pt x="1610" y="1610"/>
                  </a:lnTo>
                  <a:lnTo>
                    <a:pt x="579" y="2642"/>
                  </a:lnTo>
                  <a:lnTo>
                    <a:pt x="0" y="4041"/>
                  </a:lnTo>
                  <a:lnTo>
                    <a:pt x="0" y="5499"/>
                  </a:lnTo>
                  <a:lnTo>
                    <a:pt x="0" y="6958"/>
                  </a:lnTo>
                  <a:lnTo>
                    <a:pt x="579" y="8357"/>
                  </a:lnTo>
                  <a:lnTo>
                    <a:pt x="1610" y="9388"/>
                  </a:lnTo>
                  <a:lnTo>
                    <a:pt x="2642" y="10420"/>
                  </a:lnTo>
                  <a:lnTo>
                    <a:pt x="4041" y="10999"/>
                  </a:lnTo>
                  <a:lnTo>
                    <a:pt x="5499" y="10999"/>
                  </a:lnTo>
                  <a:close/>
                </a:path>
              </a:pathLst>
            </a:custGeom>
            <a:noFill/>
            <a:ln w="127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218" name="Google Shape;1218;p27"/>
            <p:cNvSpPr/>
            <p:nvPr/>
          </p:nvSpPr>
          <p:spPr>
            <a:xfrm>
              <a:off x="3166121" y="813361"/>
              <a:ext cx="11430" cy="11430"/>
            </a:xfrm>
            <a:custGeom>
              <a:avLst/>
              <a:gdLst/>
              <a:ahLst/>
              <a:cxnLst/>
              <a:rect l="l" t="t" r="r" b="b"/>
              <a:pathLst>
                <a:path w="11430" h="11430" extrusionOk="0">
                  <a:moveTo>
                    <a:pt x="6958" y="0"/>
                  </a:moveTo>
                  <a:lnTo>
                    <a:pt x="4041" y="0"/>
                  </a:lnTo>
                  <a:lnTo>
                    <a:pt x="2642" y="579"/>
                  </a:lnTo>
                  <a:lnTo>
                    <a:pt x="579" y="2642"/>
                  </a:lnTo>
                  <a:lnTo>
                    <a:pt x="0" y="4041"/>
                  </a:lnTo>
                  <a:lnTo>
                    <a:pt x="0" y="6958"/>
                  </a:lnTo>
                  <a:lnTo>
                    <a:pt x="579" y="8357"/>
                  </a:lnTo>
                  <a:lnTo>
                    <a:pt x="2642" y="10420"/>
                  </a:lnTo>
                  <a:lnTo>
                    <a:pt x="4041" y="10999"/>
                  </a:lnTo>
                  <a:lnTo>
                    <a:pt x="6958" y="10999"/>
                  </a:lnTo>
                  <a:lnTo>
                    <a:pt x="8357" y="10420"/>
                  </a:lnTo>
                  <a:lnTo>
                    <a:pt x="10420" y="8357"/>
                  </a:lnTo>
                  <a:lnTo>
                    <a:pt x="10999" y="6958"/>
                  </a:lnTo>
                  <a:lnTo>
                    <a:pt x="10999" y="4041"/>
                  </a:lnTo>
                  <a:lnTo>
                    <a:pt x="10420" y="2642"/>
                  </a:lnTo>
                  <a:lnTo>
                    <a:pt x="8357" y="579"/>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219" name="Google Shape;1219;p27"/>
            <p:cNvSpPr/>
            <p:nvPr/>
          </p:nvSpPr>
          <p:spPr>
            <a:xfrm>
              <a:off x="3166121" y="813361"/>
              <a:ext cx="11430" cy="11430"/>
            </a:xfrm>
            <a:custGeom>
              <a:avLst/>
              <a:gdLst/>
              <a:ahLst/>
              <a:cxnLst/>
              <a:rect l="l" t="t" r="r" b="b"/>
              <a:pathLst>
                <a:path w="11430" h="11430" extrusionOk="0">
                  <a:moveTo>
                    <a:pt x="5499" y="10999"/>
                  </a:moveTo>
                  <a:lnTo>
                    <a:pt x="6958" y="10999"/>
                  </a:lnTo>
                  <a:lnTo>
                    <a:pt x="8357" y="10420"/>
                  </a:lnTo>
                  <a:lnTo>
                    <a:pt x="9388" y="9388"/>
                  </a:lnTo>
                  <a:lnTo>
                    <a:pt x="10420" y="8357"/>
                  </a:lnTo>
                  <a:lnTo>
                    <a:pt x="10999" y="6958"/>
                  </a:lnTo>
                  <a:lnTo>
                    <a:pt x="10999" y="5499"/>
                  </a:lnTo>
                  <a:lnTo>
                    <a:pt x="10999" y="4041"/>
                  </a:lnTo>
                  <a:lnTo>
                    <a:pt x="10420" y="2642"/>
                  </a:lnTo>
                  <a:lnTo>
                    <a:pt x="9388" y="1610"/>
                  </a:lnTo>
                  <a:lnTo>
                    <a:pt x="8357" y="579"/>
                  </a:lnTo>
                  <a:lnTo>
                    <a:pt x="6958" y="0"/>
                  </a:lnTo>
                  <a:lnTo>
                    <a:pt x="5499" y="0"/>
                  </a:lnTo>
                  <a:lnTo>
                    <a:pt x="4041" y="0"/>
                  </a:lnTo>
                  <a:lnTo>
                    <a:pt x="2642" y="579"/>
                  </a:lnTo>
                  <a:lnTo>
                    <a:pt x="1610" y="1610"/>
                  </a:lnTo>
                  <a:lnTo>
                    <a:pt x="579" y="2642"/>
                  </a:lnTo>
                  <a:lnTo>
                    <a:pt x="0" y="4041"/>
                  </a:lnTo>
                  <a:lnTo>
                    <a:pt x="0" y="5499"/>
                  </a:lnTo>
                  <a:lnTo>
                    <a:pt x="0" y="6958"/>
                  </a:lnTo>
                  <a:lnTo>
                    <a:pt x="579" y="8357"/>
                  </a:lnTo>
                  <a:lnTo>
                    <a:pt x="1610" y="9388"/>
                  </a:lnTo>
                  <a:lnTo>
                    <a:pt x="2642" y="10420"/>
                  </a:lnTo>
                  <a:lnTo>
                    <a:pt x="4041" y="10999"/>
                  </a:lnTo>
                  <a:lnTo>
                    <a:pt x="5499" y="10999"/>
                  </a:lnTo>
                  <a:close/>
                </a:path>
              </a:pathLst>
            </a:custGeom>
            <a:noFill/>
            <a:ln w="127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220" name="Google Shape;1220;p27"/>
            <p:cNvSpPr/>
            <p:nvPr/>
          </p:nvSpPr>
          <p:spPr>
            <a:xfrm>
              <a:off x="3569432" y="1021051"/>
              <a:ext cx="11430" cy="11430"/>
            </a:xfrm>
            <a:custGeom>
              <a:avLst/>
              <a:gdLst/>
              <a:ahLst/>
              <a:cxnLst/>
              <a:rect l="l" t="t" r="r" b="b"/>
              <a:pathLst>
                <a:path w="11429" h="11430" extrusionOk="0">
                  <a:moveTo>
                    <a:pt x="6958" y="0"/>
                  </a:moveTo>
                  <a:lnTo>
                    <a:pt x="4041" y="0"/>
                  </a:lnTo>
                  <a:lnTo>
                    <a:pt x="2642" y="579"/>
                  </a:lnTo>
                  <a:lnTo>
                    <a:pt x="579" y="2642"/>
                  </a:lnTo>
                  <a:lnTo>
                    <a:pt x="0" y="4041"/>
                  </a:lnTo>
                  <a:lnTo>
                    <a:pt x="0" y="6958"/>
                  </a:lnTo>
                  <a:lnTo>
                    <a:pt x="579" y="8357"/>
                  </a:lnTo>
                  <a:lnTo>
                    <a:pt x="2642" y="10420"/>
                  </a:lnTo>
                  <a:lnTo>
                    <a:pt x="4041" y="10999"/>
                  </a:lnTo>
                  <a:lnTo>
                    <a:pt x="6958" y="10999"/>
                  </a:lnTo>
                  <a:lnTo>
                    <a:pt x="8357" y="10420"/>
                  </a:lnTo>
                  <a:lnTo>
                    <a:pt x="10420" y="8357"/>
                  </a:lnTo>
                  <a:lnTo>
                    <a:pt x="10999" y="6958"/>
                  </a:lnTo>
                  <a:lnTo>
                    <a:pt x="10999" y="4041"/>
                  </a:lnTo>
                  <a:lnTo>
                    <a:pt x="10420" y="2642"/>
                  </a:lnTo>
                  <a:lnTo>
                    <a:pt x="8357" y="579"/>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221" name="Google Shape;1221;p27"/>
            <p:cNvSpPr/>
            <p:nvPr/>
          </p:nvSpPr>
          <p:spPr>
            <a:xfrm>
              <a:off x="3569432" y="1021051"/>
              <a:ext cx="11430" cy="11430"/>
            </a:xfrm>
            <a:custGeom>
              <a:avLst/>
              <a:gdLst/>
              <a:ahLst/>
              <a:cxnLst/>
              <a:rect l="l" t="t" r="r" b="b"/>
              <a:pathLst>
                <a:path w="11429" h="11430" extrusionOk="0">
                  <a:moveTo>
                    <a:pt x="5499" y="10999"/>
                  </a:moveTo>
                  <a:lnTo>
                    <a:pt x="6958" y="10999"/>
                  </a:lnTo>
                  <a:lnTo>
                    <a:pt x="8357" y="10420"/>
                  </a:lnTo>
                  <a:lnTo>
                    <a:pt x="9388" y="9388"/>
                  </a:lnTo>
                  <a:lnTo>
                    <a:pt x="10420" y="8357"/>
                  </a:lnTo>
                  <a:lnTo>
                    <a:pt x="10999" y="6958"/>
                  </a:lnTo>
                  <a:lnTo>
                    <a:pt x="10999" y="5499"/>
                  </a:lnTo>
                  <a:lnTo>
                    <a:pt x="10999" y="4041"/>
                  </a:lnTo>
                  <a:lnTo>
                    <a:pt x="10420" y="2642"/>
                  </a:lnTo>
                  <a:lnTo>
                    <a:pt x="9388" y="1610"/>
                  </a:lnTo>
                  <a:lnTo>
                    <a:pt x="8357" y="579"/>
                  </a:lnTo>
                  <a:lnTo>
                    <a:pt x="6958" y="0"/>
                  </a:lnTo>
                  <a:lnTo>
                    <a:pt x="5499" y="0"/>
                  </a:lnTo>
                  <a:lnTo>
                    <a:pt x="4041" y="0"/>
                  </a:lnTo>
                  <a:lnTo>
                    <a:pt x="2642" y="579"/>
                  </a:lnTo>
                  <a:lnTo>
                    <a:pt x="1610" y="1610"/>
                  </a:lnTo>
                  <a:lnTo>
                    <a:pt x="579" y="2642"/>
                  </a:lnTo>
                  <a:lnTo>
                    <a:pt x="0" y="4041"/>
                  </a:lnTo>
                  <a:lnTo>
                    <a:pt x="0" y="5499"/>
                  </a:lnTo>
                  <a:lnTo>
                    <a:pt x="0" y="6958"/>
                  </a:lnTo>
                  <a:lnTo>
                    <a:pt x="579" y="8357"/>
                  </a:lnTo>
                  <a:lnTo>
                    <a:pt x="1610" y="9388"/>
                  </a:lnTo>
                  <a:lnTo>
                    <a:pt x="2642" y="10420"/>
                  </a:lnTo>
                  <a:lnTo>
                    <a:pt x="4041" y="10999"/>
                  </a:lnTo>
                  <a:lnTo>
                    <a:pt x="5499" y="10999"/>
                  </a:lnTo>
                  <a:close/>
                </a:path>
              </a:pathLst>
            </a:custGeom>
            <a:noFill/>
            <a:ln w="127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222" name="Google Shape;1222;p27"/>
            <p:cNvSpPr/>
            <p:nvPr/>
          </p:nvSpPr>
          <p:spPr>
            <a:xfrm>
              <a:off x="3058362" y="1397547"/>
              <a:ext cx="11430" cy="11430"/>
            </a:xfrm>
            <a:custGeom>
              <a:avLst/>
              <a:gdLst/>
              <a:ahLst/>
              <a:cxnLst/>
              <a:rect l="l" t="t" r="r" b="b"/>
              <a:pathLst>
                <a:path w="11430" h="11430" extrusionOk="0">
                  <a:moveTo>
                    <a:pt x="6958" y="0"/>
                  </a:moveTo>
                  <a:lnTo>
                    <a:pt x="4041" y="0"/>
                  </a:lnTo>
                  <a:lnTo>
                    <a:pt x="2642" y="579"/>
                  </a:lnTo>
                  <a:lnTo>
                    <a:pt x="579" y="2642"/>
                  </a:lnTo>
                  <a:lnTo>
                    <a:pt x="0" y="4041"/>
                  </a:lnTo>
                  <a:lnTo>
                    <a:pt x="0" y="6958"/>
                  </a:lnTo>
                  <a:lnTo>
                    <a:pt x="579" y="8357"/>
                  </a:lnTo>
                  <a:lnTo>
                    <a:pt x="2642" y="10420"/>
                  </a:lnTo>
                  <a:lnTo>
                    <a:pt x="4041" y="10999"/>
                  </a:lnTo>
                  <a:lnTo>
                    <a:pt x="6958" y="10999"/>
                  </a:lnTo>
                  <a:lnTo>
                    <a:pt x="8357" y="10420"/>
                  </a:lnTo>
                  <a:lnTo>
                    <a:pt x="10420" y="8357"/>
                  </a:lnTo>
                  <a:lnTo>
                    <a:pt x="10999" y="6958"/>
                  </a:lnTo>
                  <a:lnTo>
                    <a:pt x="10999" y="4041"/>
                  </a:lnTo>
                  <a:lnTo>
                    <a:pt x="10420" y="2642"/>
                  </a:lnTo>
                  <a:lnTo>
                    <a:pt x="8357" y="579"/>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223" name="Google Shape;1223;p27"/>
            <p:cNvSpPr/>
            <p:nvPr/>
          </p:nvSpPr>
          <p:spPr>
            <a:xfrm>
              <a:off x="3058362" y="1397547"/>
              <a:ext cx="11430" cy="11430"/>
            </a:xfrm>
            <a:custGeom>
              <a:avLst/>
              <a:gdLst/>
              <a:ahLst/>
              <a:cxnLst/>
              <a:rect l="l" t="t" r="r" b="b"/>
              <a:pathLst>
                <a:path w="11430" h="11430" extrusionOk="0">
                  <a:moveTo>
                    <a:pt x="5499" y="10999"/>
                  </a:moveTo>
                  <a:lnTo>
                    <a:pt x="6958" y="10999"/>
                  </a:lnTo>
                  <a:lnTo>
                    <a:pt x="8357" y="10420"/>
                  </a:lnTo>
                  <a:lnTo>
                    <a:pt x="9388" y="9388"/>
                  </a:lnTo>
                  <a:lnTo>
                    <a:pt x="10420" y="8357"/>
                  </a:lnTo>
                  <a:lnTo>
                    <a:pt x="10999" y="6958"/>
                  </a:lnTo>
                  <a:lnTo>
                    <a:pt x="10999" y="5499"/>
                  </a:lnTo>
                  <a:lnTo>
                    <a:pt x="10999" y="4041"/>
                  </a:lnTo>
                  <a:lnTo>
                    <a:pt x="10420" y="2642"/>
                  </a:lnTo>
                  <a:lnTo>
                    <a:pt x="9388" y="1610"/>
                  </a:lnTo>
                  <a:lnTo>
                    <a:pt x="8357" y="579"/>
                  </a:lnTo>
                  <a:lnTo>
                    <a:pt x="6958" y="0"/>
                  </a:lnTo>
                  <a:lnTo>
                    <a:pt x="5499" y="0"/>
                  </a:lnTo>
                  <a:lnTo>
                    <a:pt x="4041" y="0"/>
                  </a:lnTo>
                  <a:lnTo>
                    <a:pt x="2642" y="579"/>
                  </a:lnTo>
                  <a:lnTo>
                    <a:pt x="1610" y="1610"/>
                  </a:lnTo>
                  <a:lnTo>
                    <a:pt x="579" y="2642"/>
                  </a:lnTo>
                  <a:lnTo>
                    <a:pt x="0" y="4041"/>
                  </a:lnTo>
                  <a:lnTo>
                    <a:pt x="0" y="5499"/>
                  </a:lnTo>
                  <a:lnTo>
                    <a:pt x="0" y="6958"/>
                  </a:lnTo>
                  <a:lnTo>
                    <a:pt x="579" y="8357"/>
                  </a:lnTo>
                  <a:lnTo>
                    <a:pt x="1610" y="9388"/>
                  </a:lnTo>
                  <a:lnTo>
                    <a:pt x="2642" y="10420"/>
                  </a:lnTo>
                  <a:lnTo>
                    <a:pt x="4041" y="10999"/>
                  </a:lnTo>
                  <a:lnTo>
                    <a:pt x="5499" y="10999"/>
                  </a:lnTo>
                  <a:close/>
                </a:path>
              </a:pathLst>
            </a:custGeom>
            <a:noFill/>
            <a:ln w="127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224" name="Google Shape;1224;p27"/>
            <p:cNvSpPr/>
            <p:nvPr/>
          </p:nvSpPr>
          <p:spPr>
            <a:xfrm>
              <a:off x="3492527" y="1435612"/>
              <a:ext cx="11430" cy="11430"/>
            </a:xfrm>
            <a:custGeom>
              <a:avLst/>
              <a:gdLst/>
              <a:ahLst/>
              <a:cxnLst/>
              <a:rect l="l" t="t" r="r" b="b"/>
              <a:pathLst>
                <a:path w="11429" h="11430" extrusionOk="0">
                  <a:moveTo>
                    <a:pt x="6958" y="0"/>
                  </a:moveTo>
                  <a:lnTo>
                    <a:pt x="4041" y="0"/>
                  </a:lnTo>
                  <a:lnTo>
                    <a:pt x="2642" y="579"/>
                  </a:lnTo>
                  <a:lnTo>
                    <a:pt x="579" y="2642"/>
                  </a:lnTo>
                  <a:lnTo>
                    <a:pt x="0" y="4041"/>
                  </a:lnTo>
                  <a:lnTo>
                    <a:pt x="0" y="6958"/>
                  </a:lnTo>
                  <a:lnTo>
                    <a:pt x="579" y="8357"/>
                  </a:lnTo>
                  <a:lnTo>
                    <a:pt x="2642" y="10420"/>
                  </a:lnTo>
                  <a:lnTo>
                    <a:pt x="4041" y="10999"/>
                  </a:lnTo>
                  <a:lnTo>
                    <a:pt x="6958" y="10999"/>
                  </a:lnTo>
                  <a:lnTo>
                    <a:pt x="8357" y="10420"/>
                  </a:lnTo>
                  <a:lnTo>
                    <a:pt x="10420" y="8357"/>
                  </a:lnTo>
                  <a:lnTo>
                    <a:pt x="10999" y="6958"/>
                  </a:lnTo>
                  <a:lnTo>
                    <a:pt x="10999" y="4041"/>
                  </a:lnTo>
                  <a:lnTo>
                    <a:pt x="10420" y="2642"/>
                  </a:lnTo>
                  <a:lnTo>
                    <a:pt x="8357" y="579"/>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225" name="Google Shape;1225;p27"/>
            <p:cNvSpPr/>
            <p:nvPr/>
          </p:nvSpPr>
          <p:spPr>
            <a:xfrm>
              <a:off x="3492527" y="1435612"/>
              <a:ext cx="11430" cy="11430"/>
            </a:xfrm>
            <a:custGeom>
              <a:avLst/>
              <a:gdLst/>
              <a:ahLst/>
              <a:cxnLst/>
              <a:rect l="l" t="t" r="r" b="b"/>
              <a:pathLst>
                <a:path w="11429" h="11430" extrusionOk="0">
                  <a:moveTo>
                    <a:pt x="5499" y="10999"/>
                  </a:moveTo>
                  <a:lnTo>
                    <a:pt x="6958" y="10999"/>
                  </a:lnTo>
                  <a:lnTo>
                    <a:pt x="8357" y="10420"/>
                  </a:lnTo>
                  <a:lnTo>
                    <a:pt x="9388" y="9388"/>
                  </a:lnTo>
                  <a:lnTo>
                    <a:pt x="10420" y="8357"/>
                  </a:lnTo>
                  <a:lnTo>
                    <a:pt x="10999" y="6958"/>
                  </a:lnTo>
                  <a:lnTo>
                    <a:pt x="10999" y="5499"/>
                  </a:lnTo>
                  <a:lnTo>
                    <a:pt x="10999" y="4041"/>
                  </a:lnTo>
                  <a:lnTo>
                    <a:pt x="10420" y="2642"/>
                  </a:lnTo>
                  <a:lnTo>
                    <a:pt x="9388" y="1610"/>
                  </a:lnTo>
                  <a:lnTo>
                    <a:pt x="8357" y="579"/>
                  </a:lnTo>
                  <a:lnTo>
                    <a:pt x="6958" y="0"/>
                  </a:lnTo>
                  <a:lnTo>
                    <a:pt x="5499" y="0"/>
                  </a:lnTo>
                  <a:lnTo>
                    <a:pt x="4041" y="0"/>
                  </a:lnTo>
                  <a:lnTo>
                    <a:pt x="2642" y="579"/>
                  </a:lnTo>
                  <a:lnTo>
                    <a:pt x="1610" y="1610"/>
                  </a:lnTo>
                  <a:lnTo>
                    <a:pt x="579" y="2642"/>
                  </a:lnTo>
                  <a:lnTo>
                    <a:pt x="0" y="4041"/>
                  </a:lnTo>
                  <a:lnTo>
                    <a:pt x="0" y="5499"/>
                  </a:lnTo>
                  <a:lnTo>
                    <a:pt x="0" y="6958"/>
                  </a:lnTo>
                  <a:lnTo>
                    <a:pt x="579" y="8357"/>
                  </a:lnTo>
                  <a:lnTo>
                    <a:pt x="1610" y="9388"/>
                  </a:lnTo>
                  <a:lnTo>
                    <a:pt x="2642" y="10420"/>
                  </a:lnTo>
                  <a:lnTo>
                    <a:pt x="4041" y="10999"/>
                  </a:lnTo>
                  <a:lnTo>
                    <a:pt x="5499" y="10999"/>
                  </a:lnTo>
                  <a:close/>
                </a:path>
              </a:pathLst>
            </a:custGeom>
            <a:noFill/>
            <a:ln w="127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226" name="Google Shape;1226;p27"/>
            <p:cNvSpPr/>
            <p:nvPr/>
          </p:nvSpPr>
          <p:spPr>
            <a:xfrm>
              <a:off x="3284288" y="858399"/>
              <a:ext cx="11430" cy="11430"/>
            </a:xfrm>
            <a:custGeom>
              <a:avLst/>
              <a:gdLst/>
              <a:ahLst/>
              <a:cxnLst/>
              <a:rect l="l" t="t" r="r" b="b"/>
              <a:pathLst>
                <a:path w="11429" h="11430" extrusionOk="0">
                  <a:moveTo>
                    <a:pt x="6958" y="0"/>
                  </a:moveTo>
                  <a:lnTo>
                    <a:pt x="4041" y="0"/>
                  </a:lnTo>
                  <a:lnTo>
                    <a:pt x="2642" y="579"/>
                  </a:lnTo>
                  <a:lnTo>
                    <a:pt x="579" y="2642"/>
                  </a:lnTo>
                  <a:lnTo>
                    <a:pt x="0" y="4041"/>
                  </a:lnTo>
                  <a:lnTo>
                    <a:pt x="0" y="6958"/>
                  </a:lnTo>
                  <a:lnTo>
                    <a:pt x="579" y="8357"/>
                  </a:lnTo>
                  <a:lnTo>
                    <a:pt x="2642" y="10420"/>
                  </a:lnTo>
                  <a:lnTo>
                    <a:pt x="4041" y="10999"/>
                  </a:lnTo>
                  <a:lnTo>
                    <a:pt x="6958" y="10999"/>
                  </a:lnTo>
                  <a:lnTo>
                    <a:pt x="8357" y="10420"/>
                  </a:lnTo>
                  <a:lnTo>
                    <a:pt x="10420" y="8357"/>
                  </a:lnTo>
                  <a:lnTo>
                    <a:pt x="10999" y="6958"/>
                  </a:lnTo>
                  <a:lnTo>
                    <a:pt x="10999" y="4041"/>
                  </a:lnTo>
                  <a:lnTo>
                    <a:pt x="10420" y="2642"/>
                  </a:lnTo>
                  <a:lnTo>
                    <a:pt x="8357" y="579"/>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227" name="Google Shape;1227;p27"/>
            <p:cNvSpPr/>
            <p:nvPr/>
          </p:nvSpPr>
          <p:spPr>
            <a:xfrm>
              <a:off x="3284288" y="858399"/>
              <a:ext cx="11430" cy="11430"/>
            </a:xfrm>
            <a:custGeom>
              <a:avLst/>
              <a:gdLst/>
              <a:ahLst/>
              <a:cxnLst/>
              <a:rect l="l" t="t" r="r" b="b"/>
              <a:pathLst>
                <a:path w="11429" h="11430" extrusionOk="0">
                  <a:moveTo>
                    <a:pt x="5499" y="10999"/>
                  </a:moveTo>
                  <a:lnTo>
                    <a:pt x="6958" y="10999"/>
                  </a:lnTo>
                  <a:lnTo>
                    <a:pt x="8357" y="10420"/>
                  </a:lnTo>
                  <a:lnTo>
                    <a:pt x="9388" y="9388"/>
                  </a:lnTo>
                  <a:lnTo>
                    <a:pt x="10420" y="8357"/>
                  </a:lnTo>
                  <a:lnTo>
                    <a:pt x="10999" y="6958"/>
                  </a:lnTo>
                  <a:lnTo>
                    <a:pt x="10999" y="5499"/>
                  </a:lnTo>
                  <a:lnTo>
                    <a:pt x="10999" y="4041"/>
                  </a:lnTo>
                  <a:lnTo>
                    <a:pt x="10420" y="2642"/>
                  </a:lnTo>
                  <a:lnTo>
                    <a:pt x="9388" y="1610"/>
                  </a:lnTo>
                  <a:lnTo>
                    <a:pt x="8357" y="579"/>
                  </a:lnTo>
                  <a:lnTo>
                    <a:pt x="6958" y="0"/>
                  </a:lnTo>
                  <a:lnTo>
                    <a:pt x="5499" y="0"/>
                  </a:lnTo>
                  <a:lnTo>
                    <a:pt x="4041" y="0"/>
                  </a:lnTo>
                  <a:lnTo>
                    <a:pt x="2642" y="579"/>
                  </a:lnTo>
                  <a:lnTo>
                    <a:pt x="1610" y="1610"/>
                  </a:lnTo>
                  <a:lnTo>
                    <a:pt x="579" y="2642"/>
                  </a:lnTo>
                  <a:lnTo>
                    <a:pt x="0" y="4041"/>
                  </a:lnTo>
                  <a:lnTo>
                    <a:pt x="0" y="5499"/>
                  </a:lnTo>
                  <a:lnTo>
                    <a:pt x="0" y="6958"/>
                  </a:lnTo>
                  <a:lnTo>
                    <a:pt x="579" y="8357"/>
                  </a:lnTo>
                  <a:lnTo>
                    <a:pt x="1610" y="9388"/>
                  </a:lnTo>
                  <a:lnTo>
                    <a:pt x="2642" y="10420"/>
                  </a:lnTo>
                  <a:lnTo>
                    <a:pt x="4041" y="10999"/>
                  </a:lnTo>
                  <a:lnTo>
                    <a:pt x="5499" y="10999"/>
                  </a:lnTo>
                  <a:close/>
                </a:path>
              </a:pathLst>
            </a:custGeom>
            <a:noFill/>
            <a:ln w="127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228" name="Google Shape;1228;p27"/>
            <p:cNvSpPr/>
            <p:nvPr/>
          </p:nvSpPr>
          <p:spPr>
            <a:xfrm>
              <a:off x="2894968" y="1475616"/>
              <a:ext cx="11430" cy="11430"/>
            </a:xfrm>
            <a:custGeom>
              <a:avLst/>
              <a:gdLst/>
              <a:ahLst/>
              <a:cxnLst/>
              <a:rect l="l" t="t" r="r" b="b"/>
              <a:pathLst>
                <a:path w="11430" h="11430" extrusionOk="0">
                  <a:moveTo>
                    <a:pt x="6958" y="0"/>
                  </a:moveTo>
                  <a:lnTo>
                    <a:pt x="4041" y="0"/>
                  </a:lnTo>
                  <a:lnTo>
                    <a:pt x="2642" y="579"/>
                  </a:lnTo>
                  <a:lnTo>
                    <a:pt x="579" y="2642"/>
                  </a:lnTo>
                  <a:lnTo>
                    <a:pt x="0" y="4041"/>
                  </a:lnTo>
                  <a:lnTo>
                    <a:pt x="0" y="6958"/>
                  </a:lnTo>
                  <a:lnTo>
                    <a:pt x="579" y="8357"/>
                  </a:lnTo>
                  <a:lnTo>
                    <a:pt x="2642" y="10420"/>
                  </a:lnTo>
                  <a:lnTo>
                    <a:pt x="4041" y="10999"/>
                  </a:lnTo>
                  <a:lnTo>
                    <a:pt x="6958" y="10999"/>
                  </a:lnTo>
                  <a:lnTo>
                    <a:pt x="8357" y="10420"/>
                  </a:lnTo>
                  <a:lnTo>
                    <a:pt x="10420" y="8357"/>
                  </a:lnTo>
                  <a:lnTo>
                    <a:pt x="10999" y="6958"/>
                  </a:lnTo>
                  <a:lnTo>
                    <a:pt x="10999" y="4041"/>
                  </a:lnTo>
                  <a:lnTo>
                    <a:pt x="10420" y="2642"/>
                  </a:lnTo>
                  <a:lnTo>
                    <a:pt x="8357" y="579"/>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229" name="Google Shape;1229;p27"/>
            <p:cNvSpPr/>
            <p:nvPr/>
          </p:nvSpPr>
          <p:spPr>
            <a:xfrm>
              <a:off x="2894968" y="1475616"/>
              <a:ext cx="11430" cy="11430"/>
            </a:xfrm>
            <a:custGeom>
              <a:avLst/>
              <a:gdLst/>
              <a:ahLst/>
              <a:cxnLst/>
              <a:rect l="l" t="t" r="r" b="b"/>
              <a:pathLst>
                <a:path w="11430" h="11430" extrusionOk="0">
                  <a:moveTo>
                    <a:pt x="5499" y="10999"/>
                  </a:moveTo>
                  <a:lnTo>
                    <a:pt x="6958" y="10999"/>
                  </a:lnTo>
                  <a:lnTo>
                    <a:pt x="8357" y="10420"/>
                  </a:lnTo>
                  <a:lnTo>
                    <a:pt x="9388" y="9388"/>
                  </a:lnTo>
                  <a:lnTo>
                    <a:pt x="10420" y="8357"/>
                  </a:lnTo>
                  <a:lnTo>
                    <a:pt x="10999" y="6958"/>
                  </a:lnTo>
                  <a:lnTo>
                    <a:pt x="10999" y="5499"/>
                  </a:lnTo>
                  <a:lnTo>
                    <a:pt x="10999" y="4041"/>
                  </a:lnTo>
                  <a:lnTo>
                    <a:pt x="10420" y="2642"/>
                  </a:lnTo>
                  <a:lnTo>
                    <a:pt x="9388" y="1610"/>
                  </a:lnTo>
                  <a:lnTo>
                    <a:pt x="8357" y="579"/>
                  </a:lnTo>
                  <a:lnTo>
                    <a:pt x="6958" y="0"/>
                  </a:lnTo>
                  <a:lnTo>
                    <a:pt x="5499" y="0"/>
                  </a:lnTo>
                  <a:lnTo>
                    <a:pt x="4041" y="0"/>
                  </a:lnTo>
                  <a:lnTo>
                    <a:pt x="2642" y="579"/>
                  </a:lnTo>
                  <a:lnTo>
                    <a:pt x="1610" y="1610"/>
                  </a:lnTo>
                  <a:lnTo>
                    <a:pt x="579" y="2642"/>
                  </a:lnTo>
                  <a:lnTo>
                    <a:pt x="0" y="4041"/>
                  </a:lnTo>
                  <a:lnTo>
                    <a:pt x="0" y="5499"/>
                  </a:lnTo>
                  <a:lnTo>
                    <a:pt x="0" y="6958"/>
                  </a:lnTo>
                  <a:lnTo>
                    <a:pt x="579" y="8357"/>
                  </a:lnTo>
                  <a:lnTo>
                    <a:pt x="1610" y="9388"/>
                  </a:lnTo>
                  <a:lnTo>
                    <a:pt x="2642" y="10420"/>
                  </a:lnTo>
                  <a:lnTo>
                    <a:pt x="4041" y="10999"/>
                  </a:lnTo>
                  <a:lnTo>
                    <a:pt x="5499" y="10999"/>
                  </a:lnTo>
                  <a:close/>
                </a:path>
              </a:pathLst>
            </a:custGeom>
            <a:noFill/>
            <a:ln w="127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230" name="Google Shape;1230;p27"/>
            <p:cNvSpPr/>
            <p:nvPr/>
          </p:nvSpPr>
          <p:spPr>
            <a:xfrm>
              <a:off x="3384712" y="927411"/>
              <a:ext cx="11430" cy="11430"/>
            </a:xfrm>
            <a:custGeom>
              <a:avLst/>
              <a:gdLst/>
              <a:ahLst/>
              <a:cxnLst/>
              <a:rect l="l" t="t" r="r" b="b"/>
              <a:pathLst>
                <a:path w="11429" h="11430" extrusionOk="0">
                  <a:moveTo>
                    <a:pt x="6958" y="0"/>
                  </a:moveTo>
                  <a:lnTo>
                    <a:pt x="4041" y="0"/>
                  </a:lnTo>
                  <a:lnTo>
                    <a:pt x="2642" y="579"/>
                  </a:lnTo>
                  <a:lnTo>
                    <a:pt x="579" y="2642"/>
                  </a:lnTo>
                  <a:lnTo>
                    <a:pt x="0" y="4041"/>
                  </a:lnTo>
                  <a:lnTo>
                    <a:pt x="0" y="6958"/>
                  </a:lnTo>
                  <a:lnTo>
                    <a:pt x="579" y="8357"/>
                  </a:lnTo>
                  <a:lnTo>
                    <a:pt x="2642" y="10420"/>
                  </a:lnTo>
                  <a:lnTo>
                    <a:pt x="4041" y="10999"/>
                  </a:lnTo>
                  <a:lnTo>
                    <a:pt x="6958" y="10999"/>
                  </a:lnTo>
                  <a:lnTo>
                    <a:pt x="8357" y="10420"/>
                  </a:lnTo>
                  <a:lnTo>
                    <a:pt x="10420" y="8357"/>
                  </a:lnTo>
                  <a:lnTo>
                    <a:pt x="10999" y="6958"/>
                  </a:lnTo>
                  <a:lnTo>
                    <a:pt x="10999" y="4041"/>
                  </a:lnTo>
                  <a:lnTo>
                    <a:pt x="10420" y="2642"/>
                  </a:lnTo>
                  <a:lnTo>
                    <a:pt x="8357" y="579"/>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231" name="Google Shape;1231;p27"/>
            <p:cNvSpPr/>
            <p:nvPr/>
          </p:nvSpPr>
          <p:spPr>
            <a:xfrm>
              <a:off x="3384712" y="927411"/>
              <a:ext cx="11430" cy="11430"/>
            </a:xfrm>
            <a:custGeom>
              <a:avLst/>
              <a:gdLst/>
              <a:ahLst/>
              <a:cxnLst/>
              <a:rect l="l" t="t" r="r" b="b"/>
              <a:pathLst>
                <a:path w="11429" h="11430" extrusionOk="0">
                  <a:moveTo>
                    <a:pt x="5499" y="10999"/>
                  </a:moveTo>
                  <a:lnTo>
                    <a:pt x="6958" y="10999"/>
                  </a:lnTo>
                  <a:lnTo>
                    <a:pt x="8357" y="10420"/>
                  </a:lnTo>
                  <a:lnTo>
                    <a:pt x="9388" y="9388"/>
                  </a:lnTo>
                  <a:lnTo>
                    <a:pt x="10420" y="8357"/>
                  </a:lnTo>
                  <a:lnTo>
                    <a:pt x="10999" y="6958"/>
                  </a:lnTo>
                  <a:lnTo>
                    <a:pt x="10999" y="5499"/>
                  </a:lnTo>
                  <a:lnTo>
                    <a:pt x="10999" y="4041"/>
                  </a:lnTo>
                  <a:lnTo>
                    <a:pt x="10420" y="2642"/>
                  </a:lnTo>
                  <a:lnTo>
                    <a:pt x="9388" y="1610"/>
                  </a:lnTo>
                  <a:lnTo>
                    <a:pt x="8357" y="579"/>
                  </a:lnTo>
                  <a:lnTo>
                    <a:pt x="6958" y="0"/>
                  </a:lnTo>
                  <a:lnTo>
                    <a:pt x="5499" y="0"/>
                  </a:lnTo>
                  <a:lnTo>
                    <a:pt x="4041" y="0"/>
                  </a:lnTo>
                  <a:lnTo>
                    <a:pt x="2642" y="579"/>
                  </a:lnTo>
                  <a:lnTo>
                    <a:pt x="1610" y="1610"/>
                  </a:lnTo>
                  <a:lnTo>
                    <a:pt x="579" y="2642"/>
                  </a:lnTo>
                  <a:lnTo>
                    <a:pt x="0" y="4041"/>
                  </a:lnTo>
                  <a:lnTo>
                    <a:pt x="0" y="5499"/>
                  </a:lnTo>
                  <a:lnTo>
                    <a:pt x="0" y="6958"/>
                  </a:lnTo>
                  <a:lnTo>
                    <a:pt x="579" y="8357"/>
                  </a:lnTo>
                  <a:lnTo>
                    <a:pt x="1610" y="9388"/>
                  </a:lnTo>
                  <a:lnTo>
                    <a:pt x="2642" y="10420"/>
                  </a:lnTo>
                  <a:lnTo>
                    <a:pt x="4041" y="10999"/>
                  </a:lnTo>
                  <a:lnTo>
                    <a:pt x="5499" y="10999"/>
                  </a:lnTo>
                  <a:close/>
                </a:path>
              </a:pathLst>
            </a:custGeom>
            <a:noFill/>
            <a:ln w="127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232" name="Google Shape;1232;p27"/>
            <p:cNvSpPr/>
            <p:nvPr/>
          </p:nvSpPr>
          <p:spPr>
            <a:xfrm>
              <a:off x="2969830" y="896222"/>
              <a:ext cx="11430" cy="11430"/>
            </a:xfrm>
            <a:custGeom>
              <a:avLst/>
              <a:gdLst/>
              <a:ahLst/>
              <a:cxnLst/>
              <a:rect l="l" t="t" r="r" b="b"/>
              <a:pathLst>
                <a:path w="11430" h="11430" extrusionOk="0">
                  <a:moveTo>
                    <a:pt x="6958" y="0"/>
                  </a:moveTo>
                  <a:lnTo>
                    <a:pt x="4041" y="0"/>
                  </a:lnTo>
                  <a:lnTo>
                    <a:pt x="2642" y="579"/>
                  </a:lnTo>
                  <a:lnTo>
                    <a:pt x="579" y="2642"/>
                  </a:lnTo>
                  <a:lnTo>
                    <a:pt x="0" y="4041"/>
                  </a:lnTo>
                  <a:lnTo>
                    <a:pt x="0" y="6958"/>
                  </a:lnTo>
                  <a:lnTo>
                    <a:pt x="579" y="8357"/>
                  </a:lnTo>
                  <a:lnTo>
                    <a:pt x="2642" y="10420"/>
                  </a:lnTo>
                  <a:lnTo>
                    <a:pt x="4041" y="10999"/>
                  </a:lnTo>
                  <a:lnTo>
                    <a:pt x="6958" y="10999"/>
                  </a:lnTo>
                  <a:lnTo>
                    <a:pt x="8357" y="10420"/>
                  </a:lnTo>
                  <a:lnTo>
                    <a:pt x="10420" y="8357"/>
                  </a:lnTo>
                  <a:lnTo>
                    <a:pt x="10999" y="6958"/>
                  </a:lnTo>
                  <a:lnTo>
                    <a:pt x="10999" y="4041"/>
                  </a:lnTo>
                  <a:lnTo>
                    <a:pt x="10420" y="2642"/>
                  </a:lnTo>
                  <a:lnTo>
                    <a:pt x="8357" y="579"/>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233" name="Google Shape;1233;p27"/>
            <p:cNvSpPr/>
            <p:nvPr/>
          </p:nvSpPr>
          <p:spPr>
            <a:xfrm>
              <a:off x="2969830" y="896222"/>
              <a:ext cx="11430" cy="11430"/>
            </a:xfrm>
            <a:custGeom>
              <a:avLst/>
              <a:gdLst/>
              <a:ahLst/>
              <a:cxnLst/>
              <a:rect l="l" t="t" r="r" b="b"/>
              <a:pathLst>
                <a:path w="11430" h="11430" extrusionOk="0">
                  <a:moveTo>
                    <a:pt x="5499" y="10999"/>
                  </a:moveTo>
                  <a:lnTo>
                    <a:pt x="6958" y="10999"/>
                  </a:lnTo>
                  <a:lnTo>
                    <a:pt x="8357" y="10420"/>
                  </a:lnTo>
                  <a:lnTo>
                    <a:pt x="9388" y="9388"/>
                  </a:lnTo>
                  <a:lnTo>
                    <a:pt x="10420" y="8357"/>
                  </a:lnTo>
                  <a:lnTo>
                    <a:pt x="10999" y="6958"/>
                  </a:lnTo>
                  <a:lnTo>
                    <a:pt x="10999" y="5499"/>
                  </a:lnTo>
                  <a:lnTo>
                    <a:pt x="10999" y="4041"/>
                  </a:lnTo>
                  <a:lnTo>
                    <a:pt x="10420" y="2642"/>
                  </a:lnTo>
                  <a:lnTo>
                    <a:pt x="9388" y="1610"/>
                  </a:lnTo>
                  <a:lnTo>
                    <a:pt x="8357" y="579"/>
                  </a:lnTo>
                  <a:lnTo>
                    <a:pt x="6958" y="0"/>
                  </a:lnTo>
                  <a:lnTo>
                    <a:pt x="5499" y="0"/>
                  </a:lnTo>
                  <a:lnTo>
                    <a:pt x="4041" y="0"/>
                  </a:lnTo>
                  <a:lnTo>
                    <a:pt x="2642" y="579"/>
                  </a:lnTo>
                  <a:lnTo>
                    <a:pt x="1610" y="1610"/>
                  </a:lnTo>
                  <a:lnTo>
                    <a:pt x="579" y="2642"/>
                  </a:lnTo>
                  <a:lnTo>
                    <a:pt x="0" y="4041"/>
                  </a:lnTo>
                  <a:lnTo>
                    <a:pt x="0" y="5499"/>
                  </a:lnTo>
                  <a:lnTo>
                    <a:pt x="0" y="6958"/>
                  </a:lnTo>
                  <a:lnTo>
                    <a:pt x="579" y="8357"/>
                  </a:lnTo>
                  <a:lnTo>
                    <a:pt x="1610" y="9388"/>
                  </a:lnTo>
                  <a:lnTo>
                    <a:pt x="2642" y="10420"/>
                  </a:lnTo>
                  <a:lnTo>
                    <a:pt x="4041" y="10999"/>
                  </a:lnTo>
                  <a:lnTo>
                    <a:pt x="5499" y="10999"/>
                  </a:lnTo>
                  <a:close/>
                </a:path>
              </a:pathLst>
            </a:custGeom>
            <a:noFill/>
            <a:ln w="127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234" name="Google Shape;1234;p27"/>
            <p:cNvSpPr/>
            <p:nvPr/>
          </p:nvSpPr>
          <p:spPr>
            <a:xfrm>
              <a:off x="3062006" y="791352"/>
              <a:ext cx="11430" cy="11430"/>
            </a:xfrm>
            <a:custGeom>
              <a:avLst/>
              <a:gdLst/>
              <a:ahLst/>
              <a:cxnLst/>
              <a:rect l="l" t="t" r="r" b="b"/>
              <a:pathLst>
                <a:path w="11430" h="11429" extrusionOk="0">
                  <a:moveTo>
                    <a:pt x="6958" y="0"/>
                  </a:moveTo>
                  <a:lnTo>
                    <a:pt x="4041" y="0"/>
                  </a:lnTo>
                  <a:lnTo>
                    <a:pt x="2642" y="579"/>
                  </a:lnTo>
                  <a:lnTo>
                    <a:pt x="579" y="2642"/>
                  </a:lnTo>
                  <a:lnTo>
                    <a:pt x="0" y="4041"/>
                  </a:lnTo>
                  <a:lnTo>
                    <a:pt x="0" y="6958"/>
                  </a:lnTo>
                  <a:lnTo>
                    <a:pt x="579" y="8357"/>
                  </a:lnTo>
                  <a:lnTo>
                    <a:pt x="2642" y="10420"/>
                  </a:lnTo>
                  <a:lnTo>
                    <a:pt x="4041" y="10999"/>
                  </a:lnTo>
                  <a:lnTo>
                    <a:pt x="6958" y="10999"/>
                  </a:lnTo>
                  <a:lnTo>
                    <a:pt x="8357" y="10420"/>
                  </a:lnTo>
                  <a:lnTo>
                    <a:pt x="10420" y="8357"/>
                  </a:lnTo>
                  <a:lnTo>
                    <a:pt x="10999" y="6958"/>
                  </a:lnTo>
                  <a:lnTo>
                    <a:pt x="10999" y="4041"/>
                  </a:lnTo>
                  <a:lnTo>
                    <a:pt x="10420" y="2642"/>
                  </a:lnTo>
                  <a:lnTo>
                    <a:pt x="8357" y="579"/>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235" name="Google Shape;1235;p27"/>
            <p:cNvSpPr/>
            <p:nvPr/>
          </p:nvSpPr>
          <p:spPr>
            <a:xfrm>
              <a:off x="3062006" y="791352"/>
              <a:ext cx="11430" cy="11430"/>
            </a:xfrm>
            <a:custGeom>
              <a:avLst/>
              <a:gdLst/>
              <a:ahLst/>
              <a:cxnLst/>
              <a:rect l="l" t="t" r="r" b="b"/>
              <a:pathLst>
                <a:path w="11430" h="11429" extrusionOk="0">
                  <a:moveTo>
                    <a:pt x="5499" y="10999"/>
                  </a:moveTo>
                  <a:lnTo>
                    <a:pt x="6958" y="10999"/>
                  </a:lnTo>
                  <a:lnTo>
                    <a:pt x="8357" y="10420"/>
                  </a:lnTo>
                  <a:lnTo>
                    <a:pt x="9388" y="9388"/>
                  </a:lnTo>
                  <a:lnTo>
                    <a:pt x="10420" y="8357"/>
                  </a:lnTo>
                  <a:lnTo>
                    <a:pt x="10999" y="6958"/>
                  </a:lnTo>
                  <a:lnTo>
                    <a:pt x="10999" y="5499"/>
                  </a:lnTo>
                  <a:lnTo>
                    <a:pt x="10999" y="4041"/>
                  </a:lnTo>
                  <a:lnTo>
                    <a:pt x="10420" y="2642"/>
                  </a:lnTo>
                  <a:lnTo>
                    <a:pt x="9388" y="1610"/>
                  </a:lnTo>
                  <a:lnTo>
                    <a:pt x="8357" y="579"/>
                  </a:lnTo>
                  <a:lnTo>
                    <a:pt x="6958" y="0"/>
                  </a:lnTo>
                  <a:lnTo>
                    <a:pt x="5499" y="0"/>
                  </a:lnTo>
                  <a:lnTo>
                    <a:pt x="4041" y="0"/>
                  </a:lnTo>
                  <a:lnTo>
                    <a:pt x="2642" y="579"/>
                  </a:lnTo>
                  <a:lnTo>
                    <a:pt x="1610" y="1610"/>
                  </a:lnTo>
                  <a:lnTo>
                    <a:pt x="579" y="2642"/>
                  </a:lnTo>
                  <a:lnTo>
                    <a:pt x="0" y="4041"/>
                  </a:lnTo>
                  <a:lnTo>
                    <a:pt x="0" y="5499"/>
                  </a:lnTo>
                  <a:lnTo>
                    <a:pt x="0" y="6958"/>
                  </a:lnTo>
                  <a:lnTo>
                    <a:pt x="579" y="8357"/>
                  </a:lnTo>
                  <a:lnTo>
                    <a:pt x="1610" y="9388"/>
                  </a:lnTo>
                  <a:lnTo>
                    <a:pt x="2642" y="10420"/>
                  </a:lnTo>
                  <a:lnTo>
                    <a:pt x="4041" y="10999"/>
                  </a:lnTo>
                  <a:lnTo>
                    <a:pt x="5499" y="10999"/>
                  </a:lnTo>
                  <a:close/>
                </a:path>
              </a:pathLst>
            </a:custGeom>
            <a:noFill/>
            <a:ln w="127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236" name="Google Shape;1236;p27"/>
            <p:cNvSpPr/>
            <p:nvPr/>
          </p:nvSpPr>
          <p:spPr>
            <a:xfrm>
              <a:off x="3444377" y="919031"/>
              <a:ext cx="11430" cy="11430"/>
            </a:xfrm>
            <a:custGeom>
              <a:avLst/>
              <a:gdLst/>
              <a:ahLst/>
              <a:cxnLst/>
              <a:rect l="l" t="t" r="r" b="b"/>
              <a:pathLst>
                <a:path w="11429" h="11430" extrusionOk="0">
                  <a:moveTo>
                    <a:pt x="6958" y="0"/>
                  </a:moveTo>
                  <a:lnTo>
                    <a:pt x="4041" y="0"/>
                  </a:lnTo>
                  <a:lnTo>
                    <a:pt x="2642" y="579"/>
                  </a:lnTo>
                  <a:lnTo>
                    <a:pt x="579" y="2642"/>
                  </a:lnTo>
                  <a:lnTo>
                    <a:pt x="0" y="4041"/>
                  </a:lnTo>
                  <a:lnTo>
                    <a:pt x="0" y="6958"/>
                  </a:lnTo>
                  <a:lnTo>
                    <a:pt x="579" y="8357"/>
                  </a:lnTo>
                  <a:lnTo>
                    <a:pt x="2642" y="10420"/>
                  </a:lnTo>
                  <a:lnTo>
                    <a:pt x="4041" y="10999"/>
                  </a:lnTo>
                  <a:lnTo>
                    <a:pt x="6958" y="10999"/>
                  </a:lnTo>
                  <a:lnTo>
                    <a:pt x="8357" y="10420"/>
                  </a:lnTo>
                  <a:lnTo>
                    <a:pt x="10420" y="8357"/>
                  </a:lnTo>
                  <a:lnTo>
                    <a:pt x="10999" y="6958"/>
                  </a:lnTo>
                  <a:lnTo>
                    <a:pt x="10999" y="4041"/>
                  </a:lnTo>
                  <a:lnTo>
                    <a:pt x="10420" y="2642"/>
                  </a:lnTo>
                  <a:lnTo>
                    <a:pt x="8357" y="579"/>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237" name="Google Shape;1237;p27"/>
            <p:cNvSpPr/>
            <p:nvPr/>
          </p:nvSpPr>
          <p:spPr>
            <a:xfrm>
              <a:off x="3444377" y="919031"/>
              <a:ext cx="11430" cy="11430"/>
            </a:xfrm>
            <a:custGeom>
              <a:avLst/>
              <a:gdLst/>
              <a:ahLst/>
              <a:cxnLst/>
              <a:rect l="l" t="t" r="r" b="b"/>
              <a:pathLst>
                <a:path w="11429" h="11430" extrusionOk="0">
                  <a:moveTo>
                    <a:pt x="5499" y="10999"/>
                  </a:moveTo>
                  <a:lnTo>
                    <a:pt x="6958" y="10999"/>
                  </a:lnTo>
                  <a:lnTo>
                    <a:pt x="8357" y="10420"/>
                  </a:lnTo>
                  <a:lnTo>
                    <a:pt x="9388" y="9388"/>
                  </a:lnTo>
                  <a:lnTo>
                    <a:pt x="10420" y="8357"/>
                  </a:lnTo>
                  <a:lnTo>
                    <a:pt x="10999" y="6958"/>
                  </a:lnTo>
                  <a:lnTo>
                    <a:pt x="10999" y="5499"/>
                  </a:lnTo>
                  <a:lnTo>
                    <a:pt x="10999" y="4041"/>
                  </a:lnTo>
                  <a:lnTo>
                    <a:pt x="10420" y="2642"/>
                  </a:lnTo>
                  <a:lnTo>
                    <a:pt x="9388" y="1610"/>
                  </a:lnTo>
                  <a:lnTo>
                    <a:pt x="8357" y="579"/>
                  </a:lnTo>
                  <a:lnTo>
                    <a:pt x="6958" y="0"/>
                  </a:lnTo>
                  <a:lnTo>
                    <a:pt x="5499" y="0"/>
                  </a:lnTo>
                  <a:lnTo>
                    <a:pt x="4041" y="0"/>
                  </a:lnTo>
                  <a:lnTo>
                    <a:pt x="2642" y="579"/>
                  </a:lnTo>
                  <a:lnTo>
                    <a:pt x="1610" y="1610"/>
                  </a:lnTo>
                  <a:lnTo>
                    <a:pt x="579" y="2642"/>
                  </a:lnTo>
                  <a:lnTo>
                    <a:pt x="0" y="4041"/>
                  </a:lnTo>
                  <a:lnTo>
                    <a:pt x="0" y="5499"/>
                  </a:lnTo>
                  <a:lnTo>
                    <a:pt x="0" y="6958"/>
                  </a:lnTo>
                  <a:lnTo>
                    <a:pt x="579" y="8357"/>
                  </a:lnTo>
                  <a:lnTo>
                    <a:pt x="1610" y="9388"/>
                  </a:lnTo>
                  <a:lnTo>
                    <a:pt x="2642" y="10420"/>
                  </a:lnTo>
                  <a:lnTo>
                    <a:pt x="4041" y="10999"/>
                  </a:lnTo>
                  <a:lnTo>
                    <a:pt x="5499" y="10999"/>
                  </a:lnTo>
                  <a:close/>
                </a:path>
              </a:pathLst>
            </a:custGeom>
            <a:noFill/>
            <a:ln w="127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238" name="Google Shape;1238;p27"/>
            <p:cNvSpPr/>
            <p:nvPr/>
          </p:nvSpPr>
          <p:spPr>
            <a:xfrm>
              <a:off x="3110223" y="886792"/>
              <a:ext cx="11430" cy="11430"/>
            </a:xfrm>
            <a:custGeom>
              <a:avLst/>
              <a:gdLst/>
              <a:ahLst/>
              <a:cxnLst/>
              <a:rect l="l" t="t" r="r" b="b"/>
              <a:pathLst>
                <a:path w="11430" h="11430" extrusionOk="0">
                  <a:moveTo>
                    <a:pt x="6958" y="0"/>
                  </a:moveTo>
                  <a:lnTo>
                    <a:pt x="4041" y="0"/>
                  </a:lnTo>
                  <a:lnTo>
                    <a:pt x="2642" y="579"/>
                  </a:lnTo>
                  <a:lnTo>
                    <a:pt x="579" y="2642"/>
                  </a:lnTo>
                  <a:lnTo>
                    <a:pt x="0" y="4041"/>
                  </a:lnTo>
                  <a:lnTo>
                    <a:pt x="0" y="6958"/>
                  </a:lnTo>
                  <a:lnTo>
                    <a:pt x="579" y="8357"/>
                  </a:lnTo>
                  <a:lnTo>
                    <a:pt x="2642" y="10420"/>
                  </a:lnTo>
                  <a:lnTo>
                    <a:pt x="4041" y="10999"/>
                  </a:lnTo>
                  <a:lnTo>
                    <a:pt x="6958" y="10999"/>
                  </a:lnTo>
                  <a:lnTo>
                    <a:pt x="8357" y="10420"/>
                  </a:lnTo>
                  <a:lnTo>
                    <a:pt x="10420" y="8357"/>
                  </a:lnTo>
                  <a:lnTo>
                    <a:pt x="10999" y="6958"/>
                  </a:lnTo>
                  <a:lnTo>
                    <a:pt x="10999" y="4041"/>
                  </a:lnTo>
                  <a:lnTo>
                    <a:pt x="10420" y="2642"/>
                  </a:lnTo>
                  <a:lnTo>
                    <a:pt x="8357" y="579"/>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239" name="Google Shape;1239;p27"/>
            <p:cNvSpPr/>
            <p:nvPr/>
          </p:nvSpPr>
          <p:spPr>
            <a:xfrm>
              <a:off x="3110223" y="886792"/>
              <a:ext cx="11430" cy="11430"/>
            </a:xfrm>
            <a:custGeom>
              <a:avLst/>
              <a:gdLst/>
              <a:ahLst/>
              <a:cxnLst/>
              <a:rect l="l" t="t" r="r" b="b"/>
              <a:pathLst>
                <a:path w="11430" h="11430" extrusionOk="0">
                  <a:moveTo>
                    <a:pt x="5499" y="10999"/>
                  </a:moveTo>
                  <a:lnTo>
                    <a:pt x="6958" y="10999"/>
                  </a:lnTo>
                  <a:lnTo>
                    <a:pt x="8357" y="10420"/>
                  </a:lnTo>
                  <a:lnTo>
                    <a:pt x="9388" y="9388"/>
                  </a:lnTo>
                  <a:lnTo>
                    <a:pt x="10420" y="8357"/>
                  </a:lnTo>
                  <a:lnTo>
                    <a:pt x="10999" y="6958"/>
                  </a:lnTo>
                  <a:lnTo>
                    <a:pt x="10999" y="5499"/>
                  </a:lnTo>
                  <a:lnTo>
                    <a:pt x="10999" y="4041"/>
                  </a:lnTo>
                  <a:lnTo>
                    <a:pt x="10420" y="2642"/>
                  </a:lnTo>
                  <a:lnTo>
                    <a:pt x="9388" y="1610"/>
                  </a:lnTo>
                  <a:lnTo>
                    <a:pt x="8357" y="579"/>
                  </a:lnTo>
                  <a:lnTo>
                    <a:pt x="6958" y="0"/>
                  </a:lnTo>
                  <a:lnTo>
                    <a:pt x="5499" y="0"/>
                  </a:lnTo>
                  <a:lnTo>
                    <a:pt x="4041" y="0"/>
                  </a:lnTo>
                  <a:lnTo>
                    <a:pt x="2642" y="579"/>
                  </a:lnTo>
                  <a:lnTo>
                    <a:pt x="1610" y="1610"/>
                  </a:lnTo>
                  <a:lnTo>
                    <a:pt x="579" y="2642"/>
                  </a:lnTo>
                  <a:lnTo>
                    <a:pt x="0" y="4041"/>
                  </a:lnTo>
                  <a:lnTo>
                    <a:pt x="0" y="5499"/>
                  </a:lnTo>
                  <a:lnTo>
                    <a:pt x="0" y="6958"/>
                  </a:lnTo>
                  <a:lnTo>
                    <a:pt x="579" y="8357"/>
                  </a:lnTo>
                  <a:lnTo>
                    <a:pt x="1610" y="9388"/>
                  </a:lnTo>
                  <a:lnTo>
                    <a:pt x="2642" y="10420"/>
                  </a:lnTo>
                  <a:lnTo>
                    <a:pt x="4041" y="10999"/>
                  </a:lnTo>
                  <a:lnTo>
                    <a:pt x="5499" y="10999"/>
                  </a:lnTo>
                  <a:close/>
                </a:path>
              </a:pathLst>
            </a:custGeom>
            <a:noFill/>
            <a:ln w="127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240" name="Google Shape;1240;p27"/>
            <p:cNvSpPr/>
            <p:nvPr/>
          </p:nvSpPr>
          <p:spPr>
            <a:xfrm>
              <a:off x="4057553" y="1314882"/>
              <a:ext cx="11430" cy="11430"/>
            </a:xfrm>
            <a:custGeom>
              <a:avLst/>
              <a:gdLst/>
              <a:ahLst/>
              <a:cxnLst/>
              <a:rect l="l" t="t" r="r" b="b"/>
              <a:pathLst>
                <a:path w="11429" h="11430" extrusionOk="0">
                  <a:moveTo>
                    <a:pt x="6958" y="0"/>
                  </a:moveTo>
                  <a:lnTo>
                    <a:pt x="4041" y="0"/>
                  </a:lnTo>
                  <a:lnTo>
                    <a:pt x="2642" y="579"/>
                  </a:lnTo>
                  <a:lnTo>
                    <a:pt x="579" y="2642"/>
                  </a:lnTo>
                  <a:lnTo>
                    <a:pt x="0" y="4041"/>
                  </a:lnTo>
                  <a:lnTo>
                    <a:pt x="0" y="6958"/>
                  </a:lnTo>
                  <a:lnTo>
                    <a:pt x="579" y="8357"/>
                  </a:lnTo>
                  <a:lnTo>
                    <a:pt x="2642" y="10420"/>
                  </a:lnTo>
                  <a:lnTo>
                    <a:pt x="4041" y="10999"/>
                  </a:lnTo>
                  <a:lnTo>
                    <a:pt x="6958" y="10999"/>
                  </a:lnTo>
                  <a:lnTo>
                    <a:pt x="8357" y="10420"/>
                  </a:lnTo>
                  <a:lnTo>
                    <a:pt x="10420" y="8357"/>
                  </a:lnTo>
                  <a:lnTo>
                    <a:pt x="10999" y="6958"/>
                  </a:lnTo>
                  <a:lnTo>
                    <a:pt x="10999" y="4041"/>
                  </a:lnTo>
                  <a:lnTo>
                    <a:pt x="10420" y="2642"/>
                  </a:lnTo>
                  <a:lnTo>
                    <a:pt x="8357" y="579"/>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241" name="Google Shape;1241;p27"/>
            <p:cNvSpPr/>
            <p:nvPr/>
          </p:nvSpPr>
          <p:spPr>
            <a:xfrm>
              <a:off x="4057553" y="1314882"/>
              <a:ext cx="11430" cy="11430"/>
            </a:xfrm>
            <a:custGeom>
              <a:avLst/>
              <a:gdLst/>
              <a:ahLst/>
              <a:cxnLst/>
              <a:rect l="l" t="t" r="r" b="b"/>
              <a:pathLst>
                <a:path w="11429" h="11430" extrusionOk="0">
                  <a:moveTo>
                    <a:pt x="5499" y="10999"/>
                  </a:moveTo>
                  <a:lnTo>
                    <a:pt x="6958" y="10999"/>
                  </a:lnTo>
                  <a:lnTo>
                    <a:pt x="8357" y="10420"/>
                  </a:lnTo>
                  <a:lnTo>
                    <a:pt x="9388" y="9388"/>
                  </a:lnTo>
                  <a:lnTo>
                    <a:pt x="10420" y="8357"/>
                  </a:lnTo>
                  <a:lnTo>
                    <a:pt x="10999" y="6958"/>
                  </a:lnTo>
                  <a:lnTo>
                    <a:pt x="10999" y="5499"/>
                  </a:lnTo>
                  <a:lnTo>
                    <a:pt x="10999" y="4041"/>
                  </a:lnTo>
                  <a:lnTo>
                    <a:pt x="10420" y="2642"/>
                  </a:lnTo>
                  <a:lnTo>
                    <a:pt x="9388" y="1610"/>
                  </a:lnTo>
                  <a:lnTo>
                    <a:pt x="8357" y="579"/>
                  </a:lnTo>
                  <a:lnTo>
                    <a:pt x="6958" y="0"/>
                  </a:lnTo>
                  <a:lnTo>
                    <a:pt x="5499" y="0"/>
                  </a:lnTo>
                  <a:lnTo>
                    <a:pt x="4041" y="0"/>
                  </a:lnTo>
                  <a:lnTo>
                    <a:pt x="2642" y="579"/>
                  </a:lnTo>
                  <a:lnTo>
                    <a:pt x="1610" y="1610"/>
                  </a:lnTo>
                  <a:lnTo>
                    <a:pt x="579" y="2642"/>
                  </a:lnTo>
                  <a:lnTo>
                    <a:pt x="0" y="4041"/>
                  </a:lnTo>
                  <a:lnTo>
                    <a:pt x="0" y="5499"/>
                  </a:lnTo>
                  <a:lnTo>
                    <a:pt x="0" y="6958"/>
                  </a:lnTo>
                  <a:lnTo>
                    <a:pt x="579" y="8357"/>
                  </a:lnTo>
                  <a:lnTo>
                    <a:pt x="1610" y="9388"/>
                  </a:lnTo>
                  <a:lnTo>
                    <a:pt x="2642" y="10420"/>
                  </a:lnTo>
                  <a:lnTo>
                    <a:pt x="4041" y="10999"/>
                  </a:lnTo>
                  <a:lnTo>
                    <a:pt x="5499" y="10999"/>
                  </a:lnTo>
                  <a:close/>
                </a:path>
              </a:pathLst>
            </a:custGeom>
            <a:noFill/>
            <a:ln w="127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242" name="Google Shape;1242;p27"/>
            <p:cNvSpPr/>
            <p:nvPr/>
          </p:nvSpPr>
          <p:spPr>
            <a:xfrm>
              <a:off x="3499995" y="1460192"/>
              <a:ext cx="11430" cy="11430"/>
            </a:xfrm>
            <a:custGeom>
              <a:avLst/>
              <a:gdLst/>
              <a:ahLst/>
              <a:cxnLst/>
              <a:rect l="l" t="t" r="r" b="b"/>
              <a:pathLst>
                <a:path w="11429" h="11430" extrusionOk="0">
                  <a:moveTo>
                    <a:pt x="6958" y="0"/>
                  </a:moveTo>
                  <a:lnTo>
                    <a:pt x="4041" y="0"/>
                  </a:lnTo>
                  <a:lnTo>
                    <a:pt x="2642" y="579"/>
                  </a:lnTo>
                  <a:lnTo>
                    <a:pt x="579" y="2642"/>
                  </a:lnTo>
                  <a:lnTo>
                    <a:pt x="0" y="4041"/>
                  </a:lnTo>
                  <a:lnTo>
                    <a:pt x="0" y="6958"/>
                  </a:lnTo>
                  <a:lnTo>
                    <a:pt x="579" y="8357"/>
                  </a:lnTo>
                  <a:lnTo>
                    <a:pt x="2642" y="10420"/>
                  </a:lnTo>
                  <a:lnTo>
                    <a:pt x="4041" y="10999"/>
                  </a:lnTo>
                  <a:lnTo>
                    <a:pt x="6958" y="10999"/>
                  </a:lnTo>
                  <a:lnTo>
                    <a:pt x="8357" y="10420"/>
                  </a:lnTo>
                  <a:lnTo>
                    <a:pt x="10420" y="8357"/>
                  </a:lnTo>
                  <a:lnTo>
                    <a:pt x="10999" y="6958"/>
                  </a:lnTo>
                  <a:lnTo>
                    <a:pt x="10999" y="4041"/>
                  </a:lnTo>
                  <a:lnTo>
                    <a:pt x="10420" y="2642"/>
                  </a:lnTo>
                  <a:lnTo>
                    <a:pt x="8357" y="579"/>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243" name="Google Shape;1243;p27"/>
            <p:cNvSpPr/>
            <p:nvPr/>
          </p:nvSpPr>
          <p:spPr>
            <a:xfrm>
              <a:off x="3499995" y="1460192"/>
              <a:ext cx="11430" cy="11430"/>
            </a:xfrm>
            <a:custGeom>
              <a:avLst/>
              <a:gdLst/>
              <a:ahLst/>
              <a:cxnLst/>
              <a:rect l="l" t="t" r="r" b="b"/>
              <a:pathLst>
                <a:path w="11429" h="11430" extrusionOk="0">
                  <a:moveTo>
                    <a:pt x="5499" y="10999"/>
                  </a:moveTo>
                  <a:lnTo>
                    <a:pt x="6958" y="10999"/>
                  </a:lnTo>
                  <a:lnTo>
                    <a:pt x="8357" y="10420"/>
                  </a:lnTo>
                  <a:lnTo>
                    <a:pt x="9388" y="9388"/>
                  </a:lnTo>
                  <a:lnTo>
                    <a:pt x="10420" y="8357"/>
                  </a:lnTo>
                  <a:lnTo>
                    <a:pt x="10999" y="6958"/>
                  </a:lnTo>
                  <a:lnTo>
                    <a:pt x="10999" y="5499"/>
                  </a:lnTo>
                  <a:lnTo>
                    <a:pt x="10999" y="4041"/>
                  </a:lnTo>
                  <a:lnTo>
                    <a:pt x="10420" y="2642"/>
                  </a:lnTo>
                  <a:lnTo>
                    <a:pt x="9388" y="1610"/>
                  </a:lnTo>
                  <a:lnTo>
                    <a:pt x="8357" y="579"/>
                  </a:lnTo>
                  <a:lnTo>
                    <a:pt x="6958" y="0"/>
                  </a:lnTo>
                  <a:lnTo>
                    <a:pt x="5499" y="0"/>
                  </a:lnTo>
                  <a:lnTo>
                    <a:pt x="4041" y="0"/>
                  </a:lnTo>
                  <a:lnTo>
                    <a:pt x="2642" y="579"/>
                  </a:lnTo>
                  <a:lnTo>
                    <a:pt x="1610" y="1610"/>
                  </a:lnTo>
                  <a:lnTo>
                    <a:pt x="579" y="2642"/>
                  </a:lnTo>
                  <a:lnTo>
                    <a:pt x="0" y="4041"/>
                  </a:lnTo>
                  <a:lnTo>
                    <a:pt x="0" y="5499"/>
                  </a:lnTo>
                  <a:lnTo>
                    <a:pt x="0" y="6958"/>
                  </a:lnTo>
                  <a:lnTo>
                    <a:pt x="579" y="8357"/>
                  </a:lnTo>
                  <a:lnTo>
                    <a:pt x="1610" y="9388"/>
                  </a:lnTo>
                  <a:lnTo>
                    <a:pt x="2642" y="10420"/>
                  </a:lnTo>
                  <a:lnTo>
                    <a:pt x="4041" y="10999"/>
                  </a:lnTo>
                  <a:lnTo>
                    <a:pt x="5499" y="10999"/>
                  </a:lnTo>
                  <a:close/>
                </a:path>
              </a:pathLst>
            </a:custGeom>
            <a:noFill/>
            <a:ln w="127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244" name="Google Shape;1244;p27"/>
            <p:cNvSpPr/>
            <p:nvPr/>
          </p:nvSpPr>
          <p:spPr>
            <a:xfrm>
              <a:off x="3789045" y="1110746"/>
              <a:ext cx="11430" cy="11430"/>
            </a:xfrm>
            <a:custGeom>
              <a:avLst/>
              <a:gdLst/>
              <a:ahLst/>
              <a:cxnLst/>
              <a:rect l="l" t="t" r="r" b="b"/>
              <a:pathLst>
                <a:path w="11429" h="11430" extrusionOk="0">
                  <a:moveTo>
                    <a:pt x="6958" y="0"/>
                  </a:moveTo>
                  <a:lnTo>
                    <a:pt x="4041" y="0"/>
                  </a:lnTo>
                  <a:lnTo>
                    <a:pt x="2642" y="579"/>
                  </a:lnTo>
                  <a:lnTo>
                    <a:pt x="579" y="2642"/>
                  </a:lnTo>
                  <a:lnTo>
                    <a:pt x="0" y="4041"/>
                  </a:lnTo>
                  <a:lnTo>
                    <a:pt x="0" y="6958"/>
                  </a:lnTo>
                  <a:lnTo>
                    <a:pt x="579" y="8357"/>
                  </a:lnTo>
                  <a:lnTo>
                    <a:pt x="2642" y="10420"/>
                  </a:lnTo>
                  <a:lnTo>
                    <a:pt x="4041" y="10999"/>
                  </a:lnTo>
                  <a:lnTo>
                    <a:pt x="6958" y="10999"/>
                  </a:lnTo>
                  <a:lnTo>
                    <a:pt x="8357" y="10420"/>
                  </a:lnTo>
                  <a:lnTo>
                    <a:pt x="10420" y="8357"/>
                  </a:lnTo>
                  <a:lnTo>
                    <a:pt x="10999" y="6958"/>
                  </a:lnTo>
                  <a:lnTo>
                    <a:pt x="10999" y="4041"/>
                  </a:lnTo>
                  <a:lnTo>
                    <a:pt x="10420" y="2642"/>
                  </a:lnTo>
                  <a:lnTo>
                    <a:pt x="8357" y="579"/>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245" name="Google Shape;1245;p27"/>
            <p:cNvSpPr/>
            <p:nvPr/>
          </p:nvSpPr>
          <p:spPr>
            <a:xfrm>
              <a:off x="3789045" y="1110746"/>
              <a:ext cx="11430" cy="11430"/>
            </a:xfrm>
            <a:custGeom>
              <a:avLst/>
              <a:gdLst/>
              <a:ahLst/>
              <a:cxnLst/>
              <a:rect l="l" t="t" r="r" b="b"/>
              <a:pathLst>
                <a:path w="11429" h="11430" extrusionOk="0">
                  <a:moveTo>
                    <a:pt x="5499" y="10999"/>
                  </a:moveTo>
                  <a:lnTo>
                    <a:pt x="6958" y="10999"/>
                  </a:lnTo>
                  <a:lnTo>
                    <a:pt x="8357" y="10420"/>
                  </a:lnTo>
                  <a:lnTo>
                    <a:pt x="9388" y="9388"/>
                  </a:lnTo>
                  <a:lnTo>
                    <a:pt x="10420" y="8357"/>
                  </a:lnTo>
                  <a:lnTo>
                    <a:pt x="10999" y="6958"/>
                  </a:lnTo>
                  <a:lnTo>
                    <a:pt x="10999" y="5499"/>
                  </a:lnTo>
                  <a:lnTo>
                    <a:pt x="10999" y="4041"/>
                  </a:lnTo>
                  <a:lnTo>
                    <a:pt x="10420" y="2642"/>
                  </a:lnTo>
                  <a:lnTo>
                    <a:pt x="9388" y="1610"/>
                  </a:lnTo>
                  <a:lnTo>
                    <a:pt x="8357" y="579"/>
                  </a:lnTo>
                  <a:lnTo>
                    <a:pt x="6958" y="0"/>
                  </a:lnTo>
                  <a:lnTo>
                    <a:pt x="5499" y="0"/>
                  </a:lnTo>
                  <a:lnTo>
                    <a:pt x="4041" y="0"/>
                  </a:lnTo>
                  <a:lnTo>
                    <a:pt x="2642" y="579"/>
                  </a:lnTo>
                  <a:lnTo>
                    <a:pt x="1610" y="1610"/>
                  </a:lnTo>
                  <a:lnTo>
                    <a:pt x="579" y="2642"/>
                  </a:lnTo>
                  <a:lnTo>
                    <a:pt x="0" y="4041"/>
                  </a:lnTo>
                  <a:lnTo>
                    <a:pt x="0" y="5499"/>
                  </a:lnTo>
                  <a:lnTo>
                    <a:pt x="0" y="6958"/>
                  </a:lnTo>
                  <a:lnTo>
                    <a:pt x="579" y="8357"/>
                  </a:lnTo>
                  <a:lnTo>
                    <a:pt x="1610" y="9388"/>
                  </a:lnTo>
                  <a:lnTo>
                    <a:pt x="2642" y="10420"/>
                  </a:lnTo>
                  <a:lnTo>
                    <a:pt x="4041" y="10999"/>
                  </a:lnTo>
                  <a:lnTo>
                    <a:pt x="5499" y="10999"/>
                  </a:lnTo>
                  <a:close/>
                </a:path>
              </a:pathLst>
            </a:custGeom>
            <a:noFill/>
            <a:ln w="127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246" name="Google Shape;1246;p27"/>
            <p:cNvSpPr/>
            <p:nvPr/>
          </p:nvSpPr>
          <p:spPr>
            <a:xfrm>
              <a:off x="3200998" y="886739"/>
              <a:ext cx="11430" cy="11430"/>
            </a:xfrm>
            <a:custGeom>
              <a:avLst/>
              <a:gdLst/>
              <a:ahLst/>
              <a:cxnLst/>
              <a:rect l="l" t="t" r="r" b="b"/>
              <a:pathLst>
                <a:path w="11430" h="11430" extrusionOk="0">
                  <a:moveTo>
                    <a:pt x="6958" y="0"/>
                  </a:moveTo>
                  <a:lnTo>
                    <a:pt x="4041" y="0"/>
                  </a:lnTo>
                  <a:lnTo>
                    <a:pt x="2642" y="579"/>
                  </a:lnTo>
                  <a:lnTo>
                    <a:pt x="579" y="2642"/>
                  </a:lnTo>
                  <a:lnTo>
                    <a:pt x="0" y="4041"/>
                  </a:lnTo>
                  <a:lnTo>
                    <a:pt x="0" y="6958"/>
                  </a:lnTo>
                  <a:lnTo>
                    <a:pt x="579" y="8357"/>
                  </a:lnTo>
                  <a:lnTo>
                    <a:pt x="2642" y="10420"/>
                  </a:lnTo>
                  <a:lnTo>
                    <a:pt x="4041" y="10999"/>
                  </a:lnTo>
                  <a:lnTo>
                    <a:pt x="6958" y="10999"/>
                  </a:lnTo>
                  <a:lnTo>
                    <a:pt x="8357" y="10420"/>
                  </a:lnTo>
                  <a:lnTo>
                    <a:pt x="10420" y="8357"/>
                  </a:lnTo>
                  <a:lnTo>
                    <a:pt x="10999" y="6958"/>
                  </a:lnTo>
                  <a:lnTo>
                    <a:pt x="10999" y="4041"/>
                  </a:lnTo>
                  <a:lnTo>
                    <a:pt x="10420" y="2642"/>
                  </a:lnTo>
                  <a:lnTo>
                    <a:pt x="8357" y="579"/>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247" name="Google Shape;1247;p27"/>
            <p:cNvSpPr/>
            <p:nvPr/>
          </p:nvSpPr>
          <p:spPr>
            <a:xfrm>
              <a:off x="3200998" y="886739"/>
              <a:ext cx="11430" cy="11430"/>
            </a:xfrm>
            <a:custGeom>
              <a:avLst/>
              <a:gdLst/>
              <a:ahLst/>
              <a:cxnLst/>
              <a:rect l="l" t="t" r="r" b="b"/>
              <a:pathLst>
                <a:path w="11430" h="11430" extrusionOk="0">
                  <a:moveTo>
                    <a:pt x="5499" y="10999"/>
                  </a:moveTo>
                  <a:lnTo>
                    <a:pt x="6958" y="10999"/>
                  </a:lnTo>
                  <a:lnTo>
                    <a:pt x="8357" y="10420"/>
                  </a:lnTo>
                  <a:lnTo>
                    <a:pt x="9388" y="9388"/>
                  </a:lnTo>
                  <a:lnTo>
                    <a:pt x="10420" y="8357"/>
                  </a:lnTo>
                  <a:lnTo>
                    <a:pt x="10999" y="6958"/>
                  </a:lnTo>
                  <a:lnTo>
                    <a:pt x="10999" y="5499"/>
                  </a:lnTo>
                  <a:lnTo>
                    <a:pt x="10999" y="4041"/>
                  </a:lnTo>
                  <a:lnTo>
                    <a:pt x="10420" y="2642"/>
                  </a:lnTo>
                  <a:lnTo>
                    <a:pt x="9388" y="1610"/>
                  </a:lnTo>
                  <a:lnTo>
                    <a:pt x="8357" y="579"/>
                  </a:lnTo>
                  <a:lnTo>
                    <a:pt x="6958" y="0"/>
                  </a:lnTo>
                  <a:lnTo>
                    <a:pt x="5499" y="0"/>
                  </a:lnTo>
                  <a:lnTo>
                    <a:pt x="4041" y="0"/>
                  </a:lnTo>
                  <a:lnTo>
                    <a:pt x="2642" y="579"/>
                  </a:lnTo>
                  <a:lnTo>
                    <a:pt x="1610" y="1610"/>
                  </a:lnTo>
                  <a:lnTo>
                    <a:pt x="579" y="2642"/>
                  </a:lnTo>
                  <a:lnTo>
                    <a:pt x="0" y="4041"/>
                  </a:lnTo>
                  <a:lnTo>
                    <a:pt x="0" y="5499"/>
                  </a:lnTo>
                  <a:lnTo>
                    <a:pt x="0" y="6958"/>
                  </a:lnTo>
                  <a:lnTo>
                    <a:pt x="579" y="8357"/>
                  </a:lnTo>
                  <a:lnTo>
                    <a:pt x="1610" y="9388"/>
                  </a:lnTo>
                  <a:lnTo>
                    <a:pt x="2642" y="10420"/>
                  </a:lnTo>
                  <a:lnTo>
                    <a:pt x="4041" y="10999"/>
                  </a:lnTo>
                  <a:lnTo>
                    <a:pt x="5499" y="10999"/>
                  </a:lnTo>
                  <a:close/>
                </a:path>
              </a:pathLst>
            </a:custGeom>
            <a:noFill/>
            <a:ln w="127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248" name="Google Shape;1248;p27"/>
            <p:cNvSpPr/>
            <p:nvPr/>
          </p:nvSpPr>
          <p:spPr>
            <a:xfrm>
              <a:off x="3510679" y="1387483"/>
              <a:ext cx="11430" cy="11430"/>
            </a:xfrm>
            <a:custGeom>
              <a:avLst/>
              <a:gdLst/>
              <a:ahLst/>
              <a:cxnLst/>
              <a:rect l="l" t="t" r="r" b="b"/>
              <a:pathLst>
                <a:path w="11429" h="11430" extrusionOk="0">
                  <a:moveTo>
                    <a:pt x="6958" y="0"/>
                  </a:moveTo>
                  <a:lnTo>
                    <a:pt x="4041" y="0"/>
                  </a:lnTo>
                  <a:lnTo>
                    <a:pt x="2642" y="579"/>
                  </a:lnTo>
                  <a:lnTo>
                    <a:pt x="579" y="2642"/>
                  </a:lnTo>
                  <a:lnTo>
                    <a:pt x="0" y="4041"/>
                  </a:lnTo>
                  <a:lnTo>
                    <a:pt x="0" y="6958"/>
                  </a:lnTo>
                  <a:lnTo>
                    <a:pt x="579" y="8357"/>
                  </a:lnTo>
                  <a:lnTo>
                    <a:pt x="2642" y="10420"/>
                  </a:lnTo>
                  <a:lnTo>
                    <a:pt x="4041" y="10999"/>
                  </a:lnTo>
                  <a:lnTo>
                    <a:pt x="6958" y="10999"/>
                  </a:lnTo>
                  <a:lnTo>
                    <a:pt x="8357" y="10420"/>
                  </a:lnTo>
                  <a:lnTo>
                    <a:pt x="10420" y="8357"/>
                  </a:lnTo>
                  <a:lnTo>
                    <a:pt x="10999" y="6958"/>
                  </a:lnTo>
                  <a:lnTo>
                    <a:pt x="10999" y="4041"/>
                  </a:lnTo>
                  <a:lnTo>
                    <a:pt x="10420" y="2642"/>
                  </a:lnTo>
                  <a:lnTo>
                    <a:pt x="8357" y="579"/>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249" name="Google Shape;1249;p27"/>
            <p:cNvSpPr/>
            <p:nvPr/>
          </p:nvSpPr>
          <p:spPr>
            <a:xfrm>
              <a:off x="3510679" y="1387483"/>
              <a:ext cx="11430" cy="11430"/>
            </a:xfrm>
            <a:custGeom>
              <a:avLst/>
              <a:gdLst/>
              <a:ahLst/>
              <a:cxnLst/>
              <a:rect l="l" t="t" r="r" b="b"/>
              <a:pathLst>
                <a:path w="11429" h="11430" extrusionOk="0">
                  <a:moveTo>
                    <a:pt x="5499" y="10999"/>
                  </a:moveTo>
                  <a:lnTo>
                    <a:pt x="6958" y="10999"/>
                  </a:lnTo>
                  <a:lnTo>
                    <a:pt x="8357" y="10420"/>
                  </a:lnTo>
                  <a:lnTo>
                    <a:pt x="9388" y="9388"/>
                  </a:lnTo>
                  <a:lnTo>
                    <a:pt x="10420" y="8357"/>
                  </a:lnTo>
                  <a:lnTo>
                    <a:pt x="10999" y="6958"/>
                  </a:lnTo>
                  <a:lnTo>
                    <a:pt x="10999" y="5499"/>
                  </a:lnTo>
                  <a:lnTo>
                    <a:pt x="10999" y="4041"/>
                  </a:lnTo>
                  <a:lnTo>
                    <a:pt x="10420" y="2642"/>
                  </a:lnTo>
                  <a:lnTo>
                    <a:pt x="9388" y="1610"/>
                  </a:lnTo>
                  <a:lnTo>
                    <a:pt x="8357" y="579"/>
                  </a:lnTo>
                  <a:lnTo>
                    <a:pt x="6958" y="0"/>
                  </a:lnTo>
                  <a:lnTo>
                    <a:pt x="5499" y="0"/>
                  </a:lnTo>
                  <a:lnTo>
                    <a:pt x="4041" y="0"/>
                  </a:lnTo>
                  <a:lnTo>
                    <a:pt x="2642" y="579"/>
                  </a:lnTo>
                  <a:lnTo>
                    <a:pt x="1610" y="1610"/>
                  </a:lnTo>
                  <a:lnTo>
                    <a:pt x="579" y="2642"/>
                  </a:lnTo>
                  <a:lnTo>
                    <a:pt x="0" y="4041"/>
                  </a:lnTo>
                  <a:lnTo>
                    <a:pt x="0" y="5499"/>
                  </a:lnTo>
                  <a:lnTo>
                    <a:pt x="0" y="6958"/>
                  </a:lnTo>
                  <a:lnTo>
                    <a:pt x="579" y="8357"/>
                  </a:lnTo>
                  <a:lnTo>
                    <a:pt x="1610" y="9388"/>
                  </a:lnTo>
                  <a:lnTo>
                    <a:pt x="2642" y="10420"/>
                  </a:lnTo>
                  <a:lnTo>
                    <a:pt x="4041" y="10999"/>
                  </a:lnTo>
                  <a:lnTo>
                    <a:pt x="5499" y="10999"/>
                  </a:lnTo>
                  <a:close/>
                </a:path>
              </a:pathLst>
            </a:custGeom>
            <a:noFill/>
            <a:ln w="127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250" name="Google Shape;1250;p27"/>
            <p:cNvSpPr/>
            <p:nvPr/>
          </p:nvSpPr>
          <p:spPr>
            <a:xfrm>
              <a:off x="3108210" y="1477823"/>
              <a:ext cx="11430" cy="11430"/>
            </a:xfrm>
            <a:custGeom>
              <a:avLst/>
              <a:gdLst/>
              <a:ahLst/>
              <a:cxnLst/>
              <a:rect l="l" t="t" r="r" b="b"/>
              <a:pathLst>
                <a:path w="11430" h="11430" extrusionOk="0">
                  <a:moveTo>
                    <a:pt x="6958" y="0"/>
                  </a:moveTo>
                  <a:lnTo>
                    <a:pt x="4041" y="0"/>
                  </a:lnTo>
                  <a:lnTo>
                    <a:pt x="2642" y="579"/>
                  </a:lnTo>
                  <a:lnTo>
                    <a:pt x="579" y="2642"/>
                  </a:lnTo>
                  <a:lnTo>
                    <a:pt x="0" y="4041"/>
                  </a:lnTo>
                  <a:lnTo>
                    <a:pt x="0" y="6958"/>
                  </a:lnTo>
                  <a:lnTo>
                    <a:pt x="579" y="8357"/>
                  </a:lnTo>
                  <a:lnTo>
                    <a:pt x="2642" y="10420"/>
                  </a:lnTo>
                  <a:lnTo>
                    <a:pt x="4041" y="10999"/>
                  </a:lnTo>
                  <a:lnTo>
                    <a:pt x="6958" y="10999"/>
                  </a:lnTo>
                  <a:lnTo>
                    <a:pt x="8357" y="10420"/>
                  </a:lnTo>
                  <a:lnTo>
                    <a:pt x="10420" y="8357"/>
                  </a:lnTo>
                  <a:lnTo>
                    <a:pt x="10999" y="6958"/>
                  </a:lnTo>
                  <a:lnTo>
                    <a:pt x="10999" y="4041"/>
                  </a:lnTo>
                  <a:lnTo>
                    <a:pt x="10420" y="2642"/>
                  </a:lnTo>
                  <a:lnTo>
                    <a:pt x="8357" y="579"/>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251" name="Google Shape;1251;p27"/>
            <p:cNvSpPr/>
            <p:nvPr/>
          </p:nvSpPr>
          <p:spPr>
            <a:xfrm>
              <a:off x="3108210" y="1477823"/>
              <a:ext cx="11430" cy="11430"/>
            </a:xfrm>
            <a:custGeom>
              <a:avLst/>
              <a:gdLst/>
              <a:ahLst/>
              <a:cxnLst/>
              <a:rect l="l" t="t" r="r" b="b"/>
              <a:pathLst>
                <a:path w="11430" h="11430" extrusionOk="0">
                  <a:moveTo>
                    <a:pt x="5499" y="10999"/>
                  </a:moveTo>
                  <a:lnTo>
                    <a:pt x="6958" y="10999"/>
                  </a:lnTo>
                  <a:lnTo>
                    <a:pt x="8357" y="10420"/>
                  </a:lnTo>
                  <a:lnTo>
                    <a:pt x="9388" y="9388"/>
                  </a:lnTo>
                  <a:lnTo>
                    <a:pt x="10420" y="8357"/>
                  </a:lnTo>
                  <a:lnTo>
                    <a:pt x="10999" y="6958"/>
                  </a:lnTo>
                  <a:lnTo>
                    <a:pt x="10999" y="5499"/>
                  </a:lnTo>
                  <a:lnTo>
                    <a:pt x="10999" y="4041"/>
                  </a:lnTo>
                  <a:lnTo>
                    <a:pt x="10420" y="2642"/>
                  </a:lnTo>
                  <a:lnTo>
                    <a:pt x="9388" y="1610"/>
                  </a:lnTo>
                  <a:lnTo>
                    <a:pt x="8357" y="579"/>
                  </a:lnTo>
                  <a:lnTo>
                    <a:pt x="6958" y="0"/>
                  </a:lnTo>
                  <a:lnTo>
                    <a:pt x="5499" y="0"/>
                  </a:lnTo>
                  <a:lnTo>
                    <a:pt x="4041" y="0"/>
                  </a:lnTo>
                  <a:lnTo>
                    <a:pt x="2642" y="579"/>
                  </a:lnTo>
                  <a:lnTo>
                    <a:pt x="1610" y="1610"/>
                  </a:lnTo>
                  <a:lnTo>
                    <a:pt x="579" y="2642"/>
                  </a:lnTo>
                  <a:lnTo>
                    <a:pt x="0" y="4041"/>
                  </a:lnTo>
                  <a:lnTo>
                    <a:pt x="0" y="5499"/>
                  </a:lnTo>
                  <a:lnTo>
                    <a:pt x="0" y="6958"/>
                  </a:lnTo>
                  <a:lnTo>
                    <a:pt x="579" y="8357"/>
                  </a:lnTo>
                  <a:lnTo>
                    <a:pt x="1610" y="9388"/>
                  </a:lnTo>
                  <a:lnTo>
                    <a:pt x="2642" y="10420"/>
                  </a:lnTo>
                  <a:lnTo>
                    <a:pt x="4041" y="10999"/>
                  </a:lnTo>
                  <a:lnTo>
                    <a:pt x="5499" y="10999"/>
                  </a:lnTo>
                  <a:close/>
                </a:path>
              </a:pathLst>
            </a:custGeom>
            <a:noFill/>
            <a:ln w="127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252" name="Google Shape;1252;p27"/>
            <p:cNvSpPr/>
            <p:nvPr/>
          </p:nvSpPr>
          <p:spPr>
            <a:xfrm>
              <a:off x="3493107" y="956280"/>
              <a:ext cx="11430" cy="11430"/>
            </a:xfrm>
            <a:custGeom>
              <a:avLst/>
              <a:gdLst/>
              <a:ahLst/>
              <a:cxnLst/>
              <a:rect l="l" t="t" r="r" b="b"/>
              <a:pathLst>
                <a:path w="11429" h="11430" extrusionOk="0">
                  <a:moveTo>
                    <a:pt x="6958" y="0"/>
                  </a:moveTo>
                  <a:lnTo>
                    <a:pt x="4041" y="0"/>
                  </a:lnTo>
                  <a:lnTo>
                    <a:pt x="2642" y="579"/>
                  </a:lnTo>
                  <a:lnTo>
                    <a:pt x="579" y="2642"/>
                  </a:lnTo>
                  <a:lnTo>
                    <a:pt x="0" y="4041"/>
                  </a:lnTo>
                  <a:lnTo>
                    <a:pt x="0" y="6958"/>
                  </a:lnTo>
                  <a:lnTo>
                    <a:pt x="579" y="8357"/>
                  </a:lnTo>
                  <a:lnTo>
                    <a:pt x="2642" y="10420"/>
                  </a:lnTo>
                  <a:lnTo>
                    <a:pt x="4041" y="10999"/>
                  </a:lnTo>
                  <a:lnTo>
                    <a:pt x="6958" y="10999"/>
                  </a:lnTo>
                  <a:lnTo>
                    <a:pt x="8357" y="10420"/>
                  </a:lnTo>
                  <a:lnTo>
                    <a:pt x="10420" y="8357"/>
                  </a:lnTo>
                  <a:lnTo>
                    <a:pt x="10999" y="6958"/>
                  </a:lnTo>
                  <a:lnTo>
                    <a:pt x="10999" y="4041"/>
                  </a:lnTo>
                  <a:lnTo>
                    <a:pt x="10420" y="2642"/>
                  </a:lnTo>
                  <a:lnTo>
                    <a:pt x="8357" y="579"/>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253" name="Google Shape;1253;p27"/>
            <p:cNvSpPr/>
            <p:nvPr/>
          </p:nvSpPr>
          <p:spPr>
            <a:xfrm>
              <a:off x="3493107" y="956280"/>
              <a:ext cx="11430" cy="11430"/>
            </a:xfrm>
            <a:custGeom>
              <a:avLst/>
              <a:gdLst/>
              <a:ahLst/>
              <a:cxnLst/>
              <a:rect l="l" t="t" r="r" b="b"/>
              <a:pathLst>
                <a:path w="11429" h="11430" extrusionOk="0">
                  <a:moveTo>
                    <a:pt x="5499" y="10999"/>
                  </a:moveTo>
                  <a:lnTo>
                    <a:pt x="6958" y="10999"/>
                  </a:lnTo>
                  <a:lnTo>
                    <a:pt x="8357" y="10420"/>
                  </a:lnTo>
                  <a:lnTo>
                    <a:pt x="9388" y="9388"/>
                  </a:lnTo>
                  <a:lnTo>
                    <a:pt x="10420" y="8357"/>
                  </a:lnTo>
                  <a:lnTo>
                    <a:pt x="10999" y="6958"/>
                  </a:lnTo>
                  <a:lnTo>
                    <a:pt x="10999" y="5499"/>
                  </a:lnTo>
                  <a:lnTo>
                    <a:pt x="10999" y="4041"/>
                  </a:lnTo>
                  <a:lnTo>
                    <a:pt x="10420" y="2642"/>
                  </a:lnTo>
                  <a:lnTo>
                    <a:pt x="9388" y="1610"/>
                  </a:lnTo>
                  <a:lnTo>
                    <a:pt x="8357" y="579"/>
                  </a:lnTo>
                  <a:lnTo>
                    <a:pt x="6958" y="0"/>
                  </a:lnTo>
                  <a:lnTo>
                    <a:pt x="5499" y="0"/>
                  </a:lnTo>
                  <a:lnTo>
                    <a:pt x="4041" y="0"/>
                  </a:lnTo>
                  <a:lnTo>
                    <a:pt x="2642" y="579"/>
                  </a:lnTo>
                  <a:lnTo>
                    <a:pt x="1610" y="1610"/>
                  </a:lnTo>
                  <a:lnTo>
                    <a:pt x="579" y="2642"/>
                  </a:lnTo>
                  <a:lnTo>
                    <a:pt x="0" y="4041"/>
                  </a:lnTo>
                  <a:lnTo>
                    <a:pt x="0" y="5499"/>
                  </a:lnTo>
                  <a:lnTo>
                    <a:pt x="0" y="6958"/>
                  </a:lnTo>
                  <a:lnTo>
                    <a:pt x="579" y="8357"/>
                  </a:lnTo>
                  <a:lnTo>
                    <a:pt x="1610" y="9388"/>
                  </a:lnTo>
                  <a:lnTo>
                    <a:pt x="2642" y="10420"/>
                  </a:lnTo>
                  <a:lnTo>
                    <a:pt x="4041" y="10999"/>
                  </a:lnTo>
                  <a:lnTo>
                    <a:pt x="5499" y="10999"/>
                  </a:lnTo>
                  <a:close/>
                </a:path>
              </a:pathLst>
            </a:custGeom>
            <a:noFill/>
            <a:ln w="127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254" name="Google Shape;1254;p27"/>
            <p:cNvSpPr/>
            <p:nvPr/>
          </p:nvSpPr>
          <p:spPr>
            <a:xfrm>
              <a:off x="3563691" y="899920"/>
              <a:ext cx="11430" cy="11430"/>
            </a:xfrm>
            <a:custGeom>
              <a:avLst/>
              <a:gdLst/>
              <a:ahLst/>
              <a:cxnLst/>
              <a:rect l="l" t="t" r="r" b="b"/>
              <a:pathLst>
                <a:path w="11429" h="11430" extrusionOk="0">
                  <a:moveTo>
                    <a:pt x="6958" y="0"/>
                  </a:moveTo>
                  <a:lnTo>
                    <a:pt x="4041" y="0"/>
                  </a:lnTo>
                  <a:lnTo>
                    <a:pt x="2642" y="579"/>
                  </a:lnTo>
                  <a:lnTo>
                    <a:pt x="579" y="2642"/>
                  </a:lnTo>
                  <a:lnTo>
                    <a:pt x="0" y="4041"/>
                  </a:lnTo>
                  <a:lnTo>
                    <a:pt x="0" y="6958"/>
                  </a:lnTo>
                  <a:lnTo>
                    <a:pt x="579" y="8357"/>
                  </a:lnTo>
                  <a:lnTo>
                    <a:pt x="2642" y="10420"/>
                  </a:lnTo>
                  <a:lnTo>
                    <a:pt x="4041" y="10999"/>
                  </a:lnTo>
                  <a:lnTo>
                    <a:pt x="6958" y="10999"/>
                  </a:lnTo>
                  <a:lnTo>
                    <a:pt x="8357" y="10420"/>
                  </a:lnTo>
                  <a:lnTo>
                    <a:pt x="10420" y="8357"/>
                  </a:lnTo>
                  <a:lnTo>
                    <a:pt x="10999" y="6958"/>
                  </a:lnTo>
                  <a:lnTo>
                    <a:pt x="10999" y="4041"/>
                  </a:lnTo>
                  <a:lnTo>
                    <a:pt x="10420" y="2642"/>
                  </a:lnTo>
                  <a:lnTo>
                    <a:pt x="8357" y="579"/>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255" name="Google Shape;1255;p27"/>
            <p:cNvSpPr/>
            <p:nvPr/>
          </p:nvSpPr>
          <p:spPr>
            <a:xfrm>
              <a:off x="3563691" y="899920"/>
              <a:ext cx="11430" cy="11430"/>
            </a:xfrm>
            <a:custGeom>
              <a:avLst/>
              <a:gdLst/>
              <a:ahLst/>
              <a:cxnLst/>
              <a:rect l="l" t="t" r="r" b="b"/>
              <a:pathLst>
                <a:path w="11429" h="11430" extrusionOk="0">
                  <a:moveTo>
                    <a:pt x="5499" y="10999"/>
                  </a:moveTo>
                  <a:lnTo>
                    <a:pt x="6958" y="10999"/>
                  </a:lnTo>
                  <a:lnTo>
                    <a:pt x="8357" y="10420"/>
                  </a:lnTo>
                  <a:lnTo>
                    <a:pt x="9388" y="9388"/>
                  </a:lnTo>
                  <a:lnTo>
                    <a:pt x="10420" y="8357"/>
                  </a:lnTo>
                  <a:lnTo>
                    <a:pt x="10999" y="6958"/>
                  </a:lnTo>
                  <a:lnTo>
                    <a:pt x="10999" y="5499"/>
                  </a:lnTo>
                  <a:lnTo>
                    <a:pt x="10999" y="4041"/>
                  </a:lnTo>
                  <a:lnTo>
                    <a:pt x="10420" y="2642"/>
                  </a:lnTo>
                  <a:lnTo>
                    <a:pt x="9388" y="1610"/>
                  </a:lnTo>
                  <a:lnTo>
                    <a:pt x="8357" y="579"/>
                  </a:lnTo>
                  <a:lnTo>
                    <a:pt x="6958" y="0"/>
                  </a:lnTo>
                  <a:lnTo>
                    <a:pt x="5499" y="0"/>
                  </a:lnTo>
                  <a:lnTo>
                    <a:pt x="4041" y="0"/>
                  </a:lnTo>
                  <a:lnTo>
                    <a:pt x="2642" y="579"/>
                  </a:lnTo>
                  <a:lnTo>
                    <a:pt x="1610" y="1610"/>
                  </a:lnTo>
                  <a:lnTo>
                    <a:pt x="579" y="2642"/>
                  </a:lnTo>
                  <a:lnTo>
                    <a:pt x="0" y="4041"/>
                  </a:lnTo>
                  <a:lnTo>
                    <a:pt x="0" y="5499"/>
                  </a:lnTo>
                  <a:lnTo>
                    <a:pt x="0" y="6958"/>
                  </a:lnTo>
                  <a:lnTo>
                    <a:pt x="579" y="8357"/>
                  </a:lnTo>
                  <a:lnTo>
                    <a:pt x="1610" y="9388"/>
                  </a:lnTo>
                  <a:lnTo>
                    <a:pt x="2642" y="10420"/>
                  </a:lnTo>
                  <a:lnTo>
                    <a:pt x="4041" y="10999"/>
                  </a:lnTo>
                  <a:lnTo>
                    <a:pt x="5499" y="10999"/>
                  </a:lnTo>
                  <a:close/>
                </a:path>
              </a:pathLst>
            </a:custGeom>
            <a:noFill/>
            <a:ln w="127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256" name="Google Shape;1256;p27"/>
            <p:cNvSpPr/>
            <p:nvPr/>
          </p:nvSpPr>
          <p:spPr>
            <a:xfrm>
              <a:off x="2937461" y="1403789"/>
              <a:ext cx="11430" cy="11430"/>
            </a:xfrm>
            <a:custGeom>
              <a:avLst/>
              <a:gdLst/>
              <a:ahLst/>
              <a:cxnLst/>
              <a:rect l="l" t="t" r="r" b="b"/>
              <a:pathLst>
                <a:path w="11430" h="11430" extrusionOk="0">
                  <a:moveTo>
                    <a:pt x="6958" y="0"/>
                  </a:moveTo>
                  <a:lnTo>
                    <a:pt x="4041" y="0"/>
                  </a:lnTo>
                  <a:lnTo>
                    <a:pt x="2642" y="579"/>
                  </a:lnTo>
                  <a:lnTo>
                    <a:pt x="579" y="2642"/>
                  </a:lnTo>
                  <a:lnTo>
                    <a:pt x="0" y="4041"/>
                  </a:lnTo>
                  <a:lnTo>
                    <a:pt x="0" y="6958"/>
                  </a:lnTo>
                  <a:lnTo>
                    <a:pt x="579" y="8357"/>
                  </a:lnTo>
                  <a:lnTo>
                    <a:pt x="2642" y="10420"/>
                  </a:lnTo>
                  <a:lnTo>
                    <a:pt x="4041" y="10999"/>
                  </a:lnTo>
                  <a:lnTo>
                    <a:pt x="6958" y="10999"/>
                  </a:lnTo>
                  <a:lnTo>
                    <a:pt x="8357" y="10420"/>
                  </a:lnTo>
                  <a:lnTo>
                    <a:pt x="10420" y="8357"/>
                  </a:lnTo>
                  <a:lnTo>
                    <a:pt x="10999" y="6958"/>
                  </a:lnTo>
                  <a:lnTo>
                    <a:pt x="10999" y="4041"/>
                  </a:lnTo>
                  <a:lnTo>
                    <a:pt x="10420" y="2642"/>
                  </a:lnTo>
                  <a:lnTo>
                    <a:pt x="8357" y="579"/>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257" name="Google Shape;1257;p27"/>
            <p:cNvSpPr/>
            <p:nvPr/>
          </p:nvSpPr>
          <p:spPr>
            <a:xfrm>
              <a:off x="2937461" y="1403789"/>
              <a:ext cx="11430" cy="11430"/>
            </a:xfrm>
            <a:custGeom>
              <a:avLst/>
              <a:gdLst/>
              <a:ahLst/>
              <a:cxnLst/>
              <a:rect l="l" t="t" r="r" b="b"/>
              <a:pathLst>
                <a:path w="11430" h="11430" extrusionOk="0">
                  <a:moveTo>
                    <a:pt x="5499" y="10999"/>
                  </a:moveTo>
                  <a:lnTo>
                    <a:pt x="6958" y="10999"/>
                  </a:lnTo>
                  <a:lnTo>
                    <a:pt x="8357" y="10420"/>
                  </a:lnTo>
                  <a:lnTo>
                    <a:pt x="9388" y="9388"/>
                  </a:lnTo>
                  <a:lnTo>
                    <a:pt x="10420" y="8357"/>
                  </a:lnTo>
                  <a:lnTo>
                    <a:pt x="10999" y="6958"/>
                  </a:lnTo>
                  <a:lnTo>
                    <a:pt x="10999" y="5499"/>
                  </a:lnTo>
                  <a:lnTo>
                    <a:pt x="10999" y="4041"/>
                  </a:lnTo>
                  <a:lnTo>
                    <a:pt x="10420" y="2642"/>
                  </a:lnTo>
                  <a:lnTo>
                    <a:pt x="9388" y="1610"/>
                  </a:lnTo>
                  <a:lnTo>
                    <a:pt x="8357" y="579"/>
                  </a:lnTo>
                  <a:lnTo>
                    <a:pt x="6958" y="0"/>
                  </a:lnTo>
                  <a:lnTo>
                    <a:pt x="5499" y="0"/>
                  </a:lnTo>
                  <a:lnTo>
                    <a:pt x="4041" y="0"/>
                  </a:lnTo>
                  <a:lnTo>
                    <a:pt x="2642" y="579"/>
                  </a:lnTo>
                  <a:lnTo>
                    <a:pt x="1610" y="1610"/>
                  </a:lnTo>
                  <a:lnTo>
                    <a:pt x="579" y="2642"/>
                  </a:lnTo>
                  <a:lnTo>
                    <a:pt x="0" y="4041"/>
                  </a:lnTo>
                  <a:lnTo>
                    <a:pt x="0" y="5499"/>
                  </a:lnTo>
                  <a:lnTo>
                    <a:pt x="0" y="6958"/>
                  </a:lnTo>
                  <a:lnTo>
                    <a:pt x="579" y="8357"/>
                  </a:lnTo>
                  <a:lnTo>
                    <a:pt x="1610" y="9388"/>
                  </a:lnTo>
                  <a:lnTo>
                    <a:pt x="2642" y="10420"/>
                  </a:lnTo>
                  <a:lnTo>
                    <a:pt x="4041" y="10999"/>
                  </a:lnTo>
                  <a:lnTo>
                    <a:pt x="5499" y="10999"/>
                  </a:lnTo>
                  <a:close/>
                </a:path>
              </a:pathLst>
            </a:custGeom>
            <a:noFill/>
            <a:ln w="127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258" name="Google Shape;1258;p27"/>
            <p:cNvSpPr/>
            <p:nvPr/>
          </p:nvSpPr>
          <p:spPr>
            <a:xfrm>
              <a:off x="3060850" y="1289939"/>
              <a:ext cx="11430" cy="11430"/>
            </a:xfrm>
            <a:custGeom>
              <a:avLst/>
              <a:gdLst/>
              <a:ahLst/>
              <a:cxnLst/>
              <a:rect l="l" t="t" r="r" b="b"/>
              <a:pathLst>
                <a:path w="11430" h="11430" extrusionOk="0">
                  <a:moveTo>
                    <a:pt x="6958" y="0"/>
                  </a:moveTo>
                  <a:lnTo>
                    <a:pt x="4041" y="0"/>
                  </a:lnTo>
                  <a:lnTo>
                    <a:pt x="2642" y="579"/>
                  </a:lnTo>
                  <a:lnTo>
                    <a:pt x="579" y="2642"/>
                  </a:lnTo>
                  <a:lnTo>
                    <a:pt x="0" y="4041"/>
                  </a:lnTo>
                  <a:lnTo>
                    <a:pt x="0" y="6958"/>
                  </a:lnTo>
                  <a:lnTo>
                    <a:pt x="579" y="8357"/>
                  </a:lnTo>
                  <a:lnTo>
                    <a:pt x="2642" y="10420"/>
                  </a:lnTo>
                  <a:lnTo>
                    <a:pt x="4041" y="10999"/>
                  </a:lnTo>
                  <a:lnTo>
                    <a:pt x="6958" y="10999"/>
                  </a:lnTo>
                  <a:lnTo>
                    <a:pt x="8357" y="10420"/>
                  </a:lnTo>
                  <a:lnTo>
                    <a:pt x="10420" y="8357"/>
                  </a:lnTo>
                  <a:lnTo>
                    <a:pt x="10999" y="6958"/>
                  </a:lnTo>
                  <a:lnTo>
                    <a:pt x="10999" y="4041"/>
                  </a:lnTo>
                  <a:lnTo>
                    <a:pt x="10420" y="2642"/>
                  </a:lnTo>
                  <a:lnTo>
                    <a:pt x="8357" y="579"/>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259" name="Google Shape;1259;p27"/>
            <p:cNvSpPr/>
            <p:nvPr/>
          </p:nvSpPr>
          <p:spPr>
            <a:xfrm>
              <a:off x="3060850" y="1289939"/>
              <a:ext cx="11430" cy="11430"/>
            </a:xfrm>
            <a:custGeom>
              <a:avLst/>
              <a:gdLst/>
              <a:ahLst/>
              <a:cxnLst/>
              <a:rect l="l" t="t" r="r" b="b"/>
              <a:pathLst>
                <a:path w="11430" h="11430" extrusionOk="0">
                  <a:moveTo>
                    <a:pt x="5499" y="10999"/>
                  </a:moveTo>
                  <a:lnTo>
                    <a:pt x="6958" y="10999"/>
                  </a:lnTo>
                  <a:lnTo>
                    <a:pt x="8357" y="10420"/>
                  </a:lnTo>
                  <a:lnTo>
                    <a:pt x="9388" y="9388"/>
                  </a:lnTo>
                  <a:lnTo>
                    <a:pt x="10420" y="8357"/>
                  </a:lnTo>
                  <a:lnTo>
                    <a:pt x="10999" y="6958"/>
                  </a:lnTo>
                  <a:lnTo>
                    <a:pt x="10999" y="5499"/>
                  </a:lnTo>
                  <a:lnTo>
                    <a:pt x="10999" y="4041"/>
                  </a:lnTo>
                  <a:lnTo>
                    <a:pt x="10420" y="2642"/>
                  </a:lnTo>
                  <a:lnTo>
                    <a:pt x="9388" y="1610"/>
                  </a:lnTo>
                  <a:lnTo>
                    <a:pt x="8357" y="579"/>
                  </a:lnTo>
                  <a:lnTo>
                    <a:pt x="6958" y="0"/>
                  </a:lnTo>
                  <a:lnTo>
                    <a:pt x="5499" y="0"/>
                  </a:lnTo>
                  <a:lnTo>
                    <a:pt x="4041" y="0"/>
                  </a:lnTo>
                  <a:lnTo>
                    <a:pt x="2642" y="579"/>
                  </a:lnTo>
                  <a:lnTo>
                    <a:pt x="1610" y="1610"/>
                  </a:lnTo>
                  <a:lnTo>
                    <a:pt x="579" y="2642"/>
                  </a:lnTo>
                  <a:lnTo>
                    <a:pt x="0" y="4041"/>
                  </a:lnTo>
                  <a:lnTo>
                    <a:pt x="0" y="5499"/>
                  </a:lnTo>
                  <a:lnTo>
                    <a:pt x="0" y="6958"/>
                  </a:lnTo>
                  <a:lnTo>
                    <a:pt x="579" y="8357"/>
                  </a:lnTo>
                  <a:lnTo>
                    <a:pt x="1610" y="9388"/>
                  </a:lnTo>
                  <a:lnTo>
                    <a:pt x="2642" y="10420"/>
                  </a:lnTo>
                  <a:lnTo>
                    <a:pt x="4041" y="10999"/>
                  </a:lnTo>
                  <a:lnTo>
                    <a:pt x="5499" y="10999"/>
                  </a:lnTo>
                  <a:close/>
                </a:path>
              </a:pathLst>
            </a:custGeom>
            <a:noFill/>
            <a:ln w="127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260" name="Google Shape;1260;p27"/>
            <p:cNvSpPr/>
            <p:nvPr/>
          </p:nvSpPr>
          <p:spPr>
            <a:xfrm>
              <a:off x="3020205" y="809210"/>
              <a:ext cx="11430" cy="11430"/>
            </a:xfrm>
            <a:custGeom>
              <a:avLst/>
              <a:gdLst/>
              <a:ahLst/>
              <a:cxnLst/>
              <a:rect l="l" t="t" r="r" b="b"/>
              <a:pathLst>
                <a:path w="11430" h="11430" extrusionOk="0">
                  <a:moveTo>
                    <a:pt x="6958" y="0"/>
                  </a:moveTo>
                  <a:lnTo>
                    <a:pt x="4041" y="0"/>
                  </a:lnTo>
                  <a:lnTo>
                    <a:pt x="2642" y="579"/>
                  </a:lnTo>
                  <a:lnTo>
                    <a:pt x="579" y="2642"/>
                  </a:lnTo>
                  <a:lnTo>
                    <a:pt x="0" y="4041"/>
                  </a:lnTo>
                  <a:lnTo>
                    <a:pt x="0" y="6958"/>
                  </a:lnTo>
                  <a:lnTo>
                    <a:pt x="579" y="8357"/>
                  </a:lnTo>
                  <a:lnTo>
                    <a:pt x="2642" y="10420"/>
                  </a:lnTo>
                  <a:lnTo>
                    <a:pt x="4041" y="10999"/>
                  </a:lnTo>
                  <a:lnTo>
                    <a:pt x="6958" y="10999"/>
                  </a:lnTo>
                  <a:lnTo>
                    <a:pt x="8357" y="10420"/>
                  </a:lnTo>
                  <a:lnTo>
                    <a:pt x="10420" y="8357"/>
                  </a:lnTo>
                  <a:lnTo>
                    <a:pt x="10999" y="6958"/>
                  </a:lnTo>
                  <a:lnTo>
                    <a:pt x="10999" y="4041"/>
                  </a:lnTo>
                  <a:lnTo>
                    <a:pt x="10420" y="2642"/>
                  </a:lnTo>
                  <a:lnTo>
                    <a:pt x="8357" y="579"/>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261" name="Google Shape;1261;p27"/>
            <p:cNvSpPr/>
            <p:nvPr/>
          </p:nvSpPr>
          <p:spPr>
            <a:xfrm>
              <a:off x="3020205" y="809210"/>
              <a:ext cx="11430" cy="11430"/>
            </a:xfrm>
            <a:custGeom>
              <a:avLst/>
              <a:gdLst/>
              <a:ahLst/>
              <a:cxnLst/>
              <a:rect l="l" t="t" r="r" b="b"/>
              <a:pathLst>
                <a:path w="11430" h="11430" extrusionOk="0">
                  <a:moveTo>
                    <a:pt x="5499" y="10999"/>
                  </a:moveTo>
                  <a:lnTo>
                    <a:pt x="6958" y="10999"/>
                  </a:lnTo>
                  <a:lnTo>
                    <a:pt x="8357" y="10420"/>
                  </a:lnTo>
                  <a:lnTo>
                    <a:pt x="9388" y="9388"/>
                  </a:lnTo>
                  <a:lnTo>
                    <a:pt x="10420" y="8357"/>
                  </a:lnTo>
                  <a:lnTo>
                    <a:pt x="10999" y="6958"/>
                  </a:lnTo>
                  <a:lnTo>
                    <a:pt x="10999" y="5499"/>
                  </a:lnTo>
                  <a:lnTo>
                    <a:pt x="10999" y="4041"/>
                  </a:lnTo>
                  <a:lnTo>
                    <a:pt x="10420" y="2642"/>
                  </a:lnTo>
                  <a:lnTo>
                    <a:pt x="9388" y="1610"/>
                  </a:lnTo>
                  <a:lnTo>
                    <a:pt x="8357" y="579"/>
                  </a:lnTo>
                  <a:lnTo>
                    <a:pt x="6958" y="0"/>
                  </a:lnTo>
                  <a:lnTo>
                    <a:pt x="5499" y="0"/>
                  </a:lnTo>
                  <a:lnTo>
                    <a:pt x="4041" y="0"/>
                  </a:lnTo>
                  <a:lnTo>
                    <a:pt x="2642" y="579"/>
                  </a:lnTo>
                  <a:lnTo>
                    <a:pt x="1610" y="1610"/>
                  </a:lnTo>
                  <a:lnTo>
                    <a:pt x="579" y="2642"/>
                  </a:lnTo>
                  <a:lnTo>
                    <a:pt x="0" y="4041"/>
                  </a:lnTo>
                  <a:lnTo>
                    <a:pt x="0" y="5499"/>
                  </a:lnTo>
                  <a:lnTo>
                    <a:pt x="0" y="6958"/>
                  </a:lnTo>
                  <a:lnTo>
                    <a:pt x="579" y="8357"/>
                  </a:lnTo>
                  <a:lnTo>
                    <a:pt x="1610" y="9388"/>
                  </a:lnTo>
                  <a:lnTo>
                    <a:pt x="2642" y="10420"/>
                  </a:lnTo>
                  <a:lnTo>
                    <a:pt x="4041" y="10999"/>
                  </a:lnTo>
                  <a:lnTo>
                    <a:pt x="5499" y="10999"/>
                  </a:lnTo>
                  <a:close/>
                </a:path>
              </a:pathLst>
            </a:custGeom>
            <a:noFill/>
            <a:ln w="127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262" name="Google Shape;1262;p27"/>
            <p:cNvSpPr/>
            <p:nvPr/>
          </p:nvSpPr>
          <p:spPr>
            <a:xfrm>
              <a:off x="3341690" y="872656"/>
              <a:ext cx="11430" cy="11430"/>
            </a:xfrm>
            <a:custGeom>
              <a:avLst/>
              <a:gdLst/>
              <a:ahLst/>
              <a:cxnLst/>
              <a:rect l="l" t="t" r="r" b="b"/>
              <a:pathLst>
                <a:path w="11429" h="11430" extrusionOk="0">
                  <a:moveTo>
                    <a:pt x="6958" y="0"/>
                  </a:moveTo>
                  <a:lnTo>
                    <a:pt x="4041" y="0"/>
                  </a:lnTo>
                  <a:lnTo>
                    <a:pt x="2642" y="579"/>
                  </a:lnTo>
                  <a:lnTo>
                    <a:pt x="579" y="2642"/>
                  </a:lnTo>
                  <a:lnTo>
                    <a:pt x="0" y="4041"/>
                  </a:lnTo>
                  <a:lnTo>
                    <a:pt x="0" y="6958"/>
                  </a:lnTo>
                  <a:lnTo>
                    <a:pt x="579" y="8357"/>
                  </a:lnTo>
                  <a:lnTo>
                    <a:pt x="2642" y="10420"/>
                  </a:lnTo>
                  <a:lnTo>
                    <a:pt x="4041" y="10999"/>
                  </a:lnTo>
                  <a:lnTo>
                    <a:pt x="6958" y="10999"/>
                  </a:lnTo>
                  <a:lnTo>
                    <a:pt x="8357" y="10420"/>
                  </a:lnTo>
                  <a:lnTo>
                    <a:pt x="10420" y="8357"/>
                  </a:lnTo>
                  <a:lnTo>
                    <a:pt x="10999" y="6958"/>
                  </a:lnTo>
                  <a:lnTo>
                    <a:pt x="10999" y="4041"/>
                  </a:lnTo>
                  <a:lnTo>
                    <a:pt x="10420" y="2642"/>
                  </a:lnTo>
                  <a:lnTo>
                    <a:pt x="8357" y="579"/>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263" name="Google Shape;1263;p27"/>
            <p:cNvSpPr/>
            <p:nvPr/>
          </p:nvSpPr>
          <p:spPr>
            <a:xfrm>
              <a:off x="3341690" y="872656"/>
              <a:ext cx="11430" cy="11430"/>
            </a:xfrm>
            <a:custGeom>
              <a:avLst/>
              <a:gdLst/>
              <a:ahLst/>
              <a:cxnLst/>
              <a:rect l="l" t="t" r="r" b="b"/>
              <a:pathLst>
                <a:path w="11429" h="11430" extrusionOk="0">
                  <a:moveTo>
                    <a:pt x="5499" y="10999"/>
                  </a:moveTo>
                  <a:lnTo>
                    <a:pt x="6958" y="10999"/>
                  </a:lnTo>
                  <a:lnTo>
                    <a:pt x="8357" y="10420"/>
                  </a:lnTo>
                  <a:lnTo>
                    <a:pt x="9388" y="9388"/>
                  </a:lnTo>
                  <a:lnTo>
                    <a:pt x="10420" y="8357"/>
                  </a:lnTo>
                  <a:lnTo>
                    <a:pt x="10999" y="6958"/>
                  </a:lnTo>
                  <a:lnTo>
                    <a:pt x="10999" y="5499"/>
                  </a:lnTo>
                  <a:lnTo>
                    <a:pt x="10999" y="4041"/>
                  </a:lnTo>
                  <a:lnTo>
                    <a:pt x="10420" y="2642"/>
                  </a:lnTo>
                  <a:lnTo>
                    <a:pt x="9388" y="1610"/>
                  </a:lnTo>
                  <a:lnTo>
                    <a:pt x="8357" y="579"/>
                  </a:lnTo>
                  <a:lnTo>
                    <a:pt x="6958" y="0"/>
                  </a:lnTo>
                  <a:lnTo>
                    <a:pt x="5499" y="0"/>
                  </a:lnTo>
                  <a:lnTo>
                    <a:pt x="4041" y="0"/>
                  </a:lnTo>
                  <a:lnTo>
                    <a:pt x="2642" y="579"/>
                  </a:lnTo>
                  <a:lnTo>
                    <a:pt x="1610" y="1610"/>
                  </a:lnTo>
                  <a:lnTo>
                    <a:pt x="579" y="2642"/>
                  </a:lnTo>
                  <a:lnTo>
                    <a:pt x="0" y="4041"/>
                  </a:lnTo>
                  <a:lnTo>
                    <a:pt x="0" y="5499"/>
                  </a:lnTo>
                  <a:lnTo>
                    <a:pt x="0" y="6958"/>
                  </a:lnTo>
                  <a:lnTo>
                    <a:pt x="579" y="8357"/>
                  </a:lnTo>
                  <a:lnTo>
                    <a:pt x="1610" y="9388"/>
                  </a:lnTo>
                  <a:lnTo>
                    <a:pt x="2642" y="10420"/>
                  </a:lnTo>
                  <a:lnTo>
                    <a:pt x="4041" y="10999"/>
                  </a:lnTo>
                  <a:lnTo>
                    <a:pt x="5499" y="10999"/>
                  </a:lnTo>
                  <a:close/>
                </a:path>
              </a:pathLst>
            </a:custGeom>
            <a:noFill/>
            <a:ln w="127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264" name="Google Shape;1264;p27"/>
            <p:cNvSpPr/>
            <p:nvPr/>
          </p:nvSpPr>
          <p:spPr>
            <a:xfrm>
              <a:off x="3025247" y="1240359"/>
              <a:ext cx="11430" cy="11430"/>
            </a:xfrm>
            <a:custGeom>
              <a:avLst/>
              <a:gdLst/>
              <a:ahLst/>
              <a:cxnLst/>
              <a:rect l="l" t="t" r="r" b="b"/>
              <a:pathLst>
                <a:path w="11430" h="11430" extrusionOk="0">
                  <a:moveTo>
                    <a:pt x="6958" y="0"/>
                  </a:moveTo>
                  <a:lnTo>
                    <a:pt x="4041" y="0"/>
                  </a:lnTo>
                  <a:lnTo>
                    <a:pt x="2642" y="579"/>
                  </a:lnTo>
                  <a:lnTo>
                    <a:pt x="579" y="2642"/>
                  </a:lnTo>
                  <a:lnTo>
                    <a:pt x="0" y="4041"/>
                  </a:lnTo>
                  <a:lnTo>
                    <a:pt x="0" y="6958"/>
                  </a:lnTo>
                  <a:lnTo>
                    <a:pt x="579" y="8357"/>
                  </a:lnTo>
                  <a:lnTo>
                    <a:pt x="2642" y="10420"/>
                  </a:lnTo>
                  <a:lnTo>
                    <a:pt x="4041" y="10999"/>
                  </a:lnTo>
                  <a:lnTo>
                    <a:pt x="6958" y="10999"/>
                  </a:lnTo>
                  <a:lnTo>
                    <a:pt x="8357" y="10420"/>
                  </a:lnTo>
                  <a:lnTo>
                    <a:pt x="10420" y="8357"/>
                  </a:lnTo>
                  <a:lnTo>
                    <a:pt x="10999" y="6958"/>
                  </a:lnTo>
                  <a:lnTo>
                    <a:pt x="10999" y="4041"/>
                  </a:lnTo>
                  <a:lnTo>
                    <a:pt x="10420" y="2642"/>
                  </a:lnTo>
                  <a:lnTo>
                    <a:pt x="8357" y="579"/>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265" name="Google Shape;1265;p27"/>
            <p:cNvSpPr/>
            <p:nvPr/>
          </p:nvSpPr>
          <p:spPr>
            <a:xfrm>
              <a:off x="3025247" y="1240359"/>
              <a:ext cx="11430" cy="11430"/>
            </a:xfrm>
            <a:custGeom>
              <a:avLst/>
              <a:gdLst/>
              <a:ahLst/>
              <a:cxnLst/>
              <a:rect l="l" t="t" r="r" b="b"/>
              <a:pathLst>
                <a:path w="11430" h="11430" extrusionOk="0">
                  <a:moveTo>
                    <a:pt x="5499" y="10999"/>
                  </a:moveTo>
                  <a:lnTo>
                    <a:pt x="6958" y="10999"/>
                  </a:lnTo>
                  <a:lnTo>
                    <a:pt x="8357" y="10420"/>
                  </a:lnTo>
                  <a:lnTo>
                    <a:pt x="9388" y="9388"/>
                  </a:lnTo>
                  <a:lnTo>
                    <a:pt x="10420" y="8357"/>
                  </a:lnTo>
                  <a:lnTo>
                    <a:pt x="10999" y="6958"/>
                  </a:lnTo>
                  <a:lnTo>
                    <a:pt x="10999" y="5499"/>
                  </a:lnTo>
                  <a:lnTo>
                    <a:pt x="10999" y="4041"/>
                  </a:lnTo>
                  <a:lnTo>
                    <a:pt x="10420" y="2642"/>
                  </a:lnTo>
                  <a:lnTo>
                    <a:pt x="9388" y="1610"/>
                  </a:lnTo>
                  <a:lnTo>
                    <a:pt x="8357" y="579"/>
                  </a:lnTo>
                  <a:lnTo>
                    <a:pt x="6958" y="0"/>
                  </a:lnTo>
                  <a:lnTo>
                    <a:pt x="5499" y="0"/>
                  </a:lnTo>
                  <a:lnTo>
                    <a:pt x="4041" y="0"/>
                  </a:lnTo>
                  <a:lnTo>
                    <a:pt x="2642" y="579"/>
                  </a:lnTo>
                  <a:lnTo>
                    <a:pt x="1610" y="1610"/>
                  </a:lnTo>
                  <a:lnTo>
                    <a:pt x="579" y="2642"/>
                  </a:lnTo>
                  <a:lnTo>
                    <a:pt x="0" y="4041"/>
                  </a:lnTo>
                  <a:lnTo>
                    <a:pt x="0" y="5499"/>
                  </a:lnTo>
                  <a:lnTo>
                    <a:pt x="0" y="6958"/>
                  </a:lnTo>
                  <a:lnTo>
                    <a:pt x="579" y="8357"/>
                  </a:lnTo>
                  <a:lnTo>
                    <a:pt x="1610" y="9388"/>
                  </a:lnTo>
                  <a:lnTo>
                    <a:pt x="2642" y="10420"/>
                  </a:lnTo>
                  <a:lnTo>
                    <a:pt x="4041" y="10999"/>
                  </a:lnTo>
                  <a:lnTo>
                    <a:pt x="5499" y="10999"/>
                  </a:lnTo>
                  <a:close/>
                </a:path>
              </a:pathLst>
            </a:custGeom>
            <a:noFill/>
            <a:ln w="127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266" name="Google Shape;1266;p27"/>
            <p:cNvSpPr/>
            <p:nvPr/>
          </p:nvSpPr>
          <p:spPr>
            <a:xfrm>
              <a:off x="3711137" y="1053006"/>
              <a:ext cx="11430" cy="11430"/>
            </a:xfrm>
            <a:custGeom>
              <a:avLst/>
              <a:gdLst/>
              <a:ahLst/>
              <a:cxnLst/>
              <a:rect l="l" t="t" r="r" b="b"/>
              <a:pathLst>
                <a:path w="11429" h="11430" extrusionOk="0">
                  <a:moveTo>
                    <a:pt x="6958" y="0"/>
                  </a:moveTo>
                  <a:lnTo>
                    <a:pt x="4041" y="0"/>
                  </a:lnTo>
                  <a:lnTo>
                    <a:pt x="2642" y="579"/>
                  </a:lnTo>
                  <a:lnTo>
                    <a:pt x="579" y="2642"/>
                  </a:lnTo>
                  <a:lnTo>
                    <a:pt x="0" y="4041"/>
                  </a:lnTo>
                  <a:lnTo>
                    <a:pt x="0" y="6958"/>
                  </a:lnTo>
                  <a:lnTo>
                    <a:pt x="579" y="8357"/>
                  </a:lnTo>
                  <a:lnTo>
                    <a:pt x="2642" y="10420"/>
                  </a:lnTo>
                  <a:lnTo>
                    <a:pt x="4041" y="10999"/>
                  </a:lnTo>
                  <a:lnTo>
                    <a:pt x="6958" y="10999"/>
                  </a:lnTo>
                  <a:lnTo>
                    <a:pt x="8357" y="10420"/>
                  </a:lnTo>
                  <a:lnTo>
                    <a:pt x="10420" y="8357"/>
                  </a:lnTo>
                  <a:lnTo>
                    <a:pt x="10999" y="6958"/>
                  </a:lnTo>
                  <a:lnTo>
                    <a:pt x="10999" y="4041"/>
                  </a:lnTo>
                  <a:lnTo>
                    <a:pt x="10420" y="2642"/>
                  </a:lnTo>
                  <a:lnTo>
                    <a:pt x="8357" y="579"/>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267" name="Google Shape;1267;p27"/>
            <p:cNvSpPr/>
            <p:nvPr/>
          </p:nvSpPr>
          <p:spPr>
            <a:xfrm>
              <a:off x="3711137" y="1053006"/>
              <a:ext cx="11430" cy="11430"/>
            </a:xfrm>
            <a:custGeom>
              <a:avLst/>
              <a:gdLst/>
              <a:ahLst/>
              <a:cxnLst/>
              <a:rect l="l" t="t" r="r" b="b"/>
              <a:pathLst>
                <a:path w="11429" h="11430" extrusionOk="0">
                  <a:moveTo>
                    <a:pt x="5499" y="10999"/>
                  </a:moveTo>
                  <a:lnTo>
                    <a:pt x="6958" y="10999"/>
                  </a:lnTo>
                  <a:lnTo>
                    <a:pt x="8357" y="10420"/>
                  </a:lnTo>
                  <a:lnTo>
                    <a:pt x="9388" y="9388"/>
                  </a:lnTo>
                  <a:lnTo>
                    <a:pt x="10420" y="8357"/>
                  </a:lnTo>
                  <a:lnTo>
                    <a:pt x="10999" y="6958"/>
                  </a:lnTo>
                  <a:lnTo>
                    <a:pt x="10999" y="5499"/>
                  </a:lnTo>
                  <a:lnTo>
                    <a:pt x="10999" y="4041"/>
                  </a:lnTo>
                  <a:lnTo>
                    <a:pt x="10420" y="2642"/>
                  </a:lnTo>
                  <a:lnTo>
                    <a:pt x="9388" y="1610"/>
                  </a:lnTo>
                  <a:lnTo>
                    <a:pt x="8357" y="579"/>
                  </a:lnTo>
                  <a:lnTo>
                    <a:pt x="6958" y="0"/>
                  </a:lnTo>
                  <a:lnTo>
                    <a:pt x="5499" y="0"/>
                  </a:lnTo>
                  <a:lnTo>
                    <a:pt x="4041" y="0"/>
                  </a:lnTo>
                  <a:lnTo>
                    <a:pt x="2642" y="579"/>
                  </a:lnTo>
                  <a:lnTo>
                    <a:pt x="1610" y="1610"/>
                  </a:lnTo>
                  <a:lnTo>
                    <a:pt x="579" y="2642"/>
                  </a:lnTo>
                  <a:lnTo>
                    <a:pt x="0" y="4041"/>
                  </a:lnTo>
                  <a:lnTo>
                    <a:pt x="0" y="5499"/>
                  </a:lnTo>
                  <a:lnTo>
                    <a:pt x="0" y="6958"/>
                  </a:lnTo>
                  <a:lnTo>
                    <a:pt x="579" y="8357"/>
                  </a:lnTo>
                  <a:lnTo>
                    <a:pt x="1610" y="9388"/>
                  </a:lnTo>
                  <a:lnTo>
                    <a:pt x="2642" y="10420"/>
                  </a:lnTo>
                  <a:lnTo>
                    <a:pt x="4041" y="10999"/>
                  </a:lnTo>
                  <a:lnTo>
                    <a:pt x="5499" y="10999"/>
                  </a:lnTo>
                  <a:close/>
                </a:path>
              </a:pathLst>
            </a:custGeom>
            <a:noFill/>
            <a:ln w="127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268" name="Google Shape;1268;p27"/>
            <p:cNvSpPr/>
            <p:nvPr/>
          </p:nvSpPr>
          <p:spPr>
            <a:xfrm>
              <a:off x="3453792" y="1359512"/>
              <a:ext cx="11430" cy="11430"/>
            </a:xfrm>
            <a:custGeom>
              <a:avLst/>
              <a:gdLst/>
              <a:ahLst/>
              <a:cxnLst/>
              <a:rect l="l" t="t" r="r" b="b"/>
              <a:pathLst>
                <a:path w="11429" h="11430" extrusionOk="0">
                  <a:moveTo>
                    <a:pt x="6958" y="0"/>
                  </a:moveTo>
                  <a:lnTo>
                    <a:pt x="4041" y="0"/>
                  </a:lnTo>
                  <a:lnTo>
                    <a:pt x="2642" y="579"/>
                  </a:lnTo>
                  <a:lnTo>
                    <a:pt x="579" y="2642"/>
                  </a:lnTo>
                  <a:lnTo>
                    <a:pt x="0" y="4041"/>
                  </a:lnTo>
                  <a:lnTo>
                    <a:pt x="0" y="6958"/>
                  </a:lnTo>
                  <a:lnTo>
                    <a:pt x="579" y="8357"/>
                  </a:lnTo>
                  <a:lnTo>
                    <a:pt x="2642" y="10420"/>
                  </a:lnTo>
                  <a:lnTo>
                    <a:pt x="4041" y="10999"/>
                  </a:lnTo>
                  <a:lnTo>
                    <a:pt x="6958" y="10999"/>
                  </a:lnTo>
                  <a:lnTo>
                    <a:pt x="8357" y="10420"/>
                  </a:lnTo>
                  <a:lnTo>
                    <a:pt x="10420" y="8357"/>
                  </a:lnTo>
                  <a:lnTo>
                    <a:pt x="10999" y="6958"/>
                  </a:lnTo>
                  <a:lnTo>
                    <a:pt x="10999" y="4041"/>
                  </a:lnTo>
                  <a:lnTo>
                    <a:pt x="10420" y="2642"/>
                  </a:lnTo>
                  <a:lnTo>
                    <a:pt x="8357" y="579"/>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269" name="Google Shape;1269;p27"/>
            <p:cNvSpPr/>
            <p:nvPr/>
          </p:nvSpPr>
          <p:spPr>
            <a:xfrm>
              <a:off x="3453792" y="1359512"/>
              <a:ext cx="11430" cy="11430"/>
            </a:xfrm>
            <a:custGeom>
              <a:avLst/>
              <a:gdLst/>
              <a:ahLst/>
              <a:cxnLst/>
              <a:rect l="l" t="t" r="r" b="b"/>
              <a:pathLst>
                <a:path w="11429" h="11430" extrusionOk="0">
                  <a:moveTo>
                    <a:pt x="5499" y="10999"/>
                  </a:moveTo>
                  <a:lnTo>
                    <a:pt x="6958" y="10999"/>
                  </a:lnTo>
                  <a:lnTo>
                    <a:pt x="8357" y="10420"/>
                  </a:lnTo>
                  <a:lnTo>
                    <a:pt x="9388" y="9388"/>
                  </a:lnTo>
                  <a:lnTo>
                    <a:pt x="10420" y="8357"/>
                  </a:lnTo>
                  <a:lnTo>
                    <a:pt x="10999" y="6958"/>
                  </a:lnTo>
                  <a:lnTo>
                    <a:pt x="10999" y="5499"/>
                  </a:lnTo>
                  <a:lnTo>
                    <a:pt x="10999" y="4041"/>
                  </a:lnTo>
                  <a:lnTo>
                    <a:pt x="10420" y="2642"/>
                  </a:lnTo>
                  <a:lnTo>
                    <a:pt x="9388" y="1610"/>
                  </a:lnTo>
                  <a:lnTo>
                    <a:pt x="8357" y="579"/>
                  </a:lnTo>
                  <a:lnTo>
                    <a:pt x="6958" y="0"/>
                  </a:lnTo>
                  <a:lnTo>
                    <a:pt x="5499" y="0"/>
                  </a:lnTo>
                  <a:lnTo>
                    <a:pt x="4041" y="0"/>
                  </a:lnTo>
                  <a:lnTo>
                    <a:pt x="2642" y="579"/>
                  </a:lnTo>
                  <a:lnTo>
                    <a:pt x="1610" y="1610"/>
                  </a:lnTo>
                  <a:lnTo>
                    <a:pt x="579" y="2642"/>
                  </a:lnTo>
                  <a:lnTo>
                    <a:pt x="0" y="4041"/>
                  </a:lnTo>
                  <a:lnTo>
                    <a:pt x="0" y="5499"/>
                  </a:lnTo>
                  <a:lnTo>
                    <a:pt x="0" y="6958"/>
                  </a:lnTo>
                  <a:lnTo>
                    <a:pt x="579" y="8357"/>
                  </a:lnTo>
                  <a:lnTo>
                    <a:pt x="1610" y="9388"/>
                  </a:lnTo>
                  <a:lnTo>
                    <a:pt x="2642" y="10420"/>
                  </a:lnTo>
                  <a:lnTo>
                    <a:pt x="4041" y="10999"/>
                  </a:lnTo>
                  <a:lnTo>
                    <a:pt x="5499" y="10999"/>
                  </a:lnTo>
                  <a:close/>
                </a:path>
              </a:pathLst>
            </a:custGeom>
            <a:noFill/>
            <a:ln w="127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270" name="Google Shape;1270;p27"/>
            <p:cNvSpPr/>
            <p:nvPr/>
          </p:nvSpPr>
          <p:spPr>
            <a:xfrm>
              <a:off x="3449473" y="869960"/>
              <a:ext cx="11430" cy="11430"/>
            </a:xfrm>
            <a:custGeom>
              <a:avLst/>
              <a:gdLst/>
              <a:ahLst/>
              <a:cxnLst/>
              <a:rect l="l" t="t" r="r" b="b"/>
              <a:pathLst>
                <a:path w="11429" h="11430" extrusionOk="0">
                  <a:moveTo>
                    <a:pt x="6958" y="0"/>
                  </a:moveTo>
                  <a:lnTo>
                    <a:pt x="4041" y="0"/>
                  </a:lnTo>
                  <a:lnTo>
                    <a:pt x="2642" y="579"/>
                  </a:lnTo>
                  <a:lnTo>
                    <a:pt x="579" y="2642"/>
                  </a:lnTo>
                  <a:lnTo>
                    <a:pt x="0" y="4041"/>
                  </a:lnTo>
                  <a:lnTo>
                    <a:pt x="0" y="6958"/>
                  </a:lnTo>
                  <a:lnTo>
                    <a:pt x="579" y="8357"/>
                  </a:lnTo>
                  <a:lnTo>
                    <a:pt x="2642" y="10420"/>
                  </a:lnTo>
                  <a:lnTo>
                    <a:pt x="4041" y="10999"/>
                  </a:lnTo>
                  <a:lnTo>
                    <a:pt x="6958" y="10999"/>
                  </a:lnTo>
                  <a:lnTo>
                    <a:pt x="8357" y="10420"/>
                  </a:lnTo>
                  <a:lnTo>
                    <a:pt x="10420" y="8357"/>
                  </a:lnTo>
                  <a:lnTo>
                    <a:pt x="10999" y="6958"/>
                  </a:lnTo>
                  <a:lnTo>
                    <a:pt x="10999" y="4041"/>
                  </a:lnTo>
                  <a:lnTo>
                    <a:pt x="10420" y="2642"/>
                  </a:lnTo>
                  <a:lnTo>
                    <a:pt x="8357" y="579"/>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271" name="Google Shape;1271;p27"/>
            <p:cNvSpPr/>
            <p:nvPr/>
          </p:nvSpPr>
          <p:spPr>
            <a:xfrm>
              <a:off x="3449473" y="869960"/>
              <a:ext cx="11430" cy="11430"/>
            </a:xfrm>
            <a:custGeom>
              <a:avLst/>
              <a:gdLst/>
              <a:ahLst/>
              <a:cxnLst/>
              <a:rect l="l" t="t" r="r" b="b"/>
              <a:pathLst>
                <a:path w="11429" h="11430" extrusionOk="0">
                  <a:moveTo>
                    <a:pt x="5499" y="10999"/>
                  </a:moveTo>
                  <a:lnTo>
                    <a:pt x="6958" y="10999"/>
                  </a:lnTo>
                  <a:lnTo>
                    <a:pt x="8357" y="10420"/>
                  </a:lnTo>
                  <a:lnTo>
                    <a:pt x="9388" y="9388"/>
                  </a:lnTo>
                  <a:lnTo>
                    <a:pt x="10420" y="8357"/>
                  </a:lnTo>
                  <a:lnTo>
                    <a:pt x="10999" y="6958"/>
                  </a:lnTo>
                  <a:lnTo>
                    <a:pt x="10999" y="5499"/>
                  </a:lnTo>
                  <a:lnTo>
                    <a:pt x="10999" y="4041"/>
                  </a:lnTo>
                  <a:lnTo>
                    <a:pt x="10420" y="2642"/>
                  </a:lnTo>
                  <a:lnTo>
                    <a:pt x="9388" y="1610"/>
                  </a:lnTo>
                  <a:lnTo>
                    <a:pt x="8357" y="579"/>
                  </a:lnTo>
                  <a:lnTo>
                    <a:pt x="6958" y="0"/>
                  </a:lnTo>
                  <a:lnTo>
                    <a:pt x="5499" y="0"/>
                  </a:lnTo>
                  <a:lnTo>
                    <a:pt x="4041" y="0"/>
                  </a:lnTo>
                  <a:lnTo>
                    <a:pt x="2642" y="579"/>
                  </a:lnTo>
                  <a:lnTo>
                    <a:pt x="1610" y="1610"/>
                  </a:lnTo>
                  <a:lnTo>
                    <a:pt x="579" y="2642"/>
                  </a:lnTo>
                  <a:lnTo>
                    <a:pt x="0" y="4041"/>
                  </a:lnTo>
                  <a:lnTo>
                    <a:pt x="0" y="5499"/>
                  </a:lnTo>
                  <a:lnTo>
                    <a:pt x="0" y="6958"/>
                  </a:lnTo>
                  <a:lnTo>
                    <a:pt x="579" y="8357"/>
                  </a:lnTo>
                  <a:lnTo>
                    <a:pt x="1610" y="9388"/>
                  </a:lnTo>
                  <a:lnTo>
                    <a:pt x="2642" y="10420"/>
                  </a:lnTo>
                  <a:lnTo>
                    <a:pt x="4041" y="10999"/>
                  </a:lnTo>
                  <a:lnTo>
                    <a:pt x="5499" y="10999"/>
                  </a:lnTo>
                  <a:close/>
                </a:path>
              </a:pathLst>
            </a:custGeom>
            <a:noFill/>
            <a:ln w="127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272" name="Google Shape;1272;p27"/>
            <p:cNvSpPr/>
            <p:nvPr/>
          </p:nvSpPr>
          <p:spPr>
            <a:xfrm>
              <a:off x="3090018" y="1083122"/>
              <a:ext cx="11430" cy="11430"/>
            </a:xfrm>
            <a:custGeom>
              <a:avLst/>
              <a:gdLst/>
              <a:ahLst/>
              <a:cxnLst/>
              <a:rect l="l" t="t" r="r" b="b"/>
              <a:pathLst>
                <a:path w="11430" h="11430" extrusionOk="0">
                  <a:moveTo>
                    <a:pt x="6958" y="0"/>
                  </a:moveTo>
                  <a:lnTo>
                    <a:pt x="4041" y="0"/>
                  </a:lnTo>
                  <a:lnTo>
                    <a:pt x="2642" y="579"/>
                  </a:lnTo>
                  <a:lnTo>
                    <a:pt x="579" y="2642"/>
                  </a:lnTo>
                  <a:lnTo>
                    <a:pt x="0" y="4041"/>
                  </a:lnTo>
                  <a:lnTo>
                    <a:pt x="0" y="6958"/>
                  </a:lnTo>
                  <a:lnTo>
                    <a:pt x="579" y="8357"/>
                  </a:lnTo>
                  <a:lnTo>
                    <a:pt x="2642" y="10420"/>
                  </a:lnTo>
                  <a:lnTo>
                    <a:pt x="4041" y="10999"/>
                  </a:lnTo>
                  <a:lnTo>
                    <a:pt x="6958" y="10999"/>
                  </a:lnTo>
                  <a:lnTo>
                    <a:pt x="8357" y="10420"/>
                  </a:lnTo>
                  <a:lnTo>
                    <a:pt x="10420" y="8357"/>
                  </a:lnTo>
                  <a:lnTo>
                    <a:pt x="10999" y="6958"/>
                  </a:lnTo>
                  <a:lnTo>
                    <a:pt x="10999" y="4041"/>
                  </a:lnTo>
                  <a:lnTo>
                    <a:pt x="10420" y="2642"/>
                  </a:lnTo>
                  <a:lnTo>
                    <a:pt x="8357" y="579"/>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273" name="Google Shape;1273;p27"/>
            <p:cNvSpPr/>
            <p:nvPr/>
          </p:nvSpPr>
          <p:spPr>
            <a:xfrm>
              <a:off x="3090018" y="1083122"/>
              <a:ext cx="11430" cy="11430"/>
            </a:xfrm>
            <a:custGeom>
              <a:avLst/>
              <a:gdLst/>
              <a:ahLst/>
              <a:cxnLst/>
              <a:rect l="l" t="t" r="r" b="b"/>
              <a:pathLst>
                <a:path w="11430" h="11430" extrusionOk="0">
                  <a:moveTo>
                    <a:pt x="5499" y="10999"/>
                  </a:moveTo>
                  <a:lnTo>
                    <a:pt x="6958" y="10999"/>
                  </a:lnTo>
                  <a:lnTo>
                    <a:pt x="8357" y="10420"/>
                  </a:lnTo>
                  <a:lnTo>
                    <a:pt x="9388" y="9388"/>
                  </a:lnTo>
                  <a:lnTo>
                    <a:pt x="10420" y="8357"/>
                  </a:lnTo>
                  <a:lnTo>
                    <a:pt x="10999" y="6958"/>
                  </a:lnTo>
                  <a:lnTo>
                    <a:pt x="10999" y="5499"/>
                  </a:lnTo>
                  <a:lnTo>
                    <a:pt x="10999" y="4041"/>
                  </a:lnTo>
                  <a:lnTo>
                    <a:pt x="10420" y="2642"/>
                  </a:lnTo>
                  <a:lnTo>
                    <a:pt x="9388" y="1610"/>
                  </a:lnTo>
                  <a:lnTo>
                    <a:pt x="8357" y="579"/>
                  </a:lnTo>
                  <a:lnTo>
                    <a:pt x="6958" y="0"/>
                  </a:lnTo>
                  <a:lnTo>
                    <a:pt x="5499" y="0"/>
                  </a:lnTo>
                  <a:lnTo>
                    <a:pt x="4041" y="0"/>
                  </a:lnTo>
                  <a:lnTo>
                    <a:pt x="2642" y="579"/>
                  </a:lnTo>
                  <a:lnTo>
                    <a:pt x="1610" y="1610"/>
                  </a:lnTo>
                  <a:lnTo>
                    <a:pt x="579" y="2642"/>
                  </a:lnTo>
                  <a:lnTo>
                    <a:pt x="0" y="4041"/>
                  </a:lnTo>
                  <a:lnTo>
                    <a:pt x="0" y="5499"/>
                  </a:lnTo>
                  <a:lnTo>
                    <a:pt x="0" y="6958"/>
                  </a:lnTo>
                  <a:lnTo>
                    <a:pt x="579" y="8357"/>
                  </a:lnTo>
                  <a:lnTo>
                    <a:pt x="1610" y="9388"/>
                  </a:lnTo>
                  <a:lnTo>
                    <a:pt x="2642" y="10420"/>
                  </a:lnTo>
                  <a:lnTo>
                    <a:pt x="4041" y="10999"/>
                  </a:lnTo>
                  <a:lnTo>
                    <a:pt x="5499" y="10999"/>
                  </a:lnTo>
                  <a:close/>
                </a:path>
              </a:pathLst>
            </a:custGeom>
            <a:noFill/>
            <a:ln w="127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274" name="Google Shape;1274;p27"/>
            <p:cNvSpPr/>
            <p:nvPr/>
          </p:nvSpPr>
          <p:spPr>
            <a:xfrm>
              <a:off x="3130294" y="963388"/>
              <a:ext cx="11430" cy="11430"/>
            </a:xfrm>
            <a:custGeom>
              <a:avLst/>
              <a:gdLst/>
              <a:ahLst/>
              <a:cxnLst/>
              <a:rect l="l" t="t" r="r" b="b"/>
              <a:pathLst>
                <a:path w="11430" h="11430" extrusionOk="0">
                  <a:moveTo>
                    <a:pt x="6958" y="0"/>
                  </a:moveTo>
                  <a:lnTo>
                    <a:pt x="4041" y="0"/>
                  </a:lnTo>
                  <a:lnTo>
                    <a:pt x="2642" y="579"/>
                  </a:lnTo>
                  <a:lnTo>
                    <a:pt x="579" y="2642"/>
                  </a:lnTo>
                  <a:lnTo>
                    <a:pt x="0" y="4041"/>
                  </a:lnTo>
                  <a:lnTo>
                    <a:pt x="0" y="6958"/>
                  </a:lnTo>
                  <a:lnTo>
                    <a:pt x="579" y="8357"/>
                  </a:lnTo>
                  <a:lnTo>
                    <a:pt x="2642" y="10420"/>
                  </a:lnTo>
                  <a:lnTo>
                    <a:pt x="4041" y="10999"/>
                  </a:lnTo>
                  <a:lnTo>
                    <a:pt x="6958" y="10999"/>
                  </a:lnTo>
                  <a:lnTo>
                    <a:pt x="8357" y="10420"/>
                  </a:lnTo>
                  <a:lnTo>
                    <a:pt x="10420" y="8357"/>
                  </a:lnTo>
                  <a:lnTo>
                    <a:pt x="10999" y="6958"/>
                  </a:lnTo>
                  <a:lnTo>
                    <a:pt x="10999" y="4041"/>
                  </a:lnTo>
                  <a:lnTo>
                    <a:pt x="10420" y="2642"/>
                  </a:lnTo>
                  <a:lnTo>
                    <a:pt x="8357" y="579"/>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275" name="Google Shape;1275;p27"/>
            <p:cNvSpPr/>
            <p:nvPr/>
          </p:nvSpPr>
          <p:spPr>
            <a:xfrm>
              <a:off x="3130294" y="963388"/>
              <a:ext cx="11430" cy="11430"/>
            </a:xfrm>
            <a:custGeom>
              <a:avLst/>
              <a:gdLst/>
              <a:ahLst/>
              <a:cxnLst/>
              <a:rect l="l" t="t" r="r" b="b"/>
              <a:pathLst>
                <a:path w="11430" h="11430" extrusionOk="0">
                  <a:moveTo>
                    <a:pt x="5499" y="10999"/>
                  </a:moveTo>
                  <a:lnTo>
                    <a:pt x="6958" y="10999"/>
                  </a:lnTo>
                  <a:lnTo>
                    <a:pt x="8357" y="10420"/>
                  </a:lnTo>
                  <a:lnTo>
                    <a:pt x="9388" y="9388"/>
                  </a:lnTo>
                  <a:lnTo>
                    <a:pt x="10420" y="8357"/>
                  </a:lnTo>
                  <a:lnTo>
                    <a:pt x="10999" y="6958"/>
                  </a:lnTo>
                  <a:lnTo>
                    <a:pt x="10999" y="5499"/>
                  </a:lnTo>
                  <a:lnTo>
                    <a:pt x="10999" y="4041"/>
                  </a:lnTo>
                  <a:lnTo>
                    <a:pt x="10420" y="2642"/>
                  </a:lnTo>
                  <a:lnTo>
                    <a:pt x="9388" y="1610"/>
                  </a:lnTo>
                  <a:lnTo>
                    <a:pt x="8357" y="579"/>
                  </a:lnTo>
                  <a:lnTo>
                    <a:pt x="6958" y="0"/>
                  </a:lnTo>
                  <a:lnTo>
                    <a:pt x="5499" y="0"/>
                  </a:lnTo>
                  <a:lnTo>
                    <a:pt x="4041" y="0"/>
                  </a:lnTo>
                  <a:lnTo>
                    <a:pt x="2642" y="579"/>
                  </a:lnTo>
                  <a:lnTo>
                    <a:pt x="1610" y="1610"/>
                  </a:lnTo>
                  <a:lnTo>
                    <a:pt x="579" y="2642"/>
                  </a:lnTo>
                  <a:lnTo>
                    <a:pt x="0" y="4041"/>
                  </a:lnTo>
                  <a:lnTo>
                    <a:pt x="0" y="5499"/>
                  </a:lnTo>
                  <a:lnTo>
                    <a:pt x="0" y="6958"/>
                  </a:lnTo>
                  <a:lnTo>
                    <a:pt x="579" y="8357"/>
                  </a:lnTo>
                  <a:lnTo>
                    <a:pt x="1610" y="9388"/>
                  </a:lnTo>
                  <a:lnTo>
                    <a:pt x="2642" y="10420"/>
                  </a:lnTo>
                  <a:lnTo>
                    <a:pt x="4041" y="10999"/>
                  </a:lnTo>
                  <a:lnTo>
                    <a:pt x="5499" y="10999"/>
                  </a:lnTo>
                  <a:close/>
                </a:path>
              </a:pathLst>
            </a:custGeom>
            <a:noFill/>
            <a:ln w="127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276" name="Google Shape;1276;p27"/>
            <p:cNvSpPr/>
            <p:nvPr/>
          </p:nvSpPr>
          <p:spPr>
            <a:xfrm>
              <a:off x="3017902" y="1432055"/>
              <a:ext cx="11430" cy="11430"/>
            </a:xfrm>
            <a:custGeom>
              <a:avLst/>
              <a:gdLst/>
              <a:ahLst/>
              <a:cxnLst/>
              <a:rect l="l" t="t" r="r" b="b"/>
              <a:pathLst>
                <a:path w="11430" h="11430" extrusionOk="0">
                  <a:moveTo>
                    <a:pt x="6958" y="0"/>
                  </a:moveTo>
                  <a:lnTo>
                    <a:pt x="4041" y="0"/>
                  </a:lnTo>
                  <a:lnTo>
                    <a:pt x="2642" y="579"/>
                  </a:lnTo>
                  <a:lnTo>
                    <a:pt x="579" y="2642"/>
                  </a:lnTo>
                  <a:lnTo>
                    <a:pt x="0" y="4041"/>
                  </a:lnTo>
                  <a:lnTo>
                    <a:pt x="0" y="6958"/>
                  </a:lnTo>
                  <a:lnTo>
                    <a:pt x="579" y="8357"/>
                  </a:lnTo>
                  <a:lnTo>
                    <a:pt x="2642" y="10420"/>
                  </a:lnTo>
                  <a:lnTo>
                    <a:pt x="4041" y="10999"/>
                  </a:lnTo>
                  <a:lnTo>
                    <a:pt x="6958" y="10999"/>
                  </a:lnTo>
                  <a:lnTo>
                    <a:pt x="8357" y="10420"/>
                  </a:lnTo>
                  <a:lnTo>
                    <a:pt x="10420" y="8357"/>
                  </a:lnTo>
                  <a:lnTo>
                    <a:pt x="10999" y="6958"/>
                  </a:lnTo>
                  <a:lnTo>
                    <a:pt x="10999" y="4041"/>
                  </a:lnTo>
                  <a:lnTo>
                    <a:pt x="10420" y="2642"/>
                  </a:lnTo>
                  <a:lnTo>
                    <a:pt x="8357" y="579"/>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277" name="Google Shape;1277;p27"/>
            <p:cNvSpPr/>
            <p:nvPr/>
          </p:nvSpPr>
          <p:spPr>
            <a:xfrm>
              <a:off x="3017902" y="1432055"/>
              <a:ext cx="11430" cy="11430"/>
            </a:xfrm>
            <a:custGeom>
              <a:avLst/>
              <a:gdLst/>
              <a:ahLst/>
              <a:cxnLst/>
              <a:rect l="l" t="t" r="r" b="b"/>
              <a:pathLst>
                <a:path w="11430" h="11430" extrusionOk="0">
                  <a:moveTo>
                    <a:pt x="5499" y="10999"/>
                  </a:moveTo>
                  <a:lnTo>
                    <a:pt x="6958" y="10999"/>
                  </a:lnTo>
                  <a:lnTo>
                    <a:pt x="8357" y="10420"/>
                  </a:lnTo>
                  <a:lnTo>
                    <a:pt x="9388" y="9388"/>
                  </a:lnTo>
                  <a:lnTo>
                    <a:pt x="10420" y="8357"/>
                  </a:lnTo>
                  <a:lnTo>
                    <a:pt x="10999" y="6958"/>
                  </a:lnTo>
                  <a:lnTo>
                    <a:pt x="10999" y="5499"/>
                  </a:lnTo>
                  <a:lnTo>
                    <a:pt x="10999" y="4041"/>
                  </a:lnTo>
                  <a:lnTo>
                    <a:pt x="10420" y="2642"/>
                  </a:lnTo>
                  <a:lnTo>
                    <a:pt x="9388" y="1610"/>
                  </a:lnTo>
                  <a:lnTo>
                    <a:pt x="8357" y="579"/>
                  </a:lnTo>
                  <a:lnTo>
                    <a:pt x="6958" y="0"/>
                  </a:lnTo>
                  <a:lnTo>
                    <a:pt x="5499" y="0"/>
                  </a:lnTo>
                  <a:lnTo>
                    <a:pt x="4041" y="0"/>
                  </a:lnTo>
                  <a:lnTo>
                    <a:pt x="2642" y="579"/>
                  </a:lnTo>
                  <a:lnTo>
                    <a:pt x="1610" y="1610"/>
                  </a:lnTo>
                  <a:lnTo>
                    <a:pt x="579" y="2642"/>
                  </a:lnTo>
                  <a:lnTo>
                    <a:pt x="0" y="4041"/>
                  </a:lnTo>
                  <a:lnTo>
                    <a:pt x="0" y="5499"/>
                  </a:lnTo>
                  <a:lnTo>
                    <a:pt x="0" y="6958"/>
                  </a:lnTo>
                  <a:lnTo>
                    <a:pt x="579" y="8357"/>
                  </a:lnTo>
                  <a:lnTo>
                    <a:pt x="1610" y="9388"/>
                  </a:lnTo>
                  <a:lnTo>
                    <a:pt x="2642" y="10420"/>
                  </a:lnTo>
                  <a:lnTo>
                    <a:pt x="4041" y="10999"/>
                  </a:lnTo>
                  <a:lnTo>
                    <a:pt x="5499" y="10999"/>
                  </a:lnTo>
                  <a:close/>
                </a:path>
              </a:pathLst>
            </a:custGeom>
            <a:noFill/>
            <a:ln w="127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278" name="Google Shape;1278;p27"/>
            <p:cNvSpPr/>
            <p:nvPr/>
          </p:nvSpPr>
          <p:spPr>
            <a:xfrm>
              <a:off x="3782400" y="1055234"/>
              <a:ext cx="11430" cy="11430"/>
            </a:xfrm>
            <a:custGeom>
              <a:avLst/>
              <a:gdLst/>
              <a:ahLst/>
              <a:cxnLst/>
              <a:rect l="l" t="t" r="r" b="b"/>
              <a:pathLst>
                <a:path w="11429" h="11430" extrusionOk="0">
                  <a:moveTo>
                    <a:pt x="6958" y="0"/>
                  </a:moveTo>
                  <a:lnTo>
                    <a:pt x="4041" y="0"/>
                  </a:lnTo>
                  <a:lnTo>
                    <a:pt x="2642" y="579"/>
                  </a:lnTo>
                  <a:lnTo>
                    <a:pt x="579" y="2642"/>
                  </a:lnTo>
                  <a:lnTo>
                    <a:pt x="0" y="4041"/>
                  </a:lnTo>
                  <a:lnTo>
                    <a:pt x="0" y="6958"/>
                  </a:lnTo>
                  <a:lnTo>
                    <a:pt x="579" y="8357"/>
                  </a:lnTo>
                  <a:lnTo>
                    <a:pt x="2642" y="10420"/>
                  </a:lnTo>
                  <a:lnTo>
                    <a:pt x="4041" y="10999"/>
                  </a:lnTo>
                  <a:lnTo>
                    <a:pt x="6958" y="10999"/>
                  </a:lnTo>
                  <a:lnTo>
                    <a:pt x="8357" y="10420"/>
                  </a:lnTo>
                  <a:lnTo>
                    <a:pt x="10420" y="8357"/>
                  </a:lnTo>
                  <a:lnTo>
                    <a:pt x="10999" y="6958"/>
                  </a:lnTo>
                  <a:lnTo>
                    <a:pt x="10999" y="4041"/>
                  </a:lnTo>
                  <a:lnTo>
                    <a:pt x="10420" y="2642"/>
                  </a:lnTo>
                  <a:lnTo>
                    <a:pt x="8357" y="579"/>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279" name="Google Shape;1279;p27"/>
            <p:cNvSpPr/>
            <p:nvPr/>
          </p:nvSpPr>
          <p:spPr>
            <a:xfrm>
              <a:off x="3782400" y="1055234"/>
              <a:ext cx="11430" cy="11430"/>
            </a:xfrm>
            <a:custGeom>
              <a:avLst/>
              <a:gdLst/>
              <a:ahLst/>
              <a:cxnLst/>
              <a:rect l="l" t="t" r="r" b="b"/>
              <a:pathLst>
                <a:path w="11429" h="11430" extrusionOk="0">
                  <a:moveTo>
                    <a:pt x="5499" y="10999"/>
                  </a:moveTo>
                  <a:lnTo>
                    <a:pt x="6958" y="10999"/>
                  </a:lnTo>
                  <a:lnTo>
                    <a:pt x="8357" y="10420"/>
                  </a:lnTo>
                  <a:lnTo>
                    <a:pt x="9388" y="9388"/>
                  </a:lnTo>
                  <a:lnTo>
                    <a:pt x="10420" y="8357"/>
                  </a:lnTo>
                  <a:lnTo>
                    <a:pt x="10999" y="6958"/>
                  </a:lnTo>
                  <a:lnTo>
                    <a:pt x="10999" y="5499"/>
                  </a:lnTo>
                  <a:lnTo>
                    <a:pt x="10999" y="4041"/>
                  </a:lnTo>
                  <a:lnTo>
                    <a:pt x="10420" y="2642"/>
                  </a:lnTo>
                  <a:lnTo>
                    <a:pt x="9388" y="1610"/>
                  </a:lnTo>
                  <a:lnTo>
                    <a:pt x="8357" y="579"/>
                  </a:lnTo>
                  <a:lnTo>
                    <a:pt x="6958" y="0"/>
                  </a:lnTo>
                  <a:lnTo>
                    <a:pt x="5499" y="0"/>
                  </a:lnTo>
                  <a:lnTo>
                    <a:pt x="4041" y="0"/>
                  </a:lnTo>
                  <a:lnTo>
                    <a:pt x="2642" y="579"/>
                  </a:lnTo>
                  <a:lnTo>
                    <a:pt x="1610" y="1610"/>
                  </a:lnTo>
                  <a:lnTo>
                    <a:pt x="579" y="2642"/>
                  </a:lnTo>
                  <a:lnTo>
                    <a:pt x="0" y="4041"/>
                  </a:lnTo>
                  <a:lnTo>
                    <a:pt x="0" y="5499"/>
                  </a:lnTo>
                  <a:lnTo>
                    <a:pt x="0" y="6958"/>
                  </a:lnTo>
                  <a:lnTo>
                    <a:pt x="579" y="8357"/>
                  </a:lnTo>
                  <a:lnTo>
                    <a:pt x="1610" y="9388"/>
                  </a:lnTo>
                  <a:lnTo>
                    <a:pt x="2642" y="10420"/>
                  </a:lnTo>
                  <a:lnTo>
                    <a:pt x="4041" y="10999"/>
                  </a:lnTo>
                  <a:lnTo>
                    <a:pt x="5499" y="10999"/>
                  </a:lnTo>
                  <a:close/>
                </a:path>
              </a:pathLst>
            </a:custGeom>
            <a:noFill/>
            <a:ln w="127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280" name="Google Shape;1280;p27"/>
            <p:cNvSpPr/>
            <p:nvPr/>
          </p:nvSpPr>
          <p:spPr>
            <a:xfrm>
              <a:off x="3890641" y="1348409"/>
              <a:ext cx="11430" cy="11430"/>
            </a:xfrm>
            <a:custGeom>
              <a:avLst/>
              <a:gdLst/>
              <a:ahLst/>
              <a:cxnLst/>
              <a:rect l="l" t="t" r="r" b="b"/>
              <a:pathLst>
                <a:path w="11429" h="11430" extrusionOk="0">
                  <a:moveTo>
                    <a:pt x="6958" y="0"/>
                  </a:moveTo>
                  <a:lnTo>
                    <a:pt x="4041" y="0"/>
                  </a:lnTo>
                  <a:lnTo>
                    <a:pt x="2642" y="579"/>
                  </a:lnTo>
                  <a:lnTo>
                    <a:pt x="579" y="2642"/>
                  </a:lnTo>
                  <a:lnTo>
                    <a:pt x="0" y="4041"/>
                  </a:lnTo>
                  <a:lnTo>
                    <a:pt x="0" y="6958"/>
                  </a:lnTo>
                  <a:lnTo>
                    <a:pt x="579" y="8357"/>
                  </a:lnTo>
                  <a:lnTo>
                    <a:pt x="2642" y="10420"/>
                  </a:lnTo>
                  <a:lnTo>
                    <a:pt x="4041" y="10999"/>
                  </a:lnTo>
                  <a:lnTo>
                    <a:pt x="6958" y="10999"/>
                  </a:lnTo>
                  <a:lnTo>
                    <a:pt x="8357" y="10420"/>
                  </a:lnTo>
                  <a:lnTo>
                    <a:pt x="10420" y="8357"/>
                  </a:lnTo>
                  <a:lnTo>
                    <a:pt x="10999" y="6958"/>
                  </a:lnTo>
                  <a:lnTo>
                    <a:pt x="10999" y="4041"/>
                  </a:lnTo>
                  <a:lnTo>
                    <a:pt x="10420" y="2642"/>
                  </a:lnTo>
                  <a:lnTo>
                    <a:pt x="8357" y="579"/>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281" name="Google Shape;1281;p27"/>
            <p:cNvSpPr/>
            <p:nvPr/>
          </p:nvSpPr>
          <p:spPr>
            <a:xfrm>
              <a:off x="3890641" y="1348409"/>
              <a:ext cx="11430" cy="11430"/>
            </a:xfrm>
            <a:custGeom>
              <a:avLst/>
              <a:gdLst/>
              <a:ahLst/>
              <a:cxnLst/>
              <a:rect l="l" t="t" r="r" b="b"/>
              <a:pathLst>
                <a:path w="11429" h="11430" extrusionOk="0">
                  <a:moveTo>
                    <a:pt x="5499" y="10999"/>
                  </a:moveTo>
                  <a:lnTo>
                    <a:pt x="6958" y="10999"/>
                  </a:lnTo>
                  <a:lnTo>
                    <a:pt x="8357" y="10420"/>
                  </a:lnTo>
                  <a:lnTo>
                    <a:pt x="9388" y="9388"/>
                  </a:lnTo>
                  <a:lnTo>
                    <a:pt x="10420" y="8357"/>
                  </a:lnTo>
                  <a:lnTo>
                    <a:pt x="10999" y="6958"/>
                  </a:lnTo>
                  <a:lnTo>
                    <a:pt x="10999" y="5499"/>
                  </a:lnTo>
                  <a:lnTo>
                    <a:pt x="10999" y="4041"/>
                  </a:lnTo>
                  <a:lnTo>
                    <a:pt x="10420" y="2642"/>
                  </a:lnTo>
                  <a:lnTo>
                    <a:pt x="9388" y="1610"/>
                  </a:lnTo>
                  <a:lnTo>
                    <a:pt x="8357" y="579"/>
                  </a:lnTo>
                  <a:lnTo>
                    <a:pt x="6958" y="0"/>
                  </a:lnTo>
                  <a:lnTo>
                    <a:pt x="5499" y="0"/>
                  </a:lnTo>
                  <a:lnTo>
                    <a:pt x="4041" y="0"/>
                  </a:lnTo>
                  <a:lnTo>
                    <a:pt x="2642" y="579"/>
                  </a:lnTo>
                  <a:lnTo>
                    <a:pt x="1610" y="1610"/>
                  </a:lnTo>
                  <a:lnTo>
                    <a:pt x="579" y="2642"/>
                  </a:lnTo>
                  <a:lnTo>
                    <a:pt x="0" y="4041"/>
                  </a:lnTo>
                  <a:lnTo>
                    <a:pt x="0" y="5499"/>
                  </a:lnTo>
                  <a:lnTo>
                    <a:pt x="0" y="6958"/>
                  </a:lnTo>
                  <a:lnTo>
                    <a:pt x="579" y="8357"/>
                  </a:lnTo>
                  <a:lnTo>
                    <a:pt x="1610" y="9388"/>
                  </a:lnTo>
                  <a:lnTo>
                    <a:pt x="2642" y="10420"/>
                  </a:lnTo>
                  <a:lnTo>
                    <a:pt x="4041" y="10999"/>
                  </a:lnTo>
                  <a:lnTo>
                    <a:pt x="5499" y="10999"/>
                  </a:lnTo>
                  <a:close/>
                </a:path>
              </a:pathLst>
            </a:custGeom>
            <a:noFill/>
            <a:ln w="127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282" name="Google Shape;1282;p27"/>
            <p:cNvSpPr/>
            <p:nvPr/>
          </p:nvSpPr>
          <p:spPr>
            <a:xfrm>
              <a:off x="2965292" y="1396391"/>
              <a:ext cx="11430" cy="11430"/>
            </a:xfrm>
            <a:custGeom>
              <a:avLst/>
              <a:gdLst/>
              <a:ahLst/>
              <a:cxnLst/>
              <a:rect l="l" t="t" r="r" b="b"/>
              <a:pathLst>
                <a:path w="11430" h="11430" extrusionOk="0">
                  <a:moveTo>
                    <a:pt x="6958" y="0"/>
                  </a:moveTo>
                  <a:lnTo>
                    <a:pt x="4041" y="0"/>
                  </a:lnTo>
                  <a:lnTo>
                    <a:pt x="2642" y="579"/>
                  </a:lnTo>
                  <a:lnTo>
                    <a:pt x="579" y="2642"/>
                  </a:lnTo>
                  <a:lnTo>
                    <a:pt x="0" y="4041"/>
                  </a:lnTo>
                  <a:lnTo>
                    <a:pt x="0" y="6958"/>
                  </a:lnTo>
                  <a:lnTo>
                    <a:pt x="579" y="8357"/>
                  </a:lnTo>
                  <a:lnTo>
                    <a:pt x="2642" y="10420"/>
                  </a:lnTo>
                  <a:lnTo>
                    <a:pt x="4041" y="10999"/>
                  </a:lnTo>
                  <a:lnTo>
                    <a:pt x="6958" y="10999"/>
                  </a:lnTo>
                  <a:lnTo>
                    <a:pt x="8357" y="10420"/>
                  </a:lnTo>
                  <a:lnTo>
                    <a:pt x="10420" y="8357"/>
                  </a:lnTo>
                  <a:lnTo>
                    <a:pt x="10999" y="6958"/>
                  </a:lnTo>
                  <a:lnTo>
                    <a:pt x="10999" y="4041"/>
                  </a:lnTo>
                  <a:lnTo>
                    <a:pt x="10420" y="2642"/>
                  </a:lnTo>
                  <a:lnTo>
                    <a:pt x="8357" y="579"/>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283" name="Google Shape;1283;p27"/>
            <p:cNvSpPr/>
            <p:nvPr/>
          </p:nvSpPr>
          <p:spPr>
            <a:xfrm>
              <a:off x="2965292" y="1396391"/>
              <a:ext cx="11430" cy="11430"/>
            </a:xfrm>
            <a:custGeom>
              <a:avLst/>
              <a:gdLst/>
              <a:ahLst/>
              <a:cxnLst/>
              <a:rect l="l" t="t" r="r" b="b"/>
              <a:pathLst>
                <a:path w="11430" h="11430" extrusionOk="0">
                  <a:moveTo>
                    <a:pt x="5499" y="10999"/>
                  </a:moveTo>
                  <a:lnTo>
                    <a:pt x="6958" y="10999"/>
                  </a:lnTo>
                  <a:lnTo>
                    <a:pt x="8357" y="10420"/>
                  </a:lnTo>
                  <a:lnTo>
                    <a:pt x="9388" y="9388"/>
                  </a:lnTo>
                  <a:lnTo>
                    <a:pt x="10420" y="8357"/>
                  </a:lnTo>
                  <a:lnTo>
                    <a:pt x="10999" y="6958"/>
                  </a:lnTo>
                  <a:lnTo>
                    <a:pt x="10999" y="5499"/>
                  </a:lnTo>
                  <a:lnTo>
                    <a:pt x="10999" y="4041"/>
                  </a:lnTo>
                  <a:lnTo>
                    <a:pt x="10420" y="2642"/>
                  </a:lnTo>
                  <a:lnTo>
                    <a:pt x="9388" y="1610"/>
                  </a:lnTo>
                  <a:lnTo>
                    <a:pt x="8357" y="579"/>
                  </a:lnTo>
                  <a:lnTo>
                    <a:pt x="6958" y="0"/>
                  </a:lnTo>
                  <a:lnTo>
                    <a:pt x="5499" y="0"/>
                  </a:lnTo>
                  <a:lnTo>
                    <a:pt x="4041" y="0"/>
                  </a:lnTo>
                  <a:lnTo>
                    <a:pt x="2642" y="579"/>
                  </a:lnTo>
                  <a:lnTo>
                    <a:pt x="1610" y="1610"/>
                  </a:lnTo>
                  <a:lnTo>
                    <a:pt x="579" y="2642"/>
                  </a:lnTo>
                  <a:lnTo>
                    <a:pt x="0" y="4041"/>
                  </a:lnTo>
                  <a:lnTo>
                    <a:pt x="0" y="5499"/>
                  </a:lnTo>
                  <a:lnTo>
                    <a:pt x="0" y="6958"/>
                  </a:lnTo>
                  <a:lnTo>
                    <a:pt x="579" y="8357"/>
                  </a:lnTo>
                  <a:lnTo>
                    <a:pt x="1610" y="9388"/>
                  </a:lnTo>
                  <a:lnTo>
                    <a:pt x="2642" y="10420"/>
                  </a:lnTo>
                  <a:lnTo>
                    <a:pt x="4041" y="10999"/>
                  </a:lnTo>
                  <a:lnTo>
                    <a:pt x="5499" y="10999"/>
                  </a:lnTo>
                  <a:close/>
                </a:path>
              </a:pathLst>
            </a:custGeom>
            <a:noFill/>
            <a:ln w="127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284" name="Google Shape;1284;p27"/>
            <p:cNvSpPr/>
            <p:nvPr/>
          </p:nvSpPr>
          <p:spPr>
            <a:xfrm>
              <a:off x="3762018" y="1041610"/>
              <a:ext cx="11430" cy="11430"/>
            </a:xfrm>
            <a:custGeom>
              <a:avLst/>
              <a:gdLst/>
              <a:ahLst/>
              <a:cxnLst/>
              <a:rect l="l" t="t" r="r" b="b"/>
              <a:pathLst>
                <a:path w="11429" h="11430" extrusionOk="0">
                  <a:moveTo>
                    <a:pt x="6958" y="0"/>
                  </a:moveTo>
                  <a:lnTo>
                    <a:pt x="4041" y="0"/>
                  </a:lnTo>
                  <a:lnTo>
                    <a:pt x="2642" y="579"/>
                  </a:lnTo>
                  <a:lnTo>
                    <a:pt x="579" y="2642"/>
                  </a:lnTo>
                  <a:lnTo>
                    <a:pt x="0" y="4041"/>
                  </a:lnTo>
                  <a:lnTo>
                    <a:pt x="0" y="6958"/>
                  </a:lnTo>
                  <a:lnTo>
                    <a:pt x="579" y="8357"/>
                  </a:lnTo>
                  <a:lnTo>
                    <a:pt x="2642" y="10420"/>
                  </a:lnTo>
                  <a:lnTo>
                    <a:pt x="4041" y="10999"/>
                  </a:lnTo>
                  <a:lnTo>
                    <a:pt x="6958" y="10999"/>
                  </a:lnTo>
                  <a:lnTo>
                    <a:pt x="8357" y="10420"/>
                  </a:lnTo>
                  <a:lnTo>
                    <a:pt x="10420" y="8357"/>
                  </a:lnTo>
                  <a:lnTo>
                    <a:pt x="10999" y="6958"/>
                  </a:lnTo>
                  <a:lnTo>
                    <a:pt x="10999" y="4041"/>
                  </a:lnTo>
                  <a:lnTo>
                    <a:pt x="10420" y="2642"/>
                  </a:lnTo>
                  <a:lnTo>
                    <a:pt x="8357" y="579"/>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285" name="Google Shape;1285;p27"/>
            <p:cNvSpPr/>
            <p:nvPr/>
          </p:nvSpPr>
          <p:spPr>
            <a:xfrm>
              <a:off x="3762018" y="1041610"/>
              <a:ext cx="11430" cy="11430"/>
            </a:xfrm>
            <a:custGeom>
              <a:avLst/>
              <a:gdLst/>
              <a:ahLst/>
              <a:cxnLst/>
              <a:rect l="l" t="t" r="r" b="b"/>
              <a:pathLst>
                <a:path w="11429" h="11430" extrusionOk="0">
                  <a:moveTo>
                    <a:pt x="5499" y="10999"/>
                  </a:moveTo>
                  <a:lnTo>
                    <a:pt x="6958" y="10999"/>
                  </a:lnTo>
                  <a:lnTo>
                    <a:pt x="8357" y="10420"/>
                  </a:lnTo>
                  <a:lnTo>
                    <a:pt x="9388" y="9388"/>
                  </a:lnTo>
                  <a:lnTo>
                    <a:pt x="10420" y="8357"/>
                  </a:lnTo>
                  <a:lnTo>
                    <a:pt x="10999" y="6958"/>
                  </a:lnTo>
                  <a:lnTo>
                    <a:pt x="10999" y="5499"/>
                  </a:lnTo>
                  <a:lnTo>
                    <a:pt x="10999" y="4041"/>
                  </a:lnTo>
                  <a:lnTo>
                    <a:pt x="10420" y="2642"/>
                  </a:lnTo>
                  <a:lnTo>
                    <a:pt x="9388" y="1610"/>
                  </a:lnTo>
                  <a:lnTo>
                    <a:pt x="8357" y="579"/>
                  </a:lnTo>
                  <a:lnTo>
                    <a:pt x="6958" y="0"/>
                  </a:lnTo>
                  <a:lnTo>
                    <a:pt x="5499" y="0"/>
                  </a:lnTo>
                  <a:lnTo>
                    <a:pt x="4041" y="0"/>
                  </a:lnTo>
                  <a:lnTo>
                    <a:pt x="2642" y="579"/>
                  </a:lnTo>
                  <a:lnTo>
                    <a:pt x="1610" y="1610"/>
                  </a:lnTo>
                  <a:lnTo>
                    <a:pt x="579" y="2642"/>
                  </a:lnTo>
                  <a:lnTo>
                    <a:pt x="0" y="4041"/>
                  </a:lnTo>
                  <a:lnTo>
                    <a:pt x="0" y="5499"/>
                  </a:lnTo>
                  <a:lnTo>
                    <a:pt x="0" y="6958"/>
                  </a:lnTo>
                  <a:lnTo>
                    <a:pt x="579" y="8357"/>
                  </a:lnTo>
                  <a:lnTo>
                    <a:pt x="1610" y="9388"/>
                  </a:lnTo>
                  <a:lnTo>
                    <a:pt x="2642" y="10420"/>
                  </a:lnTo>
                  <a:lnTo>
                    <a:pt x="4041" y="10999"/>
                  </a:lnTo>
                  <a:lnTo>
                    <a:pt x="5499" y="10999"/>
                  </a:lnTo>
                  <a:close/>
                </a:path>
              </a:pathLst>
            </a:custGeom>
            <a:noFill/>
            <a:ln w="127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286" name="Google Shape;1286;p27"/>
            <p:cNvSpPr/>
            <p:nvPr/>
          </p:nvSpPr>
          <p:spPr>
            <a:xfrm>
              <a:off x="3932083" y="1393711"/>
              <a:ext cx="11430" cy="11430"/>
            </a:xfrm>
            <a:custGeom>
              <a:avLst/>
              <a:gdLst/>
              <a:ahLst/>
              <a:cxnLst/>
              <a:rect l="l" t="t" r="r" b="b"/>
              <a:pathLst>
                <a:path w="11429" h="11430" extrusionOk="0">
                  <a:moveTo>
                    <a:pt x="6958" y="0"/>
                  </a:moveTo>
                  <a:lnTo>
                    <a:pt x="4041" y="0"/>
                  </a:lnTo>
                  <a:lnTo>
                    <a:pt x="2642" y="579"/>
                  </a:lnTo>
                  <a:lnTo>
                    <a:pt x="579" y="2642"/>
                  </a:lnTo>
                  <a:lnTo>
                    <a:pt x="0" y="4041"/>
                  </a:lnTo>
                  <a:lnTo>
                    <a:pt x="0" y="6958"/>
                  </a:lnTo>
                  <a:lnTo>
                    <a:pt x="579" y="8357"/>
                  </a:lnTo>
                  <a:lnTo>
                    <a:pt x="2642" y="10420"/>
                  </a:lnTo>
                  <a:lnTo>
                    <a:pt x="4041" y="10999"/>
                  </a:lnTo>
                  <a:lnTo>
                    <a:pt x="6958" y="10999"/>
                  </a:lnTo>
                  <a:lnTo>
                    <a:pt x="8357" y="10420"/>
                  </a:lnTo>
                  <a:lnTo>
                    <a:pt x="10420" y="8357"/>
                  </a:lnTo>
                  <a:lnTo>
                    <a:pt x="10999" y="6958"/>
                  </a:lnTo>
                  <a:lnTo>
                    <a:pt x="10999" y="4041"/>
                  </a:lnTo>
                  <a:lnTo>
                    <a:pt x="10420" y="2642"/>
                  </a:lnTo>
                  <a:lnTo>
                    <a:pt x="8357" y="579"/>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287" name="Google Shape;1287;p27"/>
            <p:cNvSpPr/>
            <p:nvPr/>
          </p:nvSpPr>
          <p:spPr>
            <a:xfrm>
              <a:off x="3932083" y="1393711"/>
              <a:ext cx="11430" cy="11430"/>
            </a:xfrm>
            <a:custGeom>
              <a:avLst/>
              <a:gdLst/>
              <a:ahLst/>
              <a:cxnLst/>
              <a:rect l="l" t="t" r="r" b="b"/>
              <a:pathLst>
                <a:path w="11429" h="11430" extrusionOk="0">
                  <a:moveTo>
                    <a:pt x="5499" y="10999"/>
                  </a:moveTo>
                  <a:lnTo>
                    <a:pt x="6958" y="10999"/>
                  </a:lnTo>
                  <a:lnTo>
                    <a:pt x="8357" y="10420"/>
                  </a:lnTo>
                  <a:lnTo>
                    <a:pt x="9388" y="9388"/>
                  </a:lnTo>
                  <a:lnTo>
                    <a:pt x="10420" y="8357"/>
                  </a:lnTo>
                  <a:lnTo>
                    <a:pt x="10999" y="6958"/>
                  </a:lnTo>
                  <a:lnTo>
                    <a:pt x="10999" y="5499"/>
                  </a:lnTo>
                  <a:lnTo>
                    <a:pt x="10999" y="4041"/>
                  </a:lnTo>
                  <a:lnTo>
                    <a:pt x="10420" y="2642"/>
                  </a:lnTo>
                  <a:lnTo>
                    <a:pt x="9388" y="1610"/>
                  </a:lnTo>
                  <a:lnTo>
                    <a:pt x="8357" y="579"/>
                  </a:lnTo>
                  <a:lnTo>
                    <a:pt x="6958" y="0"/>
                  </a:lnTo>
                  <a:lnTo>
                    <a:pt x="5499" y="0"/>
                  </a:lnTo>
                  <a:lnTo>
                    <a:pt x="4041" y="0"/>
                  </a:lnTo>
                  <a:lnTo>
                    <a:pt x="2642" y="579"/>
                  </a:lnTo>
                  <a:lnTo>
                    <a:pt x="1610" y="1610"/>
                  </a:lnTo>
                  <a:lnTo>
                    <a:pt x="579" y="2642"/>
                  </a:lnTo>
                  <a:lnTo>
                    <a:pt x="0" y="4041"/>
                  </a:lnTo>
                  <a:lnTo>
                    <a:pt x="0" y="5499"/>
                  </a:lnTo>
                  <a:lnTo>
                    <a:pt x="0" y="6958"/>
                  </a:lnTo>
                  <a:lnTo>
                    <a:pt x="579" y="8357"/>
                  </a:lnTo>
                  <a:lnTo>
                    <a:pt x="1610" y="9388"/>
                  </a:lnTo>
                  <a:lnTo>
                    <a:pt x="2642" y="10420"/>
                  </a:lnTo>
                  <a:lnTo>
                    <a:pt x="4041" y="10999"/>
                  </a:lnTo>
                  <a:lnTo>
                    <a:pt x="5499" y="10999"/>
                  </a:lnTo>
                  <a:close/>
                </a:path>
              </a:pathLst>
            </a:custGeom>
            <a:noFill/>
            <a:ln w="127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288" name="Google Shape;1288;p27"/>
            <p:cNvSpPr/>
            <p:nvPr/>
          </p:nvSpPr>
          <p:spPr>
            <a:xfrm>
              <a:off x="3192082" y="1083021"/>
              <a:ext cx="11430" cy="11430"/>
            </a:xfrm>
            <a:custGeom>
              <a:avLst/>
              <a:gdLst/>
              <a:ahLst/>
              <a:cxnLst/>
              <a:rect l="l" t="t" r="r" b="b"/>
              <a:pathLst>
                <a:path w="11430" h="11430" extrusionOk="0">
                  <a:moveTo>
                    <a:pt x="6958" y="0"/>
                  </a:moveTo>
                  <a:lnTo>
                    <a:pt x="4041" y="0"/>
                  </a:lnTo>
                  <a:lnTo>
                    <a:pt x="2642" y="579"/>
                  </a:lnTo>
                  <a:lnTo>
                    <a:pt x="579" y="2642"/>
                  </a:lnTo>
                  <a:lnTo>
                    <a:pt x="0" y="4041"/>
                  </a:lnTo>
                  <a:lnTo>
                    <a:pt x="0" y="6958"/>
                  </a:lnTo>
                  <a:lnTo>
                    <a:pt x="579" y="8357"/>
                  </a:lnTo>
                  <a:lnTo>
                    <a:pt x="2642" y="10420"/>
                  </a:lnTo>
                  <a:lnTo>
                    <a:pt x="4041" y="10999"/>
                  </a:lnTo>
                  <a:lnTo>
                    <a:pt x="6958" y="10999"/>
                  </a:lnTo>
                  <a:lnTo>
                    <a:pt x="8357" y="10420"/>
                  </a:lnTo>
                  <a:lnTo>
                    <a:pt x="10420" y="8357"/>
                  </a:lnTo>
                  <a:lnTo>
                    <a:pt x="10999" y="6958"/>
                  </a:lnTo>
                  <a:lnTo>
                    <a:pt x="10999" y="4041"/>
                  </a:lnTo>
                  <a:lnTo>
                    <a:pt x="10420" y="2642"/>
                  </a:lnTo>
                  <a:lnTo>
                    <a:pt x="8357" y="579"/>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289" name="Google Shape;1289;p27"/>
            <p:cNvSpPr/>
            <p:nvPr/>
          </p:nvSpPr>
          <p:spPr>
            <a:xfrm>
              <a:off x="3192082" y="1083021"/>
              <a:ext cx="11430" cy="11430"/>
            </a:xfrm>
            <a:custGeom>
              <a:avLst/>
              <a:gdLst/>
              <a:ahLst/>
              <a:cxnLst/>
              <a:rect l="l" t="t" r="r" b="b"/>
              <a:pathLst>
                <a:path w="11430" h="11430" extrusionOk="0">
                  <a:moveTo>
                    <a:pt x="5499" y="10999"/>
                  </a:moveTo>
                  <a:lnTo>
                    <a:pt x="6958" y="10999"/>
                  </a:lnTo>
                  <a:lnTo>
                    <a:pt x="8357" y="10420"/>
                  </a:lnTo>
                  <a:lnTo>
                    <a:pt x="9388" y="9388"/>
                  </a:lnTo>
                  <a:lnTo>
                    <a:pt x="10420" y="8357"/>
                  </a:lnTo>
                  <a:lnTo>
                    <a:pt x="10999" y="6958"/>
                  </a:lnTo>
                  <a:lnTo>
                    <a:pt x="10999" y="5499"/>
                  </a:lnTo>
                  <a:lnTo>
                    <a:pt x="10999" y="4041"/>
                  </a:lnTo>
                  <a:lnTo>
                    <a:pt x="10420" y="2642"/>
                  </a:lnTo>
                  <a:lnTo>
                    <a:pt x="9388" y="1610"/>
                  </a:lnTo>
                  <a:lnTo>
                    <a:pt x="8357" y="579"/>
                  </a:lnTo>
                  <a:lnTo>
                    <a:pt x="6958" y="0"/>
                  </a:lnTo>
                  <a:lnTo>
                    <a:pt x="5499" y="0"/>
                  </a:lnTo>
                  <a:lnTo>
                    <a:pt x="4041" y="0"/>
                  </a:lnTo>
                  <a:lnTo>
                    <a:pt x="2642" y="579"/>
                  </a:lnTo>
                  <a:lnTo>
                    <a:pt x="1610" y="1610"/>
                  </a:lnTo>
                  <a:lnTo>
                    <a:pt x="579" y="2642"/>
                  </a:lnTo>
                  <a:lnTo>
                    <a:pt x="0" y="4041"/>
                  </a:lnTo>
                  <a:lnTo>
                    <a:pt x="0" y="5499"/>
                  </a:lnTo>
                  <a:lnTo>
                    <a:pt x="0" y="6958"/>
                  </a:lnTo>
                  <a:lnTo>
                    <a:pt x="579" y="8357"/>
                  </a:lnTo>
                  <a:lnTo>
                    <a:pt x="1610" y="9388"/>
                  </a:lnTo>
                  <a:lnTo>
                    <a:pt x="2642" y="10420"/>
                  </a:lnTo>
                  <a:lnTo>
                    <a:pt x="4041" y="10999"/>
                  </a:lnTo>
                  <a:lnTo>
                    <a:pt x="5499" y="10999"/>
                  </a:lnTo>
                  <a:close/>
                </a:path>
              </a:pathLst>
            </a:custGeom>
            <a:noFill/>
            <a:ln w="127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290" name="Google Shape;1290;p27"/>
            <p:cNvSpPr/>
            <p:nvPr/>
          </p:nvSpPr>
          <p:spPr>
            <a:xfrm>
              <a:off x="3728204" y="830481"/>
              <a:ext cx="11430" cy="11430"/>
            </a:xfrm>
            <a:custGeom>
              <a:avLst/>
              <a:gdLst/>
              <a:ahLst/>
              <a:cxnLst/>
              <a:rect l="l" t="t" r="r" b="b"/>
              <a:pathLst>
                <a:path w="11429" h="11430" extrusionOk="0">
                  <a:moveTo>
                    <a:pt x="6958" y="0"/>
                  </a:moveTo>
                  <a:lnTo>
                    <a:pt x="4041" y="0"/>
                  </a:lnTo>
                  <a:lnTo>
                    <a:pt x="2642" y="579"/>
                  </a:lnTo>
                  <a:lnTo>
                    <a:pt x="579" y="2642"/>
                  </a:lnTo>
                  <a:lnTo>
                    <a:pt x="0" y="4041"/>
                  </a:lnTo>
                  <a:lnTo>
                    <a:pt x="0" y="6958"/>
                  </a:lnTo>
                  <a:lnTo>
                    <a:pt x="579" y="8357"/>
                  </a:lnTo>
                  <a:lnTo>
                    <a:pt x="2642" y="10420"/>
                  </a:lnTo>
                  <a:lnTo>
                    <a:pt x="4041" y="10999"/>
                  </a:lnTo>
                  <a:lnTo>
                    <a:pt x="6958" y="10999"/>
                  </a:lnTo>
                  <a:lnTo>
                    <a:pt x="8357" y="10420"/>
                  </a:lnTo>
                  <a:lnTo>
                    <a:pt x="10420" y="8357"/>
                  </a:lnTo>
                  <a:lnTo>
                    <a:pt x="10999" y="6958"/>
                  </a:lnTo>
                  <a:lnTo>
                    <a:pt x="10999" y="4041"/>
                  </a:lnTo>
                  <a:lnTo>
                    <a:pt x="10420" y="2642"/>
                  </a:lnTo>
                  <a:lnTo>
                    <a:pt x="8357" y="579"/>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291" name="Google Shape;1291;p27"/>
            <p:cNvSpPr/>
            <p:nvPr/>
          </p:nvSpPr>
          <p:spPr>
            <a:xfrm>
              <a:off x="3728204" y="830481"/>
              <a:ext cx="11430" cy="11430"/>
            </a:xfrm>
            <a:custGeom>
              <a:avLst/>
              <a:gdLst/>
              <a:ahLst/>
              <a:cxnLst/>
              <a:rect l="l" t="t" r="r" b="b"/>
              <a:pathLst>
                <a:path w="11429" h="11430" extrusionOk="0">
                  <a:moveTo>
                    <a:pt x="5499" y="10999"/>
                  </a:moveTo>
                  <a:lnTo>
                    <a:pt x="6958" y="10999"/>
                  </a:lnTo>
                  <a:lnTo>
                    <a:pt x="8357" y="10420"/>
                  </a:lnTo>
                  <a:lnTo>
                    <a:pt x="9388" y="9388"/>
                  </a:lnTo>
                  <a:lnTo>
                    <a:pt x="10420" y="8357"/>
                  </a:lnTo>
                  <a:lnTo>
                    <a:pt x="10999" y="6958"/>
                  </a:lnTo>
                  <a:lnTo>
                    <a:pt x="10999" y="5499"/>
                  </a:lnTo>
                  <a:lnTo>
                    <a:pt x="10999" y="4041"/>
                  </a:lnTo>
                  <a:lnTo>
                    <a:pt x="10420" y="2642"/>
                  </a:lnTo>
                  <a:lnTo>
                    <a:pt x="9388" y="1610"/>
                  </a:lnTo>
                  <a:lnTo>
                    <a:pt x="8357" y="579"/>
                  </a:lnTo>
                  <a:lnTo>
                    <a:pt x="6958" y="0"/>
                  </a:lnTo>
                  <a:lnTo>
                    <a:pt x="5499" y="0"/>
                  </a:lnTo>
                  <a:lnTo>
                    <a:pt x="4041" y="0"/>
                  </a:lnTo>
                  <a:lnTo>
                    <a:pt x="2642" y="579"/>
                  </a:lnTo>
                  <a:lnTo>
                    <a:pt x="1610" y="1610"/>
                  </a:lnTo>
                  <a:lnTo>
                    <a:pt x="579" y="2642"/>
                  </a:lnTo>
                  <a:lnTo>
                    <a:pt x="0" y="4041"/>
                  </a:lnTo>
                  <a:lnTo>
                    <a:pt x="0" y="5499"/>
                  </a:lnTo>
                  <a:lnTo>
                    <a:pt x="0" y="6958"/>
                  </a:lnTo>
                  <a:lnTo>
                    <a:pt x="579" y="8357"/>
                  </a:lnTo>
                  <a:lnTo>
                    <a:pt x="1610" y="9388"/>
                  </a:lnTo>
                  <a:lnTo>
                    <a:pt x="2642" y="10420"/>
                  </a:lnTo>
                  <a:lnTo>
                    <a:pt x="4041" y="10999"/>
                  </a:lnTo>
                  <a:lnTo>
                    <a:pt x="5499" y="10999"/>
                  </a:lnTo>
                  <a:close/>
                </a:path>
              </a:pathLst>
            </a:custGeom>
            <a:noFill/>
            <a:ln w="127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292" name="Google Shape;1292;p27"/>
            <p:cNvSpPr/>
            <p:nvPr/>
          </p:nvSpPr>
          <p:spPr>
            <a:xfrm>
              <a:off x="3708604" y="1082479"/>
              <a:ext cx="11430" cy="11430"/>
            </a:xfrm>
            <a:custGeom>
              <a:avLst/>
              <a:gdLst/>
              <a:ahLst/>
              <a:cxnLst/>
              <a:rect l="l" t="t" r="r" b="b"/>
              <a:pathLst>
                <a:path w="11429" h="11430" extrusionOk="0">
                  <a:moveTo>
                    <a:pt x="6958" y="0"/>
                  </a:moveTo>
                  <a:lnTo>
                    <a:pt x="4041" y="0"/>
                  </a:lnTo>
                  <a:lnTo>
                    <a:pt x="2642" y="579"/>
                  </a:lnTo>
                  <a:lnTo>
                    <a:pt x="579" y="2642"/>
                  </a:lnTo>
                  <a:lnTo>
                    <a:pt x="0" y="4041"/>
                  </a:lnTo>
                  <a:lnTo>
                    <a:pt x="0" y="6958"/>
                  </a:lnTo>
                  <a:lnTo>
                    <a:pt x="579" y="8357"/>
                  </a:lnTo>
                  <a:lnTo>
                    <a:pt x="2642" y="10420"/>
                  </a:lnTo>
                  <a:lnTo>
                    <a:pt x="4041" y="10999"/>
                  </a:lnTo>
                  <a:lnTo>
                    <a:pt x="6958" y="10999"/>
                  </a:lnTo>
                  <a:lnTo>
                    <a:pt x="8357" y="10420"/>
                  </a:lnTo>
                  <a:lnTo>
                    <a:pt x="10420" y="8357"/>
                  </a:lnTo>
                  <a:lnTo>
                    <a:pt x="10999" y="6958"/>
                  </a:lnTo>
                  <a:lnTo>
                    <a:pt x="10999" y="4041"/>
                  </a:lnTo>
                  <a:lnTo>
                    <a:pt x="10420" y="2642"/>
                  </a:lnTo>
                  <a:lnTo>
                    <a:pt x="8357" y="579"/>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293" name="Google Shape;1293;p27"/>
            <p:cNvSpPr/>
            <p:nvPr/>
          </p:nvSpPr>
          <p:spPr>
            <a:xfrm>
              <a:off x="3708604" y="1082479"/>
              <a:ext cx="11430" cy="11430"/>
            </a:xfrm>
            <a:custGeom>
              <a:avLst/>
              <a:gdLst/>
              <a:ahLst/>
              <a:cxnLst/>
              <a:rect l="l" t="t" r="r" b="b"/>
              <a:pathLst>
                <a:path w="11429" h="11430" extrusionOk="0">
                  <a:moveTo>
                    <a:pt x="5499" y="10999"/>
                  </a:moveTo>
                  <a:lnTo>
                    <a:pt x="6958" y="10999"/>
                  </a:lnTo>
                  <a:lnTo>
                    <a:pt x="8357" y="10420"/>
                  </a:lnTo>
                  <a:lnTo>
                    <a:pt x="9388" y="9388"/>
                  </a:lnTo>
                  <a:lnTo>
                    <a:pt x="10420" y="8357"/>
                  </a:lnTo>
                  <a:lnTo>
                    <a:pt x="10999" y="6958"/>
                  </a:lnTo>
                  <a:lnTo>
                    <a:pt x="10999" y="5499"/>
                  </a:lnTo>
                  <a:lnTo>
                    <a:pt x="10999" y="4041"/>
                  </a:lnTo>
                  <a:lnTo>
                    <a:pt x="10420" y="2642"/>
                  </a:lnTo>
                  <a:lnTo>
                    <a:pt x="9388" y="1610"/>
                  </a:lnTo>
                  <a:lnTo>
                    <a:pt x="8357" y="579"/>
                  </a:lnTo>
                  <a:lnTo>
                    <a:pt x="6958" y="0"/>
                  </a:lnTo>
                  <a:lnTo>
                    <a:pt x="5499" y="0"/>
                  </a:lnTo>
                  <a:lnTo>
                    <a:pt x="4041" y="0"/>
                  </a:lnTo>
                  <a:lnTo>
                    <a:pt x="2642" y="579"/>
                  </a:lnTo>
                  <a:lnTo>
                    <a:pt x="1610" y="1610"/>
                  </a:lnTo>
                  <a:lnTo>
                    <a:pt x="579" y="2642"/>
                  </a:lnTo>
                  <a:lnTo>
                    <a:pt x="0" y="4041"/>
                  </a:lnTo>
                  <a:lnTo>
                    <a:pt x="0" y="5499"/>
                  </a:lnTo>
                  <a:lnTo>
                    <a:pt x="0" y="6958"/>
                  </a:lnTo>
                  <a:lnTo>
                    <a:pt x="579" y="8357"/>
                  </a:lnTo>
                  <a:lnTo>
                    <a:pt x="1610" y="9388"/>
                  </a:lnTo>
                  <a:lnTo>
                    <a:pt x="2642" y="10420"/>
                  </a:lnTo>
                  <a:lnTo>
                    <a:pt x="4041" y="10999"/>
                  </a:lnTo>
                  <a:lnTo>
                    <a:pt x="5499" y="10999"/>
                  </a:lnTo>
                  <a:close/>
                </a:path>
              </a:pathLst>
            </a:custGeom>
            <a:noFill/>
            <a:ln w="127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294" name="Google Shape;1294;p27"/>
            <p:cNvSpPr/>
            <p:nvPr/>
          </p:nvSpPr>
          <p:spPr>
            <a:xfrm>
              <a:off x="3320949" y="781383"/>
              <a:ext cx="11430" cy="11430"/>
            </a:xfrm>
            <a:custGeom>
              <a:avLst/>
              <a:gdLst/>
              <a:ahLst/>
              <a:cxnLst/>
              <a:rect l="l" t="t" r="r" b="b"/>
              <a:pathLst>
                <a:path w="11429" h="11429" extrusionOk="0">
                  <a:moveTo>
                    <a:pt x="6958" y="0"/>
                  </a:moveTo>
                  <a:lnTo>
                    <a:pt x="4041" y="0"/>
                  </a:lnTo>
                  <a:lnTo>
                    <a:pt x="2642" y="579"/>
                  </a:lnTo>
                  <a:lnTo>
                    <a:pt x="579" y="2642"/>
                  </a:lnTo>
                  <a:lnTo>
                    <a:pt x="0" y="4041"/>
                  </a:lnTo>
                  <a:lnTo>
                    <a:pt x="0" y="6958"/>
                  </a:lnTo>
                  <a:lnTo>
                    <a:pt x="579" y="8357"/>
                  </a:lnTo>
                  <a:lnTo>
                    <a:pt x="2642" y="10420"/>
                  </a:lnTo>
                  <a:lnTo>
                    <a:pt x="4041" y="10999"/>
                  </a:lnTo>
                  <a:lnTo>
                    <a:pt x="6958" y="10999"/>
                  </a:lnTo>
                  <a:lnTo>
                    <a:pt x="8357" y="10420"/>
                  </a:lnTo>
                  <a:lnTo>
                    <a:pt x="10420" y="8357"/>
                  </a:lnTo>
                  <a:lnTo>
                    <a:pt x="10999" y="6958"/>
                  </a:lnTo>
                  <a:lnTo>
                    <a:pt x="10999" y="4041"/>
                  </a:lnTo>
                  <a:lnTo>
                    <a:pt x="10420" y="2642"/>
                  </a:lnTo>
                  <a:lnTo>
                    <a:pt x="8357" y="579"/>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295" name="Google Shape;1295;p27"/>
            <p:cNvSpPr/>
            <p:nvPr/>
          </p:nvSpPr>
          <p:spPr>
            <a:xfrm>
              <a:off x="3320949" y="781383"/>
              <a:ext cx="11430" cy="11430"/>
            </a:xfrm>
            <a:custGeom>
              <a:avLst/>
              <a:gdLst/>
              <a:ahLst/>
              <a:cxnLst/>
              <a:rect l="l" t="t" r="r" b="b"/>
              <a:pathLst>
                <a:path w="11429" h="11429" extrusionOk="0">
                  <a:moveTo>
                    <a:pt x="5499" y="10999"/>
                  </a:moveTo>
                  <a:lnTo>
                    <a:pt x="6958" y="10999"/>
                  </a:lnTo>
                  <a:lnTo>
                    <a:pt x="8357" y="10420"/>
                  </a:lnTo>
                  <a:lnTo>
                    <a:pt x="9388" y="9388"/>
                  </a:lnTo>
                  <a:lnTo>
                    <a:pt x="10420" y="8357"/>
                  </a:lnTo>
                  <a:lnTo>
                    <a:pt x="10999" y="6958"/>
                  </a:lnTo>
                  <a:lnTo>
                    <a:pt x="10999" y="5499"/>
                  </a:lnTo>
                  <a:lnTo>
                    <a:pt x="10999" y="4041"/>
                  </a:lnTo>
                  <a:lnTo>
                    <a:pt x="10420" y="2642"/>
                  </a:lnTo>
                  <a:lnTo>
                    <a:pt x="9388" y="1610"/>
                  </a:lnTo>
                  <a:lnTo>
                    <a:pt x="8357" y="579"/>
                  </a:lnTo>
                  <a:lnTo>
                    <a:pt x="6958" y="0"/>
                  </a:lnTo>
                  <a:lnTo>
                    <a:pt x="5499" y="0"/>
                  </a:lnTo>
                  <a:lnTo>
                    <a:pt x="4041" y="0"/>
                  </a:lnTo>
                  <a:lnTo>
                    <a:pt x="2642" y="579"/>
                  </a:lnTo>
                  <a:lnTo>
                    <a:pt x="1610" y="1610"/>
                  </a:lnTo>
                  <a:lnTo>
                    <a:pt x="579" y="2642"/>
                  </a:lnTo>
                  <a:lnTo>
                    <a:pt x="0" y="4041"/>
                  </a:lnTo>
                  <a:lnTo>
                    <a:pt x="0" y="5499"/>
                  </a:lnTo>
                  <a:lnTo>
                    <a:pt x="0" y="6958"/>
                  </a:lnTo>
                  <a:lnTo>
                    <a:pt x="579" y="8357"/>
                  </a:lnTo>
                  <a:lnTo>
                    <a:pt x="1610" y="9388"/>
                  </a:lnTo>
                  <a:lnTo>
                    <a:pt x="2642" y="10420"/>
                  </a:lnTo>
                  <a:lnTo>
                    <a:pt x="4041" y="10999"/>
                  </a:lnTo>
                  <a:lnTo>
                    <a:pt x="5499" y="10999"/>
                  </a:lnTo>
                  <a:close/>
                </a:path>
              </a:pathLst>
            </a:custGeom>
            <a:noFill/>
            <a:ln w="127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296" name="Google Shape;1296;p27"/>
            <p:cNvSpPr/>
            <p:nvPr/>
          </p:nvSpPr>
          <p:spPr>
            <a:xfrm>
              <a:off x="3082364" y="1447164"/>
              <a:ext cx="11430" cy="11430"/>
            </a:xfrm>
            <a:custGeom>
              <a:avLst/>
              <a:gdLst/>
              <a:ahLst/>
              <a:cxnLst/>
              <a:rect l="l" t="t" r="r" b="b"/>
              <a:pathLst>
                <a:path w="11430" h="11430" extrusionOk="0">
                  <a:moveTo>
                    <a:pt x="6958" y="0"/>
                  </a:moveTo>
                  <a:lnTo>
                    <a:pt x="4041" y="0"/>
                  </a:lnTo>
                  <a:lnTo>
                    <a:pt x="2642" y="579"/>
                  </a:lnTo>
                  <a:lnTo>
                    <a:pt x="579" y="2642"/>
                  </a:lnTo>
                  <a:lnTo>
                    <a:pt x="0" y="4041"/>
                  </a:lnTo>
                  <a:lnTo>
                    <a:pt x="0" y="6958"/>
                  </a:lnTo>
                  <a:lnTo>
                    <a:pt x="579" y="8357"/>
                  </a:lnTo>
                  <a:lnTo>
                    <a:pt x="2642" y="10420"/>
                  </a:lnTo>
                  <a:lnTo>
                    <a:pt x="4041" y="10999"/>
                  </a:lnTo>
                  <a:lnTo>
                    <a:pt x="6958" y="10999"/>
                  </a:lnTo>
                  <a:lnTo>
                    <a:pt x="8357" y="10420"/>
                  </a:lnTo>
                  <a:lnTo>
                    <a:pt x="10420" y="8357"/>
                  </a:lnTo>
                  <a:lnTo>
                    <a:pt x="10999" y="6958"/>
                  </a:lnTo>
                  <a:lnTo>
                    <a:pt x="10999" y="4041"/>
                  </a:lnTo>
                  <a:lnTo>
                    <a:pt x="10420" y="2642"/>
                  </a:lnTo>
                  <a:lnTo>
                    <a:pt x="8357" y="579"/>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297" name="Google Shape;1297;p27"/>
            <p:cNvSpPr/>
            <p:nvPr/>
          </p:nvSpPr>
          <p:spPr>
            <a:xfrm>
              <a:off x="3082364" y="1447164"/>
              <a:ext cx="11430" cy="11430"/>
            </a:xfrm>
            <a:custGeom>
              <a:avLst/>
              <a:gdLst/>
              <a:ahLst/>
              <a:cxnLst/>
              <a:rect l="l" t="t" r="r" b="b"/>
              <a:pathLst>
                <a:path w="11430" h="11430" extrusionOk="0">
                  <a:moveTo>
                    <a:pt x="5499" y="10999"/>
                  </a:moveTo>
                  <a:lnTo>
                    <a:pt x="6958" y="10999"/>
                  </a:lnTo>
                  <a:lnTo>
                    <a:pt x="8357" y="10420"/>
                  </a:lnTo>
                  <a:lnTo>
                    <a:pt x="9388" y="9388"/>
                  </a:lnTo>
                  <a:lnTo>
                    <a:pt x="10420" y="8357"/>
                  </a:lnTo>
                  <a:lnTo>
                    <a:pt x="10999" y="6958"/>
                  </a:lnTo>
                  <a:lnTo>
                    <a:pt x="10999" y="5499"/>
                  </a:lnTo>
                  <a:lnTo>
                    <a:pt x="10999" y="4041"/>
                  </a:lnTo>
                  <a:lnTo>
                    <a:pt x="10420" y="2642"/>
                  </a:lnTo>
                  <a:lnTo>
                    <a:pt x="9388" y="1610"/>
                  </a:lnTo>
                  <a:lnTo>
                    <a:pt x="8357" y="579"/>
                  </a:lnTo>
                  <a:lnTo>
                    <a:pt x="6958" y="0"/>
                  </a:lnTo>
                  <a:lnTo>
                    <a:pt x="5499" y="0"/>
                  </a:lnTo>
                  <a:lnTo>
                    <a:pt x="4041" y="0"/>
                  </a:lnTo>
                  <a:lnTo>
                    <a:pt x="2642" y="579"/>
                  </a:lnTo>
                  <a:lnTo>
                    <a:pt x="1610" y="1610"/>
                  </a:lnTo>
                  <a:lnTo>
                    <a:pt x="579" y="2642"/>
                  </a:lnTo>
                  <a:lnTo>
                    <a:pt x="0" y="4041"/>
                  </a:lnTo>
                  <a:lnTo>
                    <a:pt x="0" y="5499"/>
                  </a:lnTo>
                  <a:lnTo>
                    <a:pt x="0" y="6958"/>
                  </a:lnTo>
                  <a:lnTo>
                    <a:pt x="579" y="8357"/>
                  </a:lnTo>
                  <a:lnTo>
                    <a:pt x="1610" y="9388"/>
                  </a:lnTo>
                  <a:lnTo>
                    <a:pt x="2642" y="10420"/>
                  </a:lnTo>
                  <a:lnTo>
                    <a:pt x="4041" y="10999"/>
                  </a:lnTo>
                  <a:lnTo>
                    <a:pt x="5499" y="10999"/>
                  </a:lnTo>
                  <a:close/>
                </a:path>
              </a:pathLst>
            </a:custGeom>
            <a:noFill/>
            <a:ln w="127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298" name="Google Shape;1298;p27"/>
            <p:cNvSpPr/>
            <p:nvPr/>
          </p:nvSpPr>
          <p:spPr>
            <a:xfrm>
              <a:off x="3736435" y="1075082"/>
              <a:ext cx="11430" cy="11430"/>
            </a:xfrm>
            <a:custGeom>
              <a:avLst/>
              <a:gdLst/>
              <a:ahLst/>
              <a:cxnLst/>
              <a:rect l="l" t="t" r="r" b="b"/>
              <a:pathLst>
                <a:path w="11429" h="11430" extrusionOk="0">
                  <a:moveTo>
                    <a:pt x="6958" y="0"/>
                  </a:moveTo>
                  <a:lnTo>
                    <a:pt x="4041" y="0"/>
                  </a:lnTo>
                  <a:lnTo>
                    <a:pt x="2642" y="579"/>
                  </a:lnTo>
                  <a:lnTo>
                    <a:pt x="579" y="2642"/>
                  </a:lnTo>
                  <a:lnTo>
                    <a:pt x="0" y="4041"/>
                  </a:lnTo>
                  <a:lnTo>
                    <a:pt x="0" y="6958"/>
                  </a:lnTo>
                  <a:lnTo>
                    <a:pt x="579" y="8357"/>
                  </a:lnTo>
                  <a:lnTo>
                    <a:pt x="2642" y="10420"/>
                  </a:lnTo>
                  <a:lnTo>
                    <a:pt x="4041" y="10999"/>
                  </a:lnTo>
                  <a:lnTo>
                    <a:pt x="6958" y="10999"/>
                  </a:lnTo>
                  <a:lnTo>
                    <a:pt x="8357" y="10420"/>
                  </a:lnTo>
                  <a:lnTo>
                    <a:pt x="10420" y="8357"/>
                  </a:lnTo>
                  <a:lnTo>
                    <a:pt x="10999" y="6958"/>
                  </a:lnTo>
                  <a:lnTo>
                    <a:pt x="10999" y="4041"/>
                  </a:lnTo>
                  <a:lnTo>
                    <a:pt x="10420" y="2642"/>
                  </a:lnTo>
                  <a:lnTo>
                    <a:pt x="8357" y="579"/>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299" name="Google Shape;1299;p27"/>
            <p:cNvSpPr/>
            <p:nvPr/>
          </p:nvSpPr>
          <p:spPr>
            <a:xfrm>
              <a:off x="3736435" y="1075082"/>
              <a:ext cx="11430" cy="11430"/>
            </a:xfrm>
            <a:custGeom>
              <a:avLst/>
              <a:gdLst/>
              <a:ahLst/>
              <a:cxnLst/>
              <a:rect l="l" t="t" r="r" b="b"/>
              <a:pathLst>
                <a:path w="11429" h="11430" extrusionOk="0">
                  <a:moveTo>
                    <a:pt x="5499" y="10999"/>
                  </a:moveTo>
                  <a:lnTo>
                    <a:pt x="6958" y="10999"/>
                  </a:lnTo>
                  <a:lnTo>
                    <a:pt x="8357" y="10420"/>
                  </a:lnTo>
                  <a:lnTo>
                    <a:pt x="9388" y="9388"/>
                  </a:lnTo>
                  <a:lnTo>
                    <a:pt x="10420" y="8357"/>
                  </a:lnTo>
                  <a:lnTo>
                    <a:pt x="10999" y="6958"/>
                  </a:lnTo>
                  <a:lnTo>
                    <a:pt x="10999" y="5499"/>
                  </a:lnTo>
                  <a:lnTo>
                    <a:pt x="10999" y="4041"/>
                  </a:lnTo>
                  <a:lnTo>
                    <a:pt x="10420" y="2642"/>
                  </a:lnTo>
                  <a:lnTo>
                    <a:pt x="9388" y="1610"/>
                  </a:lnTo>
                  <a:lnTo>
                    <a:pt x="8357" y="579"/>
                  </a:lnTo>
                  <a:lnTo>
                    <a:pt x="6958" y="0"/>
                  </a:lnTo>
                  <a:lnTo>
                    <a:pt x="5499" y="0"/>
                  </a:lnTo>
                  <a:lnTo>
                    <a:pt x="4041" y="0"/>
                  </a:lnTo>
                  <a:lnTo>
                    <a:pt x="2642" y="579"/>
                  </a:lnTo>
                  <a:lnTo>
                    <a:pt x="1610" y="1610"/>
                  </a:lnTo>
                  <a:lnTo>
                    <a:pt x="579" y="2642"/>
                  </a:lnTo>
                  <a:lnTo>
                    <a:pt x="0" y="4041"/>
                  </a:lnTo>
                  <a:lnTo>
                    <a:pt x="0" y="5499"/>
                  </a:lnTo>
                  <a:lnTo>
                    <a:pt x="0" y="6958"/>
                  </a:lnTo>
                  <a:lnTo>
                    <a:pt x="579" y="8357"/>
                  </a:lnTo>
                  <a:lnTo>
                    <a:pt x="1610" y="9388"/>
                  </a:lnTo>
                  <a:lnTo>
                    <a:pt x="2642" y="10420"/>
                  </a:lnTo>
                  <a:lnTo>
                    <a:pt x="4041" y="10999"/>
                  </a:lnTo>
                  <a:lnTo>
                    <a:pt x="5499" y="10999"/>
                  </a:lnTo>
                  <a:close/>
                </a:path>
              </a:pathLst>
            </a:custGeom>
            <a:noFill/>
            <a:ln w="127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300" name="Google Shape;1300;p27"/>
            <p:cNvSpPr/>
            <p:nvPr/>
          </p:nvSpPr>
          <p:spPr>
            <a:xfrm>
              <a:off x="3152276" y="915127"/>
              <a:ext cx="11430" cy="11430"/>
            </a:xfrm>
            <a:custGeom>
              <a:avLst/>
              <a:gdLst/>
              <a:ahLst/>
              <a:cxnLst/>
              <a:rect l="l" t="t" r="r" b="b"/>
              <a:pathLst>
                <a:path w="11430" h="11430" extrusionOk="0">
                  <a:moveTo>
                    <a:pt x="6958" y="0"/>
                  </a:moveTo>
                  <a:lnTo>
                    <a:pt x="4041" y="0"/>
                  </a:lnTo>
                  <a:lnTo>
                    <a:pt x="2642" y="579"/>
                  </a:lnTo>
                  <a:lnTo>
                    <a:pt x="579" y="2642"/>
                  </a:lnTo>
                  <a:lnTo>
                    <a:pt x="0" y="4041"/>
                  </a:lnTo>
                  <a:lnTo>
                    <a:pt x="0" y="6958"/>
                  </a:lnTo>
                  <a:lnTo>
                    <a:pt x="579" y="8357"/>
                  </a:lnTo>
                  <a:lnTo>
                    <a:pt x="2642" y="10420"/>
                  </a:lnTo>
                  <a:lnTo>
                    <a:pt x="4041" y="10999"/>
                  </a:lnTo>
                  <a:lnTo>
                    <a:pt x="6958" y="10999"/>
                  </a:lnTo>
                  <a:lnTo>
                    <a:pt x="8357" y="10420"/>
                  </a:lnTo>
                  <a:lnTo>
                    <a:pt x="10420" y="8357"/>
                  </a:lnTo>
                  <a:lnTo>
                    <a:pt x="10999" y="6958"/>
                  </a:lnTo>
                  <a:lnTo>
                    <a:pt x="10999" y="4041"/>
                  </a:lnTo>
                  <a:lnTo>
                    <a:pt x="10420" y="2642"/>
                  </a:lnTo>
                  <a:lnTo>
                    <a:pt x="8357" y="579"/>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301" name="Google Shape;1301;p27"/>
            <p:cNvSpPr/>
            <p:nvPr/>
          </p:nvSpPr>
          <p:spPr>
            <a:xfrm>
              <a:off x="3152276" y="915127"/>
              <a:ext cx="11430" cy="11430"/>
            </a:xfrm>
            <a:custGeom>
              <a:avLst/>
              <a:gdLst/>
              <a:ahLst/>
              <a:cxnLst/>
              <a:rect l="l" t="t" r="r" b="b"/>
              <a:pathLst>
                <a:path w="11430" h="11430" extrusionOk="0">
                  <a:moveTo>
                    <a:pt x="5499" y="10999"/>
                  </a:moveTo>
                  <a:lnTo>
                    <a:pt x="6958" y="10999"/>
                  </a:lnTo>
                  <a:lnTo>
                    <a:pt x="8357" y="10420"/>
                  </a:lnTo>
                  <a:lnTo>
                    <a:pt x="9388" y="9388"/>
                  </a:lnTo>
                  <a:lnTo>
                    <a:pt x="10420" y="8357"/>
                  </a:lnTo>
                  <a:lnTo>
                    <a:pt x="10999" y="6958"/>
                  </a:lnTo>
                  <a:lnTo>
                    <a:pt x="10999" y="5499"/>
                  </a:lnTo>
                  <a:lnTo>
                    <a:pt x="10999" y="4041"/>
                  </a:lnTo>
                  <a:lnTo>
                    <a:pt x="10420" y="2642"/>
                  </a:lnTo>
                  <a:lnTo>
                    <a:pt x="9388" y="1610"/>
                  </a:lnTo>
                  <a:lnTo>
                    <a:pt x="8357" y="579"/>
                  </a:lnTo>
                  <a:lnTo>
                    <a:pt x="6958" y="0"/>
                  </a:lnTo>
                  <a:lnTo>
                    <a:pt x="5499" y="0"/>
                  </a:lnTo>
                  <a:lnTo>
                    <a:pt x="4041" y="0"/>
                  </a:lnTo>
                  <a:lnTo>
                    <a:pt x="2642" y="579"/>
                  </a:lnTo>
                  <a:lnTo>
                    <a:pt x="1610" y="1610"/>
                  </a:lnTo>
                  <a:lnTo>
                    <a:pt x="579" y="2642"/>
                  </a:lnTo>
                  <a:lnTo>
                    <a:pt x="0" y="4041"/>
                  </a:lnTo>
                  <a:lnTo>
                    <a:pt x="0" y="5499"/>
                  </a:lnTo>
                  <a:lnTo>
                    <a:pt x="0" y="6958"/>
                  </a:lnTo>
                  <a:lnTo>
                    <a:pt x="579" y="8357"/>
                  </a:lnTo>
                  <a:lnTo>
                    <a:pt x="1610" y="9388"/>
                  </a:lnTo>
                  <a:lnTo>
                    <a:pt x="2642" y="10420"/>
                  </a:lnTo>
                  <a:lnTo>
                    <a:pt x="4041" y="10999"/>
                  </a:lnTo>
                  <a:lnTo>
                    <a:pt x="5499" y="10999"/>
                  </a:lnTo>
                  <a:close/>
                </a:path>
              </a:pathLst>
            </a:custGeom>
            <a:noFill/>
            <a:ln w="127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302" name="Google Shape;1302;p27"/>
            <p:cNvSpPr/>
            <p:nvPr/>
          </p:nvSpPr>
          <p:spPr>
            <a:xfrm>
              <a:off x="3023405" y="1394089"/>
              <a:ext cx="11430" cy="11430"/>
            </a:xfrm>
            <a:custGeom>
              <a:avLst/>
              <a:gdLst/>
              <a:ahLst/>
              <a:cxnLst/>
              <a:rect l="l" t="t" r="r" b="b"/>
              <a:pathLst>
                <a:path w="11430" h="11430" extrusionOk="0">
                  <a:moveTo>
                    <a:pt x="6958" y="0"/>
                  </a:moveTo>
                  <a:lnTo>
                    <a:pt x="4041" y="0"/>
                  </a:lnTo>
                  <a:lnTo>
                    <a:pt x="2642" y="579"/>
                  </a:lnTo>
                  <a:lnTo>
                    <a:pt x="579" y="2642"/>
                  </a:lnTo>
                  <a:lnTo>
                    <a:pt x="0" y="4041"/>
                  </a:lnTo>
                  <a:lnTo>
                    <a:pt x="0" y="6958"/>
                  </a:lnTo>
                  <a:lnTo>
                    <a:pt x="579" y="8357"/>
                  </a:lnTo>
                  <a:lnTo>
                    <a:pt x="2642" y="10420"/>
                  </a:lnTo>
                  <a:lnTo>
                    <a:pt x="4041" y="10999"/>
                  </a:lnTo>
                  <a:lnTo>
                    <a:pt x="6958" y="10999"/>
                  </a:lnTo>
                  <a:lnTo>
                    <a:pt x="8357" y="10420"/>
                  </a:lnTo>
                  <a:lnTo>
                    <a:pt x="10420" y="8357"/>
                  </a:lnTo>
                  <a:lnTo>
                    <a:pt x="10999" y="6958"/>
                  </a:lnTo>
                  <a:lnTo>
                    <a:pt x="10999" y="4041"/>
                  </a:lnTo>
                  <a:lnTo>
                    <a:pt x="10420" y="2642"/>
                  </a:lnTo>
                  <a:lnTo>
                    <a:pt x="8357" y="579"/>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303" name="Google Shape;1303;p27"/>
            <p:cNvSpPr/>
            <p:nvPr/>
          </p:nvSpPr>
          <p:spPr>
            <a:xfrm>
              <a:off x="3023405" y="1394089"/>
              <a:ext cx="11430" cy="11430"/>
            </a:xfrm>
            <a:custGeom>
              <a:avLst/>
              <a:gdLst/>
              <a:ahLst/>
              <a:cxnLst/>
              <a:rect l="l" t="t" r="r" b="b"/>
              <a:pathLst>
                <a:path w="11430" h="11430" extrusionOk="0">
                  <a:moveTo>
                    <a:pt x="5499" y="10999"/>
                  </a:moveTo>
                  <a:lnTo>
                    <a:pt x="6958" y="10999"/>
                  </a:lnTo>
                  <a:lnTo>
                    <a:pt x="8357" y="10420"/>
                  </a:lnTo>
                  <a:lnTo>
                    <a:pt x="9388" y="9388"/>
                  </a:lnTo>
                  <a:lnTo>
                    <a:pt x="10420" y="8357"/>
                  </a:lnTo>
                  <a:lnTo>
                    <a:pt x="10999" y="6958"/>
                  </a:lnTo>
                  <a:lnTo>
                    <a:pt x="10999" y="5499"/>
                  </a:lnTo>
                  <a:lnTo>
                    <a:pt x="10999" y="4041"/>
                  </a:lnTo>
                  <a:lnTo>
                    <a:pt x="10420" y="2642"/>
                  </a:lnTo>
                  <a:lnTo>
                    <a:pt x="9388" y="1610"/>
                  </a:lnTo>
                  <a:lnTo>
                    <a:pt x="8357" y="579"/>
                  </a:lnTo>
                  <a:lnTo>
                    <a:pt x="6958" y="0"/>
                  </a:lnTo>
                  <a:lnTo>
                    <a:pt x="5499" y="0"/>
                  </a:lnTo>
                  <a:lnTo>
                    <a:pt x="4041" y="0"/>
                  </a:lnTo>
                  <a:lnTo>
                    <a:pt x="2642" y="579"/>
                  </a:lnTo>
                  <a:lnTo>
                    <a:pt x="1610" y="1610"/>
                  </a:lnTo>
                  <a:lnTo>
                    <a:pt x="579" y="2642"/>
                  </a:lnTo>
                  <a:lnTo>
                    <a:pt x="0" y="4041"/>
                  </a:lnTo>
                  <a:lnTo>
                    <a:pt x="0" y="5499"/>
                  </a:lnTo>
                  <a:lnTo>
                    <a:pt x="0" y="6958"/>
                  </a:lnTo>
                  <a:lnTo>
                    <a:pt x="579" y="8357"/>
                  </a:lnTo>
                  <a:lnTo>
                    <a:pt x="1610" y="9388"/>
                  </a:lnTo>
                  <a:lnTo>
                    <a:pt x="2642" y="10420"/>
                  </a:lnTo>
                  <a:lnTo>
                    <a:pt x="4041" y="10999"/>
                  </a:lnTo>
                  <a:lnTo>
                    <a:pt x="5499" y="10999"/>
                  </a:lnTo>
                  <a:close/>
                </a:path>
              </a:pathLst>
            </a:custGeom>
            <a:noFill/>
            <a:ln w="127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304" name="Google Shape;1304;p27"/>
            <p:cNvSpPr/>
            <p:nvPr/>
          </p:nvSpPr>
          <p:spPr>
            <a:xfrm>
              <a:off x="3829506" y="1076236"/>
              <a:ext cx="11430" cy="11430"/>
            </a:xfrm>
            <a:custGeom>
              <a:avLst/>
              <a:gdLst/>
              <a:ahLst/>
              <a:cxnLst/>
              <a:rect l="l" t="t" r="r" b="b"/>
              <a:pathLst>
                <a:path w="11429" h="11430" extrusionOk="0">
                  <a:moveTo>
                    <a:pt x="6958" y="0"/>
                  </a:moveTo>
                  <a:lnTo>
                    <a:pt x="4041" y="0"/>
                  </a:lnTo>
                  <a:lnTo>
                    <a:pt x="2642" y="579"/>
                  </a:lnTo>
                  <a:lnTo>
                    <a:pt x="579" y="2642"/>
                  </a:lnTo>
                  <a:lnTo>
                    <a:pt x="0" y="4041"/>
                  </a:lnTo>
                  <a:lnTo>
                    <a:pt x="0" y="6958"/>
                  </a:lnTo>
                  <a:lnTo>
                    <a:pt x="579" y="8357"/>
                  </a:lnTo>
                  <a:lnTo>
                    <a:pt x="2642" y="10420"/>
                  </a:lnTo>
                  <a:lnTo>
                    <a:pt x="4041" y="10999"/>
                  </a:lnTo>
                  <a:lnTo>
                    <a:pt x="6958" y="10999"/>
                  </a:lnTo>
                  <a:lnTo>
                    <a:pt x="8357" y="10420"/>
                  </a:lnTo>
                  <a:lnTo>
                    <a:pt x="10420" y="8357"/>
                  </a:lnTo>
                  <a:lnTo>
                    <a:pt x="10999" y="6958"/>
                  </a:lnTo>
                  <a:lnTo>
                    <a:pt x="10999" y="4041"/>
                  </a:lnTo>
                  <a:lnTo>
                    <a:pt x="10420" y="2642"/>
                  </a:lnTo>
                  <a:lnTo>
                    <a:pt x="8357" y="579"/>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305" name="Google Shape;1305;p27"/>
            <p:cNvSpPr/>
            <p:nvPr/>
          </p:nvSpPr>
          <p:spPr>
            <a:xfrm>
              <a:off x="3829506" y="1076236"/>
              <a:ext cx="11430" cy="11430"/>
            </a:xfrm>
            <a:custGeom>
              <a:avLst/>
              <a:gdLst/>
              <a:ahLst/>
              <a:cxnLst/>
              <a:rect l="l" t="t" r="r" b="b"/>
              <a:pathLst>
                <a:path w="11429" h="11430" extrusionOk="0">
                  <a:moveTo>
                    <a:pt x="5499" y="10999"/>
                  </a:moveTo>
                  <a:lnTo>
                    <a:pt x="6958" y="10999"/>
                  </a:lnTo>
                  <a:lnTo>
                    <a:pt x="8357" y="10420"/>
                  </a:lnTo>
                  <a:lnTo>
                    <a:pt x="9388" y="9388"/>
                  </a:lnTo>
                  <a:lnTo>
                    <a:pt x="10420" y="8357"/>
                  </a:lnTo>
                  <a:lnTo>
                    <a:pt x="10999" y="6958"/>
                  </a:lnTo>
                  <a:lnTo>
                    <a:pt x="10999" y="5499"/>
                  </a:lnTo>
                  <a:lnTo>
                    <a:pt x="10999" y="4041"/>
                  </a:lnTo>
                  <a:lnTo>
                    <a:pt x="10420" y="2642"/>
                  </a:lnTo>
                  <a:lnTo>
                    <a:pt x="9388" y="1610"/>
                  </a:lnTo>
                  <a:lnTo>
                    <a:pt x="8357" y="579"/>
                  </a:lnTo>
                  <a:lnTo>
                    <a:pt x="6958" y="0"/>
                  </a:lnTo>
                  <a:lnTo>
                    <a:pt x="5499" y="0"/>
                  </a:lnTo>
                  <a:lnTo>
                    <a:pt x="4041" y="0"/>
                  </a:lnTo>
                  <a:lnTo>
                    <a:pt x="2642" y="579"/>
                  </a:lnTo>
                  <a:lnTo>
                    <a:pt x="1610" y="1610"/>
                  </a:lnTo>
                  <a:lnTo>
                    <a:pt x="579" y="2642"/>
                  </a:lnTo>
                  <a:lnTo>
                    <a:pt x="0" y="4041"/>
                  </a:lnTo>
                  <a:lnTo>
                    <a:pt x="0" y="5499"/>
                  </a:lnTo>
                  <a:lnTo>
                    <a:pt x="0" y="6958"/>
                  </a:lnTo>
                  <a:lnTo>
                    <a:pt x="579" y="8357"/>
                  </a:lnTo>
                  <a:lnTo>
                    <a:pt x="1610" y="9388"/>
                  </a:lnTo>
                  <a:lnTo>
                    <a:pt x="2642" y="10420"/>
                  </a:lnTo>
                  <a:lnTo>
                    <a:pt x="4041" y="10999"/>
                  </a:lnTo>
                  <a:lnTo>
                    <a:pt x="5499" y="10999"/>
                  </a:lnTo>
                  <a:close/>
                </a:path>
              </a:pathLst>
            </a:custGeom>
            <a:noFill/>
            <a:ln w="127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306" name="Google Shape;1306;p27"/>
            <p:cNvSpPr/>
            <p:nvPr/>
          </p:nvSpPr>
          <p:spPr>
            <a:xfrm>
              <a:off x="2924883" y="758195"/>
              <a:ext cx="11430" cy="11430"/>
            </a:xfrm>
            <a:custGeom>
              <a:avLst/>
              <a:gdLst/>
              <a:ahLst/>
              <a:cxnLst/>
              <a:rect l="l" t="t" r="r" b="b"/>
              <a:pathLst>
                <a:path w="11430" h="11429" extrusionOk="0">
                  <a:moveTo>
                    <a:pt x="6958" y="0"/>
                  </a:moveTo>
                  <a:lnTo>
                    <a:pt x="4041" y="0"/>
                  </a:lnTo>
                  <a:lnTo>
                    <a:pt x="2642" y="579"/>
                  </a:lnTo>
                  <a:lnTo>
                    <a:pt x="579" y="2642"/>
                  </a:lnTo>
                  <a:lnTo>
                    <a:pt x="0" y="4041"/>
                  </a:lnTo>
                  <a:lnTo>
                    <a:pt x="0" y="6958"/>
                  </a:lnTo>
                  <a:lnTo>
                    <a:pt x="579" y="8357"/>
                  </a:lnTo>
                  <a:lnTo>
                    <a:pt x="2642" y="10420"/>
                  </a:lnTo>
                  <a:lnTo>
                    <a:pt x="4041" y="10999"/>
                  </a:lnTo>
                  <a:lnTo>
                    <a:pt x="6958" y="10999"/>
                  </a:lnTo>
                  <a:lnTo>
                    <a:pt x="8357" y="10420"/>
                  </a:lnTo>
                  <a:lnTo>
                    <a:pt x="10420" y="8357"/>
                  </a:lnTo>
                  <a:lnTo>
                    <a:pt x="10999" y="6958"/>
                  </a:lnTo>
                  <a:lnTo>
                    <a:pt x="10999" y="4041"/>
                  </a:lnTo>
                  <a:lnTo>
                    <a:pt x="10420" y="2642"/>
                  </a:lnTo>
                  <a:lnTo>
                    <a:pt x="8357" y="579"/>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307" name="Google Shape;1307;p27"/>
            <p:cNvSpPr/>
            <p:nvPr/>
          </p:nvSpPr>
          <p:spPr>
            <a:xfrm>
              <a:off x="2924883" y="758195"/>
              <a:ext cx="11430" cy="11430"/>
            </a:xfrm>
            <a:custGeom>
              <a:avLst/>
              <a:gdLst/>
              <a:ahLst/>
              <a:cxnLst/>
              <a:rect l="l" t="t" r="r" b="b"/>
              <a:pathLst>
                <a:path w="11430" h="11429" extrusionOk="0">
                  <a:moveTo>
                    <a:pt x="5499" y="10999"/>
                  </a:moveTo>
                  <a:lnTo>
                    <a:pt x="6958" y="10999"/>
                  </a:lnTo>
                  <a:lnTo>
                    <a:pt x="8357" y="10420"/>
                  </a:lnTo>
                  <a:lnTo>
                    <a:pt x="9388" y="9388"/>
                  </a:lnTo>
                  <a:lnTo>
                    <a:pt x="10420" y="8357"/>
                  </a:lnTo>
                  <a:lnTo>
                    <a:pt x="10999" y="6958"/>
                  </a:lnTo>
                  <a:lnTo>
                    <a:pt x="10999" y="5499"/>
                  </a:lnTo>
                  <a:lnTo>
                    <a:pt x="10999" y="4041"/>
                  </a:lnTo>
                  <a:lnTo>
                    <a:pt x="10420" y="2642"/>
                  </a:lnTo>
                  <a:lnTo>
                    <a:pt x="9388" y="1610"/>
                  </a:lnTo>
                  <a:lnTo>
                    <a:pt x="8357" y="579"/>
                  </a:lnTo>
                  <a:lnTo>
                    <a:pt x="6958" y="0"/>
                  </a:lnTo>
                  <a:lnTo>
                    <a:pt x="5499" y="0"/>
                  </a:lnTo>
                  <a:lnTo>
                    <a:pt x="4041" y="0"/>
                  </a:lnTo>
                  <a:lnTo>
                    <a:pt x="2642" y="579"/>
                  </a:lnTo>
                  <a:lnTo>
                    <a:pt x="1610" y="1610"/>
                  </a:lnTo>
                  <a:lnTo>
                    <a:pt x="579" y="2642"/>
                  </a:lnTo>
                  <a:lnTo>
                    <a:pt x="0" y="4041"/>
                  </a:lnTo>
                  <a:lnTo>
                    <a:pt x="0" y="5499"/>
                  </a:lnTo>
                  <a:lnTo>
                    <a:pt x="0" y="6958"/>
                  </a:lnTo>
                  <a:lnTo>
                    <a:pt x="579" y="8357"/>
                  </a:lnTo>
                  <a:lnTo>
                    <a:pt x="1610" y="9388"/>
                  </a:lnTo>
                  <a:lnTo>
                    <a:pt x="2642" y="10420"/>
                  </a:lnTo>
                  <a:lnTo>
                    <a:pt x="4041" y="10999"/>
                  </a:lnTo>
                  <a:lnTo>
                    <a:pt x="5499" y="10999"/>
                  </a:lnTo>
                  <a:close/>
                </a:path>
              </a:pathLst>
            </a:custGeom>
            <a:noFill/>
            <a:ln w="127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308" name="Google Shape;1308;p27"/>
            <p:cNvSpPr/>
            <p:nvPr/>
          </p:nvSpPr>
          <p:spPr>
            <a:xfrm>
              <a:off x="3086032" y="926233"/>
              <a:ext cx="11430" cy="11430"/>
            </a:xfrm>
            <a:custGeom>
              <a:avLst/>
              <a:gdLst/>
              <a:ahLst/>
              <a:cxnLst/>
              <a:rect l="l" t="t" r="r" b="b"/>
              <a:pathLst>
                <a:path w="11430" h="11430" extrusionOk="0">
                  <a:moveTo>
                    <a:pt x="6958" y="0"/>
                  </a:moveTo>
                  <a:lnTo>
                    <a:pt x="4041" y="0"/>
                  </a:lnTo>
                  <a:lnTo>
                    <a:pt x="2642" y="579"/>
                  </a:lnTo>
                  <a:lnTo>
                    <a:pt x="579" y="2642"/>
                  </a:lnTo>
                  <a:lnTo>
                    <a:pt x="0" y="4041"/>
                  </a:lnTo>
                  <a:lnTo>
                    <a:pt x="0" y="6958"/>
                  </a:lnTo>
                  <a:lnTo>
                    <a:pt x="579" y="8357"/>
                  </a:lnTo>
                  <a:lnTo>
                    <a:pt x="2642" y="10420"/>
                  </a:lnTo>
                  <a:lnTo>
                    <a:pt x="4041" y="10999"/>
                  </a:lnTo>
                  <a:lnTo>
                    <a:pt x="6958" y="10999"/>
                  </a:lnTo>
                  <a:lnTo>
                    <a:pt x="8357" y="10420"/>
                  </a:lnTo>
                  <a:lnTo>
                    <a:pt x="10420" y="8357"/>
                  </a:lnTo>
                  <a:lnTo>
                    <a:pt x="10999" y="6958"/>
                  </a:lnTo>
                  <a:lnTo>
                    <a:pt x="10999" y="4041"/>
                  </a:lnTo>
                  <a:lnTo>
                    <a:pt x="10420" y="2642"/>
                  </a:lnTo>
                  <a:lnTo>
                    <a:pt x="8357" y="579"/>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309" name="Google Shape;1309;p27"/>
            <p:cNvSpPr/>
            <p:nvPr/>
          </p:nvSpPr>
          <p:spPr>
            <a:xfrm>
              <a:off x="3086032" y="926233"/>
              <a:ext cx="11430" cy="11430"/>
            </a:xfrm>
            <a:custGeom>
              <a:avLst/>
              <a:gdLst/>
              <a:ahLst/>
              <a:cxnLst/>
              <a:rect l="l" t="t" r="r" b="b"/>
              <a:pathLst>
                <a:path w="11430" h="11430" extrusionOk="0">
                  <a:moveTo>
                    <a:pt x="5499" y="10999"/>
                  </a:moveTo>
                  <a:lnTo>
                    <a:pt x="6958" y="10999"/>
                  </a:lnTo>
                  <a:lnTo>
                    <a:pt x="8357" y="10420"/>
                  </a:lnTo>
                  <a:lnTo>
                    <a:pt x="9388" y="9388"/>
                  </a:lnTo>
                  <a:lnTo>
                    <a:pt x="10420" y="8357"/>
                  </a:lnTo>
                  <a:lnTo>
                    <a:pt x="10999" y="6958"/>
                  </a:lnTo>
                  <a:lnTo>
                    <a:pt x="10999" y="5499"/>
                  </a:lnTo>
                  <a:lnTo>
                    <a:pt x="10999" y="4041"/>
                  </a:lnTo>
                  <a:lnTo>
                    <a:pt x="10420" y="2642"/>
                  </a:lnTo>
                  <a:lnTo>
                    <a:pt x="9388" y="1610"/>
                  </a:lnTo>
                  <a:lnTo>
                    <a:pt x="8357" y="579"/>
                  </a:lnTo>
                  <a:lnTo>
                    <a:pt x="6958" y="0"/>
                  </a:lnTo>
                  <a:lnTo>
                    <a:pt x="5499" y="0"/>
                  </a:lnTo>
                  <a:lnTo>
                    <a:pt x="4041" y="0"/>
                  </a:lnTo>
                  <a:lnTo>
                    <a:pt x="2642" y="579"/>
                  </a:lnTo>
                  <a:lnTo>
                    <a:pt x="1610" y="1610"/>
                  </a:lnTo>
                  <a:lnTo>
                    <a:pt x="579" y="2642"/>
                  </a:lnTo>
                  <a:lnTo>
                    <a:pt x="0" y="4041"/>
                  </a:lnTo>
                  <a:lnTo>
                    <a:pt x="0" y="5499"/>
                  </a:lnTo>
                  <a:lnTo>
                    <a:pt x="0" y="6958"/>
                  </a:lnTo>
                  <a:lnTo>
                    <a:pt x="579" y="8357"/>
                  </a:lnTo>
                  <a:lnTo>
                    <a:pt x="1610" y="9388"/>
                  </a:lnTo>
                  <a:lnTo>
                    <a:pt x="2642" y="10420"/>
                  </a:lnTo>
                  <a:lnTo>
                    <a:pt x="4041" y="10999"/>
                  </a:lnTo>
                  <a:lnTo>
                    <a:pt x="5499" y="10999"/>
                  </a:lnTo>
                  <a:close/>
                </a:path>
              </a:pathLst>
            </a:custGeom>
            <a:noFill/>
            <a:ln w="127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310" name="Google Shape;1310;p27"/>
            <p:cNvSpPr/>
            <p:nvPr/>
          </p:nvSpPr>
          <p:spPr>
            <a:xfrm>
              <a:off x="3308465" y="1095491"/>
              <a:ext cx="11430" cy="11430"/>
            </a:xfrm>
            <a:custGeom>
              <a:avLst/>
              <a:gdLst/>
              <a:ahLst/>
              <a:cxnLst/>
              <a:rect l="l" t="t" r="r" b="b"/>
              <a:pathLst>
                <a:path w="11429" h="11430" extrusionOk="0">
                  <a:moveTo>
                    <a:pt x="6958" y="0"/>
                  </a:moveTo>
                  <a:lnTo>
                    <a:pt x="4041" y="0"/>
                  </a:lnTo>
                  <a:lnTo>
                    <a:pt x="2642" y="579"/>
                  </a:lnTo>
                  <a:lnTo>
                    <a:pt x="579" y="2642"/>
                  </a:lnTo>
                  <a:lnTo>
                    <a:pt x="0" y="4041"/>
                  </a:lnTo>
                  <a:lnTo>
                    <a:pt x="0" y="6958"/>
                  </a:lnTo>
                  <a:lnTo>
                    <a:pt x="579" y="8357"/>
                  </a:lnTo>
                  <a:lnTo>
                    <a:pt x="2642" y="10420"/>
                  </a:lnTo>
                  <a:lnTo>
                    <a:pt x="4041" y="10999"/>
                  </a:lnTo>
                  <a:lnTo>
                    <a:pt x="6958" y="10999"/>
                  </a:lnTo>
                  <a:lnTo>
                    <a:pt x="8357" y="10420"/>
                  </a:lnTo>
                  <a:lnTo>
                    <a:pt x="10420" y="8357"/>
                  </a:lnTo>
                  <a:lnTo>
                    <a:pt x="10999" y="6958"/>
                  </a:lnTo>
                  <a:lnTo>
                    <a:pt x="10999" y="4041"/>
                  </a:lnTo>
                  <a:lnTo>
                    <a:pt x="10420" y="2642"/>
                  </a:lnTo>
                  <a:lnTo>
                    <a:pt x="8357" y="579"/>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311" name="Google Shape;1311;p27"/>
            <p:cNvSpPr/>
            <p:nvPr/>
          </p:nvSpPr>
          <p:spPr>
            <a:xfrm>
              <a:off x="3308465" y="1095491"/>
              <a:ext cx="11430" cy="11430"/>
            </a:xfrm>
            <a:custGeom>
              <a:avLst/>
              <a:gdLst/>
              <a:ahLst/>
              <a:cxnLst/>
              <a:rect l="l" t="t" r="r" b="b"/>
              <a:pathLst>
                <a:path w="11429" h="11430" extrusionOk="0">
                  <a:moveTo>
                    <a:pt x="5499" y="10999"/>
                  </a:moveTo>
                  <a:lnTo>
                    <a:pt x="6958" y="10999"/>
                  </a:lnTo>
                  <a:lnTo>
                    <a:pt x="8357" y="10420"/>
                  </a:lnTo>
                  <a:lnTo>
                    <a:pt x="9388" y="9388"/>
                  </a:lnTo>
                  <a:lnTo>
                    <a:pt x="10420" y="8357"/>
                  </a:lnTo>
                  <a:lnTo>
                    <a:pt x="10999" y="6958"/>
                  </a:lnTo>
                  <a:lnTo>
                    <a:pt x="10999" y="5499"/>
                  </a:lnTo>
                  <a:lnTo>
                    <a:pt x="10999" y="4041"/>
                  </a:lnTo>
                  <a:lnTo>
                    <a:pt x="10420" y="2642"/>
                  </a:lnTo>
                  <a:lnTo>
                    <a:pt x="9388" y="1610"/>
                  </a:lnTo>
                  <a:lnTo>
                    <a:pt x="8357" y="579"/>
                  </a:lnTo>
                  <a:lnTo>
                    <a:pt x="6958" y="0"/>
                  </a:lnTo>
                  <a:lnTo>
                    <a:pt x="5499" y="0"/>
                  </a:lnTo>
                  <a:lnTo>
                    <a:pt x="4041" y="0"/>
                  </a:lnTo>
                  <a:lnTo>
                    <a:pt x="2642" y="579"/>
                  </a:lnTo>
                  <a:lnTo>
                    <a:pt x="1610" y="1610"/>
                  </a:lnTo>
                  <a:lnTo>
                    <a:pt x="579" y="2642"/>
                  </a:lnTo>
                  <a:lnTo>
                    <a:pt x="0" y="4041"/>
                  </a:lnTo>
                  <a:lnTo>
                    <a:pt x="0" y="5499"/>
                  </a:lnTo>
                  <a:lnTo>
                    <a:pt x="0" y="6958"/>
                  </a:lnTo>
                  <a:lnTo>
                    <a:pt x="579" y="8357"/>
                  </a:lnTo>
                  <a:lnTo>
                    <a:pt x="1610" y="9388"/>
                  </a:lnTo>
                  <a:lnTo>
                    <a:pt x="2642" y="10420"/>
                  </a:lnTo>
                  <a:lnTo>
                    <a:pt x="4041" y="10999"/>
                  </a:lnTo>
                  <a:lnTo>
                    <a:pt x="5499" y="10999"/>
                  </a:lnTo>
                  <a:close/>
                </a:path>
              </a:pathLst>
            </a:custGeom>
            <a:noFill/>
            <a:ln w="127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312" name="Google Shape;1312;p27"/>
            <p:cNvSpPr/>
            <p:nvPr/>
          </p:nvSpPr>
          <p:spPr>
            <a:xfrm>
              <a:off x="3383459" y="942511"/>
              <a:ext cx="11430" cy="11430"/>
            </a:xfrm>
            <a:custGeom>
              <a:avLst/>
              <a:gdLst/>
              <a:ahLst/>
              <a:cxnLst/>
              <a:rect l="l" t="t" r="r" b="b"/>
              <a:pathLst>
                <a:path w="11429" h="11430" extrusionOk="0">
                  <a:moveTo>
                    <a:pt x="6958" y="0"/>
                  </a:moveTo>
                  <a:lnTo>
                    <a:pt x="4041" y="0"/>
                  </a:lnTo>
                  <a:lnTo>
                    <a:pt x="2642" y="579"/>
                  </a:lnTo>
                  <a:lnTo>
                    <a:pt x="579" y="2642"/>
                  </a:lnTo>
                  <a:lnTo>
                    <a:pt x="0" y="4041"/>
                  </a:lnTo>
                  <a:lnTo>
                    <a:pt x="0" y="6958"/>
                  </a:lnTo>
                  <a:lnTo>
                    <a:pt x="579" y="8357"/>
                  </a:lnTo>
                  <a:lnTo>
                    <a:pt x="2642" y="10420"/>
                  </a:lnTo>
                  <a:lnTo>
                    <a:pt x="4041" y="10999"/>
                  </a:lnTo>
                  <a:lnTo>
                    <a:pt x="6958" y="10999"/>
                  </a:lnTo>
                  <a:lnTo>
                    <a:pt x="8357" y="10420"/>
                  </a:lnTo>
                  <a:lnTo>
                    <a:pt x="10420" y="8357"/>
                  </a:lnTo>
                  <a:lnTo>
                    <a:pt x="10999" y="6958"/>
                  </a:lnTo>
                  <a:lnTo>
                    <a:pt x="10999" y="4041"/>
                  </a:lnTo>
                  <a:lnTo>
                    <a:pt x="10420" y="2642"/>
                  </a:lnTo>
                  <a:lnTo>
                    <a:pt x="8357" y="579"/>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313" name="Google Shape;1313;p27"/>
            <p:cNvSpPr/>
            <p:nvPr/>
          </p:nvSpPr>
          <p:spPr>
            <a:xfrm>
              <a:off x="3383459" y="942511"/>
              <a:ext cx="11430" cy="11430"/>
            </a:xfrm>
            <a:custGeom>
              <a:avLst/>
              <a:gdLst/>
              <a:ahLst/>
              <a:cxnLst/>
              <a:rect l="l" t="t" r="r" b="b"/>
              <a:pathLst>
                <a:path w="11429" h="11430" extrusionOk="0">
                  <a:moveTo>
                    <a:pt x="5499" y="10999"/>
                  </a:moveTo>
                  <a:lnTo>
                    <a:pt x="6958" y="10999"/>
                  </a:lnTo>
                  <a:lnTo>
                    <a:pt x="8357" y="10420"/>
                  </a:lnTo>
                  <a:lnTo>
                    <a:pt x="9388" y="9388"/>
                  </a:lnTo>
                  <a:lnTo>
                    <a:pt x="10420" y="8357"/>
                  </a:lnTo>
                  <a:lnTo>
                    <a:pt x="10999" y="6958"/>
                  </a:lnTo>
                  <a:lnTo>
                    <a:pt x="10999" y="5499"/>
                  </a:lnTo>
                  <a:lnTo>
                    <a:pt x="10999" y="4041"/>
                  </a:lnTo>
                  <a:lnTo>
                    <a:pt x="10420" y="2642"/>
                  </a:lnTo>
                  <a:lnTo>
                    <a:pt x="9388" y="1610"/>
                  </a:lnTo>
                  <a:lnTo>
                    <a:pt x="8357" y="579"/>
                  </a:lnTo>
                  <a:lnTo>
                    <a:pt x="6958" y="0"/>
                  </a:lnTo>
                  <a:lnTo>
                    <a:pt x="5499" y="0"/>
                  </a:lnTo>
                  <a:lnTo>
                    <a:pt x="4041" y="0"/>
                  </a:lnTo>
                  <a:lnTo>
                    <a:pt x="2642" y="579"/>
                  </a:lnTo>
                  <a:lnTo>
                    <a:pt x="1610" y="1610"/>
                  </a:lnTo>
                  <a:lnTo>
                    <a:pt x="579" y="2642"/>
                  </a:lnTo>
                  <a:lnTo>
                    <a:pt x="0" y="4041"/>
                  </a:lnTo>
                  <a:lnTo>
                    <a:pt x="0" y="5499"/>
                  </a:lnTo>
                  <a:lnTo>
                    <a:pt x="0" y="6958"/>
                  </a:lnTo>
                  <a:lnTo>
                    <a:pt x="579" y="8357"/>
                  </a:lnTo>
                  <a:lnTo>
                    <a:pt x="1610" y="9388"/>
                  </a:lnTo>
                  <a:lnTo>
                    <a:pt x="2642" y="10420"/>
                  </a:lnTo>
                  <a:lnTo>
                    <a:pt x="4041" y="10999"/>
                  </a:lnTo>
                  <a:lnTo>
                    <a:pt x="5499" y="10999"/>
                  </a:lnTo>
                  <a:close/>
                </a:path>
              </a:pathLst>
            </a:custGeom>
            <a:noFill/>
            <a:ln w="127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314" name="Google Shape;1314;p27"/>
            <p:cNvSpPr/>
            <p:nvPr/>
          </p:nvSpPr>
          <p:spPr>
            <a:xfrm>
              <a:off x="3109328" y="858210"/>
              <a:ext cx="11430" cy="11430"/>
            </a:xfrm>
            <a:custGeom>
              <a:avLst/>
              <a:gdLst/>
              <a:ahLst/>
              <a:cxnLst/>
              <a:rect l="l" t="t" r="r" b="b"/>
              <a:pathLst>
                <a:path w="11430" h="11430" extrusionOk="0">
                  <a:moveTo>
                    <a:pt x="6958" y="0"/>
                  </a:moveTo>
                  <a:lnTo>
                    <a:pt x="4041" y="0"/>
                  </a:lnTo>
                  <a:lnTo>
                    <a:pt x="2642" y="579"/>
                  </a:lnTo>
                  <a:lnTo>
                    <a:pt x="579" y="2642"/>
                  </a:lnTo>
                  <a:lnTo>
                    <a:pt x="0" y="4041"/>
                  </a:lnTo>
                  <a:lnTo>
                    <a:pt x="0" y="6958"/>
                  </a:lnTo>
                  <a:lnTo>
                    <a:pt x="579" y="8357"/>
                  </a:lnTo>
                  <a:lnTo>
                    <a:pt x="2642" y="10420"/>
                  </a:lnTo>
                  <a:lnTo>
                    <a:pt x="4041" y="10999"/>
                  </a:lnTo>
                  <a:lnTo>
                    <a:pt x="6958" y="10999"/>
                  </a:lnTo>
                  <a:lnTo>
                    <a:pt x="8357" y="10420"/>
                  </a:lnTo>
                  <a:lnTo>
                    <a:pt x="10420" y="8357"/>
                  </a:lnTo>
                  <a:lnTo>
                    <a:pt x="10999" y="6958"/>
                  </a:lnTo>
                  <a:lnTo>
                    <a:pt x="10999" y="4041"/>
                  </a:lnTo>
                  <a:lnTo>
                    <a:pt x="10420" y="2642"/>
                  </a:lnTo>
                  <a:lnTo>
                    <a:pt x="8357" y="579"/>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315" name="Google Shape;1315;p27"/>
            <p:cNvSpPr/>
            <p:nvPr/>
          </p:nvSpPr>
          <p:spPr>
            <a:xfrm>
              <a:off x="3109328" y="858210"/>
              <a:ext cx="11430" cy="11430"/>
            </a:xfrm>
            <a:custGeom>
              <a:avLst/>
              <a:gdLst/>
              <a:ahLst/>
              <a:cxnLst/>
              <a:rect l="l" t="t" r="r" b="b"/>
              <a:pathLst>
                <a:path w="11430" h="11430" extrusionOk="0">
                  <a:moveTo>
                    <a:pt x="5499" y="10999"/>
                  </a:moveTo>
                  <a:lnTo>
                    <a:pt x="6958" y="10999"/>
                  </a:lnTo>
                  <a:lnTo>
                    <a:pt x="8357" y="10420"/>
                  </a:lnTo>
                  <a:lnTo>
                    <a:pt x="9388" y="9388"/>
                  </a:lnTo>
                  <a:lnTo>
                    <a:pt x="10420" y="8357"/>
                  </a:lnTo>
                  <a:lnTo>
                    <a:pt x="10999" y="6958"/>
                  </a:lnTo>
                  <a:lnTo>
                    <a:pt x="10999" y="5499"/>
                  </a:lnTo>
                  <a:lnTo>
                    <a:pt x="10999" y="4041"/>
                  </a:lnTo>
                  <a:lnTo>
                    <a:pt x="10420" y="2642"/>
                  </a:lnTo>
                  <a:lnTo>
                    <a:pt x="9388" y="1610"/>
                  </a:lnTo>
                  <a:lnTo>
                    <a:pt x="8357" y="579"/>
                  </a:lnTo>
                  <a:lnTo>
                    <a:pt x="6958" y="0"/>
                  </a:lnTo>
                  <a:lnTo>
                    <a:pt x="5499" y="0"/>
                  </a:lnTo>
                  <a:lnTo>
                    <a:pt x="4041" y="0"/>
                  </a:lnTo>
                  <a:lnTo>
                    <a:pt x="2642" y="579"/>
                  </a:lnTo>
                  <a:lnTo>
                    <a:pt x="1610" y="1610"/>
                  </a:lnTo>
                  <a:lnTo>
                    <a:pt x="579" y="2642"/>
                  </a:lnTo>
                  <a:lnTo>
                    <a:pt x="0" y="4041"/>
                  </a:lnTo>
                  <a:lnTo>
                    <a:pt x="0" y="5499"/>
                  </a:lnTo>
                  <a:lnTo>
                    <a:pt x="0" y="6958"/>
                  </a:lnTo>
                  <a:lnTo>
                    <a:pt x="579" y="8357"/>
                  </a:lnTo>
                  <a:lnTo>
                    <a:pt x="1610" y="9388"/>
                  </a:lnTo>
                  <a:lnTo>
                    <a:pt x="2642" y="10420"/>
                  </a:lnTo>
                  <a:lnTo>
                    <a:pt x="4041" y="10999"/>
                  </a:lnTo>
                  <a:lnTo>
                    <a:pt x="5499" y="10999"/>
                  </a:lnTo>
                  <a:close/>
                </a:path>
              </a:pathLst>
            </a:custGeom>
            <a:noFill/>
            <a:ln w="127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316" name="Google Shape;1316;p27"/>
            <p:cNvSpPr/>
            <p:nvPr/>
          </p:nvSpPr>
          <p:spPr>
            <a:xfrm>
              <a:off x="3441509" y="989221"/>
              <a:ext cx="11430" cy="11430"/>
            </a:xfrm>
            <a:custGeom>
              <a:avLst/>
              <a:gdLst/>
              <a:ahLst/>
              <a:cxnLst/>
              <a:rect l="l" t="t" r="r" b="b"/>
              <a:pathLst>
                <a:path w="11429" h="11430" extrusionOk="0">
                  <a:moveTo>
                    <a:pt x="6958" y="0"/>
                  </a:moveTo>
                  <a:lnTo>
                    <a:pt x="4041" y="0"/>
                  </a:lnTo>
                  <a:lnTo>
                    <a:pt x="2642" y="579"/>
                  </a:lnTo>
                  <a:lnTo>
                    <a:pt x="579" y="2642"/>
                  </a:lnTo>
                  <a:lnTo>
                    <a:pt x="0" y="4041"/>
                  </a:lnTo>
                  <a:lnTo>
                    <a:pt x="0" y="6958"/>
                  </a:lnTo>
                  <a:lnTo>
                    <a:pt x="579" y="8357"/>
                  </a:lnTo>
                  <a:lnTo>
                    <a:pt x="2642" y="10420"/>
                  </a:lnTo>
                  <a:lnTo>
                    <a:pt x="4041" y="10999"/>
                  </a:lnTo>
                  <a:lnTo>
                    <a:pt x="6958" y="10999"/>
                  </a:lnTo>
                  <a:lnTo>
                    <a:pt x="8357" y="10420"/>
                  </a:lnTo>
                  <a:lnTo>
                    <a:pt x="10420" y="8357"/>
                  </a:lnTo>
                  <a:lnTo>
                    <a:pt x="10999" y="6958"/>
                  </a:lnTo>
                  <a:lnTo>
                    <a:pt x="10999" y="4041"/>
                  </a:lnTo>
                  <a:lnTo>
                    <a:pt x="10420" y="2642"/>
                  </a:lnTo>
                  <a:lnTo>
                    <a:pt x="8357" y="579"/>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317" name="Google Shape;1317;p27"/>
            <p:cNvSpPr/>
            <p:nvPr/>
          </p:nvSpPr>
          <p:spPr>
            <a:xfrm>
              <a:off x="3441509" y="989221"/>
              <a:ext cx="11430" cy="11430"/>
            </a:xfrm>
            <a:custGeom>
              <a:avLst/>
              <a:gdLst/>
              <a:ahLst/>
              <a:cxnLst/>
              <a:rect l="l" t="t" r="r" b="b"/>
              <a:pathLst>
                <a:path w="11429" h="11430" extrusionOk="0">
                  <a:moveTo>
                    <a:pt x="5499" y="10999"/>
                  </a:moveTo>
                  <a:lnTo>
                    <a:pt x="6958" y="10999"/>
                  </a:lnTo>
                  <a:lnTo>
                    <a:pt x="8357" y="10420"/>
                  </a:lnTo>
                  <a:lnTo>
                    <a:pt x="9388" y="9388"/>
                  </a:lnTo>
                  <a:lnTo>
                    <a:pt x="10420" y="8357"/>
                  </a:lnTo>
                  <a:lnTo>
                    <a:pt x="10999" y="6958"/>
                  </a:lnTo>
                  <a:lnTo>
                    <a:pt x="10999" y="5499"/>
                  </a:lnTo>
                  <a:lnTo>
                    <a:pt x="10999" y="4041"/>
                  </a:lnTo>
                  <a:lnTo>
                    <a:pt x="10420" y="2642"/>
                  </a:lnTo>
                  <a:lnTo>
                    <a:pt x="9388" y="1610"/>
                  </a:lnTo>
                  <a:lnTo>
                    <a:pt x="8357" y="579"/>
                  </a:lnTo>
                  <a:lnTo>
                    <a:pt x="6958" y="0"/>
                  </a:lnTo>
                  <a:lnTo>
                    <a:pt x="5499" y="0"/>
                  </a:lnTo>
                  <a:lnTo>
                    <a:pt x="4041" y="0"/>
                  </a:lnTo>
                  <a:lnTo>
                    <a:pt x="2642" y="579"/>
                  </a:lnTo>
                  <a:lnTo>
                    <a:pt x="1610" y="1610"/>
                  </a:lnTo>
                  <a:lnTo>
                    <a:pt x="579" y="2642"/>
                  </a:lnTo>
                  <a:lnTo>
                    <a:pt x="0" y="4041"/>
                  </a:lnTo>
                  <a:lnTo>
                    <a:pt x="0" y="5499"/>
                  </a:lnTo>
                  <a:lnTo>
                    <a:pt x="0" y="6958"/>
                  </a:lnTo>
                  <a:lnTo>
                    <a:pt x="579" y="8357"/>
                  </a:lnTo>
                  <a:lnTo>
                    <a:pt x="1610" y="9388"/>
                  </a:lnTo>
                  <a:lnTo>
                    <a:pt x="2642" y="10420"/>
                  </a:lnTo>
                  <a:lnTo>
                    <a:pt x="4041" y="10999"/>
                  </a:lnTo>
                  <a:lnTo>
                    <a:pt x="5499" y="10999"/>
                  </a:lnTo>
                  <a:close/>
                </a:path>
              </a:pathLst>
            </a:custGeom>
            <a:noFill/>
            <a:ln w="127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318" name="Google Shape;1318;p27"/>
            <p:cNvSpPr/>
            <p:nvPr/>
          </p:nvSpPr>
          <p:spPr>
            <a:xfrm>
              <a:off x="4065238" y="1429113"/>
              <a:ext cx="11430" cy="11430"/>
            </a:xfrm>
            <a:custGeom>
              <a:avLst/>
              <a:gdLst/>
              <a:ahLst/>
              <a:cxnLst/>
              <a:rect l="l" t="t" r="r" b="b"/>
              <a:pathLst>
                <a:path w="11429" h="11430" extrusionOk="0">
                  <a:moveTo>
                    <a:pt x="6958" y="0"/>
                  </a:moveTo>
                  <a:lnTo>
                    <a:pt x="4041" y="0"/>
                  </a:lnTo>
                  <a:lnTo>
                    <a:pt x="2642" y="579"/>
                  </a:lnTo>
                  <a:lnTo>
                    <a:pt x="579" y="2642"/>
                  </a:lnTo>
                  <a:lnTo>
                    <a:pt x="0" y="4041"/>
                  </a:lnTo>
                  <a:lnTo>
                    <a:pt x="0" y="6958"/>
                  </a:lnTo>
                  <a:lnTo>
                    <a:pt x="579" y="8357"/>
                  </a:lnTo>
                  <a:lnTo>
                    <a:pt x="2642" y="10420"/>
                  </a:lnTo>
                  <a:lnTo>
                    <a:pt x="4041" y="10999"/>
                  </a:lnTo>
                  <a:lnTo>
                    <a:pt x="6958" y="10999"/>
                  </a:lnTo>
                  <a:lnTo>
                    <a:pt x="8357" y="10420"/>
                  </a:lnTo>
                  <a:lnTo>
                    <a:pt x="10420" y="8357"/>
                  </a:lnTo>
                  <a:lnTo>
                    <a:pt x="10999" y="6958"/>
                  </a:lnTo>
                  <a:lnTo>
                    <a:pt x="10999" y="4041"/>
                  </a:lnTo>
                  <a:lnTo>
                    <a:pt x="10420" y="2642"/>
                  </a:lnTo>
                  <a:lnTo>
                    <a:pt x="8357" y="579"/>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319" name="Google Shape;1319;p27"/>
            <p:cNvSpPr/>
            <p:nvPr/>
          </p:nvSpPr>
          <p:spPr>
            <a:xfrm>
              <a:off x="4065238" y="1429113"/>
              <a:ext cx="11430" cy="11430"/>
            </a:xfrm>
            <a:custGeom>
              <a:avLst/>
              <a:gdLst/>
              <a:ahLst/>
              <a:cxnLst/>
              <a:rect l="l" t="t" r="r" b="b"/>
              <a:pathLst>
                <a:path w="11429" h="11430" extrusionOk="0">
                  <a:moveTo>
                    <a:pt x="5499" y="10999"/>
                  </a:moveTo>
                  <a:lnTo>
                    <a:pt x="6958" y="10999"/>
                  </a:lnTo>
                  <a:lnTo>
                    <a:pt x="8357" y="10420"/>
                  </a:lnTo>
                  <a:lnTo>
                    <a:pt x="9388" y="9388"/>
                  </a:lnTo>
                  <a:lnTo>
                    <a:pt x="10420" y="8357"/>
                  </a:lnTo>
                  <a:lnTo>
                    <a:pt x="10999" y="6958"/>
                  </a:lnTo>
                  <a:lnTo>
                    <a:pt x="10999" y="5499"/>
                  </a:lnTo>
                  <a:lnTo>
                    <a:pt x="10999" y="4041"/>
                  </a:lnTo>
                  <a:lnTo>
                    <a:pt x="10420" y="2642"/>
                  </a:lnTo>
                  <a:lnTo>
                    <a:pt x="9388" y="1610"/>
                  </a:lnTo>
                  <a:lnTo>
                    <a:pt x="8357" y="579"/>
                  </a:lnTo>
                  <a:lnTo>
                    <a:pt x="6958" y="0"/>
                  </a:lnTo>
                  <a:lnTo>
                    <a:pt x="5499" y="0"/>
                  </a:lnTo>
                  <a:lnTo>
                    <a:pt x="4041" y="0"/>
                  </a:lnTo>
                  <a:lnTo>
                    <a:pt x="2642" y="579"/>
                  </a:lnTo>
                  <a:lnTo>
                    <a:pt x="1610" y="1610"/>
                  </a:lnTo>
                  <a:lnTo>
                    <a:pt x="579" y="2642"/>
                  </a:lnTo>
                  <a:lnTo>
                    <a:pt x="0" y="4041"/>
                  </a:lnTo>
                  <a:lnTo>
                    <a:pt x="0" y="5499"/>
                  </a:lnTo>
                  <a:lnTo>
                    <a:pt x="0" y="6958"/>
                  </a:lnTo>
                  <a:lnTo>
                    <a:pt x="579" y="8357"/>
                  </a:lnTo>
                  <a:lnTo>
                    <a:pt x="1610" y="9388"/>
                  </a:lnTo>
                  <a:lnTo>
                    <a:pt x="2642" y="10420"/>
                  </a:lnTo>
                  <a:lnTo>
                    <a:pt x="4041" y="10999"/>
                  </a:lnTo>
                  <a:lnTo>
                    <a:pt x="5499" y="10999"/>
                  </a:lnTo>
                  <a:close/>
                </a:path>
              </a:pathLst>
            </a:custGeom>
            <a:noFill/>
            <a:ln w="127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320" name="Google Shape;1320;p27"/>
            <p:cNvSpPr/>
            <p:nvPr/>
          </p:nvSpPr>
          <p:spPr>
            <a:xfrm>
              <a:off x="3969451" y="1398781"/>
              <a:ext cx="11430" cy="11430"/>
            </a:xfrm>
            <a:custGeom>
              <a:avLst/>
              <a:gdLst/>
              <a:ahLst/>
              <a:cxnLst/>
              <a:rect l="l" t="t" r="r" b="b"/>
              <a:pathLst>
                <a:path w="11429" h="11430" extrusionOk="0">
                  <a:moveTo>
                    <a:pt x="6958" y="0"/>
                  </a:moveTo>
                  <a:lnTo>
                    <a:pt x="4041" y="0"/>
                  </a:lnTo>
                  <a:lnTo>
                    <a:pt x="2642" y="579"/>
                  </a:lnTo>
                  <a:lnTo>
                    <a:pt x="579" y="2642"/>
                  </a:lnTo>
                  <a:lnTo>
                    <a:pt x="0" y="4041"/>
                  </a:lnTo>
                  <a:lnTo>
                    <a:pt x="0" y="6958"/>
                  </a:lnTo>
                  <a:lnTo>
                    <a:pt x="579" y="8357"/>
                  </a:lnTo>
                  <a:lnTo>
                    <a:pt x="2642" y="10420"/>
                  </a:lnTo>
                  <a:lnTo>
                    <a:pt x="4041" y="10999"/>
                  </a:lnTo>
                  <a:lnTo>
                    <a:pt x="6958" y="10999"/>
                  </a:lnTo>
                  <a:lnTo>
                    <a:pt x="8357" y="10420"/>
                  </a:lnTo>
                  <a:lnTo>
                    <a:pt x="10420" y="8357"/>
                  </a:lnTo>
                  <a:lnTo>
                    <a:pt x="10999" y="6958"/>
                  </a:lnTo>
                  <a:lnTo>
                    <a:pt x="10999" y="4041"/>
                  </a:lnTo>
                  <a:lnTo>
                    <a:pt x="10420" y="2642"/>
                  </a:lnTo>
                  <a:lnTo>
                    <a:pt x="8357" y="579"/>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321" name="Google Shape;1321;p27"/>
            <p:cNvSpPr/>
            <p:nvPr/>
          </p:nvSpPr>
          <p:spPr>
            <a:xfrm>
              <a:off x="3969451" y="1398781"/>
              <a:ext cx="11430" cy="11430"/>
            </a:xfrm>
            <a:custGeom>
              <a:avLst/>
              <a:gdLst/>
              <a:ahLst/>
              <a:cxnLst/>
              <a:rect l="l" t="t" r="r" b="b"/>
              <a:pathLst>
                <a:path w="11429" h="11430" extrusionOk="0">
                  <a:moveTo>
                    <a:pt x="5499" y="10999"/>
                  </a:moveTo>
                  <a:lnTo>
                    <a:pt x="6958" y="10999"/>
                  </a:lnTo>
                  <a:lnTo>
                    <a:pt x="8357" y="10420"/>
                  </a:lnTo>
                  <a:lnTo>
                    <a:pt x="9388" y="9388"/>
                  </a:lnTo>
                  <a:lnTo>
                    <a:pt x="10420" y="8357"/>
                  </a:lnTo>
                  <a:lnTo>
                    <a:pt x="10999" y="6958"/>
                  </a:lnTo>
                  <a:lnTo>
                    <a:pt x="10999" y="5499"/>
                  </a:lnTo>
                  <a:lnTo>
                    <a:pt x="10999" y="4041"/>
                  </a:lnTo>
                  <a:lnTo>
                    <a:pt x="10420" y="2642"/>
                  </a:lnTo>
                  <a:lnTo>
                    <a:pt x="9388" y="1610"/>
                  </a:lnTo>
                  <a:lnTo>
                    <a:pt x="8357" y="579"/>
                  </a:lnTo>
                  <a:lnTo>
                    <a:pt x="6958" y="0"/>
                  </a:lnTo>
                  <a:lnTo>
                    <a:pt x="5499" y="0"/>
                  </a:lnTo>
                  <a:lnTo>
                    <a:pt x="4041" y="0"/>
                  </a:lnTo>
                  <a:lnTo>
                    <a:pt x="2642" y="579"/>
                  </a:lnTo>
                  <a:lnTo>
                    <a:pt x="1610" y="1610"/>
                  </a:lnTo>
                  <a:lnTo>
                    <a:pt x="579" y="2642"/>
                  </a:lnTo>
                  <a:lnTo>
                    <a:pt x="0" y="4041"/>
                  </a:lnTo>
                  <a:lnTo>
                    <a:pt x="0" y="5499"/>
                  </a:lnTo>
                  <a:lnTo>
                    <a:pt x="0" y="6958"/>
                  </a:lnTo>
                  <a:lnTo>
                    <a:pt x="579" y="8357"/>
                  </a:lnTo>
                  <a:lnTo>
                    <a:pt x="1610" y="9388"/>
                  </a:lnTo>
                  <a:lnTo>
                    <a:pt x="2642" y="10420"/>
                  </a:lnTo>
                  <a:lnTo>
                    <a:pt x="4041" y="10999"/>
                  </a:lnTo>
                  <a:lnTo>
                    <a:pt x="5499" y="10999"/>
                  </a:lnTo>
                  <a:close/>
                </a:path>
              </a:pathLst>
            </a:custGeom>
            <a:noFill/>
            <a:ln w="127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322" name="Google Shape;1322;p27"/>
            <p:cNvSpPr/>
            <p:nvPr/>
          </p:nvSpPr>
          <p:spPr>
            <a:xfrm>
              <a:off x="3041413" y="1307095"/>
              <a:ext cx="11430" cy="11430"/>
            </a:xfrm>
            <a:custGeom>
              <a:avLst/>
              <a:gdLst/>
              <a:ahLst/>
              <a:cxnLst/>
              <a:rect l="l" t="t" r="r" b="b"/>
              <a:pathLst>
                <a:path w="11430" h="11430" extrusionOk="0">
                  <a:moveTo>
                    <a:pt x="6958" y="0"/>
                  </a:moveTo>
                  <a:lnTo>
                    <a:pt x="4041" y="0"/>
                  </a:lnTo>
                  <a:lnTo>
                    <a:pt x="2642" y="579"/>
                  </a:lnTo>
                  <a:lnTo>
                    <a:pt x="579" y="2642"/>
                  </a:lnTo>
                  <a:lnTo>
                    <a:pt x="0" y="4041"/>
                  </a:lnTo>
                  <a:lnTo>
                    <a:pt x="0" y="6958"/>
                  </a:lnTo>
                  <a:lnTo>
                    <a:pt x="579" y="8357"/>
                  </a:lnTo>
                  <a:lnTo>
                    <a:pt x="2642" y="10420"/>
                  </a:lnTo>
                  <a:lnTo>
                    <a:pt x="4041" y="10999"/>
                  </a:lnTo>
                  <a:lnTo>
                    <a:pt x="6958" y="10999"/>
                  </a:lnTo>
                  <a:lnTo>
                    <a:pt x="8357" y="10420"/>
                  </a:lnTo>
                  <a:lnTo>
                    <a:pt x="10420" y="8357"/>
                  </a:lnTo>
                  <a:lnTo>
                    <a:pt x="10999" y="6958"/>
                  </a:lnTo>
                  <a:lnTo>
                    <a:pt x="10999" y="4041"/>
                  </a:lnTo>
                  <a:lnTo>
                    <a:pt x="10420" y="2642"/>
                  </a:lnTo>
                  <a:lnTo>
                    <a:pt x="8357" y="579"/>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323" name="Google Shape;1323;p27"/>
            <p:cNvSpPr/>
            <p:nvPr/>
          </p:nvSpPr>
          <p:spPr>
            <a:xfrm>
              <a:off x="3041413" y="1307095"/>
              <a:ext cx="11430" cy="11430"/>
            </a:xfrm>
            <a:custGeom>
              <a:avLst/>
              <a:gdLst/>
              <a:ahLst/>
              <a:cxnLst/>
              <a:rect l="l" t="t" r="r" b="b"/>
              <a:pathLst>
                <a:path w="11430" h="11430" extrusionOk="0">
                  <a:moveTo>
                    <a:pt x="5499" y="10999"/>
                  </a:moveTo>
                  <a:lnTo>
                    <a:pt x="6958" y="10999"/>
                  </a:lnTo>
                  <a:lnTo>
                    <a:pt x="8357" y="10420"/>
                  </a:lnTo>
                  <a:lnTo>
                    <a:pt x="9388" y="9388"/>
                  </a:lnTo>
                  <a:lnTo>
                    <a:pt x="10420" y="8357"/>
                  </a:lnTo>
                  <a:lnTo>
                    <a:pt x="10999" y="6958"/>
                  </a:lnTo>
                  <a:lnTo>
                    <a:pt x="10999" y="5499"/>
                  </a:lnTo>
                  <a:lnTo>
                    <a:pt x="10999" y="4041"/>
                  </a:lnTo>
                  <a:lnTo>
                    <a:pt x="10420" y="2642"/>
                  </a:lnTo>
                  <a:lnTo>
                    <a:pt x="9388" y="1610"/>
                  </a:lnTo>
                  <a:lnTo>
                    <a:pt x="8357" y="579"/>
                  </a:lnTo>
                  <a:lnTo>
                    <a:pt x="6958" y="0"/>
                  </a:lnTo>
                  <a:lnTo>
                    <a:pt x="5499" y="0"/>
                  </a:lnTo>
                  <a:lnTo>
                    <a:pt x="4041" y="0"/>
                  </a:lnTo>
                  <a:lnTo>
                    <a:pt x="2642" y="579"/>
                  </a:lnTo>
                  <a:lnTo>
                    <a:pt x="1610" y="1610"/>
                  </a:lnTo>
                  <a:lnTo>
                    <a:pt x="579" y="2642"/>
                  </a:lnTo>
                  <a:lnTo>
                    <a:pt x="0" y="4041"/>
                  </a:lnTo>
                  <a:lnTo>
                    <a:pt x="0" y="5499"/>
                  </a:lnTo>
                  <a:lnTo>
                    <a:pt x="0" y="6958"/>
                  </a:lnTo>
                  <a:lnTo>
                    <a:pt x="579" y="8357"/>
                  </a:lnTo>
                  <a:lnTo>
                    <a:pt x="1610" y="9388"/>
                  </a:lnTo>
                  <a:lnTo>
                    <a:pt x="2642" y="10420"/>
                  </a:lnTo>
                  <a:lnTo>
                    <a:pt x="4041" y="10999"/>
                  </a:lnTo>
                  <a:lnTo>
                    <a:pt x="5499" y="10999"/>
                  </a:lnTo>
                  <a:close/>
                </a:path>
              </a:pathLst>
            </a:custGeom>
            <a:noFill/>
            <a:ln w="127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324" name="Google Shape;1324;p27"/>
            <p:cNvSpPr/>
            <p:nvPr/>
          </p:nvSpPr>
          <p:spPr>
            <a:xfrm>
              <a:off x="3994347" y="1400809"/>
              <a:ext cx="11430" cy="11430"/>
            </a:xfrm>
            <a:custGeom>
              <a:avLst/>
              <a:gdLst/>
              <a:ahLst/>
              <a:cxnLst/>
              <a:rect l="l" t="t" r="r" b="b"/>
              <a:pathLst>
                <a:path w="11429" h="11430" extrusionOk="0">
                  <a:moveTo>
                    <a:pt x="6958" y="0"/>
                  </a:moveTo>
                  <a:lnTo>
                    <a:pt x="4041" y="0"/>
                  </a:lnTo>
                  <a:lnTo>
                    <a:pt x="2642" y="579"/>
                  </a:lnTo>
                  <a:lnTo>
                    <a:pt x="579" y="2642"/>
                  </a:lnTo>
                  <a:lnTo>
                    <a:pt x="0" y="4041"/>
                  </a:lnTo>
                  <a:lnTo>
                    <a:pt x="0" y="6958"/>
                  </a:lnTo>
                  <a:lnTo>
                    <a:pt x="579" y="8357"/>
                  </a:lnTo>
                  <a:lnTo>
                    <a:pt x="2642" y="10420"/>
                  </a:lnTo>
                  <a:lnTo>
                    <a:pt x="4041" y="10999"/>
                  </a:lnTo>
                  <a:lnTo>
                    <a:pt x="6958" y="10999"/>
                  </a:lnTo>
                  <a:lnTo>
                    <a:pt x="8357" y="10420"/>
                  </a:lnTo>
                  <a:lnTo>
                    <a:pt x="10420" y="8357"/>
                  </a:lnTo>
                  <a:lnTo>
                    <a:pt x="10999" y="6958"/>
                  </a:lnTo>
                  <a:lnTo>
                    <a:pt x="10999" y="4041"/>
                  </a:lnTo>
                  <a:lnTo>
                    <a:pt x="10420" y="2642"/>
                  </a:lnTo>
                  <a:lnTo>
                    <a:pt x="8357" y="579"/>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325" name="Google Shape;1325;p27"/>
            <p:cNvSpPr/>
            <p:nvPr/>
          </p:nvSpPr>
          <p:spPr>
            <a:xfrm>
              <a:off x="3994347" y="1400809"/>
              <a:ext cx="11430" cy="11430"/>
            </a:xfrm>
            <a:custGeom>
              <a:avLst/>
              <a:gdLst/>
              <a:ahLst/>
              <a:cxnLst/>
              <a:rect l="l" t="t" r="r" b="b"/>
              <a:pathLst>
                <a:path w="11429" h="11430" extrusionOk="0">
                  <a:moveTo>
                    <a:pt x="5499" y="10999"/>
                  </a:moveTo>
                  <a:lnTo>
                    <a:pt x="6958" y="10999"/>
                  </a:lnTo>
                  <a:lnTo>
                    <a:pt x="8357" y="10420"/>
                  </a:lnTo>
                  <a:lnTo>
                    <a:pt x="9388" y="9388"/>
                  </a:lnTo>
                  <a:lnTo>
                    <a:pt x="10420" y="8357"/>
                  </a:lnTo>
                  <a:lnTo>
                    <a:pt x="10999" y="6958"/>
                  </a:lnTo>
                  <a:lnTo>
                    <a:pt x="10999" y="5499"/>
                  </a:lnTo>
                  <a:lnTo>
                    <a:pt x="10999" y="4041"/>
                  </a:lnTo>
                  <a:lnTo>
                    <a:pt x="10420" y="2642"/>
                  </a:lnTo>
                  <a:lnTo>
                    <a:pt x="9388" y="1610"/>
                  </a:lnTo>
                  <a:lnTo>
                    <a:pt x="8357" y="579"/>
                  </a:lnTo>
                  <a:lnTo>
                    <a:pt x="6958" y="0"/>
                  </a:lnTo>
                  <a:lnTo>
                    <a:pt x="5499" y="0"/>
                  </a:lnTo>
                  <a:lnTo>
                    <a:pt x="4041" y="0"/>
                  </a:lnTo>
                  <a:lnTo>
                    <a:pt x="2642" y="579"/>
                  </a:lnTo>
                  <a:lnTo>
                    <a:pt x="1610" y="1610"/>
                  </a:lnTo>
                  <a:lnTo>
                    <a:pt x="579" y="2642"/>
                  </a:lnTo>
                  <a:lnTo>
                    <a:pt x="0" y="4041"/>
                  </a:lnTo>
                  <a:lnTo>
                    <a:pt x="0" y="5499"/>
                  </a:lnTo>
                  <a:lnTo>
                    <a:pt x="0" y="6958"/>
                  </a:lnTo>
                  <a:lnTo>
                    <a:pt x="579" y="8357"/>
                  </a:lnTo>
                  <a:lnTo>
                    <a:pt x="1610" y="9388"/>
                  </a:lnTo>
                  <a:lnTo>
                    <a:pt x="2642" y="10420"/>
                  </a:lnTo>
                  <a:lnTo>
                    <a:pt x="4041" y="10999"/>
                  </a:lnTo>
                  <a:lnTo>
                    <a:pt x="5499" y="10999"/>
                  </a:lnTo>
                  <a:close/>
                </a:path>
              </a:pathLst>
            </a:custGeom>
            <a:noFill/>
            <a:ln w="127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326" name="Google Shape;1326;p27"/>
            <p:cNvSpPr/>
            <p:nvPr/>
          </p:nvSpPr>
          <p:spPr>
            <a:xfrm>
              <a:off x="3553085" y="764198"/>
              <a:ext cx="11430" cy="11430"/>
            </a:xfrm>
            <a:custGeom>
              <a:avLst/>
              <a:gdLst/>
              <a:ahLst/>
              <a:cxnLst/>
              <a:rect l="l" t="t" r="r" b="b"/>
              <a:pathLst>
                <a:path w="11429" h="11429" extrusionOk="0">
                  <a:moveTo>
                    <a:pt x="6958" y="0"/>
                  </a:moveTo>
                  <a:lnTo>
                    <a:pt x="4041" y="0"/>
                  </a:lnTo>
                  <a:lnTo>
                    <a:pt x="2642" y="579"/>
                  </a:lnTo>
                  <a:lnTo>
                    <a:pt x="579" y="2642"/>
                  </a:lnTo>
                  <a:lnTo>
                    <a:pt x="0" y="4041"/>
                  </a:lnTo>
                  <a:lnTo>
                    <a:pt x="0" y="6958"/>
                  </a:lnTo>
                  <a:lnTo>
                    <a:pt x="579" y="8357"/>
                  </a:lnTo>
                  <a:lnTo>
                    <a:pt x="2642" y="10420"/>
                  </a:lnTo>
                  <a:lnTo>
                    <a:pt x="4041" y="10999"/>
                  </a:lnTo>
                  <a:lnTo>
                    <a:pt x="6958" y="10999"/>
                  </a:lnTo>
                  <a:lnTo>
                    <a:pt x="8357" y="10420"/>
                  </a:lnTo>
                  <a:lnTo>
                    <a:pt x="10420" y="8357"/>
                  </a:lnTo>
                  <a:lnTo>
                    <a:pt x="10999" y="6958"/>
                  </a:lnTo>
                  <a:lnTo>
                    <a:pt x="10999" y="4041"/>
                  </a:lnTo>
                  <a:lnTo>
                    <a:pt x="10420" y="2642"/>
                  </a:lnTo>
                  <a:lnTo>
                    <a:pt x="8357" y="579"/>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327" name="Google Shape;1327;p27"/>
            <p:cNvSpPr/>
            <p:nvPr/>
          </p:nvSpPr>
          <p:spPr>
            <a:xfrm>
              <a:off x="3553085" y="764198"/>
              <a:ext cx="11430" cy="11430"/>
            </a:xfrm>
            <a:custGeom>
              <a:avLst/>
              <a:gdLst/>
              <a:ahLst/>
              <a:cxnLst/>
              <a:rect l="l" t="t" r="r" b="b"/>
              <a:pathLst>
                <a:path w="11429" h="11429" extrusionOk="0">
                  <a:moveTo>
                    <a:pt x="5499" y="10999"/>
                  </a:moveTo>
                  <a:lnTo>
                    <a:pt x="6958" y="10999"/>
                  </a:lnTo>
                  <a:lnTo>
                    <a:pt x="8357" y="10420"/>
                  </a:lnTo>
                  <a:lnTo>
                    <a:pt x="9388" y="9388"/>
                  </a:lnTo>
                  <a:lnTo>
                    <a:pt x="10420" y="8357"/>
                  </a:lnTo>
                  <a:lnTo>
                    <a:pt x="10999" y="6958"/>
                  </a:lnTo>
                  <a:lnTo>
                    <a:pt x="10999" y="5499"/>
                  </a:lnTo>
                  <a:lnTo>
                    <a:pt x="10999" y="4041"/>
                  </a:lnTo>
                  <a:lnTo>
                    <a:pt x="10420" y="2642"/>
                  </a:lnTo>
                  <a:lnTo>
                    <a:pt x="9388" y="1610"/>
                  </a:lnTo>
                  <a:lnTo>
                    <a:pt x="8357" y="579"/>
                  </a:lnTo>
                  <a:lnTo>
                    <a:pt x="6958" y="0"/>
                  </a:lnTo>
                  <a:lnTo>
                    <a:pt x="5499" y="0"/>
                  </a:lnTo>
                  <a:lnTo>
                    <a:pt x="4041" y="0"/>
                  </a:lnTo>
                  <a:lnTo>
                    <a:pt x="2642" y="579"/>
                  </a:lnTo>
                  <a:lnTo>
                    <a:pt x="1610" y="1610"/>
                  </a:lnTo>
                  <a:lnTo>
                    <a:pt x="579" y="2642"/>
                  </a:lnTo>
                  <a:lnTo>
                    <a:pt x="0" y="4041"/>
                  </a:lnTo>
                  <a:lnTo>
                    <a:pt x="0" y="5499"/>
                  </a:lnTo>
                  <a:lnTo>
                    <a:pt x="0" y="6958"/>
                  </a:lnTo>
                  <a:lnTo>
                    <a:pt x="579" y="8357"/>
                  </a:lnTo>
                  <a:lnTo>
                    <a:pt x="1610" y="9388"/>
                  </a:lnTo>
                  <a:lnTo>
                    <a:pt x="2642" y="10420"/>
                  </a:lnTo>
                  <a:lnTo>
                    <a:pt x="4041" y="10999"/>
                  </a:lnTo>
                  <a:lnTo>
                    <a:pt x="5499" y="10999"/>
                  </a:lnTo>
                  <a:close/>
                </a:path>
              </a:pathLst>
            </a:custGeom>
            <a:noFill/>
            <a:ln w="127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328" name="Google Shape;1328;p27"/>
            <p:cNvSpPr/>
            <p:nvPr/>
          </p:nvSpPr>
          <p:spPr>
            <a:xfrm>
              <a:off x="3150857" y="921990"/>
              <a:ext cx="11430" cy="11430"/>
            </a:xfrm>
            <a:custGeom>
              <a:avLst/>
              <a:gdLst/>
              <a:ahLst/>
              <a:cxnLst/>
              <a:rect l="l" t="t" r="r" b="b"/>
              <a:pathLst>
                <a:path w="11430" h="11430" extrusionOk="0">
                  <a:moveTo>
                    <a:pt x="6958" y="0"/>
                  </a:moveTo>
                  <a:lnTo>
                    <a:pt x="4041" y="0"/>
                  </a:lnTo>
                  <a:lnTo>
                    <a:pt x="2642" y="579"/>
                  </a:lnTo>
                  <a:lnTo>
                    <a:pt x="579" y="2642"/>
                  </a:lnTo>
                  <a:lnTo>
                    <a:pt x="0" y="4041"/>
                  </a:lnTo>
                  <a:lnTo>
                    <a:pt x="0" y="6958"/>
                  </a:lnTo>
                  <a:lnTo>
                    <a:pt x="579" y="8357"/>
                  </a:lnTo>
                  <a:lnTo>
                    <a:pt x="2642" y="10420"/>
                  </a:lnTo>
                  <a:lnTo>
                    <a:pt x="4041" y="10999"/>
                  </a:lnTo>
                  <a:lnTo>
                    <a:pt x="6958" y="10999"/>
                  </a:lnTo>
                  <a:lnTo>
                    <a:pt x="8357" y="10420"/>
                  </a:lnTo>
                  <a:lnTo>
                    <a:pt x="10420" y="8357"/>
                  </a:lnTo>
                  <a:lnTo>
                    <a:pt x="10999" y="6958"/>
                  </a:lnTo>
                  <a:lnTo>
                    <a:pt x="10999" y="4041"/>
                  </a:lnTo>
                  <a:lnTo>
                    <a:pt x="10420" y="2642"/>
                  </a:lnTo>
                  <a:lnTo>
                    <a:pt x="8357" y="579"/>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329" name="Google Shape;1329;p27"/>
            <p:cNvSpPr/>
            <p:nvPr/>
          </p:nvSpPr>
          <p:spPr>
            <a:xfrm>
              <a:off x="3150857" y="921990"/>
              <a:ext cx="11430" cy="11430"/>
            </a:xfrm>
            <a:custGeom>
              <a:avLst/>
              <a:gdLst/>
              <a:ahLst/>
              <a:cxnLst/>
              <a:rect l="l" t="t" r="r" b="b"/>
              <a:pathLst>
                <a:path w="11430" h="11430" extrusionOk="0">
                  <a:moveTo>
                    <a:pt x="5499" y="10999"/>
                  </a:moveTo>
                  <a:lnTo>
                    <a:pt x="6958" y="10999"/>
                  </a:lnTo>
                  <a:lnTo>
                    <a:pt x="8357" y="10420"/>
                  </a:lnTo>
                  <a:lnTo>
                    <a:pt x="9388" y="9388"/>
                  </a:lnTo>
                  <a:lnTo>
                    <a:pt x="10420" y="8357"/>
                  </a:lnTo>
                  <a:lnTo>
                    <a:pt x="10999" y="6958"/>
                  </a:lnTo>
                  <a:lnTo>
                    <a:pt x="10999" y="5499"/>
                  </a:lnTo>
                  <a:lnTo>
                    <a:pt x="10999" y="4041"/>
                  </a:lnTo>
                  <a:lnTo>
                    <a:pt x="10420" y="2642"/>
                  </a:lnTo>
                  <a:lnTo>
                    <a:pt x="9388" y="1610"/>
                  </a:lnTo>
                  <a:lnTo>
                    <a:pt x="8357" y="579"/>
                  </a:lnTo>
                  <a:lnTo>
                    <a:pt x="6958" y="0"/>
                  </a:lnTo>
                  <a:lnTo>
                    <a:pt x="5499" y="0"/>
                  </a:lnTo>
                  <a:lnTo>
                    <a:pt x="4041" y="0"/>
                  </a:lnTo>
                  <a:lnTo>
                    <a:pt x="2642" y="579"/>
                  </a:lnTo>
                  <a:lnTo>
                    <a:pt x="1610" y="1610"/>
                  </a:lnTo>
                  <a:lnTo>
                    <a:pt x="579" y="2642"/>
                  </a:lnTo>
                  <a:lnTo>
                    <a:pt x="0" y="4041"/>
                  </a:lnTo>
                  <a:lnTo>
                    <a:pt x="0" y="5499"/>
                  </a:lnTo>
                  <a:lnTo>
                    <a:pt x="0" y="6958"/>
                  </a:lnTo>
                  <a:lnTo>
                    <a:pt x="579" y="8357"/>
                  </a:lnTo>
                  <a:lnTo>
                    <a:pt x="1610" y="9388"/>
                  </a:lnTo>
                  <a:lnTo>
                    <a:pt x="2642" y="10420"/>
                  </a:lnTo>
                  <a:lnTo>
                    <a:pt x="4041" y="10999"/>
                  </a:lnTo>
                  <a:lnTo>
                    <a:pt x="5499" y="10999"/>
                  </a:lnTo>
                  <a:close/>
                </a:path>
              </a:pathLst>
            </a:custGeom>
            <a:noFill/>
            <a:ln w="127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330" name="Google Shape;1330;p27"/>
            <p:cNvSpPr/>
            <p:nvPr/>
          </p:nvSpPr>
          <p:spPr>
            <a:xfrm>
              <a:off x="3578562" y="913821"/>
              <a:ext cx="11430" cy="11430"/>
            </a:xfrm>
            <a:custGeom>
              <a:avLst/>
              <a:gdLst/>
              <a:ahLst/>
              <a:cxnLst/>
              <a:rect l="l" t="t" r="r" b="b"/>
              <a:pathLst>
                <a:path w="11429" h="11430" extrusionOk="0">
                  <a:moveTo>
                    <a:pt x="6958" y="0"/>
                  </a:moveTo>
                  <a:lnTo>
                    <a:pt x="4041" y="0"/>
                  </a:lnTo>
                  <a:lnTo>
                    <a:pt x="2642" y="579"/>
                  </a:lnTo>
                  <a:lnTo>
                    <a:pt x="579" y="2642"/>
                  </a:lnTo>
                  <a:lnTo>
                    <a:pt x="0" y="4041"/>
                  </a:lnTo>
                  <a:lnTo>
                    <a:pt x="0" y="6958"/>
                  </a:lnTo>
                  <a:lnTo>
                    <a:pt x="579" y="8357"/>
                  </a:lnTo>
                  <a:lnTo>
                    <a:pt x="2642" y="10420"/>
                  </a:lnTo>
                  <a:lnTo>
                    <a:pt x="4041" y="10999"/>
                  </a:lnTo>
                  <a:lnTo>
                    <a:pt x="6958" y="10999"/>
                  </a:lnTo>
                  <a:lnTo>
                    <a:pt x="8357" y="10420"/>
                  </a:lnTo>
                  <a:lnTo>
                    <a:pt x="10420" y="8357"/>
                  </a:lnTo>
                  <a:lnTo>
                    <a:pt x="10999" y="6958"/>
                  </a:lnTo>
                  <a:lnTo>
                    <a:pt x="10999" y="4041"/>
                  </a:lnTo>
                  <a:lnTo>
                    <a:pt x="10420" y="2642"/>
                  </a:lnTo>
                  <a:lnTo>
                    <a:pt x="8357" y="579"/>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331" name="Google Shape;1331;p27"/>
            <p:cNvSpPr/>
            <p:nvPr/>
          </p:nvSpPr>
          <p:spPr>
            <a:xfrm>
              <a:off x="3578562" y="913821"/>
              <a:ext cx="11430" cy="11430"/>
            </a:xfrm>
            <a:custGeom>
              <a:avLst/>
              <a:gdLst/>
              <a:ahLst/>
              <a:cxnLst/>
              <a:rect l="l" t="t" r="r" b="b"/>
              <a:pathLst>
                <a:path w="11429" h="11430" extrusionOk="0">
                  <a:moveTo>
                    <a:pt x="5499" y="10999"/>
                  </a:moveTo>
                  <a:lnTo>
                    <a:pt x="6958" y="10999"/>
                  </a:lnTo>
                  <a:lnTo>
                    <a:pt x="8357" y="10420"/>
                  </a:lnTo>
                  <a:lnTo>
                    <a:pt x="9388" y="9388"/>
                  </a:lnTo>
                  <a:lnTo>
                    <a:pt x="10420" y="8357"/>
                  </a:lnTo>
                  <a:lnTo>
                    <a:pt x="10999" y="6958"/>
                  </a:lnTo>
                  <a:lnTo>
                    <a:pt x="10999" y="5499"/>
                  </a:lnTo>
                  <a:lnTo>
                    <a:pt x="10999" y="4041"/>
                  </a:lnTo>
                  <a:lnTo>
                    <a:pt x="10420" y="2642"/>
                  </a:lnTo>
                  <a:lnTo>
                    <a:pt x="9388" y="1610"/>
                  </a:lnTo>
                  <a:lnTo>
                    <a:pt x="8357" y="579"/>
                  </a:lnTo>
                  <a:lnTo>
                    <a:pt x="6958" y="0"/>
                  </a:lnTo>
                  <a:lnTo>
                    <a:pt x="5499" y="0"/>
                  </a:lnTo>
                  <a:lnTo>
                    <a:pt x="4041" y="0"/>
                  </a:lnTo>
                  <a:lnTo>
                    <a:pt x="2642" y="579"/>
                  </a:lnTo>
                  <a:lnTo>
                    <a:pt x="1610" y="1610"/>
                  </a:lnTo>
                  <a:lnTo>
                    <a:pt x="579" y="2642"/>
                  </a:lnTo>
                  <a:lnTo>
                    <a:pt x="0" y="4041"/>
                  </a:lnTo>
                  <a:lnTo>
                    <a:pt x="0" y="5499"/>
                  </a:lnTo>
                  <a:lnTo>
                    <a:pt x="0" y="6958"/>
                  </a:lnTo>
                  <a:lnTo>
                    <a:pt x="579" y="8357"/>
                  </a:lnTo>
                  <a:lnTo>
                    <a:pt x="1610" y="9388"/>
                  </a:lnTo>
                  <a:lnTo>
                    <a:pt x="2642" y="10420"/>
                  </a:lnTo>
                  <a:lnTo>
                    <a:pt x="4041" y="10999"/>
                  </a:lnTo>
                  <a:lnTo>
                    <a:pt x="5499" y="10999"/>
                  </a:lnTo>
                  <a:close/>
                </a:path>
              </a:pathLst>
            </a:custGeom>
            <a:noFill/>
            <a:ln w="127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332" name="Google Shape;1332;p27"/>
            <p:cNvSpPr/>
            <p:nvPr/>
          </p:nvSpPr>
          <p:spPr>
            <a:xfrm>
              <a:off x="3743451" y="1038752"/>
              <a:ext cx="11430" cy="11430"/>
            </a:xfrm>
            <a:custGeom>
              <a:avLst/>
              <a:gdLst/>
              <a:ahLst/>
              <a:cxnLst/>
              <a:rect l="l" t="t" r="r" b="b"/>
              <a:pathLst>
                <a:path w="11429" h="11430" extrusionOk="0">
                  <a:moveTo>
                    <a:pt x="6958" y="0"/>
                  </a:moveTo>
                  <a:lnTo>
                    <a:pt x="4041" y="0"/>
                  </a:lnTo>
                  <a:lnTo>
                    <a:pt x="2642" y="579"/>
                  </a:lnTo>
                  <a:lnTo>
                    <a:pt x="579" y="2642"/>
                  </a:lnTo>
                  <a:lnTo>
                    <a:pt x="0" y="4041"/>
                  </a:lnTo>
                  <a:lnTo>
                    <a:pt x="0" y="6958"/>
                  </a:lnTo>
                  <a:lnTo>
                    <a:pt x="579" y="8357"/>
                  </a:lnTo>
                  <a:lnTo>
                    <a:pt x="2642" y="10420"/>
                  </a:lnTo>
                  <a:lnTo>
                    <a:pt x="4041" y="10999"/>
                  </a:lnTo>
                  <a:lnTo>
                    <a:pt x="6958" y="10999"/>
                  </a:lnTo>
                  <a:lnTo>
                    <a:pt x="8357" y="10420"/>
                  </a:lnTo>
                  <a:lnTo>
                    <a:pt x="10420" y="8357"/>
                  </a:lnTo>
                  <a:lnTo>
                    <a:pt x="10999" y="6958"/>
                  </a:lnTo>
                  <a:lnTo>
                    <a:pt x="10999" y="4041"/>
                  </a:lnTo>
                  <a:lnTo>
                    <a:pt x="10420" y="2642"/>
                  </a:lnTo>
                  <a:lnTo>
                    <a:pt x="8357" y="579"/>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333" name="Google Shape;1333;p27"/>
            <p:cNvSpPr/>
            <p:nvPr/>
          </p:nvSpPr>
          <p:spPr>
            <a:xfrm>
              <a:off x="3743451" y="1038752"/>
              <a:ext cx="11430" cy="11430"/>
            </a:xfrm>
            <a:custGeom>
              <a:avLst/>
              <a:gdLst/>
              <a:ahLst/>
              <a:cxnLst/>
              <a:rect l="l" t="t" r="r" b="b"/>
              <a:pathLst>
                <a:path w="11429" h="11430" extrusionOk="0">
                  <a:moveTo>
                    <a:pt x="5499" y="10999"/>
                  </a:moveTo>
                  <a:lnTo>
                    <a:pt x="6958" y="10999"/>
                  </a:lnTo>
                  <a:lnTo>
                    <a:pt x="8357" y="10420"/>
                  </a:lnTo>
                  <a:lnTo>
                    <a:pt x="9388" y="9388"/>
                  </a:lnTo>
                  <a:lnTo>
                    <a:pt x="10420" y="8357"/>
                  </a:lnTo>
                  <a:lnTo>
                    <a:pt x="10999" y="6958"/>
                  </a:lnTo>
                  <a:lnTo>
                    <a:pt x="10999" y="5499"/>
                  </a:lnTo>
                  <a:lnTo>
                    <a:pt x="10999" y="4041"/>
                  </a:lnTo>
                  <a:lnTo>
                    <a:pt x="10420" y="2642"/>
                  </a:lnTo>
                  <a:lnTo>
                    <a:pt x="9388" y="1610"/>
                  </a:lnTo>
                  <a:lnTo>
                    <a:pt x="8357" y="579"/>
                  </a:lnTo>
                  <a:lnTo>
                    <a:pt x="6958" y="0"/>
                  </a:lnTo>
                  <a:lnTo>
                    <a:pt x="5499" y="0"/>
                  </a:lnTo>
                  <a:lnTo>
                    <a:pt x="4041" y="0"/>
                  </a:lnTo>
                  <a:lnTo>
                    <a:pt x="2642" y="579"/>
                  </a:lnTo>
                  <a:lnTo>
                    <a:pt x="1610" y="1610"/>
                  </a:lnTo>
                  <a:lnTo>
                    <a:pt x="579" y="2642"/>
                  </a:lnTo>
                  <a:lnTo>
                    <a:pt x="0" y="4041"/>
                  </a:lnTo>
                  <a:lnTo>
                    <a:pt x="0" y="5499"/>
                  </a:lnTo>
                  <a:lnTo>
                    <a:pt x="0" y="6958"/>
                  </a:lnTo>
                  <a:lnTo>
                    <a:pt x="579" y="8357"/>
                  </a:lnTo>
                  <a:lnTo>
                    <a:pt x="1610" y="9388"/>
                  </a:lnTo>
                  <a:lnTo>
                    <a:pt x="2642" y="10420"/>
                  </a:lnTo>
                  <a:lnTo>
                    <a:pt x="4041" y="10999"/>
                  </a:lnTo>
                  <a:lnTo>
                    <a:pt x="5499" y="10999"/>
                  </a:lnTo>
                  <a:close/>
                </a:path>
              </a:pathLst>
            </a:custGeom>
            <a:noFill/>
            <a:ln w="127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334" name="Google Shape;1334;p27"/>
            <p:cNvSpPr/>
            <p:nvPr/>
          </p:nvSpPr>
          <p:spPr>
            <a:xfrm>
              <a:off x="3077054" y="1153062"/>
              <a:ext cx="11430" cy="11430"/>
            </a:xfrm>
            <a:custGeom>
              <a:avLst/>
              <a:gdLst/>
              <a:ahLst/>
              <a:cxnLst/>
              <a:rect l="l" t="t" r="r" b="b"/>
              <a:pathLst>
                <a:path w="11430" h="11430" extrusionOk="0">
                  <a:moveTo>
                    <a:pt x="6958" y="0"/>
                  </a:moveTo>
                  <a:lnTo>
                    <a:pt x="4041" y="0"/>
                  </a:lnTo>
                  <a:lnTo>
                    <a:pt x="2642" y="579"/>
                  </a:lnTo>
                  <a:lnTo>
                    <a:pt x="579" y="2642"/>
                  </a:lnTo>
                  <a:lnTo>
                    <a:pt x="0" y="4041"/>
                  </a:lnTo>
                  <a:lnTo>
                    <a:pt x="0" y="6958"/>
                  </a:lnTo>
                  <a:lnTo>
                    <a:pt x="579" y="8357"/>
                  </a:lnTo>
                  <a:lnTo>
                    <a:pt x="2642" y="10420"/>
                  </a:lnTo>
                  <a:lnTo>
                    <a:pt x="4041" y="10999"/>
                  </a:lnTo>
                  <a:lnTo>
                    <a:pt x="6958" y="10999"/>
                  </a:lnTo>
                  <a:lnTo>
                    <a:pt x="8357" y="10420"/>
                  </a:lnTo>
                  <a:lnTo>
                    <a:pt x="10420" y="8357"/>
                  </a:lnTo>
                  <a:lnTo>
                    <a:pt x="10999" y="6958"/>
                  </a:lnTo>
                  <a:lnTo>
                    <a:pt x="10999" y="4041"/>
                  </a:lnTo>
                  <a:lnTo>
                    <a:pt x="10420" y="2642"/>
                  </a:lnTo>
                  <a:lnTo>
                    <a:pt x="8357" y="579"/>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335" name="Google Shape;1335;p27"/>
            <p:cNvSpPr/>
            <p:nvPr/>
          </p:nvSpPr>
          <p:spPr>
            <a:xfrm>
              <a:off x="3077054" y="1153062"/>
              <a:ext cx="11430" cy="11430"/>
            </a:xfrm>
            <a:custGeom>
              <a:avLst/>
              <a:gdLst/>
              <a:ahLst/>
              <a:cxnLst/>
              <a:rect l="l" t="t" r="r" b="b"/>
              <a:pathLst>
                <a:path w="11430" h="11430" extrusionOk="0">
                  <a:moveTo>
                    <a:pt x="5499" y="10999"/>
                  </a:moveTo>
                  <a:lnTo>
                    <a:pt x="6958" y="10999"/>
                  </a:lnTo>
                  <a:lnTo>
                    <a:pt x="8357" y="10420"/>
                  </a:lnTo>
                  <a:lnTo>
                    <a:pt x="9388" y="9388"/>
                  </a:lnTo>
                  <a:lnTo>
                    <a:pt x="10420" y="8357"/>
                  </a:lnTo>
                  <a:lnTo>
                    <a:pt x="10999" y="6958"/>
                  </a:lnTo>
                  <a:lnTo>
                    <a:pt x="10999" y="5499"/>
                  </a:lnTo>
                  <a:lnTo>
                    <a:pt x="10999" y="4041"/>
                  </a:lnTo>
                  <a:lnTo>
                    <a:pt x="10420" y="2642"/>
                  </a:lnTo>
                  <a:lnTo>
                    <a:pt x="9388" y="1610"/>
                  </a:lnTo>
                  <a:lnTo>
                    <a:pt x="8357" y="579"/>
                  </a:lnTo>
                  <a:lnTo>
                    <a:pt x="6958" y="0"/>
                  </a:lnTo>
                  <a:lnTo>
                    <a:pt x="5499" y="0"/>
                  </a:lnTo>
                  <a:lnTo>
                    <a:pt x="4041" y="0"/>
                  </a:lnTo>
                  <a:lnTo>
                    <a:pt x="2642" y="579"/>
                  </a:lnTo>
                  <a:lnTo>
                    <a:pt x="1610" y="1610"/>
                  </a:lnTo>
                  <a:lnTo>
                    <a:pt x="579" y="2642"/>
                  </a:lnTo>
                  <a:lnTo>
                    <a:pt x="0" y="4041"/>
                  </a:lnTo>
                  <a:lnTo>
                    <a:pt x="0" y="5499"/>
                  </a:lnTo>
                  <a:lnTo>
                    <a:pt x="0" y="6958"/>
                  </a:lnTo>
                  <a:lnTo>
                    <a:pt x="579" y="8357"/>
                  </a:lnTo>
                  <a:lnTo>
                    <a:pt x="1610" y="9388"/>
                  </a:lnTo>
                  <a:lnTo>
                    <a:pt x="2642" y="10420"/>
                  </a:lnTo>
                  <a:lnTo>
                    <a:pt x="4041" y="10999"/>
                  </a:lnTo>
                  <a:lnTo>
                    <a:pt x="5499" y="10999"/>
                  </a:lnTo>
                  <a:close/>
                </a:path>
              </a:pathLst>
            </a:custGeom>
            <a:noFill/>
            <a:ln w="127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336" name="Google Shape;1336;p27"/>
            <p:cNvSpPr/>
            <p:nvPr/>
          </p:nvSpPr>
          <p:spPr>
            <a:xfrm>
              <a:off x="3920299" y="1425977"/>
              <a:ext cx="11430" cy="11430"/>
            </a:xfrm>
            <a:custGeom>
              <a:avLst/>
              <a:gdLst/>
              <a:ahLst/>
              <a:cxnLst/>
              <a:rect l="l" t="t" r="r" b="b"/>
              <a:pathLst>
                <a:path w="11429" h="11430" extrusionOk="0">
                  <a:moveTo>
                    <a:pt x="6958" y="0"/>
                  </a:moveTo>
                  <a:lnTo>
                    <a:pt x="4041" y="0"/>
                  </a:lnTo>
                  <a:lnTo>
                    <a:pt x="2642" y="579"/>
                  </a:lnTo>
                  <a:lnTo>
                    <a:pt x="579" y="2642"/>
                  </a:lnTo>
                  <a:lnTo>
                    <a:pt x="0" y="4041"/>
                  </a:lnTo>
                  <a:lnTo>
                    <a:pt x="0" y="6958"/>
                  </a:lnTo>
                  <a:lnTo>
                    <a:pt x="579" y="8357"/>
                  </a:lnTo>
                  <a:lnTo>
                    <a:pt x="2642" y="10420"/>
                  </a:lnTo>
                  <a:lnTo>
                    <a:pt x="4041" y="10999"/>
                  </a:lnTo>
                  <a:lnTo>
                    <a:pt x="6958" y="10999"/>
                  </a:lnTo>
                  <a:lnTo>
                    <a:pt x="8357" y="10420"/>
                  </a:lnTo>
                  <a:lnTo>
                    <a:pt x="10420" y="8357"/>
                  </a:lnTo>
                  <a:lnTo>
                    <a:pt x="10999" y="6958"/>
                  </a:lnTo>
                  <a:lnTo>
                    <a:pt x="10999" y="4041"/>
                  </a:lnTo>
                  <a:lnTo>
                    <a:pt x="10420" y="2642"/>
                  </a:lnTo>
                  <a:lnTo>
                    <a:pt x="8357" y="579"/>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337" name="Google Shape;1337;p27"/>
            <p:cNvSpPr/>
            <p:nvPr/>
          </p:nvSpPr>
          <p:spPr>
            <a:xfrm>
              <a:off x="3920299" y="1425977"/>
              <a:ext cx="11430" cy="11430"/>
            </a:xfrm>
            <a:custGeom>
              <a:avLst/>
              <a:gdLst/>
              <a:ahLst/>
              <a:cxnLst/>
              <a:rect l="l" t="t" r="r" b="b"/>
              <a:pathLst>
                <a:path w="11429" h="11430" extrusionOk="0">
                  <a:moveTo>
                    <a:pt x="5499" y="10999"/>
                  </a:moveTo>
                  <a:lnTo>
                    <a:pt x="6958" y="10999"/>
                  </a:lnTo>
                  <a:lnTo>
                    <a:pt x="8357" y="10420"/>
                  </a:lnTo>
                  <a:lnTo>
                    <a:pt x="9388" y="9388"/>
                  </a:lnTo>
                  <a:lnTo>
                    <a:pt x="10420" y="8357"/>
                  </a:lnTo>
                  <a:lnTo>
                    <a:pt x="10999" y="6958"/>
                  </a:lnTo>
                  <a:lnTo>
                    <a:pt x="10999" y="5499"/>
                  </a:lnTo>
                  <a:lnTo>
                    <a:pt x="10999" y="4041"/>
                  </a:lnTo>
                  <a:lnTo>
                    <a:pt x="10420" y="2642"/>
                  </a:lnTo>
                  <a:lnTo>
                    <a:pt x="9388" y="1610"/>
                  </a:lnTo>
                  <a:lnTo>
                    <a:pt x="8357" y="579"/>
                  </a:lnTo>
                  <a:lnTo>
                    <a:pt x="6958" y="0"/>
                  </a:lnTo>
                  <a:lnTo>
                    <a:pt x="5499" y="0"/>
                  </a:lnTo>
                  <a:lnTo>
                    <a:pt x="4041" y="0"/>
                  </a:lnTo>
                  <a:lnTo>
                    <a:pt x="2642" y="579"/>
                  </a:lnTo>
                  <a:lnTo>
                    <a:pt x="1610" y="1610"/>
                  </a:lnTo>
                  <a:lnTo>
                    <a:pt x="579" y="2642"/>
                  </a:lnTo>
                  <a:lnTo>
                    <a:pt x="0" y="4041"/>
                  </a:lnTo>
                  <a:lnTo>
                    <a:pt x="0" y="5499"/>
                  </a:lnTo>
                  <a:lnTo>
                    <a:pt x="0" y="6958"/>
                  </a:lnTo>
                  <a:lnTo>
                    <a:pt x="579" y="8357"/>
                  </a:lnTo>
                  <a:lnTo>
                    <a:pt x="1610" y="9388"/>
                  </a:lnTo>
                  <a:lnTo>
                    <a:pt x="2642" y="10420"/>
                  </a:lnTo>
                  <a:lnTo>
                    <a:pt x="4041" y="10999"/>
                  </a:lnTo>
                  <a:lnTo>
                    <a:pt x="5499" y="10999"/>
                  </a:lnTo>
                  <a:close/>
                </a:path>
              </a:pathLst>
            </a:custGeom>
            <a:noFill/>
            <a:ln w="127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338" name="Google Shape;1338;p27"/>
            <p:cNvSpPr/>
            <p:nvPr/>
          </p:nvSpPr>
          <p:spPr>
            <a:xfrm>
              <a:off x="3666028" y="1018277"/>
              <a:ext cx="11430" cy="11430"/>
            </a:xfrm>
            <a:custGeom>
              <a:avLst/>
              <a:gdLst/>
              <a:ahLst/>
              <a:cxnLst/>
              <a:rect l="l" t="t" r="r" b="b"/>
              <a:pathLst>
                <a:path w="11429" h="11430" extrusionOk="0">
                  <a:moveTo>
                    <a:pt x="6958" y="0"/>
                  </a:moveTo>
                  <a:lnTo>
                    <a:pt x="4041" y="0"/>
                  </a:lnTo>
                  <a:lnTo>
                    <a:pt x="2642" y="579"/>
                  </a:lnTo>
                  <a:lnTo>
                    <a:pt x="579" y="2642"/>
                  </a:lnTo>
                  <a:lnTo>
                    <a:pt x="0" y="4041"/>
                  </a:lnTo>
                  <a:lnTo>
                    <a:pt x="0" y="6958"/>
                  </a:lnTo>
                  <a:lnTo>
                    <a:pt x="579" y="8357"/>
                  </a:lnTo>
                  <a:lnTo>
                    <a:pt x="2642" y="10420"/>
                  </a:lnTo>
                  <a:lnTo>
                    <a:pt x="4041" y="10999"/>
                  </a:lnTo>
                  <a:lnTo>
                    <a:pt x="6958" y="10999"/>
                  </a:lnTo>
                  <a:lnTo>
                    <a:pt x="8357" y="10420"/>
                  </a:lnTo>
                  <a:lnTo>
                    <a:pt x="10420" y="8357"/>
                  </a:lnTo>
                  <a:lnTo>
                    <a:pt x="10999" y="6958"/>
                  </a:lnTo>
                  <a:lnTo>
                    <a:pt x="10999" y="4041"/>
                  </a:lnTo>
                  <a:lnTo>
                    <a:pt x="10420" y="2642"/>
                  </a:lnTo>
                  <a:lnTo>
                    <a:pt x="8357" y="579"/>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339" name="Google Shape;1339;p27"/>
            <p:cNvSpPr/>
            <p:nvPr/>
          </p:nvSpPr>
          <p:spPr>
            <a:xfrm>
              <a:off x="3666028" y="1018277"/>
              <a:ext cx="11430" cy="11430"/>
            </a:xfrm>
            <a:custGeom>
              <a:avLst/>
              <a:gdLst/>
              <a:ahLst/>
              <a:cxnLst/>
              <a:rect l="l" t="t" r="r" b="b"/>
              <a:pathLst>
                <a:path w="11429" h="11430" extrusionOk="0">
                  <a:moveTo>
                    <a:pt x="5499" y="10999"/>
                  </a:moveTo>
                  <a:lnTo>
                    <a:pt x="6958" y="10999"/>
                  </a:lnTo>
                  <a:lnTo>
                    <a:pt x="8357" y="10420"/>
                  </a:lnTo>
                  <a:lnTo>
                    <a:pt x="9388" y="9388"/>
                  </a:lnTo>
                  <a:lnTo>
                    <a:pt x="10420" y="8357"/>
                  </a:lnTo>
                  <a:lnTo>
                    <a:pt x="10999" y="6958"/>
                  </a:lnTo>
                  <a:lnTo>
                    <a:pt x="10999" y="5499"/>
                  </a:lnTo>
                  <a:lnTo>
                    <a:pt x="10999" y="4041"/>
                  </a:lnTo>
                  <a:lnTo>
                    <a:pt x="10420" y="2642"/>
                  </a:lnTo>
                  <a:lnTo>
                    <a:pt x="9388" y="1610"/>
                  </a:lnTo>
                  <a:lnTo>
                    <a:pt x="8357" y="579"/>
                  </a:lnTo>
                  <a:lnTo>
                    <a:pt x="6958" y="0"/>
                  </a:lnTo>
                  <a:lnTo>
                    <a:pt x="5499" y="0"/>
                  </a:lnTo>
                  <a:lnTo>
                    <a:pt x="4041" y="0"/>
                  </a:lnTo>
                  <a:lnTo>
                    <a:pt x="2642" y="579"/>
                  </a:lnTo>
                  <a:lnTo>
                    <a:pt x="1610" y="1610"/>
                  </a:lnTo>
                  <a:lnTo>
                    <a:pt x="579" y="2642"/>
                  </a:lnTo>
                  <a:lnTo>
                    <a:pt x="0" y="4041"/>
                  </a:lnTo>
                  <a:lnTo>
                    <a:pt x="0" y="5499"/>
                  </a:lnTo>
                  <a:lnTo>
                    <a:pt x="0" y="6958"/>
                  </a:lnTo>
                  <a:lnTo>
                    <a:pt x="579" y="8357"/>
                  </a:lnTo>
                  <a:lnTo>
                    <a:pt x="1610" y="9388"/>
                  </a:lnTo>
                  <a:lnTo>
                    <a:pt x="2642" y="10420"/>
                  </a:lnTo>
                  <a:lnTo>
                    <a:pt x="4041" y="10999"/>
                  </a:lnTo>
                  <a:lnTo>
                    <a:pt x="5499" y="10999"/>
                  </a:lnTo>
                  <a:close/>
                </a:path>
              </a:pathLst>
            </a:custGeom>
            <a:noFill/>
            <a:ln w="127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340" name="Google Shape;1340;p27"/>
            <p:cNvSpPr/>
            <p:nvPr/>
          </p:nvSpPr>
          <p:spPr>
            <a:xfrm>
              <a:off x="3867112" y="1358080"/>
              <a:ext cx="11430" cy="11430"/>
            </a:xfrm>
            <a:custGeom>
              <a:avLst/>
              <a:gdLst/>
              <a:ahLst/>
              <a:cxnLst/>
              <a:rect l="l" t="t" r="r" b="b"/>
              <a:pathLst>
                <a:path w="11429" h="11430" extrusionOk="0">
                  <a:moveTo>
                    <a:pt x="6958" y="0"/>
                  </a:moveTo>
                  <a:lnTo>
                    <a:pt x="4041" y="0"/>
                  </a:lnTo>
                  <a:lnTo>
                    <a:pt x="2642" y="579"/>
                  </a:lnTo>
                  <a:lnTo>
                    <a:pt x="579" y="2642"/>
                  </a:lnTo>
                  <a:lnTo>
                    <a:pt x="0" y="4041"/>
                  </a:lnTo>
                  <a:lnTo>
                    <a:pt x="0" y="6958"/>
                  </a:lnTo>
                  <a:lnTo>
                    <a:pt x="579" y="8357"/>
                  </a:lnTo>
                  <a:lnTo>
                    <a:pt x="2642" y="10420"/>
                  </a:lnTo>
                  <a:lnTo>
                    <a:pt x="4041" y="10999"/>
                  </a:lnTo>
                  <a:lnTo>
                    <a:pt x="6958" y="10999"/>
                  </a:lnTo>
                  <a:lnTo>
                    <a:pt x="8357" y="10420"/>
                  </a:lnTo>
                  <a:lnTo>
                    <a:pt x="10420" y="8357"/>
                  </a:lnTo>
                  <a:lnTo>
                    <a:pt x="10999" y="6958"/>
                  </a:lnTo>
                  <a:lnTo>
                    <a:pt x="10999" y="4041"/>
                  </a:lnTo>
                  <a:lnTo>
                    <a:pt x="10420" y="2642"/>
                  </a:lnTo>
                  <a:lnTo>
                    <a:pt x="8357" y="579"/>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341" name="Google Shape;1341;p27"/>
            <p:cNvSpPr/>
            <p:nvPr/>
          </p:nvSpPr>
          <p:spPr>
            <a:xfrm>
              <a:off x="3867112" y="1358080"/>
              <a:ext cx="11430" cy="11430"/>
            </a:xfrm>
            <a:custGeom>
              <a:avLst/>
              <a:gdLst/>
              <a:ahLst/>
              <a:cxnLst/>
              <a:rect l="l" t="t" r="r" b="b"/>
              <a:pathLst>
                <a:path w="11429" h="11430" extrusionOk="0">
                  <a:moveTo>
                    <a:pt x="5499" y="10999"/>
                  </a:moveTo>
                  <a:lnTo>
                    <a:pt x="6958" y="10999"/>
                  </a:lnTo>
                  <a:lnTo>
                    <a:pt x="8357" y="10420"/>
                  </a:lnTo>
                  <a:lnTo>
                    <a:pt x="9388" y="9388"/>
                  </a:lnTo>
                  <a:lnTo>
                    <a:pt x="10420" y="8357"/>
                  </a:lnTo>
                  <a:lnTo>
                    <a:pt x="10999" y="6958"/>
                  </a:lnTo>
                  <a:lnTo>
                    <a:pt x="10999" y="5499"/>
                  </a:lnTo>
                  <a:lnTo>
                    <a:pt x="10999" y="4041"/>
                  </a:lnTo>
                  <a:lnTo>
                    <a:pt x="10420" y="2642"/>
                  </a:lnTo>
                  <a:lnTo>
                    <a:pt x="9388" y="1610"/>
                  </a:lnTo>
                  <a:lnTo>
                    <a:pt x="8357" y="579"/>
                  </a:lnTo>
                  <a:lnTo>
                    <a:pt x="6958" y="0"/>
                  </a:lnTo>
                  <a:lnTo>
                    <a:pt x="5499" y="0"/>
                  </a:lnTo>
                  <a:lnTo>
                    <a:pt x="4041" y="0"/>
                  </a:lnTo>
                  <a:lnTo>
                    <a:pt x="2642" y="579"/>
                  </a:lnTo>
                  <a:lnTo>
                    <a:pt x="1610" y="1610"/>
                  </a:lnTo>
                  <a:lnTo>
                    <a:pt x="579" y="2642"/>
                  </a:lnTo>
                  <a:lnTo>
                    <a:pt x="0" y="4041"/>
                  </a:lnTo>
                  <a:lnTo>
                    <a:pt x="0" y="5499"/>
                  </a:lnTo>
                  <a:lnTo>
                    <a:pt x="0" y="6958"/>
                  </a:lnTo>
                  <a:lnTo>
                    <a:pt x="579" y="8357"/>
                  </a:lnTo>
                  <a:lnTo>
                    <a:pt x="1610" y="9388"/>
                  </a:lnTo>
                  <a:lnTo>
                    <a:pt x="2642" y="10420"/>
                  </a:lnTo>
                  <a:lnTo>
                    <a:pt x="4041" y="10999"/>
                  </a:lnTo>
                  <a:lnTo>
                    <a:pt x="5499" y="10999"/>
                  </a:lnTo>
                  <a:close/>
                </a:path>
              </a:pathLst>
            </a:custGeom>
            <a:noFill/>
            <a:ln w="127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342" name="Google Shape;1342;p27"/>
            <p:cNvSpPr/>
            <p:nvPr/>
          </p:nvSpPr>
          <p:spPr>
            <a:xfrm>
              <a:off x="3263161" y="843908"/>
              <a:ext cx="11430" cy="11430"/>
            </a:xfrm>
            <a:custGeom>
              <a:avLst/>
              <a:gdLst/>
              <a:ahLst/>
              <a:cxnLst/>
              <a:rect l="l" t="t" r="r" b="b"/>
              <a:pathLst>
                <a:path w="11429" h="11430" extrusionOk="0">
                  <a:moveTo>
                    <a:pt x="6958" y="0"/>
                  </a:moveTo>
                  <a:lnTo>
                    <a:pt x="4041" y="0"/>
                  </a:lnTo>
                  <a:lnTo>
                    <a:pt x="2642" y="579"/>
                  </a:lnTo>
                  <a:lnTo>
                    <a:pt x="579" y="2642"/>
                  </a:lnTo>
                  <a:lnTo>
                    <a:pt x="0" y="4041"/>
                  </a:lnTo>
                  <a:lnTo>
                    <a:pt x="0" y="6958"/>
                  </a:lnTo>
                  <a:lnTo>
                    <a:pt x="579" y="8357"/>
                  </a:lnTo>
                  <a:lnTo>
                    <a:pt x="2642" y="10420"/>
                  </a:lnTo>
                  <a:lnTo>
                    <a:pt x="4041" y="10999"/>
                  </a:lnTo>
                  <a:lnTo>
                    <a:pt x="6958" y="10999"/>
                  </a:lnTo>
                  <a:lnTo>
                    <a:pt x="8357" y="10420"/>
                  </a:lnTo>
                  <a:lnTo>
                    <a:pt x="10420" y="8357"/>
                  </a:lnTo>
                  <a:lnTo>
                    <a:pt x="10999" y="6958"/>
                  </a:lnTo>
                  <a:lnTo>
                    <a:pt x="10999" y="4041"/>
                  </a:lnTo>
                  <a:lnTo>
                    <a:pt x="10420" y="2642"/>
                  </a:lnTo>
                  <a:lnTo>
                    <a:pt x="8357" y="579"/>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343" name="Google Shape;1343;p27"/>
            <p:cNvSpPr/>
            <p:nvPr/>
          </p:nvSpPr>
          <p:spPr>
            <a:xfrm>
              <a:off x="3263161" y="843908"/>
              <a:ext cx="11430" cy="11430"/>
            </a:xfrm>
            <a:custGeom>
              <a:avLst/>
              <a:gdLst/>
              <a:ahLst/>
              <a:cxnLst/>
              <a:rect l="l" t="t" r="r" b="b"/>
              <a:pathLst>
                <a:path w="11429" h="11430" extrusionOk="0">
                  <a:moveTo>
                    <a:pt x="5499" y="10999"/>
                  </a:moveTo>
                  <a:lnTo>
                    <a:pt x="6958" y="10999"/>
                  </a:lnTo>
                  <a:lnTo>
                    <a:pt x="8357" y="10420"/>
                  </a:lnTo>
                  <a:lnTo>
                    <a:pt x="9388" y="9388"/>
                  </a:lnTo>
                  <a:lnTo>
                    <a:pt x="10420" y="8357"/>
                  </a:lnTo>
                  <a:lnTo>
                    <a:pt x="10999" y="6958"/>
                  </a:lnTo>
                  <a:lnTo>
                    <a:pt x="10999" y="5499"/>
                  </a:lnTo>
                  <a:lnTo>
                    <a:pt x="10999" y="4041"/>
                  </a:lnTo>
                  <a:lnTo>
                    <a:pt x="10420" y="2642"/>
                  </a:lnTo>
                  <a:lnTo>
                    <a:pt x="9388" y="1610"/>
                  </a:lnTo>
                  <a:lnTo>
                    <a:pt x="8357" y="579"/>
                  </a:lnTo>
                  <a:lnTo>
                    <a:pt x="6958" y="0"/>
                  </a:lnTo>
                  <a:lnTo>
                    <a:pt x="5499" y="0"/>
                  </a:lnTo>
                  <a:lnTo>
                    <a:pt x="4041" y="0"/>
                  </a:lnTo>
                  <a:lnTo>
                    <a:pt x="2642" y="579"/>
                  </a:lnTo>
                  <a:lnTo>
                    <a:pt x="1610" y="1610"/>
                  </a:lnTo>
                  <a:lnTo>
                    <a:pt x="579" y="2642"/>
                  </a:lnTo>
                  <a:lnTo>
                    <a:pt x="0" y="4041"/>
                  </a:lnTo>
                  <a:lnTo>
                    <a:pt x="0" y="5499"/>
                  </a:lnTo>
                  <a:lnTo>
                    <a:pt x="0" y="6958"/>
                  </a:lnTo>
                  <a:lnTo>
                    <a:pt x="579" y="8357"/>
                  </a:lnTo>
                  <a:lnTo>
                    <a:pt x="1610" y="9388"/>
                  </a:lnTo>
                  <a:lnTo>
                    <a:pt x="2642" y="10420"/>
                  </a:lnTo>
                  <a:lnTo>
                    <a:pt x="4041" y="10999"/>
                  </a:lnTo>
                  <a:lnTo>
                    <a:pt x="5499" y="10999"/>
                  </a:lnTo>
                  <a:close/>
                </a:path>
              </a:pathLst>
            </a:custGeom>
            <a:noFill/>
            <a:ln w="127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344" name="Google Shape;1344;p27"/>
            <p:cNvSpPr/>
            <p:nvPr/>
          </p:nvSpPr>
          <p:spPr>
            <a:xfrm>
              <a:off x="3481318" y="760830"/>
              <a:ext cx="11430" cy="11430"/>
            </a:xfrm>
            <a:custGeom>
              <a:avLst/>
              <a:gdLst/>
              <a:ahLst/>
              <a:cxnLst/>
              <a:rect l="l" t="t" r="r" b="b"/>
              <a:pathLst>
                <a:path w="11429" h="11429" extrusionOk="0">
                  <a:moveTo>
                    <a:pt x="6958" y="0"/>
                  </a:moveTo>
                  <a:lnTo>
                    <a:pt x="4041" y="0"/>
                  </a:lnTo>
                  <a:lnTo>
                    <a:pt x="2642" y="579"/>
                  </a:lnTo>
                  <a:lnTo>
                    <a:pt x="579" y="2642"/>
                  </a:lnTo>
                  <a:lnTo>
                    <a:pt x="0" y="4041"/>
                  </a:lnTo>
                  <a:lnTo>
                    <a:pt x="0" y="6958"/>
                  </a:lnTo>
                  <a:lnTo>
                    <a:pt x="579" y="8357"/>
                  </a:lnTo>
                  <a:lnTo>
                    <a:pt x="2642" y="10420"/>
                  </a:lnTo>
                  <a:lnTo>
                    <a:pt x="4041" y="10999"/>
                  </a:lnTo>
                  <a:lnTo>
                    <a:pt x="6958" y="10999"/>
                  </a:lnTo>
                  <a:lnTo>
                    <a:pt x="8357" y="10420"/>
                  </a:lnTo>
                  <a:lnTo>
                    <a:pt x="10420" y="8357"/>
                  </a:lnTo>
                  <a:lnTo>
                    <a:pt x="10999" y="6958"/>
                  </a:lnTo>
                  <a:lnTo>
                    <a:pt x="10999" y="4041"/>
                  </a:lnTo>
                  <a:lnTo>
                    <a:pt x="10420" y="2642"/>
                  </a:lnTo>
                  <a:lnTo>
                    <a:pt x="8357" y="579"/>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345" name="Google Shape;1345;p27"/>
            <p:cNvSpPr/>
            <p:nvPr/>
          </p:nvSpPr>
          <p:spPr>
            <a:xfrm>
              <a:off x="3481318" y="760830"/>
              <a:ext cx="11430" cy="11430"/>
            </a:xfrm>
            <a:custGeom>
              <a:avLst/>
              <a:gdLst/>
              <a:ahLst/>
              <a:cxnLst/>
              <a:rect l="l" t="t" r="r" b="b"/>
              <a:pathLst>
                <a:path w="11429" h="11429" extrusionOk="0">
                  <a:moveTo>
                    <a:pt x="5499" y="10999"/>
                  </a:moveTo>
                  <a:lnTo>
                    <a:pt x="6958" y="10999"/>
                  </a:lnTo>
                  <a:lnTo>
                    <a:pt x="8357" y="10420"/>
                  </a:lnTo>
                  <a:lnTo>
                    <a:pt x="9388" y="9388"/>
                  </a:lnTo>
                  <a:lnTo>
                    <a:pt x="10420" y="8357"/>
                  </a:lnTo>
                  <a:lnTo>
                    <a:pt x="10999" y="6958"/>
                  </a:lnTo>
                  <a:lnTo>
                    <a:pt x="10999" y="5499"/>
                  </a:lnTo>
                  <a:lnTo>
                    <a:pt x="10999" y="4041"/>
                  </a:lnTo>
                  <a:lnTo>
                    <a:pt x="10420" y="2642"/>
                  </a:lnTo>
                  <a:lnTo>
                    <a:pt x="9388" y="1610"/>
                  </a:lnTo>
                  <a:lnTo>
                    <a:pt x="8357" y="579"/>
                  </a:lnTo>
                  <a:lnTo>
                    <a:pt x="6958" y="0"/>
                  </a:lnTo>
                  <a:lnTo>
                    <a:pt x="5499" y="0"/>
                  </a:lnTo>
                  <a:lnTo>
                    <a:pt x="4041" y="0"/>
                  </a:lnTo>
                  <a:lnTo>
                    <a:pt x="2642" y="579"/>
                  </a:lnTo>
                  <a:lnTo>
                    <a:pt x="1610" y="1610"/>
                  </a:lnTo>
                  <a:lnTo>
                    <a:pt x="579" y="2642"/>
                  </a:lnTo>
                  <a:lnTo>
                    <a:pt x="0" y="4041"/>
                  </a:lnTo>
                  <a:lnTo>
                    <a:pt x="0" y="5499"/>
                  </a:lnTo>
                  <a:lnTo>
                    <a:pt x="0" y="6958"/>
                  </a:lnTo>
                  <a:lnTo>
                    <a:pt x="579" y="8357"/>
                  </a:lnTo>
                  <a:lnTo>
                    <a:pt x="1610" y="9388"/>
                  </a:lnTo>
                  <a:lnTo>
                    <a:pt x="2642" y="10420"/>
                  </a:lnTo>
                  <a:lnTo>
                    <a:pt x="4041" y="10999"/>
                  </a:lnTo>
                  <a:lnTo>
                    <a:pt x="5499" y="10999"/>
                  </a:lnTo>
                  <a:close/>
                </a:path>
              </a:pathLst>
            </a:custGeom>
            <a:noFill/>
            <a:ln w="127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346" name="Google Shape;1346;p27"/>
            <p:cNvSpPr/>
            <p:nvPr/>
          </p:nvSpPr>
          <p:spPr>
            <a:xfrm>
              <a:off x="3949072" y="1447217"/>
              <a:ext cx="11430" cy="11430"/>
            </a:xfrm>
            <a:custGeom>
              <a:avLst/>
              <a:gdLst/>
              <a:ahLst/>
              <a:cxnLst/>
              <a:rect l="l" t="t" r="r" b="b"/>
              <a:pathLst>
                <a:path w="11429" h="11430" extrusionOk="0">
                  <a:moveTo>
                    <a:pt x="6958" y="0"/>
                  </a:moveTo>
                  <a:lnTo>
                    <a:pt x="4041" y="0"/>
                  </a:lnTo>
                  <a:lnTo>
                    <a:pt x="2642" y="579"/>
                  </a:lnTo>
                  <a:lnTo>
                    <a:pt x="579" y="2642"/>
                  </a:lnTo>
                  <a:lnTo>
                    <a:pt x="0" y="4041"/>
                  </a:lnTo>
                  <a:lnTo>
                    <a:pt x="0" y="6958"/>
                  </a:lnTo>
                  <a:lnTo>
                    <a:pt x="579" y="8357"/>
                  </a:lnTo>
                  <a:lnTo>
                    <a:pt x="2642" y="10420"/>
                  </a:lnTo>
                  <a:lnTo>
                    <a:pt x="4041" y="10999"/>
                  </a:lnTo>
                  <a:lnTo>
                    <a:pt x="6958" y="10999"/>
                  </a:lnTo>
                  <a:lnTo>
                    <a:pt x="8357" y="10420"/>
                  </a:lnTo>
                  <a:lnTo>
                    <a:pt x="10420" y="8357"/>
                  </a:lnTo>
                  <a:lnTo>
                    <a:pt x="10999" y="6958"/>
                  </a:lnTo>
                  <a:lnTo>
                    <a:pt x="10999" y="4041"/>
                  </a:lnTo>
                  <a:lnTo>
                    <a:pt x="10420" y="2642"/>
                  </a:lnTo>
                  <a:lnTo>
                    <a:pt x="8357" y="579"/>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347" name="Google Shape;1347;p27"/>
            <p:cNvSpPr/>
            <p:nvPr/>
          </p:nvSpPr>
          <p:spPr>
            <a:xfrm>
              <a:off x="3949072" y="1447217"/>
              <a:ext cx="11430" cy="11430"/>
            </a:xfrm>
            <a:custGeom>
              <a:avLst/>
              <a:gdLst/>
              <a:ahLst/>
              <a:cxnLst/>
              <a:rect l="l" t="t" r="r" b="b"/>
              <a:pathLst>
                <a:path w="11429" h="11430" extrusionOk="0">
                  <a:moveTo>
                    <a:pt x="5499" y="10999"/>
                  </a:moveTo>
                  <a:lnTo>
                    <a:pt x="6958" y="10999"/>
                  </a:lnTo>
                  <a:lnTo>
                    <a:pt x="8357" y="10420"/>
                  </a:lnTo>
                  <a:lnTo>
                    <a:pt x="9388" y="9388"/>
                  </a:lnTo>
                  <a:lnTo>
                    <a:pt x="10420" y="8357"/>
                  </a:lnTo>
                  <a:lnTo>
                    <a:pt x="10999" y="6958"/>
                  </a:lnTo>
                  <a:lnTo>
                    <a:pt x="10999" y="5499"/>
                  </a:lnTo>
                  <a:lnTo>
                    <a:pt x="10999" y="4041"/>
                  </a:lnTo>
                  <a:lnTo>
                    <a:pt x="10420" y="2642"/>
                  </a:lnTo>
                  <a:lnTo>
                    <a:pt x="9388" y="1610"/>
                  </a:lnTo>
                  <a:lnTo>
                    <a:pt x="8357" y="579"/>
                  </a:lnTo>
                  <a:lnTo>
                    <a:pt x="6958" y="0"/>
                  </a:lnTo>
                  <a:lnTo>
                    <a:pt x="5499" y="0"/>
                  </a:lnTo>
                  <a:lnTo>
                    <a:pt x="4041" y="0"/>
                  </a:lnTo>
                  <a:lnTo>
                    <a:pt x="2642" y="579"/>
                  </a:lnTo>
                  <a:lnTo>
                    <a:pt x="1610" y="1610"/>
                  </a:lnTo>
                  <a:lnTo>
                    <a:pt x="579" y="2642"/>
                  </a:lnTo>
                  <a:lnTo>
                    <a:pt x="0" y="4041"/>
                  </a:lnTo>
                  <a:lnTo>
                    <a:pt x="0" y="5499"/>
                  </a:lnTo>
                  <a:lnTo>
                    <a:pt x="0" y="6958"/>
                  </a:lnTo>
                  <a:lnTo>
                    <a:pt x="579" y="8357"/>
                  </a:lnTo>
                  <a:lnTo>
                    <a:pt x="1610" y="9388"/>
                  </a:lnTo>
                  <a:lnTo>
                    <a:pt x="2642" y="10420"/>
                  </a:lnTo>
                  <a:lnTo>
                    <a:pt x="4041" y="10999"/>
                  </a:lnTo>
                  <a:lnTo>
                    <a:pt x="5499" y="10999"/>
                  </a:lnTo>
                  <a:close/>
                </a:path>
              </a:pathLst>
            </a:custGeom>
            <a:noFill/>
            <a:ln w="127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348" name="Google Shape;1348;p27"/>
            <p:cNvSpPr/>
            <p:nvPr/>
          </p:nvSpPr>
          <p:spPr>
            <a:xfrm>
              <a:off x="3050645" y="893237"/>
              <a:ext cx="11430" cy="11430"/>
            </a:xfrm>
            <a:custGeom>
              <a:avLst/>
              <a:gdLst/>
              <a:ahLst/>
              <a:cxnLst/>
              <a:rect l="l" t="t" r="r" b="b"/>
              <a:pathLst>
                <a:path w="11430" h="11430" extrusionOk="0">
                  <a:moveTo>
                    <a:pt x="6958" y="0"/>
                  </a:moveTo>
                  <a:lnTo>
                    <a:pt x="4041" y="0"/>
                  </a:lnTo>
                  <a:lnTo>
                    <a:pt x="2642" y="579"/>
                  </a:lnTo>
                  <a:lnTo>
                    <a:pt x="579" y="2642"/>
                  </a:lnTo>
                  <a:lnTo>
                    <a:pt x="0" y="4041"/>
                  </a:lnTo>
                  <a:lnTo>
                    <a:pt x="0" y="6958"/>
                  </a:lnTo>
                  <a:lnTo>
                    <a:pt x="579" y="8357"/>
                  </a:lnTo>
                  <a:lnTo>
                    <a:pt x="2642" y="10420"/>
                  </a:lnTo>
                  <a:lnTo>
                    <a:pt x="4041" y="10999"/>
                  </a:lnTo>
                  <a:lnTo>
                    <a:pt x="6958" y="10999"/>
                  </a:lnTo>
                  <a:lnTo>
                    <a:pt x="8357" y="10420"/>
                  </a:lnTo>
                  <a:lnTo>
                    <a:pt x="10420" y="8357"/>
                  </a:lnTo>
                  <a:lnTo>
                    <a:pt x="10999" y="6958"/>
                  </a:lnTo>
                  <a:lnTo>
                    <a:pt x="10999" y="4041"/>
                  </a:lnTo>
                  <a:lnTo>
                    <a:pt x="10420" y="2642"/>
                  </a:lnTo>
                  <a:lnTo>
                    <a:pt x="8357" y="579"/>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349" name="Google Shape;1349;p27"/>
            <p:cNvSpPr/>
            <p:nvPr/>
          </p:nvSpPr>
          <p:spPr>
            <a:xfrm>
              <a:off x="3050645" y="893237"/>
              <a:ext cx="11430" cy="11430"/>
            </a:xfrm>
            <a:custGeom>
              <a:avLst/>
              <a:gdLst/>
              <a:ahLst/>
              <a:cxnLst/>
              <a:rect l="l" t="t" r="r" b="b"/>
              <a:pathLst>
                <a:path w="11430" h="11430" extrusionOk="0">
                  <a:moveTo>
                    <a:pt x="5499" y="10999"/>
                  </a:moveTo>
                  <a:lnTo>
                    <a:pt x="6958" y="10999"/>
                  </a:lnTo>
                  <a:lnTo>
                    <a:pt x="8357" y="10420"/>
                  </a:lnTo>
                  <a:lnTo>
                    <a:pt x="9388" y="9388"/>
                  </a:lnTo>
                  <a:lnTo>
                    <a:pt x="10420" y="8357"/>
                  </a:lnTo>
                  <a:lnTo>
                    <a:pt x="10999" y="6958"/>
                  </a:lnTo>
                  <a:lnTo>
                    <a:pt x="10999" y="5499"/>
                  </a:lnTo>
                  <a:lnTo>
                    <a:pt x="10999" y="4041"/>
                  </a:lnTo>
                  <a:lnTo>
                    <a:pt x="10420" y="2642"/>
                  </a:lnTo>
                  <a:lnTo>
                    <a:pt x="9388" y="1610"/>
                  </a:lnTo>
                  <a:lnTo>
                    <a:pt x="8357" y="579"/>
                  </a:lnTo>
                  <a:lnTo>
                    <a:pt x="6958" y="0"/>
                  </a:lnTo>
                  <a:lnTo>
                    <a:pt x="5499" y="0"/>
                  </a:lnTo>
                  <a:lnTo>
                    <a:pt x="4041" y="0"/>
                  </a:lnTo>
                  <a:lnTo>
                    <a:pt x="2642" y="579"/>
                  </a:lnTo>
                  <a:lnTo>
                    <a:pt x="1610" y="1610"/>
                  </a:lnTo>
                  <a:lnTo>
                    <a:pt x="579" y="2642"/>
                  </a:lnTo>
                  <a:lnTo>
                    <a:pt x="0" y="4041"/>
                  </a:lnTo>
                  <a:lnTo>
                    <a:pt x="0" y="5499"/>
                  </a:lnTo>
                  <a:lnTo>
                    <a:pt x="0" y="6958"/>
                  </a:lnTo>
                  <a:lnTo>
                    <a:pt x="579" y="8357"/>
                  </a:lnTo>
                  <a:lnTo>
                    <a:pt x="1610" y="9388"/>
                  </a:lnTo>
                  <a:lnTo>
                    <a:pt x="2642" y="10420"/>
                  </a:lnTo>
                  <a:lnTo>
                    <a:pt x="4041" y="10999"/>
                  </a:lnTo>
                  <a:lnTo>
                    <a:pt x="5499" y="10999"/>
                  </a:lnTo>
                  <a:close/>
                </a:path>
              </a:pathLst>
            </a:custGeom>
            <a:noFill/>
            <a:ln w="127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350" name="Google Shape;1350;p27"/>
            <p:cNvSpPr/>
            <p:nvPr/>
          </p:nvSpPr>
          <p:spPr>
            <a:xfrm>
              <a:off x="3147273" y="978095"/>
              <a:ext cx="11430" cy="11430"/>
            </a:xfrm>
            <a:custGeom>
              <a:avLst/>
              <a:gdLst/>
              <a:ahLst/>
              <a:cxnLst/>
              <a:rect l="l" t="t" r="r" b="b"/>
              <a:pathLst>
                <a:path w="11430" h="11430" extrusionOk="0">
                  <a:moveTo>
                    <a:pt x="6958" y="0"/>
                  </a:moveTo>
                  <a:lnTo>
                    <a:pt x="4041" y="0"/>
                  </a:lnTo>
                  <a:lnTo>
                    <a:pt x="2642" y="579"/>
                  </a:lnTo>
                  <a:lnTo>
                    <a:pt x="579" y="2642"/>
                  </a:lnTo>
                  <a:lnTo>
                    <a:pt x="0" y="4041"/>
                  </a:lnTo>
                  <a:lnTo>
                    <a:pt x="0" y="6958"/>
                  </a:lnTo>
                  <a:lnTo>
                    <a:pt x="579" y="8357"/>
                  </a:lnTo>
                  <a:lnTo>
                    <a:pt x="2642" y="10420"/>
                  </a:lnTo>
                  <a:lnTo>
                    <a:pt x="4041" y="10999"/>
                  </a:lnTo>
                  <a:lnTo>
                    <a:pt x="6958" y="10999"/>
                  </a:lnTo>
                  <a:lnTo>
                    <a:pt x="8357" y="10420"/>
                  </a:lnTo>
                  <a:lnTo>
                    <a:pt x="10420" y="8357"/>
                  </a:lnTo>
                  <a:lnTo>
                    <a:pt x="10999" y="6958"/>
                  </a:lnTo>
                  <a:lnTo>
                    <a:pt x="10999" y="4041"/>
                  </a:lnTo>
                  <a:lnTo>
                    <a:pt x="10420" y="2642"/>
                  </a:lnTo>
                  <a:lnTo>
                    <a:pt x="8357" y="579"/>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351" name="Google Shape;1351;p27"/>
            <p:cNvSpPr/>
            <p:nvPr/>
          </p:nvSpPr>
          <p:spPr>
            <a:xfrm>
              <a:off x="3147273" y="978095"/>
              <a:ext cx="11430" cy="11430"/>
            </a:xfrm>
            <a:custGeom>
              <a:avLst/>
              <a:gdLst/>
              <a:ahLst/>
              <a:cxnLst/>
              <a:rect l="l" t="t" r="r" b="b"/>
              <a:pathLst>
                <a:path w="11430" h="11430" extrusionOk="0">
                  <a:moveTo>
                    <a:pt x="5499" y="10999"/>
                  </a:moveTo>
                  <a:lnTo>
                    <a:pt x="6958" y="10999"/>
                  </a:lnTo>
                  <a:lnTo>
                    <a:pt x="8357" y="10420"/>
                  </a:lnTo>
                  <a:lnTo>
                    <a:pt x="9388" y="9388"/>
                  </a:lnTo>
                  <a:lnTo>
                    <a:pt x="10420" y="8357"/>
                  </a:lnTo>
                  <a:lnTo>
                    <a:pt x="10999" y="6958"/>
                  </a:lnTo>
                  <a:lnTo>
                    <a:pt x="10999" y="5499"/>
                  </a:lnTo>
                  <a:lnTo>
                    <a:pt x="10999" y="4041"/>
                  </a:lnTo>
                  <a:lnTo>
                    <a:pt x="10420" y="2642"/>
                  </a:lnTo>
                  <a:lnTo>
                    <a:pt x="9388" y="1610"/>
                  </a:lnTo>
                  <a:lnTo>
                    <a:pt x="8357" y="579"/>
                  </a:lnTo>
                  <a:lnTo>
                    <a:pt x="6958" y="0"/>
                  </a:lnTo>
                  <a:lnTo>
                    <a:pt x="5499" y="0"/>
                  </a:lnTo>
                  <a:lnTo>
                    <a:pt x="4041" y="0"/>
                  </a:lnTo>
                  <a:lnTo>
                    <a:pt x="2642" y="579"/>
                  </a:lnTo>
                  <a:lnTo>
                    <a:pt x="1610" y="1610"/>
                  </a:lnTo>
                  <a:lnTo>
                    <a:pt x="579" y="2642"/>
                  </a:lnTo>
                  <a:lnTo>
                    <a:pt x="0" y="4041"/>
                  </a:lnTo>
                  <a:lnTo>
                    <a:pt x="0" y="5499"/>
                  </a:lnTo>
                  <a:lnTo>
                    <a:pt x="0" y="6958"/>
                  </a:lnTo>
                  <a:lnTo>
                    <a:pt x="579" y="8357"/>
                  </a:lnTo>
                  <a:lnTo>
                    <a:pt x="1610" y="9388"/>
                  </a:lnTo>
                  <a:lnTo>
                    <a:pt x="2642" y="10420"/>
                  </a:lnTo>
                  <a:lnTo>
                    <a:pt x="4041" y="10999"/>
                  </a:lnTo>
                  <a:lnTo>
                    <a:pt x="5499" y="10999"/>
                  </a:lnTo>
                  <a:close/>
                </a:path>
              </a:pathLst>
            </a:custGeom>
            <a:noFill/>
            <a:ln w="127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352" name="Google Shape;1352;p27"/>
            <p:cNvSpPr/>
            <p:nvPr/>
          </p:nvSpPr>
          <p:spPr>
            <a:xfrm>
              <a:off x="3796386" y="919049"/>
              <a:ext cx="11430" cy="11430"/>
            </a:xfrm>
            <a:custGeom>
              <a:avLst/>
              <a:gdLst/>
              <a:ahLst/>
              <a:cxnLst/>
              <a:rect l="l" t="t" r="r" b="b"/>
              <a:pathLst>
                <a:path w="11429" h="11430" extrusionOk="0">
                  <a:moveTo>
                    <a:pt x="6958" y="0"/>
                  </a:moveTo>
                  <a:lnTo>
                    <a:pt x="4041" y="0"/>
                  </a:lnTo>
                  <a:lnTo>
                    <a:pt x="2642" y="579"/>
                  </a:lnTo>
                  <a:lnTo>
                    <a:pt x="579" y="2642"/>
                  </a:lnTo>
                  <a:lnTo>
                    <a:pt x="0" y="4041"/>
                  </a:lnTo>
                  <a:lnTo>
                    <a:pt x="0" y="6958"/>
                  </a:lnTo>
                  <a:lnTo>
                    <a:pt x="579" y="8357"/>
                  </a:lnTo>
                  <a:lnTo>
                    <a:pt x="2642" y="10420"/>
                  </a:lnTo>
                  <a:lnTo>
                    <a:pt x="4041" y="10999"/>
                  </a:lnTo>
                  <a:lnTo>
                    <a:pt x="6958" y="10999"/>
                  </a:lnTo>
                  <a:lnTo>
                    <a:pt x="8357" y="10420"/>
                  </a:lnTo>
                  <a:lnTo>
                    <a:pt x="10420" y="8357"/>
                  </a:lnTo>
                  <a:lnTo>
                    <a:pt x="10999" y="6958"/>
                  </a:lnTo>
                  <a:lnTo>
                    <a:pt x="10999" y="4041"/>
                  </a:lnTo>
                  <a:lnTo>
                    <a:pt x="10420" y="2642"/>
                  </a:lnTo>
                  <a:lnTo>
                    <a:pt x="8357" y="579"/>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353" name="Google Shape;1353;p27"/>
            <p:cNvSpPr/>
            <p:nvPr/>
          </p:nvSpPr>
          <p:spPr>
            <a:xfrm>
              <a:off x="3796386" y="919049"/>
              <a:ext cx="11430" cy="11430"/>
            </a:xfrm>
            <a:custGeom>
              <a:avLst/>
              <a:gdLst/>
              <a:ahLst/>
              <a:cxnLst/>
              <a:rect l="l" t="t" r="r" b="b"/>
              <a:pathLst>
                <a:path w="11429" h="11430" extrusionOk="0">
                  <a:moveTo>
                    <a:pt x="5499" y="10999"/>
                  </a:moveTo>
                  <a:lnTo>
                    <a:pt x="6958" y="10999"/>
                  </a:lnTo>
                  <a:lnTo>
                    <a:pt x="8357" y="10420"/>
                  </a:lnTo>
                  <a:lnTo>
                    <a:pt x="9388" y="9388"/>
                  </a:lnTo>
                  <a:lnTo>
                    <a:pt x="10420" y="8357"/>
                  </a:lnTo>
                  <a:lnTo>
                    <a:pt x="10999" y="6958"/>
                  </a:lnTo>
                  <a:lnTo>
                    <a:pt x="10999" y="5499"/>
                  </a:lnTo>
                  <a:lnTo>
                    <a:pt x="10999" y="4041"/>
                  </a:lnTo>
                  <a:lnTo>
                    <a:pt x="10420" y="2642"/>
                  </a:lnTo>
                  <a:lnTo>
                    <a:pt x="9388" y="1610"/>
                  </a:lnTo>
                  <a:lnTo>
                    <a:pt x="8357" y="579"/>
                  </a:lnTo>
                  <a:lnTo>
                    <a:pt x="6958" y="0"/>
                  </a:lnTo>
                  <a:lnTo>
                    <a:pt x="5499" y="0"/>
                  </a:lnTo>
                  <a:lnTo>
                    <a:pt x="4041" y="0"/>
                  </a:lnTo>
                  <a:lnTo>
                    <a:pt x="2642" y="579"/>
                  </a:lnTo>
                  <a:lnTo>
                    <a:pt x="1610" y="1610"/>
                  </a:lnTo>
                  <a:lnTo>
                    <a:pt x="579" y="2642"/>
                  </a:lnTo>
                  <a:lnTo>
                    <a:pt x="0" y="4041"/>
                  </a:lnTo>
                  <a:lnTo>
                    <a:pt x="0" y="5499"/>
                  </a:lnTo>
                  <a:lnTo>
                    <a:pt x="0" y="6958"/>
                  </a:lnTo>
                  <a:lnTo>
                    <a:pt x="579" y="8357"/>
                  </a:lnTo>
                  <a:lnTo>
                    <a:pt x="1610" y="9388"/>
                  </a:lnTo>
                  <a:lnTo>
                    <a:pt x="2642" y="10420"/>
                  </a:lnTo>
                  <a:lnTo>
                    <a:pt x="4041" y="10999"/>
                  </a:lnTo>
                  <a:lnTo>
                    <a:pt x="5499" y="10999"/>
                  </a:lnTo>
                  <a:close/>
                </a:path>
              </a:pathLst>
            </a:custGeom>
            <a:noFill/>
            <a:ln w="127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354" name="Google Shape;1354;p27"/>
            <p:cNvSpPr/>
            <p:nvPr/>
          </p:nvSpPr>
          <p:spPr>
            <a:xfrm>
              <a:off x="3508390" y="1036434"/>
              <a:ext cx="11430" cy="11430"/>
            </a:xfrm>
            <a:custGeom>
              <a:avLst/>
              <a:gdLst/>
              <a:ahLst/>
              <a:cxnLst/>
              <a:rect l="l" t="t" r="r" b="b"/>
              <a:pathLst>
                <a:path w="11429" h="11430" extrusionOk="0">
                  <a:moveTo>
                    <a:pt x="6958" y="0"/>
                  </a:moveTo>
                  <a:lnTo>
                    <a:pt x="4041" y="0"/>
                  </a:lnTo>
                  <a:lnTo>
                    <a:pt x="2642" y="579"/>
                  </a:lnTo>
                  <a:lnTo>
                    <a:pt x="579" y="2642"/>
                  </a:lnTo>
                  <a:lnTo>
                    <a:pt x="0" y="4041"/>
                  </a:lnTo>
                  <a:lnTo>
                    <a:pt x="0" y="6958"/>
                  </a:lnTo>
                  <a:lnTo>
                    <a:pt x="579" y="8357"/>
                  </a:lnTo>
                  <a:lnTo>
                    <a:pt x="2642" y="10420"/>
                  </a:lnTo>
                  <a:lnTo>
                    <a:pt x="4041" y="10999"/>
                  </a:lnTo>
                  <a:lnTo>
                    <a:pt x="6958" y="10999"/>
                  </a:lnTo>
                  <a:lnTo>
                    <a:pt x="8357" y="10420"/>
                  </a:lnTo>
                  <a:lnTo>
                    <a:pt x="10420" y="8357"/>
                  </a:lnTo>
                  <a:lnTo>
                    <a:pt x="10999" y="6958"/>
                  </a:lnTo>
                  <a:lnTo>
                    <a:pt x="10999" y="4041"/>
                  </a:lnTo>
                  <a:lnTo>
                    <a:pt x="10420" y="2642"/>
                  </a:lnTo>
                  <a:lnTo>
                    <a:pt x="8357" y="579"/>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355" name="Google Shape;1355;p27"/>
            <p:cNvSpPr/>
            <p:nvPr/>
          </p:nvSpPr>
          <p:spPr>
            <a:xfrm>
              <a:off x="3508390" y="1036434"/>
              <a:ext cx="11430" cy="11430"/>
            </a:xfrm>
            <a:custGeom>
              <a:avLst/>
              <a:gdLst/>
              <a:ahLst/>
              <a:cxnLst/>
              <a:rect l="l" t="t" r="r" b="b"/>
              <a:pathLst>
                <a:path w="11429" h="11430" extrusionOk="0">
                  <a:moveTo>
                    <a:pt x="5499" y="10999"/>
                  </a:moveTo>
                  <a:lnTo>
                    <a:pt x="6958" y="10999"/>
                  </a:lnTo>
                  <a:lnTo>
                    <a:pt x="8357" y="10420"/>
                  </a:lnTo>
                  <a:lnTo>
                    <a:pt x="9388" y="9388"/>
                  </a:lnTo>
                  <a:lnTo>
                    <a:pt x="10420" y="8357"/>
                  </a:lnTo>
                  <a:lnTo>
                    <a:pt x="10999" y="6958"/>
                  </a:lnTo>
                  <a:lnTo>
                    <a:pt x="10999" y="5499"/>
                  </a:lnTo>
                  <a:lnTo>
                    <a:pt x="10999" y="4041"/>
                  </a:lnTo>
                  <a:lnTo>
                    <a:pt x="10420" y="2642"/>
                  </a:lnTo>
                  <a:lnTo>
                    <a:pt x="9388" y="1610"/>
                  </a:lnTo>
                  <a:lnTo>
                    <a:pt x="8357" y="579"/>
                  </a:lnTo>
                  <a:lnTo>
                    <a:pt x="6958" y="0"/>
                  </a:lnTo>
                  <a:lnTo>
                    <a:pt x="5499" y="0"/>
                  </a:lnTo>
                  <a:lnTo>
                    <a:pt x="4041" y="0"/>
                  </a:lnTo>
                  <a:lnTo>
                    <a:pt x="2642" y="579"/>
                  </a:lnTo>
                  <a:lnTo>
                    <a:pt x="1610" y="1610"/>
                  </a:lnTo>
                  <a:lnTo>
                    <a:pt x="579" y="2642"/>
                  </a:lnTo>
                  <a:lnTo>
                    <a:pt x="0" y="4041"/>
                  </a:lnTo>
                  <a:lnTo>
                    <a:pt x="0" y="5499"/>
                  </a:lnTo>
                  <a:lnTo>
                    <a:pt x="0" y="6958"/>
                  </a:lnTo>
                  <a:lnTo>
                    <a:pt x="579" y="8357"/>
                  </a:lnTo>
                  <a:lnTo>
                    <a:pt x="1610" y="9388"/>
                  </a:lnTo>
                  <a:lnTo>
                    <a:pt x="2642" y="10420"/>
                  </a:lnTo>
                  <a:lnTo>
                    <a:pt x="4041" y="10999"/>
                  </a:lnTo>
                  <a:lnTo>
                    <a:pt x="5499" y="10999"/>
                  </a:lnTo>
                  <a:close/>
                </a:path>
              </a:pathLst>
            </a:custGeom>
            <a:noFill/>
            <a:ln w="127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356" name="Google Shape;1356;p27"/>
            <p:cNvSpPr/>
            <p:nvPr/>
          </p:nvSpPr>
          <p:spPr>
            <a:xfrm>
              <a:off x="3544094" y="814032"/>
              <a:ext cx="11430" cy="11430"/>
            </a:xfrm>
            <a:custGeom>
              <a:avLst/>
              <a:gdLst/>
              <a:ahLst/>
              <a:cxnLst/>
              <a:rect l="l" t="t" r="r" b="b"/>
              <a:pathLst>
                <a:path w="11429" h="11430" extrusionOk="0">
                  <a:moveTo>
                    <a:pt x="6958" y="0"/>
                  </a:moveTo>
                  <a:lnTo>
                    <a:pt x="4041" y="0"/>
                  </a:lnTo>
                  <a:lnTo>
                    <a:pt x="2642" y="579"/>
                  </a:lnTo>
                  <a:lnTo>
                    <a:pt x="579" y="2642"/>
                  </a:lnTo>
                  <a:lnTo>
                    <a:pt x="0" y="4041"/>
                  </a:lnTo>
                  <a:lnTo>
                    <a:pt x="0" y="6958"/>
                  </a:lnTo>
                  <a:lnTo>
                    <a:pt x="579" y="8357"/>
                  </a:lnTo>
                  <a:lnTo>
                    <a:pt x="2642" y="10420"/>
                  </a:lnTo>
                  <a:lnTo>
                    <a:pt x="4041" y="10999"/>
                  </a:lnTo>
                  <a:lnTo>
                    <a:pt x="6958" y="10999"/>
                  </a:lnTo>
                  <a:lnTo>
                    <a:pt x="8357" y="10420"/>
                  </a:lnTo>
                  <a:lnTo>
                    <a:pt x="10420" y="8357"/>
                  </a:lnTo>
                  <a:lnTo>
                    <a:pt x="10999" y="6958"/>
                  </a:lnTo>
                  <a:lnTo>
                    <a:pt x="10999" y="4041"/>
                  </a:lnTo>
                  <a:lnTo>
                    <a:pt x="10420" y="2642"/>
                  </a:lnTo>
                  <a:lnTo>
                    <a:pt x="8357" y="579"/>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357" name="Google Shape;1357;p27"/>
            <p:cNvSpPr/>
            <p:nvPr/>
          </p:nvSpPr>
          <p:spPr>
            <a:xfrm>
              <a:off x="3544094" y="814032"/>
              <a:ext cx="11430" cy="11430"/>
            </a:xfrm>
            <a:custGeom>
              <a:avLst/>
              <a:gdLst/>
              <a:ahLst/>
              <a:cxnLst/>
              <a:rect l="l" t="t" r="r" b="b"/>
              <a:pathLst>
                <a:path w="11429" h="11430" extrusionOk="0">
                  <a:moveTo>
                    <a:pt x="5499" y="10999"/>
                  </a:moveTo>
                  <a:lnTo>
                    <a:pt x="6958" y="10999"/>
                  </a:lnTo>
                  <a:lnTo>
                    <a:pt x="8357" y="10420"/>
                  </a:lnTo>
                  <a:lnTo>
                    <a:pt x="9388" y="9388"/>
                  </a:lnTo>
                  <a:lnTo>
                    <a:pt x="10420" y="8357"/>
                  </a:lnTo>
                  <a:lnTo>
                    <a:pt x="10999" y="6958"/>
                  </a:lnTo>
                  <a:lnTo>
                    <a:pt x="10999" y="5499"/>
                  </a:lnTo>
                  <a:lnTo>
                    <a:pt x="10999" y="4041"/>
                  </a:lnTo>
                  <a:lnTo>
                    <a:pt x="10420" y="2642"/>
                  </a:lnTo>
                  <a:lnTo>
                    <a:pt x="9388" y="1610"/>
                  </a:lnTo>
                  <a:lnTo>
                    <a:pt x="8357" y="579"/>
                  </a:lnTo>
                  <a:lnTo>
                    <a:pt x="6958" y="0"/>
                  </a:lnTo>
                  <a:lnTo>
                    <a:pt x="5499" y="0"/>
                  </a:lnTo>
                  <a:lnTo>
                    <a:pt x="4041" y="0"/>
                  </a:lnTo>
                  <a:lnTo>
                    <a:pt x="2642" y="579"/>
                  </a:lnTo>
                  <a:lnTo>
                    <a:pt x="1610" y="1610"/>
                  </a:lnTo>
                  <a:lnTo>
                    <a:pt x="579" y="2642"/>
                  </a:lnTo>
                  <a:lnTo>
                    <a:pt x="0" y="4041"/>
                  </a:lnTo>
                  <a:lnTo>
                    <a:pt x="0" y="5499"/>
                  </a:lnTo>
                  <a:lnTo>
                    <a:pt x="0" y="6958"/>
                  </a:lnTo>
                  <a:lnTo>
                    <a:pt x="579" y="8357"/>
                  </a:lnTo>
                  <a:lnTo>
                    <a:pt x="1610" y="9388"/>
                  </a:lnTo>
                  <a:lnTo>
                    <a:pt x="2642" y="10420"/>
                  </a:lnTo>
                  <a:lnTo>
                    <a:pt x="4041" y="10999"/>
                  </a:lnTo>
                  <a:lnTo>
                    <a:pt x="5499" y="10999"/>
                  </a:lnTo>
                  <a:close/>
                </a:path>
              </a:pathLst>
            </a:custGeom>
            <a:noFill/>
            <a:ln w="127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358" name="Google Shape;1358;p27"/>
            <p:cNvSpPr/>
            <p:nvPr/>
          </p:nvSpPr>
          <p:spPr>
            <a:xfrm>
              <a:off x="3901579" y="1036805"/>
              <a:ext cx="60960" cy="57785"/>
            </a:xfrm>
            <a:custGeom>
              <a:avLst/>
              <a:gdLst/>
              <a:ahLst/>
              <a:cxnLst/>
              <a:rect l="l" t="t" r="r" b="b"/>
              <a:pathLst>
                <a:path w="60960" h="57784" extrusionOk="0">
                  <a:moveTo>
                    <a:pt x="30190" y="0"/>
                  </a:moveTo>
                  <a:lnTo>
                    <a:pt x="23065" y="21941"/>
                  </a:lnTo>
                  <a:lnTo>
                    <a:pt x="0" y="21941"/>
                  </a:lnTo>
                  <a:lnTo>
                    <a:pt x="18657" y="35500"/>
                  </a:lnTo>
                  <a:lnTo>
                    <a:pt x="11532" y="57442"/>
                  </a:lnTo>
                  <a:lnTo>
                    <a:pt x="30190" y="43882"/>
                  </a:lnTo>
                  <a:lnTo>
                    <a:pt x="48861" y="57442"/>
                  </a:lnTo>
                  <a:lnTo>
                    <a:pt x="41735" y="35500"/>
                  </a:lnTo>
                  <a:lnTo>
                    <a:pt x="60393" y="21941"/>
                  </a:lnTo>
                  <a:lnTo>
                    <a:pt x="37328" y="21941"/>
                  </a:lnTo>
                  <a:lnTo>
                    <a:pt x="30190"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359" name="Google Shape;1359;p27"/>
            <p:cNvSpPr/>
            <p:nvPr/>
          </p:nvSpPr>
          <p:spPr>
            <a:xfrm>
              <a:off x="3901579" y="1036805"/>
              <a:ext cx="60960" cy="57785"/>
            </a:xfrm>
            <a:custGeom>
              <a:avLst/>
              <a:gdLst/>
              <a:ahLst/>
              <a:cxnLst/>
              <a:rect l="l" t="t" r="r" b="b"/>
              <a:pathLst>
                <a:path w="60960" h="57784" extrusionOk="0">
                  <a:moveTo>
                    <a:pt x="30190" y="0"/>
                  </a:moveTo>
                  <a:lnTo>
                    <a:pt x="23065" y="21941"/>
                  </a:lnTo>
                  <a:lnTo>
                    <a:pt x="0" y="21941"/>
                  </a:lnTo>
                  <a:lnTo>
                    <a:pt x="18657" y="35500"/>
                  </a:lnTo>
                  <a:lnTo>
                    <a:pt x="11532" y="57442"/>
                  </a:lnTo>
                  <a:lnTo>
                    <a:pt x="30190" y="43882"/>
                  </a:lnTo>
                  <a:lnTo>
                    <a:pt x="48861" y="57442"/>
                  </a:lnTo>
                  <a:lnTo>
                    <a:pt x="41735" y="35500"/>
                  </a:lnTo>
                  <a:lnTo>
                    <a:pt x="60393" y="21941"/>
                  </a:lnTo>
                  <a:lnTo>
                    <a:pt x="37328" y="21941"/>
                  </a:lnTo>
                  <a:lnTo>
                    <a:pt x="30190" y="0"/>
                  </a:lnTo>
                  <a:close/>
                </a:path>
              </a:pathLst>
            </a:custGeom>
            <a:noFill/>
            <a:ln w="127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360" name="Google Shape;1360;p27"/>
            <p:cNvSpPr/>
            <p:nvPr/>
          </p:nvSpPr>
          <p:spPr>
            <a:xfrm>
              <a:off x="2839323" y="747249"/>
              <a:ext cx="1285240" cy="771525"/>
            </a:xfrm>
            <a:custGeom>
              <a:avLst/>
              <a:gdLst/>
              <a:ahLst/>
              <a:cxnLst/>
              <a:rect l="l" t="t" r="r" b="b"/>
              <a:pathLst>
                <a:path w="1285239" h="771525" extrusionOk="0">
                  <a:moveTo>
                    <a:pt x="0" y="771142"/>
                  </a:moveTo>
                  <a:lnTo>
                    <a:pt x="1285237" y="771142"/>
                  </a:lnTo>
                </a:path>
                <a:path w="1285239" h="771525" extrusionOk="0">
                  <a:moveTo>
                    <a:pt x="0" y="771142"/>
                  </a:moveTo>
                  <a:lnTo>
                    <a:pt x="0" y="0"/>
                  </a:lnTo>
                </a:path>
              </a:pathLst>
            </a:custGeom>
            <a:noFill/>
            <a:ln w="9525"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361" name="Google Shape;1361;p27"/>
            <p:cNvSpPr/>
            <p:nvPr/>
          </p:nvSpPr>
          <p:spPr>
            <a:xfrm>
              <a:off x="2839323" y="747249"/>
              <a:ext cx="1285240" cy="771525"/>
            </a:xfrm>
            <a:custGeom>
              <a:avLst/>
              <a:gdLst/>
              <a:ahLst/>
              <a:cxnLst/>
              <a:rect l="l" t="t" r="r" b="b"/>
              <a:pathLst>
                <a:path w="1285239" h="771525" extrusionOk="0">
                  <a:moveTo>
                    <a:pt x="0" y="0"/>
                  </a:moveTo>
                  <a:lnTo>
                    <a:pt x="1285237" y="0"/>
                  </a:lnTo>
                </a:path>
                <a:path w="1285239" h="771525" extrusionOk="0">
                  <a:moveTo>
                    <a:pt x="1285237" y="771142"/>
                  </a:moveTo>
                  <a:lnTo>
                    <a:pt x="1285237" y="0"/>
                  </a:lnTo>
                </a:path>
                <a:path w="1285239" h="771525" extrusionOk="0">
                  <a:moveTo>
                    <a:pt x="0" y="771142"/>
                  </a:moveTo>
                  <a:lnTo>
                    <a:pt x="1285237" y="771142"/>
                  </a:lnTo>
                </a:path>
                <a:path w="1285239" h="771525" extrusionOk="0">
                  <a:moveTo>
                    <a:pt x="0" y="771142"/>
                  </a:moveTo>
                  <a:lnTo>
                    <a:pt x="0"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362" name="Google Shape;1362;p27"/>
            <p:cNvSpPr/>
            <p:nvPr/>
          </p:nvSpPr>
          <p:spPr>
            <a:xfrm>
              <a:off x="2839323" y="1486639"/>
              <a:ext cx="0" cy="31750"/>
            </a:xfrm>
            <a:custGeom>
              <a:avLst/>
              <a:gdLst/>
              <a:ahLst/>
              <a:cxnLst/>
              <a:rect l="l" t="t" r="r" b="b"/>
              <a:pathLst>
                <a:path w="120000" h="31750" extrusionOk="0">
                  <a:moveTo>
                    <a:pt x="0" y="0"/>
                  </a:moveTo>
                  <a:lnTo>
                    <a:pt x="0" y="31752"/>
                  </a:lnTo>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363" name="Google Shape;1363;p27"/>
            <p:cNvSpPr/>
            <p:nvPr/>
          </p:nvSpPr>
          <p:spPr>
            <a:xfrm>
              <a:off x="2839323" y="1486639"/>
              <a:ext cx="0" cy="31750"/>
            </a:xfrm>
            <a:custGeom>
              <a:avLst/>
              <a:gdLst/>
              <a:ahLst/>
              <a:cxnLst/>
              <a:rect l="l" t="t" r="r" b="b"/>
              <a:pathLst>
                <a:path w="120000" h="31750" extrusionOk="0">
                  <a:moveTo>
                    <a:pt x="0" y="31752"/>
                  </a:moveTo>
                  <a:lnTo>
                    <a:pt x="0"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364" name="Google Shape;1364;p27"/>
            <p:cNvSpPr/>
            <p:nvPr/>
          </p:nvSpPr>
          <p:spPr>
            <a:xfrm>
              <a:off x="2839323" y="747249"/>
              <a:ext cx="0" cy="31750"/>
            </a:xfrm>
            <a:custGeom>
              <a:avLst/>
              <a:gdLst/>
              <a:ahLst/>
              <a:cxnLst/>
              <a:rect l="l" t="t" r="r" b="b"/>
              <a:pathLst>
                <a:path w="120000" h="31750" extrusionOk="0">
                  <a:moveTo>
                    <a:pt x="0" y="0"/>
                  </a:moveTo>
                  <a:lnTo>
                    <a:pt x="0" y="31752"/>
                  </a:lnTo>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365" name="Google Shape;1365;p27"/>
            <p:cNvSpPr/>
            <p:nvPr/>
          </p:nvSpPr>
          <p:spPr>
            <a:xfrm>
              <a:off x="2839323" y="747249"/>
              <a:ext cx="0" cy="31750"/>
            </a:xfrm>
            <a:custGeom>
              <a:avLst/>
              <a:gdLst/>
              <a:ahLst/>
              <a:cxnLst/>
              <a:rect l="l" t="t" r="r" b="b"/>
              <a:pathLst>
                <a:path w="120000" h="31750" extrusionOk="0">
                  <a:moveTo>
                    <a:pt x="0" y="0"/>
                  </a:moveTo>
                  <a:lnTo>
                    <a:pt x="0" y="31752"/>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366" name="Google Shape;1366;p27"/>
            <p:cNvSpPr/>
            <p:nvPr/>
          </p:nvSpPr>
          <p:spPr>
            <a:xfrm>
              <a:off x="3096370" y="1486639"/>
              <a:ext cx="0" cy="31750"/>
            </a:xfrm>
            <a:custGeom>
              <a:avLst/>
              <a:gdLst/>
              <a:ahLst/>
              <a:cxnLst/>
              <a:rect l="l" t="t" r="r" b="b"/>
              <a:pathLst>
                <a:path w="120000" h="31750" extrusionOk="0">
                  <a:moveTo>
                    <a:pt x="0" y="0"/>
                  </a:moveTo>
                  <a:lnTo>
                    <a:pt x="0" y="31752"/>
                  </a:lnTo>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367" name="Google Shape;1367;p27"/>
            <p:cNvSpPr/>
            <p:nvPr/>
          </p:nvSpPr>
          <p:spPr>
            <a:xfrm>
              <a:off x="3096370" y="1486639"/>
              <a:ext cx="0" cy="31750"/>
            </a:xfrm>
            <a:custGeom>
              <a:avLst/>
              <a:gdLst/>
              <a:ahLst/>
              <a:cxnLst/>
              <a:rect l="l" t="t" r="r" b="b"/>
              <a:pathLst>
                <a:path w="120000" h="31750" extrusionOk="0">
                  <a:moveTo>
                    <a:pt x="0" y="31752"/>
                  </a:moveTo>
                  <a:lnTo>
                    <a:pt x="0"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368" name="Google Shape;1368;p27"/>
            <p:cNvSpPr/>
            <p:nvPr/>
          </p:nvSpPr>
          <p:spPr>
            <a:xfrm>
              <a:off x="3096370" y="747249"/>
              <a:ext cx="0" cy="31750"/>
            </a:xfrm>
            <a:custGeom>
              <a:avLst/>
              <a:gdLst/>
              <a:ahLst/>
              <a:cxnLst/>
              <a:rect l="l" t="t" r="r" b="b"/>
              <a:pathLst>
                <a:path w="120000" h="31750" extrusionOk="0">
                  <a:moveTo>
                    <a:pt x="0" y="0"/>
                  </a:moveTo>
                  <a:lnTo>
                    <a:pt x="0" y="31752"/>
                  </a:lnTo>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369" name="Google Shape;1369;p27"/>
            <p:cNvSpPr/>
            <p:nvPr/>
          </p:nvSpPr>
          <p:spPr>
            <a:xfrm>
              <a:off x="3096370" y="747249"/>
              <a:ext cx="0" cy="31750"/>
            </a:xfrm>
            <a:custGeom>
              <a:avLst/>
              <a:gdLst/>
              <a:ahLst/>
              <a:cxnLst/>
              <a:rect l="l" t="t" r="r" b="b"/>
              <a:pathLst>
                <a:path w="120000" h="31750" extrusionOk="0">
                  <a:moveTo>
                    <a:pt x="0" y="0"/>
                  </a:moveTo>
                  <a:lnTo>
                    <a:pt x="0" y="31752"/>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370" name="Google Shape;1370;p27"/>
            <p:cNvSpPr/>
            <p:nvPr/>
          </p:nvSpPr>
          <p:spPr>
            <a:xfrm>
              <a:off x="3353418" y="1486639"/>
              <a:ext cx="0" cy="31750"/>
            </a:xfrm>
            <a:custGeom>
              <a:avLst/>
              <a:gdLst/>
              <a:ahLst/>
              <a:cxnLst/>
              <a:rect l="l" t="t" r="r" b="b"/>
              <a:pathLst>
                <a:path w="120000" h="31750" extrusionOk="0">
                  <a:moveTo>
                    <a:pt x="0" y="0"/>
                  </a:moveTo>
                  <a:lnTo>
                    <a:pt x="0" y="31752"/>
                  </a:lnTo>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371" name="Google Shape;1371;p27"/>
            <p:cNvSpPr/>
            <p:nvPr/>
          </p:nvSpPr>
          <p:spPr>
            <a:xfrm>
              <a:off x="3353418" y="1486639"/>
              <a:ext cx="0" cy="31750"/>
            </a:xfrm>
            <a:custGeom>
              <a:avLst/>
              <a:gdLst/>
              <a:ahLst/>
              <a:cxnLst/>
              <a:rect l="l" t="t" r="r" b="b"/>
              <a:pathLst>
                <a:path w="120000" h="31750" extrusionOk="0">
                  <a:moveTo>
                    <a:pt x="0" y="31752"/>
                  </a:moveTo>
                  <a:lnTo>
                    <a:pt x="0"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372" name="Google Shape;1372;p27"/>
            <p:cNvSpPr/>
            <p:nvPr/>
          </p:nvSpPr>
          <p:spPr>
            <a:xfrm>
              <a:off x="3353418" y="747249"/>
              <a:ext cx="0" cy="31750"/>
            </a:xfrm>
            <a:custGeom>
              <a:avLst/>
              <a:gdLst/>
              <a:ahLst/>
              <a:cxnLst/>
              <a:rect l="l" t="t" r="r" b="b"/>
              <a:pathLst>
                <a:path w="120000" h="31750" extrusionOk="0">
                  <a:moveTo>
                    <a:pt x="0" y="0"/>
                  </a:moveTo>
                  <a:lnTo>
                    <a:pt x="0" y="31752"/>
                  </a:lnTo>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373" name="Google Shape;1373;p27"/>
            <p:cNvSpPr/>
            <p:nvPr/>
          </p:nvSpPr>
          <p:spPr>
            <a:xfrm>
              <a:off x="3353418" y="747249"/>
              <a:ext cx="0" cy="31750"/>
            </a:xfrm>
            <a:custGeom>
              <a:avLst/>
              <a:gdLst/>
              <a:ahLst/>
              <a:cxnLst/>
              <a:rect l="l" t="t" r="r" b="b"/>
              <a:pathLst>
                <a:path w="120000" h="31750" extrusionOk="0">
                  <a:moveTo>
                    <a:pt x="0" y="0"/>
                  </a:moveTo>
                  <a:lnTo>
                    <a:pt x="0" y="31752"/>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374" name="Google Shape;1374;p27"/>
            <p:cNvSpPr/>
            <p:nvPr/>
          </p:nvSpPr>
          <p:spPr>
            <a:xfrm>
              <a:off x="3610465" y="1486639"/>
              <a:ext cx="0" cy="31750"/>
            </a:xfrm>
            <a:custGeom>
              <a:avLst/>
              <a:gdLst/>
              <a:ahLst/>
              <a:cxnLst/>
              <a:rect l="l" t="t" r="r" b="b"/>
              <a:pathLst>
                <a:path w="120000" h="31750" extrusionOk="0">
                  <a:moveTo>
                    <a:pt x="0" y="0"/>
                  </a:moveTo>
                  <a:lnTo>
                    <a:pt x="0" y="31752"/>
                  </a:lnTo>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375" name="Google Shape;1375;p27"/>
            <p:cNvSpPr/>
            <p:nvPr/>
          </p:nvSpPr>
          <p:spPr>
            <a:xfrm>
              <a:off x="3610465" y="1486639"/>
              <a:ext cx="0" cy="31750"/>
            </a:xfrm>
            <a:custGeom>
              <a:avLst/>
              <a:gdLst/>
              <a:ahLst/>
              <a:cxnLst/>
              <a:rect l="l" t="t" r="r" b="b"/>
              <a:pathLst>
                <a:path w="120000" h="31750" extrusionOk="0">
                  <a:moveTo>
                    <a:pt x="0" y="31752"/>
                  </a:moveTo>
                  <a:lnTo>
                    <a:pt x="0"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376" name="Google Shape;1376;p27"/>
            <p:cNvSpPr/>
            <p:nvPr/>
          </p:nvSpPr>
          <p:spPr>
            <a:xfrm>
              <a:off x="3610465" y="747249"/>
              <a:ext cx="0" cy="31750"/>
            </a:xfrm>
            <a:custGeom>
              <a:avLst/>
              <a:gdLst/>
              <a:ahLst/>
              <a:cxnLst/>
              <a:rect l="l" t="t" r="r" b="b"/>
              <a:pathLst>
                <a:path w="120000" h="31750" extrusionOk="0">
                  <a:moveTo>
                    <a:pt x="0" y="0"/>
                  </a:moveTo>
                  <a:lnTo>
                    <a:pt x="0" y="31752"/>
                  </a:lnTo>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377" name="Google Shape;1377;p27"/>
            <p:cNvSpPr/>
            <p:nvPr/>
          </p:nvSpPr>
          <p:spPr>
            <a:xfrm>
              <a:off x="3610465" y="747249"/>
              <a:ext cx="0" cy="31750"/>
            </a:xfrm>
            <a:custGeom>
              <a:avLst/>
              <a:gdLst/>
              <a:ahLst/>
              <a:cxnLst/>
              <a:rect l="l" t="t" r="r" b="b"/>
              <a:pathLst>
                <a:path w="120000" h="31750" extrusionOk="0">
                  <a:moveTo>
                    <a:pt x="0" y="0"/>
                  </a:moveTo>
                  <a:lnTo>
                    <a:pt x="0" y="31752"/>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378" name="Google Shape;1378;p27"/>
            <p:cNvSpPr/>
            <p:nvPr/>
          </p:nvSpPr>
          <p:spPr>
            <a:xfrm>
              <a:off x="3867515" y="1486639"/>
              <a:ext cx="0" cy="31750"/>
            </a:xfrm>
            <a:custGeom>
              <a:avLst/>
              <a:gdLst/>
              <a:ahLst/>
              <a:cxnLst/>
              <a:rect l="l" t="t" r="r" b="b"/>
              <a:pathLst>
                <a:path w="120000" h="31750" extrusionOk="0">
                  <a:moveTo>
                    <a:pt x="0" y="0"/>
                  </a:moveTo>
                  <a:lnTo>
                    <a:pt x="0" y="31752"/>
                  </a:lnTo>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379" name="Google Shape;1379;p27"/>
            <p:cNvSpPr/>
            <p:nvPr/>
          </p:nvSpPr>
          <p:spPr>
            <a:xfrm>
              <a:off x="3867515" y="1486639"/>
              <a:ext cx="0" cy="31750"/>
            </a:xfrm>
            <a:custGeom>
              <a:avLst/>
              <a:gdLst/>
              <a:ahLst/>
              <a:cxnLst/>
              <a:rect l="l" t="t" r="r" b="b"/>
              <a:pathLst>
                <a:path w="120000" h="31750" extrusionOk="0">
                  <a:moveTo>
                    <a:pt x="0" y="31752"/>
                  </a:moveTo>
                  <a:lnTo>
                    <a:pt x="0"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380" name="Google Shape;1380;p27"/>
            <p:cNvSpPr/>
            <p:nvPr/>
          </p:nvSpPr>
          <p:spPr>
            <a:xfrm>
              <a:off x="3867515" y="747249"/>
              <a:ext cx="0" cy="31750"/>
            </a:xfrm>
            <a:custGeom>
              <a:avLst/>
              <a:gdLst/>
              <a:ahLst/>
              <a:cxnLst/>
              <a:rect l="l" t="t" r="r" b="b"/>
              <a:pathLst>
                <a:path w="120000" h="31750" extrusionOk="0">
                  <a:moveTo>
                    <a:pt x="0" y="0"/>
                  </a:moveTo>
                  <a:lnTo>
                    <a:pt x="0" y="31752"/>
                  </a:lnTo>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381" name="Google Shape;1381;p27"/>
            <p:cNvSpPr/>
            <p:nvPr/>
          </p:nvSpPr>
          <p:spPr>
            <a:xfrm>
              <a:off x="3867515" y="747249"/>
              <a:ext cx="0" cy="31750"/>
            </a:xfrm>
            <a:custGeom>
              <a:avLst/>
              <a:gdLst/>
              <a:ahLst/>
              <a:cxnLst/>
              <a:rect l="l" t="t" r="r" b="b"/>
              <a:pathLst>
                <a:path w="120000" h="31750" extrusionOk="0">
                  <a:moveTo>
                    <a:pt x="0" y="0"/>
                  </a:moveTo>
                  <a:lnTo>
                    <a:pt x="0" y="31752"/>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382" name="Google Shape;1382;p27"/>
            <p:cNvSpPr/>
            <p:nvPr/>
          </p:nvSpPr>
          <p:spPr>
            <a:xfrm>
              <a:off x="4124561" y="1486639"/>
              <a:ext cx="0" cy="31750"/>
            </a:xfrm>
            <a:custGeom>
              <a:avLst/>
              <a:gdLst/>
              <a:ahLst/>
              <a:cxnLst/>
              <a:rect l="l" t="t" r="r" b="b"/>
              <a:pathLst>
                <a:path w="120000" h="31750" extrusionOk="0">
                  <a:moveTo>
                    <a:pt x="0" y="0"/>
                  </a:moveTo>
                  <a:lnTo>
                    <a:pt x="0" y="31752"/>
                  </a:lnTo>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383" name="Google Shape;1383;p27"/>
            <p:cNvSpPr/>
            <p:nvPr/>
          </p:nvSpPr>
          <p:spPr>
            <a:xfrm>
              <a:off x="4124561" y="1486639"/>
              <a:ext cx="0" cy="31750"/>
            </a:xfrm>
            <a:custGeom>
              <a:avLst/>
              <a:gdLst/>
              <a:ahLst/>
              <a:cxnLst/>
              <a:rect l="l" t="t" r="r" b="b"/>
              <a:pathLst>
                <a:path w="120000" h="31750" extrusionOk="0">
                  <a:moveTo>
                    <a:pt x="0" y="31752"/>
                  </a:moveTo>
                  <a:lnTo>
                    <a:pt x="0"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384" name="Google Shape;1384;p27"/>
            <p:cNvSpPr/>
            <p:nvPr/>
          </p:nvSpPr>
          <p:spPr>
            <a:xfrm>
              <a:off x="4124561" y="747249"/>
              <a:ext cx="0" cy="31750"/>
            </a:xfrm>
            <a:custGeom>
              <a:avLst/>
              <a:gdLst/>
              <a:ahLst/>
              <a:cxnLst/>
              <a:rect l="l" t="t" r="r" b="b"/>
              <a:pathLst>
                <a:path w="120000" h="31750" extrusionOk="0">
                  <a:moveTo>
                    <a:pt x="0" y="0"/>
                  </a:moveTo>
                  <a:lnTo>
                    <a:pt x="0" y="31752"/>
                  </a:lnTo>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385" name="Google Shape;1385;p27"/>
            <p:cNvSpPr/>
            <p:nvPr/>
          </p:nvSpPr>
          <p:spPr>
            <a:xfrm>
              <a:off x="4124561" y="747249"/>
              <a:ext cx="0" cy="31750"/>
            </a:xfrm>
            <a:custGeom>
              <a:avLst/>
              <a:gdLst/>
              <a:ahLst/>
              <a:cxnLst/>
              <a:rect l="l" t="t" r="r" b="b"/>
              <a:pathLst>
                <a:path w="120000" h="31750" extrusionOk="0">
                  <a:moveTo>
                    <a:pt x="0" y="0"/>
                  </a:moveTo>
                  <a:lnTo>
                    <a:pt x="0" y="31752"/>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386" name="Google Shape;1386;p27"/>
            <p:cNvSpPr/>
            <p:nvPr/>
          </p:nvSpPr>
          <p:spPr>
            <a:xfrm>
              <a:off x="2839323" y="1518392"/>
              <a:ext cx="31750" cy="0"/>
            </a:xfrm>
            <a:custGeom>
              <a:avLst/>
              <a:gdLst/>
              <a:ahLst/>
              <a:cxnLst/>
              <a:rect l="l" t="t" r="r" b="b"/>
              <a:pathLst>
                <a:path w="31750" h="120000" extrusionOk="0">
                  <a:moveTo>
                    <a:pt x="31752" y="0"/>
                  </a:moveTo>
                  <a:lnTo>
                    <a:pt x="0" y="0"/>
                  </a:lnTo>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387" name="Google Shape;1387;p27"/>
            <p:cNvSpPr/>
            <p:nvPr/>
          </p:nvSpPr>
          <p:spPr>
            <a:xfrm>
              <a:off x="2839323" y="1518392"/>
              <a:ext cx="31750" cy="0"/>
            </a:xfrm>
            <a:custGeom>
              <a:avLst/>
              <a:gdLst/>
              <a:ahLst/>
              <a:cxnLst/>
              <a:rect l="l" t="t" r="r" b="b"/>
              <a:pathLst>
                <a:path w="31750" h="120000" extrusionOk="0">
                  <a:moveTo>
                    <a:pt x="0" y="0"/>
                  </a:moveTo>
                  <a:lnTo>
                    <a:pt x="31752"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388" name="Google Shape;1388;p27"/>
            <p:cNvSpPr/>
            <p:nvPr/>
          </p:nvSpPr>
          <p:spPr>
            <a:xfrm>
              <a:off x="4092808" y="1518392"/>
              <a:ext cx="31750" cy="0"/>
            </a:xfrm>
            <a:custGeom>
              <a:avLst/>
              <a:gdLst/>
              <a:ahLst/>
              <a:cxnLst/>
              <a:rect l="l" t="t" r="r" b="b"/>
              <a:pathLst>
                <a:path w="31750" h="120000" extrusionOk="0">
                  <a:moveTo>
                    <a:pt x="31752" y="0"/>
                  </a:moveTo>
                  <a:lnTo>
                    <a:pt x="0" y="0"/>
                  </a:lnTo>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389" name="Google Shape;1389;p27"/>
            <p:cNvSpPr/>
            <p:nvPr/>
          </p:nvSpPr>
          <p:spPr>
            <a:xfrm>
              <a:off x="4092808" y="1518392"/>
              <a:ext cx="31750" cy="0"/>
            </a:xfrm>
            <a:custGeom>
              <a:avLst/>
              <a:gdLst/>
              <a:ahLst/>
              <a:cxnLst/>
              <a:rect l="l" t="t" r="r" b="b"/>
              <a:pathLst>
                <a:path w="31750" h="120000" extrusionOk="0">
                  <a:moveTo>
                    <a:pt x="31752" y="0"/>
                  </a:moveTo>
                  <a:lnTo>
                    <a:pt x="0"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grpSp>
      <p:sp>
        <p:nvSpPr>
          <p:cNvPr id="1390" name="Google Shape;1390;p27"/>
          <p:cNvSpPr txBox="1"/>
          <p:nvPr/>
        </p:nvSpPr>
        <p:spPr>
          <a:xfrm>
            <a:off x="5413730" y="2156122"/>
            <a:ext cx="289800" cy="389100"/>
          </a:xfrm>
          <a:prstGeom prst="rect">
            <a:avLst/>
          </a:prstGeom>
          <a:noFill/>
          <a:ln>
            <a:noFill/>
          </a:ln>
        </p:spPr>
        <p:txBody>
          <a:bodyPr spcFirstLastPara="1" wrap="square" lIns="0" tIns="21900" rIns="0" bIns="0" anchor="t" anchorCtr="0">
            <a:spAutoFit/>
          </a:bodyPr>
          <a:lstStyle/>
          <a:p>
            <a:pPr marL="25400" marR="0" lvl="0" indent="0" algn="l" rtl="0">
              <a:lnSpc>
                <a:spcPct val="116666"/>
              </a:lnSpc>
              <a:spcBef>
                <a:spcPts val="0"/>
              </a:spcBef>
              <a:spcAft>
                <a:spcPts val="0"/>
              </a:spcAft>
              <a:buNone/>
            </a:pPr>
            <a:r>
              <a:rPr lang="en-US" sz="1100">
                <a:latin typeface="Times New Roman"/>
                <a:ea typeface="Times New Roman"/>
                <a:cs typeface="Times New Roman"/>
                <a:sym typeface="Times New Roman"/>
              </a:rPr>
              <a:t>0</a:t>
            </a:r>
            <a:endParaRPr sz="1100">
              <a:latin typeface="Times New Roman"/>
              <a:ea typeface="Times New Roman"/>
              <a:cs typeface="Times New Roman"/>
              <a:sym typeface="Times New Roman"/>
            </a:endParaRPr>
          </a:p>
          <a:p>
            <a:pPr marL="152400" marR="0" lvl="0" indent="0" algn="l" rtl="0">
              <a:lnSpc>
                <a:spcPct val="116666"/>
              </a:lnSpc>
              <a:spcBef>
                <a:spcPts val="0"/>
              </a:spcBef>
              <a:spcAft>
                <a:spcPts val="0"/>
              </a:spcAft>
              <a:buNone/>
            </a:pPr>
            <a:r>
              <a:rPr lang="en-US" sz="1100">
                <a:latin typeface="Times New Roman"/>
                <a:ea typeface="Times New Roman"/>
                <a:cs typeface="Times New Roman"/>
                <a:sym typeface="Times New Roman"/>
              </a:rPr>
              <a:t>0</a:t>
            </a:r>
            <a:endParaRPr sz="1100">
              <a:latin typeface="Times New Roman"/>
              <a:ea typeface="Times New Roman"/>
              <a:cs typeface="Times New Roman"/>
              <a:sym typeface="Times New Roman"/>
            </a:endParaRPr>
          </a:p>
        </p:txBody>
      </p:sp>
      <p:sp>
        <p:nvSpPr>
          <p:cNvPr id="1391" name="Google Shape;1391;p27"/>
          <p:cNvSpPr txBox="1"/>
          <p:nvPr/>
        </p:nvSpPr>
        <p:spPr>
          <a:xfrm>
            <a:off x="6070360" y="2284212"/>
            <a:ext cx="143700" cy="191400"/>
          </a:xfrm>
          <a:prstGeom prst="rect">
            <a:avLst/>
          </a:prstGeom>
          <a:noFill/>
          <a:ln>
            <a:noFill/>
          </a:ln>
        </p:spPr>
        <p:txBody>
          <a:bodyPr spcFirstLastPara="1" wrap="square" lIns="0" tIns="21900" rIns="0" bIns="0" anchor="t" anchorCtr="0">
            <a:spAutoFit/>
          </a:bodyPr>
          <a:lstStyle/>
          <a:p>
            <a:pPr marL="25400" marR="0" lvl="0" indent="0" algn="l" rtl="0">
              <a:lnSpc>
                <a:spcPct val="100000"/>
              </a:lnSpc>
              <a:spcBef>
                <a:spcPts val="0"/>
              </a:spcBef>
              <a:spcAft>
                <a:spcPts val="0"/>
              </a:spcAft>
              <a:buNone/>
            </a:pPr>
            <a:r>
              <a:rPr lang="en-US" sz="1100">
                <a:latin typeface="Times New Roman"/>
                <a:ea typeface="Times New Roman"/>
                <a:cs typeface="Times New Roman"/>
                <a:sym typeface="Times New Roman"/>
              </a:rPr>
              <a:t>2</a:t>
            </a:r>
            <a:endParaRPr sz="1100">
              <a:latin typeface="Times New Roman"/>
              <a:ea typeface="Times New Roman"/>
              <a:cs typeface="Times New Roman"/>
              <a:sym typeface="Times New Roman"/>
            </a:endParaRPr>
          </a:p>
        </p:txBody>
      </p:sp>
      <p:sp>
        <p:nvSpPr>
          <p:cNvPr id="1392" name="Google Shape;1392;p27"/>
          <p:cNvSpPr txBox="1"/>
          <p:nvPr/>
        </p:nvSpPr>
        <p:spPr>
          <a:xfrm>
            <a:off x="6580203" y="2284212"/>
            <a:ext cx="143700" cy="191400"/>
          </a:xfrm>
          <a:prstGeom prst="rect">
            <a:avLst/>
          </a:prstGeom>
          <a:noFill/>
          <a:ln>
            <a:noFill/>
          </a:ln>
        </p:spPr>
        <p:txBody>
          <a:bodyPr spcFirstLastPara="1" wrap="square" lIns="0" tIns="21900" rIns="0" bIns="0" anchor="t" anchorCtr="0">
            <a:spAutoFit/>
          </a:bodyPr>
          <a:lstStyle/>
          <a:p>
            <a:pPr marL="25400" marR="0" lvl="0" indent="0" algn="l" rtl="0">
              <a:lnSpc>
                <a:spcPct val="100000"/>
              </a:lnSpc>
              <a:spcBef>
                <a:spcPts val="0"/>
              </a:spcBef>
              <a:spcAft>
                <a:spcPts val="0"/>
              </a:spcAft>
              <a:buNone/>
            </a:pPr>
            <a:r>
              <a:rPr lang="en-US" sz="1100">
                <a:latin typeface="Times New Roman"/>
                <a:ea typeface="Times New Roman"/>
                <a:cs typeface="Times New Roman"/>
                <a:sym typeface="Times New Roman"/>
              </a:rPr>
              <a:t>4</a:t>
            </a:r>
            <a:endParaRPr sz="1100">
              <a:latin typeface="Times New Roman"/>
              <a:ea typeface="Times New Roman"/>
              <a:cs typeface="Times New Roman"/>
              <a:sym typeface="Times New Roman"/>
            </a:endParaRPr>
          </a:p>
        </p:txBody>
      </p:sp>
      <p:sp>
        <p:nvSpPr>
          <p:cNvPr id="1393" name="Google Shape;1393;p27"/>
          <p:cNvSpPr txBox="1"/>
          <p:nvPr/>
        </p:nvSpPr>
        <p:spPr>
          <a:xfrm>
            <a:off x="7090052" y="2284212"/>
            <a:ext cx="143700" cy="191400"/>
          </a:xfrm>
          <a:prstGeom prst="rect">
            <a:avLst/>
          </a:prstGeom>
          <a:noFill/>
          <a:ln>
            <a:noFill/>
          </a:ln>
        </p:spPr>
        <p:txBody>
          <a:bodyPr spcFirstLastPara="1" wrap="square" lIns="0" tIns="21900" rIns="0" bIns="0" anchor="t" anchorCtr="0">
            <a:spAutoFit/>
          </a:bodyPr>
          <a:lstStyle/>
          <a:p>
            <a:pPr marL="25400" marR="0" lvl="0" indent="0" algn="l" rtl="0">
              <a:lnSpc>
                <a:spcPct val="100000"/>
              </a:lnSpc>
              <a:spcBef>
                <a:spcPts val="0"/>
              </a:spcBef>
              <a:spcAft>
                <a:spcPts val="0"/>
              </a:spcAft>
              <a:buNone/>
            </a:pPr>
            <a:r>
              <a:rPr lang="en-US" sz="1100">
                <a:latin typeface="Times New Roman"/>
                <a:ea typeface="Times New Roman"/>
                <a:cs typeface="Times New Roman"/>
                <a:sym typeface="Times New Roman"/>
              </a:rPr>
              <a:t>6</a:t>
            </a:r>
            <a:endParaRPr sz="1100">
              <a:latin typeface="Times New Roman"/>
              <a:ea typeface="Times New Roman"/>
              <a:cs typeface="Times New Roman"/>
              <a:sym typeface="Times New Roman"/>
            </a:endParaRPr>
          </a:p>
        </p:txBody>
      </p:sp>
      <p:sp>
        <p:nvSpPr>
          <p:cNvPr id="1394" name="Google Shape;1394;p27"/>
          <p:cNvSpPr txBox="1"/>
          <p:nvPr/>
        </p:nvSpPr>
        <p:spPr>
          <a:xfrm>
            <a:off x="7599888" y="2284212"/>
            <a:ext cx="143700" cy="191400"/>
          </a:xfrm>
          <a:prstGeom prst="rect">
            <a:avLst/>
          </a:prstGeom>
          <a:noFill/>
          <a:ln>
            <a:noFill/>
          </a:ln>
        </p:spPr>
        <p:txBody>
          <a:bodyPr spcFirstLastPara="1" wrap="square" lIns="0" tIns="21900" rIns="0" bIns="0" anchor="t" anchorCtr="0">
            <a:spAutoFit/>
          </a:bodyPr>
          <a:lstStyle/>
          <a:p>
            <a:pPr marL="25400" marR="0" lvl="0" indent="0" algn="l" rtl="0">
              <a:lnSpc>
                <a:spcPct val="100000"/>
              </a:lnSpc>
              <a:spcBef>
                <a:spcPts val="0"/>
              </a:spcBef>
              <a:spcAft>
                <a:spcPts val="0"/>
              </a:spcAft>
              <a:buNone/>
            </a:pPr>
            <a:r>
              <a:rPr lang="en-US" sz="1100">
                <a:latin typeface="Times New Roman"/>
                <a:ea typeface="Times New Roman"/>
                <a:cs typeface="Times New Roman"/>
                <a:sym typeface="Times New Roman"/>
              </a:rPr>
              <a:t>8</a:t>
            </a:r>
            <a:endParaRPr sz="1100">
              <a:latin typeface="Times New Roman"/>
              <a:ea typeface="Times New Roman"/>
              <a:cs typeface="Times New Roman"/>
              <a:sym typeface="Times New Roman"/>
            </a:endParaRPr>
          </a:p>
        </p:txBody>
      </p:sp>
      <p:sp>
        <p:nvSpPr>
          <p:cNvPr id="1395" name="Google Shape;1395;p27"/>
          <p:cNvSpPr txBox="1"/>
          <p:nvPr/>
        </p:nvSpPr>
        <p:spPr>
          <a:xfrm>
            <a:off x="8063728" y="2284212"/>
            <a:ext cx="235500" cy="191400"/>
          </a:xfrm>
          <a:prstGeom prst="rect">
            <a:avLst/>
          </a:prstGeom>
          <a:noFill/>
          <a:ln>
            <a:noFill/>
          </a:ln>
        </p:spPr>
        <p:txBody>
          <a:bodyPr spcFirstLastPara="1" wrap="square" lIns="0" tIns="21900" rIns="0" bIns="0" anchor="t" anchorCtr="0">
            <a:spAutoFit/>
          </a:bodyPr>
          <a:lstStyle/>
          <a:p>
            <a:pPr marL="25400" marR="0" lvl="0" indent="0" algn="l" rtl="0">
              <a:lnSpc>
                <a:spcPct val="100000"/>
              </a:lnSpc>
              <a:spcBef>
                <a:spcPts val="0"/>
              </a:spcBef>
              <a:spcAft>
                <a:spcPts val="0"/>
              </a:spcAft>
              <a:buNone/>
            </a:pPr>
            <a:r>
              <a:rPr lang="en-US" sz="1100">
                <a:latin typeface="Times New Roman"/>
                <a:ea typeface="Times New Roman"/>
                <a:cs typeface="Times New Roman"/>
                <a:sym typeface="Times New Roman"/>
              </a:rPr>
              <a:t>10</a:t>
            </a:r>
            <a:endParaRPr sz="1100">
              <a:latin typeface="Times New Roman"/>
              <a:ea typeface="Times New Roman"/>
              <a:cs typeface="Times New Roman"/>
              <a:sym typeface="Times New Roman"/>
            </a:endParaRPr>
          </a:p>
        </p:txBody>
      </p:sp>
      <p:sp>
        <p:nvSpPr>
          <p:cNvPr id="1396" name="Google Shape;1396;p27"/>
          <p:cNvSpPr txBox="1"/>
          <p:nvPr/>
        </p:nvSpPr>
        <p:spPr>
          <a:xfrm>
            <a:off x="6735509" y="2462028"/>
            <a:ext cx="342600" cy="237600"/>
          </a:xfrm>
          <a:prstGeom prst="rect">
            <a:avLst/>
          </a:prstGeom>
          <a:noFill/>
          <a:ln>
            <a:noFill/>
          </a:ln>
        </p:spPr>
        <p:txBody>
          <a:bodyPr spcFirstLastPara="1" wrap="square" lIns="0" tIns="21900" rIns="0" bIns="0" anchor="t" anchorCtr="0">
            <a:spAutoFit/>
          </a:bodyPr>
          <a:lstStyle/>
          <a:p>
            <a:pPr marL="63500" marR="0" lvl="0" indent="0" algn="l" rtl="0">
              <a:lnSpc>
                <a:spcPct val="100000"/>
              </a:lnSpc>
              <a:spcBef>
                <a:spcPts val="0"/>
              </a:spcBef>
              <a:spcAft>
                <a:spcPts val="0"/>
              </a:spcAft>
              <a:buNone/>
            </a:pPr>
            <a:r>
              <a:rPr lang="en-US" sz="1100" i="1">
                <a:latin typeface="Times New Roman"/>
                <a:ea typeface="Times New Roman"/>
                <a:cs typeface="Times New Roman"/>
                <a:sym typeface="Times New Roman"/>
              </a:rPr>
              <a:t>x</a:t>
            </a:r>
            <a:r>
              <a:rPr lang="en-US" sz="1400" baseline="-25000">
                <a:latin typeface="Arial"/>
                <a:ea typeface="Arial"/>
                <a:cs typeface="Arial"/>
                <a:sym typeface="Arial"/>
              </a:rPr>
              <a:t>1</a:t>
            </a:r>
            <a:endParaRPr sz="1400" baseline="-25000">
              <a:latin typeface="Arial"/>
              <a:ea typeface="Arial"/>
              <a:cs typeface="Arial"/>
              <a:sym typeface="Arial"/>
            </a:endParaRPr>
          </a:p>
        </p:txBody>
      </p:sp>
      <p:sp>
        <p:nvSpPr>
          <p:cNvPr id="1397" name="Google Shape;1397;p27"/>
          <p:cNvSpPr txBox="1"/>
          <p:nvPr/>
        </p:nvSpPr>
        <p:spPr>
          <a:xfrm>
            <a:off x="5413730" y="954410"/>
            <a:ext cx="143700" cy="1427400"/>
          </a:xfrm>
          <a:prstGeom prst="rect">
            <a:avLst/>
          </a:prstGeom>
          <a:noFill/>
          <a:ln>
            <a:noFill/>
          </a:ln>
        </p:spPr>
        <p:txBody>
          <a:bodyPr spcFirstLastPara="1" wrap="square" lIns="0" tIns="90025" rIns="0" bIns="0" anchor="t" anchorCtr="0">
            <a:spAutoFit/>
          </a:bodyPr>
          <a:lstStyle/>
          <a:p>
            <a:pPr marL="25400" marR="0" lvl="0" indent="0" algn="l" rtl="0">
              <a:lnSpc>
                <a:spcPct val="100000"/>
              </a:lnSpc>
              <a:spcBef>
                <a:spcPts val="0"/>
              </a:spcBef>
              <a:spcAft>
                <a:spcPts val="0"/>
              </a:spcAft>
              <a:buNone/>
            </a:pPr>
            <a:r>
              <a:rPr lang="en-US" sz="1100">
                <a:latin typeface="Times New Roman"/>
                <a:ea typeface="Times New Roman"/>
                <a:cs typeface="Times New Roman"/>
                <a:sym typeface="Times New Roman"/>
              </a:rPr>
              <a:t>6</a:t>
            </a:r>
            <a:endParaRPr sz="1100">
              <a:latin typeface="Times New Roman"/>
              <a:ea typeface="Times New Roman"/>
              <a:cs typeface="Times New Roman"/>
              <a:sym typeface="Times New Roman"/>
            </a:endParaRPr>
          </a:p>
          <a:p>
            <a:pPr marL="25400" marR="0" lvl="0" indent="0" algn="l" rtl="0">
              <a:lnSpc>
                <a:spcPct val="100000"/>
              </a:lnSpc>
              <a:spcBef>
                <a:spcPts val="500"/>
              </a:spcBef>
              <a:spcAft>
                <a:spcPts val="0"/>
              </a:spcAft>
              <a:buNone/>
            </a:pPr>
            <a:r>
              <a:rPr lang="en-US" sz="1100">
                <a:latin typeface="Times New Roman"/>
                <a:ea typeface="Times New Roman"/>
                <a:cs typeface="Times New Roman"/>
                <a:sym typeface="Times New Roman"/>
              </a:rPr>
              <a:t>5</a:t>
            </a:r>
            <a:endParaRPr sz="1100">
              <a:latin typeface="Times New Roman"/>
              <a:ea typeface="Times New Roman"/>
              <a:cs typeface="Times New Roman"/>
              <a:sym typeface="Times New Roman"/>
            </a:endParaRPr>
          </a:p>
          <a:p>
            <a:pPr marL="25400" marR="0" lvl="0" indent="0" algn="l" rtl="0">
              <a:lnSpc>
                <a:spcPct val="100000"/>
              </a:lnSpc>
              <a:spcBef>
                <a:spcPts val="500"/>
              </a:spcBef>
              <a:spcAft>
                <a:spcPts val="0"/>
              </a:spcAft>
              <a:buNone/>
            </a:pPr>
            <a:r>
              <a:rPr lang="en-US" sz="1100">
                <a:latin typeface="Times New Roman"/>
                <a:ea typeface="Times New Roman"/>
                <a:cs typeface="Times New Roman"/>
                <a:sym typeface="Times New Roman"/>
              </a:rPr>
              <a:t>4</a:t>
            </a:r>
            <a:endParaRPr sz="1100">
              <a:latin typeface="Times New Roman"/>
              <a:ea typeface="Times New Roman"/>
              <a:cs typeface="Times New Roman"/>
              <a:sym typeface="Times New Roman"/>
            </a:endParaRPr>
          </a:p>
          <a:p>
            <a:pPr marL="25400" marR="0" lvl="0" indent="0" algn="l" rtl="0">
              <a:lnSpc>
                <a:spcPct val="100000"/>
              </a:lnSpc>
              <a:spcBef>
                <a:spcPts val="500"/>
              </a:spcBef>
              <a:spcAft>
                <a:spcPts val="0"/>
              </a:spcAft>
              <a:buNone/>
            </a:pPr>
            <a:r>
              <a:rPr lang="en-US" sz="1100">
                <a:latin typeface="Times New Roman"/>
                <a:ea typeface="Times New Roman"/>
                <a:cs typeface="Times New Roman"/>
                <a:sym typeface="Times New Roman"/>
              </a:rPr>
              <a:t>3</a:t>
            </a:r>
            <a:endParaRPr sz="1100">
              <a:latin typeface="Times New Roman"/>
              <a:ea typeface="Times New Roman"/>
              <a:cs typeface="Times New Roman"/>
              <a:sym typeface="Times New Roman"/>
            </a:endParaRPr>
          </a:p>
          <a:p>
            <a:pPr marL="25400" marR="0" lvl="0" indent="0" algn="l" rtl="0">
              <a:lnSpc>
                <a:spcPct val="100000"/>
              </a:lnSpc>
              <a:spcBef>
                <a:spcPts val="500"/>
              </a:spcBef>
              <a:spcAft>
                <a:spcPts val="0"/>
              </a:spcAft>
              <a:buNone/>
            </a:pPr>
            <a:r>
              <a:rPr lang="en-US" sz="1100">
                <a:latin typeface="Times New Roman"/>
                <a:ea typeface="Times New Roman"/>
                <a:cs typeface="Times New Roman"/>
                <a:sym typeface="Times New Roman"/>
              </a:rPr>
              <a:t>2</a:t>
            </a:r>
            <a:endParaRPr sz="1100">
              <a:latin typeface="Times New Roman"/>
              <a:ea typeface="Times New Roman"/>
              <a:cs typeface="Times New Roman"/>
              <a:sym typeface="Times New Roman"/>
            </a:endParaRPr>
          </a:p>
          <a:p>
            <a:pPr marL="25400" marR="0" lvl="0" indent="0" algn="l" rtl="0">
              <a:lnSpc>
                <a:spcPct val="100000"/>
              </a:lnSpc>
              <a:spcBef>
                <a:spcPts val="500"/>
              </a:spcBef>
              <a:spcAft>
                <a:spcPts val="0"/>
              </a:spcAft>
              <a:buNone/>
            </a:pPr>
            <a:r>
              <a:rPr lang="en-US" sz="1100">
                <a:latin typeface="Times New Roman"/>
                <a:ea typeface="Times New Roman"/>
                <a:cs typeface="Times New Roman"/>
                <a:sym typeface="Times New Roman"/>
              </a:rPr>
              <a:t>1</a:t>
            </a:r>
            <a:endParaRPr sz="1100">
              <a:latin typeface="Times New Roman"/>
              <a:ea typeface="Times New Roman"/>
              <a:cs typeface="Times New Roman"/>
              <a:sym typeface="Times New Roman"/>
            </a:endParaRPr>
          </a:p>
        </p:txBody>
      </p:sp>
      <p:sp>
        <p:nvSpPr>
          <p:cNvPr id="1398" name="Google Shape;1398;p27"/>
          <p:cNvSpPr txBox="1"/>
          <p:nvPr/>
        </p:nvSpPr>
        <p:spPr>
          <a:xfrm rot="-5400000">
            <a:off x="5122912" y="1587749"/>
            <a:ext cx="181200" cy="192600"/>
          </a:xfrm>
          <a:prstGeom prst="rect">
            <a:avLst/>
          </a:prstGeom>
          <a:noFill/>
          <a:ln>
            <a:noFill/>
          </a:ln>
        </p:spPr>
        <p:txBody>
          <a:bodyPr spcFirstLastPara="1" wrap="square" lIns="0" tIns="0" rIns="0" bIns="0" anchor="t" anchorCtr="0">
            <a:spAutoFit/>
          </a:bodyPr>
          <a:lstStyle/>
          <a:p>
            <a:pPr marL="25400" marR="0" lvl="0" indent="0" algn="l" rtl="0">
              <a:lnSpc>
                <a:spcPct val="89333"/>
              </a:lnSpc>
              <a:spcBef>
                <a:spcPts val="0"/>
              </a:spcBef>
              <a:spcAft>
                <a:spcPts val="0"/>
              </a:spcAft>
              <a:buNone/>
            </a:pPr>
            <a:r>
              <a:rPr lang="en-US" sz="1100" i="1">
                <a:latin typeface="Times New Roman"/>
                <a:ea typeface="Times New Roman"/>
                <a:cs typeface="Times New Roman"/>
                <a:sym typeface="Times New Roman"/>
              </a:rPr>
              <a:t>x</a:t>
            </a:r>
            <a:r>
              <a:rPr lang="en-US" sz="1400" baseline="-25000">
                <a:latin typeface="Arial"/>
                <a:ea typeface="Arial"/>
                <a:cs typeface="Arial"/>
                <a:sym typeface="Arial"/>
              </a:rPr>
              <a:t>2</a:t>
            </a:r>
            <a:endParaRPr sz="1400" baseline="-25000">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Shape 1402"/>
        <p:cNvGrpSpPr/>
        <p:nvPr/>
      </p:nvGrpSpPr>
      <p:grpSpPr>
        <a:xfrm>
          <a:off x="0" y="0"/>
          <a:ext cx="0" cy="0"/>
          <a:chOff x="0" y="0"/>
          <a:chExt cx="0" cy="0"/>
        </a:xfrm>
      </p:grpSpPr>
      <p:sp>
        <p:nvSpPr>
          <p:cNvPr id="1403" name="Google Shape;1403;p28"/>
          <p:cNvSpPr txBox="1">
            <a:spLocks noGrp="1"/>
          </p:cNvSpPr>
          <p:nvPr>
            <p:ph type="title"/>
          </p:nvPr>
        </p:nvSpPr>
        <p:spPr>
          <a:xfrm>
            <a:off x="189025" y="89106"/>
            <a:ext cx="3188700" cy="416100"/>
          </a:xfrm>
          <a:prstGeom prst="rect">
            <a:avLst/>
          </a:prstGeom>
          <a:noFill/>
          <a:ln>
            <a:noFill/>
          </a:ln>
        </p:spPr>
        <p:txBody>
          <a:bodyPr spcFirstLastPara="1" wrap="square" lIns="0" tIns="31125" rIns="0" bIns="0" anchor="t" anchorCtr="0">
            <a:spAutoFit/>
          </a:bodyPr>
          <a:lstStyle/>
          <a:p>
            <a:pPr marL="25400" lvl="0" indent="0" algn="l" rtl="0">
              <a:lnSpc>
                <a:spcPct val="100000"/>
              </a:lnSpc>
              <a:spcBef>
                <a:spcPts val="0"/>
              </a:spcBef>
              <a:spcAft>
                <a:spcPts val="0"/>
              </a:spcAft>
              <a:buNone/>
            </a:pPr>
            <a:r>
              <a:rPr lang="en-US"/>
              <a:t>Optimal decision tree</a:t>
            </a:r>
            <a:endParaRPr/>
          </a:p>
        </p:txBody>
      </p:sp>
      <p:sp>
        <p:nvSpPr>
          <p:cNvPr id="1404" name="Google Shape;1404;p28"/>
          <p:cNvSpPr txBox="1"/>
          <p:nvPr/>
        </p:nvSpPr>
        <p:spPr>
          <a:xfrm>
            <a:off x="688848" y="731536"/>
            <a:ext cx="7121100" cy="773700"/>
          </a:xfrm>
          <a:prstGeom prst="rect">
            <a:avLst/>
          </a:prstGeom>
          <a:noFill/>
          <a:ln>
            <a:noFill/>
          </a:ln>
        </p:spPr>
        <p:txBody>
          <a:bodyPr spcFirstLastPara="1" wrap="square" lIns="0" tIns="21900" rIns="0" bIns="0" anchor="t" anchorCtr="0">
            <a:spAutoFit/>
          </a:bodyPr>
          <a:lstStyle/>
          <a:p>
            <a:pPr marL="25400" marR="0" lvl="0" indent="0" algn="l" rtl="0">
              <a:lnSpc>
                <a:spcPct val="100000"/>
              </a:lnSpc>
              <a:spcBef>
                <a:spcPts val="0"/>
              </a:spcBef>
              <a:spcAft>
                <a:spcPts val="0"/>
              </a:spcAft>
              <a:buNone/>
            </a:pPr>
            <a:r>
              <a:rPr lang="en-US" sz="1800">
                <a:solidFill>
                  <a:srgbClr val="006DBD"/>
                </a:solidFill>
                <a:latin typeface="Arial"/>
                <a:ea typeface="Arial"/>
                <a:cs typeface="Arial"/>
                <a:sym typeface="Arial"/>
              </a:rPr>
              <a:t>Generalization:</a:t>
            </a:r>
            <a:r>
              <a:rPr lang="en-US" sz="1800">
                <a:latin typeface="Arial"/>
                <a:ea typeface="Arial"/>
                <a:cs typeface="Arial"/>
                <a:sym typeface="Arial"/>
              </a:rPr>
              <a:t>Find a DT that performs well on new (unseen) data.</a:t>
            </a:r>
            <a:endParaRPr sz="1800">
              <a:latin typeface="Arial"/>
              <a:ea typeface="Arial"/>
              <a:cs typeface="Arial"/>
              <a:sym typeface="Arial"/>
            </a:endParaRPr>
          </a:p>
          <a:p>
            <a:pPr marL="0" marR="0" lvl="0" indent="0" algn="l" rtl="0">
              <a:lnSpc>
                <a:spcPct val="100000"/>
              </a:lnSpc>
              <a:spcBef>
                <a:spcPts val="100"/>
              </a:spcBef>
              <a:spcAft>
                <a:spcPts val="0"/>
              </a:spcAft>
              <a:buNone/>
            </a:pPr>
            <a:endParaRPr sz="1200">
              <a:latin typeface="Arial"/>
              <a:ea typeface="Arial"/>
              <a:cs typeface="Arial"/>
              <a:sym typeface="Arial"/>
            </a:endParaRPr>
          </a:p>
          <a:p>
            <a:pPr marL="25400" marR="0" lvl="0" indent="0" algn="l" rtl="0">
              <a:lnSpc>
                <a:spcPct val="100000"/>
              </a:lnSpc>
              <a:spcBef>
                <a:spcPts val="0"/>
              </a:spcBef>
              <a:spcAft>
                <a:spcPts val="0"/>
              </a:spcAft>
              <a:buNone/>
            </a:pPr>
            <a:r>
              <a:rPr lang="en-US" sz="1800">
                <a:latin typeface="Arial"/>
                <a:ea typeface="Arial"/>
                <a:cs typeface="Arial"/>
                <a:sym typeface="Arial"/>
              </a:rPr>
              <a:t>Again, split the dataset:</a:t>
            </a:r>
            <a:endParaRPr sz="1800">
              <a:latin typeface="Arial"/>
              <a:ea typeface="Arial"/>
              <a:cs typeface="Arial"/>
              <a:sym typeface="Arial"/>
            </a:endParaRPr>
          </a:p>
        </p:txBody>
      </p:sp>
      <p:sp>
        <p:nvSpPr>
          <p:cNvPr id="1405" name="Google Shape;1405;p28"/>
          <p:cNvSpPr txBox="1"/>
          <p:nvPr/>
        </p:nvSpPr>
        <p:spPr>
          <a:xfrm>
            <a:off x="719076" y="1750799"/>
            <a:ext cx="3630000" cy="414000"/>
          </a:xfrm>
          <a:prstGeom prst="rect">
            <a:avLst/>
          </a:prstGeom>
          <a:noFill/>
          <a:ln w="9525" cap="flat" cmpd="sng">
            <a:solidFill>
              <a:srgbClr val="000000"/>
            </a:solidFill>
            <a:prstDash val="solid"/>
            <a:round/>
            <a:headEnd type="none" w="sm" len="sm"/>
            <a:tailEnd type="none" w="sm" len="sm"/>
          </a:ln>
        </p:spPr>
        <p:txBody>
          <a:bodyPr spcFirstLastPara="1" wrap="square" lIns="0" tIns="28850" rIns="0" bIns="0" anchor="t" anchorCtr="0">
            <a:spAutoFit/>
          </a:bodyPr>
          <a:lstStyle/>
          <a:p>
            <a:pPr marL="952500" marR="0" lvl="0" indent="0" algn="l" rtl="0">
              <a:lnSpc>
                <a:spcPct val="100000"/>
              </a:lnSpc>
              <a:spcBef>
                <a:spcPts val="0"/>
              </a:spcBef>
              <a:spcAft>
                <a:spcPts val="0"/>
              </a:spcAft>
              <a:buNone/>
            </a:pPr>
            <a:r>
              <a:rPr lang="en-US" sz="2500" baseline="30000">
                <a:latin typeface="Arial"/>
                <a:ea typeface="Arial"/>
                <a:cs typeface="Arial"/>
                <a:sym typeface="Arial"/>
              </a:rPr>
              <a:t>Training set </a:t>
            </a:r>
            <a:r>
              <a:rPr lang="en-US" sz="2500" i="1" baseline="30000">
                <a:latin typeface="Verdana"/>
                <a:ea typeface="Verdana"/>
                <a:cs typeface="Verdana"/>
                <a:sym typeface="Verdana"/>
              </a:rPr>
              <a:t>D</a:t>
            </a:r>
            <a:r>
              <a:rPr lang="en-US" sz="1100" i="1">
                <a:latin typeface="Arial"/>
                <a:ea typeface="Arial"/>
                <a:cs typeface="Arial"/>
                <a:sym typeface="Arial"/>
              </a:rPr>
              <a:t>T</a:t>
            </a:r>
            <a:endParaRPr sz="1100">
              <a:latin typeface="Arial"/>
              <a:ea typeface="Arial"/>
              <a:cs typeface="Arial"/>
              <a:sym typeface="Arial"/>
            </a:endParaRPr>
          </a:p>
        </p:txBody>
      </p:sp>
      <p:sp>
        <p:nvSpPr>
          <p:cNvPr id="1406" name="Google Shape;1406;p28"/>
          <p:cNvSpPr txBox="1"/>
          <p:nvPr/>
        </p:nvSpPr>
        <p:spPr>
          <a:xfrm>
            <a:off x="4347933" y="1750799"/>
            <a:ext cx="1870500" cy="423300"/>
          </a:xfrm>
          <a:prstGeom prst="rect">
            <a:avLst/>
          </a:prstGeom>
          <a:noFill/>
          <a:ln w="9525" cap="flat" cmpd="sng">
            <a:solidFill>
              <a:srgbClr val="000000"/>
            </a:solidFill>
            <a:prstDash val="solid"/>
            <a:round/>
            <a:headEnd type="none" w="sm" len="sm"/>
            <a:tailEnd type="none" w="sm" len="sm"/>
          </a:ln>
        </p:spPr>
        <p:txBody>
          <a:bodyPr spcFirstLastPara="1" wrap="square" lIns="0" tIns="38075" rIns="0" bIns="0" anchor="t" anchorCtr="0">
            <a:spAutoFit/>
          </a:bodyPr>
          <a:lstStyle/>
          <a:p>
            <a:pPr marL="50800" marR="0" lvl="0" indent="0" algn="l" rtl="0">
              <a:lnSpc>
                <a:spcPct val="100000"/>
              </a:lnSpc>
              <a:spcBef>
                <a:spcPts val="0"/>
              </a:spcBef>
              <a:spcAft>
                <a:spcPts val="0"/>
              </a:spcAft>
              <a:buNone/>
            </a:pPr>
            <a:r>
              <a:rPr lang="en-US" sz="2500" baseline="30000">
                <a:latin typeface="Arial"/>
                <a:ea typeface="Arial"/>
                <a:cs typeface="Arial"/>
                <a:sym typeface="Arial"/>
              </a:rPr>
              <a:t>Validation set </a:t>
            </a:r>
            <a:r>
              <a:rPr lang="en-US" sz="2500" i="1" baseline="30000">
                <a:latin typeface="Verdana"/>
                <a:ea typeface="Verdana"/>
                <a:cs typeface="Verdana"/>
                <a:sym typeface="Verdana"/>
              </a:rPr>
              <a:t>D</a:t>
            </a:r>
            <a:r>
              <a:rPr lang="en-US" sz="1100" i="1">
                <a:latin typeface="Arial"/>
                <a:ea typeface="Arial"/>
                <a:cs typeface="Arial"/>
                <a:sym typeface="Arial"/>
              </a:rPr>
              <a:t>V</a:t>
            </a:r>
            <a:endParaRPr sz="1100">
              <a:latin typeface="Arial"/>
              <a:ea typeface="Arial"/>
              <a:cs typeface="Arial"/>
              <a:sym typeface="Arial"/>
            </a:endParaRPr>
          </a:p>
        </p:txBody>
      </p:sp>
      <p:sp>
        <p:nvSpPr>
          <p:cNvPr id="1407" name="Google Shape;1407;p28"/>
          <p:cNvSpPr txBox="1"/>
          <p:nvPr/>
        </p:nvSpPr>
        <p:spPr>
          <a:xfrm>
            <a:off x="719076" y="2228288"/>
            <a:ext cx="5499000" cy="253200"/>
          </a:xfrm>
          <a:prstGeom prst="rect">
            <a:avLst/>
          </a:prstGeom>
          <a:noFill/>
          <a:ln w="9525" cap="flat" cmpd="sng">
            <a:solidFill>
              <a:srgbClr val="000000"/>
            </a:solidFill>
            <a:prstDash val="solid"/>
            <a:round/>
            <a:headEnd type="none" w="sm" len="sm"/>
            <a:tailEnd type="none" w="sm" len="sm"/>
          </a:ln>
        </p:spPr>
        <p:txBody>
          <a:bodyPr spcFirstLastPara="1" wrap="square" lIns="0" tIns="6900" rIns="0" bIns="0" anchor="t" anchorCtr="0">
            <a:spAutoFit/>
          </a:bodyPr>
          <a:lstStyle/>
          <a:p>
            <a:pPr marL="0" marR="0" lvl="0" indent="0" algn="ctr" rtl="0">
              <a:lnSpc>
                <a:spcPct val="100000"/>
              </a:lnSpc>
              <a:spcBef>
                <a:spcPts val="0"/>
              </a:spcBef>
              <a:spcAft>
                <a:spcPts val="0"/>
              </a:spcAft>
              <a:buNone/>
            </a:pPr>
            <a:r>
              <a:rPr lang="en-US" sz="1600">
                <a:latin typeface="Arial"/>
                <a:ea typeface="Arial"/>
                <a:cs typeface="Arial"/>
                <a:sym typeface="Arial"/>
              </a:rPr>
              <a:t>Learning set</a:t>
            </a:r>
            <a:endParaRPr sz="1600">
              <a:latin typeface="Arial"/>
              <a:ea typeface="Arial"/>
              <a:cs typeface="Arial"/>
              <a:sym typeface="Arial"/>
            </a:endParaRPr>
          </a:p>
        </p:txBody>
      </p:sp>
      <p:sp>
        <p:nvSpPr>
          <p:cNvPr id="1408" name="Google Shape;1408;p28"/>
          <p:cNvSpPr txBox="1"/>
          <p:nvPr/>
        </p:nvSpPr>
        <p:spPr>
          <a:xfrm>
            <a:off x="6218065" y="1746138"/>
            <a:ext cx="2356500" cy="423300"/>
          </a:xfrm>
          <a:prstGeom prst="rect">
            <a:avLst/>
          </a:prstGeom>
          <a:noFill/>
          <a:ln w="9525" cap="flat" cmpd="sng">
            <a:solidFill>
              <a:srgbClr val="000000"/>
            </a:solidFill>
            <a:prstDash val="solid"/>
            <a:round/>
            <a:headEnd type="none" w="sm" len="sm"/>
            <a:tailEnd type="none" w="sm" len="sm"/>
          </a:ln>
        </p:spPr>
        <p:txBody>
          <a:bodyPr spcFirstLastPara="1" wrap="square" lIns="0" tIns="38075" rIns="0" bIns="0" anchor="t" anchorCtr="0">
            <a:spAutoFit/>
          </a:bodyPr>
          <a:lstStyle/>
          <a:p>
            <a:pPr marL="571500" marR="0" lvl="0" indent="0" algn="l" rtl="0">
              <a:lnSpc>
                <a:spcPct val="100000"/>
              </a:lnSpc>
              <a:spcBef>
                <a:spcPts val="0"/>
              </a:spcBef>
              <a:spcAft>
                <a:spcPts val="0"/>
              </a:spcAft>
              <a:buNone/>
            </a:pPr>
            <a:r>
              <a:rPr lang="en-US" sz="2500" baseline="30000">
                <a:latin typeface="Arial"/>
                <a:ea typeface="Arial"/>
                <a:cs typeface="Arial"/>
                <a:sym typeface="Arial"/>
              </a:rPr>
              <a:t>Test set </a:t>
            </a:r>
            <a:r>
              <a:rPr lang="en-US" sz="2500" i="1" baseline="30000">
                <a:latin typeface="Verdana"/>
                <a:ea typeface="Verdana"/>
                <a:cs typeface="Verdana"/>
                <a:sym typeface="Verdana"/>
              </a:rPr>
              <a:t>D</a:t>
            </a:r>
            <a:r>
              <a:rPr lang="en-US" sz="1100" i="1">
                <a:latin typeface="Arial"/>
                <a:ea typeface="Arial"/>
                <a:cs typeface="Arial"/>
                <a:sym typeface="Arial"/>
              </a:rPr>
              <a:t>t</a:t>
            </a:r>
            <a:endParaRPr sz="1100">
              <a:latin typeface="Arial"/>
              <a:ea typeface="Arial"/>
              <a:cs typeface="Arial"/>
              <a:sym typeface="Arial"/>
            </a:endParaRPr>
          </a:p>
        </p:txBody>
      </p:sp>
      <p:sp>
        <p:nvSpPr>
          <p:cNvPr id="1409" name="Google Shape;1409;p28"/>
          <p:cNvSpPr/>
          <p:nvPr/>
        </p:nvSpPr>
        <p:spPr>
          <a:xfrm>
            <a:off x="719076" y="2513640"/>
            <a:ext cx="7851681" cy="47149"/>
          </a:xfrm>
          <a:custGeom>
            <a:avLst/>
            <a:gdLst/>
            <a:ahLst/>
            <a:cxnLst/>
            <a:rect l="l" t="t" r="r" b="b"/>
            <a:pathLst>
              <a:path w="3960495" h="31750" extrusionOk="0">
                <a:moveTo>
                  <a:pt x="0" y="0"/>
                </a:moveTo>
                <a:lnTo>
                  <a:pt x="4719" y="6474"/>
                </a:lnTo>
                <a:lnTo>
                  <a:pt x="11664" y="11466"/>
                </a:lnTo>
                <a:lnTo>
                  <a:pt x="20684" y="14679"/>
                </a:lnTo>
                <a:lnTo>
                  <a:pt x="31631" y="15815"/>
                </a:lnTo>
                <a:lnTo>
                  <a:pt x="1948395" y="15815"/>
                </a:lnTo>
                <a:lnTo>
                  <a:pt x="1959341" y="16952"/>
                </a:lnTo>
                <a:lnTo>
                  <a:pt x="1968360" y="20165"/>
                </a:lnTo>
                <a:lnTo>
                  <a:pt x="1975302" y="25157"/>
                </a:lnTo>
                <a:lnTo>
                  <a:pt x="1980018" y="31631"/>
                </a:lnTo>
                <a:lnTo>
                  <a:pt x="1984742" y="25157"/>
                </a:lnTo>
                <a:lnTo>
                  <a:pt x="1991688" y="20165"/>
                </a:lnTo>
                <a:lnTo>
                  <a:pt x="2000708" y="16952"/>
                </a:lnTo>
                <a:lnTo>
                  <a:pt x="2011654" y="15815"/>
                </a:lnTo>
                <a:lnTo>
                  <a:pt x="3928414" y="15815"/>
                </a:lnTo>
                <a:lnTo>
                  <a:pt x="3939365" y="14679"/>
                </a:lnTo>
                <a:lnTo>
                  <a:pt x="3948385" y="11466"/>
                </a:lnTo>
                <a:lnTo>
                  <a:pt x="3955328" y="6474"/>
                </a:lnTo>
                <a:lnTo>
                  <a:pt x="3960050"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410" name="Google Shape;1410;p28"/>
          <p:cNvSpPr txBox="1"/>
          <p:nvPr/>
        </p:nvSpPr>
        <p:spPr>
          <a:xfrm>
            <a:off x="873667" y="2564022"/>
            <a:ext cx="6433500" cy="2341200"/>
          </a:xfrm>
          <a:prstGeom prst="rect">
            <a:avLst/>
          </a:prstGeom>
          <a:noFill/>
          <a:ln>
            <a:noFill/>
          </a:ln>
        </p:spPr>
        <p:txBody>
          <a:bodyPr spcFirstLastPara="1" wrap="square" lIns="0" tIns="21900" rIns="0" bIns="0" anchor="t" anchorCtr="0">
            <a:spAutoFit/>
          </a:bodyPr>
          <a:lstStyle/>
          <a:p>
            <a:pPr marL="1016000" marR="0" lvl="0" indent="0" algn="ctr" rtl="0">
              <a:lnSpc>
                <a:spcPct val="100000"/>
              </a:lnSpc>
              <a:spcBef>
                <a:spcPts val="0"/>
              </a:spcBef>
              <a:spcAft>
                <a:spcPts val="0"/>
              </a:spcAft>
              <a:buNone/>
            </a:pPr>
            <a:r>
              <a:rPr lang="en-US" sz="1600" i="1">
                <a:latin typeface="Verdana"/>
                <a:ea typeface="Verdana"/>
                <a:cs typeface="Verdana"/>
                <a:sym typeface="Verdana"/>
              </a:rPr>
              <a:t>D</a:t>
            </a:r>
            <a:endParaRPr sz="1600">
              <a:latin typeface="Verdana"/>
              <a:ea typeface="Verdana"/>
              <a:cs typeface="Verdana"/>
              <a:sym typeface="Verdana"/>
            </a:endParaRPr>
          </a:p>
          <a:p>
            <a:pPr marL="0" marR="0" lvl="0" indent="0" algn="l" rtl="0">
              <a:lnSpc>
                <a:spcPct val="100000"/>
              </a:lnSpc>
              <a:spcBef>
                <a:spcPts val="0"/>
              </a:spcBef>
              <a:spcAft>
                <a:spcPts val="0"/>
              </a:spcAft>
              <a:buNone/>
            </a:pPr>
            <a:endParaRPr sz="2500">
              <a:latin typeface="Verdana"/>
              <a:ea typeface="Verdana"/>
              <a:cs typeface="Verdana"/>
              <a:sym typeface="Verdana"/>
            </a:endParaRPr>
          </a:p>
          <a:p>
            <a:pPr marL="317500" marR="0" lvl="0" indent="-228600" algn="l" rtl="0">
              <a:lnSpc>
                <a:spcPct val="100000"/>
              </a:lnSpc>
              <a:spcBef>
                <a:spcPts val="0"/>
              </a:spcBef>
              <a:spcAft>
                <a:spcPts val="0"/>
              </a:spcAft>
              <a:buClr>
                <a:srgbClr val="006DBD"/>
              </a:buClr>
              <a:buSzPts val="1600"/>
              <a:buFont typeface="Verdana"/>
              <a:buChar char="•"/>
            </a:pPr>
            <a:r>
              <a:rPr lang="en-US" sz="1800">
                <a:latin typeface="Arial"/>
                <a:ea typeface="Arial"/>
                <a:cs typeface="Arial"/>
                <a:sym typeface="Arial"/>
              </a:rPr>
              <a:t>build tree from training set </a:t>
            </a:r>
            <a:r>
              <a:rPr lang="en-US" sz="1800" i="1">
                <a:solidFill>
                  <a:srgbClr val="006DBD"/>
                </a:solidFill>
                <a:latin typeface="Verdana"/>
                <a:ea typeface="Verdana"/>
                <a:cs typeface="Verdana"/>
                <a:sym typeface="Verdana"/>
              </a:rPr>
              <a:t>D</a:t>
            </a:r>
            <a:r>
              <a:rPr lang="en-US" sz="1900" i="1" baseline="-25000">
                <a:solidFill>
                  <a:srgbClr val="006DBD"/>
                </a:solidFill>
                <a:latin typeface="Times New Roman"/>
                <a:ea typeface="Times New Roman"/>
                <a:cs typeface="Times New Roman"/>
                <a:sym typeface="Times New Roman"/>
              </a:rPr>
              <a:t>T </a:t>
            </a:r>
            <a:r>
              <a:rPr lang="en-US" sz="1800">
                <a:latin typeface="Arial"/>
                <a:ea typeface="Arial"/>
                <a:cs typeface="Arial"/>
                <a:sym typeface="Arial"/>
              </a:rPr>
              <a:t>,</a:t>
            </a:r>
            <a:endParaRPr sz="1800">
              <a:latin typeface="Arial"/>
              <a:ea typeface="Arial"/>
              <a:cs typeface="Arial"/>
              <a:sym typeface="Arial"/>
            </a:endParaRPr>
          </a:p>
          <a:p>
            <a:pPr marL="317500" marR="0" lvl="0" indent="-228600" algn="l" rtl="0">
              <a:lnSpc>
                <a:spcPct val="100000"/>
              </a:lnSpc>
              <a:spcBef>
                <a:spcPts val="500"/>
              </a:spcBef>
              <a:spcAft>
                <a:spcPts val="0"/>
              </a:spcAft>
              <a:buClr>
                <a:srgbClr val="006DBD"/>
              </a:buClr>
              <a:buSzPts val="1600"/>
              <a:buFont typeface="Verdana"/>
              <a:buChar char="•"/>
            </a:pPr>
            <a:r>
              <a:rPr lang="en-US" sz="1800">
                <a:latin typeface="Arial"/>
                <a:ea typeface="Arial"/>
                <a:cs typeface="Arial"/>
                <a:sym typeface="Arial"/>
              </a:rPr>
              <a:t>predict </a:t>
            </a:r>
            <a:r>
              <a:rPr lang="en-US" sz="1800" i="1">
                <a:latin typeface="Arial"/>
                <a:ea typeface="Arial"/>
                <a:cs typeface="Arial"/>
                <a:sym typeface="Arial"/>
              </a:rPr>
              <a:t>validation set </a:t>
            </a:r>
            <a:r>
              <a:rPr lang="en-US" sz="1800">
                <a:latin typeface="Arial"/>
                <a:ea typeface="Arial"/>
                <a:cs typeface="Arial"/>
                <a:sym typeface="Arial"/>
              </a:rPr>
              <a:t>labels </a:t>
            </a:r>
            <a:r>
              <a:rPr lang="en-US" sz="1800" i="1">
                <a:solidFill>
                  <a:srgbClr val="006DBD"/>
                </a:solidFill>
                <a:latin typeface="Times New Roman"/>
                <a:ea typeface="Times New Roman"/>
                <a:cs typeface="Times New Roman"/>
                <a:sym typeface="Times New Roman"/>
              </a:rPr>
              <a:t>y</a:t>
            </a:r>
            <a:r>
              <a:rPr lang="en-US" sz="1800">
                <a:solidFill>
                  <a:srgbClr val="006DBD"/>
                </a:solidFill>
                <a:latin typeface="Arial"/>
                <a:ea typeface="Arial"/>
                <a:cs typeface="Arial"/>
                <a:sym typeface="Arial"/>
              </a:rPr>
              <a:t>ˆ</a:t>
            </a:r>
            <a:r>
              <a:rPr lang="en-US" sz="1900" i="1" baseline="-25000">
                <a:solidFill>
                  <a:srgbClr val="006DBD"/>
                </a:solidFill>
                <a:latin typeface="Times New Roman"/>
                <a:ea typeface="Times New Roman"/>
                <a:cs typeface="Times New Roman"/>
                <a:sym typeface="Times New Roman"/>
              </a:rPr>
              <a:t>i </a:t>
            </a:r>
            <a:r>
              <a:rPr lang="en-US" sz="1800">
                <a:latin typeface="Arial"/>
                <a:ea typeface="Arial"/>
                <a:cs typeface="Arial"/>
                <a:sym typeface="Arial"/>
              </a:rPr>
              <a:t>using the tree,</a:t>
            </a:r>
            <a:endParaRPr sz="1800">
              <a:latin typeface="Arial"/>
              <a:ea typeface="Arial"/>
              <a:cs typeface="Arial"/>
              <a:sym typeface="Arial"/>
            </a:endParaRPr>
          </a:p>
          <a:p>
            <a:pPr marL="317500" marR="0" lvl="0" indent="-228600" algn="l" rtl="0">
              <a:lnSpc>
                <a:spcPct val="100000"/>
              </a:lnSpc>
              <a:spcBef>
                <a:spcPts val="500"/>
              </a:spcBef>
              <a:spcAft>
                <a:spcPts val="0"/>
              </a:spcAft>
              <a:buClr>
                <a:srgbClr val="006DBD"/>
              </a:buClr>
              <a:buSzPts val="1600"/>
              <a:buFont typeface="Verdana"/>
              <a:buChar char="•"/>
            </a:pPr>
            <a:r>
              <a:rPr lang="en-US" sz="1800">
                <a:latin typeface="Arial"/>
                <a:ea typeface="Arial"/>
                <a:cs typeface="Arial"/>
                <a:sym typeface="Arial"/>
              </a:rPr>
              <a:t>evaluate by comparing predictions </a:t>
            </a:r>
            <a:r>
              <a:rPr lang="en-US" sz="1800" i="1">
                <a:solidFill>
                  <a:srgbClr val="006DBD"/>
                </a:solidFill>
                <a:latin typeface="Times New Roman"/>
                <a:ea typeface="Times New Roman"/>
                <a:cs typeface="Times New Roman"/>
                <a:sym typeface="Times New Roman"/>
              </a:rPr>
              <a:t>y</a:t>
            </a:r>
            <a:r>
              <a:rPr lang="en-US" sz="1800">
                <a:solidFill>
                  <a:srgbClr val="006DBD"/>
                </a:solidFill>
                <a:latin typeface="Arial"/>
                <a:ea typeface="Arial"/>
                <a:cs typeface="Arial"/>
                <a:sym typeface="Arial"/>
              </a:rPr>
              <a:t>ˆ</a:t>
            </a:r>
            <a:r>
              <a:rPr lang="en-US" sz="1900" i="1" baseline="-25000">
                <a:solidFill>
                  <a:srgbClr val="006DBD"/>
                </a:solidFill>
                <a:latin typeface="Times New Roman"/>
                <a:ea typeface="Times New Roman"/>
                <a:cs typeface="Times New Roman"/>
                <a:sym typeface="Times New Roman"/>
              </a:rPr>
              <a:t>i </a:t>
            </a:r>
            <a:r>
              <a:rPr lang="en-US" sz="1800">
                <a:latin typeface="Arial"/>
                <a:ea typeface="Arial"/>
                <a:cs typeface="Arial"/>
                <a:sym typeface="Arial"/>
              </a:rPr>
              <a:t>to true labels </a:t>
            </a:r>
            <a:r>
              <a:rPr lang="en-US" sz="1800" i="1">
                <a:solidFill>
                  <a:srgbClr val="006DBD"/>
                </a:solidFill>
                <a:latin typeface="Times New Roman"/>
                <a:ea typeface="Times New Roman"/>
                <a:cs typeface="Times New Roman"/>
                <a:sym typeface="Times New Roman"/>
              </a:rPr>
              <a:t>y</a:t>
            </a:r>
            <a:r>
              <a:rPr lang="en-US" sz="1900" i="1" baseline="-25000">
                <a:solidFill>
                  <a:srgbClr val="006DBD"/>
                </a:solidFill>
                <a:latin typeface="Times New Roman"/>
                <a:ea typeface="Times New Roman"/>
                <a:cs typeface="Times New Roman"/>
                <a:sym typeface="Times New Roman"/>
              </a:rPr>
              <a:t>i</a:t>
            </a:r>
            <a:r>
              <a:rPr lang="en-US" sz="1800">
                <a:latin typeface="Arial"/>
                <a:ea typeface="Arial"/>
                <a:cs typeface="Arial"/>
                <a:sym typeface="Arial"/>
              </a:rPr>
              <a:t>.</a:t>
            </a:r>
            <a:endParaRPr sz="1800">
              <a:latin typeface="Arial"/>
              <a:ea typeface="Arial"/>
              <a:cs typeface="Arial"/>
              <a:sym typeface="Arial"/>
            </a:endParaRPr>
          </a:p>
          <a:p>
            <a:pPr marL="317500" marR="0" lvl="0" indent="-228600" algn="l" rtl="0">
              <a:lnSpc>
                <a:spcPct val="100000"/>
              </a:lnSpc>
              <a:spcBef>
                <a:spcPts val="500"/>
              </a:spcBef>
              <a:spcAft>
                <a:spcPts val="0"/>
              </a:spcAft>
              <a:buClr>
                <a:srgbClr val="006DBD"/>
              </a:buClr>
              <a:buSzPts val="1600"/>
              <a:buFont typeface="Verdana"/>
              <a:buChar char="•"/>
            </a:pPr>
            <a:r>
              <a:rPr lang="en-US" sz="1800">
                <a:latin typeface="Arial"/>
                <a:ea typeface="Arial"/>
                <a:cs typeface="Arial"/>
                <a:sym typeface="Arial"/>
              </a:rPr>
              <a:t>pick the tree that performs the best on the validation set</a:t>
            </a:r>
            <a:endParaRPr sz="1800">
              <a:latin typeface="Arial"/>
              <a:ea typeface="Arial"/>
              <a:cs typeface="Arial"/>
              <a:sym typeface="Arial"/>
            </a:endParaRPr>
          </a:p>
          <a:p>
            <a:pPr marL="317500" marR="0" lvl="0" indent="-228600" algn="l" rtl="0">
              <a:lnSpc>
                <a:spcPct val="100000"/>
              </a:lnSpc>
              <a:spcBef>
                <a:spcPts val="500"/>
              </a:spcBef>
              <a:spcAft>
                <a:spcPts val="0"/>
              </a:spcAft>
              <a:buClr>
                <a:srgbClr val="006DBD"/>
              </a:buClr>
              <a:buSzPts val="1600"/>
              <a:buFont typeface="Verdana"/>
              <a:buChar char="•"/>
            </a:pPr>
            <a:r>
              <a:rPr lang="en-US" sz="1800">
                <a:latin typeface="Arial"/>
                <a:ea typeface="Arial"/>
                <a:cs typeface="Arial"/>
                <a:sym typeface="Arial"/>
              </a:rPr>
              <a:t>report final performance on the test set</a:t>
            </a:r>
            <a:endParaRPr sz="1800">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Shape 1414"/>
        <p:cNvGrpSpPr/>
        <p:nvPr/>
      </p:nvGrpSpPr>
      <p:grpSpPr>
        <a:xfrm>
          <a:off x="0" y="0"/>
          <a:ext cx="0" cy="0"/>
          <a:chOff x="0" y="0"/>
          <a:chExt cx="0" cy="0"/>
        </a:xfrm>
      </p:grpSpPr>
      <p:sp>
        <p:nvSpPr>
          <p:cNvPr id="1415" name="Google Shape;1415;p29"/>
          <p:cNvSpPr txBox="1">
            <a:spLocks noGrp="1"/>
          </p:cNvSpPr>
          <p:nvPr>
            <p:ph type="title"/>
          </p:nvPr>
        </p:nvSpPr>
        <p:spPr>
          <a:xfrm>
            <a:off x="189025" y="89106"/>
            <a:ext cx="1578000" cy="416100"/>
          </a:xfrm>
          <a:prstGeom prst="rect">
            <a:avLst/>
          </a:prstGeom>
          <a:noFill/>
          <a:ln>
            <a:noFill/>
          </a:ln>
        </p:spPr>
        <p:txBody>
          <a:bodyPr spcFirstLastPara="1" wrap="square" lIns="0" tIns="31125" rIns="0" bIns="0" anchor="t" anchorCtr="0">
            <a:spAutoFit/>
          </a:bodyPr>
          <a:lstStyle/>
          <a:p>
            <a:pPr marL="25400" lvl="0" indent="0" algn="l" rtl="0">
              <a:lnSpc>
                <a:spcPct val="100000"/>
              </a:lnSpc>
              <a:spcBef>
                <a:spcPts val="0"/>
              </a:spcBef>
              <a:spcAft>
                <a:spcPts val="0"/>
              </a:spcAft>
              <a:buNone/>
            </a:pPr>
            <a:r>
              <a:rPr lang="en-US"/>
              <a:t>Naive idea</a:t>
            </a:r>
            <a:endParaRPr/>
          </a:p>
        </p:txBody>
      </p:sp>
      <p:pic>
        <p:nvPicPr>
          <p:cNvPr id="1416" name="Google Shape;1416;p29"/>
          <p:cNvPicPr preferRelativeResize="0"/>
          <p:nvPr/>
        </p:nvPicPr>
        <p:blipFill>
          <a:blip r:embed="rId3">
            <a:alphaModFix/>
          </a:blip>
          <a:stretch>
            <a:fillRect/>
          </a:stretch>
        </p:blipFill>
        <p:spPr>
          <a:xfrm>
            <a:off x="1035912" y="558175"/>
            <a:ext cx="7072172" cy="458533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Shape 1420"/>
        <p:cNvGrpSpPr/>
        <p:nvPr/>
      </p:nvGrpSpPr>
      <p:grpSpPr>
        <a:xfrm>
          <a:off x="0" y="0"/>
          <a:ext cx="0" cy="0"/>
          <a:chOff x="0" y="0"/>
          <a:chExt cx="0" cy="0"/>
        </a:xfrm>
      </p:grpSpPr>
      <p:sp>
        <p:nvSpPr>
          <p:cNvPr id="1421" name="Google Shape;1421;p30"/>
          <p:cNvSpPr txBox="1">
            <a:spLocks noGrp="1"/>
          </p:cNvSpPr>
          <p:nvPr>
            <p:ph type="title"/>
          </p:nvPr>
        </p:nvSpPr>
        <p:spPr>
          <a:xfrm>
            <a:off x="189025" y="89106"/>
            <a:ext cx="7023300" cy="416100"/>
          </a:xfrm>
          <a:prstGeom prst="rect">
            <a:avLst/>
          </a:prstGeom>
          <a:noFill/>
          <a:ln>
            <a:noFill/>
          </a:ln>
        </p:spPr>
        <p:txBody>
          <a:bodyPr spcFirstLastPara="1" wrap="square" lIns="0" tIns="31125" rIns="0" bIns="0" anchor="t" anchorCtr="0">
            <a:spAutoFit/>
          </a:bodyPr>
          <a:lstStyle/>
          <a:p>
            <a:pPr marL="25400" lvl="0" indent="0" algn="l" rtl="0">
              <a:lnSpc>
                <a:spcPct val="100000"/>
              </a:lnSpc>
              <a:spcBef>
                <a:spcPts val="0"/>
              </a:spcBef>
              <a:spcAft>
                <a:spcPts val="0"/>
              </a:spcAft>
              <a:buNone/>
            </a:pPr>
            <a:r>
              <a:rPr lang="en-US"/>
              <a:t>Building the optimal decision tree is intractable</a:t>
            </a:r>
            <a:endParaRPr/>
          </a:p>
        </p:txBody>
      </p:sp>
      <p:sp>
        <p:nvSpPr>
          <p:cNvPr id="1422" name="Google Shape;1422;p30"/>
          <p:cNvSpPr txBox="1"/>
          <p:nvPr/>
        </p:nvSpPr>
        <p:spPr>
          <a:xfrm>
            <a:off x="588087" y="1307117"/>
            <a:ext cx="7805100" cy="1818000"/>
          </a:xfrm>
          <a:prstGeom prst="rect">
            <a:avLst/>
          </a:prstGeom>
          <a:noFill/>
          <a:ln>
            <a:noFill/>
          </a:ln>
        </p:spPr>
        <p:txBody>
          <a:bodyPr spcFirstLastPara="1" wrap="square" lIns="0" tIns="21900" rIns="0" bIns="0" anchor="t" anchorCtr="0">
            <a:spAutoFit/>
          </a:bodyPr>
          <a:lstStyle/>
          <a:p>
            <a:pPr marL="114300" marR="266700" lvl="0" indent="0" algn="l" rtl="0">
              <a:lnSpc>
                <a:spcPct val="100000"/>
              </a:lnSpc>
              <a:spcBef>
                <a:spcPts val="0"/>
              </a:spcBef>
              <a:spcAft>
                <a:spcPts val="0"/>
              </a:spcAft>
              <a:buNone/>
            </a:pPr>
            <a:r>
              <a:rPr lang="en-US" sz="1800">
                <a:latin typeface="Arial"/>
                <a:ea typeface="Arial"/>
                <a:cs typeface="Arial"/>
                <a:sym typeface="Arial"/>
              </a:rPr>
              <a:t>Iterating over all possible trees is possible only for very small examples  because the number of trees quickly explodes.</a:t>
            </a:r>
            <a:endParaRPr sz="1800">
              <a:latin typeface="Arial"/>
              <a:ea typeface="Arial"/>
              <a:cs typeface="Arial"/>
              <a:sym typeface="Arial"/>
            </a:endParaRPr>
          </a:p>
          <a:p>
            <a:pPr marL="0" marR="0" lvl="0" indent="0" algn="l" rtl="0">
              <a:lnSpc>
                <a:spcPct val="100000"/>
              </a:lnSpc>
              <a:spcBef>
                <a:spcPts val="100"/>
              </a:spcBef>
              <a:spcAft>
                <a:spcPts val="0"/>
              </a:spcAft>
              <a:buNone/>
            </a:pPr>
            <a:endParaRPr sz="1200">
              <a:latin typeface="Arial"/>
              <a:ea typeface="Arial"/>
              <a:cs typeface="Arial"/>
              <a:sym typeface="Arial"/>
            </a:endParaRPr>
          </a:p>
          <a:p>
            <a:pPr marL="114300" marR="0" lvl="0" indent="0" algn="l" rtl="0">
              <a:lnSpc>
                <a:spcPct val="100000"/>
              </a:lnSpc>
              <a:spcBef>
                <a:spcPts val="0"/>
              </a:spcBef>
              <a:spcAft>
                <a:spcPts val="0"/>
              </a:spcAft>
              <a:buNone/>
            </a:pPr>
            <a:r>
              <a:rPr lang="en-US" sz="1800">
                <a:latin typeface="Arial"/>
                <a:ea typeface="Arial"/>
                <a:cs typeface="Arial"/>
                <a:sym typeface="Arial"/>
              </a:rPr>
              <a:t>Finding the optimal tree is </a:t>
            </a:r>
            <a:r>
              <a:rPr lang="en-US" sz="1800" i="1">
                <a:latin typeface="Arial"/>
                <a:ea typeface="Arial"/>
                <a:cs typeface="Arial"/>
                <a:sym typeface="Arial"/>
              </a:rPr>
              <a:t>NP-complete </a:t>
            </a:r>
            <a:r>
              <a:rPr lang="en-US" sz="1900" baseline="30000">
                <a:latin typeface="Arial"/>
                <a:ea typeface="Arial"/>
                <a:cs typeface="Arial"/>
                <a:sym typeface="Arial"/>
              </a:rPr>
              <a:t>2</a:t>
            </a:r>
            <a:r>
              <a:rPr lang="en-US" sz="1800">
                <a:latin typeface="Arial"/>
                <a:ea typeface="Arial"/>
                <a:cs typeface="Arial"/>
                <a:sym typeface="Arial"/>
              </a:rPr>
              <a:t>.</a:t>
            </a:r>
            <a:endParaRPr sz="1800">
              <a:latin typeface="Arial"/>
              <a:ea typeface="Arial"/>
              <a:cs typeface="Arial"/>
              <a:sym typeface="Arial"/>
            </a:endParaRPr>
          </a:p>
          <a:p>
            <a:pPr marL="0" marR="0" lvl="0" indent="0" algn="l" rtl="0">
              <a:lnSpc>
                <a:spcPct val="100000"/>
              </a:lnSpc>
              <a:spcBef>
                <a:spcPts val="100"/>
              </a:spcBef>
              <a:spcAft>
                <a:spcPts val="0"/>
              </a:spcAft>
              <a:buNone/>
            </a:pPr>
            <a:endParaRPr sz="1200">
              <a:latin typeface="Arial"/>
              <a:ea typeface="Arial"/>
              <a:cs typeface="Arial"/>
              <a:sym typeface="Arial"/>
            </a:endParaRPr>
          </a:p>
          <a:p>
            <a:pPr marL="114300" marR="38100" lvl="0" indent="0" algn="l" rtl="0">
              <a:lnSpc>
                <a:spcPct val="100000"/>
              </a:lnSpc>
              <a:spcBef>
                <a:spcPts val="0"/>
              </a:spcBef>
              <a:spcAft>
                <a:spcPts val="0"/>
              </a:spcAft>
              <a:buNone/>
            </a:pPr>
            <a:r>
              <a:rPr lang="en-US" sz="1800">
                <a:latin typeface="Arial"/>
                <a:ea typeface="Arial"/>
                <a:cs typeface="Arial"/>
                <a:sym typeface="Arial"/>
              </a:rPr>
              <a:t>Instead: Grow the tree top-down and choose the best split node-by-node  using a </a:t>
            </a:r>
            <a:r>
              <a:rPr lang="en-US" sz="1800">
                <a:solidFill>
                  <a:srgbClr val="006DBD"/>
                </a:solidFill>
                <a:latin typeface="Arial"/>
                <a:ea typeface="Arial"/>
                <a:cs typeface="Arial"/>
                <a:sym typeface="Arial"/>
              </a:rPr>
              <a:t>greedy heuristic </a:t>
            </a:r>
            <a:r>
              <a:rPr lang="en-US" sz="1800">
                <a:latin typeface="Arial"/>
                <a:ea typeface="Arial"/>
                <a:cs typeface="Arial"/>
                <a:sym typeface="Arial"/>
              </a:rPr>
              <a:t>on the </a:t>
            </a:r>
            <a:r>
              <a:rPr lang="en-US" sz="1800" i="1">
                <a:latin typeface="Arial"/>
                <a:ea typeface="Arial"/>
                <a:cs typeface="Arial"/>
                <a:sym typeface="Arial"/>
              </a:rPr>
              <a:t>training data</a:t>
            </a:r>
            <a:r>
              <a:rPr lang="en-US" sz="1800">
                <a:latin typeface="Arial"/>
                <a:ea typeface="Arial"/>
                <a:cs typeface="Arial"/>
                <a:sym typeface="Arial"/>
              </a:rPr>
              <a:t>.</a:t>
            </a:r>
            <a:endParaRPr sz="1800">
              <a:latin typeface="Arial"/>
              <a:ea typeface="Arial"/>
              <a:cs typeface="Arial"/>
              <a:sym typeface="Arial"/>
            </a:endParaRPr>
          </a:p>
        </p:txBody>
      </p:sp>
      <p:sp>
        <p:nvSpPr>
          <p:cNvPr id="1423" name="Google Shape;1423;p30"/>
          <p:cNvSpPr/>
          <p:nvPr/>
        </p:nvSpPr>
        <p:spPr>
          <a:xfrm>
            <a:off x="714038" y="4045791"/>
            <a:ext cx="3625596" cy="0"/>
          </a:xfrm>
          <a:custGeom>
            <a:avLst/>
            <a:gdLst/>
            <a:ahLst/>
            <a:cxnLst/>
            <a:rect l="l" t="t" r="r" b="b"/>
            <a:pathLst>
              <a:path w="1828800" h="120000" extrusionOk="0">
                <a:moveTo>
                  <a:pt x="0" y="0"/>
                </a:moveTo>
                <a:lnTo>
                  <a:pt x="1828800"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424" name="Google Shape;1424;p30"/>
          <p:cNvSpPr txBox="1"/>
          <p:nvPr/>
        </p:nvSpPr>
        <p:spPr>
          <a:xfrm>
            <a:off x="638467" y="4056247"/>
            <a:ext cx="7607400" cy="1009800"/>
          </a:xfrm>
          <a:prstGeom prst="rect">
            <a:avLst/>
          </a:prstGeom>
          <a:noFill/>
          <a:ln>
            <a:noFill/>
          </a:ln>
        </p:spPr>
        <p:txBody>
          <a:bodyPr spcFirstLastPara="1" wrap="square" lIns="0" tIns="31125" rIns="0" bIns="0" anchor="t" anchorCtr="0">
            <a:spAutoFit/>
          </a:bodyPr>
          <a:lstStyle/>
          <a:p>
            <a:pPr marL="63500" marR="50800" lvl="0" indent="266700" algn="l" rtl="0">
              <a:lnSpc>
                <a:spcPct val="105555"/>
              </a:lnSpc>
              <a:spcBef>
                <a:spcPts val="0"/>
              </a:spcBef>
              <a:spcAft>
                <a:spcPts val="0"/>
              </a:spcAft>
              <a:buNone/>
            </a:pPr>
            <a:r>
              <a:rPr lang="en-US" sz="1600" baseline="30000">
                <a:latin typeface="Arial"/>
                <a:ea typeface="Arial"/>
                <a:cs typeface="Arial"/>
                <a:sym typeface="Arial"/>
              </a:rPr>
              <a:t>2</a:t>
            </a:r>
            <a:r>
              <a:rPr lang="en-US" sz="1500">
                <a:latin typeface="Arial"/>
                <a:ea typeface="Arial"/>
                <a:cs typeface="Arial"/>
                <a:sym typeface="Arial"/>
              </a:rPr>
              <a:t>Optimal in the sense of minimizing the expected number of tests required to  classify an unknown sample. Even the problem of identifying the root node in an  optimal strategy is NP-hard. And several other aspects of optimal tree construction  are known to be intractable.</a:t>
            </a:r>
            <a:endParaRPr sz="1500">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Shape 1428"/>
        <p:cNvGrpSpPr/>
        <p:nvPr/>
      </p:nvGrpSpPr>
      <p:grpSpPr>
        <a:xfrm>
          <a:off x="0" y="0"/>
          <a:ext cx="0" cy="0"/>
          <a:chOff x="0" y="0"/>
          <a:chExt cx="0" cy="0"/>
        </a:xfrm>
      </p:grpSpPr>
      <p:sp>
        <p:nvSpPr>
          <p:cNvPr id="1429" name="Google Shape;1429;p31"/>
          <p:cNvSpPr txBox="1">
            <a:spLocks noGrp="1"/>
          </p:cNvSpPr>
          <p:nvPr>
            <p:ph type="title"/>
          </p:nvPr>
        </p:nvSpPr>
        <p:spPr>
          <a:xfrm>
            <a:off x="189025" y="89106"/>
            <a:ext cx="5929500" cy="416100"/>
          </a:xfrm>
          <a:prstGeom prst="rect">
            <a:avLst/>
          </a:prstGeom>
          <a:noFill/>
          <a:ln>
            <a:noFill/>
          </a:ln>
        </p:spPr>
        <p:txBody>
          <a:bodyPr spcFirstLastPara="1" wrap="square" lIns="0" tIns="31125" rIns="0" bIns="0" anchor="t" anchorCtr="0">
            <a:spAutoFit/>
          </a:bodyPr>
          <a:lstStyle/>
          <a:p>
            <a:pPr marL="25400" lvl="0" indent="0" algn="l" rtl="0">
              <a:lnSpc>
                <a:spcPct val="100000"/>
              </a:lnSpc>
              <a:spcBef>
                <a:spcPts val="0"/>
              </a:spcBef>
              <a:spcAft>
                <a:spcPts val="0"/>
              </a:spcAft>
              <a:buNone/>
            </a:pPr>
            <a:r>
              <a:rPr lang="en-US"/>
              <a:t>Example heuristic: misclassification rate</a:t>
            </a:r>
            <a:endParaRPr/>
          </a:p>
        </p:txBody>
      </p:sp>
      <p:pic>
        <p:nvPicPr>
          <p:cNvPr id="1430" name="Google Shape;1430;p31"/>
          <p:cNvPicPr preferRelativeResize="0"/>
          <p:nvPr/>
        </p:nvPicPr>
        <p:blipFill>
          <a:blip r:embed="rId3">
            <a:alphaModFix/>
          </a:blip>
          <a:stretch>
            <a:fillRect/>
          </a:stretch>
        </p:blipFill>
        <p:spPr>
          <a:xfrm>
            <a:off x="1409813" y="657602"/>
            <a:ext cx="6324374" cy="1900475"/>
          </a:xfrm>
          <a:prstGeom prst="rect">
            <a:avLst/>
          </a:prstGeom>
          <a:noFill/>
          <a:ln>
            <a:noFill/>
          </a:ln>
        </p:spPr>
      </p:pic>
      <p:pic>
        <p:nvPicPr>
          <p:cNvPr id="1431" name="Google Shape;1431;p31"/>
          <p:cNvPicPr preferRelativeResize="0"/>
          <p:nvPr/>
        </p:nvPicPr>
        <p:blipFill>
          <a:blip r:embed="rId4">
            <a:alphaModFix/>
          </a:blip>
          <a:stretch>
            <a:fillRect/>
          </a:stretch>
        </p:blipFill>
        <p:spPr>
          <a:xfrm>
            <a:off x="1420588" y="2710477"/>
            <a:ext cx="6302814" cy="228062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Shape 1435"/>
        <p:cNvGrpSpPr/>
        <p:nvPr/>
      </p:nvGrpSpPr>
      <p:grpSpPr>
        <a:xfrm>
          <a:off x="0" y="0"/>
          <a:ext cx="0" cy="0"/>
          <a:chOff x="0" y="0"/>
          <a:chExt cx="0" cy="0"/>
        </a:xfrm>
      </p:grpSpPr>
      <p:sp>
        <p:nvSpPr>
          <p:cNvPr id="1436" name="Google Shape;1436;p32"/>
          <p:cNvSpPr txBox="1">
            <a:spLocks noGrp="1"/>
          </p:cNvSpPr>
          <p:nvPr>
            <p:ph type="title"/>
          </p:nvPr>
        </p:nvSpPr>
        <p:spPr>
          <a:xfrm>
            <a:off x="189025" y="89106"/>
            <a:ext cx="5334000" cy="416100"/>
          </a:xfrm>
          <a:prstGeom prst="rect">
            <a:avLst/>
          </a:prstGeom>
          <a:noFill/>
          <a:ln>
            <a:noFill/>
          </a:ln>
        </p:spPr>
        <p:txBody>
          <a:bodyPr spcFirstLastPara="1" wrap="square" lIns="0" tIns="31125" rIns="0" bIns="0" anchor="t" anchorCtr="0">
            <a:spAutoFit/>
          </a:bodyPr>
          <a:lstStyle/>
          <a:p>
            <a:pPr marL="25400" lvl="0" indent="0" algn="l" rtl="0">
              <a:lnSpc>
                <a:spcPct val="100000"/>
              </a:lnSpc>
              <a:spcBef>
                <a:spcPts val="0"/>
              </a:spcBef>
              <a:spcAft>
                <a:spcPts val="0"/>
              </a:spcAft>
              <a:buNone/>
            </a:pPr>
            <a:r>
              <a:rPr lang="en-US"/>
              <a:t>By repeatedly applying the heuristic</a:t>
            </a:r>
            <a:endParaRPr/>
          </a:p>
        </p:txBody>
      </p:sp>
      <p:grpSp>
        <p:nvGrpSpPr>
          <p:cNvPr id="1437" name="Google Shape;1437;p32"/>
          <p:cNvGrpSpPr/>
          <p:nvPr/>
        </p:nvGrpSpPr>
        <p:grpSpPr>
          <a:xfrm>
            <a:off x="1068867" y="1185537"/>
            <a:ext cx="4084217" cy="2685890"/>
            <a:chOff x="538879" y="797697"/>
            <a:chExt cx="2059096" cy="1807220"/>
          </a:xfrm>
        </p:grpSpPr>
        <p:sp>
          <p:nvSpPr>
            <p:cNvPr id="1438" name="Google Shape;1438;p32"/>
            <p:cNvSpPr/>
            <p:nvPr/>
          </p:nvSpPr>
          <p:spPr>
            <a:xfrm>
              <a:off x="2237866" y="802622"/>
              <a:ext cx="360045" cy="354965"/>
            </a:xfrm>
            <a:custGeom>
              <a:avLst/>
              <a:gdLst/>
              <a:ahLst/>
              <a:cxnLst/>
              <a:rect l="l" t="t" r="r" b="b"/>
              <a:pathLst>
                <a:path w="360044" h="354965" extrusionOk="0">
                  <a:moveTo>
                    <a:pt x="60029" y="0"/>
                  </a:moveTo>
                  <a:lnTo>
                    <a:pt x="0" y="354944"/>
                  </a:lnTo>
                  <a:lnTo>
                    <a:pt x="360004" y="354944"/>
                  </a:lnTo>
                  <a:lnTo>
                    <a:pt x="356920" y="307750"/>
                  </a:lnTo>
                  <a:lnTo>
                    <a:pt x="347911" y="262255"/>
                  </a:lnTo>
                  <a:lnTo>
                    <a:pt x="333339" y="218887"/>
                  </a:lnTo>
                  <a:lnTo>
                    <a:pt x="313568" y="178076"/>
                  </a:lnTo>
                  <a:lnTo>
                    <a:pt x="288958" y="140250"/>
                  </a:lnTo>
                  <a:lnTo>
                    <a:pt x="259874" y="105838"/>
                  </a:lnTo>
                  <a:lnTo>
                    <a:pt x="226679" y="75269"/>
                  </a:lnTo>
                  <a:lnTo>
                    <a:pt x="189733" y="48972"/>
                  </a:lnTo>
                  <a:lnTo>
                    <a:pt x="149402" y="27375"/>
                  </a:lnTo>
                  <a:lnTo>
                    <a:pt x="106046" y="10908"/>
                  </a:lnTo>
                  <a:lnTo>
                    <a:pt x="60029" y="0"/>
                  </a:lnTo>
                  <a:close/>
                </a:path>
              </a:pathLst>
            </a:custGeom>
            <a:solidFill>
              <a:srgbClr val="FFAAAA"/>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439" name="Google Shape;1439;p32"/>
            <p:cNvSpPr/>
            <p:nvPr/>
          </p:nvSpPr>
          <p:spPr>
            <a:xfrm>
              <a:off x="1903164" y="797697"/>
              <a:ext cx="394970" cy="360045"/>
            </a:xfrm>
            <a:custGeom>
              <a:avLst/>
              <a:gdLst/>
              <a:ahLst/>
              <a:cxnLst/>
              <a:rect l="l" t="t" r="r" b="b"/>
              <a:pathLst>
                <a:path w="394969" h="360044" extrusionOk="0">
                  <a:moveTo>
                    <a:pt x="344650" y="0"/>
                  </a:moveTo>
                  <a:lnTo>
                    <a:pt x="295340" y="2005"/>
                  </a:lnTo>
                  <a:lnTo>
                    <a:pt x="247396" y="10607"/>
                  </a:lnTo>
                  <a:lnTo>
                    <a:pt x="201414" y="25470"/>
                  </a:lnTo>
                  <a:lnTo>
                    <a:pt x="157987" y="46257"/>
                  </a:lnTo>
                  <a:lnTo>
                    <a:pt x="117711" y="72636"/>
                  </a:lnTo>
                  <a:lnTo>
                    <a:pt x="81179" y="104269"/>
                  </a:lnTo>
                  <a:lnTo>
                    <a:pt x="48987" y="140823"/>
                  </a:lnTo>
                  <a:lnTo>
                    <a:pt x="21729" y="181962"/>
                  </a:lnTo>
                  <a:lnTo>
                    <a:pt x="0" y="227351"/>
                  </a:lnTo>
                  <a:lnTo>
                    <a:pt x="334702" y="359869"/>
                  </a:lnTo>
                  <a:lnTo>
                    <a:pt x="394732" y="4924"/>
                  </a:lnTo>
                  <a:lnTo>
                    <a:pt x="344650" y="0"/>
                  </a:lnTo>
                  <a:close/>
                </a:path>
              </a:pathLst>
            </a:custGeom>
            <a:solidFill>
              <a:srgbClr val="99CC9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440" name="Google Shape;1440;p32"/>
            <p:cNvSpPr/>
            <p:nvPr/>
          </p:nvSpPr>
          <p:spPr>
            <a:xfrm>
              <a:off x="1877885" y="1025048"/>
              <a:ext cx="720090" cy="492759"/>
            </a:xfrm>
            <a:custGeom>
              <a:avLst/>
              <a:gdLst/>
              <a:ahLst/>
              <a:cxnLst/>
              <a:rect l="l" t="t" r="r" b="b"/>
              <a:pathLst>
                <a:path w="720089" h="492759" extrusionOk="0">
                  <a:moveTo>
                    <a:pt x="25279" y="0"/>
                  </a:moveTo>
                  <a:lnTo>
                    <a:pt x="10353" y="46627"/>
                  </a:lnTo>
                  <a:lnTo>
                    <a:pt x="2006" y="93711"/>
                  </a:lnTo>
                  <a:lnTo>
                    <a:pt x="0" y="140695"/>
                  </a:lnTo>
                  <a:lnTo>
                    <a:pt x="4091" y="187024"/>
                  </a:lnTo>
                  <a:lnTo>
                    <a:pt x="14040" y="232139"/>
                  </a:lnTo>
                  <a:lnTo>
                    <a:pt x="29606" y="275484"/>
                  </a:lnTo>
                  <a:lnTo>
                    <a:pt x="50547" y="316504"/>
                  </a:lnTo>
                  <a:lnTo>
                    <a:pt x="76624" y="354640"/>
                  </a:lnTo>
                  <a:lnTo>
                    <a:pt x="107595" y="389336"/>
                  </a:lnTo>
                  <a:lnTo>
                    <a:pt x="143219" y="420036"/>
                  </a:lnTo>
                  <a:lnTo>
                    <a:pt x="183255" y="446183"/>
                  </a:lnTo>
                  <a:lnTo>
                    <a:pt x="227463" y="467220"/>
                  </a:lnTo>
                  <a:lnTo>
                    <a:pt x="272958" y="481827"/>
                  </a:lnTo>
                  <a:lnTo>
                    <a:pt x="319374" y="490206"/>
                  </a:lnTo>
                  <a:lnTo>
                    <a:pt x="366110" y="492445"/>
                  </a:lnTo>
                  <a:lnTo>
                    <a:pt x="412565" y="488632"/>
                  </a:lnTo>
                  <a:lnTo>
                    <a:pt x="458141" y="478857"/>
                  </a:lnTo>
                  <a:lnTo>
                    <a:pt x="502236" y="463207"/>
                  </a:lnTo>
                  <a:lnTo>
                    <a:pt x="544250" y="441772"/>
                  </a:lnTo>
                  <a:lnTo>
                    <a:pt x="583582" y="414639"/>
                  </a:lnTo>
                  <a:lnTo>
                    <a:pt x="618259" y="383285"/>
                  </a:lnTo>
                  <a:lnTo>
                    <a:pt x="648292" y="348082"/>
                  </a:lnTo>
                  <a:lnTo>
                    <a:pt x="673430" y="309549"/>
                  </a:lnTo>
                  <a:lnTo>
                    <a:pt x="693420" y="268207"/>
                  </a:lnTo>
                  <a:lnTo>
                    <a:pt x="708010" y="224574"/>
                  </a:lnTo>
                  <a:lnTo>
                    <a:pt x="716950" y="179171"/>
                  </a:lnTo>
                  <a:lnTo>
                    <a:pt x="719985" y="132518"/>
                  </a:lnTo>
                  <a:lnTo>
                    <a:pt x="359981" y="132518"/>
                  </a:lnTo>
                  <a:lnTo>
                    <a:pt x="25279" y="0"/>
                  </a:lnTo>
                  <a:close/>
                </a:path>
              </a:pathLst>
            </a:custGeom>
            <a:solidFill>
              <a:srgbClr val="AAAA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441" name="Google Shape;1441;p32"/>
            <p:cNvSpPr/>
            <p:nvPr/>
          </p:nvSpPr>
          <p:spPr>
            <a:xfrm>
              <a:off x="1023134" y="1440496"/>
              <a:ext cx="464184" cy="257175"/>
            </a:xfrm>
            <a:custGeom>
              <a:avLst/>
              <a:gdLst/>
              <a:ahLst/>
              <a:cxnLst/>
              <a:rect l="l" t="t" r="r" b="b"/>
              <a:pathLst>
                <a:path w="464184" h="257175" extrusionOk="0">
                  <a:moveTo>
                    <a:pt x="206717" y="0"/>
                  </a:moveTo>
                  <a:lnTo>
                    <a:pt x="158562" y="4551"/>
                  </a:lnTo>
                  <a:lnTo>
                    <a:pt x="112687" y="17824"/>
                  </a:lnTo>
                  <a:lnTo>
                    <a:pt x="70218" y="39249"/>
                  </a:lnTo>
                  <a:lnTo>
                    <a:pt x="32280" y="68257"/>
                  </a:lnTo>
                  <a:lnTo>
                    <a:pt x="0" y="104277"/>
                  </a:lnTo>
                  <a:lnTo>
                    <a:pt x="206717" y="257077"/>
                  </a:lnTo>
                  <a:lnTo>
                    <a:pt x="463795" y="257077"/>
                  </a:lnTo>
                  <a:lnTo>
                    <a:pt x="459653" y="210866"/>
                  </a:lnTo>
                  <a:lnTo>
                    <a:pt x="447711" y="167373"/>
                  </a:lnTo>
                  <a:lnTo>
                    <a:pt x="428697" y="127324"/>
                  </a:lnTo>
                  <a:lnTo>
                    <a:pt x="403334" y="91444"/>
                  </a:lnTo>
                  <a:lnTo>
                    <a:pt x="372350" y="60460"/>
                  </a:lnTo>
                  <a:lnTo>
                    <a:pt x="336470" y="35098"/>
                  </a:lnTo>
                  <a:lnTo>
                    <a:pt x="296421" y="16083"/>
                  </a:lnTo>
                  <a:lnTo>
                    <a:pt x="252928" y="4141"/>
                  </a:lnTo>
                  <a:lnTo>
                    <a:pt x="206717" y="0"/>
                  </a:lnTo>
                  <a:close/>
                </a:path>
              </a:pathLst>
            </a:custGeom>
            <a:solidFill>
              <a:srgbClr val="FFAAAA"/>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442" name="Google Shape;1442;p32"/>
            <p:cNvSpPr/>
            <p:nvPr/>
          </p:nvSpPr>
          <p:spPr>
            <a:xfrm>
              <a:off x="973239" y="1544773"/>
              <a:ext cx="257175" cy="358140"/>
            </a:xfrm>
            <a:custGeom>
              <a:avLst/>
              <a:gdLst/>
              <a:ahLst/>
              <a:cxnLst/>
              <a:rect l="l" t="t" r="r" b="b"/>
              <a:pathLst>
                <a:path w="257175" h="358139" extrusionOk="0">
                  <a:moveTo>
                    <a:pt x="49898" y="0"/>
                  </a:moveTo>
                  <a:lnTo>
                    <a:pt x="25909" y="39327"/>
                  </a:lnTo>
                  <a:lnTo>
                    <a:pt x="9692" y="81092"/>
                  </a:lnTo>
                  <a:lnTo>
                    <a:pt x="1104" y="124297"/>
                  </a:lnTo>
                  <a:lnTo>
                    <a:pt x="0" y="167946"/>
                  </a:lnTo>
                  <a:lnTo>
                    <a:pt x="6235" y="211041"/>
                  </a:lnTo>
                  <a:lnTo>
                    <a:pt x="19667" y="252586"/>
                  </a:lnTo>
                  <a:lnTo>
                    <a:pt x="40151" y="291583"/>
                  </a:lnTo>
                  <a:lnTo>
                    <a:pt x="67542" y="327037"/>
                  </a:lnTo>
                  <a:lnTo>
                    <a:pt x="101697" y="357950"/>
                  </a:lnTo>
                  <a:lnTo>
                    <a:pt x="256613" y="152800"/>
                  </a:lnTo>
                  <a:lnTo>
                    <a:pt x="49898" y="0"/>
                  </a:lnTo>
                  <a:close/>
                </a:path>
              </a:pathLst>
            </a:custGeom>
            <a:solidFill>
              <a:srgbClr val="99CC9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443" name="Google Shape;1443;p32"/>
            <p:cNvSpPr/>
            <p:nvPr/>
          </p:nvSpPr>
          <p:spPr>
            <a:xfrm>
              <a:off x="1074938" y="1697569"/>
              <a:ext cx="412115" cy="257175"/>
            </a:xfrm>
            <a:custGeom>
              <a:avLst/>
              <a:gdLst/>
              <a:ahLst/>
              <a:cxnLst/>
              <a:rect l="l" t="t" r="r" b="b"/>
              <a:pathLst>
                <a:path w="412115" h="257175" extrusionOk="0">
                  <a:moveTo>
                    <a:pt x="411996" y="0"/>
                  </a:moveTo>
                  <a:lnTo>
                    <a:pt x="154914" y="3"/>
                  </a:lnTo>
                  <a:lnTo>
                    <a:pt x="0" y="205148"/>
                  </a:lnTo>
                  <a:lnTo>
                    <a:pt x="39371" y="229689"/>
                  </a:lnTo>
                  <a:lnTo>
                    <a:pt x="81274" y="246369"/>
                  </a:lnTo>
                  <a:lnTo>
                    <a:pt x="124693" y="255329"/>
                  </a:lnTo>
                  <a:lnTo>
                    <a:pt x="168609" y="256711"/>
                  </a:lnTo>
                  <a:lnTo>
                    <a:pt x="212007" y="250657"/>
                  </a:lnTo>
                  <a:lnTo>
                    <a:pt x="253869" y="237309"/>
                  </a:lnTo>
                  <a:lnTo>
                    <a:pt x="293177" y="216808"/>
                  </a:lnTo>
                  <a:lnTo>
                    <a:pt x="328916" y="189297"/>
                  </a:lnTo>
                  <a:lnTo>
                    <a:pt x="360067" y="154918"/>
                  </a:lnTo>
                  <a:lnTo>
                    <a:pt x="382392" y="119754"/>
                  </a:lnTo>
                  <a:lnTo>
                    <a:pt x="398663" y="81694"/>
                  </a:lnTo>
                  <a:lnTo>
                    <a:pt x="408619" y="41516"/>
                  </a:lnTo>
                  <a:lnTo>
                    <a:pt x="411996" y="0"/>
                  </a:lnTo>
                  <a:close/>
                </a:path>
              </a:pathLst>
            </a:custGeom>
            <a:solidFill>
              <a:srgbClr val="AAAA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444" name="Google Shape;1444;p32"/>
            <p:cNvSpPr/>
            <p:nvPr/>
          </p:nvSpPr>
          <p:spPr>
            <a:xfrm>
              <a:off x="1459204" y="1329180"/>
              <a:ext cx="458470" cy="245745"/>
            </a:xfrm>
            <a:custGeom>
              <a:avLst/>
              <a:gdLst/>
              <a:ahLst/>
              <a:cxnLst/>
              <a:rect l="l" t="t" r="r" b="b"/>
              <a:pathLst>
                <a:path w="458469" h="245744" extrusionOk="0">
                  <a:moveTo>
                    <a:pt x="458335" y="0"/>
                  </a:moveTo>
                  <a:lnTo>
                    <a:pt x="0" y="24553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445" name="Google Shape;1445;p32"/>
            <p:cNvSpPr/>
            <p:nvPr/>
          </p:nvSpPr>
          <p:spPr>
            <a:xfrm>
              <a:off x="569455" y="2230708"/>
              <a:ext cx="343598" cy="186875"/>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446" name="Google Shape;1446;p32"/>
            <p:cNvSpPr/>
            <p:nvPr/>
          </p:nvSpPr>
          <p:spPr>
            <a:xfrm>
              <a:off x="538879" y="2314722"/>
              <a:ext cx="374650" cy="290195"/>
            </a:xfrm>
            <a:custGeom>
              <a:avLst/>
              <a:gdLst/>
              <a:ahLst/>
              <a:cxnLst/>
              <a:rect l="l" t="t" r="r" b="b"/>
              <a:pathLst>
                <a:path w="374650" h="290194" extrusionOk="0">
                  <a:moveTo>
                    <a:pt x="30562" y="0"/>
                  </a:moveTo>
                  <a:lnTo>
                    <a:pt x="8805" y="45252"/>
                  </a:lnTo>
                  <a:lnTo>
                    <a:pt x="0" y="92982"/>
                  </a:lnTo>
                  <a:lnTo>
                    <a:pt x="3637" y="140720"/>
                  </a:lnTo>
                  <a:lnTo>
                    <a:pt x="19207" y="185994"/>
                  </a:lnTo>
                  <a:lnTo>
                    <a:pt x="46199" y="226331"/>
                  </a:lnTo>
                  <a:lnTo>
                    <a:pt x="84105" y="259262"/>
                  </a:lnTo>
                  <a:lnTo>
                    <a:pt x="129355" y="281020"/>
                  </a:lnTo>
                  <a:lnTo>
                    <a:pt x="177085" y="289826"/>
                  </a:lnTo>
                  <a:lnTo>
                    <a:pt x="224821" y="286190"/>
                  </a:lnTo>
                  <a:lnTo>
                    <a:pt x="270095" y="270622"/>
                  </a:lnTo>
                  <a:lnTo>
                    <a:pt x="310432" y="243633"/>
                  </a:lnTo>
                  <a:lnTo>
                    <a:pt x="343363" y="205732"/>
                  </a:lnTo>
                  <a:lnTo>
                    <a:pt x="366303" y="156555"/>
                  </a:lnTo>
                  <a:lnTo>
                    <a:pt x="374173" y="102864"/>
                  </a:lnTo>
                  <a:lnTo>
                    <a:pt x="186963" y="102861"/>
                  </a:lnTo>
                  <a:lnTo>
                    <a:pt x="30562" y="0"/>
                  </a:lnTo>
                  <a:close/>
                </a:path>
              </a:pathLst>
            </a:custGeom>
            <a:solidFill>
              <a:srgbClr val="AAAA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447" name="Google Shape;1447;p32"/>
            <p:cNvSpPr/>
            <p:nvPr/>
          </p:nvSpPr>
          <p:spPr>
            <a:xfrm>
              <a:off x="834555" y="1911220"/>
              <a:ext cx="245745" cy="351155"/>
            </a:xfrm>
            <a:custGeom>
              <a:avLst/>
              <a:gdLst/>
              <a:ahLst/>
              <a:cxnLst/>
              <a:rect l="l" t="t" r="r" b="b"/>
              <a:pathLst>
                <a:path w="245744" h="351155" extrusionOk="0">
                  <a:moveTo>
                    <a:pt x="245736" y="0"/>
                  </a:moveTo>
                  <a:lnTo>
                    <a:pt x="0" y="351074"/>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grpSp>
      <p:sp>
        <p:nvSpPr>
          <p:cNvPr id="1448" name="Google Shape;1448;p32"/>
          <p:cNvSpPr txBox="1"/>
          <p:nvPr/>
        </p:nvSpPr>
        <p:spPr>
          <a:xfrm>
            <a:off x="772502" y="3967175"/>
            <a:ext cx="299700" cy="252900"/>
          </a:xfrm>
          <a:prstGeom prst="rect">
            <a:avLst/>
          </a:prstGeom>
          <a:noFill/>
          <a:ln>
            <a:noFill/>
          </a:ln>
        </p:spPr>
        <p:txBody>
          <a:bodyPr spcFirstLastPara="1" wrap="square" lIns="0" tIns="21900" rIns="0" bIns="0" anchor="t" anchorCtr="0">
            <a:spAutoFit/>
          </a:bodyPr>
          <a:lstStyle/>
          <a:p>
            <a:pPr marL="25400" marR="0" lvl="0" indent="0" algn="l" rtl="0">
              <a:lnSpc>
                <a:spcPct val="100000"/>
              </a:lnSpc>
              <a:spcBef>
                <a:spcPts val="0"/>
              </a:spcBef>
              <a:spcAft>
                <a:spcPts val="0"/>
              </a:spcAft>
              <a:buNone/>
            </a:pPr>
            <a:r>
              <a:rPr lang="en-US" sz="1500" i="1">
                <a:latin typeface="Arial"/>
                <a:ea typeface="Arial"/>
                <a:cs typeface="Arial"/>
                <a:sym typeface="Arial"/>
              </a:rPr>
              <a:t>. . .</a:t>
            </a:r>
            <a:endParaRPr sz="1500">
              <a:latin typeface="Arial"/>
              <a:ea typeface="Arial"/>
              <a:cs typeface="Arial"/>
              <a:sym typeface="Arial"/>
            </a:endParaRPr>
          </a:p>
        </p:txBody>
      </p:sp>
      <p:sp>
        <p:nvSpPr>
          <p:cNvPr id="1449" name="Google Shape;1449;p32"/>
          <p:cNvSpPr/>
          <p:nvPr/>
        </p:nvSpPr>
        <p:spPr>
          <a:xfrm>
            <a:off x="1009718" y="3823894"/>
            <a:ext cx="215268" cy="230084"/>
          </a:xfrm>
          <a:custGeom>
            <a:avLst/>
            <a:gdLst/>
            <a:ahLst/>
            <a:cxnLst/>
            <a:rect l="l" t="t" r="r" b="b"/>
            <a:pathLst>
              <a:path w="108584" h="154939" extrusionOk="0">
                <a:moveTo>
                  <a:pt x="108077" y="0"/>
                </a:moveTo>
                <a:lnTo>
                  <a:pt x="0" y="154393"/>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450" name="Google Shape;1450;p32"/>
          <p:cNvSpPr txBox="1"/>
          <p:nvPr/>
        </p:nvSpPr>
        <p:spPr>
          <a:xfrm>
            <a:off x="1772172" y="3967175"/>
            <a:ext cx="299700" cy="252900"/>
          </a:xfrm>
          <a:prstGeom prst="rect">
            <a:avLst/>
          </a:prstGeom>
          <a:noFill/>
          <a:ln>
            <a:noFill/>
          </a:ln>
        </p:spPr>
        <p:txBody>
          <a:bodyPr spcFirstLastPara="1" wrap="square" lIns="0" tIns="21900" rIns="0" bIns="0" anchor="t" anchorCtr="0">
            <a:spAutoFit/>
          </a:bodyPr>
          <a:lstStyle/>
          <a:p>
            <a:pPr marL="25400" marR="0" lvl="0" indent="0" algn="l" rtl="0">
              <a:lnSpc>
                <a:spcPct val="100000"/>
              </a:lnSpc>
              <a:spcBef>
                <a:spcPts val="0"/>
              </a:spcBef>
              <a:spcAft>
                <a:spcPts val="0"/>
              </a:spcAft>
              <a:buNone/>
            </a:pPr>
            <a:r>
              <a:rPr lang="en-US" sz="1500" i="1">
                <a:latin typeface="Arial"/>
                <a:ea typeface="Arial"/>
                <a:cs typeface="Arial"/>
                <a:sym typeface="Arial"/>
              </a:rPr>
              <a:t>. . .</a:t>
            </a:r>
            <a:endParaRPr sz="1500">
              <a:latin typeface="Arial"/>
              <a:ea typeface="Arial"/>
              <a:cs typeface="Arial"/>
              <a:sym typeface="Arial"/>
            </a:endParaRPr>
          </a:p>
        </p:txBody>
      </p:sp>
      <p:grpSp>
        <p:nvGrpSpPr>
          <p:cNvPr id="1451" name="Google Shape;1451;p32"/>
          <p:cNvGrpSpPr/>
          <p:nvPr/>
        </p:nvGrpSpPr>
        <p:grpSpPr>
          <a:xfrm>
            <a:off x="1655314" y="2838972"/>
            <a:ext cx="2134268" cy="1215095"/>
            <a:chOff x="834542" y="1910222"/>
            <a:chExt cx="1076011" cy="817585"/>
          </a:xfrm>
        </p:grpSpPr>
        <p:sp>
          <p:nvSpPr>
            <p:cNvPr id="1452" name="Google Shape;1452;p32"/>
            <p:cNvSpPr/>
            <p:nvPr/>
          </p:nvSpPr>
          <p:spPr>
            <a:xfrm>
              <a:off x="834542" y="2572867"/>
              <a:ext cx="108585" cy="154940"/>
            </a:xfrm>
            <a:custGeom>
              <a:avLst/>
              <a:gdLst/>
              <a:ahLst/>
              <a:cxnLst/>
              <a:rect l="l" t="t" r="r" b="b"/>
              <a:pathLst>
                <a:path w="108584" h="154939" extrusionOk="0">
                  <a:moveTo>
                    <a:pt x="0" y="0"/>
                  </a:moveTo>
                  <a:lnTo>
                    <a:pt x="108089" y="154393"/>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453" name="Google Shape;1453;p32"/>
            <p:cNvSpPr/>
            <p:nvPr/>
          </p:nvSpPr>
          <p:spPr>
            <a:xfrm>
              <a:off x="1558128" y="2241179"/>
              <a:ext cx="352425" cy="236854"/>
            </a:xfrm>
            <a:custGeom>
              <a:avLst/>
              <a:gdLst/>
              <a:ahLst/>
              <a:cxnLst/>
              <a:rect l="l" t="t" r="r" b="b"/>
              <a:pathLst>
                <a:path w="352425" h="236855" extrusionOk="0">
                  <a:moveTo>
                    <a:pt x="175731" y="0"/>
                  </a:moveTo>
                  <a:lnTo>
                    <a:pt x="129706" y="6107"/>
                  </a:lnTo>
                  <a:lnTo>
                    <a:pt x="87529" y="23636"/>
                  </a:lnTo>
                  <a:lnTo>
                    <a:pt x="51261" y="51397"/>
                  </a:lnTo>
                  <a:lnTo>
                    <a:pt x="22961" y="88201"/>
                  </a:lnTo>
                  <a:lnTo>
                    <a:pt x="7425" y="123569"/>
                  </a:lnTo>
                  <a:lnTo>
                    <a:pt x="0" y="161030"/>
                  </a:lnTo>
                  <a:lnTo>
                    <a:pt x="806" y="199212"/>
                  </a:lnTo>
                  <a:lnTo>
                    <a:pt x="9965" y="236743"/>
                  </a:lnTo>
                  <a:lnTo>
                    <a:pt x="175731" y="176404"/>
                  </a:lnTo>
                  <a:lnTo>
                    <a:pt x="352135" y="176404"/>
                  </a:lnTo>
                  <a:lnTo>
                    <a:pt x="345834" y="129508"/>
                  </a:lnTo>
                  <a:lnTo>
                    <a:pt x="328051" y="87369"/>
                  </a:lnTo>
                  <a:lnTo>
                    <a:pt x="300468" y="51667"/>
                  </a:lnTo>
                  <a:lnTo>
                    <a:pt x="264766" y="24084"/>
                  </a:lnTo>
                  <a:lnTo>
                    <a:pt x="222626" y="6301"/>
                  </a:lnTo>
                  <a:lnTo>
                    <a:pt x="175731" y="0"/>
                  </a:lnTo>
                  <a:close/>
                </a:path>
              </a:pathLst>
            </a:custGeom>
            <a:solidFill>
              <a:srgbClr val="FFAAAA"/>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454" name="Google Shape;1454;p32"/>
            <p:cNvSpPr/>
            <p:nvPr/>
          </p:nvSpPr>
          <p:spPr>
            <a:xfrm>
              <a:off x="1568096" y="2417583"/>
              <a:ext cx="318770" cy="175895"/>
            </a:xfrm>
            <a:custGeom>
              <a:avLst/>
              <a:gdLst/>
              <a:ahLst/>
              <a:cxnLst/>
              <a:rect l="l" t="t" r="r" b="b"/>
              <a:pathLst>
                <a:path w="318769" h="175894" extrusionOk="0">
                  <a:moveTo>
                    <a:pt x="165762" y="0"/>
                  </a:moveTo>
                  <a:lnTo>
                    <a:pt x="0" y="60326"/>
                  </a:lnTo>
                  <a:lnTo>
                    <a:pt x="21959" y="102240"/>
                  </a:lnTo>
                  <a:lnTo>
                    <a:pt x="53082" y="135757"/>
                  </a:lnTo>
                  <a:lnTo>
                    <a:pt x="91213" y="159873"/>
                  </a:lnTo>
                  <a:lnTo>
                    <a:pt x="134197" y="173582"/>
                  </a:lnTo>
                  <a:lnTo>
                    <a:pt x="179877" y="175880"/>
                  </a:lnTo>
                  <a:lnTo>
                    <a:pt x="226100" y="165761"/>
                  </a:lnTo>
                  <a:lnTo>
                    <a:pt x="254066" y="152707"/>
                  </a:lnTo>
                  <a:lnTo>
                    <a:pt x="279155" y="135126"/>
                  </a:lnTo>
                  <a:lnTo>
                    <a:pt x="300825" y="113472"/>
                  </a:lnTo>
                  <a:lnTo>
                    <a:pt x="318536" y="88202"/>
                  </a:lnTo>
                  <a:lnTo>
                    <a:pt x="165762" y="0"/>
                  </a:lnTo>
                  <a:close/>
                </a:path>
              </a:pathLst>
            </a:custGeom>
            <a:solidFill>
              <a:srgbClr val="99CC9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455" name="Google Shape;1455;p32"/>
            <p:cNvSpPr/>
            <p:nvPr/>
          </p:nvSpPr>
          <p:spPr>
            <a:xfrm>
              <a:off x="1733859" y="2417579"/>
              <a:ext cx="176400" cy="88206"/>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456" name="Google Shape;1456;p32"/>
            <p:cNvSpPr/>
            <p:nvPr/>
          </p:nvSpPr>
          <p:spPr>
            <a:xfrm>
              <a:off x="1378710" y="1910222"/>
              <a:ext cx="252729" cy="361315"/>
            </a:xfrm>
            <a:custGeom>
              <a:avLst/>
              <a:gdLst/>
              <a:ahLst/>
              <a:cxnLst/>
              <a:rect l="l" t="t" r="r" b="b"/>
              <a:pathLst>
                <a:path w="252730" h="361314" extrusionOk="0">
                  <a:moveTo>
                    <a:pt x="0" y="0"/>
                  </a:moveTo>
                  <a:lnTo>
                    <a:pt x="252557" y="360803"/>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grpSp>
      <p:sp>
        <p:nvSpPr>
          <p:cNvPr id="1457" name="Google Shape;1457;p32"/>
          <p:cNvSpPr txBox="1"/>
          <p:nvPr/>
        </p:nvSpPr>
        <p:spPr>
          <a:xfrm>
            <a:off x="2483818" y="3996167"/>
            <a:ext cx="912000" cy="252900"/>
          </a:xfrm>
          <a:prstGeom prst="rect">
            <a:avLst/>
          </a:prstGeom>
          <a:noFill/>
          <a:ln>
            <a:noFill/>
          </a:ln>
        </p:spPr>
        <p:txBody>
          <a:bodyPr spcFirstLastPara="1" wrap="square" lIns="0" tIns="21900" rIns="0" bIns="0" anchor="t" anchorCtr="0">
            <a:spAutoFit/>
          </a:bodyPr>
          <a:lstStyle/>
          <a:p>
            <a:pPr marL="25400" marR="0" lvl="0" indent="0" algn="l" rtl="0">
              <a:lnSpc>
                <a:spcPct val="100000"/>
              </a:lnSpc>
              <a:spcBef>
                <a:spcPts val="0"/>
              </a:spcBef>
              <a:spcAft>
                <a:spcPts val="0"/>
              </a:spcAft>
              <a:buNone/>
            </a:pPr>
            <a:r>
              <a:rPr lang="en-US" sz="1500">
                <a:latin typeface="Arial"/>
                <a:ea typeface="Arial"/>
                <a:cs typeface="Arial"/>
                <a:sym typeface="Arial"/>
              </a:rPr>
              <a:t>(</a:t>
            </a:r>
            <a:r>
              <a:rPr lang="en-US" sz="1500" b="1">
                <a:solidFill>
                  <a:srgbClr val="FF0000"/>
                </a:solidFill>
                <a:latin typeface="Arial"/>
                <a:ea typeface="Arial"/>
                <a:cs typeface="Arial"/>
                <a:sym typeface="Arial"/>
              </a:rPr>
              <a:t>10</a:t>
            </a:r>
            <a:r>
              <a:rPr lang="en-US" sz="1500">
                <a:latin typeface="Arial"/>
                <a:ea typeface="Arial"/>
                <a:cs typeface="Arial"/>
                <a:sym typeface="Arial"/>
              </a:rPr>
              <a:t>, 0, 2)</a:t>
            </a:r>
            <a:endParaRPr sz="1500">
              <a:latin typeface="Arial"/>
              <a:ea typeface="Arial"/>
              <a:cs typeface="Arial"/>
              <a:sym typeface="Arial"/>
            </a:endParaRPr>
          </a:p>
        </p:txBody>
      </p:sp>
      <p:sp>
        <p:nvSpPr>
          <p:cNvPr id="1458" name="Google Shape;1458;p32"/>
          <p:cNvSpPr/>
          <p:nvPr/>
        </p:nvSpPr>
        <p:spPr>
          <a:xfrm>
            <a:off x="3071290" y="3810927"/>
            <a:ext cx="164914" cy="176632"/>
          </a:xfrm>
          <a:custGeom>
            <a:avLst/>
            <a:gdLst/>
            <a:ahLst/>
            <a:cxnLst/>
            <a:rect l="l" t="t" r="r" b="b"/>
            <a:pathLst>
              <a:path w="83185" h="118744" extrusionOk="0">
                <a:moveTo>
                  <a:pt x="82820" y="0"/>
                </a:moveTo>
                <a:lnTo>
                  <a:pt x="0" y="118313"/>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459" name="Google Shape;1459;p32"/>
          <p:cNvSpPr txBox="1"/>
          <p:nvPr/>
        </p:nvSpPr>
        <p:spPr>
          <a:xfrm>
            <a:off x="3771509" y="3967175"/>
            <a:ext cx="299700" cy="252900"/>
          </a:xfrm>
          <a:prstGeom prst="rect">
            <a:avLst/>
          </a:prstGeom>
          <a:noFill/>
          <a:ln>
            <a:noFill/>
          </a:ln>
        </p:spPr>
        <p:txBody>
          <a:bodyPr spcFirstLastPara="1" wrap="square" lIns="0" tIns="21900" rIns="0" bIns="0" anchor="t" anchorCtr="0">
            <a:spAutoFit/>
          </a:bodyPr>
          <a:lstStyle/>
          <a:p>
            <a:pPr marL="25400" marR="0" lvl="0" indent="0" algn="l" rtl="0">
              <a:lnSpc>
                <a:spcPct val="100000"/>
              </a:lnSpc>
              <a:spcBef>
                <a:spcPts val="0"/>
              </a:spcBef>
              <a:spcAft>
                <a:spcPts val="0"/>
              </a:spcAft>
              <a:buNone/>
            </a:pPr>
            <a:r>
              <a:rPr lang="en-US" sz="1500" i="1">
                <a:latin typeface="Arial"/>
                <a:ea typeface="Arial"/>
                <a:cs typeface="Arial"/>
                <a:sym typeface="Arial"/>
              </a:rPr>
              <a:t>. . .</a:t>
            </a:r>
            <a:endParaRPr sz="1500">
              <a:latin typeface="Arial"/>
              <a:ea typeface="Arial"/>
              <a:cs typeface="Arial"/>
              <a:sym typeface="Arial"/>
            </a:endParaRPr>
          </a:p>
        </p:txBody>
      </p:sp>
      <p:grpSp>
        <p:nvGrpSpPr>
          <p:cNvPr id="1460" name="Google Shape;1460;p32"/>
          <p:cNvGrpSpPr/>
          <p:nvPr/>
        </p:nvGrpSpPr>
        <p:grpSpPr>
          <a:xfrm>
            <a:off x="3642597" y="1975427"/>
            <a:ext cx="3295859" cy="2077941"/>
            <a:chOff x="1836449" y="1329180"/>
            <a:chExt cx="1661638" cy="1398157"/>
          </a:xfrm>
        </p:grpSpPr>
        <p:sp>
          <p:nvSpPr>
            <p:cNvPr id="1461" name="Google Shape;1461;p32"/>
            <p:cNvSpPr/>
            <p:nvPr/>
          </p:nvSpPr>
          <p:spPr>
            <a:xfrm>
              <a:off x="1836449" y="2564142"/>
              <a:ext cx="114300" cy="163195"/>
            </a:xfrm>
            <a:custGeom>
              <a:avLst/>
              <a:gdLst/>
              <a:ahLst/>
              <a:cxnLst/>
              <a:rect l="l" t="t" r="r" b="b"/>
              <a:pathLst>
                <a:path w="114300" h="163194" extrusionOk="0">
                  <a:moveTo>
                    <a:pt x="0" y="0"/>
                  </a:moveTo>
                  <a:lnTo>
                    <a:pt x="114190" y="163118"/>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462" name="Google Shape;1462;p32"/>
            <p:cNvSpPr/>
            <p:nvPr/>
          </p:nvSpPr>
          <p:spPr>
            <a:xfrm>
              <a:off x="3245881" y="1448814"/>
              <a:ext cx="252002" cy="248758"/>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463" name="Google Shape;1463;p32"/>
            <p:cNvSpPr/>
            <p:nvPr/>
          </p:nvSpPr>
          <p:spPr>
            <a:xfrm>
              <a:off x="2993897" y="1445598"/>
              <a:ext cx="504190" cy="504190"/>
            </a:xfrm>
            <a:custGeom>
              <a:avLst/>
              <a:gdLst/>
              <a:ahLst/>
              <a:cxnLst/>
              <a:rect l="l" t="t" r="r" b="b"/>
              <a:pathLst>
                <a:path w="504189" h="504189" extrusionOk="0">
                  <a:moveTo>
                    <a:pt x="246830" y="0"/>
                  </a:moveTo>
                  <a:lnTo>
                    <a:pt x="202877" y="4752"/>
                  </a:lnTo>
                  <a:lnTo>
                    <a:pt x="161148" y="16887"/>
                  </a:lnTo>
                  <a:lnTo>
                    <a:pt x="122461" y="35816"/>
                  </a:lnTo>
                  <a:lnTo>
                    <a:pt x="87632" y="60951"/>
                  </a:lnTo>
                  <a:lnTo>
                    <a:pt x="57477" y="91703"/>
                  </a:lnTo>
                  <a:lnTo>
                    <a:pt x="32813" y="127482"/>
                  </a:lnTo>
                  <a:lnTo>
                    <a:pt x="14455" y="167699"/>
                  </a:lnTo>
                  <a:lnTo>
                    <a:pt x="3219" y="211766"/>
                  </a:lnTo>
                  <a:lnTo>
                    <a:pt x="0" y="257129"/>
                  </a:lnTo>
                  <a:lnTo>
                    <a:pt x="4752" y="301083"/>
                  </a:lnTo>
                  <a:lnTo>
                    <a:pt x="16887" y="342811"/>
                  </a:lnTo>
                  <a:lnTo>
                    <a:pt x="35817" y="381498"/>
                  </a:lnTo>
                  <a:lnTo>
                    <a:pt x="60952" y="416327"/>
                  </a:lnTo>
                  <a:lnTo>
                    <a:pt x="91703" y="446481"/>
                  </a:lnTo>
                  <a:lnTo>
                    <a:pt x="127482" y="471146"/>
                  </a:lnTo>
                  <a:lnTo>
                    <a:pt x="167699" y="489504"/>
                  </a:lnTo>
                  <a:lnTo>
                    <a:pt x="211766" y="500740"/>
                  </a:lnTo>
                  <a:lnTo>
                    <a:pt x="264924" y="503640"/>
                  </a:lnTo>
                  <a:lnTo>
                    <a:pt x="316683" y="495517"/>
                  </a:lnTo>
                  <a:lnTo>
                    <a:pt x="365417" y="476990"/>
                  </a:lnTo>
                  <a:lnTo>
                    <a:pt x="409499" y="448676"/>
                  </a:lnTo>
                  <a:lnTo>
                    <a:pt x="447303" y="411192"/>
                  </a:lnTo>
                  <a:lnTo>
                    <a:pt x="471618" y="375505"/>
                  </a:lnTo>
                  <a:lnTo>
                    <a:pt x="489384" y="336478"/>
                  </a:lnTo>
                  <a:lnTo>
                    <a:pt x="500279" y="295005"/>
                  </a:lnTo>
                  <a:lnTo>
                    <a:pt x="503981" y="251980"/>
                  </a:lnTo>
                  <a:lnTo>
                    <a:pt x="251983" y="251974"/>
                  </a:lnTo>
                  <a:lnTo>
                    <a:pt x="292194" y="3220"/>
                  </a:lnTo>
                  <a:lnTo>
                    <a:pt x="246830" y="0"/>
                  </a:lnTo>
                  <a:close/>
                </a:path>
              </a:pathLst>
            </a:custGeom>
            <a:solidFill>
              <a:srgbClr val="AAAA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464" name="Google Shape;1464;p32"/>
            <p:cNvSpPr/>
            <p:nvPr/>
          </p:nvSpPr>
          <p:spPr>
            <a:xfrm>
              <a:off x="2558193" y="1329180"/>
              <a:ext cx="462915" cy="248285"/>
            </a:xfrm>
            <a:custGeom>
              <a:avLst/>
              <a:gdLst/>
              <a:ahLst/>
              <a:cxnLst/>
              <a:rect l="l" t="t" r="r" b="b"/>
              <a:pathLst>
                <a:path w="462914" h="248284" extrusionOk="0">
                  <a:moveTo>
                    <a:pt x="0" y="0"/>
                  </a:moveTo>
                  <a:lnTo>
                    <a:pt x="462788" y="247915"/>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grpSp>
      <p:sp>
        <p:nvSpPr>
          <p:cNvPr id="1465" name="Google Shape;1465;p32"/>
          <p:cNvSpPr txBox="1"/>
          <p:nvPr/>
        </p:nvSpPr>
        <p:spPr>
          <a:xfrm>
            <a:off x="3335217" y="2136202"/>
            <a:ext cx="456000" cy="252900"/>
          </a:xfrm>
          <a:prstGeom prst="rect">
            <a:avLst/>
          </a:prstGeom>
          <a:noFill/>
          <a:ln>
            <a:noFill/>
          </a:ln>
        </p:spPr>
        <p:txBody>
          <a:bodyPr spcFirstLastPara="1" wrap="square" lIns="0" tIns="21900" rIns="0" bIns="0" anchor="t" anchorCtr="0">
            <a:spAutoFit/>
          </a:bodyPr>
          <a:lstStyle/>
          <a:p>
            <a:pPr marL="25400" marR="0" lvl="0" indent="0" algn="l" rtl="0">
              <a:lnSpc>
                <a:spcPct val="100000"/>
              </a:lnSpc>
              <a:spcBef>
                <a:spcPts val="0"/>
              </a:spcBef>
              <a:spcAft>
                <a:spcPts val="0"/>
              </a:spcAft>
              <a:buNone/>
            </a:pPr>
            <a:r>
              <a:rPr lang="en-US" sz="1500">
                <a:solidFill>
                  <a:srgbClr val="7F7F7F"/>
                </a:solidFill>
                <a:latin typeface="Arial"/>
                <a:ea typeface="Arial"/>
                <a:cs typeface="Arial"/>
                <a:sym typeface="Arial"/>
              </a:rPr>
              <a:t>True</a:t>
            </a:r>
            <a:endParaRPr sz="1500">
              <a:latin typeface="Arial"/>
              <a:ea typeface="Arial"/>
              <a:cs typeface="Arial"/>
              <a:sym typeface="Arial"/>
            </a:endParaRPr>
          </a:p>
        </p:txBody>
      </p:sp>
      <p:sp>
        <p:nvSpPr>
          <p:cNvPr id="1466" name="Google Shape;1466;p32"/>
          <p:cNvSpPr txBox="1"/>
          <p:nvPr/>
        </p:nvSpPr>
        <p:spPr>
          <a:xfrm>
            <a:off x="4927783" y="3461111"/>
            <a:ext cx="1021500" cy="252900"/>
          </a:xfrm>
          <a:prstGeom prst="rect">
            <a:avLst/>
          </a:prstGeom>
          <a:noFill/>
          <a:ln>
            <a:noFill/>
          </a:ln>
        </p:spPr>
        <p:txBody>
          <a:bodyPr spcFirstLastPara="1" wrap="square" lIns="0" tIns="21900" rIns="0" bIns="0" anchor="t" anchorCtr="0">
            <a:spAutoFit/>
          </a:bodyPr>
          <a:lstStyle/>
          <a:p>
            <a:pPr marL="25400" marR="0" lvl="0" indent="0" algn="l" rtl="0">
              <a:lnSpc>
                <a:spcPct val="100000"/>
              </a:lnSpc>
              <a:spcBef>
                <a:spcPts val="0"/>
              </a:spcBef>
              <a:spcAft>
                <a:spcPts val="0"/>
              </a:spcAft>
              <a:buNone/>
            </a:pPr>
            <a:r>
              <a:rPr lang="en-US" sz="1500">
                <a:latin typeface="Arial"/>
                <a:ea typeface="Arial"/>
                <a:cs typeface="Arial"/>
                <a:sym typeface="Arial"/>
              </a:rPr>
              <a:t>(2, 3, </a:t>
            </a:r>
            <a:r>
              <a:rPr lang="en-US" sz="1500" b="1">
                <a:solidFill>
                  <a:srgbClr val="0000FF"/>
                </a:solidFill>
                <a:latin typeface="Arial"/>
                <a:ea typeface="Arial"/>
                <a:cs typeface="Arial"/>
                <a:sym typeface="Arial"/>
              </a:rPr>
              <a:t>112</a:t>
            </a:r>
            <a:r>
              <a:rPr lang="en-US" sz="1500">
                <a:latin typeface="Arial"/>
                <a:ea typeface="Arial"/>
                <a:cs typeface="Arial"/>
                <a:sym typeface="Arial"/>
              </a:rPr>
              <a:t>)</a:t>
            </a:r>
            <a:endParaRPr sz="1500">
              <a:latin typeface="Arial"/>
              <a:ea typeface="Arial"/>
              <a:cs typeface="Arial"/>
              <a:sym typeface="Arial"/>
            </a:endParaRPr>
          </a:p>
        </p:txBody>
      </p:sp>
      <p:grpSp>
        <p:nvGrpSpPr>
          <p:cNvPr id="1467" name="Google Shape;1467;p32"/>
          <p:cNvGrpSpPr/>
          <p:nvPr/>
        </p:nvGrpSpPr>
        <p:grpSpPr>
          <a:xfrm>
            <a:off x="5570519" y="2832837"/>
            <a:ext cx="2093472" cy="1154190"/>
            <a:chOff x="2808429" y="1906094"/>
            <a:chExt cx="1055443" cy="776605"/>
          </a:xfrm>
        </p:grpSpPr>
        <p:sp>
          <p:nvSpPr>
            <p:cNvPr id="1468" name="Google Shape;1468;p32"/>
            <p:cNvSpPr/>
            <p:nvPr/>
          </p:nvSpPr>
          <p:spPr>
            <a:xfrm>
              <a:off x="2808429" y="1906094"/>
              <a:ext cx="291465" cy="416559"/>
            </a:xfrm>
            <a:custGeom>
              <a:avLst/>
              <a:gdLst/>
              <a:ahLst/>
              <a:cxnLst/>
              <a:rect l="l" t="t" r="r" b="b"/>
              <a:pathLst>
                <a:path w="291464" h="416560" extrusionOk="0">
                  <a:moveTo>
                    <a:pt x="291468" y="0"/>
                  </a:moveTo>
                  <a:lnTo>
                    <a:pt x="0" y="416352"/>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469" name="Google Shape;1469;p32"/>
            <p:cNvSpPr/>
            <p:nvPr/>
          </p:nvSpPr>
          <p:spPr>
            <a:xfrm>
              <a:off x="3636060" y="2303763"/>
              <a:ext cx="227812" cy="227658"/>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470" name="Google Shape;1470;p32"/>
            <p:cNvSpPr/>
            <p:nvPr/>
          </p:nvSpPr>
          <p:spPr>
            <a:xfrm>
              <a:off x="3391856" y="1906094"/>
              <a:ext cx="291465" cy="776605"/>
            </a:xfrm>
            <a:custGeom>
              <a:avLst/>
              <a:gdLst/>
              <a:ahLst/>
              <a:cxnLst/>
              <a:rect l="l" t="t" r="r" b="b"/>
              <a:pathLst>
                <a:path w="291464" h="776605" extrusionOk="0">
                  <a:moveTo>
                    <a:pt x="0" y="0"/>
                  </a:moveTo>
                  <a:lnTo>
                    <a:pt x="291346" y="416218"/>
                  </a:lnTo>
                </a:path>
                <a:path w="291464" h="776605" extrusionOk="0">
                  <a:moveTo>
                    <a:pt x="291334" y="606752"/>
                  </a:moveTo>
                  <a:lnTo>
                    <a:pt x="172614" y="776361"/>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grpSp>
      <p:sp>
        <p:nvSpPr>
          <p:cNvPr id="1471" name="Google Shape;1471;p32"/>
          <p:cNvSpPr txBox="1"/>
          <p:nvPr/>
        </p:nvSpPr>
        <p:spPr>
          <a:xfrm>
            <a:off x="6537707" y="3996167"/>
            <a:ext cx="1856400" cy="252900"/>
          </a:xfrm>
          <a:prstGeom prst="rect">
            <a:avLst/>
          </a:prstGeom>
          <a:noFill/>
          <a:ln>
            <a:noFill/>
          </a:ln>
        </p:spPr>
        <p:txBody>
          <a:bodyPr spcFirstLastPara="1" wrap="square" lIns="0" tIns="21900" rIns="0" bIns="0" anchor="t" anchorCtr="0">
            <a:spAutoFit/>
          </a:bodyPr>
          <a:lstStyle/>
          <a:p>
            <a:pPr marL="25400" marR="0" lvl="0" indent="0" algn="l" rtl="0">
              <a:lnSpc>
                <a:spcPct val="100000"/>
              </a:lnSpc>
              <a:spcBef>
                <a:spcPts val="0"/>
              </a:spcBef>
              <a:spcAft>
                <a:spcPts val="0"/>
              </a:spcAft>
              <a:buNone/>
            </a:pPr>
            <a:r>
              <a:rPr lang="en-US" sz="1500">
                <a:latin typeface="Arial"/>
                <a:ea typeface="Arial"/>
                <a:cs typeface="Arial"/>
                <a:sym typeface="Arial"/>
              </a:rPr>
              <a:t>(</a:t>
            </a:r>
            <a:r>
              <a:rPr lang="en-US" sz="1500" b="1">
                <a:solidFill>
                  <a:srgbClr val="FF0000"/>
                </a:solidFill>
                <a:latin typeface="Arial"/>
                <a:ea typeface="Arial"/>
                <a:cs typeface="Arial"/>
                <a:sym typeface="Arial"/>
              </a:rPr>
              <a:t>4</a:t>
            </a:r>
            <a:r>
              <a:rPr lang="en-US" sz="1500">
                <a:latin typeface="Arial"/>
                <a:ea typeface="Arial"/>
                <a:cs typeface="Arial"/>
                <a:sym typeface="Arial"/>
              </a:rPr>
              <a:t>, 0, 1) (0, </a:t>
            </a:r>
            <a:r>
              <a:rPr lang="en-US" sz="1500" b="1">
                <a:solidFill>
                  <a:srgbClr val="007F00"/>
                </a:solidFill>
                <a:latin typeface="Arial"/>
                <a:ea typeface="Arial"/>
                <a:cs typeface="Arial"/>
                <a:sym typeface="Arial"/>
              </a:rPr>
              <a:t>24</a:t>
            </a:r>
            <a:r>
              <a:rPr lang="en-US" sz="1500">
                <a:latin typeface="Arial"/>
                <a:ea typeface="Arial"/>
                <a:cs typeface="Arial"/>
                <a:sym typeface="Arial"/>
              </a:rPr>
              <a:t>, 1)</a:t>
            </a:r>
            <a:endParaRPr sz="1500">
              <a:latin typeface="Arial"/>
              <a:ea typeface="Arial"/>
              <a:cs typeface="Arial"/>
              <a:sym typeface="Arial"/>
            </a:endParaRPr>
          </a:p>
        </p:txBody>
      </p:sp>
      <p:sp>
        <p:nvSpPr>
          <p:cNvPr id="1472" name="Google Shape;1472;p32"/>
          <p:cNvSpPr/>
          <p:nvPr/>
        </p:nvSpPr>
        <p:spPr>
          <a:xfrm>
            <a:off x="7570072" y="3734690"/>
            <a:ext cx="235412" cy="252717"/>
          </a:xfrm>
          <a:custGeom>
            <a:avLst/>
            <a:gdLst/>
            <a:ahLst/>
            <a:cxnLst/>
            <a:rect l="l" t="t" r="r" b="b"/>
            <a:pathLst>
              <a:path w="118745" h="170180" extrusionOk="0">
                <a:moveTo>
                  <a:pt x="0" y="0"/>
                </a:moveTo>
                <a:lnTo>
                  <a:pt x="118732" y="169608"/>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473" name="Google Shape;1473;p32"/>
          <p:cNvSpPr txBox="1"/>
          <p:nvPr/>
        </p:nvSpPr>
        <p:spPr>
          <a:xfrm>
            <a:off x="5142202" y="2137976"/>
            <a:ext cx="496200" cy="252900"/>
          </a:xfrm>
          <a:prstGeom prst="rect">
            <a:avLst/>
          </a:prstGeom>
          <a:noFill/>
          <a:ln>
            <a:noFill/>
          </a:ln>
        </p:spPr>
        <p:txBody>
          <a:bodyPr spcFirstLastPara="1" wrap="square" lIns="0" tIns="21900" rIns="0" bIns="0" anchor="t" anchorCtr="0">
            <a:spAutoFit/>
          </a:bodyPr>
          <a:lstStyle/>
          <a:p>
            <a:pPr marL="25400" marR="0" lvl="0" indent="0" algn="l" rtl="0">
              <a:lnSpc>
                <a:spcPct val="100000"/>
              </a:lnSpc>
              <a:spcBef>
                <a:spcPts val="0"/>
              </a:spcBef>
              <a:spcAft>
                <a:spcPts val="0"/>
              </a:spcAft>
              <a:buNone/>
            </a:pPr>
            <a:r>
              <a:rPr lang="en-US" sz="1500">
                <a:solidFill>
                  <a:srgbClr val="7F7F7F"/>
                </a:solidFill>
                <a:latin typeface="Arial"/>
                <a:ea typeface="Arial"/>
                <a:cs typeface="Arial"/>
                <a:sym typeface="Arial"/>
              </a:rPr>
              <a:t>False</a:t>
            </a:r>
            <a:endParaRPr sz="1500">
              <a:latin typeface="Arial"/>
              <a:ea typeface="Arial"/>
              <a:cs typeface="Arial"/>
              <a:sym typeface="Arial"/>
            </a:endParaRPr>
          </a:p>
        </p:txBody>
      </p:sp>
      <p:sp>
        <p:nvSpPr>
          <p:cNvPr id="1474" name="Google Shape;1474;p32"/>
          <p:cNvSpPr txBox="1"/>
          <p:nvPr/>
        </p:nvSpPr>
        <p:spPr>
          <a:xfrm>
            <a:off x="638467" y="636910"/>
            <a:ext cx="6607500" cy="805500"/>
          </a:xfrm>
          <a:prstGeom prst="rect">
            <a:avLst/>
          </a:prstGeom>
          <a:noFill/>
          <a:ln>
            <a:noFill/>
          </a:ln>
        </p:spPr>
        <p:txBody>
          <a:bodyPr spcFirstLastPara="1" wrap="square" lIns="0" tIns="76175" rIns="0" bIns="0" anchor="t" anchorCtr="0">
            <a:spAutoFit/>
          </a:bodyPr>
          <a:lstStyle/>
          <a:p>
            <a:pPr marL="63500" marR="0" lvl="0" indent="0" algn="l" rtl="0">
              <a:lnSpc>
                <a:spcPct val="100000"/>
              </a:lnSpc>
              <a:spcBef>
                <a:spcPts val="0"/>
              </a:spcBef>
              <a:spcAft>
                <a:spcPts val="0"/>
              </a:spcAft>
              <a:buNone/>
            </a:pPr>
            <a:r>
              <a:rPr lang="en-US" sz="1800">
                <a:latin typeface="Arial"/>
                <a:ea typeface="Arial"/>
                <a:cs typeface="Arial"/>
                <a:sym typeface="Arial"/>
              </a:rPr>
              <a:t>The distribution of labels becomes progressively more pure</a:t>
            </a:r>
            <a:r>
              <a:rPr lang="en-US" sz="1900" baseline="30000">
                <a:latin typeface="Arial"/>
                <a:ea typeface="Arial"/>
                <a:cs typeface="Arial"/>
                <a:sym typeface="Arial"/>
              </a:rPr>
              <a:t>3</a:t>
            </a:r>
            <a:r>
              <a:rPr lang="en-US" sz="1800">
                <a:latin typeface="Arial"/>
                <a:ea typeface="Arial"/>
                <a:cs typeface="Arial"/>
                <a:sym typeface="Arial"/>
              </a:rPr>
              <a:t>...</a:t>
            </a:r>
            <a:endParaRPr sz="1800">
              <a:latin typeface="Arial"/>
              <a:ea typeface="Arial"/>
              <a:cs typeface="Arial"/>
              <a:sym typeface="Arial"/>
            </a:endParaRPr>
          </a:p>
          <a:p>
            <a:pPr marL="914400" marR="0" lvl="0" indent="0" algn="ctr" rtl="0">
              <a:lnSpc>
                <a:spcPct val="100000"/>
              </a:lnSpc>
              <a:spcBef>
                <a:spcPts val="400"/>
              </a:spcBef>
              <a:spcAft>
                <a:spcPts val="0"/>
              </a:spcAft>
              <a:buNone/>
            </a:pPr>
            <a:r>
              <a:rPr lang="en-US" sz="2500" i="1" baseline="30000">
                <a:latin typeface="Verdana"/>
                <a:ea typeface="Verdana"/>
                <a:cs typeface="Verdana"/>
                <a:sym typeface="Verdana"/>
              </a:rPr>
              <a:t>x</a:t>
            </a:r>
            <a:r>
              <a:rPr lang="en-US" sz="1100">
                <a:latin typeface="Trebuchet MS"/>
                <a:ea typeface="Trebuchet MS"/>
                <a:cs typeface="Trebuchet MS"/>
                <a:sym typeface="Trebuchet MS"/>
              </a:rPr>
              <a:t>2  </a:t>
            </a:r>
            <a:r>
              <a:rPr lang="en-US" sz="2500" i="1" baseline="30000">
                <a:latin typeface="Verdana"/>
                <a:ea typeface="Verdana"/>
                <a:cs typeface="Verdana"/>
                <a:sym typeface="Verdana"/>
              </a:rPr>
              <a:t>≤ </a:t>
            </a:r>
            <a:r>
              <a:rPr lang="en-US" sz="2500" baseline="30000">
                <a:latin typeface="Arial"/>
                <a:ea typeface="Arial"/>
                <a:cs typeface="Arial"/>
                <a:sym typeface="Arial"/>
              </a:rPr>
              <a:t>3</a:t>
            </a:r>
            <a:endParaRPr sz="2500" baseline="30000">
              <a:latin typeface="Arial"/>
              <a:ea typeface="Arial"/>
              <a:cs typeface="Arial"/>
              <a:sym typeface="Arial"/>
            </a:endParaRPr>
          </a:p>
        </p:txBody>
      </p:sp>
      <p:sp>
        <p:nvSpPr>
          <p:cNvPr id="1475" name="Google Shape;1475;p32"/>
          <p:cNvSpPr txBox="1"/>
          <p:nvPr/>
        </p:nvSpPr>
        <p:spPr>
          <a:xfrm>
            <a:off x="1942709" y="1903200"/>
            <a:ext cx="993600" cy="406800"/>
          </a:xfrm>
          <a:prstGeom prst="rect">
            <a:avLst/>
          </a:prstGeom>
          <a:noFill/>
          <a:ln>
            <a:noFill/>
          </a:ln>
        </p:spPr>
        <p:txBody>
          <a:bodyPr spcFirstLastPara="1" wrap="square" lIns="0" tIns="21900" rIns="0" bIns="0" anchor="t" anchorCtr="0">
            <a:spAutoFit/>
          </a:bodyPr>
          <a:lstStyle/>
          <a:p>
            <a:pPr marL="63500" marR="0" lvl="0" indent="0" algn="l" rtl="0">
              <a:lnSpc>
                <a:spcPct val="100000"/>
              </a:lnSpc>
              <a:spcBef>
                <a:spcPts val="0"/>
              </a:spcBef>
              <a:spcAft>
                <a:spcPts val="0"/>
              </a:spcAft>
              <a:buNone/>
            </a:pPr>
            <a:r>
              <a:rPr lang="en-US" sz="2500" i="1" baseline="30000">
                <a:latin typeface="Verdana"/>
                <a:ea typeface="Verdana"/>
                <a:cs typeface="Verdana"/>
                <a:sym typeface="Verdana"/>
              </a:rPr>
              <a:t>x</a:t>
            </a:r>
            <a:r>
              <a:rPr lang="en-US" sz="1100">
                <a:latin typeface="Trebuchet MS"/>
                <a:ea typeface="Trebuchet MS"/>
                <a:cs typeface="Trebuchet MS"/>
                <a:sym typeface="Trebuchet MS"/>
              </a:rPr>
              <a:t>2 </a:t>
            </a:r>
            <a:r>
              <a:rPr lang="en-US" sz="2500" i="1" baseline="30000">
                <a:latin typeface="Verdana"/>
                <a:ea typeface="Verdana"/>
                <a:cs typeface="Verdana"/>
                <a:sym typeface="Verdana"/>
              </a:rPr>
              <a:t>≤ </a:t>
            </a:r>
            <a:r>
              <a:rPr lang="en-US" sz="2500" baseline="30000">
                <a:latin typeface="Arial"/>
                <a:ea typeface="Arial"/>
                <a:cs typeface="Arial"/>
                <a:sym typeface="Arial"/>
              </a:rPr>
              <a:t>1</a:t>
            </a:r>
            <a:r>
              <a:rPr lang="en-US" sz="2500" i="1" baseline="30000">
                <a:latin typeface="Verdana"/>
                <a:ea typeface="Verdana"/>
                <a:cs typeface="Verdana"/>
                <a:sym typeface="Verdana"/>
              </a:rPr>
              <a:t>.</a:t>
            </a:r>
            <a:r>
              <a:rPr lang="en-US" sz="2500" baseline="30000">
                <a:latin typeface="Arial"/>
                <a:ea typeface="Arial"/>
                <a:cs typeface="Arial"/>
                <a:sym typeface="Arial"/>
              </a:rPr>
              <a:t>7</a:t>
            </a:r>
            <a:endParaRPr sz="2500" baseline="30000">
              <a:latin typeface="Arial"/>
              <a:ea typeface="Arial"/>
              <a:cs typeface="Arial"/>
              <a:sym typeface="Arial"/>
            </a:endParaRPr>
          </a:p>
        </p:txBody>
      </p:sp>
      <p:sp>
        <p:nvSpPr>
          <p:cNvPr id="1476" name="Google Shape;1476;p32"/>
          <p:cNvSpPr txBox="1"/>
          <p:nvPr/>
        </p:nvSpPr>
        <p:spPr>
          <a:xfrm>
            <a:off x="5941383" y="1910693"/>
            <a:ext cx="993600" cy="406800"/>
          </a:xfrm>
          <a:prstGeom prst="rect">
            <a:avLst/>
          </a:prstGeom>
          <a:noFill/>
          <a:ln>
            <a:noFill/>
          </a:ln>
        </p:spPr>
        <p:txBody>
          <a:bodyPr spcFirstLastPara="1" wrap="square" lIns="0" tIns="21900" rIns="0" bIns="0" anchor="t" anchorCtr="0">
            <a:spAutoFit/>
          </a:bodyPr>
          <a:lstStyle/>
          <a:p>
            <a:pPr marL="63500" marR="0" lvl="0" indent="0" algn="l" rtl="0">
              <a:lnSpc>
                <a:spcPct val="100000"/>
              </a:lnSpc>
              <a:spcBef>
                <a:spcPts val="0"/>
              </a:spcBef>
              <a:spcAft>
                <a:spcPts val="0"/>
              </a:spcAft>
              <a:buNone/>
            </a:pPr>
            <a:r>
              <a:rPr lang="en-US" sz="2500" i="1" baseline="30000">
                <a:latin typeface="Verdana"/>
                <a:ea typeface="Verdana"/>
                <a:cs typeface="Verdana"/>
                <a:sym typeface="Verdana"/>
              </a:rPr>
              <a:t>x</a:t>
            </a:r>
            <a:r>
              <a:rPr lang="en-US" sz="1100">
                <a:latin typeface="Trebuchet MS"/>
                <a:ea typeface="Trebuchet MS"/>
                <a:cs typeface="Trebuchet MS"/>
                <a:sym typeface="Trebuchet MS"/>
              </a:rPr>
              <a:t>1 </a:t>
            </a:r>
            <a:r>
              <a:rPr lang="en-US" sz="2500" i="1" baseline="30000">
                <a:latin typeface="Verdana"/>
                <a:ea typeface="Verdana"/>
                <a:cs typeface="Verdana"/>
                <a:sym typeface="Verdana"/>
              </a:rPr>
              <a:t>≤ </a:t>
            </a:r>
            <a:r>
              <a:rPr lang="en-US" sz="2500" baseline="30000">
                <a:latin typeface="Arial"/>
                <a:ea typeface="Arial"/>
                <a:cs typeface="Arial"/>
                <a:sym typeface="Arial"/>
              </a:rPr>
              <a:t>7</a:t>
            </a:r>
            <a:r>
              <a:rPr lang="en-US" sz="2500" i="1" baseline="30000">
                <a:latin typeface="Verdana"/>
                <a:ea typeface="Verdana"/>
                <a:cs typeface="Verdana"/>
                <a:sym typeface="Verdana"/>
              </a:rPr>
              <a:t>.</a:t>
            </a:r>
            <a:r>
              <a:rPr lang="en-US" sz="2500" baseline="30000">
                <a:latin typeface="Arial"/>
                <a:ea typeface="Arial"/>
                <a:cs typeface="Arial"/>
                <a:sym typeface="Arial"/>
              </a:rPr>
              <a:t>8</a:t>
            </a:r>
            <a:endParaRPr sz="2500" baseline="30000">
              <a:latin typeface="Arial"/>
              <a:ea typeface="Arial"/>
              <a:cs typeface="Arial"/>
              <a:sym typeface="Arial"/>
            </a:endParaRPr>
          </a:p>
        </p:txBody>
      </p:sp>
      <p:sp>
        <p:nvSpPr>
          <p:cNvPr id="1477" name="Google Shape;1477;p32"/>
          <p:cNvSpPr txBox="1"/>
          <p:nvPr/>
        </p:nvSpPr>
        <p:spPr>
          <a:xfrm>
            <a:off x="7408629" y="3242640"/>
            <a:ext cx="143700" cy="191400"/>
          </a:xfrm>
          <a:prstGeom prst="rect">
            <a:avLst/>
          </a:prstGeom>
          <a:noFill/>
          <a:ln>
            <a:noFill/>
          </a:ln>
        </p:spPr>
        <p:txBody>
          <a:bodyPr spcFirstLastPara="1" wrap="square" lIns="0" tIns="21900" rIns="0" bIns="0" anchor="t" anchorCtr="0">
            <a:spAutoFit/>
          </a:bodyPr>
          <a:lstStyle/>
          <a:p>
            <a:pPr marL="25400" marR="0" lvl="0" indent="0" algn="l" rtl="0">
              <a:lnSpc>
                <a:spcPct val="100000"/>
              </a:lnSpc>
              <a:spcBef>
                <a:spcPts val="0"/>
              </a:spcBef>
              <a:spcAft>
                <a:spcPts val="0"/>
              </a:spcAft>
              <a:buNone/>
            </a:pPr>
            <a:r>
              <a:rPr lang="en-US" sz="1100">
                <a:latin typeface="Trebuchet MS"/>
                <a:ea typeface="Trebuchet MS"/>
                <a:cs typeface="Trebuchet MS"/>
                <a:sym typeface="Trebuchet MS"/>
              </a:rPr>
              <a:t>2</a:t>
            </a:r>
            <a:endParaRPr sz="1100">
              <a:latin typeface="Trebuchet MS"/>
              <a:ea typeface="Trebuchet MS"/>
              <a:cs typeface="Trebuchet MS"/>
              <a:sym typeface="Trebuchet MS"/>
            </a:endParaRPr>
          </a:p>
        </p:txBody>
      </p:sp>
      <p:sp>
        <p:nvSpPr>
          <p:cNvPr id="1478" name="Google Shape;1478;p32"/>
          <p:cNvSpPr txBox="1"/>
          <p:nvPr/>
        </p:nvSpPr>
        <p:spPr>
          <a:xfrm>
            <a:off x="7277036" y="3167425"/>
            <a:ext cx="893100" cy="268500"/>
          </a:xfrm>
          <a:prstGeom prst="rect">
            <a:avLst/>
          </a:prstGeom>
          <a:noFill/>
          <a:ln>
            <a:noFill/>
          </a:ln>
        </p:spPr>
        <p:txBody>
          <a:bodyPr spcFirstLastPara="1" wrap="square" lIns="0" tIns="21900" rIns="0" bIns="0" anchor="t" anchorCtr="0">
            <a:spAutoFit/>
          </a:bodyPr>
          <a:lstStyle/>
          <a:p>
            <a:pPr marL="25400" marR="0" lvl="0" indent="0" algn="l" rtl="0">
              <a:lnSpc>
                <a:spcPct val="100000"/>
              </a:lnSpc>
              <a:spcBef>
                <a:spcPts val="0"/>
              </a:spcBef>
              <a:spcAft>
                <a:spcPts val="0"/>
              </a:spcAft>
              <a:buNone/>
            </a:pPr>
            <a:r>
              <a:rPr lang="en-US" sz="1600" i="1">
                <a:latin typeface="Verdana"/>
                <a:ea typeface="Verdana"/>
                <a:cs typeface="Verdana"/>
                <a:sym typeface="Verdana"/>
              </a:rPr>
              <a:t>x ≤ </a:t>
            </a:r>
            <a:r>
              <a:rPr lang="en-US" sz="1600">
                <a:latin typeface="Arial"/>
                <a:ea typeface="Arial"/>
                <a:cs typeface="Arial"/>
                <a:sym typeface="Arial"/>
              </a:rPr>
              <a:t>3</a:t>
            </a:r>
            <a:r>
              <a:rPr lang="en-US" sz="1600" i="1">
                <a:latin typeface="Verdana"/>
                <a:ea typeface="Verdana"/>
                <a:cs typeface="Verdana"/>
                <a:sym typeface="Verdana"/>
              </a:rPr>
              <a:t>.</a:t>
            </a:r>
            <a:r>
              <a:rPr lang="en-US" sz="1600">
                <a:latin typeface="Arial"/>
                <a:ea typeface="Arial"/>
                <a:cs typeface="Arial"/>
                <a:sym typeface="Arial"/>
              </a:rPr>
              <a:t>9</a:t>
            </a:r>
            <a:endParaRPr sz="1600">
              <a:latin typeface="Arial"/>
              <a:ea typeface="Arial"/>
              <a:cs typeface="Arial"/>
              <a:sym typeface="Arial"/>
            </a:endParaRPr>
          </a:p>
        </p:txBody>
      </p:sp>
      <p:sp>
        <p:nvSpPr>
          <p:cNvPr id="1479" name="Google Shape;1479;p32"/>
          <p:cNvSpPr txBox="1"/>
          <p:nvPr/>
        </p:nvSpPr>
        <p:spPr>
          <a:xfrm>
            <a:off x="728799" y="3077352"/>
            <a:ext cx="993600" cy="406800"/>
          </a:xfrm>
          <a:prstGeom prst="rect">
            <a:avLst/>
          </a:prstGeom>
          <a:noFill/>
          <a:ln>
            <a:noFill/>
          </a:ln>
        </p:spPr>
        <p:txBody>
          <a:bodyPr spcFirstLastPara="1" wrap="square" lIns="0" tIns="21900" rIns="0" bIns="0" anchor="t" anchorCtr="0">
            <a:spAutoFit/>
          </a:bodyPr>
          <a:lstStyle/>
          <a:p>
            <a:pPr marL="63500" marR="0" lvl="0" indent="0" algn="l" rtl="0">
              <a:lnSpc>
                <a:spcPct val="100000"/>
              </a:lnSpc>
              <a:spcBef>
                <a:spcPts val="0"/>
              </a:spcBef>
              <a:spcAft>
                <a:spcPts val="0"/>
              </a:spcAft>
              <a:buNone/>
            </a:pPr>
            <a:r>
              <a:rPr lang="en-US" sz="2500" i="1" baseline="30000">
                <a:latin typeface="Verdana"/>
                <a:ea typeface="Verdana"/>
                <a:cs typeface="Verdana"/>
                <a:sym typeface="Verdana"/>
              </a:rPr>
              <a:t>x</a:t>
            </a:r>
            <a:r>
              <a:rPr lang="en-US" sz="1100">
                <a:latin typeface="Trebuchet MS"/>
                <a:ea typeface="Trebuchet MS"/>
                <a:cs typeface="Trebuchet MS"/>
                <a:sym typeface="Trebuchet MS"/>
              </a:rPr>
              <a:t>1 </a:t>
            </a:r>
            <a:r>
              <a:rPr lang="en-US" sz="2500" i="1" baseline="30000">
                <a:latin typeface="Verdana"/>
                <a:ea typeface="Verdana"/>
                <a:cs typeface="Verdana"/>
                <a:sym typeface="Verdana"/>
              </a:rPr>
              <a:t>≤ </a:t>
            </a:r>
            <a:r>
              <a:rPr lang="en-US" sz="2500" baseline="30000">
                <a:latin typeface="Arial"/>
                <a:ea typeface="Arial"/>
                <a:cs typeface="Arial"/>
                <a:sym typeface="Arial"/>
              </a:rPr>
              <a:t>3</a:t>
            </a:r>
            <a:r>
              <a:rPr lang="en-US" sz="2500" i="1" baseline="30000">
                <a:latin typeface="Verdana"/>
                <a:ea typeface="Verdana"/>
                <a:cs typeface="Verdana"/>
                <a:sym typeface="Verdana"/>
              </a:rPr>
              <a:t>.</a:t>
            </a:r>
            <a:r>
              <a:rPr lang="en-US" sz="2500" baseline="30000">
                <a:latin typeface="Arial"/>
                <a:ea typeface="Arial"/>
                <a:cs typeface="Arial"/>
                <a:sym typeface="Arial"/>
              </a:rPr>
              <a:t>7</a:t>
            </a:r>
            <a:endParaRPr sz="2500" baseline="30000">
              <a:latin typeface="Arial"/>
              <a:ea typeface="Arial"/>
              <a:cs typeface="Arial"/>
              <a:sym typeface="Arial"/>
            </a:endParaRPr>
          </a:p>
        </p:txBody>
      </p:sp>
      <p:sp>
        <p:nvSpPr>
          <p:cNvPr id="1480" name="Google Shape;1480;p32"/>
          <p:cNvSpPr txBox="1"/>
          <p:nvPr/>
        </p:nvSpPr>
        <p:spPr>
          <a:xfrm>
            <a:off x="3156593" y="3093189"/>
            <a:ext cx="993600" cy="406800"/>
          </a:xfrm>
          <a:prstGeom prst="rect">
            <a:avLst/>
          </a:prstGeom>
          <a:noFill/>
          <a:ln>
            <a:noFill/>
          </a:ln>
        </p:spPr>
        <p:txBody>
          <a:bodyPr spcFirstLastPara="1" wrap="square" lIns="0" tIns="21900" rIns="0" bIns="0" anchor="t" anchorCtr="0">
            <a:spAutoFit/>
          </a:bodyPr>
          <a:lstStyle/>
          <a:p>
            <a:pPr marL="63500" marR="0" lvl="0" indent="0" algn="l" rtl="0">
              <a:lnSpc>
                <a:spcPct val="100000"/>
              </a:lnSpc>
              <a:spcBef>
                <a:spcPts val="0"/>
              </a:spcBef>
              <a:spcAft>
                <a:spcPts val="0"/>
              </a:spcAft>
              <a:buNone/>
            </a:pPr>
            <a:r>
              <a:rPr lang="en-US" sz="2500" i="1" baseline="30000">
                <a:latin typeface="Verdana"/>
                <a:ea typeface="Verdana"/>
                <a:cs typeface="Verdana"/>
                <a:sym typeface="Verdana"/>
              </a:rPr>
              <a:t>x</a:t>
            </a:r>
            <a:r>
              <a:rPr lang="en-US" sz="1100">
                <a:latin typeface="Trebuchet MS"/>
                <a:ea typeface="Trebuchet MS"/>
                <a:cs typeface="Trebuchet MS"/>
                <a:sym typeface="Trebuchet MS"/>
              </a:rPr>
              <a:t>1 </a:t>
            </a:r>
            <a:r>
              <a:rPr lang="en-US" sz="2500" i="1" baseline="30000">
                <a:latin typeface="Verdana"/>
                <a:ea typeface="Verdana"/>
                <a:cs typeface="Verdana"/>
                <a:sym typeface="Verdana"/>
              </a:rPr>
              <a:t>≤ </a:t>
            </a:r>
            <a:r>
              <a:rPr lang="en-US" sz="2500" baseline="30000">
                <a:latin typeface="Arial"/>
                <a:ea typeface="Arial"/>
                <a:cs typeface="Arial"/>
                <a:sym typeface="Arial"/>
              </a:rPr>
              <a:t>1</a:t>
            </a:r>
            <a:r>
              <a:rPr lang="en-US" sz="2500" i="1" baseline="30000">
                <a:latin typeface="Verdana"/>
                <a:ea typeface="Verdana"/>
                <a:cs typeface="Verdana"/>
                <a:sym typeface="Verdana"/>
              </a:rPr>
              <a:t>.</a:t>
            </a:r>
            <a:r>
              <a:rPr lang="en-US" sz="2500" baseline="30000">
                <a:latin typeface="Arial"/>
                <a:ea typeface="Arial"/>
                <a:cs typeface="Arial"/>
                <a:sym typeface="Arial"/>
              </a:rPr>
              <a:t>7</a:t>
            </a:r>
            <a:endParaRPr sz="2500" baseline="30000">
              <a:latin typeface="Arial"/>
              <a:ea typeface="Arial"/>
              <a:cs typeface="Arial"/>
              <a:sym typeface="Arial"/>
            </a:endParaRPr>
          </a:p>
        </p:txBody>
      </p:sp>
      <p:sp>
        <p:nvSpPr>
          <p:cNvPr id="1481" name="Google Shape;1481;p32"/>
          <p:cNvSpPr/>
          <p:nvPr/>
        </p:nvSpPr>
        <p:spPr>
          <a:xfrm>
            <a:off x="714038" y="4581735"/>
            <a:ext cx="3625596" cy="0"/>
          </a:xfrm>
          <a:custGeom>
            <a:avLst/>
            <a:gdLst/>
            <a:ahLst/>
            <a:cxnLst/>
            <a:rect l="l" t="t" r="r" b="b"/>
            <a:pathLst>
              <a:path w="1828800" h="120000" extrusionOk="0">
                <a:moveTo>
                  <a:pt x="0" y="0"/>
                </a:moveTo>
                <a:lnTo>
                  <a:pt x="1828800"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482" name="Google Shape;1482;p32"/>
          <p:cNvSpPr txBox="1"/>
          <p:nvPr/>
        </p:nvSpPr>
        <p:spPr>
          <a:xfrm>
            <a:off x="929764" y="4592171"/>
            <a:ext cx="4895700" cy="268500"/>
          </a:xfrm>
          <a:prstGeom prst="rect">
            <a:avLst/>
          </a:prstGeom>
          <a:noFill/>
          <a:ln>
            <a:noFill/>
          </a:ln>
        </p:spPr>
        <p:txBody>
          <a:bodyPr spcFirstLastPara="1" wrap="square" lIns="0" tIns="21900" rIns="0" bIns="0" anchor="t" anchorCtr="0">
            <a:spAutoFit/>
          </a:bodyPr>
          <a:lstStyle/>
          <a:p>
            <a:pPr marL="63500" marR="0" lvl="0" indent="0" algn="l" rtl="0">
              <a:lnSpc>
                <a:spcPct val="100000"/>
              </a:lnSpc>
              <a:spcBef>
                <a:spcPts val="0"/>
              </a:spcBef>
              <a:spcAft>
                <a:spcPts val="0"/>
              </a:spcAft>
              <a:buNone/>
            </a:pPr>
            <a:r>
              <a:rPr lang="en-US" sz="1600" baseline="30000">
                <a:latin typeface="Arial"/>
                <a:ea typeface="Arial"/>
                <a:cs typeface="Arial"/>
                <a:sym typeface="Arial"/>
              </a:rPr>
              <a:t>3 </a:t>
            </a:r>
            <a:r>
              <a:rPr lang="en-US" sz="1500">
                <a:latin typeface="Arial"/>
                <a:ea typeface="Arial"/>
                <a:cs typeface="Arial"/>
                <a:sym typeface="Arial"/>
              </a:rPr>
              <a:t>meaning we mostly have instances of the same class</a:t>
            </a:r>
            <a:endParaRPr sz="1500">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Shape 1486"/>
        <p:cNvGrpSpPr/>
        <p:nvPr/>
      </p:nvGrpSpPr>
      <p:grpSpPr>
        <a:xfrm>
          <a:off x="0" y="0"/>
          <a:ext cx="0" cy="0"/>
          <a:chOff x="0" y="0"/>
          <a:chExt cx="0" cy="0"/>
        </a:xfrm>
      </p:grpSpPr>
      <p:sp>
        <p:nvSpPr>
          <p:cNvPr id="1487" name="Google Shape;1487;p33"/>
          <p:cNvSpPr txBox="1">
            <a:spLocks noGrp="1"/>
          </p:cNvSpPr>
          <p:nvPr>
            <p:ph type="title"/>
          </p:nvPr>
        </p:nvSpPr>
        <p:spPr>
          <a:xfrm>
            <a:off x="189025" y="89106"/>
            <a:ext cx="5316000" cy="416100"/>
          </a:xfrm>
          <a:prstGeom prst="rect">
            <a:avLst/>
          </a:prstGeom>
          <a:noFill/>
          <a:ln>
            <a:noFill/>
          </a:ln>
        </p:spPr>
        <p:txBody>
          <a:bodyPr spcFirstLastPara="1" wrap="square" lIns="0" tIns="31125" rIns="0" bIns="0" anchor="t" anchorCtr="0">
            <a:spAutoFit/>
          </a:bodyPr>
          <a:lstStyle/>
          <a:p>
            <a:pPr marL="25400" lvl="0" indent="0" algn="l" rtl="0">
              <a:lnSpc>
                <a:spcPct val="100000"/>
              </a:lnSpc>
              <a:spcBef>
                <a:spcPts val="0"/>
              </a:spcBef>
              <a:spcAft>
                <a:spcPts val="0"/>
              </a:spcAft>
              <a:buNone/>
            </a:pPr>
            <a:r>
              <a:rPr lang="en-US"/>
              <a:t>Problems with misclassification rate</a:t>
            </a:r>
            <a:endParaRPr/>
          </a:p>
        </p:txBody>
      </p:sp>
      <p:pic>
        <p:nvPicPr>
          <p:cNvPr id="1488" name="Google Shape;1488;p33"/>
          <p:cNvPicPr preferRelativeResize="0"/>
          <p:nvPr/>
        </p:nvPicPr>
        <p:blipFill>
          <a:blip r:embed="rId3">
            <a:alphaModFix/>
          </a:blip>
          <a:stretch>
            <a:fillRect/>
          </a:stretch>
        </p:blipFill>
        <p:spPr>
          <a:xfrm>
            <a:off x="1030650" y="663656"/>
            <a:ext cx="7082701" cy="433349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Shape 1498"/>
        <p:cNvGrpSpPr/>
        <p:nvPr/>
      </p:nvGrpSpPr>
      <p:grpSpPr>
        <a:xfrm>
          <a:off x="0" y="0"/>
          <a:ext cx="0" cy="0"/>
          <a:chOff x="0" y="0"/>
          <a:chExt cx="0" cy="0"/>
        </a:xfrm>
      </p:grpSpPr>
      <p:sp>
        <p:nvSpPr>
          <p:cNvPr id="1499" name="Google Shape;1499;p35"/>
          <p:cNvSpPr txBox="1">
            <a:spLocks noGrp="1"/>
          </p:cNvSpPr>
          <p:nvPr>
            <p:ph type="title"/>
          </p:nvPr>
        </p:nvSpPr>
        <p:spPr>
          <a:xfrm>
            <a:off x="189025" y="89106"/>
            <a:ext cx="2725200" cy="416100"/>
          </a:xfrm>
          <a:prstGeom prst="rect">
            <a:avLst/>
          </a:prstGeom>
          <a:noFill/>
          <a:ln>
            <a:noFill/>
          </a:ln>
        </p:spPr>
        <p:txBody>
          <a:bodyPr spcFirstLastPara="1" wrap="square" lIns="0" tIns="31125" rIns="0" bIns="0" anchor="t" anchorCtr="0">
            <a:spAutoFit/>
          </a:bodyPr>
          <a:lstStyle/>
          <a:p>
            <a:pPr marL="25400" lvl="0" indent="0" algn="l" rtl="0">
              <a:lnSpc>
                <a:spcPct val="100000"/>
              </a:lnSpc>
              <a:spcBef>
                <a:spcPts val="0"/>
              </a:spcBef>
              <a:spcAft>
                <a:spcPts val="0"/>
              </a:spcAft>
              <a:buNone/>
            </a:pPr>
            <a:r>
              <a:rPr lang="en-US"/>
              <a:t>Impurity measures</a:t>
            </a:r>
            <a:endParaRPr/>
          </a:p>
        </p:txBody>
      </p:sp>
      <p:pic>
        <p:nvPicPr>
          <p:cNvPr id="1500" name="Google Shape;1500;p35"/>
          <p:cNvPicPr preferRelativeResize="0"/>
          <p:nvPr/>
        </p:nvPicPr>
        <p:blipFill>
          <a:blip r:embed="rId3">
            <a:alphaModFix/>
          </a:blip>
          <a:stretch>
            <a:fillRect/>
          </a:stretch>
        </p:blipFill>
        <p:spPr>
          <a:xfrm>
            <a:off x="3066625" y="152400"/>
            <a:ext cx="3906708" cy="483870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Shape 1578"/>
        <p:cNvGrpSpPr/>
        <p:nvPr/>
      </p:nvGrpSpPr>
      <p:grpSpPr>
        <a:xfrm>
          <a:off x="0" y="0"/>
          <a:ext cx="0" cy="0"/>
          <a:chOff x="0" y="0"/>
          <a:chExt cx="0" cy="0"/>
        </a:xfrm>
      </p:grpSpPr>
      <p:sp>
        <p:nvSpPr>
          <p:cNvPr id="1579" name="Google Shape;1579;p37"/>
          <p:cNvSpPr txBox="1">
            <a:spLocks noGrp="1"/>
          </p:cNvSpPr>
          <p:nvPr>
            <p:ph type="title"/>
          </p:nvPr>
        </p:nvSpPr>
        <p:spPr>
          <a:xfrm>
            <a:off x="189025" y="89106"/>
            <a:ext cx="4158600" cy="416100"/>
          </a:xfrm>
          <a:prstGeom prst="rect">
            <a:avLst/>
          </a:prstGeom>
          <a:noFill/>
          <a:ln>
            <a:noFill/>
          </a:ln>
        </p:spPr>
        <p:txBody>
          <a:bodyPr spcFirstLastPara="1" wrap="square" lIns="0" tIns="31125" rIns="0" bIns="0" anchor="t" anchorCtr="0">
            <a:spAutoFit/>
          </a:bodyPr>
          <a:lstStyle/>
          <a:p>
            <a:pPr marL="25400" lvl="0" indent="0" algn="l" rtl="0">
              <a:lnSpc>
                <a:spcPct val="100000"/>
              </a:lnSpc>
              <a:spcBef>
                <a:spcPts val="0"/>
              </a:spcBef>
              <a:spcAft>
                <a:spcPts val="0"/>
              </a:spcAft>
              <a:buNone/>
            </a:pPr>
            <a:r>
              <a:rPr lang="en-US"/>
              <a:t>Detour: Information Theory</a:t>
            </a:r>
            <a:endParaRPr/>
          </a:p>
        </p:txBody>
      </p:sp>
      <p:sp>
        <p:nvSpPr>
          <p:cNvPr id="1580" name="Google Shape;1580;p37"/>
          <p:cNvSpPr txBox="1"/>
          <p:nvPr/>
        </p:nvSpPr>
        <p:spPr>
          <a:xfrm>
            <a:off x="613277" y="947562"/>
            <a:ext cx="7131300" cy="2200200"/>
          </a:xfrm>
          <a:prstGeom prst="rect">
            <a:avLst/>
          </a:prstGeom>
          <a:noFill/>
          <a:ln>
            <a:noFill/>
          </a:ln>
        </p:spPr>
        <p:txBody>
          <a:bodyPr spcFirstLastPara="1" wrap="square" lIns="0" tIns="21900" rIns="0" bIns="0" anchor="t" anchorCtr="0">
            <a:spAutoFit/>
          </a:bodyPr>
          <a:lstStyle/>
          <a:p>
            <a:pPr marL="88900" marR="0" lvl="0" indent="0" algn="l" rtl="0">
              <a:lnSpc>
                <a:spcPct val="100000"/>
              </a:lnSpc>
              <a:spcBef>
                <a:spcPts val="0"/>
              </a:spcBef>
              <a:spcAft>
                <a:spcPts val="0"/>
              </a:spcAft>
              <a:buNone/>
            </a:pPr>
            <a:r>
              <a:rPr lang="en-US" sz="1800">
                <a:latin typeface="Arial"/>
                <a:ea typeface="Arial"/>
                <a:cs typeface="Arial"/>
                <a:sym typeface="Arial"/>
              </a:rPr>
              <a:t>Information theory is about encoding and transmitting information</a:t>
            </a:r>
            <a:endParaRPr sz="1800">
              <a:latin typeface="Arial"/>
              <a:ea typeface="Arial"/>
              <a:cs typeface="Arial"/>
              <a:sym typeface="Arial"/>
            </a:endParaRPr>
          </a:p>
          <a:p>
            <a:pPr marL="0" marR="0" lvl="0" indent="0" algn="l" rtl="0">
              <a:lnSpc>
                <a:spcPct val="100000"/>
              </a:lnSpc>
              <a:spcBef>
                <a:spcPts val="100"/>
              </a:spcBef>
              <a:spcAft>
                <a:spcPts val="0"/>
              </a:spcAft>
              <a:buNone/>
            </a:pPr>
            <a:endParaRPr sz="1200">
              <a:latin typeface="Arial"/>
              <a:ea typeface="Arial"/>
              <a:cs typeface="Arial"/>
              <a:sym typeface="Arial"/>
            </a:endParaRPr>
          </a:p>
          <a:p>
            <a:pPr marL="88900" marR="0" lvl="0" indent="0" algn="l" rtl="0">
              <a:lnSpc>
                <a:spcPct val="100000"/>
              </a:lnSpc>
              <a:spcBef>
                <a:spcPts val="0"/>
              </a:spcBef>
              <a:spcAft>
                <a:spcPts val="0"/>
              </a:spcAft>
              <a:buNone/>
            </a:pPr>
            <a:r>
              <a:rPr lang="en-US" sz="1800">
                <a:latin typeface="Arial"/>
                <a:ea typeface="Arial"/>
                <a:cs typeface="Arial"/>
                <a:sym typeface="Arial"/>
              </a:rPr>
              <a:t>We would like to encode four messages:</a:t>
            </a:r>
            <a:endParaRPr sz="1800">
              <a:latin typeface="Arial"/>
              <a:ea typeface="Arial"/>
              <a:cs typeface="Arial"/>
              <a:sym typeface="Arial"/>
            </a:endParaRPr>
          </a:p>
          <a:p>
            <a:pPr marL="546100" marR="0" lvl="0" indent="-215900" algn="l" rtl="0">
              <a:lnSpc>
                <a:spcPct val="100000"/>
              </a:lnSpc>
              <a:spcBef>
                <a:spcPts val="500"/>
              </a:spcBef>
              <a:spcAft>
                <a:spcPts val="0"/>
              </a:spcAft>
              <a:buClr>
                <a:srgbClr val="006DBD"/>
              </a:buClr>
              <a:buSzPts val="1600"/>
              <a:buFont typeface="Verdana"/>
              <a:buChar char="•"/>
            </a:pPr>
            <a:r>
              <a:rPr lang="en-US" sz="1800" i="1">
                <a:latin typeface="Times New Roman"/>
                <a:ea typeface="Times New Roman"/>
                <a:cs typeface="Times New Roman"/>
                <a:sym typeface="Times New Roman"/>
              </a:rPr>
              <a:t>m</a:t>
            </a:r>
            <a:r>
              <a:rPr lang="en-US" sz="1900" baseline="-25000">
                <a:latin typeface="Times New Roman"/>
                <a:ea typeface="Times New Roman"/>
                <a:cs typeface="Times New Roman"/>
                <a:sym typeface="Times New Roman"/>
              </a:rPr>
              <a:t>1 </a:t>
            </a:r>
            <a:r>
              <a:rPr lang="en-US" sz="1800">
                <a:latin typeface="Arial"/>
                <a:ea typeface="Arial"/>
                <a:cs typeface="Arial"/>
                <a:sym typeface="Arial"/>
              </a:rPr>
              <a:t>= “There is free beer.”</a:t>
            </a:r>
            <a:endParaRPr sz="1800">
              <a:latin typeface="Arial"/>
              <a:ea typeface="Arial"/>
              <a:cs typeface="Arial"/>
              <a:sym typeface="Arial"/>
            </a:endParaRPr>
          </a:p>
          <a:p>
            <a:pPr marL="546100" marR="0" lvl="0" indent="-215900" algn="l" rtl="0">
              <a:lnSpc>
                <a:spcPct val="100000"/>
              </a:lnSpc>
              <a:spcBef>
                <a:spcPts val="500"/>
              </a:spcBef>
              <a:spcAft>
                <a:spcPts val="0"/>
              </a:spcAft>
              <a:buClr>
                <a:srgbClr val="006DBD"/>
              </a:buClr>
              <a:buSzPts val="1600"/>
              <a:buFont typeface="Verdana"/>
              <a:buChar char="•"/>
            </a:pPr>
            <a:r>
              <a:rPr lang="en-US" sz="1800" i="1">
                <a:latin typeface="Times New Roman"/>
                <a:ea typeface="Times New Roman"/>
                <a:cs typeface="Times New Roman"/>
                <a:sym typeface="Times New Roman"/>
              </a:rPr>
              <a:t>m</a:t>
            </a:r>
            <a:r>
              <a:rPr lang="en-US" sz="1900" baseline="-25000">
                <a:latin typeface="Times New Roman"/>
                <a:ea typeface="Times New Roman"/>
                <a:cs typeface="Times New Roman"/>
                <a:sym typeface="Times New Roman"/>
              </a:rPr>
              <a:t>2 </a:t>
            </a:r>
            <a:r>
              <a:rPr lang="en-US" sz="1800">
                <a:latin typeface="Arial"/>
                <a:ea typeface="Arial"/>
                <a:cs typeface="Arial"/>
                <a:sym typeface="Arial"/>
              </a:rPr>
              <a:t>= “You have an exam.”</a:t>
            </a:r>
            <a:endParaRPr sz="1800">
              <a:latin typeface="Arial"/>
              <a:ea typeface="Arial"/>
              <a:cs typeface="Arial"/>
              <a:sym typeface="Arial"/>
            </a:endParaRPr>
          </a:p>
          <a:p>
            <a:pPr marL="546100" marR="0" lvl="0" indent="-215900" algn="l" rtl="0">
              <a:lnSpc>
                <a:spcPct val="100000"/>
              </a:lnSpc>
              <a:spcBef>
                <a:spcPts val="500"/>
              </a:spcBef>
              <a:spcAft>
                <a:spcPts val="0"/>
              </a:spcAft>
              <a:buClr>
                <a:srgbClr val="006DBD"/>
              </a:buClr>
              <a:buSzPts val="1600"/>
              <a:buFont typeface="Verdana"/>
              <a:buChar char="•"/>
            </a:pPr>
            <a:r>
              <a:rPr lang="en-US" sz="1800" i="1">
                <a:latin typeface="Times New Roman"/>
                <a:ea typeface="Times New Roman"/>
                <a:cs typeface="Times New Roman"/>
                <a:sym typeface="Times New Roman"/>
              </a:rPr>
              <a:t>m</a:t>
            </a:r>
            <a:r>
              <a:rPr lang="en-US" sz="1900" baseline="-25000">
                <a:latin typeface="Times New Roman"/>
                <a:ea typeface="Times New Roman"/>
                <a:cs typeface="Times New Roman"/>
                <a:sym typeface="Times New Roman"/>
              </a:rPr>
              <a:t>3 </a:t>
            </a:r>
            <a:r>
              <a:rPr lang="en-US" sz="1800">
                <a:latin typeface="Arial"/>
                <a:ea typeface="Arial"/>
                <a:cs typeface="Arial"/>
                <a:sym typeface="Arial"/>
              </a:rPr>
              <a:t>= “You have a lecture.”</a:t>
            </a:r>
            <a:endParaRPr sz="1800">
              <a:latin typeface="Arial"/>
              <a:ea typeface="Arial"/>
              <a:cs typeface="Arial"/>
              <a:sym typeface="Arial"/>
            </a:endParaRPr>
          </a:p>
          <a:p>
            <a:pPr marL="546100" marR="0" lvl="0" indent="-215900" algn="l" rtl="0">
              <a:lnSpc>
                <a:spcPct val="100000"/>
              </a:lnSpc>
              <a:spcBef>
                <a:spcPts val="500"/>
              </a:spcBef>
              <a:spcAft>
                <a:spcPts val="0"/>
              </a:spcAft>
              <a:buClr>
                <a:srgbClr val="006DBD"/>
              </a:buClr>
              <a:buSzPts val="1600"/>
              <a:buFont typeface="Verdana"/>
              <a:buChar char="•"/>
            </a:pPr>
            <a:r>
              <a:rPr lang="en-US" sz="1800" i="1">
                <a:latin typeface="Times New Roman"/>
                <a:ea typeface="Times New Roman"/>
                <a:cs typeface="Times New Roman"/>
                <a:sym typeface="Times New Roman"/>
              </a:rPr>
              <a:t>m</a:t>
            </a:r>
            <a:r>
              <a:rPr lang="en-US" sz="1900" baseline="-25000">
                <a:latin typeface="Times New Roman"/>
                <a:ea typeface="Times New Roman"/>
                <a:cs typeface="Times New Roman"/>
                <a:sym typeface="Times New Roman"/>
              </a:rPr>
              <a:t>4 </a:t>
            </a:r>
            <a:r>
              <a:rPr lang="en-US" sz="1800">
                <a:latin typeface="Arial"/>
                <a:ea typeface="Arial"/>
                <a:cs typeface="Arial"/>
                <a:sym typeface="Arial"/>
              </a:rPr>
              <a:t>= “Nothing happening.”</a:t>
            </a:r>
            <a:endParaRPr sz="1800">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88"/>
        <p:cNvGrpSpPr/>
        <p:nvPr/>
      </p:nvGrpSpPr>
      <p:grpSpPr>
        <a:xfrm>
          <a:off x="0" y="0"/>
          <a:ext cx="0" cy="0"/>
          <a:chOff x="0" y="0"/>
          <a:chExt cx="0" cy="0"/>
        </a:xfrm>
      </p:grpSpPr>
      <p:sp>
        <p:nvSpPr>
          <p:cNvPr id="89" name="Google Shape;89;p18"/>
          <p:cNvSpPr txBox="1">
            <a:spLocks noGrp="1"/>
          </p:cNvSpPr>
          <p:nvPr>
            <p:ph type="title"/>
          </p:nvPr>
        </p:nvSpPr>
        <p:spPr>
          <a:xfrm>
            <a:off x="189025" y="89106"/>
            <a:ext cx="2534400" cy="416100"/>
          </a:xfrm>
          <a:prstGeom prst="rect">
            <a:avLst/>
          </a:prstGeom>
          <a:noFill/>
          <a:ln>
            <a:noFill/>
          </a:ln>
        </p:spPr>
        <p:txBody>
          <a:bodyPr spcFirstLastPara="1" wrap="square" lIns="0" tIns="31125" rIns="0" bIns="0" anchor="t" anchorCtr="0">
            <a:spAutoFit/>
          </a:bodyPr>
          <a:lstStyle/>
          <a:p>
            <a:pPr marL="25400" lvl="0" indent="0" algn="l" rtl="0">
              <a:lnSpc>
                <a:spcPct val="100000"/>
              </a:lnSpc>
              <a:spcBef>
                <a:spcPts val="0"/>
              </a:spcBef>
              <a:spcAft>
                <a:spcPts val="0"/>
              </a:spcAft>
              <a:buNone/>
            </a:pPr>
            <a:r>
              <a:rPr lang="en-US"/>
              <a:t>Reading material</a:t>
            </a:r>
            <a:endParaRPr/>
          </a:p>
        </p:txBody>
      </p:sp>
      <p:sp>
        <p:nvSpPr>
          <p:cNvPr id="90" name="Google Shape;90;p18"/>
          <p:cNvSpPr txBox="1"/>
          <p:nvPr/>
        </p:nvSpPr>
        <p:spPr>
          <a:xfrm>
            <a:off x="688848" y="1075149"/>
            <a:ext cx="6758400" cy="2580000"/>
          </a:xfrm>
          <a:prstGeom prst="rect">
            <a:avLst/>
          </a:prstGeom>
          <a:noFill/>
          <a:ln>
            <a:noFill/>
          </a:ln>
        </p:spPr>
        <p:txBody>
          <a:bodyPr spcFirstLastPara="1" wrap="square" lIns="0" tIns="210050" rIns="0" bIns="0" anchor="t" anchorCtr="0">
            <a:spAutoFit/>
          </a:bodyPr>
          <a:lstStyle/>
          <a:p>
            <a:pPr marL="25400" marR="0" lvl="0" indent="0" algn="l" rtl="0">
              <a:lnSpc>
                <a:spcPct val="100000"/>
              </a:lnSpc>
              <a:spcBef>
                <a:spcPts val="0"/>
              </a:spcBef>
              <a:spcAft>
                <a:spcPts val="0"/>
              </a:spcAft>
              <a:buNone/>
            </a:pPr>
            <a:r>
              <a:rPr lang="en-US" sz="2200">
                <a:solidFill>
                  <a:srgbClr val="006DBD"/>
                </a:solidFill>
                <a:latin typeface="Arial"/>
                <a:ea typeface="Arial"/>
                <a:cs typeface="Arial"/>
                <a:sym typeface="Arial"/>
              </a:rPr>
              <a:t>Main reading</a:t>
            </a:r>
            <a:endParaRPr sz="2200">
              <a:latin typeface="Arial"/>
              <a:ea typeface="Arial"/>
              <a:cs typeface="Arial"/>
              <a:sym typeface="Arial"/>
            </a:endParaRPr>
          </a:p>
          <a:p>
            <a:pPr marL="558800" marR="12700" lvl="0" indent="-292100" algn="l" rtl="0">
              <a:lnSpc>
                <a:spcPct val="100000"/>
              </a:lnSpc>
              <a:spcBef>
                <a:spcPts val="1200"/>
              </a:spcBef>
              <a:spcAft>
                <a:spcPts val="0"/>
              </a:spcAft>
              <a:buClr>
                <a:srgbClr val="006DBD"/>
              </a:buClr>
              <a:buSzPts val="1600"/>
              <a:buFont typeface="Verdana"/>
              <a:buChar char="•"/>
            </a:pPr>
            <a:r>
              <a:rPr lang="en-US" sz="1800">
                <a:latin typeface="Arial"/>
                <a:ea typeface="Arial"/>
                <a:cs typeface="Arial"/>
                <a:sym typeface="Arial"/>
              </a:rPr>
              <a:t>”Machine Learning: A Probabilistic Perspective” by Murphy  [ch. 16.2]</a:t>
            </a:r>
            <a:endParaRPr sz="1800">
              <a:latin typeface="Arial"/>
              <a:ea typeface="Arial"/>
              <a:cs typeface="Arial"/>
              <a:sym typeface="Arial"/>
            </a:endParaRPr>
          </a:p>
          <a:p>
            <a:pPr marL="0" marR="0" lvl="0" indent="0" algn="l" rtl="0">
              <a:lnSpc>
                <a:spcPct val="100000"/>
              </a:lnSpc>
              <a:spcBef>
                <a:spcPts val="100"/>
              </a:spcBef>
              <a:spcAft>
                <a:spcPts val="0"/>
              </a:spcAft>
              <a:buClr>
                <a:srgbClr val="006DBD"/>
              </a:buClr>
              <a:buSzPts val="1700"/>
              <a:buFont typeface="Verdana"/>
              <a:buNone/>
            </a:pPr>
            <a:endParaRPr sz="1700">
              <a:latin typeface="Arial"/>
              <a:ea typeface="Arial"/>
              <a:cs typeface="Arial"/>
              <a:sym typeface="Arial"/>
            </a:endParaRPr>
          </a:p>
          <a:p>
            <a:pPr marL="25400" marR="0" lvl="0" indent="0" algn="l" rtl="0">
              <a:lnSpc>
                <a:spcPct val="100000"/>
              </a:lnSpc>
              <a:spcBef>
                <a:spcPts val="0"/>
              </a:spcBef>
              <a:spcAft>
                <a:spcPts val="0"/>
              </a:spcAft>
              <a:buNone/>
            </a:pPr>
            <a:r>
              <a:rPr lang="en-US" sz="2200">
                <a:solidFill>
                  <a:srgbClr val="006DBD"/>
                </a:solidFill>
                <a:latin typeface="Arial"/>
                <a:ea typeface="Arial"/>
                <a:cs typeface="Arial"/>
                <a:sym typeface="Arial"/>
              </a:rPr>
              <a:t>Extra reading</a:t>
            </a:r>
            <a:endParaRPr sz="2200">
              <a:latin typeface="Arial"/>
              <a:ea typeface="Arial"/>
              <a:cs typeface="Arial"/>
              <a:sym typeface="Arial"/>
            </a:endParaRPr>
          </a:p>
          <a:p>
            <a:pPr marL="558800" marR="419100" lvl="0" indent="-292100" algn="l" rtl="0">
              <a:lnSpc>
                <a:spcPct val="100000"/>
              </a:lnSpc>
              <a:spcBef>
                <a:spcPts val="1200"/>
              </a:spcBef>
              <a:spcAft>
                <a:spcPts val="0"/>
              </a:spcAft>
              <a:buClr>
                <a:srgbClr val="006DBD"/>
              </a:buClr>
              <a:buSzPts val="1600"/>
              <a:buFont typeface="Verdana"/>
              <a:buChar char="•"/>
            </a:pPr>
            <a:r>
              <a:rPr lang="en-US" sz="1800">
                <a:latin typeface="Arial"/>
                <a:ea typeface="Arial"/>
                <a:cs typeface="Arial"/>
                <a:sym typeface="Arial"/>
              </a:rPr>
              <a:t>”Pattern Recognition and Machine Learning” by Bishop  [ch. 14.4]</a:t>
            </a:r>
            <a:endParaRPr sz="1800">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Shape 1600"/>
        <p:cNvGrpSpPr/>
        <p:nvPr/>
      </p:nvGrpSpPr>
      <p:grpSpPr>
        <a:xfrm>
          <a:off x="0" y="0"/>
          <a:ext cx="0" cy="0"/>
          <a:chOff x="0" y="0"/>
          <a:chExt cx="0" cy="0"/>
        </a:xfrm>
      </p:grpSpPr>
      <p:sp>
        <p:nvSpPr>
          <p:cNvPr id="1601" name="Google Shape;1601;p40"/>
          <p:cNvSpPr txBox="1">
            <a:spLocks noGrp="1"/>
          </p:cNvSpPr>
          <p:nvPr>
            <p:ph type="title"/>
          </p:nvPr>
        </p:nvSpPr>
        <p:spPr>
          <a:xfrm>
            <a:off x="189025" y="89106"/>
            <a:ext cx="1529400" cy="416100"/>
          </a:xfrm>
          <a:prstGeom prst="rect">
            <a:avLst/>
          </a:prstGeom>
          <a:noFill/>
          <a:ln>
            <a:noFill/>
          </a:ln>
        </p:spPr>
        <p:txBody>
          <a:bodyPr spcFirstLastPara="1" wrap="square" lIns="0" tIns="31125" rIns="0" bIns="0" anchor="t" anchorCtr="0">
            <a:spAutoFit/>
          </a:bodyPr>
          <a:lstStyle/>
          <a:p>
            <a:pPr marL="25400" lvl="0" indent="0" algn="l" rtl="0">
              <a:lnSpc>
                <a:spcPct val="100000"/>
              </a:lnSpc>
              <a:spcBef>
                <a:spcPts val="0"/>
              </a:spcBef>
              <a:spcAft>
                <a:spcPts val="0"/>
              </a:spcAft>
              <a:buNone/>
            </a:pPr>
            <a:r>
              <a:rPr lang="en-US"/>
              <a:t>Gini Index</a:t>
            </a:r>
            <a:endParaRPr/>
          </a:p>
        </p:txBody>
      </p:sp>
      <p:pic>
        <p:nvPicPr>
          <p:cNvPr id="1602" name="Google Shape;1602;p40"/>
          <p:cNvPicPr preferRelativeResize="0"/>
          <p:nvPr/>
        </p:nvPicPr>
        <p:blipFill>
          <a:blip r:embed="rId3">
            <a:alphaModFix/>
          </a:blip>
          <a:stretch>
            <a:fillRect/>
          </a:stretch>
        </p:blipFill>
        <p:spPr>
          <a:xfrm>
            <a:off x="1072700" y="657606"/>
            <a:ext cx="6998593" cy="433349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Shape 1606"/>
        <p:cNvGrpSpPr/>
        <p:nvPr/>
      </p:nvGrpSpPr>
      <p:grpSpPr>
        <a:xfrm>
          <a:off x="0" y="0"/>
          <a:ext cx="0" cy="0"/>
          <a:chOff x="0" y="0"/>
          <a:chExt cx="0" cy="0"/>
        </a:xfrm>
      </p:grpSpPr>
      <p:sp>
        <p:nvSpPr>
          <p:cNvPr id="1607" name="Google Shape;1607;p41"/>
          <p:cNvSpPr txBox="1">
            <a:spLocks noGrp="1"/>
          </p:cNvSpPr>
          <p:nvPr>
            <p:ph type="title"/>
          </p:nvPr>
        </p:nvSpPr>
        <p:spPr>
          <a:xfrm>
            <a:off x="189025" y="89106"/>
            <a:ext cx="3496500" cy="416100"/>
          </a:xfrm>
          <a:prstGeom prst="rect">
            <a:avLst/>
          </a:prstGeom>
          <a:noFill/>
          <a:ln>
            <a:noFill/>
          </a:ln>
        </p:spPr>
        <p:txBody>
          <a:bodyPr spcFirstLastPara="1" wrap="square" lIns="0" tIns="31125" rIns="0" bIns="0" anchor="t" anchorCtr="0">
            <a:spAutoFit/>
          </a:bodyPr>
          <a:lstStyle/>
          <a:p>
            <a:pPr marL="25400" lvl="0" indent="0" algn="l" rtl="0">
              <a:lnSpc>
                <a:spcPct val="100000"/>
              </a:lnSpc>
              <a:spcBef>
                <a:spcPts val="0"/>
              </a:spcBef>
              <a:spcAft>
                <a:spcPts val="0"/>
              </a:spcAft>
              <a:buNone/>
            </a:pPr>
            <a:r>
              <a:rPr lang="en-US"/>
              <a:t>Building a decision tree</a:t>
            </a:r>
            <a:endParaRPr/>
          </a:p>
        </p:txBody>
      </p:sp>
      <p:pic>
        <p:nvPicPr>
          <p:cNvPr id="1608" name="Google Shape;1608;p41"/>
          <p:cNvPicPr preferRelativeResize="0"/>
          <p:nvPr/>
        </p:nvPicPr>
        <p:blipFill>
          <a:blip r:embed="rId3">
            <a:alphaModFix/>
          </a:blip>
          <a:stretch>
            <a:fillRect/>
          </a:stretch>
        </p:blipFill>
        <p:spPr>
          <a:xfrm>
            <a:off x="1072700" y="657606"/>
            <a:ext cx="6998593" cy="433349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Shape 1612"/>
        <p:cNvGrpSpPr/>
        <p:nvPr/>
      </p:nvGrpSpPr>
      <p:grpSpPr>
        <a:xfrm>
          <a:off x="0" y="0"/>
          <a:ext cx="0" cy="0"/>
          <a:chOff x="0" y="0"/>
          <a:chExt cx="0" cy="0"/>
        </a:xfrm>
      </p:grpSpPr>
      <p:pic>
        <p:nvPicPr>
          <p:cNvPr id="1613" name="Google Shape;1613;p42"/>
          <p:cNvPicPr preferRelativeResize="0"/>
          <p:nvPr/>
        </p:nvPicPr>
        <p:blipFill>
          <a:blip r:embed="rId3">
            <a:alphaModFix/>
          </a:blip>
          <a:stretch>
            <a:fillRect/>
          </a:stretch>
        </p:blipFill>
        <p:spPr>
          <a:xfrm>
            <a:off x="1325550" y="182650"/>
            <a:ext cx="6492895" cy="4838701"/>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Shape 1617"/>
        <p:cNvGrpSpPr/>
        <p:nvPr/>
      </p:nvGrpSpPr>
      <p:grpSpPr>
        <a:xfrm>
          <a:off x="0" y="0"/>
          <a:ext cx="0" cy="0"/>
          <a:chOff x="0" y="0"/>
          <a:chExt cx="0" cy="0"/>
        </a:xfrm>
      </p:grpSpPr>
      <p:sp>
        <p:nvSpPr>
          <p:cNvPr id="1618" name="Google Shape;1618;p43"/>
          <p:cNvSpPr txBox="1"/>
          <p:nvPr/>
        </p:nvSpPr>
        <p:spPr>
          <a:xfrm>
            <a:off x="189025" y="89106"/>
            <a:ext cx="4621200" cy="416100"/>
          </a:xfrm>
          <a:prstGeom prst="rect">
            <a:avLst/>
          </a:prstGeom>
          <a:noFill/>
          <a:ln>
            <a:noFill/>
          </a:ln>
        </p:spPr>
        <p:txBody>
          <a:bodyPr spcFirstLastPara="1" wrap="square" lIns="0" tIns="31125" rIns="0" bIns="0" anchor="t" anchorCtr="0">
            <a:spAutoFit/>
          </a:bodyPr>
          <a:lstStyle/>
          <a:p>
            <a:pPr marL="25400" marR="0" lvl="0" indent="0" algn="l" rtl="0">
              <a:lnSpc>
                <a:spcPct val="100000"/>
              </a:lnSpc>
              <a:spcBef>
                <a:spcPts val="0"/>
              </a:spcBef>
              <a:spcAft>
                <a:spcPts val="0"/>
              </a:spcAft>
              <a:buNone/>
            </a:pPr>
            <a:r>
              <a:rPr lang="en-US" sz="2500">
                <a:solidFill>
                  <a:srgbClr val="006DBD"/>
                </a:solidFill>
                <a:latin typeface="Arial"/>
                <a:ea typeface="Arial"/>
                <a:cs typeface="Arial"/>
                <a:sym typeface="Arial"/>
              </a:rPr>
              <a:t>Decision boundaries at depth 1</a:t>
            </a:r>
            <a:endParaRPr sz="2500">
              <a:latin typeface="Arial"/>
              <a:ea typeface="Arial"/>
              <a:cs typeface="Arial"/>
              <a:sym typeface="Arial"/>
            </a:endParaRPr>
          </a:p>
        </p:txBody>
      </p:sp>
      <p:grpSp>
        <p:nvGrpSpPr>
          <p:cNvPr id="1619" name="Google Shape;1619;p43"/>
          <p:cNvGrpSpPr/>
          <p:nvPr/>
        </p:nvGrpSpPr>
        <p:grpSpPr>
          <a:xfrm>
            <a:off x="1737883" y="1012075"/>
            <a:ext cx="6091297" cy="2750464"/>
            <a:chOff x="876170" y="680982"/>
            <a:chExt cx="3070984" cy="1850669"/>
          </a:xfrm>
        </p:grpSpPr>
        <p:sp>
          <p:nvSpPr>
            <p:cNvPr id="1620" name="Google Shape;1620;p43"/>
            <p:cNvSpPr/>
            <p:nvPr/>
          </p:nvSpPr>
          <p:spPr>
            <a:xfrm>
              <a:off x="876170" y="686519"/>
              <a:ext cx="3064633" cy="1838782"/>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621" name="Google Shape;1621;p43"/>
            <p:cNvSpPr/>
            <p:nvPr/>
          </p:nvSpPr>
          <p:spPr>
            <a:xfrm>
              <a:off x="1040612" y="1462430"/>
              <a:ext cx="2823210" cy="1021080"/>
            </a:xfrm>
            <a:custGeom>
              <a:avLst/>
              <a:gdLst/>
              <a:ahLst/>
              <a:cxnLst/>
              <a:rect l="l" t="t" r="r" b="b"/>
              <a:pathLst>
                <a:path w="2823210" h="1021080" extrusionOk="0">
                  <a:moveTo>
                    <a:pt x="28409" y="309880"/>
                  </a:moveTo>
                  <a:lnTo>
                    <a:pt x="0" y="309880"/>
                  </a:lnTo>
                  <a:lnTo>
                    <a:pt x="0" y="338289"/>
                  </a:lnTo>
                  <a:lnTo>
                    <a:pt x="28409" y="338289"/>
                  </a:lnTo>
                  <a:lnTo>
                    <a:pt x="28409" y="309880"/>
                  </a:lnTo>
                  <a:close/>
                </a:path>
                <a:path w="2823210" h="1021080" extrusionOk="0">
                  <a:moveTo>
                    <a:pt x="48348" y="243116"/>
                  </a:moveTo>
                  <a:lnTo>
                    <a:pt x="19951" y="243116"/>
                  </a:lnTo>
                  <a:lnTo>
                    <a:pt x="19951" y="271526"/>
                  </a:lnTo>
                  <a:lnTo>
                    <a:pt x="48348" y="271526"/>
                  </a:lnTo>
                  <a:lnTo>
                    <a:pt x="48348" y="243116"/>
                  </a:lnTo>
                  <a:close/>
                </a:path>
                <a:path w="2823210" h="1021080" extrusionOk="0">
                  <a:moveTo>
                    <a:pt x="62890" y="290982"/>
                  </a:moveTo>
                  <a:lnTo>
                    <a:pt x="34493" y="290982"/>
                  </a:lnTo>
                  <a:lnTo>
                    <a:pt x="34493" y="319379"/>
                  </a:lnTo>
                  <a:lnTo>
                    <a:pt x="62890" y="319379"/>
                  </a:lnTo>
                  <a:lnTo>
                    <a:pt x="62890" y="290982"/>
                  </a:lnTo>
                  <a:close/>
                </a:path>
                <a:path w="2823210" h="1021080" extrusionOk="0">
                  <a:moveTo>
                    <a:pt x="83680" y="149415"/>
                  </a:moveTo>
                  <a:lnTo>
                    <a:pt x="55283" y="149415"/>
                  </a:lnTo>
                  <a:lnTo>
                    <a:pt x="55283" y="177812"/>
                  </a:lnTo>
                  <a:lnTo>
                    <a:pt x="83680" y="177812"/>
                  </a:lnTo>
                  <a:lnTo>
                    <a:pt x="83680" y="149415"/>
                  </a:lnTo>
                  <a:close/>
                </a:path>
                <a:path w="2823210" h="1021080" extrusionOk="0">
                  <a:moveTo>
                    <a:pt x="110515" y="230073"/>
                  </a:moveTo>
                  <a:lnTo>
                    <a:pt x="82118" y="230073"/>
                  </a:lnTo>
                  <a:lnTo>
                    <a:pt x="82118" y="258470"/>
                  </a:lnTo>
                  <a:lnTo>
                    <a:pt x="110515" y="258470"/>
                  </a:lnTo>
                  <a:lnTo>
                    <a:pt x="110515" y="230073"/>
                  </a:lnTo>
                  <a:close/>
                </a:path>
                <a:path w="2823210" h="1021080" extrusionOk="0">
                  <a:moveTo>
                    <a:pt x="163474" y="428942"/>
                  </a:moveTo>
                  <a:lnTo>
                    <a:pt x="135064" y="428942"/>
                  </a:lnTo>
                  <a:lnTo>
                    <a:pt x="135064" y="457352"/>
                  </a:lnTo>
                  <a:lnTo>
                    <a:pt x="163474" y="457352"/>
                  </a:lnTo>
                  <a:lnTo>
                    <a:pt x="163474" y="428942"/>
                  </a:lnTo>
                  <a:close/>
                </a:path>
                <a:path w="2823210" h="1021080" extrusionOk="0">
                  <a:moveTo>
                    <a:pt x="189471" y="312496"/>
                  </a:moveTo>
                  <a:lnTo>
                    <a:pt x="161074" y="312496"/>
                  </a:lnTo>
                  <a:lnTo>
                    <a:pt x="161074" y="340893"/>
                  </a:lnTo>
                  <a:lnTo>
                    <a:pt x="189471" y="340893"/>
                  </a:lnTo>
                  <a:lnTo>
                    <a:pt x="189471" y="312496"/>
                  </a:lnTo>
                  <a:close/>
                </a:path>
                <a:path w="2823210" h="1021080" extrusionOk="0">
                  <a:moveTo>
                    <a:pt x="248691" y="279666"/>
                  </a:moveTo>
                  <a:lnTo>
                    <a:pt x="237020" y="279666"/>
                  </a:lnTo>
                  <a:lnTo>
                    <a:pt x="237020" y="265188"/>
                  </a:lnTo>
                  <a:lnTo>
                    <a:pt x="208610" y="265188"/>
                  </a:lnTo>
                  <a:lnTo>
                    <a:pt x="208610" y="293585"/>
                  </a:lnTo>
                  <a:lnTo>
                    <a:pt x="220294" y="293585"/>
                  </a:lnTo>
                  <a:lnTo>
                    <a:pt x="220294" y="308076"/>
                  </a:lnTo>
                  <a:lnTo>
                    <a:pt x="248691" y="308076"/>
                  </a:lnTo>
                  <a:lnTo>
                    <a:pt x="248691" y="279666"/>
                  </a:lnTo>
                  <a:close/>
                </a:path>
                <a:path w="2823210" h="1021080" extrusionOk="0">
                  <a:moveTo>
                    <a:pt x="692429" y="992454"/>
                  </a:moveTo>
                  <a:lnTo>
                    <a:pt x="664019" y="992454"/>
                  </a:lnTo>
                  <a:lnTo>
                    <a:pt x="664019" y="1020851"/>
                  </a:lnTo>
                  <a:lnTo>
                    <a:pt x="692429" y="1020851"/>
                  </a:lnTo>
                  <a:lnTo>
                    <a:pt x="692429" y="992454"/>
                  </a:lnTo>
                  <a:close/>
                </a:path>
                <a:path w="2823210" h="1021080" extrusionOk="0">
                  <a:moveTo>
                    <a:pt x="703935" y="853986"/>
                  </a:moveTo>
                  <a:lnTo>
                    <a:pt x="675538" y="853986"/>
                  </a:lnTo>
                  <a:lnTo>
                    <a:pt x="675538" y="882383"/>
                  </a:lnTo>
                  <a:lnTo>
                    <a:pt x="703935" y="882383"/>
                  </a:lnTo>
                  <a:lnTo>
                    <a:pt x="703935" y="853986"/>
                  </a:lnTo>
                  <a:close/>
                </a:path>
                <a:path w="2823210" h="1021080" extrusionOk="0">
                  <a:moveTo>
                    <a:pt x="710323" y="550100"/>
                  </a:moveTo>
                  <a:lnTo>
                    <a:pt x="681926" y="550100"/>
                  </a:lnTo>
                  <a:lnTo>
                    <a:pt x="681926" y="578497"/>
                  </a:lnTo>
                  <a:lnTo>
                    <a:pt x="710323" y="578497"/>
                  </a:lnTo>
                  <a:lnTo>
                    <a:pt x="710323" y="550100"/>
                  </a:lnTo>
                  <a:close/>
                </a:path>
                <a:path w="2823210" h="1021080" extrusionOk="0">
                  <a:moveTo>
                    <a:pt x="746772" y="675055"/>
                  </a:moveTo>
                  <a:lnTo>
                    <a:pt x="718375" y="675055"/>
                  </a:lnTo>
                  <a:lnTo>
                    <a:pt x="718375" y="703453"/>
                  </a:lnTo>
                  <a:lnTo>
                    <a:pt x="746772" y="703453"/>
                  </a:lnTo>
                  <a:lnTo>
                    <a:pt x="746772" y="675055"/>
                  </a:lnTo>
                  <a:close/>
                </a:path>
                <a:path w="2823210" h="1021080" extrusionOk="0">
                  <a:moveTo>
                    <a:pt x="748931" y="912279"/>
                  </a:moveTo>
                  <a:lnTo>
                    <a:pt x="720534" y="912279"/>
                  </a:lnTo>
                  <a:lnTo>
                    <a:pt x="720534" y="940676"/>
                  </a:lnTo>
                  <a:lnTo>
                    <a:pt x="748931" y="940676"/>
                  </a:lnTo>
                  <a:lnTo>
                    <a:pt x="748931" y="912279"/>
                  </a:lnTo>
                  <a:close/>
                </a:path>
                <a:path w="2823210" h="1021080" extrusionOk="0">
                  <a:moveTo>
                    <a:pt x="810234" y="940117"/>
                  </a:moveTo>
                  <a:lnTo>
                    <a:pt x="781837" y="940117"/>
                  </a:lnTo>
                  <a:lnTo>
                    <a:pt x="781837" y="968514"/>
                  </a:lnTo>
                  <a:lnTo>
                    <a:pt x="810234" y="968514"/>
                  </a:lnTo>
                  <a:lnTo>
                    <a:pt x="810234" y="940117"/>
                  </a:lnTo>
                  <a:close/>
                </a:path>
                <a:path w="2823210" h="1021080" extrusionOk="0">
                  <a:moveTo>
                    <a:pt x="874903" y="872058"/>
                  </a:moveTo>
                  <a:lnTo>
                    <a:pt x="846505" y="872058"/>
                  </a:lnTo>
                  <a:lnTo>
                    <a:pt x="846505" y="900455"/>
                  </a:lnTo>
                  <a:lnTo>
                    <a:pt x="874903" y="900455"/>
                  </a:lnTo>
                  <a:lnTo>
                    <a:pt x="874903" y="872058"/>
                  </a:lnTo>
                  <a:close/>
                </a:path>
                <a:path w="2823210" h="1021080" extrusionOk="0">
                  <a:moveTo>
                    <a:pt x="882154" y="758151"/>
                  </a:moveTo>
                  <a:lnTo>
                    <a:pt x="853744" y="758151"/>
                  </a:lnTo>
                  <a:lnTo>
                    <a:pt x="853744" y="786549"/>
                  </a:lnTo>
                  <a:lnTo>
                    <a:pt x="882154" y="786549"/>
                  </a:lnTo>
                  <a:lnTo>
                    <a:pt x="882154" y="758151"/>
                  </a:lnTo>
                  <a:close/>
                </a:path>
                <a:path w="2823210" h="1021080" extrusionOk="0">
                  <a:moveTo>
                    <a:pt x="1784134" y="599401"/>
                  </a:moveTo>
                  <a:lnTo>
                    <a:pt x="1755736" y="599401"/>
                  </a:lnTo>
                  <a:lnTo>
                    <a:pt x="1755736" y="627811"/>
                  </a:lnTo>
                  <a:lnTo>
                    <a:pt x="1784134" y="627811"/>
                  </a:lnTo>
                  <a:lnTo>
                    <a:pt x="1784134" y="599401"/>
                  </a:lnTo>
                  <a:close/>
                </a:path>
                <a:path w="2823210" h="1021080" extrusionOk="0">
                  <a:moveTo>
                    <a:pt x="1832444" y="755942"/>
                  </a:moveTo>
                  <a:lnTo>
                    <a:pt x="1804035" y="755942"/>
                  </a:lnTo>
                  <a:lnTo>
                    <a:pt x="1804035" y="784339"/>
                  </a:lnTo>
                  <a:lnTo>
                    <a:pt x="1832444" y="784339"/>
                  </a:lnTo>
                  <a:lnTo>
                    <a:pt x="1832444" y="755942"/>
                  </a:lnTo>
                  <a:close/>
                </a:path>
                <a:path w="2823210" h="1021080" extrusionOk="0">
                  <a:moveTo>
                    <a:pt x="1962429" y="489292"/>
                  </a:moveTo>
                  <a:lnTo>
                    <a:pt x="1934032" y="489292"/>
                  </a:lnTo>
                  <a:lnTo>
                    <a:pt x="1934032" y="517690"/>
                  </a:lnTo>
                  <a:lnTo>
                    <a:pt x="1962429" y="517690"/>
                  </a:lnTo>
                  <a:lnTo>
                    <a:pt x="1962429" y="489292"/>
                  </a:lnTo>
                  <a:close/>
                </a:path>
                <a:path w="2823210" h="1021080" extrusionOk="0">
                  <a:moveTo>
                    <a:pt x="1989785" y="667385"/>
                  </a:moveTo>
                  <a:lnTo>
                    <a:pt x="1961375" y="667385"/>
                  </a:lnTo>
                  <a:lnTo>
                    <a:pt x="1961375" y="695794"/>
                  </a:lnTo>
                  <a:lnTo>
                    <a:pt x="1989785" y="695794"/>
                  </a:lnTo>
                  <a:lnTo>
                    <a:pt x="1989785" y="667385"/>
                  </a:lnTo>
                  <a:close/>
                </a:path>
                <a:path w="2823210" h="1021080" extrusionOk="0">
                  <a:moveTo>
                    <a:pt x="1998179" y="343344"/>
                  </a:moveTo>
                  <a:lnTo>
                    <a:pt x="1969782" y="343344"/>
                  </a:lnTo>
                  <a:lnTo>
                    <a:pt x="1969782" y="371754"/>
                  </a:lnTo>
                  <a:lnTo>
                    <a:pt x="1998179" y="371754"/>
                  </a:lnTo>
                  <a:lnTo>
                    <a:pt x="1998179" y="343344"/>
                  </a:lnTo>
                  <a:close/>
                </a:path>
                <a:path w="2823210" h="1021080" extrusionOk="0">
                  <a:moveTo>
                    <a:pt x="2035467" y="874306"/>
                  </a:moveTo>
                  <a:lnTo>
                    <a:pt x="2007069" y="874306"/>
                  </a:lnTo>
                  <a:lnTo>
                    <a:pt x="2007069" y="902703"/>
                  </a:lnTo>
                  <a:lnTo>
                    <a:pt x="2035467" y="902703"/>
                  </a:lnTo>
                  <a:lnTo>
                    <a:pt x="2035467" y="874306"/>
                  </a:lnTo>
                  <a:close/>
                </a:path>
                <a:path w="2823210" h="1021080" extrusionOk="0">
                  <a:moveTo>
                    <a:pt x="2088984" y="474916"/>
                  </a:moveTo>
                  <a:lnTo>
                    <a:pt x="2060575" y="474916"/>
                  </a:lnTo>
                  <a:lnTo>
                    <a:pt x="2060575" y="503313"/>
                  </a:lnTo>
                  <a:lnTo>
                    <a:pt x="2088984" y="503313"/>
                  </a:lnTo>
                  <a:lnTo>
                    <a:pt x="2088984" y="474916"/>
                  </a:lnTo>
                  <a:close/>
                </a:path>
                <a:path w="2823210" h="1021080" extrusionOk="0">
                  <a:moveTo>
                    <a:pt x="2096236" y="552602"/>
                  </a:moveTo>
                  <a:lnTo>
                    <a:pt x="2067826" y="552602"/>
                  </a:lnTo>
                  <a:lnTo>
                    <a:pt x="2067826" y="580999"/>
                  </a:lnTo>
                  <a:lnTo>
                    <a:pt x="2096236" y="580999"/>
                  </a:lnTo>
                  <a:lnTo>
                    <a:pt x="2096236" y="552602"/>
                  </a:lnTo>
                  <a:close/>
                </a:path>
                <a:path w="2823210" h="1021080" extrusionOk="0">
                  <a:moveTo>
                    <a:pt x="2107196" y="389521"/>
                  </a:moveTo>
                  <a:lnTo>
                    <a:pt x="2078799" y="389521"/>
                  </a:lnTo>
                  <a:lnTo>
                    <a:pt x="2078799" y="409168"/>
                  </a:lnTo>
                  <a:lnTo>
                    <a:pt x="2062149" y="409168"/>
                  </a:lnTo>
                  <a:lnTo>
                    <a:pt x="2062149" y="437565"/>
                  </a:lnTo>
                  <a:lnTo>
                    <a:pt x="2090547" y="437565"/>
                  </a:lnTo>
                  <a:lnTo>
                    <a:pt x="2090547" y="417931"/>
                  </a:lnTo>
                  <a:lnTo>
                    <a:pt x="2107196" y="417931"/>
                  </a:lnTo>
                  <a:lnTo>
                    <a:pt x="2107196" y="389521"/>
                  </a:lnTo>
                  <a:close/>
                </a:path>
                <a:path w="2823210" h="1021080" extrusionOk="0">
                  <a:moveTo>
                    <a:pt x="2145093" y="461568"/>
                  </a:moveTo>
                  <a:lnTo>
                    <a:pt x="2116696" y="461568"/>
                  </a:lnTo>
                  <a:lnTo>
                    <a:pt x="2116696" y="489966"/>
                  </a:lnTo>
                  <a:lnTo>
                    <a:pt x="2145093" y="489966"/>
                  </a:lnTo>
                  <a:lnTo>
                    <a:pt x="2145093" y="461568"/>
                  </a:lnTo>
                  <a:close/>
                </a:path>
                <a:path w="2823210" h="1021080" extrusionOk="0">
                  <a:moveTo>
                    <a:pt x="2159851" y="352463"/>
                  </a:moveTo>
                  <a:lnTo>
                    <a:pt x="2131441" y="352463"/>
                  </a:lnTo>
                  <a:lnTo>
                    <a:pt x="2131441" y="380860"/>
                  </a:lnTo>
                  <a:lnTo>
                    <a:pt x="2159851" y="380860"/>
                  </a:lnTo>
                  <a:lnTo>
                    <a:pt x="2159851" y="352463"/>
                  </a:lnTo>
                  <a:close/>
                </a:path>
                <a:path w="2823210" h="1021080" extrusionOk="0">
                  <a:moveTo>
                    <a:pt x="2177796" y="752271"/>
                  </a:moveTo>
                  <a:lnTo>
                    <a:pt x="2149398" y="752271"/>
                  </a:lnTo>
                  <a:lnTo>
                    <a:pt x="2149398" y="780681"/>
                  </a:lnTo>
                  <a:lnTo>
                    <a:pt x="2177796" y="780681"/>
                  </a:lnTo>
                  <a:lnTo>
                    <a:pt x="2177796" y="752271"/>
                  </a:lnTo>
                  <a:close/>
                </a:path>
                <a:path w="2823210" h="1021080" extrusionOk="0">
                  <a:moveTo>
                    <a:pt x="2179396" y="609396"/>
                  </a:moveTo>
                  <a:lnTo>
                    <a:pt x="2154034" y="609396"/>
                  </a:lnTo>
                  <a:lnTo>
                    <a:pt x="2154034" y="594944"/>
                  </a:lnTo>
                  <a:lnTo>
                    <a:pt x="2125637" y="594944"/>
                  </a:lnTo>
                  <a:lnTo>
                    <a:pt x="2125637" y="623341"/>
                  </a:lnTo>
                  <a:lnTo>
                    <a:pt x="2150999" y="623341"/>
                  </a:lnTo>
                  <a:lnTo>
                    <a:pt x="2150999" y="637794"/>
                  </a:lnTo>
                  <a:lnTo>
                    <a:pt x="2179396" y="637794"/>
                  </a:lnTo>
                  <a:lnTo>
                    <a:pt x="2179396" y="609396"/>
                  </a:lnTo>
                  <a:close/>
                </a:path>
                <a:path w="2823210" h="1021080" extrusionOk="0">
                  <a:moveTo>
                    <a:pt x="2186698" y="530199"/>
                  </a:moveTo>
                  <a:lnTo>
                    <a:pt x="2158301" y="530199"/>
                  </a:lnTo>
                  <a:lnTo>
                    <a:pt x="2158301" y="558596"/>
                  </a:lnTo>
                  <a:lnTo>
                    <a:pt x="2186698" y="558596"/>
                  </a:lnTo>
                  <a:lnTo>
                    <a:pt x="2186698" y="530199"/>
                  </a:lnTo>
                  <a:close/>
                </a:path>
                <a:path w="2823210" h="1021080" extrusionOk="0">
                  <a:moveTo>
                    <a:pt x="2200135" y="644880"/>
                  </a:moveTo>
                  <a:lnTo>
                    <a:pt x="2171738" y="644880"/>
                  </a:lnTo>
                  <a:lnTo>
                    <a:pt x="2171738" y="673277"/>
                  </a:lnTo>
                  <a:lnTo>
                    <a:pt x="2200135" y="673277"/>
                  </a:lnTo>
                  <a:lnTo>
                    <a:pt x="2200135" y="644880"/>
                  </a:lnTo>
                  <a:close/>
                </a:path>
                <a:path w="2823210" h="1021080" extrusionOk="0">
                  <a:moveTo>
                    <a:pt x="2246071" y="328612"/>
                  </a:moveTo>
                  <a:lnTo>
                    <a:pt x="2217661" y="328612"/>
                  </a:lnTo>
                  <a:lnTo>
                    <a:pt x="2217661" y="357009"/>
                  </a:lnTo>
                  <a:lnTo>
                    <a:pt x="2246071" y="357009"/>
                  </a:lnTo>
                  <a:lnTo>
                    <a:pt x="2246071" y="328612"/>
                  </a:lnTo>
                  <a:close/>
                </a:path>
                <a:path w="2823210" h="1021080" extrusionOk="0">
                  <a:moveTo>
                    <a:pt x="2273452" y="186194"/>
                  </a:moveTo>
                  <a:lnTo>
                    <a:pt x="2245042" y="186194"/>
                  </a:lnTo>
                  <a:lnTo>
                    <a:pt x="2245042" y="214604"/>
                  </a:lnTo>
                  <a:lnTo>
                    <a:pt x="2273452" y="214604"/>
                  </a:lnTo>
                  <a:lnTo>
                    <a:pt x="2273452" y="186194"/>
                  </a:lnTo>
                  <a:close/>
                </a:path>
                <a:path w="2823210" h="1021080" extrusionOk="0">
                  <a:moveTo>
                    <a:pt x="2297442" y="399237"/>
                  </a:moveTo>
                  <a:lnTo>
                    <a:pt x="2272957" y="399237"/>
                  </a:lnTo>
                  <a:lnTo>
                    <a:pt x="2272957" y="388048"/>
                  </a:lnTo>
                  <a:lnTo>
                    <a:pt x="2244560" y="388048"/>
                  </a:lnTo>
                  <a:lnTo>
                    <a:pt x="2244560" y="416445"/>
                  </a:lnTo>
                  <a:lnTo>
                    <a:pt x="2269045" y="416445"/>
                  </a:lnTo>
                  <a:lnTo>
                    <a:pt x="2269045" y="427634"/>
                  </a:lnTo>
                  <a:lnTo>
                    <a:pt x="2297442" y="427634"/>
                  </a:lnTo>
                  <a:lnTo>
                    <a:pt x="2297442" y="399237"/>
                  </a:lnTo>
                  <a:close/>
                </a:path>
                <a:path w="2823210" h="1021080" extrusionOk="0">
                  <a:moveTo>
                    <a:pt x="2364892" y="305841"/>
                  </a:moveTo>
                  <a:lnTo>
                    <a:pt x="2336495" y="305841"/>
                  </a:lnTo>
                  <a:lnTo>
                    <a:pt x="2336495" y="334251"/>
                  </a:lnTo>
                  <a:lnTo>
                    <a:pt x="2364892" y="334251"/>
                  </a:lnTo>
                  <a:lnTo>
                    <a:pt x="2364892" y="305841"/>
                  </a:lnTo>
                  <a:close/>
                </a:path>
                <a:path w="2823210" h="1021080" extrusionOk="0">
                  <a:moveTo>
                    <a:pt x="2368346" y="405015"/>
                  </a:moveTo>
                  <a:lnTo>
                    <a:pt x="2339937" y="405015"/>
                  </a:lnTo>
                  <a:lnTo>
                    <a:pt x="2339937" y="433412"/>
                  </a:lnTo>
                  <a:lnTo>
                    <a:pt x="2368346" y="433412"/>
                  </a:lnTo>
                  <a:lnTo>
                    <a:pt x="2368346" y="405015"/>
                  </a:lnTo>
                  <a:close/>
                </a:path>
                <a:path w="2823210" h="1021080" extrusionOk="0">
                  <a:moveTo>
                    <a:pt x="2436215" y="313385"/>
                  </a:moveTo>
                  <a:lnTo>
                    <a:pt x="2407805" y="313385"/>
                  </a:lnTo>
                  <a:lnTo>
                    <a:pt x="2407805" y="341782"/>
                  </a:lnTo>
                  <a:lnTo>
                    <a:pt x="2436215" y="341782"/>
                  </a:lnTo>
                  <a:lnTo>
                    <a:pt x="2436215" y="313385"/>
                  </a:lnTo>
                  <a:close/>
                </a:path>
                <a:path w="2823210" h="1021080" extrusionOk="0">
                  <a:moveTo>
                    <a:pt x="2447442" y="364337"/>
                  </a:moveTo>
                  <a:lnTo>
                    <a:pt x="2442591" y="364337"/>
                  </a:lnTo>
                  <a:lnTo>
                    <a:pt x="2442591" y="358165"/>
                  </a:lnTo>
                  <a:lnTo>
                    <a:pt x="2424480" y="358165"/>
                  </a:lnTo>
                  <a:lnTo>
                    <a:pt x="2424480" y="354342"/>
                  </a:lnTo>
                  <a:lnTo>
                    <a:pt x="2396071" y="354342"/>
                  </a:lnTo>
                  <a:lnTo>
                    <a:pt x="2396071" y="382739"/>
                  </a:lnTo>
                  <a:lnTo>
                    <a:pt x="2401532" y="382739"/>
                  </a:lnTo>
                  <a:lnTo>
                    <a:pt x="2401532" y="389420"/>
                  </a:lnTo>
                  <a:lnTo>
                    <a:pt x="2397810" y="389420"/>
                  </a:lnTo>
                  <a:lnTo>
                    <a:pt x="2397810" y="417817"/>
                  </a:lnTo>
                  <a:lnTo>
                    <a:pt x="2426220" y="417817"/>
                  </a:lnTo>
                  <a:lnTo>
                    <a:pt x="2426220" y="396303"/>
                  </a:lnTo>
                  <a:lnTo>
                    <a:pt x="2429929" y="396303"/>
                  </a:lnTo>
                  <a:lnTo>
                    <a:pt x="2429929" y="392734"/>
                  </a:lnTo>
                  <a:lnTo>
                    <a:pt x="2447442" y="392734"/>
                  </a:lnTo>
                  <a:lnTo>
                    <a:pt x="2447442" y="364337"/>
                  </a:lnTo>
                  <a:close/>
                </a:path>
                <a:path w="2823210" h="1021080" extrusionOk="0">
                  <a:moveTo>
                    <a:pt x="2473807" y="232270"/>
                  </a:moveTo>
                  <a:lnTo>
                    <a:pt x="2445410" y="232270"/>
                  </a:lnTo>
                  <a:lnTo>
                    <a:pt x="2445410" y="260667"/>
                  </a:lnTo>
                  <a:lnTo>
                    <a:pt x="2473807" y="260667"/>
                  </a:lnTo>
                  <a:lnTo>
                    <a:pt x="2473807" y="232270"/>
                  </a:lnTo>
                  <a:close/>
                </a:path>
                <a:path w="2823210" h="1021080" extrusionOk="0">
                  <a:moveTo>
                    <a:pt x="2485186" y="265341"/>
                  </a:moveTo>
                  <a:lnTo>
                    <a:pt x="2456789" y="265341"/>
                  </a:lnTo>
                  <a:lnTo>
                    <a:pt x="2456789" y="293738"/>
                  </a:lnTo>
                  <a:lnTo>
                    <a:pt x="2485186" y="293738"/>
                  </a:lnTo>
                  <a:lnTo>
                    <a:pt x="2485186" y="265341"/>
                  </a:lnTo>
                  <a:close/>
                </a:path>
                <a:path w="2823210" h="1021080" extrusionOk="0">
                  <a:moveTo>
                    <a:pt x="2508110" y="477532"/>
                  </a:moveTo>
                  <a:lnTo>
                    <a:pt x="2479713" y="477532"/>
                  </a:lnTo>
                  <a:lnTo>
                    <a:pt x="2479713" y="505929"/>
                  </a:lnTo>
                  <a:lnTo>
                    <a:pt x="2508110" y="505929"/>
                  </a:lnTo>
                  <a:lnTo>
                    <a:pt x="2508110" y="477532"/>
                  </a:lnTo>
                  <a:close/>
                </a:path>
                <a:path w="2823210" h="1021080" extrusionOk="0">
                  <a:moveTo>
                    <a:pt x="2571775" y="263829"/>
                  </a:moveTo>
                  <a:lnTo>
                    <a:pt x="2543378" y="263829"/>
                  </a:lnTo>
                  <a:lnTo>
                    <a:pt x="2543378" y="286842"/>
                  </a:lnTo>
                  <a:lnTo>
                    <a:pt x="2520556" y="286842"/>
                  </a:lnTo>
                  <a:lnTo>
                    <a:pt x="2520556" y="315239"/>
                  </a:lnTo>
                  <a:lnTo>
                    <a:pt x="2548953" y="315239"/>
                  </a:lnTo>
                  <a:lnTo>
                    <a:pt x="2548953" y="292227"/>
                  </a:lnTo>
                  <a:lnTo>
                    <a:pt x="2571775" y="292227"/>
                  </a:lnTo>
                  <a:lnTo>
                    <a:pt x="2571775" y="263829"/>
                  </a:lnTo>
                  <a:close/>
                </a:path>
                <a:path w="2823210" h="1021080" extrusionOk="0">
                  <a:moveTo>
                    <a:pt x="2582532" y="78778"/>
                  </a:moveTo>
                  <a:lnTo>
                    <a:pt x="2554122" y="78778"/>
                  </a:lnTo>
                  <a:lnTo>
                    <a:pt x="2554122" y="107175"/>
                  </a:lnTo>
                  <a:lnTo>
                    <a:pt x="2582532" y="107175"/>
                  </a:lnTo>
                  <a:lnTo>
                    <a:pt x="2582532" y="78778"/>
                  </a:lnTo>
                  <a:close/>
                </a:path>
                <a:path w="2823210" h="1021080" extrusionOk="0">
                  <a:moveTo>
                    <a:pt x="2600833" y="275602"/>
                  </a:moveTo>
                  <a:lnTo>
                    <a:pt x="2572435" y="275602"/>
                  </a:lnTo>
                  <a:lnTo>
                    <a:pt x="2572435" y="303999"/>
                  </a:lnTo>
                  <a:lnTo>
                    <a:pt x="2600833" y="303999"/>
                  </a:lnTo>
                  <a:lnTo>
                    <a:pt x="2600833" y="275602"/>
                  </a:lnTo>
                  <a:close/>
                </a:path>
                <a:path w="2823210" h="1021080" extrusionOk="0">
                  <a:moveTo>
                    <a:pt x="2601772" y="428142"/>
                  </a:moveTo>
                  <a:lnTo>
                    <a:pt x="2575280" y="428142"/>
                  </a:lnTo>
                  <a:lnTo>
                    <a:pt x="2575280" y="413918"/>
                  </a:lnTo>
                  <a:lnTo>
                    <a:pt x="2546883" y="413918"/>
                  </a:lnTo>
                  <a:lnTo>
                    <a:pt x="2546883" y="442315"/>
                  </a:lnTo>
                  <a:lnTo>
                    <a:pt x="2573375" y="442315"/>
                  </a:lnTo>
                  <a:lnTo>
                    <a:pt x="2573375" y="456539"/>
                  </a:lnTo>
                  <a:lnTo>
                    <a:pt x="2601772" y="456539"/>
                  </a:lnTo>
                  <a:lnTo>
                    <a:pt x="2601772" y="428142"/>
                  </a:lnTo>
                  <a:close/>
                </a:path>
                <a:path w="2823210" h="1021080" extrusionOk="0">
                  <a:moveTo>
                    <a:pt x="2700020" y="306171"/>
                  </a:moveTo>
                  <a:lnTo>
                    <a:pt x="2671610" y="306171"/>
                  </a:lnTo>
                  <a:lnTo>
                    <a:pt x="2671610" y="334581"/>
                  </a:lnTo>
                  <a:lnTo>
                    <a:pt x="2700020" y="334581"/>
                  </a:lnTo>
                  <a:lnTo>
                    <a:pt x="2700020" y="306171"/>
                  </a:lnTo>
                  <a:close/>
                </a:path>
                <a:path w="2823210" h="1021080" extrusionOk="0">
                  <a:moveTo>
                    <a:pt x="2780766" y="167779"/>
                  </a:moveTo>
                  <a:lnTo>
                    <a:pt x="2752356" y="167779"/>
                  </a:lnTo>
                  <a:lnTo>
                    <a:pt x="2752356" y="196176"/>
                  </a:lnTo>
                  <a:lnTo>
                    <a:pt x="2780766" y="196176"/>
                  </a:lnTo>
                  <a:lnTo>
                    <a:pt x="2780766" y="167779"/>
                  </a:lnTo>
                  <a:close/>
                </a:path>
                <a:path w="2823210" h="1021080" extrusionOk="0">
                  <a:moveTo>
                    <a:pt x="2823045" y="0"/>
                  </a:moveTo>
                  <a:lnTo>
                    <a:pt x="2794635" y="0"/>
                  </a:lnTo>
                  <a:lnTo>
                    <a:pt x="2794635" y="28397"/>
                  </a:lnTo>
                  <a:lnTo>
                    <a:pt x="2823045" y="28397"/>
                  </a:lnTo>
                  <a:lnTo>
                    <a:pt x="2823045" y="0"/>
                  </a:lnTo>
                  <a:close/>
                </a:path>
              </a:pathLst>
            </a:custGeom>
            <a:solidFill>
              <a:srgbClr val="FF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622" name="Google Shape;1622;p43"/>
            <p:cNvSpPr/>
            <p:nvPr/>
          </p:nvSpPr>
          <p:spPr>
            <a:xfrm>
              <a:off x="2000375" y="1654471"/>
              <a:ext cx="44450" cy="44450"/>
            </a:xfrm>
            <a:custGeom>
              <a:avLst/>
              <a:gdLst/>
              <a:ahLst/>
              <a:cxnLst/>
              <a:rect l="l" t="t" r="r" b="b"/>
              <a:pathLst>
                <a:path w="44450" h="44450" extrusionOk="0">
                  <a:moveTo>
                    <a:pt x="21999" y="0"/>
                  </a:moveTo>
                  <a:lnTo>
                    <a:pt x="0" y="21999"/>
                  </a:lnTo>
                  <a:lnTo>
                    <a:pt x="21999" y="43998"/>
                  </a:lnTo>
                  <a:lnTo>
                    <a:pt x="43998" y="21999"/>
                  </a:lnTo>
                  <a:lnTo>
                    <a:pt x="21999" y="0"/>
                  </a:lnTo>
                  <a:close/>
                </a:path>
              </a:pathLst>
            </a:custGeom>
            <a:solidFill>
              <a:srgbClr val="007F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623" name="Google Shape;1623;p43"/>
            <p:cNvSpPr/>
            <p:nvPr/>
          </p:nvSpPr>
          <p:spPr>
            <a:xfrm>
              <a:off x="2000375" y="1654471"/>
              <a:ext cx="44450" cy="44450"/>
            </a:xfrm>
            <a:custGeom>
              <a:avLst/>
              <a:gdLst/>
              <a:ahLst/>
              <a:cxnLst/>
              <a:rect l="l" t="t" r="r" b="b"/>
              <a:pathLst>
                <a:path w="44450" h="44450" extrusionOk="0">
                  <a:moveTo>
                    <a:pt x="21999" y="43998"/>
                  </a:moveTo>
                  <a:lnTo>
                    <a:pt x="43998" y="21999"/>
                  </a:lnTo>
                  <a:lnTo>
                    <a:pt x="21999" y="0"/>
                  </a:lnTo>
                  <a:lnTo>
                    <a:pt x="0" y="21999"/>
                  </a:lnTo>
                  <a:lnTo>
                    <a:pt x="21999" y="43998"/>
                  </a:lnTo>
                  <a:close/>
                </a:path>
              </a:pathLst>
            </a:custGeom>
            <a:noFill/>
            <a:ln w="12700" cap="flat" cmpd="sng">
              <a:solidFill>
                <a:srgbClr val="007F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624" name="Google Shape;1624;p43"/>
            <p:cNvSpPr/>
            <p:nvPr/>
          </p:nvSpPr>
          <p:spPr>
            <a:xfrm>
              <a:off x="1463750" y="1773839"/>
              <a:ext cx="44450" cy="44450"/>
            </a:xfrm>
            <a:custGeom>
              <a:avLst/>
              <a:gdLst/>
              <a:ahLst/>
              <a:cxnLst/>
              <a:rect l="l" t="t" r="r" b="b"/>
              <a:pathLst>
                <a:path w="44450" h="44450" extrusionOk="0">
                  <a:moveTo>
                    <a:pt x="21999" y="0"/>
                  </a:moveTo>
                  <a:lnTo>
                    <a:pt x="0" y="21999"/>
                  </a:lnTo>
                  <a:lnTo>
                    <a:pt x="21999" y="43998"/>
                  </a:lnTo>
                  <a:lnTo>
                    <a:pt x="43998" y="21999"/>
                  </a:lnTo>
                  <a:lnTo>
                    <a:pt x="21999" y="0"/>
                  </a:lnTo>
                  <a:close/>
                </a:path>
              </a:pathLst>
            </a:custGeom>
            <a:solidFill>
              <a:srgbClr val="007F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625" name="Google Shape;1625;p43"/>
            <p:cNvSpPr/>
            <p:nvPr/>
          </p:nvSpPr>
          <p:spPr>
            <a:xfrm>
              <a:off x="1463750" y="1773839"/>
              <a:ext cx="44450" cy="44450"/>
            </a:xfrm>
            <a:custGeom>
              <a:avLst/>
              <a:gdLst/>
              <a:ahLst/>
              <a:cxnLst/>
              <a:rect l="l" t="t" r="r" b="b"/>
              <a:pathLst>
                <a:path w="44450" h="44450" extrusionOk="0">
                  <a:moveTo>
                    <a:pt x="21999" y="43998"/>
                  </a:moveTo>
                  <a:lnTo>
                    <a:pt x="43998" y="21999"/>
                  </a:lnTo>
                  <a:lnTo>
                    <a:pt x="21999" y="0"/>
                  </a:lnTo>
                  <a:lnTo>
                    <a:pt x="0" y="21999"/>
                  </a:lnTo>
                  <a:lnTo>
                    <a:pt x="21999" y="43998"/>
                  </a:lnTo>
                  <a:close/>
                </a:path>
              </a:pathLst>
            </a:custGeom>
            <a:noFill/>
            <a:ln w="12700" cap="flat" cmpd="sng">
              <a:solidFill>
                <a:srgbClr val="007F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626" name="Google Shape;1626;p43"/>
            <p:cNvSpPr/>
            <p:nvPr/>
          </p:nvSpPr>
          <p:spPr>
            <a:xfrm>
              <a:off x="2321595" y="1502836"/>
              <a:ext cx="44450" cy="44450"/>
            </a:xfrm>
            <a:custGeom>
              <a:avLst/>
              <a:gdLst/>
              <a:ahLst/>
              <a:cxnLst/>
              <a:rect l="l" t="t" r="r" b="b"/>
              <a:pathLst>
                <a:path w="44450" h="44450" extrusionOk="0">
                  <a:moveTo>
                    <a:pt x="21999" y="0"/>
                  </a:moveTo>
                  <a:lnTo>
                    <a:pt x="0" y="21999"/>
                  </a:lnTo>
                  <a:lnTo>
                    <a:pt x="21999" y="43998"/>
                  </a:lnTo>
                  <a:lnTo>
                    <a:pt x="43998" y="21999"/>
                  </a:lnTo>
                  <a:lnTo>
                    <a:pt x="21999" y="0"/>
                  </a:lnTo>
                  <a:close/>
                </a:path>
              </a:pathLst>
            </a:custGeom>
            <a:solidFill>
              <a:srgbClr val="007F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627" name="Google Shape;1627;p43"/>
            <p:cNvSpPr/>
            <p:nvPr/>
          </p:nvSpPr>
          <p:spPr>
            <a:xfrm>
              <a:off x="2321595" y="1502836"/>
              <a:ext cx="44450" cy="44450"/>
            </a:xfrm>
            <a:custGeom>
              <a:avLst/>
              <a:gdLst/>
              <a:ahLst/>
              <a:cxnLst/>
              <a:rect l="l" t="t" r="r" b="b"/>
              <a:pathLst>
                <a:path w="44450" h="44450" extrusionOk="0">
                  <a:moveTo>
                    <a:pt x="21999" y="43998"/>
                  </a:moveTo>
                  <a:lnTo>
                    <a:pt x="43998" y="21999"/>
                  </a:lnTo>
                  <a:lnTo>
                    <a:pt x="21999" y="0"/>
                  </a:lnTo>
                  <a:lnTo>
                    <a:pt x="0" y="21999"/>
                  </a:lnTo>
                  <a:lnTo>
                    <a:pt x="21999" y="43998"/>
                  </a:lnTo>
                  <a:close/>
                </a:path>
              </a:pathLst>
            </a:custGeom>
            <a:noFill/>
            <a:ln w="12700" cap="flat" cmpd="sng">
              <a:solidFill>
                <a:srgbClr val="007F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628" name="Google Shape;1628;p43"/>
            <p:cNvSpPr/>
            <p:nvPr/>
          </p:nvSpPr>
          <p:spPr>
            <a:xfrm>
              <a:off x="2284247" y="1466305"/>
              <a:ext cx="44450" cy="44450"/>
            </a:xfrm>
            <a:custGeom>
              <a:avLst/>
              <a:gdLst/>
              <a:ahLst/>
              <a:cxnLst/>
              <a:rect l="l" t="t" r="r" b="b"/>
              <a:pathLst>
                <a:path w="44450" h="44450" extrusionOk="0">
                  <a:moveTo>
                    <a:pt x="21999" y="0"/>
                  </a:moveTo>
                  <a:lnTo>
                    <a:pt x="0" y="21999"/>
                  </a:lnTo>
                  <a:lnTo>
                    <a:pt x="21999" y="43998"/>
                  </a:lnTo>
                  <a:lnTo>
                    <a:pt x="43998" y="21999"/>
                  </a:lnTo>
                  <a:lnTo>
                    <a:pt x="21999" y="0"/>
                  </a:lnTo>
                  <a:close/>
                </a:path>
              </a:pathLst>
            </a:custGeom>
            <a:solidFill>
              <a:srgbClr val="007F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629" name="Google Shape;1629;p43"/>
            <p:cNvSpPr/>
            <p:nvPr/>
          </p:nvSpPr>
          <p:spPr>
            <a:xfrm>
              <a:off x="2284247" y="1466305"/>
              <a:ext cx="44450" cy="44450"/>
            </a:xfrm>
            <a:custGeom>
              <a:avLst/>
              <a:gdLst/>
              <a:ahLst/>
              <a:cxnLst/>
              <a:rect l="l" t="t" r="r" b="b"/>
              <a:pathLst>
                <a:path w="44450" h="44450" extrusionOk="0">
                  <a:moveTo>
                    <a:pt x="21999" y="43998"/>
                  </a:moveTo>
                  <a:lnTo>
                    <a:pt x="43998" y="21999"/>
                  </a:lnTo>
                  <a:lnTo>
                    <a:pt x="21999" y="0"/>
                  </a:lnTo>
                  <a:lnTo>
                    <a:pt x="0" y="21999"/>
                  </a:lnTo>
                  <a:lnTo>
                    <a:pt x="21999" y="43998"/>
                  </a:lnTo>
                  <a:close/>
                </a:path>
              </a:pathLst>
            </a:custGeom>
            <a:noFill/>
            <a:ln w="12700" cap="flat" cmpd="sng">
              <a:solidFill>
                <a:srgbClr val="007F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630" name="Google Shape;1630;p43"/>
            <p:cNvSpPr/>
            <p:nvPr/>
          </p:nvSpPr>
          <p:spPr>
            <a:xfrm>
              <a:off x="2838679" y="680982"/>
              <a:ext cx="1108475" cy="924467"/>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631" name="Google Shape;1631;p43"/>
            <p:cNvSpPr/>
            <p:nvPr/>
          </p:nvSpPr>
          <p:spPr>
            <a:xfrm>
              <a:off x="3636288" y="2383870"/>
              <a:ext cx="31115" cy="31115"/>
            </a:xfrm>
            <a:custGeom>
              <a:avLst/>
              <a:gdLst/>
              <a:ahLst/>
              <a:cxnLst/>
              <a:rect l="l" t="t" r="r" b="b"/>
              <a:pathLst>
                <a:path w="31114" h="31114" extrusionOk="0">
                  <a:moveTo>
                    <a:pt x="19681" y="0"/>
                  </a:moveTo>
                  <a:lnTo>
                    <a:pt x="11430" y="0"/>
                  </a:lnTo>
                  <a:lnTo>
                    <a:pt x="7473" y="1639"/>
                  </a:lnTo>
                  <a:lnTo>
                    <a:pt x="1639" y="7473"/>
                  </a:lnTo>
                  <a:lnTo>
                    <a:pt x="0" y="11430"/>
                  </a:lnTo>
                  <a:lnTo>
                    <a:pt x="0" y="19681"/>
                  </a:lnTo>
                  <a:lnTo>
                    <a:pt x="1639" y="23638"/>
                  </a:lnTo>
                  <a:lnTo>
                    <a:pt x="7473" y="29472"/>
                  </a:lnTo>
                  <a:lnTo>
                    <a:pt x="11430" y="31111"/>
                  </a:lnTo>
                  <a:lnTo>
                    <a:pt x="19681" y="31111"/>
                  </a:lnTo>
                  <a:lnTo>
                    <a:pt x="23638" y="29472"/>
                  </a:lnTo>
                  <a:lnTo>
                    <a:pt x="29472" y="23638"/>
                  </a:lnTo>
                  <a:lnTo>
                    <a:pt x="31111" y="19681"/>
                  </a:lnTo>
                  <a:lnTo>
                    <a:pt x="31111" y="11430"/>
                  </a:lnTo>
                  <a:lnTo>
                    <a:pt x="29472" y="7473"/>
                  </a:lnTo>
                  <a:lnTo>
                    <a:pt x="23638" y="1639"/>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632" name="Google Shape;1632;p43"/>
            <p:cNvSpPr/>
            <p:nvPr/>
          </p:nvSpPr>
          <p:spPr>
            <a:xfrm>
              <a:off x="3636288" y="2383870"/>
              <a:ext cx="31115" cy="31115"/>
            </a:xfrm>
            <a:custGeom>
              <a:avLst/>
              <a:gdLst/>
              <a:ahLst/>
              <a:cxnLst/>
              <a:rect l="l" t="t" r="r" b="b"/>
              <a:pathLst>
                <a:path w="31114" h="31114" extrusionOk="0">
                  <a:moveTo>
                    <a:pt x="15555" y="31111"/>
                  </a:moveTo>
                  <a:lnTo>
                    <a:pt x="19681" y="31111"/>
                  </a:lnTo>
                  <a:lnTo>
                    <a:pt x="23638" y="29472"/>
                  </a:lnTo>
                  <a:lnTo>
                    <a:pt x="26555" y="26555"/>
                  </a:lnTo>
                  <a:lnTo>
                    <a:pt x="29472" y="23638"/>
                  </a:lnTo>
                  <a:lnTo>
                    <a:pt x="31111" y="19681"/>
                  </a:lnTo>
                  <a:lnTo>
                    <a:pt x="31111" y="15555"/>
                  </a:lnTo>
                  <a:lnTo>
                    <a:pt x="31111" y="11430"/>
                  </a:lnTo>
                  <a:lnTo>
                    <a:pt x="29472" y="7473"/>
                  </a:lnTo>
                  <a:lnTo>
                    <a:pt x="26555" y="4556"/>
                  </a:lnTo>
                  <a:lnTo>
                    <a:pt x="23638" y="1639"/>
                  </a:lnTo>
                  <a:lnTo>
                    <a:pt x="19681" y="0"/>
                  </a:lnTo>
                  <a:lnTo>
                    <a:pt x="15555" y="0"/>
                  </a:lnTo>
                  <a:lnTo>
                    <a:pt x="11430" y="0"/>
                  </a:lnTo>
                  <a:lnTo>
                    <a:pt x="7473" y="1639"/>
                  </a:lnTo>
                  <a:lnTo>
                    <a:pt x="4556" y="4556"/>
                  </a:lnTo>
                  <a:lnTo>
                    <a:pt x="1639" y="7473"/>
                  </a:lnTo>
                  <a:lnTo>
                    <a:pt x="0" y="11430"/>
                  </a:lnTo>
                  <a:lnTo>
                    <a:pt x="0" y="15555"/>
                  </a:lnTo>
                  <a:lnTo>
                    <a:pt x="0" y="19681"/>
                  </a:lnTo>
                  <a:lnTo>
                    <a:pt x="1639" y="23638"/>
                  </a:lnTo>
                  <a:lnTo>
                    <a:pt x="4556" y="26555"/>
                  </a:lnTo>
                  <a:lnTo>
                    <a:pt x="7473" y="29472"/>
                  </a:lnTo>
                  <a:lnTo>
                    <a:pt x="11430" y="31111"/>
                  </a:lnTo>
                  <a:lnTo>
                    <a:pt x="15555" y="31111"/>
                  </a:lnTo>
                  <a:close/>
                </a:path>
              </a:pathLst>
            </a:custGeom>
            <a:noFill/>
            <a:ln w="127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633" name="Google Shape;1633;p43"/>
            <p:cNvSpPr/>
            <p:nvPr/>
          </p:nvSpPr>
          <p:spPr>
            <a:xfrm>
              <a:off x="938287" y="894254"/>
              <a:ext cx="31115" cy="31115"/>
            </a:xfrm>
            <a:custGeom>
              <a:avLst/>
              <a:gdLst/>
              <a:ahLst/>
              <a:cxnLst/>
              <a:rect l="l" t="t" r="r" b="b"/>
              <a:pathLst>
                <a:path w="31115" h="31115" extrusionOk="0">
                  <a:moveTo>
                    <a:pt x="19681" y="0"/>
                  </a:moveTo>
                  <a:lnTo>
                    <a:pt x="11430" y="0"/>
                  </a:lnTo>
                  <a:lnTo>
                    <a:pt x="7473" y="1639"/>
                  </a:lnTo>
                  <a:lnTo>
                    <a:pt x="1639" y="7473"/>
                  </a:lnTo>
                  <a:lnTo>
                    <a:pt x="0" y="11430"/>
                  </a:lnTo>
                  <a:lnTo>
                    <a:pt x="0" y="19681"/>
                  </a:lnTo>
                  <a:lnTo>
                    <a:pt x="1639" y="23638"/>
                  </a:lnTo>
                  <a:lnTo>
                    <a:pt x="7473" y="29472"/>
                  </a:lnTo>
                  <a:lnTo>
                    <a:pt x="11430" y="31111"/>
                  </a:lnTo>
                  <a:lnTo>
                    <a:pt x="19681" y="31111"/>
                  </a:lnTo>
                  <a:lnTo>
                    <a:pt x="23638" y="29472"/>
                  </a:lnTo>
                  <a:lnTo>
                    <a:pt x="29472" y="23638"/>
                  </a:lnTo>
                  <a:lnTo>
                    <a:pt x="31111" y="19681"/>
                  </a:lnTo>
                  <a:lnTo>
                    <a:pt x="31111" y="11430"/>
                  </a:lnTo>
                  <a:lnTo>
                    <a:pt x="29472" y="7473"/>
                  </a:lnTo>
                  <a:lnTo>
                    <a:pt x="23638" y="1639"/>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634" name="Google Shape;1634;p43"/>
            <p:cNvSpPr/>
            <p:nvPr/>
          </p:nvSpPr>
          <p:spPr>
            <a:xfrm>
              <a:off x="938287" y="894254"/>
              <a:ext cx="31115" cy="31115"/>
            </a:xfrm>
            <a:custGeom>
              <a:avLst/>
              <a:gdLst/>
              <a:ahLst/>
              <a:cxnLst/>
              <a:rect l="l" t="t" r="r" b="b"/>
              <a:pathLst>
                <a:path w="31115" h="31115" extrusionOk="0">
                  <a:moveTo>
                    <a:pt x="15555" y="31111"/>
                  </a:moveTo>
                  <a:lnTo>
                    <a:pt x="19681" y="31111"/>
                  </a:lnTo>
                  <a:lnTo>
                    <a:pt x="23638" y="29472"/>
                  </a:lnTo>
                  <a:lnTo>
                    <a:pt x="26555" y="26555"/>
                  </a:lnTo>
                  <a:lnTo>
                    <a:pt x="29472" y="23638"/>
                  </a:lnTo>
                  <a:lnTo>
                    <a:pt x="31111" y="19681"/>
                  </a:lnTo>
                  <a:lnTo>
                    <a:pt x="31111" y="15555"/>
                  </a:lnTo>
                  <a:lnTo>
                    <a:pt x="31111" y="11430"/>
                  </a:lnTo>
                  <a:lnTo>
                    <a:pt x="29472" y="7473"/>
                  </a:lnTo>
                  <a:lnTo>
                    <a:pt x="26555" y="4556"/>
                  </a:lnTo>
                  <a:lnTo>
                    <a:pt x="23638" y="1639"/>
                  </a:lnTo>
                  <a:lnTo>
                    <a:pt x="19681" y="0"/>
                  </a:lnTo>
                  <a:lnTo>
                    <a:pt x="15555" y="0"/>
                  </a:lnTo>
                  <a:lnTo>
                    <a:pt x="11430" y="0"/>
                  </a:lnTo>
                  <a:lnTo>
                    <a:pt x="7473" y="1639"/>
                  </a:lnTo>
                  <a:lnTo>
                    <a:pt x="4556" y="4556"/>
                  </a:lnTo>
                  <a:lnTo>
                    <a:pt x="1639" y="7473"/>
                  </a:lnTo>
                  <a:lnTo>
                    <a:pt x="0" y="11430"/>
                  </a:lnTo>
                  <a:lnTo>
                    <a:pt x="0" y="15555"/>
                  </a:lnTo>
                  <a:lnTo>
                    <a:pt x="0" y="19681"/>
                  </a:lnTo>
                  <a:lnTo>
                    <a:pt x="1639" y="23638"/>
                  </a:lnTo>
                  <a:lnTo>
                    <a:pt x="4556" y="26555"/>
                  </a:lnTo>
                  <a:lnTo>
                    <a:pt x="7473" y="29472"/>
                  </a:lnTo>
                  <a:lnTo>
                    <a:pt x="11430" y="31111"/>
                  </a:lnTo>
                  <a:lnTo>
                    <a:pt x="15555" y="31111"/>
                  </a:lnTo>
                  <a:close/>
                </a:path>
              </a:pathLst>
            </a:custGeom>
            <a:noFill/>
            <a:ln w="127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635" name="Google Shape;1635;p43"/>
            <p:cNvSpPr/>
            <p:nvPr/>
          </p:nvSpPr>
          <p:spPr>
            <a:xfrm>
              <a:off x="3753876" y="2011762"/>
              <a:ext cx="31115" cy="31115"/>
            </a:xfrm>
            <a:custGeom>
              <a:avLst/>
              <a:gdLst/>
              <a:ahLst/>
              <a:cxnLst/>
              <a:rect l="l" t="t" r="r" b="b"/>
              <a:pathLst>
                <a:path w="31114" h="31114" extrusionOk="0">
                  <a:moveTo>
                    <a:pt x="19681" y="0"/>
                  </a:moveTo>
                  <a:lnTo>
                    <a:pt x="11430" y="0"/>
                  </a:lnTo>
                  <a:lnTo>
                    <a:pt x="7473" y="1639"/>
                  </a:lnTo>
                  <a:lnTo>
                    <a:pt x="1639" y="7473"/>
                  </a:lnTo>
                  <a:lnTo>
                    <a:pt x="0" y="11430"/>
                  </a:lnTo>
                  <a:lnTo>
                    <a:pt x="0" y="19681"/>
                  </a:lnTo>
                  <a:lnTo>
                    <a:pt x="1639" y="23638"/>
                  </a:lnTo>
                  <a:lnTo>
                    <a:pt x="7473" y="29472"/>
                  </a:lnTo>
                  <a:lnTo>
                    <a:pt x="11430" y="31111"/>
                  </a:lnTo>
                  <a:lnTo>
                    <a:pt x="19681" y="31111"/>
                  </a:lnTo>
                  <a:lnTo>
                    <a:pt x="23638" y="29472"/>
                  </a:lnTo>
                  <a:lnTo>
                    <a:pt x="29472" y="23638"/>
                  </a:lnTo>
                  <a:lnTo>
                    <a:pt x="31111" y="19681"/>
                  </a:lnTo>
                  <a:lnTo>
                    <a:pt x="31111" y="11430"/>
                  </a:lnTo>
                  <a:lnTo>
                    <a:pt x="29472" y="7473"/>
                  </a:lnTo>
                  <a:lnTo>
                    <a:pt x="23638" y="1639"/>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636" name="Google Shape;1636;p43"/>
            <p:cNvSpPr/>
            <p:nvPr/>
          </p:nvSpPr>
          <p:spPr>
            <a:xfrm>
              <a:off x="3753876" y="2011762"/>
              <a:ext cx="31115" cy="31115"/>
            </a:xfrm>
            <a:custGeom>
              <a:avLst/>
              <a:gdLst/>
              <a:ahLst/>
              <a:cxnLst/>
              <a:rect l="l" t="t" r="r" b="b"/>
              <a:pathLst>
                <a:path w="31114" h="31114" extrusionOk="0">
                  <a:moveTo>
                    <a:pt x="15555" y="31111"/>
                  </a:moveTo>
                  <a:lnTo>
                    <a:pt x="19681" y="31111"/>
                  </a:lnTo>
                  <a:lnTo>
                    <a:pt x="23638" y="29472"/>
                  </a:lnTo>
                  <a:lnTo>
                    <a:pt x="26555" y="26555"/>
                  </a:lnTo>
                  <a:lnTo>
                    <a:pt x="29472" y="23638"/>
                  </a:lnTo>
                  <a:lnTo>
                    <a:pt x="31111" y="19681"/>
                  </a:lnTo>
                  <a:lnTo>
                    <a:pt x="31111" y="15555"/>
                  </a:lnTo>
                  <a:lnTo>
                    <a:pt x="31111" y="11430"/>
                  </a:lnTo>
                  <a:lnTo>
                    <a:pt x="29472" y="7473"/>
                  </a:lnTo>
                  <a:lnTo>
                    <a:pt x="26555" y="4556"/>
                  </a:lnTo>
                  <a:lnTo>
                    <a:pt x="23638" y="1639"/>
                  </a:lnTo>
                  <a:lnTo>
                    <a:pt x="19681" y="0"/>
                  </a:lnTo>
                  <a:lnTo>
                    <a:pt x="15555" y="0"/>
                  </a:lnTo>
                  <a:lnTo>
                    <a:pt x="11430" y="0"/>
                  </a:lnTo>
                  <a:lnTo>
                    <a:pt x="7473" y="1639"/>
                  </a:lnTo>
                  <a:lnTo>
                    <a:pt x="4556" y="4556"/>
                  </a:lnTo>
                  <a:lnTo>
                    <a:pt x="1639" y="7473"/>
                  </a:lnTo>
                  <a:lnTo>
                    <a:pt x="0" y="11430"/>
                  </a:lnTo>
                  <a:lnTo>
                    <a:pt x="0" y="15555"/>
                  </a:lnTo>
                  <a:lnTo>
                    <a:pt x="0" y="19681"/>
                  </a:lnTo>
                  <a:lnTo>
                    <a:pt x="1639" y="23638"/>
                  </a:lnTo>
                  <a:lnTo>
                    <a:pt x="4556" y="26555"/>
                  </a:lnTo>
                  <a:lnTo>
                    <a:pt x="7473" y="29472"/>
                  </a:lnTo>
                  <a:lnTo>
                    <a:pt x="11430" y="31111"/>
                  </a:lnTo>
                  <a:lnTo>
                    <a:pt x="15555" y="31111"/>
                  </a:lnTo>
                  <a:close/>
                </a:path>
              </a:pathLst>
            </a:custGeom>
            <a:noFill/>
            <a:ln w="127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637" name="Google Shape;1637;p43"/>
            <p:cNvSpPr/>
            <p:nvPr/>
          </p:nvSpPr>
          <p:spPr>
            <a:xfrm>
              <a:off x="3292040" y="1586863"/>
              <a:ext cx="31115" cy="31115"/>
            </a:xfrm>
            <a:custGeom>
              <a:avLst/>
              <a:gdLst/>
              <a:ahLst/>
              <a:cxnLst/>
              <a:rect l="l" t="t" r="r" b="b"/>
              <a:pathLst>
                <a:path w="31114" h="31115" extrusionOk="0">
                  <a:moveTo>
                    <a:pt x="19681" y="0"/>
                  </a:moveTo>
                  <a:lnTo>
                    <a:pt x="11430" y="0"/>
                  </a:lnTo>
                  <a:lnTo>
                    <a:pt x="7473" y="1639"/>
                  </a:lnTo>
                  <a:lnTo>
                    <a:pt x="1639" y="7473"/>
                  </a:lnTo>
                  <a:lnTo>
                    <a:pt x="0" y="11430"/>
                  </a:lnTo>
                  <a:lnTo>
                    <a:pt x="0" y="19681"/>
                  </a:lnTo>
                  <a:lnTo>
                    <a:pt x="1639" y="23638"/>
                  </a:lnTo>
                  <a:lnTo>
                    <a:pt x="7473" y="29472"/>
                  </a:lnTo>
                  <a:lnTo>
                    <a:pt x="11430" y="31111"/>
                  </a:lnTo>
                  <a:lnTo>
                    <a:pt x="19681" y="31111"/>
                  </a:lnTo>
                  <a:lnTo>
                    <a:pt x="23638" y="29472"/>
                  </a:lnTo>
                  <a:lnTo>
                    <a:pt x="29472" y="23638"/>
                  </a:lnTo>
                  <a:lnTo>
                    <a:pt x="31111" y="19681"/>
                  </a:lnTo>
                  <a:lnTo>
                    <a:pt x="31111" y="11430"/>
                  </a:lnTo>
                  <a:lnTo>
                    <a:pt x="29472" y="7473"/>
                  </a:lnTo>
                  <a:lnTo>
                    <a:pt x="23638" y="1639"/>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638" name="Google Shape;1638;p43"/>
            <p:cNvSpPr/>
            <p:nvPr/>
          </p:nvSpPr>
          <p:spPr>
            <a:xfrm>
              <a:off x="3292040" y="1586863"/>
              <a:ext cx="31115" cy="31115"/>
            </a:xfrm>
            <a:custGeom>
              <a:avLst/>
              <a:gdLst/>
              <a:ahLst/>
              <a:cxnLst/>
              <a:rect l="l" t="t" r="r" b="b"/>
              <a:pathLst>
                <a:path w="31114" h="31115" extrusionOk="0">
                  <a:moveTo>
                    <a:pt x="15555" y="31111"/>
                  </a:moveTo>
                  <a:lnTo>
                    <a:pt x="19681" y="31111"/>
                  </a:lnTo>
                  <a:lnTo>
                    <a:pt x="23638" y="29472"/>
                  </a:lnTo>
                  <a:lnTo>
                    <a:pt x="26555" y="26555"/>
                  </a:lnTo>
                  <a:lnTo>
                    <a:pt x="29472" y="23638"/>
                  </a:lnTo>
                  <a:lnTo>
                    <a:pt x="31111" y="19681"/>
                  </a:lnTo>
                  <a:lnTo>
                    <a:pt x="31111" y="15555"/>
                  </a:lnTo>
                  <a:lnTo>
                    <a:pt x="31111" y="11430"/>
                  </a:lnTo>
                  <a:lnTo>
                    <a:pt x="29472" y="7473"/>
                  </a:lnTo>
                  <a:lnTo>
                    <a:pt x="26555" y="4556"/>
                  </a:lnTo>
                  <a:lnTo>
                    <a:pt x="23638" y="1639"/>
                  </a:lnTo>
                  <a:lnTo>
                    <a:pt x="19681" y="0"/>
                  </a:lnTo>
                  <a:lnTo>
                    <a:pt x="15555" y="0"/>
                  </a:lnTo>
                  <a:lnTo>
                    <a:pt x="11430" y="0"/>
                  </a:lnTo>
                  <a:lnTo>
                    <a:pt x="7473" y="1639"/>
                  </a:lnTo>
                  <a:lnTo>
                    <a:pt x="4556" y="4556"/>
                  </a:lnTo>
                  <a:lnTo>
                    <a:pt x="1639" y="7473"/>
                  </a:lnTo>
                  <a:lnTo>
                    <a:pt x="0" y="11430"/>
                  </a:lnTo>
                  <a:lnTo>
                    <a:pt x="0" y="15555"/>
                  </a:lnTo>
                  <a:lnTo>
                    <a:pt x="0" y="19681"/>
                  </a:lnTo>
                  <a:lnTo>
                    <a:pt x="1639" y="23638"/>
                  </a:lnTo>
                  <a:lnTo>
                    <a:pt x="4556" y="26555"/>
                  </a:lnTo>
                  <a:lnTo>
                    <a:pt x="7473" y="29472"/>
                  </a:lnTo>
                  <a:lnTo>
                    <a:pt x="11430" y="31111"/>
                  </a:lnTo>
                  <a:lnTo>
                    <a:pt x="15555" y="31111"/>
                  </a:lnTo>
                  <a:close/>
                </a:path>
              </a:pathLst>
            </a:custGeom>
            <a:noFill/>
            <a:ln w="127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639" name="Google Shape;1639;p43"/>
            <p:cNvSpPr/>
            <p:nvPr/>
          </p:nvSpPr>
          <p:spPr>
            <a:xfrm>
              <a:off x="1000084" y="703828"/>
              <a:ext cx="1726646" cy="1827823"/>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640" name="Google Shape;1640;p43"/>
            <p:cNvSpPr/>
            <p:nvPr/>
          </p:nvSpPr>
          <p:spPr>
            <a:xfrm>
              <a:off x="1189173" y="1980432"/>
              <a:ext cx="31115" cy="31115"/>
            </a:xfrm>
            <a:custGeom>
              <a:avLst/>
              <a:gdLst/>
              <a:ahLst/>
              <a:cxnLst/>
              <a:rect l="l" t="t" r="r" b="b"/>
              <a:pathLst>
                <a:path w="31115" h="31114" extrusionOk="0">
                  <a:moveTo>
                    <a:pt x="19681" y="0"/>
                  </a:moveTo>
                  <a:lnTo>
                    <a:pt x="11430" y="0"/>
                  </a:lnTo>
                  <a:lnTo>
                    <a:pt x="7473" y="1639"/>
                  </a:lnTo>
                  <a:lnTo>
                    <a:pt x="1639" y="7473"/>
                  </a:lnTo>
                  <a:lnTo>
                    <a:pt x="0" y="11430"/>
                  </a:lnTo>
                  <a:lnTo>
                    <a:pt x="0" y="19681"/>
                  </a:lnTo>
                  <a:lnTo>
                    <a:pt x="1639" y="23638"/>
                  </a:lnTo>
                  <a:lnTo>
                    <a:pt x="7473" y="29472"/>
                  </a:lnTo>
                  <a:lnTo>
                    <a:pt x="11430" y="31111"/>
                  </a:lnTo>
                  <a:lnTo>
                    <a:pt x="19681" y="31111"/>
                  </a:lnTo>
                  <a:lnTo>
                    <a:pt x="23638" y="29472"/>
                  </a:lnTo>
                  <a:lnTo>
                    <a:pt x="29472" y="23638"/>
                  </a:lnTo>
                  <a:lnTo>
                    <a:pt x="31111" y="19681"/>
                  </a:lnTo>
                  <a:lnTo>
                    <a:pt x="31111" y="11430"/>
                  </a:lnTo>
                  <a:lnTo>
                    <a:pt x="29472" y="7473"/>
                  </a:lnTo>
                  <a:lnTo>
                    <a:pt x="23638" y="1639"/>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641" name="Google Shape;1641;p43"/>
            <p:cNvSpPr/>
            <p:nvPr/>
          </p:nvSpPr>
          <p:spPr>
            <a:xfrm>
              <a:off x="1189173" y="1980432"/>
              <a:ext cx="31115" cy="31115"/>
            </a:xfrm>
            <a:custGeom>
              <a:avLst/>
              <a:gdLst/>
              <a:ahLst/>
              <a:cxnLst/>
              <a:rect l="l" t="t" r="r" b="b"/>
              <a:pathLst>
                <a:path w="31115" h="31114" extrusionOk="0">
                  <a:moveTo>
                    <a:pt x="15555" y="31111"/>
                  </a:moveTo>
                  <a:lnTo>
                    <a:pt x="19681" y="31111"/>
                  </a:lnTo>
                  <a:lnTo>
                    <a:pt x="23638" y="29472"/>
                  </a:lnTo>
                  <a:lnTo>
                    <a:pt x="26555" y="26555"/>
                  </a:lnTo>
                  <a:lnTo>
                    <a:pt x="29472" y="23638"/>
                  </a:lnTo>
                  <a:lnTo>
                    <a:pt x="31111" y="19681"/>
                  </a:lnTo>
                  <a:lnTo>
                    <a:pt x="31111" y="15555"/>
                  </a:lnTo>
                  <a:lnTo>
                    <a:pt x="31111" y="11430"/>
                  </a:lnTo>
                  <a:lnTo>
                    <a:pt x="29472" y="7473"/>
                  </a:lnTo>
                  <a:lnTo>
                    <a:pt x="26555" y="4556"/>
                  </a:lnTo>
                  <a:lnTo>
                    <a:pt x="23638" y="1639"/>
                  </a:lnTo>
                  <a:lnTo>
                    <a:pt x="19681" y="0"/>
                  </a:lnTo>
                  <a:lnTo>
                    <a:pt x="15555" y="0"/>
                  </a:lnTo>
                  <a:lnTo>
                    <a:pt x="11430" y="0"/>
                  </a:lnTo>
                  <a:lnTo>
                    <a:pt x="7473" y="1639"/>
                  </a:lnTo>
                  <a:lnTo>
                    <a:pt x="4556" y="4556"/>
                  </a:lnTo>
                  <a:lnTo>
                    <a:pt x="1639" y="7473"/>
                  </a:lnTo>
                  <a:lnTo>
                    <a:pt x="0" y="11430"/>
                  </a:lnTo>
                  <a:lnTo>
                    <a:pt x="0" y="15555"/>
                  </a:lnTo>
                  <a:lnTo>
                    <a:pt x="0" y="19681"/>
                  </a:lnTo>
                  <a:lnTo>
                    <a:pt x="1639" y="23638"/>
                  </a:lnTo>
                  <a:lnTo>
                    <a:pt x="4556" y="26555"/>
                  </a:lnTo>
                  <a:lnTo>
                    <a:pt x="7473" y="29472"/>
                  </a:lnTo>
                  <a:lnTo>
                    <a:pt x="11430" y="31111"/>
                  </a:lnTo>
                  <a:lnTo>
                    <a:pt x="15555" y="31111"/>
                  </a:lnTo>
                  <a:close/>
                </a:path>
              </a:pathLst>
            </a:custGeom>
            <a:noFill/>
            <a:ln w="127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642" name="Google Shape;1642;p43"/>
            <p:cNvSpPr/>
            <p:nvPr/>
          </p:nvSpPr>
          <p:spPr>
            <a:xfrm>
              <a:off x="2844157" y="995547"/>
              <a:ext cx="31115" cy="31115"/>
            </a:xfrm>
            <a:custGeom>
              <a:avLst/>
              <a:gdLst/>
              <a:ahLst/>
              <a:cxnLst/>
              <a:rect l="l" t="t" r="r" b="b"/>
              <a:pathLst>
                <a:path w="31114" h="31115" extrusionOk="0">
                  <a:moveTo>
                    <a:pt x="19681" y="0"/>
                  </a:moveTo>
                  <a:lnTo>
                    <a:pt x="11430" y="0"/>
                  </a:lnTo>
                  <a:lnTo>
                    <a:pt x="7473" y="1639"/>
                  </a:lnTo>
                  <a:lnTo>
                    <a:pt x="1639" y="7473"/>
                  </a:lnTo>
                  <a:lnTo>
                    <a:pt x="0" y="11430"/>
                  </a:lnTo>
                  <a:lnTo>
                    <a:pt x="0" y="19681"/>
                  </a:lnTo>
                  <a:lnTo>
                    <a:pt x="1639" y="23638"/>
                  </a:lnTo>
                  <a:lnTo>
                    <a:pt x="7473" y="29472"/>
                  </a:lnTo>
                  <a:lnTo>
                    <a:pt x="11430" y="31111"/>
                  </a:lnTo>
                  <a:lnTo>
                    <a:pt x="19681" y="31111"/>
                  </a:lnTo>
                  <a:lnTo>
                    <a:pt x="23638" y="29472"/>
                  </a:lnTo>
                  <a:lnTo>
                    <a:pt x="29472" y="23638"/>
                  </a:lnTo>
                  <a:lnTo>
                    <a:pt x="31111" y="19681"/>
                  </a:lnTo>
                  <a:lnTo>
                    <a:pt x="31111" y="11430"/>
                  </a:lnTo>
                  <a:lnTo>
                    <a:pt x="29472" y="7473"/>
                  </a:lnTo>
                  <a:lnTo>
                    <a:pt x="23638" y="1639"/>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643" name="Google Shape;1643;p43"/>
            <p:cNvSpPr/>
            <p:nvPr/>
          </p:nvSpPr>
          <p:spPr>
            <a:xfrm>
              <a:off x="2844157" y="995547"/>
              <a:ext cx="31115" cy="31115"/>
            </a:xfrm>
            <a:custGeom>
              <a:avLst/>
              <a:gdLst/>
              <a:ahLst/>
              <a:cxnLst/>
              <a:rect l="l" t="t" r="r" b="b"/>
              <a:pathLst>
                <a:path w="31114" h="31115" extrusionOk="0">
                  <a:moveTo>
                    <a:pt x="15555" y="31111"/>
                  </a:moveTo>
                  <a:lnTo>
                    <a:pt x="19681" y="31111"/>
                  </a:lnTo>
                  <a:lnTo>
                    <a:pt x="23638" y="29472"/>
                  </a:lnTo>
                  <a:lnTo>
                    <a:pt x="26555" y="26555"/>
                  </a:lnTo>
                  <a:lnTo>
                    <a:pt x="29472" y="23638"/>
                  </a:lnTo>
                  <a:lnTo>
                    <a:pt x="31111" y="19681"/>
                  </a:lnTo>
                  <a:lnTo>
                    <a:pt x="31111" y="15555"/>
                  </a:lnTo>
                  <a:lnTo>
                    <a:pt x="31111" y="11430"/>
                  </a:lnTo>
                  <a:lnTo>
                    <a:pt x="29472" y="7473"/>
                  </a:lnTo>
                  <a:lnTo>
                    <a:pt x="26555" y="4556"/>
                  </a:lnTo>
                  <a:lnTo>
                    <a:pt x="23638" y="1639"/>
                  </a:lnTo>
                  <a:lnTo>
                    <a:pt x="19681" y="0"/>
                  </a:lnTo>
                  <a:lnTo>
                    <a:pt x="15555" y="0"/>
                  </a:lnTo>
                  <a:lnTo>
                    <a:pt x="11430" y="0"/>
                  </a:lnTo>
                  <a:lnTo>
                    <a:pt x="7473" y="1639"/>
                  </a:lnTo>
                  <a:lnTo>
                    <a:pt x="4556" y="4556"/>
                  </a:lnTo>
                  <a:lnTo>
                    <a:pt x="1639" y="7473"/>
                  </a:lnTo>
                  <a:lnTo>
                    <a:pt x="0" y="11430"/>
                  </a:lnTo>
                  <a:lnTo>
                    <a:pt x="0" y="15555"/>
                  </a:lnTo>
                  <a:lnTo>
                    <a:pt x="0" y="19681"/>
                  </a:lnTo>
                  <a:lnTo>
                    <a:pt x="1639" y="23638"/>
                  </a:lnTo>
                  <a:lnTo>
                    <a:pt x="4556" y="26555"/>
                  </a:lnTo>
                  <a:lnTo>
                    <a:pt x="7473" y="29472"/>
                  </a:lnTo>
                  <a:lnTo>
                    <a:pt x="11430" y="31111"/>
                  </a:lnTo>
                  <a:lnTo>
                    <a:pt x="15555" y="31111"/>
                  </a:lnTo>
                  <a:close/>
                </a:path>
              </a:pathLst>
            </a:custGeom>
            <a:noFill/>
            <a:ln w="127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644" name="Google Shape;1644;p43"/>
            <p:cNvSpPr/>
            <p:nvPr/>
          </p:nvSpPr>
          <p:spPr>
            <a:xfrm>
              <a:off x="3027957" y="1214273"/>
              <a:ext cx="31115" cy="31115"/>
            </a:xfrm>
            <a:custGeom>
              <a:avLst/>
              <a:gdLst/>
              <a:ahLst/>
              <a:cxnLst/>
              <a:rect l="l" t="t" r="r" b="b"/>
              <a:pathLst>
                <a:path w="31114" h="31115" extrusionOk="0">
                  <a:moveTo>
                    <a:pt x="19681" y="0"/>
                  </a:moveTo>
                  <a:lnTo>
                    <a:pt x="11430" y="0"/>
                  </a:lnTo>
                  <a:lnTo>
                    <a:pt x="7473" y="1639"/>
                  </a:lnTo>
                  <a:lnTo>
                    <a:pt x="1639" y="7473"/>
                  </a:lnTo>
                  <a:lnTo>
                    <a:pt x="0" y="11430"/>
                  </a:lnTo>
                  <a:lnTo>
                    <a:pt x="0" y="19681"/>
                  </a:lnTo>
                  <a:lnTo>
                    <a:pt x="1639" y="23638"/>
                  </a:lnTo>
                  <a:lnTo>
                    <a:pt x="7473" y="29472"/>
                  </a:lnTo>
                  <a:lnTo>
                    <a:pt x="11430" y="31111"/>
                  </a:lnTo>
                  <a:lnTo>
                    <a:pt x="19681" y="31111"/>
                  </a:lnTo>
                  <a:lnTo>
                    <a:pt x="23638" y="29472"/>
                  </a:lnTo>
                  <a:lnTo>
                    <a:pt x="29472" y="23638"/>
                  </a:lnTo>
                  <a:lnTo>
                    <a:pt x="31111" y="19681"/>
                  </a:lnTo>
                  <a:lnTo>
                    <a:pt x="31111" y="11430"/>
                  </a:lnTo>
                  <a:lnTo>
                    <a:pt x="29472" y="7473"/>
                  </a:lnTo>
                  <a:lnTo>
                    <a:pt x="23638" y="1639"/>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645" name="Google Shape;1645;p43"/>
            <p:cNvSpPr/>
            <p:nvPr/>
          </p:nvSpPr>
          <p:spPr>
            <a:xfrm>
              <a:off x="3027957" y="1214273"/>
              <a:ext cx="31115" cy="31115"/>
            </a:xfrm>
            <a:custGeom>
              <a:avLst/>
              <a:gdLst/>
              <a:ahLst/>
              <a:cxnLst/>
              <a:rect l="l" t="t" r="r" b="b"/>
              <a:pathLst>
                <a:path w="31114" h="31115" extrusionOk="0">
                  <a:moveTo>
                    <a:pt x="15555" y="31111"/>
                  </a:moveTo>
                  <a:lnTo>
                    <a:pt x="19681" y="31111"/>
                  </a:lnTo>
                  <a:lnTo>
                    <a:pt x="23638" y="29472"/>
                  </a:lnTo>
                  <a:lnTo>
                    <a:pt x="26555" y="26555"/>
                  </a:lnTo>
                  <a:lnTo>
                    <a:pt x="29472" y="23638"/>
                  </a:lnTo>
                  <a:lnTo>
                    <a:pt x="31111" y="19681"/>
                  </a:lnTo>
                  <a:lnTo>
                    <a:pt x="31111" y="15555"/>
                  </a:lnTo>
                  <a:lnTo>
                    <a:pt x="31111" y="11430"/>
                  </a:lnTo>
                  <a:lnTo>
                    <a:pt x="29472" y="7473"/>
                  </a:lnTo>
                  <a:lnTo>
                    <a:pt x="26555" y="4556"/>
                  </a:lnTo>
                  <a:lnTo>
                    <a:pt x="23638" y="1639"/>
                  </a:lnTo>
                  <a:lnTo>
                    <a:pt x="19681" y="0"/>
                  </a:lnTo>
                  <a:lnTo>
                    <a:pt x="15555" y="0"/>
                  </a:lnTo>
                  <a:lnTo>
                    <a:pt x="11430" y="0"/>
                  </a:lnTo>
                  <a:lnTo>
                    <a:pt x="7473" y="1639"/>
                  </a:lnTo>
                  <a:lnTo>
                    <a:pt x="4556" y="4556"/>
                  </a:lnTo>
                  <a:lnTo>
                    <a:pt x="1639" y="7473"/>
                  </a:lnTo>
                  <a:lnTo>
                    <a:pt x="0" y="11430"/>
                  </a:lnTo>
                  <a:lnTo>
                    <a:pt x="0" y="15555"/>
                  </a:lnTo>
                  <a:lnTo>
                    <a:pt x="0" y="19681"/>
                  </a:lnTo>
                  <a:lnTo>
                    <a:pt x="1639" y="23638"/>
                  </a:lnTo>
                  <a:lnTo>
                    <a:pt x="4556" y="26555"/>
                  </a:lnTo>
                  <a:lnTo>
                    <a:pt x="7473" y="29472"/>
                  </a:lnTo>
                  <a:lnTo>
                    <a:pt x="11430" y="31111"/>
                  </a:lnTo>
                  <a:lnTo>
                    <a:pt x="15555" y="31111"/>
                  </a:lnTo>
                  <a:close/>
                </a:path>
              </a:pathLst>
            </a:custGeom>
            <a:noFill/>
            <a:ln w="127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646" name="Google Shape;1646;p43"/>
            <p:cNvSpPr/>
            <p:nvPr/>
          </p:nvSpPr>
          <p:spPr>
            <a:xfrm>
              <a:off x="3280552" y="1990577"/>
              <a:ext cx="645167" cy="484594"/>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647" name="Google Shape;1647;p43"/>
            <p:cNvSpPr/>
            <p:nvPr/>
          </p:nvSpPr>
          <p:spPr>
            <a:xfrm>
              <a:off x="3353685" y="1659970"/>
              <a:ext cx="31115" cy="31115"/>
            </a:xfrm>
            <a:custGeom>
              <a:avLst/>
              <a:gdLst/>
              <a:ahLst/>
              <a:cxnLst/>
              <a:rect l="l" t="t" r="r" b="b"/>
              <a:pathLst>
                <a:path w="31114" h="31114" extrusionOk="0">
                  <a:moveTo>
                    <a:pt x="19681" y="0"/>
                  </a:moveTo>
                  <a:lnTo>
                    <a:pt x="11430" y="0"/>
                  </a:lnTo>
                  <a:lnTo>
                    <a:pt x="7473" y="1639"/>
                  </a:lnTo>
                  <a:lnTo>
                    <a:pt x="1639" y="7473"/>
                  </a:lnTo>
                  <a:lnTo>
                    <a:pt x="0" y="11430"/>
                  </a:lnTo>
                  <a:lnTo>
                    <a:pt x="0" y="19681"/>
                  </a:lnTo>
                  <a:lnTo>
                    <a:pt x="1639" y="23638"/>
                  </a:lnTo>
                  <a:lnTo>
                    <a:pt x="7473" y="29472"/>
                  </a:lnTo>
                  <a:lnTo>
                    <a:pt x="11430" y="31111"/>
                  </a:lnTo>
                  <a:lnTo>
                    <a:pt x="19681" y="31111"/>
                  </a:lnTo>
                  <a:lnTo>
                    <a:pt x="23638" y="29472"/>
                  </a:lnTo>
                  <a:lnTo>
                    <a:pt x="29472" y="23638"/>
                  </a:lnTo>
                  <a:lnTo>
                    <a:pt x="31111" y="19681"/>
                  </a:lnTo>
                  <a:lnTo>
                    <a:pt x="31111" y="11430"/>
                  </a:lnTo>
                  <a:lnTo>
                    <a:pt x="29472" y="7473"/>
                  </a:lnTo>
                  <a:lnTo>
                    <a:pt x="23638" y="1639"/>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648" name="Google Shape;1648;p43"/>
            <p:cNvSpPr/>
            <p:nvPr/>
          </p:nvSpPr>
          <p:spPr>
            <a:xfrm>
              <a:off x="3353685" y="1659970"/>
              <a:ext cx="31115" cy="31115"/>
            </a:xfrm>
            <a:custGeom>
              <a:avLst/>
              <a:gdLst/>
              <a:ahLst/>
              <a:cxnLst/>
              <a:rect l="l" t="t" r="r" b="b"/>
              <a:pathLst>
                <a:path w="31114" h="31114" extrusionOk="0">
                  <a:moveTo>
                    <a:pt x="15555" y="31111"/>
                  </a:moveTo>
                  <a:lnTo>
                    <a:pt x="19681" y="31111"/>
                  </a:lnTo>
                  <a:lnTo>
                    <a:pt x="23638" y="29472"/>
                  </a:lnTo>
                  <a:lnTo>
                    <a:pt x="26555" y="26555"/>
                  </a:lnTo>
                  <a:lnTo>
                    <a:pt x="29472" y="23638"/>
                  </a:lnTo>
                  <a:lnTo>
                    <a:pt x="31111" y="19681"/>
                  </a:lnTo>
                  <a:lnTo>
                    <a:pt x="31111" y="15555"/>
                  </a:lnTo>
                  <a:lnTo>
                    <a:pt x="31111" y="11430"/>
                  </a:lnTo>
                  <a:lnTo>
                    <a:pt x="29472" y="7473"/>
                  </a:lnTo>
                  <a:lnTo>
                    <a:pt x="26555" y="4556"/>
                  </a:lnTo>
                  <a:lnTo>
                    <a:pt x="23638" y="1639"/>
                  </a:lnTo>
                  <a:lnTo>
                    <a:pt x="19681" y="0"/>
                  </a:lnTo>
                  <a:lnTo>
                    <a:pt x="15555" y="0"/>
                  </a:lnTo>
                  <a:lnTo>
                    <a:pt x="11430" y="0"/>
                  </a:lnTo>
                  <a:lnTo>
                    <a:pt x="7473" y="1639"/>
                  </a:lnTo>
                  <a:lnTo>
                    <a:pt x="4556" y="4556"/>
                  </a:lnTo>
                  <a:lnTo>
                    <a:pt x="1639" y="7473"/>
                  </a:lnTo>
                  <a:lnTo>
                    <a:pt x="0" y="11430"/>
                  </a:lnTo>
                  <a:lnTo>
                    <a:pt x="0" y="15555"/>
                  </a:lnTo>
                  <a:lnTo>
                    <a:pt x="0" y="19681"/>
                  </a:lnTo>
                  <a:lnTo>
                    <a:pt x="1639" y="23638"/>
                  </a:lnTo>
                  <a:lnTo>
                    <a:pt x="4556" y="26555"/>
                  </a:lnTo>
                  <a:lnTo>
                    <a:pt x="7473" y="29472"/>
                  </a:lnTo>
                  <a:lnTo>
                    <a:pt x="11430" y="31111"/>
                  </a:lnTo>
                  <a:lnTo>
                    <a:pt x="15555" y="31111"/>
                  </a:lnTo>
                  <a:close/>
                </a:path>
              </a:pathLst>
            </a:custGeom>
            <a:noFill/>
            <a:ln w="127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649" name="Google Shape;1649;p43"/>
            <p:cNvSpPr/>
            <p:nvPr/>
          </p:nvSpPr>
          <p:spPr>
            <a:xfrm>
              <a:off x="2869848" y="1740637"/>
              <a:ext cx="31115" cy="31115"/>
            </a:xfrm>
            <a:custGeom>
              <a:avLst/>
              <a:gdLst/>
              <a:ahLst/>
              <a:cxnLst/>
              <a:rect l="l" t="t" r="r" b="b"/>
              <a:pathLst>
                <a:path w="31114" h="31114" extrusionOk="0">
                  <a:moveTo>
                    <a:pt x="19681" y="0"/>
                  </a:moveTo>
                  <a:lnTo>
                    <a:pt x="11430" y="0"/>
                  </a:lnTo>
                  <a:lnTo>
                    <a:pt x="7473" y="1639"/>
                  </a:lnTo>
                  <a:lnTo>
                    <a:pt x="1639" y="7473"/>
                  </a:lnTo>
                  <a:lnTo>
                    <a:pt x="0" y="11430"/>
                  </a:lnTo>
                  <a:lnTo>
                    <a:pt x="0" y="19681"/>
                  </a:lnTo>
                  <a:lnTo>
                    <a:pt x="1639" y="23638"/>
                  </a:lnTo>
                  <a:lnTo>
                    <a:pt x="7473" y="29472"/>
                  </a:lnTo>
                  <a:lnTo>
                    <a:pt x="11430" y="31111"/>
                  </a:lnTo>
                  <a:lnTo>
                    <a:pt x="19681" y="31111"/>
                  </a:lnTo>
                  <a:lnTo>
                    <a:pt x="23638" y="29472"/>
                  </a:lnTo>
                  <a:lnTo>
                    <a:pt x="29472" y="23638"/>
                  </a:lnTo>
                  <a:lnTo>
                    <a:pt x="31111" y="19681"/>
                  </a:lnTo>
                  <a:lnTo>
                    <a:pt x="31111" y="11430"/>
                  </a:lnTo>
                  <a:lnTo>
                    <a:pt x="29472" y="7473"/>
                  </a:lnTo>
                  <a:lnTo>
                    <a:pt x="23638" y="1639"/>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650" name="Google Shape;1650;p43"/>
            <p:cNvSpPr/>
            <p:nvPr/>
          </p:nvSpPr>
          <p:spPr>
            <a:xfrm>
              <a:off x="2869848" y="1740637"/>
              <a:ext cx="31115" cy="31115"/>
            </a:xfrm>
            <a:custGeom>
              <a:avLst/>
              <a:gdLst/>
              <a:ahLst/>
              <a:cxnLst/>
              <a:rect l="l" t="t" r="r" b="b"/>
              <a:pathLst>
                <a:path w="31114" h="31114" extrusionOk="0">
                  <a:moveTo>
                    <a:pt x="15555" y="31111"/>
                  </a:moveTo>
                  <a:lnTo>
                    <a:pt x="19681" y="31111"/>
                  </a:lnTo>
                  <a:lnTo>
                    <a:pt x="23638" y="29472"/>
                  </a:lnTo>
                  <a:lnTo>
                    <a:pt x="26555" y="26555"/>
                  </a:lnTo>
                  <a:lnTo>
                    <a:pt x="29472" y="23638"/>
                  </a:lnTo>
                  <a:lnTo>
                    <a:pt x="31111" y="19681"/>
                  </a:lnTo>
                  <a:lnTo>
                    <a:pt x="31111" y="15555"/>
                  </a:lnTo>
                  <a:lnTo>
                    <a:pt x="31111" y="11430"/>
                  </a:lnTo>
                  <a:lnTo>
                    <a:pt x="29472" y="7473"/>
                  </a:lnTo>
                  <a:lnTo>
                    <a:pt x="26555" y="4556"/>
                  </a:lnTo>
                  <a:lnTo>
                    <a:pt x="23638" y="1639"/>
                  </a:lnTo>
                  <a:lnTo>
                    <a:pt x="19681" y="0"/>
                  </a:lnTo>
                  <a:lnTo>
                    <a:pt x="15555" y="0"/>
                  </a:lnTo>
                  <a:lnTo>
                    <a:pt x="11430" y="0"/>
                  </a:lnTo>
                  <a:lnTo>
                    <a:pt x="7473" y="1639"/>
                  </a:lnTo>
                  <a:lnTo>
                    <a:pt x="4556" y="4556"/>
                  </a:lnTo>
                  <a:lnTo>
                    <a:pt x="1639" y="7473"/>
                  </a:lnTo>
                  <a:lnTo>
                    <a:pt x="0" y="11430"/>
                  </a:lnTo>
                  <a:lnTo>
                    <a:pt x="0" y="15555"/>
                  </a:lnTo>
                  <a:lnTo>
                    <a:pt x="0" y="19681"/>
                  </a:lnTo>
                  <a:lnTo>
                    <a:pt x="1639" y="23638"/>
                  </a:lnTo>
                  <a:lnTo>
                    <a:pt x="4556" y="26555"/>
                  </a:lnTo>
                  <a:lnTo>
                    <a:pt x="7473" y="29472"/>
                  </a:lnTo>
                  <a:lnTo>
                    <a:pt x="11430" y="31111"/>
                  </a:lnTo>
                  <a:lnTo>
                    <a:pt x="15555" y="31111"/>
                  </a:lnTo>
                  <a:close/>
                </a:path>
              </a:pathLst>
            </a:custGeom>
            <a:noFill/>
            <a:ln w="127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651" name="Google Shape;1651;p43"/>
            <p:cNvSpPr/>
            <p:nvPr/>
          </p:nvSpPr>
          <p:spPr>
            <a:xfrm>
              <a:off x="3778605" y="2037598"/>
              <a:ext cx="31115" cy="31115"/>
            </a:xfrm>
            <a:custGeom>
              <a:avLst/>
              <a:gdLst/>
              <a:ahLst/>
              <a:cxnLst/>
              <a:rect l="l" t="t" r="r" b="b"/>
              <a:pathLst>
                <a:path w="31114" h="31114" extrusionOk="0">
                  <a:moveTo>
                    <a:pt x="19681" y="0"/>
                  </a:moveTo>
                  <a:lnTo>
                    <a:pt x="11430" y="0"/>
                  </a:lnTo>
                  <a:lnTo>
                    <a:pt x="7473" y="1639"/>
                  </a:lnTo>
                  <a:lnTo>
                    <a:pt x="1639" y="7473"/>
                  </a:lnTo>
                  <a:lnTo>
                    <a:pt x="0" y="11430"/>
                  </a:lnTo>
                  <a:lnTo>
                    <a:pt x="0" y="19681"/>
                  </a:lnTo>
                  <a:lnTo>
                    <a:pt x="1639" y="23638"/>
                  </a:lnTo>
                  <a:lnTo>
                    <a:pt x="7473" y="29472"/>
                  </a:lnTo>
                  <a:lnTo>
                    <a:pt x="11430" y="31111"/>
                  </a:lnTo>
                  <a:lnTo>
                    <a:pt x="19681" y="31111"/>
                  </a:lnTo>
                  <a:lnTo>
                    <a:pt x="23638" y="29472"/>
                  </a:lnTo>
                  <a:lnTo>
                    <a:pt x="29472" y="23638"/>
                  </a:lnTo>
                  <a:lnTo>
                    <a:pt x="31111" y="19681"/>
                  </a:lnTo>
                  <a:lnTo>
                    <a:pt x="31111" y="11430"/>
                  </a:lnTo>
                  <a:lnTo>
                    <a:pt x="29472" y="7473"/>
                  </a:lnTo>
                  <a:lnTo>
                    <a:pt x="23638" y="1639"/>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652" name="Google Shape;1652;p43"/>
            <p:cNvSpPr/>
            <p:nvPr/>
          </p:nvSpPr>
          <p:spPr>
            <a:xfrm>
              <a:off x="3778605" y="2037598"/>
              <a:ext cx="31115" cy="31115"/>
            </a:xfrm>
            <a:custGeom>
              <a:avLst/>
              <a:gdLst/>
              <a:ahLst/>
              <a:cxnLst/>
              <a:rect l="l" t="t" r="r" b="b"/>
              <a:pathLst>
                <a:path w="31114" h="31114" extrusionOk="0">
                  <a:moveTo>
                    <a:pt x="15555" y="31111"/>
                  </a:moveTo>
                  <a:lnTo>
                    <a:pt x="19681" y="31111"/>
                  </a:lnTo>
                  <a:lnTo>
                    <a:pt x="23638" y="29472"/>
                  </a:lnTo>
                  <a:lnTo>
                    <a:pt x="26555" y="26555"/>
                  </a:lnTo>
                  <a:lnTo>
                    <a:pt x="29472" y="23638"/>
                  </a:lnTo>
                  <a:lnTo>
                    <a:pt x="31111" y="19681"/>
                  </a:lnTo>
                  <a:lnTo>
                    <a:pt x="31111" y="15555"/>
                  </a:lnTo>
                  <a:lnTo>
                    <a:pt x="31111" y="11430"/>
                  </a:lnTo>
                  <a:lnTo>
                    <a:pt x="29472" y="7473"/>
                  </a:lnTo>
                  <a:lnTo>
                    <a:pt x="26555" y="4556"/>
                  </a:lnTo>
                  <a:lnTo>
                    <a:pt x="23638" y="1639"/>
                  </a:lnTo>
                  <a:lnTo>
                    <a:pt x="19681" y="0"/>
                  </a:lnTo>
                  <a:lnTo>
                    <a:pt x="15555" y="0"/>
                  </a:lnTo>
                  <a:lnTo>
                    <a:pt x="11430" y="0"/>
                  </a:lnTo>
                  <a:lnTo>
                    <a:pt x="7473" y="1639"/>
                  </a:lnTo>
                  <a:lnTo>
                    <a:pt x="4556" y="4556"/>
                  </a:lnTo>
                  <a:lnTo>
                    <a:pt x="1639" y="7473"/>
                  </a:lnTo>
                  <a:lnTo>
                    <a:pt x="0" y="11430"/>
                  </a:lnTo>
                  <a:lnTo>
                    <a:pt x="0" y="15555"/>
                  </a:lnTo>
                  <a:lnTo>
                    <a:pt x="0" y="19681"/>
                  </a:lnTo>
                  <a:lnTo>
                    <a:pt x="1639" y="23638"/>
                  </a:lnTo>
                  <a:lnTo>
                    <a:pt x="4556" y="26555"/>
                  </a:lnTo>
                  <a:lnTo>
                    <a:pt x="7473" y="29472"/>
                  </a:lnTo>
                  <a:lnTo>
                    <a:pt x="11430" y="31111"/>
                  </a:lnTo>
                  <a:lnTo>
                    <a:pt x="15555" y="31111"/>
                  </a:lnTo>
                  <a:close/>
                </a:path>
              </a:pathLst>
            </a:custGeom>
            <a:noFill/>
            <a:ln w="127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653" name="Google Shape;1653;p43"/>
            <p:cNvSpPr/>
            <p:nvPr/>
          </p:nvSpPr>
          <p:spPr>
            <a:xfrm>
              <a:off x="876170" y="686526"/>
              <a:ext cx="3065145" cy="1838960"/>
            </a:xfrm>
            <a:custGeom>
              <a:avLst/>
              <a:gdLst/>
              <a:ahLst/>
              <a:cxnLst/>
              <a:rect l="l" t="t" r="r" b="b"/>
              <a:pathLst>
                <a:path w="3065145" h="1838960" extrusionOk="0">
                  <a:moveTo>
                    <a:pt x="0" y="0"/>
                  </a:moveTo>
                  <a:lnTo>
                    <a:pt x="3064630" y="0"/>
                  </a:lnTo>
                </a:path>
                <a:path w="3065145" h="1838960" extrusionOk="0">
                  <a:moveTo>
                    <a:pt x="3064630" y="1838774"/>
                  </a:moveTo>
                  <a:lnTo>
                    <a:pt x="3064630" y="0"/>
                  </a:lnTo>
                </a:path>
                <a:path w="3065145" h="1838960" extrusionOk="0">
                  <a:moveTo>
                    <a:pt x="0" y="1838774"/>
                  </a:moveTo>
                  <a:lnTo>
                    <a:pt x="3064630" y="1838774"/>
                  </a:lnTo>
                </a:path>
                <a:path w="3065145" h="1838960" extrusionOk="0">
                  <a:moveTo>
                    <a:pt x="0" y="1838774"/>
                  </a:moveTo>
                  <a:lnTo>
                    <a:pt x="0" y="0"/>
                  </a:lnTo>
                </a:path>
              </a:pathLst>
            </a:custGeom>
            <a:noFill/>
            <a:ln w="127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654" name="Google Shape;1654;p43"/>
            <p:cNvSpPr/>
            <p:nvPr/>
          </p:nvSpPr>
          <p:spPr>
            <a:xfrm>
              <a:off x="876170" y="2474497"/>
              <a:ext cx="0" cy="50800"/>
            </a:xfrm>
            <a:custGeom>
              <a:avLst/>
              <a:gdLst/>
              <a:ahLst/>
              <a:cxnLst/>
              <a:rect l="l" t="t" r="r" b="b"/>
              <a:pathLst>
                <a:path w="120000" h="50800" extrusionOk="0">
                  <a:moveTo>
                    <a:pt x="0" y="0"/>
                  </a:moveTo>
                  <a:lnTo>
                    <a:pt x="0" y="50804"/>
                  </a:lnTo>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655" name="Google Shape;1655;p43"/>
            <p:cNvSpPr/>
            <p:nvPr/>
          </p:nvSpPr>
          <p:spPr>
            <a:xfrm>
              <a:off x="876170" y="2474497"/>
              <a:ext cx="0" cy="50800"/>
            </a:xfrm>
            <a:custGeom>
              <a:avLst/>
              <a:gdLst/>
              <a:ahLst/>
              <a:cxnLst/>
              <a:rect l="l" t="t" r="r" b="b"/>
              <a:pathLst>
                <a:path w="120000" h="50800" extrusionOk="0">
                  <a:moveTo>
                    <a:pt x="0" y="50804"/>
                  </a:moveTo>
                  <a:lnTo>
                    <a:pt x="0"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656" name="Google Shape;1656;p43"/>
            <p:cNvSpPr/>
            <p:nvPr/>
          </p:nvSpPr>
          <p:spPr>
            <a:xfrm>
              <a:off x="876170" y="686526"/>
              <a:ext cx="0" cy="50800"/>
            </a:xfrm>
            <a:custGeom>
              <a:avLst/>
              <a:gdLst/>
              <a:ahLst/>
              <a:cxnLst/>
              <a:rect l="l" t="t" r="r" b="b"/>
              <a:pathLst>
                <a:path w="120000" h="50800" extrusionOk="0">
                  <a:moveTo>
                    <a:pt x="0" y="0"/>
                  </a:moveTo>
                  <a:lnTo>
                    <a:pt x="0" y="50804"/>
                  </a:lnTo>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657" name="Google Shape;1657;p43"/>
            <p:cNvSpPr/>
            <p:nvPr/>
          </p:nvSpPr>
          <p:spPr>
            <a:xfrm>
              <a:off x="876170" y="686526"/>
              <a:ext cx="0" cy="50800"/>
            </a:xfrm>
            <a:custGeom>
              <a:avLst/>
              <a:gdLst/>
              <a:ahLst/>
              <a:cxnLst/>
              <a:rect l="l" t="t" r="r" b="b"/>
              <a:pathLst>
                <a:path w="120000" h="50800" extrusionOk="0">
                  <a:moveTo>
                    <a:pt x="0" y="0"/>
                  </a:moveTo>
                  <a:lnTo>
                    <a:pt x="0" y="50804"/>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658" name="Google Shape;1658;p43"/>
            <p:cNvSpPr/>
            <p:nvPr/>
          </p:nvSpPr>
          <p:spPr>
            <a:xfrm>
              <a:off x="1489098" y="2474497"/>
              <a:ext cx="0" cy="50800"/>
            </a:xfrm>
            <a:custGeom>
              <a:avLst/>
              <a:gdLst/>
              <a:ahLst/>
              <a:cxnLst/>
              <a:rect l="l" t="t" r="r" b="b"/>
              <a:pathLst>
                <a:path w="120000" h="50800" extrusionOk="0">
                  <a:moveTo>
                    <a:pt x="0" y="0"/>
                  </a:moveTo>
                  <a:lnTo>
                    <a:pt x="0" y="50804"/>
                  </a:lnTo>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659" name="Google Shape;1659;p43"/>
            <p:cNvSpPr/>
            <p:nvPr/>
          </p:nvSpPr>
          <p:spPr>
            <a:xfrm>
              <a:off x="1489098" y="2474497"/>
              <a:ext cx="0" cy="50800"/>
            </a:xfrm>
            <a:custGeom>
              <a:avLst/>
              <a:gdLst/>
              <a:ahLst/>
              <a:cxnLst/>
              <a:rect l="l" t="t" r="r" b="b"/>
              <a:pathLst>
                <a:path w="120000" h="50800" extrusionOk="0">
                  <a:moveTo>
                    <a:pt x="0" y="50804"/>
                  </a:moveTo>
                  <a:lnTo>
                    <a:pt x="0"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660" name="Google Shape;1660;p43"/>
            <p:cNvSpPr/>
            <p:nvPr/>
          </p:nvSpPr>
          <p:spPr>
            <a:xfrm>
              <a:off x="1489098" y="686526"/>
              <a:ext cx="0" cy="50800"/>
            </a:xfrm>
            <a:custGeom>
              <a:avLst/>
              <a:gdLst/>
              <a:ahLst/>
              <a:cxnLst/>
              <a:rect l="l" t="t" r="r" b="b"/>
              <a:pathLst>
                <a:path w="120000" h="50800" extrusionOk="0">
                  <a:moveTo>
                    <a:pt x="0" y="0"/>
                  </a:moveTo>
                  <a:lnTo>
                    <a:pt x="0" y="50804"/>
                  </a:lnTo>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661" name="Google Shape;1661;p43"/>
            <p:cNvSpPr/>
            <p:nvPr/>
          </p:nvSpPr>
          <p:spPr>
            <a:xfrm>
              <a:off x="1489098" y="686526"/>
              <a:ext cx="0" cy="50800"/>
            </a:xfrm>
            <a:custGeom>
              <a:avLst/>
              <a:gdLst/>
              <a:ahLst/>
              <a:cxnLst/>
              <a:rect l="l" t="t" r="r" b="b"/>
              <a:pathLst>
                <a:path w="120000" h="50800" extrusionOk="0">
                  <a:moveTo>
                    <a:pt x="0" y="0"/>
                  </a:moveTo>
                  <a:lnTo>
                    <a:pt x="0" y="50804"/>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662" name="Google Shape;1662;p43"/>
            <p:cNvSpPr/>
            <p:nvPr/>
          </p:nvSpPr>
          <p:spPr>
            <a:xfrm>
              <a:off x="2102031" y="2474497"/>
              <a:ext cx="0" cy="50800"/>
            </a:xfrm>
            <a:custGeom>
              <a:avLst/>
              <a:gdLst/>
              <a:ahLst/>
              <a:cxnLst/>
              <a:rect l="l" t="t" r="r" b="b"/>
              <a:pathLst>
                <a:path w="120000" h="50800" extrusionOk="0">
                  <a:moveTo>
                    <a:pt x="0" y="0"/>
                  </a:moveTo>
                  <a:lnTo>
                    <a:pt x="0" y="50804"/>
                  </a:lnTo>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663" name="Google Shape;1663;p43"/>
            <p:cNvSpPr/>
            <p:nvPr/>
          </p:nvSpPr>
          <p:spPr>
            <a:xfrm>
              <a:off x="2102031" y="2474497"/>
              <a:ext cx="0" cy="50800"/>
            </a:xfrm>
            <a:custGeom>
              <a:avLst/>
              <a:gdLst/>
              <a:ahLst/>
              <a:cxnLst/>
              <a:rect l="l" t="t" r="r" b="b"/>
              <a:pathLst>
                <a:path w="120000" h="50800" extrusionOk="0">
                  <a:moveTo>
                    <a:pt x="0" y="50804"/>
                  </a:moveTo>
                  <a:lnTo>
                    <a:pt x="0"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664" name="Google Shape;1664;p43"/>
            <p:cNvSpPr/>
            <p:nvPr/>
          </p:nvSpPr>
          <p:spPr>
            <a:xfrm>
              <a:off x="2102031" y="686526"/>
              <a:ext cx="0" cy="50800"/>
            </a:xfrm>
            <a:custGeom>
              <a:avLst/>
              <a:gdLst/>
              <a:ahLst/>
              <a:cxnLst/>
              <a:rect l="l" t="t" r="r" b="b"/>
              <a:pathLst>
                <a:path w="120000" h="50800" extrusionOk="0">
                  <a:moveTo>
                    <a:pt x="0" y="0"/>
                  </a:moveTo>
                  <a:lnTo>
                    <a:pt x="0" y="50804"/>
                  </a:lnTo>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665" name="Google Shape;1665;p43"/>
            <p:cNvSpPr/>
            <p:nvPr/>
          </p:nvSpPr>
          <p:spPr>
            <a:xfrm>
              <a:off x="2102031" y="686526"/>
              <a:ext cx="0" cy="50800"/>
            </a:xfrm>
            <a:custGeom>
              <a:avLst/>
              <a:gdLst/>
              <a:ahLst/>
              <a:cxnLst/>
              <a:rect l="l" t="t" r="r" b="b"/>
              <a:pathLst>
                <a:path w="120000" h="50800" extrusionOk="0">
                  <a:moveTo>
                    <a:pt x="0" y="0"/>
                  </a:moveTo>
                  <a:lnTo>
                    <a:pt x="0" y="50804"/>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666" name="Google Shape;1666;p43"/>
            <p:cNvSpPr/>
            <p:nvPr/>
          </p:nvSpPr>
          <p:spPr>
            <a:xfrm>
              <a:off x="2714950" y="2474497"/>
              <a:ext cx="0" cy="50800"/>
            </a:xfrm>
            <a:custGeom>
              <a:avLst/>
              <a:gdLst/>
              <a:ahLst/>
              <a:cxnLst/>
              <a:rect l="l" t="t" r="r" b="b"/>
              <a:pathLst>
                <a:path w="120000" h="50800" extrusionOk="0">
                  <a:moveTo>
                    <a:pt x="0" y="0"/>
                  </a:moveTo>
                  <a:lnTo>
                    <a:pt x="0" y="50804"/>
                  </a:lnTo>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667" name="Google Shape;1667;p43"/>
            <p:cNvSpPr/>
            <p:nvPr/>
          </p:nvSpPr>
          <p:spPr>
            <a:xfrm>
              <a:off x="2714950" y="2474497"/>
              <a:ext cx="0" cy="50800"/>
            </a:xfrm>
            <a:custGeom>
              <a:avLst/>
              <a:gdLst/>
              <a:ahLst/>
              <a:cxnLst/>
              <a:rect l="l" t="t" r="r" b="b"/>
              <a:pathLst>
                <a:path w="120000" h="50800" extrusionOk="0">
                  <a:moveTo>
                    <a:pt x="0" y="50804"/>
                  </a:moveTo>
                  <a:lnTo>
                    <a:pt x="0"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668" name="Google Shape;1668;p43"/>
            <p:cNvSpPr/>
            <p:nvPr/>
          </p:nvSpPr>
          <p:spPr>
            <a:xfrm>
              <a:off x="2714950" y="686526"/>
              <a:ext cx="0" cy="50800"/>
            </a:xfrm>
            <a:custGeom>
              <a:avLst/>
              <a:gdLst/>
              <a:ahLst/>
              <a:cxnLst/>
              <a:rect l="l" t="t" r="r" b="b"/>
              <a:pathLst>
                <a:path w="120000" h="50800" extrusionOk="0">
                  <a:moveTo>
                    <a:pt x="0" y="0"/>
                  </a:moveTo>
                  <a:lnTo>
                    <a:pt x="0" y="50804"/>
                  </a:lnTo>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669" name="Google Shape;1669;p43"/>
            <p:cNvSpPr/>
            <p:nvPr/>
          </p:nvSpPr>
          <p:spPr>
            <a:xfrm>
              <a:off x="2714950" y="686526"/>
              <a:ext cx="0" cy="50800"/>
            </a:xfrm>
            <a:custGeom>
              <a:avLst/>
              <a:gdLst/>
              <a:ahLst/>
              <a:cxnLst/>
              <a:rect l="l" t="t" r="r" b="b"/>
              <a:pathLst>
                <a:path w="120000" h="50800" extrusionOk="0">
                  <a:moveTo>
                    <a:pt x="0" y="0"/>
                  </a:moveTo>
                  <a:lnTo>
                    <a:pt x="0" y="50804"/>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670" name="Google Shape;1670;p43"/>
            <p:cNvSpPr/>
            <p:nvPr/>
          </p:nvSpPr>
          <p:spPr>
            <a:xfrm>
              <a:off x="3327882" y="2474497"/>
              <a:ext cx="0" cy="50800"/>
            </a:xfrm>
            <a:custGeom>
              <a:avLst/>
              <a:gdLst/>
              <a:ahLst/>
              <a:cxnLst/>
              <a:rect l="l" t="t" r="r" b="b"/>
              <a:pathLst>
                <a:path w="120000" h="50800" extrusionOk="0">
                  <a:moveTo>
                    <a:pt x="0" y="0"/>
                  </a:moveTo>
                  <a:lnTo>
                    <a:pt x="0" y="50804"/>
                  </a:lnTo>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671" name="Google Shape;1671;p43"/>
            <p:cNvSpPr/>
            <p:nvPr/>
          </p:nvSpPr>
          <p:spPr>
            <a:xfrm>
              <a:off x="3327882" y="2474497"/>
              <a:ext cx="0" cy="50800"/>
            </a:xfrm>
            <a:custGeom>
              <a:avLst/>
              <a:gdLst/>
              <a:ahLst/>
              <a:cxnLst/>
              <a:rect l="l" t="t" r="r" b="b"/>
              <a:pathLst>
                <a:path w="120000" h="50800" extrusionOk="0">
                  <a:moveTo>
                    <a:pt x="0" y="50804"/>
                  </a:moveTo>
                  <a:lnTo>
                    <a:pt x="0"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672" name="Google Shape;1672;p43"/>
            <p:cNvSpPr/>
            <p:nvPr/>
          </p:nvSpPr>
          <p:spPr>
            <a:xfrm>
              <a:off x="3327882" y="686526"/>
              <a:ext cx="0" cy="50800"/>
            </a:xfrm>
            <a:custGeom>
              <a:avLst/>
              <a:gdLst/>
              <a:ahLst/>
              <a:cxnLst/>
              <a:rect l="l" t="t" r="r" b="b"/>
              <a:pathLst>
                <a:path w="120000" h="50800" extrusionOk="0">
                  <a:moveTo>
                    <a:pt x="0" y="0"/>
                  </a:moveTo>
                  <a:lnTo>
                    <a:pt x="0" y="50804"/>
                  </a:lnTo>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673" name="Google Shape;1673;p43"/>
            <p:cNvSpPr/>
            <p:nvPr/>
          </p:nvSpPr>
          <p:spPr>
            <a:xfrm>
              <a:off x="3327882" y="686526"/>
              <a:ext cx="0" cy="50800"/>
            </a:xfrm>
            <a:custGeom>
              <a:avLst/>
              <a:gdLst/>
              <a:ahLst/>
              <a:cxnLst/>
              <a:rect l="l" t="t" r="r" b="b"/>
              <a:pathLst>
                <a:path w="120000" h="50800" extrusionOk="0">
                  <a:moveTo>
                    <a:pt x="0" y="0"/>
                  </a:moveTo>
                  <a:lnTo>
                    <a:pt x="0" y="50804"/>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674" name="Google Shape;1674;p43"/>
            <p:cNvSpPr/>
            <p:nvPr/>
          </p:nvSpPr>
          <p:spPr>
            <a:xfrm>
              <a:off x="3940801" y="2474497"/>
              <a:ext cx="0" cy="50800"/>
            </a:xfrm>
            <a:custGeom>
              <a:avLst/>
              <a:gdLst/>
              <a:ahLst/>
              <a:cxnLst/>
              <a:rect l="l" t="t" r="r" b="b"/>
              <a:pathLst>
                <a:path w="120000" h="50800" extrusionOk="0">
                  <a:moveTo>
                    <a:pt x="0" y="0"/>
                  </a:moveTo>
                  <a:lnTo>
                    <a:pt x="0" y="50804"/>
                  </a:lnTo>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675" name="Google Shape;1675;p43"/>
            <p:cNvSpPr/>
            <p:nvPr/>
          </p:nvSpPr>
          <p:spPr>
            <a:xfrm>
              <a:off x="3940801" y="2474497"/>
              <a:ext cx="0" cy="50800"/>
            </a:xfrm>
            <a:custGeom>
              <a:avLst/>
              <a:gdLst/>
              <a:ahLst/>
              <a:cxnLst/>
              <a:rect l="l" t="t" r="r" b="b"/>
              <a:pathLst>
                <a:path w="120000" h="50800" extrusionOk="0">
                  <a:moveTo>
                    <a:pt x="0" y="50804"/>
                  </a:moveTo>
                  <a:lnTo>
                    <a:pt x="0"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676" name="Google Shape;1676;p43"/>
            <p:cNvSpPr/>
            <p:nvPr/>
          </p:nvSpPr>
          <p:spPr>
            <a:xfrm>
              <a:off x="3940801" y="686526"/>
              <a:ext cx="0" cy="50800"/>
            </a:xfrm>
            <a:custGeom>
              <a:avLst/>
              <a:gdLst/>
              <a:ahLst/>
              <a:cxnLst/>
              <a:rect l="l" t="t" r="r" b="b"/>
              <a:pathLst>
                <a:path w="120000" h="50800" extrusionOk="0">
                  <a:moveTo>
                    <a:pt x="0" y="0"/>
                  </a:moveTo>
                  <a:lnTo>
                    <a:pt x="0" y="50804"/>
                  </a:lnTo>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677" name="Google Shape;1677;p43"/>
            <p:cNvSpPr/>
            <p:nvPr/>
          </p:nvSpPr>
          <p:spPr>
            <a:xfrm>
              <a:off x="3940801" y="686526"/>
              <a:ext cx="0" cy="50800"/>
            </a:xfrm>
            <a:custGeom>
              <a:avLst/>
              <a:gdLst/>
              <a:ahLst/>
              <a:cxnLst/>
              <a:rect l="l" t="t" r="r" b="b"/>
              <a:pathLst>
                <a:path w="120000" h="50800" extrusionOk="0">
                  <a:moveTo>
                    <a:pt x="0" y="0"/>
                  </a:moveTo>
                  <a:lnTo>
                    <a:pt x="0" y="50804"/>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678" name="Google Shape;1678;p43"/>
            <p:cNvSpPr/>
            <p:nvPr/>
          </p:nvSpPr>
          <p:spPr>
            <a:xfrm>
              <a:off x="876170" y="2525301"/>
              <a:ext cx="50800" cy="0"/>
            </a:xfrm>
            <a:custGeom>
              <a:avLst/>
              <a:gdLst/>
              <a:ahLst/>
              <a:cxnLst/>
              <a:rect l="l" t="t" r="r" b="b"/>
              <a:pathLst>
                <a:path w="50800" h="120000" extrusionOk="0">
                  <a:moveTo>
                    <a:pt x="50804" y="0"/>
                  </a:moveTo>
                  <a:lnTo>
                    <a:pt x="0" y="0"/>
                  </a:lnTo>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679" name="Google Shape;1679;p43"/>
            <p:cNvSpPr/>
            <p:nvPr/>
          </p:nvSpPr>
          <p:spPr>
            <a:xfrm>
              <a:off x="876170" y="2525301"/>
              <a:ext cx="50800" cy="0"/>
            </a:xfrm>
            <a:custGeom>
              <a:avLst/>
              <a:gdLst/>
              <a:ahLst/>
              <a:cxnLst/>
              <a:rect l="l" t="t" r="r" b="b"/>
              <a:pathLst>
                <a:path w="50800" h="120000" extrusionOk="0">
                  <a:moveTo>
                    <a:pt x="0" y="0"/>
                  </a:moveTo>
                  <a:lnTo>
                    <a:pt x="50804"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680" name="Google Shape;1680;p43"/>
            <p:cNvSpPr/>
            <p:nvPr/>
          </p:nvSpPr>
          <p:spPr>
            <a:xfrm>
              <a:off x="3889997" y="2525301"/>
              <a:ext cx="50800" cy="0"/>
            </a:xfrm>
            <a:custGeom>
              <a:avLst/>
              <a:gdLst/>
              <a:ahLst/>
              <a:cxnLst/>
              <a:rect l="l" t="t" r="r" b="b"/>
              <a:pathLst>
                <a:path w="50800" h="120000" extrusionOk="0">
                  <a:moveTo>
                    <a:pt x="50804" y="0"/>
                  </a:moveTo>
                  <a:lnTo>
                    <a:pt x="0" y="0"/>
                  </a:lnTo>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681" name="Google Shape;1681;p43"/>
            <p:cNvSpPr/>
            <p:nvPr/>
          </p:nvSpPr>
          <p:spPr>
            <a:xfrm>
              <a:off x="3889997" y="2525301"/>
              <a:ext cx="50800" cy="0"/>
            </a:xfrm>
            <a:custGeom>
              <a:avLst/>
              <a:gdLst/>
              <a:ahLst/>
              <a:cxnLst/>
              <a:rect l="l" t="t" r="r" b="b"/>
              <a:pathLst>
                <a:path w="50800" h="120000" extrusionOk="0">
                  <a:moveTo>
                    <a:pt x="50804" y="0"/>
                  </a:moveTo>
                  <a:lnTo>
                    <a:pt x="0"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682" name="Google Shape;1682;p43"/>
            <p:cNvSpPr/>
            <p:nvPr/>
          </p:nvSpPr>
          <p:spPr>
            <a:xfrm>
              <a:off x="876170" y="2218838"/>
              <a:ext cx="50800" cy="0"/>
            </a:xfrm>
            <a:custGeom>
              <a:avLst/>
              <a:gdLst/>
              <a:ahLst/>
              <a:cxnLst/>
              <a:rect l="l" t="t" r="r" b="b"/>
              <a:pathLst>
                <a:path w="50800" h="120000" extrusionOk="0">
                  <a:moveTo>
                    <a:pt x="50804" y="0"/>
                  </a:moveTo>
                  <a:lnTo>
                    <a:pt x="0" y="0"/>
                  </a:lnTo>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683" name="Google Shape;1683;p43"/>
            <p:cNvSpPr/>
            <p:nvPr/>
          </p:nvSpPr>
          <p:spPr>
            <a:xfrm>
              <a:off x="876170" y="2218838"/>
              <a:ext cx="50800" cy="0"/>
            </a:xfrm>
            <a:custGeom>
              <a:avLst/>
              <a:gdLst/>
              <a:ahLst/>
              <a:cxnLst/>
              <a:rect l="l" t="t" r="r" b="b"/>
              <a:pathLst>
                <a:path w="50800" h="120000" extrusionOk="0">
                  <a:moveTo>
                    <a:pt x="0" y="0"/>
                  </a:moveTo>
                  <a:lnTo>
                    <a:pt x="50804"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684" name="Google Shape;1684;p43"/>
            <p:cNvSpPr/>
            <p:nvPr/>
          </p:nvSpPr>
          <p:spPr>
            <a:xfrm>
              <a:off x="3889997" y="2218838"/>
              <a:ext cx="50800" cy="0"/>
            </a:xfrm>
            <a:custGeom>
              <a:avLst/>
              <a:gdLst/>
              <a:ahLst/>
              <a:cxnLst/>
              <a:rect l="l" t="t" r="r" b="b"/>
              <a:pathLst>
                <a:path w="50800" h="120000" extrusionOk="0">
                  <a:moveTo>
                    <a:pt x="50804" y="0"/>
                  </a:moveTo>
                  <a:lnTo>
                    <a:pt x="0" y="0"/>
                  </a:lnTo>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685" name="Google Shape;1685;p43"/>
            <p:cNvSpPr/>
            <p:nvPr/>
          </p:nvSpPr>
          <p:spPr>
            <a:xfrm>
              <a:off x="3889997" y="2218838"/>
              <a:ext cx="50800" cy="0"/>
            </a:xfrm>
            <a:custGeom>
              <a:avLst/>
              <a:gdLst/>
              <a:ahLst/>
              <a:cxnLst/>
              <a:rect l="l" t="t" r="r" b="b"/>
              <a:pathLst>
                <a:path w="50800" h="120000" extrusionOk="0">
                  <a:moveTo>
                    <a:pt x="50804" y="0"/>
                  </a:moveTo>
                  <a:lnTo>
                    <a:pt x="0"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686" name="Google Shape;1686;p43"/>
            <p:cNvSpPr/>
            <p:nvPr/>
          </p:nvSpPr>
          <p:spPr>
            <a:xfrm>
              <a:off x="876170" y="1912375"/>
              <a:ext cx="50800" cy="0"/>
            </a:xfrm>
            <a:custGeom>
              <a:avLst/>
              <a:gdLst/>
              <a:ahLst/>
              <a:cxnLst/>
              <a:rect l="l" t="t" r="r" b="b"/>
              <a:pathLst>
                <a:path w="50800" h="120000" extrusionOk="0">
                  <a:moveTo>
                    <a:pt x="50804" y="0"/>
                  </a:moveTo>
                  <a:lnTo>
                    <a:pt x="0" y="0"/>
                  </a:lnTo>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687" name="Google Shape;1687;p43"/>
            <p:cNvSpPr/>
            <p:nvPr/>
          </p:nvSpPr>
          <p:spPr>
            <a:xfrm>
              <a:off x="876170" y="1912375"/>
              <a:ext cx="50800" cy="0"/>
            </a:xfrm>
            <a:custGeom>
              <a:avLst/>
              <a:gdLst/>
              <a:ahLst/>
              <a:cxnLst/>
              <a:rect l="l" t="t" r="r" b="b"/>
              <a:pathLst>
                <a:path w="50800" h="120000" extrusionOk="0">
                  <a:moveTo>
                    <a:pt x="0" y="0"/>
                  </a:moveTo>
                  <a:lnTo>
                    <a:pt x="50804"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688" name="Google Shape;1688;p43"/>
            <p:cNvSpPr/>
            <p:nvPr/>
          </p:nvSpPr>
          <p:spPr>
            <a:xfrm>
              <a:off x="3889997" y="1912375"/>
              <a:ext cx="50800" cy="0"/>
            </a:xfrm>
            <a:custGeom>
              <a:avLst/>
              <a:gdLst/>
              <a:ahLst/>
              <a:cxnLst/>
              <a:rect l="l" t="t" r="r" b="b"/>
              <a:pathLst>
                <a:path w="50800" h="120000" extrusionOk="0">
                  <a:moveTo>
                    <a:pt x="50804" y="0"/>
                  </a:moveTo>
                  <a:lnTo>
                    <a:pt x="0" y="0"/>
                  </a:lnTo>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689" name="Google Shape;1689;p43"/>
            <p:cNvSpPr/>
            <p:nvPr/>
          </p:nvSpPr>
          <p:spPr>
            <a:xfrm>
              <a:off x="3889997" y="1912375"/>
              <a:ext cx="50800" cy="0"/>
            </a:xfrm>
            <a:custGeom>
              <a:avLst/>
              <a:gdLst/>
              <a:ahLst/>
              <a:cxnLst/>
              <a:rect l="l" t="t" r="r" b="b"/>
              <a:pathLst>
                <a:path w="50800" h="120000" extrusionOk="0">
                  <a:moveTo>
                    <a:pt x="50804" y="0"/>
                  </a:moveTo>
                  <a:lnTo>
                    <a:pt x="0"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690" name="Google Shape;1690;p43"/>
            <p:cNvSpPr/>
            <p:nvPr/>
          </p:nvSpPr>
          <p:spPr>
            <a:xfrm>
              <a:off x="876170" y="1605911"/>
              <a:ext cx="50800" cy="0"/>
            </a:xfrm>
            <a:custGeom>
              <a:avLst/>
              <a:gdLst/>
              <a:ahLst/>
              <a:cxnLst/>
              <a:rect l="l" t="t" r="r" b="b"/>
              <a:pathLst>
                <a:path w="50800" h="120000" extrusionOk="0">
                  <a:moveTo>
                    <a:pt x="50804" y="0"/>
                  </a:moveTo>
                  <a:lnTo>
                    <a:pt x="0" y="0"/>
                  </a:lnTo>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691" name="Google Shape;1691;p43"/>
            <p:cNvSpPr/>
            <p:nvPr/>
          </p:nvSpPr>
          <p:spPr>
            <a:xfrm>
              <a:off x="876170" y="1605911"/>
              <a:ext cx="50800" cy="0"/>
            </a:xfrm>
            <a:custGeom>
              <a:avLst/>
              <a:gdLst/>
              <a:ahLst/>
              <a:cxnLst/>
              <a:rect l="l" t="t" r="r" b="b"/>
              <a:pathLst>
                <a:path w="50800" h="120000" extrusionOk="0">
                  <a:moveTo>
                    <a:pt x="0" y="0"/>
                  </a:moveTo>
                  <a:lnTo>
                    <a:pt x="50804"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692" name="Google Shape;1692;p43"/>
            <p:cNvSpPr/>
            <p:nvPr/>
          </p:nvSpPr>
          <p:spPr>
            <a:xfrm>
              <a:off x="3889997" y="1605911"/>
              <a:ext cx="50800" cy="0"/>
            </a:xfrm>
            <a:custGeom>
              <a:avLst/>
              <a:gdLst/>
              <a:ahLst/>
              <a:cxnLst/>
              <a:rect l="l" t="t" r="r" b="b"/>
              <a:pathLst>
                <a:path w="50800" h="120000" extrusionOk="0">
                  <a:moveTo>
                    <a:pt x="50804" y="0"/>
                  </a:moveTo>
                  <a:lnTo>
                    <a:pt x="0" y="0"/>
                  </a:lnTo>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693" name="Google Shape;1693;p43"/>
            <p:cNvSpPr/>
            <p:nvPr/>
          </p:nvSpPr>
          <p:spPr>
            <a:xfrm>
              <a:off x="3889997" y="1605911"/>
              <a:ext cx="50800" cy="0"/>
            </a:xfrm>
            <a:custGeom>
              <a:avLst/>
              <a:gdLst/>
              <a:ahLst/>
              <a:cxnLst/>
              <a:rect l="l" t="t" r="r" b="b"/>
              <a:pathLst>
                <a:path w="50800" h="120000" extrusionOk="0">
                  <a:moveTo>
                    <a:pt x="50804" y="0"/>
                  </a:moveTo>
                  <a:lnTo>
                    <a:pt x="0"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694" name="Google Shape;1694;p43"/>
            <p:cNvSpPr/>
            <p:nvPr/>
          </p:nvSpPr>
          <p:spPr>
            <a:xfrm>
              <a:off x="876170" y="1299446"/>
              <a:ext cx="50800" cy="0"/>
            </a:xfrm>
            <a:custGeom>
              <a:avLst/>
              <a:gdLst/>
              <a:ahLst/>
              <a:cxnLst/>
              <a:rect l="l" t="t" r="r" b="b"/>
              <a:pathLst>
                <a:path w="50800" h="120000" extrusionOk="0">
                  <a:moveTo>
                    <a:pt x="50804" y="0"/>
                  </a:moveTo>
                  <a:lnTo>
                    <a:pt x="0" y="0"/>
                  </a:lnTo>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695" name="Google Shape;1695;p43"/>
            <p:cNvSpPr/>
            <p:nvPr/>
          </p:nvSpPr>
          <p:spPr>
            <a:xfrm>
              <a:off x="876170" y="1299446"/>
              <a:ext cx="50800" cy="0"/>
            </a:xfrm>
            <a:custGeom>
              <a:avLst/>
              <a:gdLst/>
              <a:ahLst/>
              <a:cxnLst/>
              <a:rect l="l" t="t" r="r" b="b"/>
              <a:pathLst>
                <a:path w="50800" h="120000" extrusionOk="0">
                  <a:moveTo>
                    <a:pt x="0" y="0"/>
                  </a:moveTo>
                  <a:lnTo>
                    <a:pt x="50804"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696" name="Google Shape;1696;p43"/>
            <p:cNvSpPr/>
            <p:nvPr/>
          </p:nvSpPr>
          <p:spPr>
            <a:xfrm>
              <a:off x="3889997" y="1299446"/>
              <a:ext cx="50800" cy="0"/>
            </a:xfrm>
            <a:custGeom>
              <a:avLst/>
              <a:gdLst/>
              <a:ahLst/>
              <a:cxnLst/>
              <a:rect l="l" t="t" r="r" b="b"/>
              <a:pathLst>
                <a:path w="50800" h="120000" extrusionOk="0">
                  <a:moveTo>
                    <a:pt x="50804" y="0"/>
                  </a:moveTo>
                  <a:lnTo>
                    <a:pt x="0" y="0"/>
                  </a:lnTo>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697" name="Google Shape;1697;p43"/>
            <p:cNvSpPr/>
            <p:nvPr/>
          </p:nvSpPr>
          <p:spPr>
            <a:xfrm>
              <a:off x="3889997" y="1299446"/>
              <a:ext cx="50800" cy="0"/>
            </a:xfrm>
            <a:custGeom>
              <a:avLst/>
              <a:gdLst/>
              <a:ahLst/>
              <a:cxnLst/>
              <a:rect l="l" t="t" r="r" b="b"/>
              <a:pathLst>
                <a:path w="50800" h="120000" extrusionOk="0">
                  <a:moveTo>
                    <a:pt x="50804" y="0"/>
                  </a:moveTo>
                  <a:lnTo>
                    <a:pt x="0"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698" name="Google Shape;1698;p43"/>
            <p:cNvSpPr/>
            <p:nvPr/>
          </p:nvSpPr>
          <p:spPr>
            <a:xfrm>
              <a:off x="876170" y="992980"/>
              <a:ext cx="50800" cy="0"/>
            </a:xfrm>
            <a:custGeom>
              <a:avLst/>
              <a:gdLst/>
              <a:ahLst/>
              <a:cxnLst/>
              <a:rect l="l" t="t" r="r" b="b"/>
              <a:pathLst>
                <a:path w="50800" h="120000" extrusionOk="0">
                  <a:moveTo>
                    <a:pt x="50804" y="0"/>
                  </a:moveTo>
                  <a:lnTo>
                    <a:pt x="0" y="0"/>
                  </a:lnTo>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699" name="Google Shape;1699;p43"/>
            <p:cNvSpPr/>
            <p:nvPr/>
          </p:nvSpPr>
          <p:spPr>
            <a:xfrm>
              <a:off x="876170" y="992980"/>
              <a:ext cx="50800" cy="0"/>
            </a:xfrm>
            <a:custGeom>
              <a:avLst/>
              <a:gdLst/>
              <a:ahLst/>
              <a:cxnLst/>
              <a:rect l="l" t="t" r="r" b="b"/>
              <a:pathLst>
                <a:path w="50800" h="120000" extrusionOk="0">
                  <a:moveTo>
                    <a:pt x="0" y="0"/>
                  </a:moveTo>
                  <a:lnTo>
                    <a:pt x="50804"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700" name="Google Shape;1700;p43"/>
            <p:cNvSpPr/>
            <p:nvPr/>
          </p:nvSpPr>
          <p:spPr>
            <a:xfrm>
              <a:off x="3889997" y="992980"/>
              <a:ext cx="50800" cy="0"/>
            </a:xfrm>
            <a:custGeom>
              <a:avLst/>
              <a:gdLst/>
              <a:ahLst/>
              <a:cxnLst/>
              <a:rect l="l" t="t" r="r" b="b"/>
              <a:pathLst>
                <a:path w="50800" h="120000" extrusionOk="0">
                  <a:moveTo>
                    <a:pt x="50804" y="0"/>
                  </a:moveTo>
                  <a:lnTo>
                    <a:pt x="0" y="0"/>
                  </a:lnTo>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701" name="Google Shape;1701;p43"/>
            <p:cNvSpPr/>
            <p:nvPr/>
          </p:nvSpPr>
          <p:spPr>
            <a:xfrm>
              <a:off x="3889997" y="992980"/>
              <a:ext cx="50800" cy="0"/>
            </a:xfrm>
            <a:custGeom>
              <a:avLst/>
              <a:gdLst/>
              <a:ahLst/>
              <a:cxnLst/>
              <a:rect l="l" t="t" r="r" b="b"/>
              <a:pathLst>
                <a:path w="50800" h="120000" extrusionOk="0">
                  <a:moveTo>
                    <a:pt x="50804" y="0"/>
                  </a:moveTo>
                  <a:lnTo>
                    <a:pt x="0"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702" name="Google Shape;1702;p43"/>
            <p:cNvSpPr/>
            <p:nvPr/>
          </p:nvSpPr>
          <p:spPr>
            <a:xfrm>
              <a:off x="876170" y="686526"/>
              <a:ext cx="50800" cy="0"/>
            </a:xfrm>
            <a:custGeom>
              <a:avLst/>
              <a:gdLst/>
              <a:ahLst/>
              <a:cxnLst/>
              <a:rect l="l" t="t" r="r" b="b"/>
              <a:pathLst>
                <a:path w="50800" h="120000" extrusionOk="0">
                  <a:moveTo>
                    <a:pt x="50804" y="0"/>
                  </a:moveTo>
                  <a:lnTo>
                    <a:pt x="0" y="0"/>
                  </a:lnTo>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703" name="Google Shape;1703;p43"/>
            <p:cNvSpPr/>
            <p:nvPr/>
          </p:nvSpPr>
          <p:spPr>
            <a:xfrm>
              <a:off x="876170" y="686526"/>
              <a:ext cx="50800" cy="0"/>
            </a:xfrm>
            <a:custGeom>
              <a:avLst/>
              <a:gdLst/>
              <a:ahLst/>
              <a:cxnLst/>
              <a:rect l="l" t="t" r="r" b="b"/>
              <a:pathLst>
                <a:path w="50800" h="120000" extrusionOk="0">
                  <a:moveTo>
                    <a:pt x="0" y="0"/>
                  </a:moveTo>
                  <a:lnTo>
                    <a:pt x="50804"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704" name="Google Shape;1704;p43"/>
            <p:cNvSpPr/>
            <p:nvPr/>
          </p:nvSpPr>
          <p:spPr>
            <a:xfrm>
              <a:off x="3889997" y="686526"/>
              <a:ext cx="50800" cy="0"/>
            </a:xfrm>
            <a:custGeom>
              <a:avLst/>
              <a:gdLst/>
              <a:ahLst/>
              <a:cxnLst/>
              <a:rect l="l" t="t" r="r" b="b"/>
              <a:pathLst>
                <a:path w="50800" h="120000" extrusionOk="0">
                  <a:moveTo>
                    <a:pt x="50804" y="0"/>
                  </a:moveTo>
                  <a:lnTo>
                    <a:pt x="0" y="0"/>
                  </a:lnTo>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705" name="Google Shape;1705;p43"/>
            <p:cNvSpPr/>
            <p:nvPr/>
          </p:nvSpPr>
          <p:spPr>
            <a:xfrm>
              <a:off x="3889997" y="686526"/>
              <a:ext cx="50800" cy="0"/>
            </a:xfrm>
            <a:custGeom>
              <a:avLst/>
              <a:gdLst/>
              <a:ahLst/>
              <a:cxnLst/>
              <a:rect l="l" t="t" r="r" b="b"/>
              <a:pathLst>
                <a:path w="50800" h="120000" extrusionOk="0">
                  <a:moveTo>
                    <a:pt x="50804" y="0"/>
                  </a:moveTo>
                  <a:lnTo>
                    <a:pt x="0"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grpSp>
      <p:sp>
        <p:nvSpPr>
          <p:cNvPr id="1706" name="Google Shape;1706;p43"/>
          <p:cNvSpPr txBox="1"/>
          <p:nvPr/>
        </p:nvSpPr>
        <p:spPr>
          <a:xfrm>
            <a:off x="1659336" y="3771017"/>
            <a:ext cx="157500" cy="252900"/>
          </a:xfrm>
          <a:prstGeom prst="rect">
            <a:avLst/>
          </a:prstGeom>
          <a:noFill/>
          <a:ln>
            <a:noFill/>
          </a:ln>
        </p:spPr>
        <p:txBody>
          <a:bodyPr spcFirstLastPara="1" wrap="square" lIns="0" tIns="21900" rIns="0" bIns="0" anchor="t" anchorCtr="0">
            <a:spAutoFit/>
          </a:bodyPr>
          <a:lstStyle/>
          <a:p>
            <a:pPr marL="25400" marR="0" lvl="0" indent="0" algn="l" rtl="0">
              <a:lnSpc>
                <a:spcPct val="100000"/>
              </a:lnSpc>
              <a:spcBef>
                <a:spcPts val="0"/>
              </a:spcBef>
              <a:spcAft>
                <a:spcPts val="0"/>
              </a:spcAft>
              <a:buNone/>
            </a:pPr>
            <a:r>
              <a:rPr lang="en-US" sz="1500">
                <a:latin typeface="Times New Roman"/>
                <a:ea typeface="Times New Roman"/>
                <a:cs typeface="Times New Roman"/>
                <a:sym typeface="Times New Roman"/>
              </a:rPr>
              <a:t>0</a:t>
            </a:r>
            <a:endParaRPr sz="1500">
              <a:latin typeface="Times New Roman"/>
              <a:ea typeface="Times New Roman"/>
              <a:cs typeface="Times New Roman"/>
              <a:sym typeface="Times New Roman"/>
            </a:endParaRPr>
          </a:p>
        </p:txBody>
      </p:sp>
      <p:sp>
        <p:nvSpPr>
          <p:cNvPr id="1707" name="Google Shape;1707;p43"/>
          <p:cNvSpPr txBox="1"/>
          <p:nvPr/>
        </p:nvSpPr>
        <p:spPr>
          <a:xfrm>
            <a:off x="2875059" y="3771017"/>
            <a:ext cx="157500" cy="252900"/>
          </a:xfrm>
          <a:prstGeom prst="rect">
            <a:avLst/>
          </a:prstGeom>
          <a:noFill/>
          <a:ln>
            <a:noFill/>
          </a:ln>
        </p:spPr>
        <p:txBody>
          <a:bodyPr spcFirstLastPara="1" wrap="square" lIns="0" tIns="21900" rIns="0" bIns="0" anchor="t" anchorCtr="0">
            <a:spAutoFit/>
          </a:bodyPr>
          <a:lstStyle/>
          <a:p>
            <a:pPr marL="25400" marR="0" lvl="0" indent="0" algn="l" rtl="0">
              <a:lnSpc>
                <a:spcPct val="100000"/>
              </a:lnSpc>
              <a:spcBef>
                <a:spcPts val="0"/>
              </a:spcBef>
              <a:spcAft>
                <a:spcPts val="0"/>
              </a:spcAft>
              <a:buNone/>
            </a:pPr>
            <a:r>
              <a:rPr lang="en-US" sz="1500">
                <a:latin typeface="Times New Roman"/>
                <a:ea typeface="Times New Roman"/>
                <a:cs typeface="Times New Roman"/>
                <a:sym typeface="Times New Roman"/>
              </a:rPr>
              <a:t>2</a:t>
            </a:r>
            <a:endParaRPr sz="1500">
              <a:latin typeface="Times New Roman"/>
              <a:ea typeface="Times New Roman"/>
              <a:cs typeface="Times New Roman"/>
              <a:sym typeface="Times New Roman"/>
            </a:endParaRPr>
          </a:p>
        </p:txBody>
      </p:sp>
      <p:sp>
        <p:nvSpPr>
          <p:cNvPr id="1708" name="Google Shape;1708;p43"/>
          <p:cNvSpPr txBox="1"/>
          <p:nvPr/>
        </p:nvSpPr>
        <p:spPr>
          <a:xfrm>
            <a:off x="4090770" y="3771017"/>
            <a:ext cx="157500" cy="252900"/>
          </a:xfrm>
          <a:prstGeom prst="rect">
            <a:avLst/>
          </a:prstGeom>
          <a:noFill/>
          <a:ln>
            <a:noFill/>
          </a:ln>
        </p:spPr>
        <p:txBody>
          <a:bodyPr spcFirstLastPara="1" wrap="square" lIns="0" tIns="21900" rIns="0" bIns="0" anchor="t" anchorCtr="0">
            <a:spAutoFit/>
          </a:bodyPr>
          <a:lstStyle/>
          <a:p>
            <a:pPr marL="25400" marR="0" lvl="0" indent="0" algn="l" rtl="0">
              <a:lnSpc>
                <a:spcPct val="100000"/>
              </a:lnSpc>
              <a:spcBef>
                <a:spcPts val="0"/>
              </a:spcBef>
              <a:spcAft>
                <a:spcPts val="0"/>
              </a:spcAft>
              <a:buNone/>
            </a:pPr>
            <a:r>
              <a:rPr lang="en-US" sz="1500">
                <a:latin typeface="Times New Roman"/>
                <a:ea typeface="Times New Roman"/>
                <a:cs typeface="Times New Roman"/>
                <a:sym typeface="Times New Roman"/>
              </a:rPr>
              <a:t>4</a:t>
            </a:r>
            <a:endParaRPr sz="1500">
              <a:latin typeface="Times New Roman"/>
              <a:ea typeface="Times New Roman"/>
              <a:cs typeface="Times New Roman"/>
              <a:sym typeface="Times New Roman"/>
            </a:endParaRPr>
          </a:p>
        </p:txBody>
      </p:sp>
      <p:sp>
        <p:nvSpPr>
          <p:cNvPr id="1709" name="Google Shape;1709;p43"/>
          <p:cNvSpPr txBox="1"/>
          <p:nvPr/>
        </p:nvSpPr>
        <p:spPr>
          <a:xfrm>
            <a:off x="5306503" y="3771017"/>
            <a:ext cx="157500" cy="252900"/>
          </a:xfrm>
          <a:prstGeom prst="rect">
            <a:avLst/>
          </a:prstGeom>
          <a:noFill/>
          <a:ln>
            <a:noFill/>
          </a:ln>
        </p:spPr>
        <p:txBody>
          <a:bodyPr spcFirstLastPara="1" wrap="square" lIns="0" tIns="21900" rIns="0" bIns="0" anchor="t" anchorCtr="0">
            <a:spAutoFit/>
          </a:bodyPr>
          <a:lstStyle/>
          <a:p>
            <a:pPr marL="25400" marR="0" lvl="0" indent="0" algn="l" rtl="0">
              <a:lnSpc>
                <a:spcPct val="100000"/>
              </a:lnSpc>
              <a:spcBef>
                <a:spcPts val="0"/>
              </a:spcBef>
              <a:spcAft>
                <a:spcPts val="0"/>
              </a:spcAft>
              <a:buNone/>
            </a:pPr>
            <a:r>
              <a:rPr lang="en-US" sz="1500">
                <a:latin typeface="Times New Roman"/>
                <a:ea typeface="Times New Roman"/>
                <a:cs typeface="Times New Roman"/>
                <a:sym typeface="Times New Roman"/>
              </a:rPr>
              <a:t>6</a:t>
            </a:r>
            <a:endParaRPr sz="1500">
              <a:latin typeface="Times New Roman"/>
              <a:ea typeface="Times New Roman"/>
              <a:cs typeface="Times New Roman"/>
              <a:sym typeface="Times New Roman"/>
            </a:endParaRPr>
          </a:p>
        </p:txBody>
      </p:sp>
      <p:sp>
        <p:nvSpPr>
          <p:cNvPr id="1710" name="Google Shape;1710;p43"/>
          <p:cNvSpPr txBox="1"/>
          <p:nvPr/>
        </p:nvSpPr>
        <p:spPr>
          <a:xfrm>
            <a:off x="6522236" y="3771017"/>
            <a:ext cx="157500" cy="252900"/>
          </a:xfrm>
          <a:prstGeom prst="rect">
            <a:avLst/>
          </a:prstGeom>
          <a:noFill/>
          <a:ln>
            <a:noFill/>
          </a:ln>
        </p:spPr>
        <p:txBody>
          <a:bodyPr spcFirstLastPara="1" wrap="square" lIns="0" tIns="21900" rIns="0" bIns="0" anchor="t" anchorCtr="0">
            <a:spAutoFit/>
          </a:bodyPr>
          <a:lstStyle/>
          <a:p>
            <a:pPr marL="25400" marR="0" lvl="0" indent="0" algn="l" rtl="0">
              <a:lnSpc>
                <a:spcPct val="100000"/>
              </a:lnSpc>
              <a:spcBef>
                <a:spcPts val="0"/>
              </a:spcBef>
              <a:spcAft>
                <a:spcPts val="0"/>
              </a:spcAft>
              <a:buNone/>
            </a:pPr>
            <a:r>
              <a:rPr lang="en-US" sz="1500">
                <a:latin typeface="Times New Roman"/>
                <a:ea typeface="Times New Roman"/>
                <a:cs typeface="Times New Roman"/>
                <a:sym typeface="Times New Roman"/>
              </a:rPr>
              <a:t>8</a:t>
            </a:r>
            <a:endParaRPr sz="1500">
              <a:latin typeface="Times New Roman"/>
              <a:ea typeface="Times New Roman"/>
              <a:cs typeface="Times New Roman"/>
              <a:sym typeface="Times New Roman"/>
            </a:endParaRPr>
          </a:p>
        </p:txBody>
      </p:sp>
      <p:sp>
        <p:nvSpPr>
          <p:cNvPr id="1711" name="Google Shape;1711;p43"/>
          <p:cNvSpPr txBox="1"/>
          <p:nvPr/>
        </p:nvSpPr>
        <p:spPr>
          <a:xfrm>
            <a:off x="7684612" y="3771017"/>
            <a:ext cx="264600" cy="252900"/>
          </a:xfrm>
          <a:prstGeom prst="rect">
            <a:avLst/>
          </a:prstGeom>
          <a:noFill/>
          <a:ln>
            <a:noFill/>
          </a:ln>
        </p:spPr>
        <p:txBody>
          <a:bodyPr spcFirstLastPara="1" wrap="square" lIns="0" tIns="21900" rIns="0" bIns="0" anchor="t" anchorCtr="0">
            <a:spAutoFit/>
          </a:bodyPr>
          <a:lstStyle/>
          <a:p>
            <a:pPr marL="25400" marR="0" lvl="0" indent="0" algn="l" rtl="0">
              <a:lnSpc>
                <a:spcPct val="100000"/>
              </a:lnSpc>
              <a:spcBef>
                <a:spcPts val="0"/>
              </a:spcBef>
              <a:spcAft>
                <a:spcPts val="0"/>
              </a:spcAft>
              <a:buNone/>
            </a:pPr>
            <a:r>
              <a:rPr lang="en-US" sz="1500">
                <a:latin typeface="Times New Roman"/>
                <a:ea typeface="Times New Roman"/>
                <a:cs typeface="Times New Roman"/>
                <a:sym typeface="Times New Roman"/>
              </a:rPr>
              <a:t>10</a:t>
            </a:r>
            <a:endParaRPr sz="1500">
              <a:latin typeface="Times New Roman"/>
              <a:ea typeface="Times New Roman"/>
              <a:cs typeface="Times New Roman"/>
              <a:sym typeface="Times New Roman"/>
            </a:endParaRPr>
          </a:p>
        </p:txBody>
      </p:sp>
      <p:sp>
        <p:nvSpPr>
          <p:cNvPr id="1712" name="Google Shape;1712;p43"/>
          <p:cNvSpPr txBox="1"/>
          <p:nvPr/>
        </p:nvSpPr>
        <p:spPr>
          <a:xfrm>
            <a:off x="1505232" y="892526"/>
            <a:ext cx="157500" cy="3793200"/>
          </a:xfrm>
          <a:prstGeom prst="rect">
            <a:avLst/>
          </a:prstGeom>
          <a:noFill/>
          <a:ln>
            <a:noFill/>
          </a:ln>
        </p:spPr>
        <p:txBody>
          <a:bodyPr spcFirstLastPara="1" wrap="square" lIns="0" tIns="21900" rIns="0" bIns="0" anchor="t" anchorCtr="0">
            <a:spAutoFit/>
          </a:bodyPr>
          <a:lstStyle/>
          <a:p>
            <a:pPr marL="25400" marR="0" lvl="0" indent="0" algn="l" rtl="0">
              <a:lnSpc>
                <a:spcPct val="100000"/>
              </a:lnSpc>
              <a:spcBef>
                <a:spcPts val="0"/>
              </a:spcBef>
              <a:spcAft>
                <a:spcPts val="0"/>
              </a:spcAft>
              <a:buNone/>
            </a:pPr>
            <a:r>
              <a:rPr lang="en-US" sz="1500">
                <a:latin typeface="Times New Roman"/>
                <a:ea typeface="Times New Roman"/>
                <a:cs typeface="Times New Roman"/>
                <a:sym typeface="Times New Roman"/>
              </a:rPr>
              <a:t>6</a:t>
            </a:r>
            <a:endParaRPr sz="15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1500">
              <a:latin typeface="Times New Roman"/>
              <a:ea typeface="Times New Roman"/>
              <a:cs typeface="Times New Roman"/>
              <a:sym typeface="Times New Roman"/>
            </a:endParaRPr>
          </a:p>
          <a:p>
            <a:pPr marL="25400" marR="0" lvl="0" indent="0" algn="l" rtl="0">
              <a:lnSpc>
                <a:spcPct val="100000"/>
              </a:lnSpc>
              <a:spcBef>
                <a:spcPts val="1000"/>
              </a:spcBef>
              <a:spcAft>
                <a:spcPts val="0"/>
              </a:spcAft>
              <a:buNone/>
            </a:pPr>
            <a:r>
              <a:rPr lang="en-US" sz="1500">
                <a:latin typeface="Times New Roman"/>
                <a:ea typeface="Times New Roman"/>
                <a:cs typeface="Times New Roman"/>
                <a:sym typeface="Times New Roman"/>
              </a:rPr>
              <a:t>5</a:t>
            </a:r>
            <a:endParaRPr sz="15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1500">
              <a:latin typeface="Times New Roman"/>
              <a:ea typeface="Times New Roman"/>
              <a:cs typeface="Times New Roman"/>
              <a:sym typeface="Times New Roman"/>
            </a:endParaRPr>
          </a:p>
          <a:p>
            <a:pPr marL="25400" marR="0" lvl="0" indent="0" algn="l" rtl="0">
              <a:lnSpc>
                <a:spcPct val="100000"/>
              </a:lnSpc>
              <a:spcBef>
                <a:spcPts val="1000"/>
              </a:spcBef>
              <a:spcAft>
                <a:spcPts val="0"/>
              </a:spcAft>
              <a:buNone/>
            </a:pPr>
            <a:r>
              <a:rPr lang="en-US" sz="1500">
                <a:latin typeface="Times New Roman"/>
                <a:ea typeface="Times New Roman"/>
                <a:cs typeface="Times New Roman"/>
                <a:sym typeface="Times New Roman"/>
              </a:rPr>
              <a:t>4</a:t>
            </a:r>
            <a:endParaRPr sz="15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1500">
              <a:latin typeface="Times New Roman"/>
              <a:ea typeface="Times New Roman"/>
              <a:cs typeface="Times New Roman"/>
              <a:sym typeface="Times New Roman"/>
            </a:endParaRPr>
          </a:p>
          <a:p>
            <a:pPr marL="25400" marR="0" lvl="0" indent="0" algn="l" rtl="0">
              <a:lnSpc>
                <a:spcPct val="100000"/>
              </a:lnSpc>
              <a:spcBef>
                <a:spcPts val="1000"/>
              </a:spcBef>
              <a:spcAft>
                <a:spcPts val="0"/>
              </a:spcAft>
              <a:buNone/>
            </a:pPr>
            <a:r>
              <a:rPr lang="en-US" sz="1500">
                <a:latin typeface="Times New Roman"/>
                <a:ea typeface="Times New Roman"/>
                <a:cs typeface="Times New Roman"/>
                <a:sym typeface="Times New Roman"/>
              </a:rPr>
              <a:t>3</a:t>
            </a:r>
            <a:endParaRPr sz="15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1500">
              <a:latin typeface="Times New Roman"/>
              <a:ea typeface="Times New Roman"/>
              <a:cs typeface="Times New Roman"/>
              <a:sym typeface="Times New Roman"/>
            </a:endParaRPr>
          </a:p>
          <a:p>
            <a:pPr marL="25400" marR="0" lvl="0" indent="0" algn="l" rtl="0">
              <a:lnSpc>
                <a:spcPct val="100000"/>
              </a:lnSpc>
              <a:spcBef>
                <a:spcPts val="1000"/>
              </a:spcBef>
              <a:spcAft>
                <a:spcPts val="0"/>
              </a:spcAft>
              <a:buNone/>
            </a:pPr>
            <a:r>
              <a:rPr lang="en-US" sz="1500">
                <a:latin typeface="Times New Roman"/>
                <a:ea typeface="Times New Roman"/>
                <a:cs typeface="Times New Roman"/>
                <a:sym typeface="Times New Roman"/>
              </a:rPr>
              <a:t>2</a:t>
            </a:r>
            <a:endParaRPr sz="15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1500">
              <a:latin typeface="Times New Roman"/>
              <a:ea typeface="Times New Roman"/>
              <a:cs typeface="Times New Roman"/>
              <a:sym typeface="Times New Roman"/>
            </a:endParaRPr>
          </a:p>
          <a:p>
            <a:pPr marL="25400" marR="0" lvl="0" indent="0" algn="l" rtl="0">
              <a:lnSpc>
                <a:spcPct val="100000"/>
              </a:lnSpc>
              <a:spcBef>
                <a:spcPts val="1000"/>
              </a:spcBef>
              <a:spcAft>
                <a:spcPts val="0"/>
              </a:spcAft>
              <a:buNone/>
            </a:pPr>
            <a:r>
              <a:rPr lang="en-US" sz="1500">
                <a:latin typeface="Times New Roman"/>
                <a:ea typeface="Times New Roman"/>
                <a:cs typeface="Times New Roman"/>
                <a:sym typeface="Times New Roman"/>
              </a:rPr>
              <a:t>1</a:t>
            </a:r>
            <a:endParaRPr sz="15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1500">
              <a:latin typeface="Times New Roman"/>
              <a:ea typeface="Times New Roman"/>
              <a:cs typeface="Times New Roman"/>
              <a:sym typeface="Times New Roman"/>
            </a:endParaRPr>
          </a:p>
          <a:p>
            <a:pPr marL="25400" marR="0" lvl="0" indent="0" algn="l" rtl="0">
              <a:lnSpc>
                <a:spcPct val="100000"/>
              </a:lnSpc>
              <a:spcBef>
                <a:spcPts val="1000"/>
              </a:spcBef>
              <a:spcAft>
                <a:spcPts val="0"/>
              </a:spcAft>
              <a:buNone/>
            </a:pPr>
            <a:r>
              <a:rPr lang="en-US" sz="1500">
                <a:latin typeface="Times New Roman"/>
                <a:ea typeface="Times New Roman"/>
                <a:cs typeface="Times New Roman"/>
                <a:sym typeface="Times New Roman"/>
              </a:rPr>
              <a:t>0</a:t>
            </a:r>
            <a:endParaRPr sz="1500">
              <a:latin typeface="Times New Roman"/>
              <a:ea typeface="Times New Roman"/>
              <a:cs typeface="Times New Roman"/>
              <a:sym typeface="Times New Roman"/>
            </a:endParaRPr>
          </a:p>
        </p:txBody>
      </p:sp>
      <p:sp>
        <p:nvSpPr>
          <p:cNvPr id="1713" name="Google Shape;1713;p43"/>
          <p:cNvSpPr txBox="1"/>
          <p:nvPr/>
        </p:nvSpPr>
        <p:spPr>
          <a:xfrm>
            <a:off x="663658" y="3984723"/>
            <a:ext cx="4321500" cy="1007100"/>
          </a:xfrm>
          <a:prstGeom prst="rect">
            <a:avLst/>
          </a:prstGeom>
          <a:noFill/>
          <a:ln>
            <a:noFill/>
          </a:ln>
        </p:spPr>
        <p:txBody>
          <a:bodyPr spcFirstLastPara="1" wrap="square" lIns="0" tIns="21900" rIns="0" bIns="0" anchor="t" anchorCtr="0">
            <a:spAutoFit/>
          </a:bodyPr>
          <a:lstStyle/>
          <a:p>
            <a:pPr marL="0" marR="76200" lvl="0" indent="0" algn="r" rtl="0">
              <a:lnSpc>
                <a:spcPct val="100000"/>
              </a:lnSpc>
              <a:spcBef>
                <a:spcPts val="0"/>
              </a:spcBef>
              <a:spcAft>
                <a:spcPts val="0"/>
              </a:spcAft>
              <a:buNone/>
            </a:pPr>
            <a:r>
              <a:rPr lang="en-US" sz="1500" i="1">
                <a:latin typeface="Arial"/>
                <a:ea typeface="Arial"/>
                <a:cs typeface="Arial"/>
                <a:sym typeface="Arial"/>
              </a:rPr>
              <a:t>x</a:t>
            </a:r>
            <a:r>
              <a:rPr lang="en-US" sz="1600" baseline="-25000">
                <a:latin typeface="Trebuchet MS"/>
                <a:ea typeface="Trebuchet MS"/>
                <a:cs typeface="Trebuchet MS"/>
                <a:sym typeface="Trebuchet MS"/>
              </a:rPr>
              <a:t>1</a:t>
            </a:r>
            <a:endParaRPr sz="1600" baseline="-25000">
              <a:latin typeface="Trebuchet MS"/>
              <a:ea typeface="Trebuchet MS"/>
              <a:cs typeface="Trebuchet MS"/>
              <a:sym typeface="Trebuchet MS"/>
            </a:endParaRPr>
          </a:p>
          <a:p>
            <a:pPr marL="0" marR="0" lvl="0" indent="0" algn="l" rtl="0">
              <a:lnSpc>
                <a:spcPct val="100000"/>
              </a:lnSpc>
              <a:spcBef>
                <a:spcPts val="0"/>
              </a:spcBef>
              <a:spcAft>
                <a:spcPts val="0"/>
              </a:spcAft>
              <a:buNone/>
            </a:pPr>
            <a:endParaRPr sz="1500">
              <a:latin typeface="Trebuchet MS"/>
              <a:ea typeface="Trebuchet MS"/>
              <a:cs typeface="Trebuchet MS"/>
              <a:sym typeface="Trebuchet MS"/>
            </a:endParaRPr>
          </a:p>
          <a:p>
            <a:pPr marL="0" marR="0" lvl="0" indent="0" algn="l" rtl="0">
              <a:lnSpc>
                <a:spcPct val="100000"/>
              </a:lnSpc>
              <a:spcBef>
                <a:spcPts val="0"/>
              </a:spcBef>
              <a:spcAft>
                <a:spcPts val="0"/>
              </a:spcAft>
              <a:buNone/>
            </a:pPr>
            <a:endParaRPr sz="1500">
              <a:latin typeface="Trebuchet MS"/>
              <a:ea typeface="Trebuchet MS"/>
              <a:cs typeface="Trebuchet MS"/>
              <a:sym typeface="Trebuchet MS"/>
            </a:endParaRPr>
          </a:p>
          <a:p>
            <a:pPr marL="50800" marR="0" lvl="0" indent="0" algn="l" rtl="0">
              <a:lnSpc>
                <a:spcPct val="100000"/>
              </a:lnSpc>
              <a:spcBef>
                <a:spcPts val="0"/>
              </a:spcBef>
              <a:spcAft>
                <a:spcPts val="0"/>
              </a:spcAft>
              <a:buNone/>
            </a:pPr>
            <a:r>
              <a:rPr lang="en-US" sz="1800">
                <a:latin typeface="Arial"/>
                <a:ea typeface="Arial"/>
                <a:cs typeface="Arial"/>
                <a:sym typeface="Arial"/>
              </a:rPr>
              <a:t>Accuracy on the whole data set: 58.3%</a:t>
            </a:r>
            <a:endParaRPr sz="1800">
              <a:latin typeface="Arial"/>
              <a:ea typeface="Arial"/>
              <a:cs typeface="Arial"/>
              <a:sym typeface="Arial"/>
            </a:endParaRPr>
          </a:p>
        </p:txBody>
      </p:sp>
      <p:sp>
        <p:nvSpPr>
          <p:cNvPr id="1714" name="Google Shape;1714;p43"/>
          <p:cNvSpPr txBox="1"/>
          <p:nvPr/>
        </p:nvSpPr>
        <p:spPr>
          <a:xfrm rot="-5400000">
            <a:off x="1181695" y="2269531"/>
            <a:ext cx="197100" cy="235200"/>
          </a:xfrm>
          <a:prstGeom prst="rect">
            <a:avLst/>
          </a:prstGeom>
          <a:noFill/>
          <a:ln>
            <a:noFill/>
          </a:ln>
        </p:spPr>
        <p:txBody>
          <a:bodyPr spcFirstLastPara="1" wrap="square" lIns="0" tIns="0" rIns="0" bIns="0" anchor="t" anchorCtr="0">
            <a:spAutoFit/>
          </a:bodyPr>
          <a:lstStyle/>
          <a:p>
            <a:pPr marL="25400" marR="0" lvl="0" indent="0" algn="l" rtl="0">
              <a:lnSpc>
                <a:spcPct val="95555"/>
              </a:lnSpc>
              <a:spcBef>
                <a:spcPts val="0"/>
              </a:spcBef>
              <a:spcAft>
                <a:spcPts val="0"/>
              </a:spcAft>
              <a:buNone/>
            </a:pPr>
            <a:r>
              <a:rPr lang="en-US" sz="1500" i="1">
                <a:latin typeface="Arial"/>
                <a:ea typeface="Arial"/>
                <a:cs typeface="Arial"/>
                <a:sym typeface="Arial"/>
              </a:rPr>
              <a:t>x</a:t>
            </a:r>
            <a:r>
              <a:rPr lang="en-US" sz="1600" baseline="-25000">
                <a:latin typeface="Trebuchet MS"/>
                <a:ea typeface="Trebuchet MS"/>
                <a:cs typeface="Trebuchet MS"/>
                <a:sym typeface="Trebuchet MS"/>
              </a:rPr>
              <a:t>2</a:t>
            </a:r>
            <a:endParaRPr sz="1600" baseline="-25000">
              <a:latin typeface="Trebuchet MS"/>
              <a:ea typeface="Trebuchet MS"/>
              <a:cs typeface="Trebuchet MS"/>
              <a:sym typeface="Trebuchet M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Shape 1718"/>
        <p:cNvGrpSpPr/>
        <p:nvPr/>
      </p:nvGrpSpPr>
      <p:grpSpPr>
        <a:xfrm>
          <a:off x="0" y="0"/>
          <a:ext cx="0" cy="0"/>
          <a:chOff x="0" y="0"/>
          <a:chExt cx="0" cy="0"/>
        </a:xfrm>
      </p:grpSpPr>
      <p:sp>
        <p:nvSpPr>
          <p:cNvPr id="1719" name="Google Shape;1719;p44"/>
          <p:cNvSpPr txBox="1"/>
          <p:nvPr/>
        </p:nvSpPr>
        <p:spPr>
          <a:xfrm>
            <a:off x="189025" y="89106"/>
            <a:ext cx="4621200" cy="416100"/>
          </a:xfrm>
          <a:prstGeom prst="rect">
            <a:avLst/>
          </a:prstGeom>
          <a:noFill/>
          <a:ln>
            <a:noFill/>
          </a:ln>
        </p:spPr>
        <p:txBody>
          <a:bodyPr spcFirstLastPara="1" wrap="square" lIns="0" tIns="31125" rIns="0" bIns="0" anchor="t" anchorCtr="0">
            <a:spAutoFit/>
          </a:bodyPr>
          <a:lstStyle/>
          <a:p>
            <a:pPr marL="25400" marR="0" lvl="0" indent="0" algn="l" rtl="0">
              <a:lnSpc>
                <a:spcPct val="100000"/>
              </a:lnSpc>
              <a:spcBef>
                <a:spcPts val="0"/>
              </a:spcBef>
              <a:spcAft>
                <a:spcPts val="0"/>
              </a:spcAft>
              <a:buNone/>
            </a:pPr>
            <a:r>
              <a:rPr lang="en-US" sz="2500">
                <a:solidFill>
                  <a:srgbClr val="006DBD"/>
                </a:solidFill>
                <a:latin typeface="Arial"/>
                <a:ea typeface="Arial"/>
                <a:cs typeface="Arial"/>
                <a:sym typeface="Arial"/>
              </a:rPr>
              <a:t>Decision boundaries at depth 2</a:t>
            </a:r>
            <a:endParaRPr sz="2500">
              <a:latin typeface="Arial"/>
              <a:ea typeface="Arial"/>
              <a:cs typeface="Arial"/>
              <a:sym typeface="Arial"/>
            </a:endParaRPr>
          </a:p>
        </p:txBody>
      </p:sp>
      <p:grpSp>
        <p:nvGrpSpPr>
          <p:cNvPr id="1720" name="Google Shape;1720;p44"/>
          <p:cNvGrpSpPr/>
          <p:nvPr/>
        </p:nvGrpSpPr>
        <p:grpSpPr>
          <a:xfrm>
            <a:off x="1737883" y="1012075"/>
            <a:ext cx="6091297" cy="2750464"/>
            <a:chOff x="876170" y="680982"/>
            <a:chExt cx="3070984" cy="1850669"/>
          </a:xfrm>
        </p:grpSpPr>
        <p:sp>
          <p:nvSpPr>
            <p:cNvPr id="1721" name="Google Shape;1721;p44"/>
            <p:cNvSpPr/>
            <p:nvPr/>
          </p:nvSpPr>
          <p:spPr>
            <a:xfrm>
              <a:off x="876170" y="686519"/>
              <a:ext cx="3064633" cy="1838782"/>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722" name="Google Shape;1722;p44"/>
            <p:cNvSpPr/>
            <p:nvPr/>
          </p:nvSpPr>
          <p:spPr>
            <a:xfrm>
              <a:off x="1040612" y="1462430"/>
              <a:ext cx="2823210" cy="1021080"/>
            </a:xfrm>
            <a:custGeom>
              <a:avLst/>
              <a:gdLst/>
              <a:ahLst/>
              <a:cxnLst/>
              <a:rect l="l" t="t" r="r" b="b"/>
              <a:pathLst>
                <a:path w="2823210" h="1021080" extrusionOk="0">
                  <a:moveTo>
                    <a:pt x="28409" y="309880"/>
                  </a:moveTo>
                  <a:lnTo>
                    <a:pt x="0" y="309880"/>
                  </a:lnTo>
                  <a:lnTo>
                    <a:pt x="0" y="338289"/>
                  </a:lnTo>
                  <a:lnTo>
                    <a:pt x="28409" y="338289"/>
                  </a:lnTo>
                  <a:lnTo>
                    <a:pt x="28409" y="309880"/>
                  </a:lnTo>
                  <a:close/>
                </a:path>
                <a:path w="2823210" h="1021080" extrusionOk="0">
                  <a:moveTo>
                    <a:pt x="48348" y="243116"/>
                  </a:moveTo>
                  <a:lnTo>
                    <a:pt x="19951" y="243116"/>
                  </a:lnTo>
                  <a:lnTo>
                    <a:pt x="19951" y="271526"/>
                  </a:lnTo>
                  <a:lnTo>
                    <a:pt x="48348" y="271526"/>
                  </a:lnTo>
                  <a:lnTo>
                    <a:pt x="48348" y="243116"/>
                  </a:lnTo>
                  <a:close/>
                </a:path>
                <a:path w="2823210" h="1021080" extrusionOk="0">
                  <a:moveTo>
                    <a:pt x="62890" y="290982"/>
                  </a:moveTo>
                  <a:lnTo>
                    <a:pt x="34493" y="290982"/>
                  </a:lnTo>
                  <a:lnTo>
                    <a:pt x="34493" y="319379"/>
                  </a:lnTo>
                  <a:lnTo>
                    <a:pt x="62890" y="319379"/>
                  </a:lnTo>
                  <a:lnTo>
                    <a:pt x="62890" y="290982"/>
                  </a:lnTo>
                  <a:close/>
                </a:path>
                <a:path w="2823210" h="1021080" extrusionOk="0">
                  <a:moveTo>
                    <a:pt x="83680" y="149415"/>
                  </a:moveTo>
                  <a:lnTo>
                    <a:pt x="55283" y="149415"/>
                  </a:lnTo>
                  <a:lnTo>
                    <a:pt x="55283" y="177812"/>
                  </a:lnTo>
                  <a:lnTo>
                    <a:pt x="83680" y="177812"/>
                  </a:lnTo>
                  <a:lnTo>
                    <a:pt x="83680" y="149415"/>
                  </a:lnTo>
                  <a:close/>
                </a:path>
                <a:path w="2823210" h="1021080" extrusionOk="0">
                  <a:moveTo>
                    <a:pt x="110515" y="230073"/>
                  </a:moveTo>
                  <a:lnTo>
                    <a:pt x="82118" y="230073"/>
                  </a:lnTo>
                  <a:lnTo>
                    <a:pt x="82118" y="258470"/>
                  </a:lnTo>
                  <a:lnTo>
                    <a:pt x="110515" y="258470"/>
                  </a:lnTo>
                  <a:lnTo>
                    <a:pt x="110515" y="230073"/>
                  </a:lnTo>
                  <a:close/>
                </a:path>
                <a:path w="2823210" h="1021080" extrusionOk="0">
                  <a:moveTo>
                    <a:pt x="163474" y="428942"/>
                  </a:moveTo>
                  <a:lnTo>
                    <a:pt x="135064" y="428942"/>
                  </a:lnTo>
                  <a:lnTo>
                    <a:pt x="135064" y="457352"/>
                  </a:lnTo>
                  <a:lnTo>
                    <a:pt x="163474" y="457352"/>
                  </a:lnTo>
                  <a:lnTo>
                    <a:pt x="163474" y="428942"/>
                  </a:lnTo>
                  <a:close/>
                </a:path>
                <a:path w="2823210" h="1021080" extrusionOk="0">
                  <a:moveTo>
                    <a:pt x="189471" y="312496"/>
                  </a:moveTo>
                  <a:lnTo>
                    <a:pt x="161074" y="312496"/>
                  </a:lnTo>
                  <a:lnTo>
                    <a:pt x="161074" y="340893"/>
                  </a:lnTo>
                  <a:lnTo>
                    <a:pt x="189471" y="340893"/>
                  </a:lnTo>
                  <a:lnTo>
                    <a:pt x="189471" y="312496"/>
                  </a:lnTo>
                  <a:close/>
                </a:path>
                <a:path w="2823210" h="1021080" extrusionOk="0">
                  <a:moveTo>
                    <a:pt x="248691" y="279666"/>
                  </a:moveTo>
                  <a:lnTo>
                    <a:pt x="237020" y="279666"/>
                  </a:lnTo>
                  <a:lnTo>
                    <a:pt x="237020" y="265188"/>
                  </a:lnTo>
                  <a:lnTo>
                    <a:pt x="208610" y="265188"/>
                  </a:lnTo>
                  <a:lnTo>
                    <a:pt x="208610" y="293585"/>
                  </a:lnTo>
                  <a:lnTo>
                    <a:pt x="220294" y="293585"/>
                  </a:lnTo>
                  <a:lnTo>
                    <a:pt x="220294" y="308076"/>
                  </a:lnTo>
                  <a:lnTo>
                    <a:pt x="248691" y="308076"/>
                  </a:lnTo>
                  <a:lnTo>
                    <a:pt x="248691" y="279666"/>
                  </a:lnTo>
                  <a:close/>
                </a:path>
                <a:path w="2823210" h="1021080" extrusionOk="0">
                  <a:moveTo>
                    <a:pt x="692429" y="992454"/>
                  </a:moveTo>
                  <a:lnTo>
                    <a:pt x="664019" y="992454"/>
                  </a:lnTo>
                  <a:lnTo>
                    <a:pt x="664019" y="1020851"/>
                  </a:lnTo>
                  <a:lnTo>
                    <a:pt x="692429" y="1020851"/>
                  </a:lnTo>
                  <a:lnTo>
                    <a:pt x="692429" y="992454"/>
                  </a:lnTo>
                  <a:close/>
                </a:path>
                <a:path w="2823210" h="1021080" extrusionOk="0">
                  <a:moveTo>
                    <a:pt x="703935" y="853986"/>
                  </a:moveTo>
                  <a:lnTo>
                    <a:pt x="675538" y="853986"/>
                  </a:lnTo>
                  <a:lnTo>
                    <a:pt x="675538" y="882383"/>
                  </a:lnTo>
                  <a:lnTo>
                    <a:pt x="703935" y="882383"/>
                  </a:lnTo>
                  <a:lnTo>
                    <a:pt x="703935" y="853986"/>
                  </a:lnTo>
                  <a:close/>
                </a:path>
                <a:path w="2823210" h="1021080" extrusionOk="0">
                  <a:moveTo>
                    <a:pt x="710323" y="550100"/>
                  </a:moveTo>
                  <a:lnTo>
                    <a:pt x="681926" y="550100"/>
                  </a:lnTo>
                  <a:lnTo>
                    <a:pt x="681926" y="578497"/>
                  </a:lnTo>
                  <a:lnTo>
                    <a:pt x="710323" y="578497"/>
                  </a:lnTo>
                  <a:lnTo>
                    <a:pt x="710323" y="550100"/>
                  </a:lnTo>
                  <a:close/>
                </a:path>
                <a:path w="2823210" h="1021080" extrusionOk="0">
                  <a:moveTo>
                    <a:pt x="746772" y="675055"/>
                  </a:moveTo>
                  <a:lnTo>
                    <a:pt x="718375" y="675055"/>
                  </a:lnTo>
                  <a:lnTo>
                    <a:pt x="718375" y="703453"/>
                  </a:lnTo>
                  <a:lnTo>
                    <a:pt x="746772" y="703453"/>
                  </a:lnTo>
                  <a:lnTo>
                    <a:pt x="746772" y="675055"/>
                  </a:lnTo>
                  <a:close/>
                </a:path>
                <a:path w="2823210" h="1021080" extrusionOk="0">
                  <a:moveTo>
                    <a:pt x="748931" y="912279"/>
                  </a:moveTo>
                  <a:lnTo>
                    <a:pt x="720534" y="912279"/>
                  </a:lnTo>
                  <a:lnTo>
                    <a:pt x="720534" y="940676"/>
                  </a:lnTo>
                  <a:lnTo>
                    <a:pt x="748931" y="940676"/>
                  </a:lnTo>
                  <a:lnTo>
                    <a:pt x="748931" y="912279"/>
                  </a:lnTo>
                  <a:close/>
                </a:path>
                <a:path w="2823210" h="1021080" extrusionOk="0">
                  <a:moveTo>
                    <a:pt x="810234" y="940117"/>
                  </a:moveTo>
                  <a:lnTo>
                    <a:pt x="781837" y="940117"/>
                  </a:lnTo>
                  <a:lnTo>
                    <a:pt x="781837" y="968514"/>
                  </a:lnTo>
                  <a:lnTo>
                    <a:pt x="810234" y="968514"/>
                  </a:lnTo>
                  <a:lnTo>
                    <a:pt x="810234" y="940117"/>
                  </a:lnTo>
                  <a:close/>
                </a:path>
                <a:path w="2823210" h="1021080" extrusionOk="0">
                  <a:moveTo>
                    <a:pt x="874903" y="872058"/>
                  </a:moveTo>
                  <a:lnTo>
                    <a:pt x="846505" y="872058"/>
                  </a:lnTo>
                  <a:lnTo>
                    <a:pt x="846505" y="900455"/>
                  </a:lnTo>
                  <a:lnTo>
                    <a:pt x="874903" y="900455"/>
                  </a:lnTo>
                  <a:lnTo>
                    <a:pt x="874903" y="872058"/>
                  </a:lnTo>
                  <a:close/>
                </a:path>
                <a:path w="2823210" h="1021080" extrusionOk="0">
                  <a:moveTo>
                    <a:pt x="882154" y="758151"/>
                  </a:moveTo>
                  <a:lnTo>
                    <a:pt x="853744" y="758151"/>
                  </a:lnTo>
                  <a:lnTo>
                    <a:pt x="853744" y="786549"/>
                  </a:lnTo>
                  <a:lnTo>
                    <a:pt x="882154" y="786549"/>
                  </a:lnTo>
                  <a:lnTo>
                    <a:pt x="882154" y="758151"/>
                  </a:lnTo>
                  <a:close/>
                </a:path>
                <a:path w="2823210" h="1021080" extrusionOk="0">
                  <a:moveTo>
                    <a:pt x="1784134" y="599401"/>
                  </a:moveTo>
                  <a:lnTo>
                    <a:pt x="1755736" y="599401"/>
                  </a:lnTo>
                  <a:lnTo>
                    <a:pt x="1755736" y="627811"/>
                  </a:lnTo>
                  <a:lnTo>
                    <a:pt x="1784134" y="627811"/>
                  </a:lnTo>
                  <a:lnTo>
                    <a:pt x="1784134" y="599401"/>
                  </a:lnTo>
                  <a:close/>
                </a:path>
                <a:path w="2823210" h="1021080" extrusionOk="0">
                  <a:moveTo>
                    <a:pt x="1832444" y="755942"/>
                  </a:moveTo>
                  <a:lnTo>
                    <a:pt x="1804035" y="755942"/>
                  </a:lnTo>
                  <a:lnTo>
                    <a:pt x="1804035" y="784339"/>
                  </a:lnTo>
                  <a:lnTo>
                    <a:pt x="1832444" y="784339"/>
                  </a:lnTo>
                  <a:lnTo>
                    <a:pt x="1832444" y="755942"/>
                  </a:lnTo>
                  <a:close/>
                </a:path>
                <a:path w="2823210" h="1021080" extrusionOk="0">
                  <a:moveTo>
                    <a:pt x="1962429" y="489292"/>
                  </a:moveTo>
                  <a:lnTo>
                    <a:pt x="1934032" y="489292"/>
                  </a:lnTo>
                  <a:lnTo>
                    <a:pt x="1934032" y="517690"/>
                  </a:lnTo>
                  <a:lnTo>
                    <a:pt x="1962429" y="517690"/>
                  </a:lnTo>
                  <a:lnTo>
                    <a:pt x="1962429" y="489292"/>
                  </a:lnTo>
                  <a:close/>
                </a:path>
                <a:path w="2823210" h="1021080" extrusionOk="0">
                  <a:moveTo>
                    <a:pt x="1989785" y="667385"/>
                  </a:moveTo>
                  <a:lnTo>
                    <a:pt x="1961375" y="667385"/>
                  </a:lnTo>
                  <a:lnTo>
                    <a:pt x="1961375" y="695794"/>
                  </a:lnTo>
                  <a:lnTo>
                    <a:pt x="1989785" y="695794"/>
                  </a:lnTo>
                  <a:lnTo>
                    <a:pt x="1989785" y="667385"/>
                  </a:lnTo>
                  <a:close/>
                </a:path>
                <a:path w="2823210" h="1021080" extrusionOk="0">
                  <a:moveTo>
                    <a:pt x="1998179" y="343344"/>
                  </a:moveTo>
                  <a:lnTo>
                    <a:pt x="1969782" y="343344"/>
                  </a:lnTo>
                  <a:lnTo>
                    <a:pt x="1969782" y="371754"/>
                  </a:lnTo>
                  <a:lnTo>
                    <a:pt x="1998179" y="371754"/>
                  </a:lnTo>
                  <a:lnTo>
                    <a:pt x="1998179" y="343344"/>
                  </a:lnTo>
                  <a:close/>
                </a:path>
                <a:path w="2823210" h="1021080" extrusionOk="0">
                  <a:moveTo>
                    <a:pt x="2035467" y="874306"/>
                  </a:moveTo>
                  <a:lnTo>
                    <a:pt x="2007069" y="874306"/>
                  </a:lnTo>
                  <a:lnTo>
                    <a:pt x="2007069" y="902703"/>
                  </a:lnTo>
                  <a:lnTo>
                    <a:pt x="2035467" y="902703"/>
                  </a:lnTo>
                  <a:lnTo>
                    <a:pt x="2035467" y="874306"/>
                  </a:lnTo>
                  <a:close/>
                </a:path>
                <a:path w="2823210" h="1021080" extrusionOk="0">
                  <a:moveTo>
                    <a:pt x="2088984" y="474916"/>
                  </a:moveTo>
                  <a:lnTo>
                    <a:pt x="2060575" y="474916"/>
                  </a:lnTo>
                  <a:lnTo>
                    <a:pt x="2060575" y="503313"/>
                  </a:lnTo>
                  <a:lnTo>
                    <a:pt x="2088984" y="503313"/>
                  </a:lnTo>
                  <a:lnTo>
                    <a:pt x="2088984" y="474916"/>
                  </a:lnTo>
                  <a:close/>
                </a:path>
                <a:path w="2823210" h="1021080" extrusionOk="0">
                  <a:moveTo>
                    <a:pt x="2096236" y="552602"/>
                  </a:moveTo>
                  <a:lnTo>
                    <a:pt x="2067826" y="552602"/>
                  </a:lnTo>
                  <a:lnTo>
                    <a:pt x="2067826" y="580999"/>
                  </a:lnTo>
                  <a:lnTo>
                    <a:pt x="2096236" y="580999"/>
                  </a:lnTo>
                  <a:lnTo>
                    <a:pt x="2096236" y="552602"/>
                  </a:lnTo>
                  <a:close/>
                </a:path>
                <a:path w="2823210" h="1021080" extrusionOk="0">
                  <a:moveTo>
                    <a:pt x="2107196" y="389521"/>
                  </a:moveTo>
                  <a:lnTo>
                    <a:pt x="2078799" y="389521"/>
                  </a:lnTo>
                  <a:lnTo>
                    <a:pt x="2078799" y="409168"/>
                  </a:lnTo>
                  <a:lnTo>
                    <a:pt x="2062149" y="409168"/>
                  </a:lnTo>
                  <a:lnTo>
                    <a:pt x="2062149" y="437565"/>
                  </a:lnTo>
                  <a:lnTo>
                    <a:pt x="2090547" y="437565"/>
                  </a:lnTo>
                  <a:lnTo>
                    <a:pt x="2090547" y="417931"/>
                  </a:lnTo>
                  <a:lnTo>
                    <a:pt x="2107196" y="417931"/>
                  </a:lnTo>
                  <a:lnTo>
                    <a:pt x="2107196" y="389521"/>
                  </a:lnTo>
                  <a:close/>
                </a:path>
                <a:path w="2823210" h="1021080" extrusionOk="0">
                  <a:moveTo>
                    <a:pt x="2145093" y="461568"/>
                  </a:moveTo>
                  <a:lnTo>
                    <a:pt x="2116696" y="461568"/>
                  </a:lnTo>
                  <a:lnTo>
                    <a:pt x="2116696" y="489966"/>
                  </a:lnTo>
                  <a:lnTo>
                    <a:pt x="2145093" y="489966"/>
                  </a:lnTo>
                  <a:lnTo>
                    <a:pt x="2145093" y="461568"/>
                  </a:lnTo>
                  <a:close/>
                </a:path>
                <a:path w="2823210" h="1021080" extrusionOk="0">
                  <a:moveTo>
                    <a:pt x="2159851" y="352463"/>
                  </a:moveTo>
                  <a:lnTo>
                    <a:pt x="2131441" y="352463"/>
                  </a:lnTo>
                  <a:lnTo>
                    <a:pt x="2131441" y="380860"/>
                  </a:lnTo>
                  <a:lnTo>
                    <a:pt x="2159851" y="380860"/>
                  </a:lnTo>
                  <a:lnTo>
                    <a:pt x="2159851" y="352463"/>
                  </a:lnTo>
                  <a:close/>
                </a:path>
                <a:path w="2823210" h="1021080" extrusionOk="0">
                  <a:moveTo>
                    <a:pt x="2177796" y="752271"/>
                  </a:moveTo>
                  <a:lnTo>
                    <a:pt x="2149398" y="752271"/>
                  </a:lnTo>
                  <a:lnTo>
                    <a:pt x="2149398" y="780681"/>
                  </a:lnTo>
                  <a:lnTo>
                    <a:pt x="2177796" y="780681"/>
                  </a:lnTo>
                  <a:lnTo>
                    <a:pt x="2177796" y="752271"/>
                  </a:lnTo>
                  <a:close/>
                </a:path>
                <a:path w="2823210" h="1021080" extrusionOk="0">
                  <a:moveTo>
                    <a:pt x="2179396" y="609396"/>
                  </a:moveTo>
                  <a:lnTo>
                    <a:pt x="2154034" y="609396"/>
                  </a:lnTo>
                  <a:lnTo>
                    <a:pt x="2154034" y="594944"/>
                  </a:lnTo>
                  <a:lnTo>
                    <a:pt x="2125637" y="594944"/>
                  </a:lnTo>
                  <a:lnTo>
                    <a:pt x="2125637" y="623341"/>
                  </a:lnTo>
                  <a:lnTo>
                    <a:pt x="2150999" y="623341"/>
                  </a:lnTo>
                  <a:lnTo>
                    <a:pt x="2150999" y="637794"/>
                  </a:lnTo>
                  <a:lnTo>
                    <a:pt x="2179396" y="637794"/>
                  </a:lnTo>
                  <a:lnTo>
                    <a:pt x="2179396" y="609396"/>
                  </a:lnTo>
                  <a:close/>
                </a:path>
                <a:path w="2823210" h="1021080" extrusionOk="0">
                  <a:moveTo>
                    <a:pt x="2186698" y="530199"/>
                  </a:moveTo>
                  <a:lnTo>
                    <a:pt x="2158301" y="530199"/>
                  </a:lnTo>
                  <a:lnTo>
                    <a:pt x="2158301" y="558596"/>
                  </a:lnTo>
                  <a:lnTo>
                    <a:pt x="2186698" y="558596"/>
                  </a:lnTo>
                  <a:lnTo>
                    <a:pt x="2186698" y="530199"/>
                  </a:lnTo>
                  <a:close/>
                </a:path>
                <a:path w="2823210" h="1021080" extrusionOk="0">
                  <a:moveTo>
                    <a:pt x="2200135" y="644880"/>
                  </a:moveTo>
                  <a:lnTo>
                    <a:pt x="2171738" y="644880"/>
                  </a:lnTo>
                  <a:lnTo>
                    <a:pt x="2171738" y="673277"/>
                  </a:lnTo>
                  <a:lnTo>
                    <a:pt x="2200135" y="673277"/>
                  </a:lnTo>
                  <a:lnTo>
                    <a:pt x="2200135" y="644880"/>
                  </a:lnTo>
                  <a:close/>
                </a:path>
                <a:path w="2823210" h="1021080" extrusionOk="0">
                  <a:moveTo>
                    <a:pt x="2246071" y="328612"/>
                  </a:moveTo>
                  <a:lnTo>
                    <a:pt x="2217661" y="328612"/>
                  </a:lnTo>
                  <a:lnTo>
                    <a:pt x="2217661" y="357009"/>
                  </a:lnTo>
                  <a:lnTo>
                    <a:pt x="2246071" y="357009"/>
                  </a:lnTo>
                  <a:lnTo>
                    <a:pt x="2246071" y="328612"/>
                  </a:lnTo>
                  <a:close/>
                </a:path>
                <a:path w="2823210" h="1021080" extrusionOk="0">
                  <a:moveTo>
                    <a:pt x="2273452" y="186194"/>
                  </a:moveTo>
                  <a:lnTo>
                    <a:pt x="2245042" y="186194"/>
                  </a:lnTo>
                  <a:lnTo>
                    <a:pt x="2245042" y="214604"/>
                  </a:lnTo>
                  <a:lnTo>
                    <a:pt x="2273452" y="214604"/>
                  </a:lnTo>
                  <a:lnTo>
                    <a:pt x="2273452" y="186194"/>
                  </a:lnTo>
                  <a:close/>
                </a:path>
                <a:path w="2823210" h="1021080" extrusionOk="0">
                  <a:moveTo>
                    <a:pt x="2297442" y="399237"/>
                  </a:moveTo>
                  <a:lnTo>
                    <a:pt x="2272957" y="399237"/>
                  </a:lnTo>
                  <a:lnTo>
                    <a:pt x="2272957" y="388048"/>
                  </a:lnTo>
                  <a:lnTo>
                    <a:pt x="2244560" y="388048"/>
                  </a:lnTo>
                  <a:lnTo>
                    <a:pt x="2244560" y="416445"/>
                  </a:lnTo>
                  <a:lnTo>
                    <a:pt x="2269045" y="416445"/>
                  </a:lnTo>
                  <a:lnTo>
                    <a:pt x="2269045" y="427634"/>
                  </a:lnTo>
                  <a:lnTo>
                    <a:pt x="2297442" y="427634"/>
                  </a:lnTo>
                  <a:lnTo>
                    <a:pt x="2297442" y="399237"/>
                  </a:lnTo>
                  <a:close/>
                </a:path>
                <a:path w="2823210" h="1021080" extrusionOk="0">
                  <a:moveTo>
                    <a:pt x="2364892" y="305841"/>
                  </a:moveTo>
                  <a:lnTo>
                    <a:pt x="2336495" y="305841"/>
                  </a:lnTo>
                  <a:lnTo>
                    <a:pt x="2336495" y="334251"/>
                  </a:lnTo>
                  <a:lnTo>
                    <a:pt x="2364892" y="334251"/>
                  </a:lnTo>
                  <a:lnTo>
                    <a:pt x="2364892" y="305841"/>
                  </a:lnTo>
                  <a:close/>
                </a:path>
                <a:path w="2823210" h="1021080" extrusionOk="0">
                  <a:moveTo>
                    <a:pt x="2368346" y="405015"/>
                  </a:moveTo>
                  <a:lnTo>
                    <a:pt x="2339937" y="405015"/>
                  </a:lnTo>
                  <a:lnTo>
                    <a:pt x="2339937" y="433412"/>
                  </a:lnTo>
                  <a:lnTo>
                    <a:pt x="2368346" y="433412"/>
                  </a:lnTo>
                  <a:lnTo>
                    <a:pt x="2368346" y="405015"/>
                  </a:lnTo>
                  <a:close/>
                </a:path>
                <a:path w="2823210" h="1021080" extrusionOk="0">
                  <a:moveTo>
                    <a:pt x="2436215" y="313385"/>
                  </a:moveTo>
                  <a:lnTo>
                    <a:pt x="2407805" y="313385"/>
                  </a:lnTo>
                  <a:lnTo>
                    <a:pt x="2407805" y="341782"/>
                  </a:lnTo>
                  <a:lnTo>
                    <a:pt x="2436215" y="341782"/>
                  </a:lnTo>
                  <a:lnTo>
                    <a:pt x="2436215" y="313385"/>
                  </a:lnTo>
                  <a:close/>
                </a:path>
                <a:path w="2823210" h="1021080" extrusionOk="0">
                  <a:moveTo>
                    <a:pt x="2447442" y="364337"/>
                  </a:moveTo>
                  <a:lnTo>
                    <a:pt x="2442591" y="364337"/>
                  </a:lnTo>
                  <a:lnTo>
                    <a:pt x="2442591" y="358165"/>
                  </a:lnTo>
                  <a:lnTo>
                    <a:pt x="2424480" y="358165"/>
                  </a:lnTo>
                  <a:lnTo>
                    <a:pt x="2424480" y="354342"/>
                  </a:lnTo>
                  <a:lnTo>
                    <a:pt x="2396071" y="354342"/>
                  </a:lnTo>
                  <a:lnTo>
                    <a:pt x="2396071" y="382739"/>
                  </a:lnTo>
                  <a:lnTo>
                    <a:pt x="2401532" y="382739"/>
                  </a:lnTo>
                  <a:lnTo>
                    <a:pt x="2401532" y="389420"/>
                  </a:lnTo>
                  <a:lnTo>
                    <a:pt x="2397810" y="389420"/>
                  </a:lnTo>
                  <a:lnTo>
                    <a:pt x="2397810" y="417817"/>
                  </a:lnTo>
                  <a:lnTo>
                    <a:pt x="2426220" y="417817"/>
                  </a:lnTo>
                  <a:lnTo>
                    <a:pt x="2426220" y="396303"/>
                  </a:lnTo>
                  <a:lnTo>
                    <a:pt x="2429929" y="396303"/>
                  </a:lnTo>
                  <a:lnTo>
                    <a:pt x="2429929" y="392734"/>
                  </a:lnTo>
                  <a:lnTo>
                    <a:pt x="2447442" y="392734"/>
                  </a:lnTo>
                  <a:lnTo>
                    <a:pt x="2447442" y="364337"/>
                  </a:lnTo>
                  <a:close/>
                </a:path>
                <a:path w="2823210" h="1021080" extrusionOk="0">
                  <a:moveTo>
                    <a:pt x="2473807" y="232270"/>
                  </a:moveTo>
                  <a:lnTo>
                    <a:pt x="2445410" y="232270"/>
                  </a:lnTo>
                  <a:lnTo>
                    <a:pt x="2445410" y="260667"/>
                  </a:lnTo>
                  <a:lnTo>
                    <a:pt x="2473807" y="260667"/>
                  </a:lnTo>
                  <a:lnTo>
                    <a:pt x="2473807" y="232270"/>
                  </a:lnTo>
                  <a:close/>
                </a:path>
                <a:path w="2823210" h="1021080" extrusionOk="0">
                  <a:moveTo>
                    <a:pt x="2485186" y="265341"/>
                  </a:moveTo>
                  <a:lnTo>
                    <a:pt x="2456789" y="265341"/>
                  </a:lnTo>
                  <a:lnTo>
                    <a:pt x="2456789" y="293738"/>
                  </a:lnTo>
                  <a:lnTo>
                    <a:pt x="2485186" y="293738"/>
                  </a:lnTo>
                  <a:lnTo>
                    <a:pt x="2485186" y="265341"/>
                  </a:lnTo>
                  <a:close/>
                </a:path>
                <a:path w="2823210" h="1021080" extrusionOk="0">
                  <a:moveTo>
                    <a:pt x="2508110" y="477532"/>
                  </a:moveTo>
                  <a:lnTo>
                    <a:pt x="2479713" y="477532"/>
                  </a:lnTo>
                  <a:lnTo>
                    <a:pt x="2479713" y="505929"/>
                  </a:lnTo>
                  <a:lnTo>
                    <a:pt x="2508110" y="505929"/>
                  </a:lnTo>
                  <a:lnTo>
                    <a:pt x="2508110" y="477532"/>
                  </a:lnTo>
                  <a:close/>
                </a:path>
                <a:path w="2823210" h="1021080" extrusionOk="0">
                  <a:moveTo>
                    <a:pt x="2571775" y="263829"/>
                  </a:moveTo>
                  <a:lnTo>
                    <a:pt x="2543378" y="263829"/>
                  </a:lnTo>
                  <a:lnTo>
                    <a:pt x="2543378" y="286842"/>
                  </a:lnTo>
                  <a:lnTo>
                    <a:pt x="2520556" y="286842"/>
                  </a:lnTo>
                  <a:lnTo>
                    <a:pt x="2520556" y="315239"/>
                  </a:lnTo>
                  <a:lnTo>
                    <a:pt x="2548953" y="315239"/>
                  </a:lnTo>
                  <a:lnTo>
                    <a:pt x="2548953" y="292227"/>
                  </a:lnTo>
                  <a:lnTo>
                    <a:pt x="2571775" y="292227"/>
                  </a:lnTo>
                  <a:lnTo>
                    <a:pt x="2571775" y="263829"/>
                  </a:lnTo>
                  <a:close/>
                </a:path>
                <a:path w="2823210" h="1021080" extrusionOk="0">
                  <a:moveTo>
                    <a:pt x="2582532" y="78778"/>
                  </a:moveTo>
                  <a:lnTo>
                    <a:pt x="2554122" y="78778"/>
                  </a:lnTo>
                  <a:lnTo>
                    <a:pt x="2554122" y="107175"/>
                  </a:lnTo>
                  <a:lnTo>
                    <a:pt x="2582532" y="107175"/>
                  </a:lnTo>
                  <a:lnTo>
                    <a:pt x="2582532" y="78778"/>
                  </a:lnTo>
                  <a:close/>
                </a:path>
                <a:path w="2823210" h="1021080" extrusionOk="0">
                  <a:moveTo>
                    <a:pt x="2600833" y="275602"/>
                  </a:moveTo>
                  <a:lnTo>
                    <a:pt x="2572435" y="275602"/>
                  </a:lnTo>
                  <a:lnTo>
                    <a:pt x="2572435" y="303999"/>
                  </a:lnTo>
                  <a:lnTo>
                    <a:pt x="2600833" y="303999"/>
                  </a:lnTo>
                  <a:lnTo>
                    <a:pt x="2600833" y="275602"/>
                  </a:lnTo>
                  <a:close/>
                </a:path>
                <a:path w="2823210" h="1021080" extrusionOk="0">
                  <a:moveTo>
                    <a:pt x="2601772" y="428142"/>
                  </a:moveTo>
                  <a:lnTo>
                    <a:pt x="2575280" y="428142"/>
                  </a:lnTo>
                  <a:lnTo>
                    <a:pt x="2575280" y="413918"/>
                  </a:lnTo>
                  <a:lnTo>
                    <a:pt x="2546883" y="413918"/>
                  </a:lnTo>
                  <a:lnTo>
                    <a:pt x="2546883" y="442315"/>
                  </a:lnTo>
                  <a:lnTo>
                    <a:pt x="2573375" y="442315"/>
                  </a:lnTo>
                  <a:lnTo>
                    <a:pt x="2573375" y="456539"/>
                  </a:lnTo>
                  <a:lnTo>
                    <a:pt x="2601772" y="456539"/>
                  </a:lnTo>
                  <a:lnTo>
                    <a:pt x="2601772" y="428142"/>
                  </a:lnTo>
                  <a:close/>
                </a:path>
                <a:path w="2823210" h="1021080" extrusionOk="0">
                  <a:moveTo>
                    <a:pt x="2700020" y="306171"/>
                  </a:moveTo>
                  <a:lnTo>
                    <a:pt x="2671610" y="306171"/>
                  </a:lnTo>
                  <a:lnTo>
                    <a:pt x="2671610" y="334581"/>
                  </a:lnTo>
                  <a:lnTo>
                    <a:pt x="2700020" y="334581"/>
                  </a:lnTo>
                  <a:lnTo>
                    <a:pt x="2700020" y="306171"/>
                  </a:lnTo>
                  <a:close/>
                </a:path>
                <a:path w="2823210" h="1021080" extrusionOk="0">
                  <a:moveTo>
                    <a:pt x="2780766" y="167779"/>
                  </a:moveTo>
                  <a:lnTo>
                    <a:pt x="2752356" y="167779"/>
                  </a:lnTo>
                  <a:lnTo>
                    <a:pt x="2752356" y="196176"/>
                  </a:lnTo>
                  <a:lnTo>
                    <a:pt x="2780766" y="196176"/>
                  </a:lnTo>
                  <a:lnTo>
                    <a:pt x="2780766" y="167779"/>
                  </a:lnTo>
                  <a:close/>
                </a:path>
                <a:path w="2823210" h="1021080" extrusionOk="0">
                  <a:moveTo>
                    <a:pt x="2823045" y="0"/>
                  </a:moveTo>
                  <a:lnTo>
                    <a:pt x="2794635" y="0"/>
                  </a:lnTo>
                  <a:lnTo>
                    <a:pt x="2794635" y="28397"/>
                  </a:lnTo>
                  <a:lnTo>
                    <a:pt x="2823045" y="28397"/>
                  </a:lnTo>
                  <a:lnTo>
                    <a:pt x="2823045" y="0"/>
                  </a:lnTo>
                  <a:close/>
                </a:path>
              </a:pathLst>
            </a:custGeom>
            <a:solidFill>
              <a:srgbClr val="FF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723" name="Google Shape;1723;p44"/>
            <p:cNvSpPr/>
            <p:nvPr/>
          </p:nvSpPr>
          <p:spPr>
            <a:xfrm>
              <a:off x="2000375" y="1654471"/>
              <a:ext cx="44450" cy="44450"/>
            </a:xfrm>
            <a:custGeom>
              <a:avLst/>
              <a:gdLst/>
              <a:ahLst/>
              <a:cxnLst/>
              <a:rect l="l" t="t" r="r" b="b"/>
              <a:pathLst>
                <a:path w="44450" h="44450" extrusionOk="0">
                  <a:moveTo>
                    <a:pt x="21999" y="0"/>
                  </a:moveTo>
                  <a:lnTo>
                    <a:pt x="0" y="21999"/>
                  </a:lnTo>
                  <a:lnTo>
                    <a:pt x="21999" y="43998"/>
                  </a:lnTo>
                  <a:lnTo>
                    <a:pt x="43998" y="21999"/>
                  </a:lnTo>
                  <a:lnTo>
                    <a:pt x="21999" y="0"/>
                  </a:lnTo>
                  <a:close/>
                </a:path>
              </a:pathLst>
            </a:custGeom>
            <a:solidFill>
              <a:srgbClr val="007F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724" name="Google Shape;1724;p44"/>
            <p:cNvSpPr/>
            <p:nvPr/>
          </p:nvSpPr>
          <p:spPr>
            <a:xfrm>
              <a:off x="2000375" y="1654471"/>
              <a:ext cx="44450" cy="44450"/>
            </a:xfrm>
            <a:custGeom>
              <a:avLst/>
              <a:gdLst/>
              <a:ahLst/>
              <a:cxnLst/>
              <a:rect l="l" t="t" r="r" b="b"/>
              <a:pathLst>
                <a:path w="44450" h="44450" extrusionOk="0">
                  <a:moveTo>
                    <a:pt x="21999" y="43998"/>
                  </a:moveTo>
                  <a:lnTo>
                    <a:pt x="43998" y="21999"/>
                  </a:lnTo>
                  <a:lnTo>
                    <a:pt x="21999" y="0"/>
                  </a:lnTo>
                  <a:lnTo>
                    <a:pt x="0" y="21999"/>
                  </a:lnTo>
                  <a:lnTo>
                    <a:pt x="21999" y="43998"/>
                  </a:lnTo>
                  <a:close/>
                </a:path>
              </a:pathLst>
            </a:custGeom>
            <a:noFill/>
            <a:ln w="12700" cap="flat" cmpd="sng">
              <a:solidFill>
                <a:srgbClr val="007F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725" name="Google Shape;1725;p44"/>
            <p:cNvSpPr/>
            <p:nvPr/>
          </p:nvSpPr>
          <p:spPr>
            <a:xfrm>
              <a:off x="1463750" y="1773839"/>
              <a:ext cx="44450" cy="44450"/>
            </a:xfrm>
            <a:custGeom>
              <a:avLst/>
              <a:gdLst/>
              <a:ahLst/>
              <a:cxnLst/>
              <a:rect l="l" t="t" r="r" b="b"/>
              <a:pathLst>
                <a:path w="44450" h="44450" extrusionOk="0">
                  <a:moveTo>
                    <a:pt x="21999" y="0"/>
                  </a:moveTo>
                  <a:lnTo>
                    <a:pt x="0" y="21999"/>
                  </a:lnTo>
                  <a:lnTo>
                    <a:pt x="21999" y="43998"/>
                  </a:lnTo>
                  <a:lnTo>
                    <a:pt x="43998" y="21999"/>
                  </a:lnTo>
                  <a:lnTo>
                    <a:pt x="21999" y="0"/>
                  </a:lnTo>
                  <a:close/>
                </a:path>
              </a:pathLst>
            </a:custGeom>
            <a:solidFill>
              <a:srgbClr val="007F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726" name="Google Shape;1726;p44"/>
            <p:cNvSpPr/>
            <p:nvPr/>
          </p:nvSpPr>
          <p:spPr>
            <a:xfrm>
              <a:off x="1463750" y="1773839"/>
              <a:ext cx="44450" cy="44450"/>
            </a:xfrm>
            <a:custGeom>
              <a:avLst/>
              <a:gdLst/>
              <a:ahLst/>
              <a:cxnLst/>
              <a:rect l="l" t="t" r="r" b="b"/>
              <a:pathLst>
                <a:path w="44450" h="44450" extrusionOk="0">
                  <a:moveTo>
                    <a:pt x="21999" y="43998"/>
                  </a:moveTo>
                  <a:lnTo>
                    <a:pt x="43998" y="21999"/>
                  </a:lnTo>
                  <a:lnTo>
                    <a:pt x="21999" y="0"/>
                  </a:lnTo>
                  <a:lnTo>
                    <a:pt x="0" y="21999"/>
                  </a:lnTo>
                  <a:lnTo>
                    <a:pt x="21999" y="43998"/>
                  </a:lnTo>
                  <a:close/>
                </a:path>
              </a:pathLst>
            </a:custGeom>
            <a:noFill/>
            <a:ln w="12700" cap="flat" cmpd="sng">
              <a:solidFill>
                <a:srgbClr val="007F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727" name="Google Shape;1727;p44"/>
            <p:cNvSpPr/>
            <p:nvPr/>
          </p:nvSpPr>
          <p:spPr>
            <a:xfrm>
              <a:off x="2321595" y="1502836"/>
              <a:ext cx="44450" cy="44450"/>
            </a:xfrm>
            <a:custGeom>
              <a:avLst/>
              <a:gdLst/>
              <a:ahLst/>
              <a:cxnLst/>
              <a:rect l="l" t="t" r="r" b="b"/>
              <a:pathLst>
                <a:path w="44450" h="44450" extrusionOk="0">
                  <a:moveTo>
                    <a:pt x="21999" y="0"/>
                  </a:moveTo>
                  <a:lnTo>
                    <a:pt x="0" y="21999"/>
                  </a:lnTo>
                  <a:lnTo>
                    <a:pt x="21999" y="43998"/>
                  </a:lnTo>
                  <a:lnTo>
                    <a:pt x="43998" y="21999"/>
                  </a:lnTo>
                  <a:lnTo>
                    <a:pt x="21999" y="0"/>
                  </a:lnTo>
                  <a:close/>
                </a:path>
              </a:pathLst>
            </a:custGeom>
            <a:solidFill>
              <a:srgbClr val="007F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728" name="Google Shape;1728;p44"/>
            <p:cNvSpPr/>
            <p:nvPr/>
          </p:nvSpPr>
          <p:spPr>
            <a:xfrm>
              <a:off x="2321595" y="1502836"/>
              <a:ext cx="44450" cy="44450"/>
            </a:xfrm>
            <a:custGeom>
              <a:avLst/>
              <a:gdLst/>
              <a:ahLst/>
              <a:cxnLst/>
              <a:rect l="l" t="t" r="r" b="b"/>
              <a:pathLst>
                <a:path w="44450" h="44450" extrusionOk="0">
                  <a:moveTo>
                    <a:pt x="21999" y="43998"/>
                  </a:moveTo>
                  <a:lnTo>
                    <a:pt x="43998" y="21999"/>
                  </a:lnTo>
                  <a:lnTo>
                    <a:pt x="21999" y="0"/>
                  </a:lnTo>
                  <a:lnTo>
                    <a:pt x="0" y="21999"/>
                  </a:lnTo>
                  <a:lnTo>
                    <a:pt x="21999" y="43998"/>
                  </a:lnTo>
                  <a:close/>
                </a:path>
              </a:pathLst>
            </a:custGeom>
            <a:noFill/>
            <a:ln w="12700" cap="flat" cmpd="sng">
              <a:solidFill>
                <a:srgbClr val="007F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729" name="Google Shape;1729;p44"/>
            <p:cNvSpPr/>
            <p:nvPr/>
          </p:nvSpPr>
          <p:spPr>
            <a:xfrm>
              <a:off x="2284247" y="1466305"/>
              <a:ext cx="44450" cy="44450"/>
            </a:xfrm>
            <a:custGeom>
              <a:avLst/>
              <a:gdLst/>
              <a:ahLst/>
              <a:cxnLst/>
              <a:rect l="l" t="t" r="r" b="b"/>
              <a:pathLst>
                <a:path w="44450" h="44450" extrusionOk="0">
                  <a:moveTo>
                    <a:pt x="21999" y="0"/>
                  </a:moveTo>
                  <a:lnTo>
                    <a:pt x="0" y="21999"/>
                  </a:lnTo>
                  <a:lnTo>
                    <a:pt x="21999" y="43998"/>
                  </a:lnTo>
                  <a:lnTo>
                    <a:pt x="43998" y="21999"/>
                  </a:lnTo>
                  <a:lnTo>
                    <a:pt x="21999" y="0"/>
                  </a:lnTo>
                  <a:close/>
                </a:path>
              </a:pathLst>
            </a:custGeom>
            <a:solidFill>
              <a:srgbClr val="007F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730" name="Google Shape;1730;p44"/>
            <p:cNvSpPr/>
            <p:nvPr/>
          </p:nvSpPr>
          <p:spPr>
            <a:xfrm>
              <a:off x="2284247" y="1466305"/>
              <a:ext cx="44450" cy="44450"/>
            </a:xfrm>
            <a:custGeom>
              <a:avLst/>
              <a:gdLst/>
              <a:ahLst/>
              <a:cxnLst/>
              <a:rect l="l" t="t" r="r" b="b"/>
              <a:pathLst>
                <a:path w="44450" h="44450" extrusionOk="0">
                  <a:moveTo>
                    <a:pt x="21999" y="43998"/>
                  </a:moveTo>
                  <a:lnTo>
                    <a:pt x="43998" y="21999"/>
                  </a:lnTo>
                  <a:lnTo>
                    <a:pt x="21999" y="0"/>
                  </a:lnTo>
                  <a:lnTo>
                    <a:pt x="0" y="21999"/>
                  </a:lnTo>
                  <a:lnTo>
                    <a:pt x="21999" y="43998"/>
                  </a:lnTo>
                  <a:close/>
                </a:path>
              </a:pathLst>
            </a:custGeom>
            <a:noFill/>
            <a:ln w="12700" cap="flat" cmpd="sng">
              <a:solidFill>
                <a:srgbClr val="007F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731" name="Google Shape;1731;p44"/>
            <p:cNvSpPr/>
            <p:nvPr/>
          </p:nvSpPr>
          <p:spPr>
            <a:xfrm>
              <a:off x="2838679" y="680982"/>
              <a:ext cx="1108475" cy="924467"/>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732" name="Google Shape;1732;p44"/>
            <p:cNvSpPr/>
            <p:nvPr/>
          </p:nvSpPr>
          <p:spPr>
            <a:xfrm>
              <a:off x="3636288" y="2383870"/>
              <a:ext cx="31115" cy="31115"/>
            </a:xfrm>
            <a:custGeom>
              <a:avLst/>
              <a:gdLst/>
              <a:ahLst/>
              <a:cxnLst/>
              <a:rect l="l" t="t" r="r" b="b"/>
              <a:pathLst>
                <a:path w="31114" h="31114" extrusionOk="0">
                  <a:moveTo>
                    <a:pt x="19681" y="0"/>
                  </a:moveTo>
                  <a:lnTo>
                    <a:pt x="11430" y="0"/>
                  </a:lnTo>
                  <a:lnTo>
                    <a:pt x="7473" y="1639"/>
                  </a:lnTo>
                  <a:lnTo>
                    <a:pt x="1639" y="7473"/>
                  </a:lnTo>
                  <a:lnTo>
                    <a:pt x="0" y="11430"/>
                  </a:lnTo>
                  <a:lnTo>
                    <a:pt x="0" y="19681"/>
                  </a:lnTo>
                  <a:lnTo>
                    <a:pt x="1639" y="23638"/>
                  </a:lnTo>
                  <a:lnTo>
                    <a:pt x="7473" y="29472"/>
                  </a:lnTo>
                  <a:lnTo>
                    <a:pt x="11430" y="31111"/>
                  </a:lnTo>
                  <a:lnTo>
                    <a:pt x="19681" y="31111"/>
                  </a:lnTo>
                  <a:lnTo>
                    <a:pt x="23638" y="29472"/>
                  </a:lnTo>
                  <a:lnTo>
                    <a:pt x="29472" y="23638"/>
                  </a:lnTo>
                  <a:lnTo>
                    <a:pt x="31111" y="19681"/>
                  </a:lnTo>
                  <a:lnTo>
                    <a:pt x="31111" y="11430"/>
                  </a:lnTo>
                  <a:lnTo>
                    <a:pt x="29472" y="7473"/>
                  </a:lnTo>
                  <a:lnTo>
                    <a:pt x="23638" y="1639"/>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733" name="Google Shape;1733;p44"/>
            <p:cNvSpPr/>
            <p:nvPr/>
          </p:nvSpPr>
          <p:spPr>
            <a:xfrm>
              <a:off x="3636288" y="2383870"/>
              <a:ext cx="31115" cy="31115"/>
            </a:xfrm>
            <a:custGeom>
              <a:avLst/>
              <a:gdLst/>
              <a:ahLst/>
              <a:cxnLst/>
              <a:rect l="l" t="t" r="r" b="b"/>
              <a:pathLst>
                <a:path w="31114" h="31114" extrusionOk="0">
                  <a:moveTo>
                    <a:pt x="15555" y="31111"/>
                  </a:moveTo>
                  <a:lnTo>
                    <a:pt x="19681" y="31111"/>
                  </a:lnTo>
                  <a:lnTo>
                    <a:pt x="23638" y="29472"/>
                  </a:lnTo>
                  <a:lnTo>
                    <a:pt x="26555" y="26555"/>
                  </a:lnTo>
                  <a:lnTo>
                    <a:pt x="29472" y="23638"/>
                  </a:lnTo>
                  <a:lnTo>
                    <a:pt x="31111" y="19681"/>
                  </a:lnTo>
                  <a:lnTo>
                    <a:pt x="31111" y="15555"/>
                  </a:lnTo>
                  <a:lnTo>
                    <a:pt x="31111" y="11430"/>
                  </a:lnTo>
                  <a:lnTo>
                    <a:pt x="29472" y="7473"/>
                  </a:lnTo>
                  <a:lnTo>
                    <a:pt x="26555" y="4556"/>
                  </a:lnTo>
                  <a:lnTo>
                    <a:pt x="23638" y="1639"/>
                  </a:lnTo>
                  <a:lnTo>
                    <a:pt x="19681" y="0"/>
                  </a:lnTo>
                  <a:lnTo>
                    <a:pt x="15555" y="0"/>
                  </a:lnTo>
                  <a:lnTo>
                    <a:pt x="11430" y="0"/>
                  </a:lnTo>
                  <a:lnTo>
                    <a:pt x="7473" y="1639"/>
                  </a:lnTo>
                  <a:lnTo>
                    <a:pt x="4556" y="4556"/>
                  </a:lnTo>
                  <a:lnTo>
                    <a:pt x="1639" y="7473"/>
                  </a:lnTo>
                  <a:lnTo>
                    <a:pt x="0" y="11430"/>
                  </a:lnTo>
                  <a:lnTo>
                    <a:pt x="0" y="15555"/>
                  </a:lnTo>
                  <a:lnTo>
                    <a:pt x="0" y="19681"/>
                  </a:lnTo>
                  <a:lnTo>
                    <a:pt x="1639" y="23638"/>
                  </a:lnTo>
                  <a:lnTo>
                    <a:pt x="4556" y="26555"/>
                  </a:lnTo>
                  <a:lnTo>
                    <a:pt x="7473" y="29472"/>
                  </a:lnTo>
                  <a:lnTo>
                    <a:pt x="11430" y="31111"/>
                  </a:lnTo>
                  <a:lnTo>
                    <a:pt x="15555" y="31111"/>
                  </a:lnTo>
                  <a:close/>
                </a:path>
              </a:pathLst>
            </a:custGeom>
            <a:noFill/>
            <a:ln w="127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734" name="Google Shape;1734;p44"/>
            <p:cNvSpPr/>
            <p:nvPr/>
          </p:nvSpPr>
          <p:spPr>
            <a:xfrm>
              <a:off x="938287" y="894254"/>
              <a:ext cx="31115" cy="31115"/>
            </a:xfrm>
            <a:custGeom>
              <a:avLst/>
              <a:gdLst/>
              <a:ahLst/>
              <a:cxnLst/>
              <a:rect l="l" t="t" r="r" b="b"/>
              <a:pathLst>
                <a:path w="31115" h="31115" extrusionOk="0">
                  <a:moveTo>
                    <a:pt x="19681" y="0"/>
                  </a:moveTo>
                  <a:lnTo>
                    <a:pt x="11430" y="0"/>
                  </a:lnTo>
                  <a:lnTo>
                    <a:pt x="7473" y="1639"/>
                  </a:lnTo>
                  <a:lnTo>
                    <a:pt x="1639" y="7473"/>
                  </a:lnTo>
                  <a:lnTo>
                    <a:pt x="0" y="11430"/>
                  </a:lnTo>
                  <a:lnTo>
                    <a:pt x="0" y="19681"/>
                  </a:lnTo>
                  <a:lnTo>
                    <a:pt x="1639" y="23638"/>
                  </a:lnTo>
                  <a:lnTo>
                    <a:pt x="7473" y="29472"/>
                  </a:lnTo>
                  <a:lnTo>
                    <a:pt x="11430" y="31111"/>
                  </a:lnTo>
                  <a:lnTo>
                    <a:pt x="19681" y="31111"/>
                  </a:lnTo>
                  <a:lnTo>
                    <a:pt x="23638" y="29472"/>
                  </a:lnTo>
                  <a:lnTo>
                    <a:pt x="29472" y="23638"/>
                  </a:lnTo>
                  <a:lnTo>
                    <a:pt x="31111" y="19681"/>
                  </a:lnTo>
                  <a:lnTo>
                    <a:pt x="31111" y="11430"/>
                  </a:lnTo>
                  <a:lnTo>
                    <a:pt x="29472" y="7473"/>
                  </a:lnTo>
                  <a:lnTo>
                    <a:pt x="23638" y="1639"/>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735" name="Google Shape;1735;p44"/>
            <p:cNvSpPr/>
            <p:nvPr/>
          </p:nvSpPr>
          <p:spPr>
            <a:xfrm>
              <a:off x="938287" y="894254"/>
              <a:ext cx="31115" cy="31115"/>
            </a:xfrm>
            <a:custGeom>
              <a:avLst/>
              <a:gdLst/>
              <a:ahLst/>
              <a:cxnLst/>
              <a:rect l="l" t="t" r="r" b="b"/>
              <a:pathLst>
                <a:path w="31115" h="31115" extrusionOk="0">
                  <a:moveTo>
                    <a:pt x="15555" y="31111"/>
                  </a:moveTo>
                  <a:lnTo>
                    <a:pt x="19681" y="31111"/>
                  </a:lnTo>
                  <a:lnTo>
                    <a:pt x="23638" y="29472"/>
                  </a:lnTo>
                  <a:lnTo>
                    <a:pt x="26555" y="26555"/>
                  </a:lnTo>
                  <a:lnTo>
                    <a:pt x="29472" y="23638"/>
                  </a:lnTo>
                  <a:lnTo>
                    <a:pt x="31111" y="19681"/>
                  </a:lnTo>
                  <a:lnTo>
                    <a:pt x="31111" y="15555"/>
                  </a:lnTo>
                  <a:lnTo>
                    <a:pt x="31111" y="11430"/>
                  </a:lnTo>
                  <a:lnTo>
                    <a:pt x="29472" y="7473"/>
                  </a:lnTo>
                  <a:lnTo>
                    <a:pt x="26555" y="4556"/>
                  </a:lnTo>
                  <a:lnTo>
                    <a:pt x="23638" y="1639"/>
                  </a:lnTo>
                  <a:lnTo>
                    <a:pt x="19681" y="0"/>
                  </a:lnTo>
                  <a:lnTo>
                    <a:pt x="15555" y="0"/>
                  </a:lnTo>
                  <a:lnTo>
                    <a:pt x="11430" y="0"/>
                  </a:lnTo>
                  <a:lnTo>
                    <a:pt x="7473" y="1639"/>
                  </a:lnTo>
                  <a:lnTo>
                    <a:pt x="4556" y="4556"/>
                  </a:lnTo>
                  <a:lnTo>
                    <a:pt x="1639" y="7473"/>
                  </a:lnTo>
                  <a:lnTo>
                    <a:pt x="0" y="11430"/>
                  </a:lnTo>
                  <a:lnTo>
                    <a:pt x="0" y="15555"/>
                  </a:lnTo>
                  <a:lnTo>
                    <a:pt x="0" y="19681"/>
                  </a:lnTo>
                  <a:lnTo>
                    <a:pt x="1639" y="23638"/>
                  </a:lnTo>
                  <a:lnTo>
                    <a:pt x="4556" y="26555"/>
                  </a:lnTo>
                  <a:lnTo>
                    <a:pt x="7473" y="29472"/>
                  </a:lnTo>
                  <a:lnTo>
                    <a:pt x="11430" y="31111"/>
                  </a:lnTo>
                  <a:lnTo>
                    <a:pt x="15555" y="31111"/>
                  </a:lnTo>
                  <a:close/>
                </a:path>
              </a:pathLst>
            </a:custGeom>
            <a:noFill/>
            <a:ln w="127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736" name="Google Shape;1736;p44"/>
            <p:cNvSpPr/>
            <p:nvPr/>
          </p:nvSpPr>
          <p:spPr>
            <a:xfrm>
              <a:off x="3753876" y="2011762"/>
              <a:ext cx="31115" cy="31115"/>
            </a:xfrm>
            <a:custGeom>
              <a:avLst/>
              <a:gdLst/>
              <a:ahLst/>
              <a:cxnLst/>
              <a:rect l="l" t="t" r="r" b="b"/>
              <a:pathLst>
                <a:path w="31114" h="31114" extrusionOk="0">
                  <a:moveTo>
                    <a:pt x="19681" y="0"/>
                  </a:moveTo>
                  <a:lnTo>
                    <a:pt x="11430" y="0"/>
                  </a:lnTo>
                  <a:lnTo>
                    <a:pt x="7473" y="1639"/>
                  </a:lnTo>
                  <a:lnTo>
                    <a:pt x="1639" y="7473"/>
                  </a:lnTo>
                  <a:lnTo>
                    <a:pt x="0" y="11430"/>
                  </a:lnTo>
                  <a:lnTo>
                    <a:pt x="0" y="19681"/>
                  </a:lnTo>
                  <a:lnTo>
                    <a:pt x="1639" y="23638"/>
                  </a:lnTo>
                  <a:lnTo>
                    <a:pt x="7473" y="29472"/>
                  </a:lnTo>
                  <a:lnTo>
                    <a:pt x="11430" y="31111"/>
                  </a:lnTo>
                  <a:lnTo>
                    <a:pt x="19681" y="31111"/>
                  </a:lnTo>
                  <a:lnTo>
                    <a:pt x="23638" y="29472"/>
                  </a:lnTo>
                  <a:lnTo>
                    <a:pt x="29472" y="23638"/>
                  </a:lnTo>
                  <a:lnTo>
                    <a:pt x="31111" y="19681"/>
                  </a:lnTo>
                  <a:lnTo>
                    <a:pt x="31111" y="11430"/>
                  </a:lnTo>
                  <a:lnTo>
                    <a:pt x="29472" y="7473"/>
                  </a:lnTo>
                  <a:lnTo>
                    <a:pt x="23638" y="1639"/>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737" name="Google Shape;1737;p44"/>
            <p:cNvSpPr/>
            <p:nvPr/>
          </p:nvSpPr>
          <p:spPr>
            <a:xfrm>
              <a:off x="3753876" y="2011762"/>
              <a:ext cx="31115" cy="31115"/>
            </a:xfrm>
            <a:custGeom>
              <a:avLst/>
              <a:gdLst/>
              <a:ahLst/>
              <a:cxnLst/>
              <a:rect l="l" t="t" r="r" b="b"/>
              <a:pathLst>
                <a:path w="31114" h="31114" extrusionOk="0">
                  <a:moveTo>
                    <a:pt x="15555" y="31111"/>
                  </a:moveTo>
                  <a:lnTo>
                    <a:pt x="19681" y="31111"/>
                  </a:lnTo>
                  <a:lnTo>
                    <a:pt x="23638" y="29472"/>
                  </a:lnTo>
                  <a:lnTo>
                    <a:pt x="26555" y="26555"/>
                  </a:lnTo>
                  <a:lnTo>
                    <a:pt x="29472" y="23638"/>
                  </a:lnTo>
                  <a:lnTo>
                    <a:pt x="31111" y="19681"/>
                  </a:lnTo>
                  <a:lnTo>
                    <a:pt x="31111" y="15555"/>
                  </a:lnTo>
                  <a:lnTo>
                    <a:pt x="31111" y="11430"/>
                  </a:lnTo>
                  <a:lnTo>
                    <a:pt x="29472" y="7473"/>
                  </a:lnTo>
                  <a:lnTo>
                    <a:pt x="26555" y="4556"/>
                  </a:lnTo>
                  <a:lnTo>
                    <a:pt x="23638" y="1639"/>
                  </a:lnTo>
                  <a:lnTo>
                    <a:pt x="19681" y="0"/>
                  </a:lnTo>
                  <a:lnTo>
                    <a:pt x="15555" y="0"/>
                  </a:lnTo>
                  <a:lnTo>
                    <a:pt x="11430" y="0"/>
                  </a:lnTo>
                  <a:lnTo>
                    <a:pt x="7473" y="1639"/>
                  </a:lnTo>
                  <a:lnTo>
                    <a:pt x="4556" y="4556"/>
                  </a:lnTo>
                  <a:lnTo>
                    <a:pt x="1639" y="7473"/>
                  </a:lnTo>
                  <a:lnTo>
                    <a:pt x="0" y="11430"/>
                  </a:lnTo>
                  <a:lnTo>
                    <a:pt x="0" y="15555"/>
                  </a:lnTo>
                  <a:lnTo>
                    <a:pt x="0" y="19681"/>
                  </a:lnTo>
                  <a:lnTo>
                    <a:pt x="1639" y="23638"/>
                  </a:lnTo>
                  <a:lnTo>
                    <a:pt x="4556" y="26555"/>
                  </a:lnTo>
                  <a:lnTo>
                    <a:pt x="7473" y="29472"/>
                  </a:lnTo>
                  <a:lnTo>
                    <a:pt x="11430" y="31111"/>
                  </a:lnTo>
                  <a:lnTo>
                    <a:pt x="15555" y="31111"/>
                  </a:lnTo>
                  <a:close/>
                </a:path>
              </a:pathLst>
            </a:custGeom>
            <a:noFill/>
            <a:ln w="127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738" name="Google Shape;1738;p44"/>
            <p:cNvSpPr/>
            <p:nvPr/>
          </p:nvSpPr>
          <p:spPr>
            <a:xfrm>
              <a:off x="3292040" y="1586863"/>
              <a:ext cx="31115" cy="31115"/>
            </a:xfrm>
            <a:custGeom>
              <a:avLst/>
              <a:gdLst/>
              <a:ahLst/>
              <a:cxnLst/>
              <a:rect l="l" t="t" r="r" b="b"/>
              <a:pathLst>
                <a:path w="31114" h="31115" extrusionOk="0">
                  <a:moveTo>
                    <a:pt x="19681" y="0"/>
                  </a:moveTo>
                  <a:lnTo>
                    <a:pt x="11430" y="0"/>
                  </a:lnTo>
                  <a:lnTo>
                    <a:pt x="7473" y="1639"/>
                  </a:lnTo>
                  <a:lnTo>
                    <a:pt x="1639" y="7473"/>
                  </a:lnTo>
                  <a:lnTo>
                    <a:pt x="0" y="11430"/>
                  </a:lnTo>
                  <a:lnTo>
                    <a:pt x="0" y="19681"/>
                  </a:lnTo>
                  <a:lnTo>
                    <a:pt x="1639" y="23638"/>
                  </a:lnTo>
                  <a:lnTo>
                    <a:pt x="7473" y="29472"/>
                  </a:lnTo>
                  <a:lnTo>
                    <a:pt x="11430" y="31111"/>
                  </a:lnTo>
                  <a:lnTo>
                    <a:pt x="19681" y="31111"/>
                  </a:lnTo>
                  <a:lnTo>
                    <a:pt x="23638" y="29472"/>
                  </a:lnTo>
                  <a:lnTo>
                    <a:pt x="29472" y="23638"/>
                  </a:lnTo>
                  <a:lnTo>
                    <a:pt x="31111" y="19681"/>
                  </a:lnTo>
                  <a:lnTo>
                    <a:pt x="31111" y="11430"/>
                  </a:lnTo>
                  <a:lnTo>
                    <a:pt x="29472" y="7473"/>
                  </a:lnTo>
                  <a:lnTo>
                    <a:pt x="23638" y="1639"/>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739" name="Google Shape;1739;p44"/>
            <p:cNvSpPr/>
            <p:nvPr/>
          </p:nvSpPr>
          <p:spPr>
            <a:xfrm>
              <a:off x="3292040" y="1586863"/>
              <a:ext cx="31115" cy="31115"/>
            </a:xfrm>
            <a:custGeom>
              <a:avLst/>
              <a:gdLst/>
              <a:ahLst/>
              <a:cxnLst/>
              <a:rect l="l" t="t" r="r" b="b"/>
              <a:pathLst>
                <a:path w="31114" h="31115" extrusionOk="0">
                  <a:moveTo>
                    <a:pt x="15555" y="31111"/>
                  </a:moveTo>
                  <a:lnTo>
                    <a:pt x="19681" y="31111"/>
                  </a:lnTo>
                  <a:lnTo>
                    <a:pt x="23638" y="29472"/>
                  </a:lnTo>
                  <a:lnTo>
                    <a:pt x="26555" y="26555"/>
                  </a:lnTo>
                  <a:lnTo>
                    <a:pt x="29472" y="23638"/>
                  </a:lnTo>
                  <a:lnTo>
                    <a:pt x="31111" y="19681"/>
                  </a:lnTo>
                  <a:lnTo>
                    <a:pt x="31111" y="15555"/>
                  </a:lnTo>
                  <a:lnTo>
                    <a:pt x="31111" y="11430"/>
                  </a:lnTo>
                  <a:lnTo>
                    <a:pt x="29472" y="7473"/>
                  </a:lnTo>
                  <a:lnTo>
                    <a:pt x="26555" y="4556"/>
                  </a:lnTo>
                  <a:lnTo>
                    <a:pt x="23638" y="1639"/>
                  </a:lnTo>
                  <a:lnTo>
                    <a:pt x="19681" y="0"/>
                  </a:lnTo>
                  <a:lnTo>
                    <a:pt x="15555" y="0"/>
                  </a:lnTo>
                  <a:lnTo>
                    <a:pt x="11430" y="0"/>
                  </a:lnTo>
                  <a:lnTo>
                    <a:pt x="7473" y="1639"/>
                  </a:lnTo>
                  <a:lnTo>
                    <a:pt x="4556" y="4556"/>
                  </a:lnTo>
                  <a:lnTo>
                    <a:pt x="1639" y="7473"/>
                  </a:lnTo>
                  <a:lnTo>
                    <a:pt x="0" y="11430"/>
                  </a:lnTo>
                  <a:lnTo>
                    <a:pt x="0" y="15555"/>
                  </a:lnTo>
                  <a:lnTo>
                    <a:pt x="0" y="19681"/>
                  </a:lnTo>
                  <a:lnTo>
                    <a:pt x="1639" y="23638"/>
                  </a:lnTo>
                  <a:lnTo>
                    <a:pt x="4556" y="26555"/>
                  </a:lnTo>
                  <a:lnTo>
                    <a:pt x="7473" y="29472"/>
                  </a:lnTo>
                  <a:lnTo>
                    <a:pt x="11430" y="31111"/>
                  </a:lnTo>
                  <a:lnTo>
                    <a:pt x="15555" y="31111"/>
                  </a:lnTo>
                  <a:close/>
                </a:path>
              </a:pathLst>
            </a:custGeom>
            <a:noFill/>
            <a:ln w="127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740" name="Google Shape;1740;p44"/>
            <p:cNvSpPr/>
            <p:nvPr/>
          </p:nvSpPr>
          <p:spPr>
            <a:xfrm>
              <a:off x="1000084" y="703828"/>
              <a:ext cx="1726646" cy="1827823"/>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741" name="Google Shape;1741;p44"/>
            <p:cNvSpPr/>
            <p:nvPr/>
          </p:nvSpPr>
          <p:spPr>
            <a:xfrm>
              <a:off x="1189173" y="1980432"/>
              <a:ext cx="31115" cy="31115"/>
            </a:xfrm>
            <a:custGeom>
              <a:avLst/>
              <a:gdLst/>
              <a:ahLst/>
              <a:cxnLst/>
              <a:rect l="l" t="t" r="r" b="b"/>
              <a:pathLst>
                <a:path w="31115" h="31114" extrusionOk="0">
                  <a:moveTo>
                    <a:pt x="19681" y="0"/>
                  </a:moveTo>
                  <a:lnTo>
                    <a:pt x="11430" y="0"/>
                  </a:lnTo>
                  <a:lnTo>
                    <a:pt x="7473" y="1639"/>
                  </a:lnTo>
                  <a:lnTo>
                    <a:pt x="1639" y="7473"/>
                  </a:lnTo>
                  <a:lnTo>
                    <a:pt x="0" y="11430"/>
                  </a:lnTo>
                  <a:lnTo>
                    <a:pt x="0" y="19681"/>
                  </a:lnTo>
                  <a:lnTo>
                    <a:pt x="1639" y="23638"/>
                  </a:lnTo>
                  <a:lnTo>
                    <a:pt x="7473" y="29472"/>
                  </a:lnTo>
                  <a:lnTo>
                    <a:pt x="11430" y="31111"/>
                  </a:lnTo>
                  <a:lnTo>
                    <a:pt x="19681" y="31111"/>
                  </a:lnTo>
                  <a:lnTo>
                    <a:pt x="23638" y="29472"/>
                  </a:lnTo>
                  <a:lnTo>
                    <a:pt x="29472" y="23638"/>
                  </a:lnTo>
                  <a:lnTo>
                    <a:pt x="31111" y="19681"/>
                  </a:lnTo>
                  <a:lnTo>
                    <a:pt x="31111" y="11430"/>
                  </a:lnTo>
                  <a:lnTo>
                    <a:pt x="29472" y="7473"/>
                  </a:lnTo>
                  <a:lnTo>
                    <a:pt x="23638" y="1639"/>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742" name="Google Shape;1742;p44"/>
            <p:cNvSpPr/>
            <p:nvPr/>
          </p:nvSpPr>
          <p:spPr>
            <a:xfrm>
              <a:off x="1189173" y="1980432"/>
              <a:ext cx="31115" cy="31115"/>
            </a:xfrm>
            <a:custGeom>
              <a:avLst/>
              <a:gdLst/>
              <a:ahLst/>
              <a:cxnLst/>
              <a:rect l="l" t="t" r="r" b="b"/>
              <a:pathLst>
                <a:path w="31115" h="31114" extrusionOk="0">
                  <a:moveTo>
                    <a:pt x="15555" y="31111"/>
                  </a:moveTo>
                  <a:lnTo>
                    <a:pt x="19681" y="31111"/>
                  </a:lnTo>
                  <a:lnTo>
                    <a:pt x="23638" y="29472"/>
                  </a:lnTo>
                  <a:lnTo>
                    <a:pt x="26555" y="26555"/>
                  </a:lnTo>
                  <a:lnTo>
                    <a:pt x="29472" y="23638"/>
                  </a:lnTo>
                  <a:lnTo>
                    <a:pt x="31111" y="19681"/>
                  </a:lnTo>
                  <a:lnTo>
                    <a:pt x="31111" y="15555"/>
                  </a:lnTo>
                  <a:lnTo>
                    <a:pt x="31111" y="11430"/>
                  </a:lnTo>
                  <a:lnTo>
                    <a:pt x="29472" y="7473"/>
                  </a:lnTo>
                  <a:lnTo>
                    <a:pt x="26555" y="4556"/>
                  </a:lnTo>
                  <a:lnTo>
                    <a:pt x="23638" y="1639"/>
                  </a:lnTo>
                  <a:lnTo>
                    <a:pt x="19681" y="0"/>
                  </a:lnTo>
                  <a:lnTo>
                    <a:pt x="15555" y="0"/>
                  </a:lnTo>
                  <a:lnTo>
                    <a:pt x="11430" y="0"/>
                  </a:lnTo>
                  <a:lnTo>
                    <a:pt x="7473" y="1639"/>
                  </a:lnTo>
                  <a:lnTo>
                    <a:pt x="4556" y="4556"/>
                  </a:lnTo>
                  <a:lnTo>
                    <a:pt x="1639" y="7473"/>
                  </a:lnTo>
                  <a:lnTo>
                    <a:pt x="0" y="11430"/>
                  </a:lnTo>
                  <a:lnTo>
                    <a:pt x="0" y="15555"/>
                  </a:lnTo>
                  <a:lnTo>
                    <a:pt x="0" y="19681"/>
                  </a:lnTo>
                  <a:lnTo>
                    <a:pt x="1639" y="23638"/>
                  </a:lnTo>
                  <a:lnTo>
                    <a:pt x="4556" y="26555"/>
                  </a:lnTo>
                  <a:lnTo>
                    <a:pt x="7473" y="29472"/>
                  </a:lnTo>
                  <a:lnTo>
                    <a:pt x="11430" y="31111"/>
                  </a:lnTo>
                  <a:lnTo>
                    <a:pt x="15555" y="31111"/>
                  </a:lnTo>
                  <a:close/>
                </a:path>
              </a:pathLst>
            </a:custGeom>
            <a:noFill/>
            <a:ln w="127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743" name="Google Shape;1743;p44"/>
            <p:cNvSpPr/>
            <p:nvPr/>
          </p:nvSpPr>
          <p:spPr>
            <a:xfrm>
              <a:off x="2844157" y="995547"/>
              <a:ext cx="31115" cy="31115"/>
            </a:xfrm>
            <a:custGeom>
              <a:avLst/>
              <a:gdLst/>
              <a:ahLst/>
              <a:cxnLst/>
              <a:rect l="l" t="t" r="r" b="b"/>
              <a:pathLst>
                <a:path w="31114" h="31115" extrusionOk="0">
                  <a:moveTo>
                    <a:pt x="19681" y="0"/>
                  </a:moveTo>
                  <a:lnTo>
                    <a:pt x="11430" y="0"/>
                  </a:lnTo>
                  <a:lnTo>
                    <a:pt x="7473" y="1639"/>
                  </a:lnTo>
                  <a:lnTo>
                    <a:pt x="1639" y="7473"/>
                  </a:lnTo>
                  <a:lnTo>
                    <a:pt x="0" y="11430"/>
                  </a:lnTo>
                  <a:lnTo>
                    <a:pt x="0" y="19681"/>
                  </a:lnTo>
                  <a:lnTo>
                    <a:pt x="1639" y="23638"/>
                  </a:lnTo>
                  <a:lnTo>
                    <a:pt x="7473" y="29472"/>
                  </a:lnTo>
                  <a:lnTo>
                    <a:pt x="11430" y="31111"/>
                  </a:lnTo>
                  <a:lnTo>
                    <a:pt x="19681" y="31111"/>
                  </a:lnTo>
                  <a:lnTo>
                    <a:pt x="23638" y="29472"/>
                  </a:lnTo>
                  <a:lnTo>
                    <a:pt x="29472" y="23638"/>
                  </a:lnTo>
                  <a:lnTo>
                    <a:pt x="31111" y="19681"/>
                  </a:lnTo>
                  <a:lnTo>
                    <a:pt x="31111" y="11430"/>
                  </a:lnTo>
                  <a:lnTo>
                    <a:pt x="29472" y="7473"/>
                  </a:lnTo>
                  <a:lnTo>
                    <a:pt x="23638" y="1639"/>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744" name="Google Shape;1744;p44"/>
            <p:cNvSpPr/>
            <p:nvPr/>
          </p:nvSpPr>
          <p:spPr>
            <a:xfrm>
              <a:off x="2844157" y="995547"/>
              <a:ext cx="31115" cy="31115"/>
            </a:xfrm>
            <a:custGeom>
              <a:avLst/>
              <a:gdLst/>
              <a:ahLst/>
              <a:cxnLst/>
              <a:rect l="l" t="t" r="r" b="b"/>
              <a:pathLst>
                <a:path w="31114" h="31115" extrusionOk="0">
                  <a:moveTo>
                    <a:pt x="15555" y="31111"/>
                  </a:moveTo>
                  <a:lnTo>
                    <a:pt x="19681" y="31111"/>
                  </a:lnTo>
                  <a:lnTo>
                    <a:pt x="23638" y="29472"/>
                  </a:lnTo>
                  <a:lnTo>
                    <a:pt x="26555" y="26555"/>
                  </a:lnTo>
                  <a:lnTo>
                    <a:pt x="29472" y="23638"/>
                  </a:lnTo>
                  <a:lnTo>
                    <a:pt x="31111" y="19681"/>
                  </a:lnTo>
                  <a:lnTo>
                    <a:pt x="31111" y="15555"/>
                  </a:lnTo>
                  <a:lnTo>
                    <a:pt x="31111" y="11430"/>
                  </a:lnTo>
                  <a:lnTo>
                    <a:pt x="29472" y="7473"/>
                  </a:lnTo>
                  <a:lnTo>
                    <a:pt x="26555" y="4556"/>
                  </a:lnTo>
                  <a:lnTo>
                    <a:pt x="23638" y="1639"/>
                  </a:lnTo>
                  <a:lnTo>
                    <a:pt x="19681" y="0"/>
                  </a:lnTo>
                  <a:lnTo>
                    <a:pt x="15555" y="0"/>
                  </a:lnTo>
                  <a:lnTo>
                    <a:pt x="11430" y="0"/>
                  </a:lnTo>
                  <a:lnTo>
                    <a:pt x="7473" y="1639"/>
                  </a:lnTo>
                  <a:lnTo>
                    <a:pt x="4556" y="4556"/>
                  </a:lnTo>
                  <a:lnTo>
                    <a:pt x="1639" y="7473"/>
                  </a:lnTo>
                  <a:lnTo>
                    <a:pt x="0" y="11430"/>
                  </a:lnTo>
                  <a:lnTo>
                    <a:pt x="0" y="15555"/>
                  </a:lnTo>
                  <a:lnTo>
                    <a:pt x="0" y="19681"/>
                  </a:lnTo>
                  <a:lnTo>
                    <a:pt x="1639" y="23638"/>
                  </a:lnTo>
                  <a:lnTo>
                    <a:pt x="4556" y="26555"/>
                  </a:lnTo>
                  <a:lnTo>
                    <a:pt x="7473" y="29472"/>
                  </a:lnTo>
                  <a:lnTo>
                    <a:pt x="11430" y="31111"/>
                  </a:lnTo>
                  <a:lnTo>
                    <a:pt x="15555" y="31111"/>
                  </a:lnTo>
                  <a:close/>
                </a:path>
              </a:pathLst>
            </a:custGeom>
            <a:noFill/>
            <a:ln w="127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745" name="Google Shape;1745;p44"/>
            <p:cNvSpPr/>
            <p:nvPr/>
          </p:nvSpPr>
          <p:spPr>
            <a:xfrm>
              <a:off x="3027957" y="1214273"/>
              <a:ext cx="31115" cy="31115"/>
            </a:xfrm>
            <a:custGeom>
              <a:avLst/>
              <a:gdLst/>
              <a:ahLst/>
              <a:cxnLst/>
              <a:rect l="l" t="t" r="r" b="b"/>
              <a:pathLst>
                <a:path w="31114" h="31115" extrusionOk="0">
                  <a:moveTo>
                    <a:pt x="19681" y="0"/>
                  </a:moveTo>
                  <a:lnTo>
                    <a:pt x="11430" y="0"/>
                  </a:lnTo>
                  <a:lnTo>
                    <a:pt x="7473" y="1639"/>
                  </a:lnTo>
                  <a:lnTo>
                    <a:pt x="1639" y="7473"/>
                  </a:lnTo>
                  <a:lnTo>
                    <a:pt x="0" y="11430"/>
                  </a:lnTo>
                  <a:lnTo>
                    <a:pt x="0" y="19681"/>
                  </a:lnTo>
                  <a:lnTo>
                    <a:pt x="1639" y="23638"/>
                  </a:lnTo>
                  <a:lnTo>
                    <a:pt x="7473" y="29472"/>
                  </a:lnTo>
                  <a:lnTo>
                    <a:pt x="11430" y="31111"/>
                  </a:lnTo>
                  <a:lnTo>
                    <a:pt x="19681" y="31111"/>
                  </a:lnTo>
                  <a:lnTo>
                    <a:pt x="23638" y="29472"/>
                  </a:lnTo>
                  <a:lnTo>
                    <a:pt x="29472" y="23638"/>
                  </a:lnTo>
                  <a:lnTo>
                    <a:pt x="31111" y="19681"/>
                  </a:lnTo>
                  <a:lnTo>
                    <a:pt x="31111" y="11430"/>
                  </a:lnTo>
                  <a:lnTo>
                    <a:pt x="29472" y="7473"/>
                  </a:lnTo>
                  <a:lnTo>
                    <a:pt x="23638" y="1639"/>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746" name="Google Shape;1746;p44"/>
            <p:cNvSpPr/>
            <p:nvPr/>
          </p:nvSpPr>
          <p:spPr>
            <a:xfrm>
              <a:off x="3027957" y="1214273"/>
              <a:ext cx="31115" cy="31115"/>
            </a:xfrm>
            <a:custGeom>
              <a:avLst/>
              <a:gdLst/>
              <a:ahLst/>
              <a:cxnLst/>
              <a:rect l="l" t="t" r="r" b="b"/>
              <a:pathLst>
                <a:path w="31114" h="31115" extrusionOk="0">
                  <a:moveTo>
                    <a:pt x="15555" y="31111"/>
                  </a:moveTo>
                  <a:lnTo>
                    <a:pt x="19681" y="31111"/>
                  </a:lnTo>
                  <a:lnTo>
                    <a:pt x="23638" y="29472"/>
                  </a:lnTo>
                  <a:lnTo>
                    <a:pt x="26555" y="26555"/>
                  </a:lnTo>
                  <a:lnTo>
                    <a:pt x="29472" y="23638"/>
                  </a:lnTo>
                  <a:lnTo>
                    <a:pt x="31111" y="19681"/>
                  </a:lnTo>
                  <a:lnTo>
                    <a:pt x="31111" y="15555"/>
                  </a:lnTo>
                  <a:lnTo>
                    <a:pt x="31111" y="11430"/>
                  </a:lnTo>
                  <a:lnTo>
                    <a:pt x="29472" y="7473"/>
                  </a:lnTo>
                  <a:lnTo>
                    <a:pt x="26555" y="4556"/>
                  </a:lnTo>
                  <a:lnTo>
                    <a:pt x="23638" y="1639"/>
                  </a:lnTo>
                  <a:lnTo>
                    <a:pt x="19681" y="0"/>
                  </a:lnTo>
                  <a:lnTo>
                    <a:pt x="15555" y="0"/>
                  </a:lnTo>
                  <a:lnTo>
                    <a:pt x="11430" y="0"/>
                  </a:lnTo>
                  <a:lnTo>
                    <a:pt x="7473" y="1639"/>
                  </a:lnTo>
                  <a:lnTo>
                    <a:pt x="4556" y="4556"/>
                  </a:lnTo>
                  <a:lnTo>
                    <a:pt x="1639" y="7473"/>
                  </a:lnTo>
                  <a:lnTo>
                    <a:pt x="0" y="11430"/>
                  </a:lnTo>
                  <a:lnTo>
                    <a:pt x="0" y="15555"/>
                  </a:lnTo>
                  <a:lnTo>
                    <a:pt x="0" y="19681"/>
                  </a:lnTo>
                  <a:lnTo>
                    <a:pt x="1639" y="23638"/>
                  </a:lnTo>
                  <a:lnTo>
                    <a:pt x="4556" y="26555"/>
                  </a:lnTo>
                  <a:lnTo>
                    <a:pt x="7473" y="29472"/>
                  </a:lnTo>
                  <a:lnTo>
                    <a:pt x="11430" y="31111"/>
                  </a:lnTo>
                  <a:lnTo>
                    <a:pt x="15555" y="31111"/>
                  </a:lnTo>
                  <a:close/>
                </a:path>
              </a:pathLst>
            </a:custGeom>
            <a:noFill/>
            <a:ln w="127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747" name="Google Shape;1747;p44"/>
            <p:cNvSpPr/>
            <p:nvPr/>
          </p:nvSpPr>
          <p:spPr>
            <a:xfrm>
              <a:off x="3280552" y="1990577"/>
              <a:ext cx="645167" cy="484594"/>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748" name="Google Shape;1748;p44"/>
            <p:cNvSpPr/>
            <p:nvPr/>
          </p:nvSpPr>
          <p:spPr>
            <a:xfrm>
              <a:off x="3353685" y="1659970"/>
              <a:ext cx="31115" cy="31115"/>
            </a:xfrm>
            <a:custGeom>
              <a:avLst/>
              <a:gdLst/>
              <a:ahLst/>
              <a:cxnLst/>
              <a:rect l="l" t="t" r="r" b="b"/>
              <a:pathLst>
                <a:path w="31114" h="31114" extrusionOk="0">
                  <a:moveTo>
                    <a:pt x="19681" y="0"/>
                  </a:moveTo>
                  <a:lnTo>
                    <a:pt x="11430" y="0"/>
                  </a:lnTo>
                  <a:lnTo>
                    <a:pt x="7473" y="1639"/>
                  </a:lnTo>
                  <a:lnTo>
                    <a:pt x="1639" y="7473"/>
                  </a:lnTo>
                  <a:lnTo>
                    <a:pt x="0" y="11430"/>
                  </a:lnTo>
                  <a:lnTo>
                    <a:pt x="0" y="19681"/>
                  </a:lnTo>
                  <a:lnTo>
                    <a:pt x="1639" y="23638"/>
                  </a:lnTo>
                  <a:lnTo>
                    <a:pt x="7473" y="29472"/>
                  </a:lnTo>
                  <a:lnTo>
                    <a:pt x="11430" y="31111"/>
                  </a:lnTo>
                  <a:lnTo>
                    <a:pt x="19681" y="31111"/>
                  </a:lnTo>
                  <a:lnTo>
                    <a:pt x="23638" y="29472"/>
                  </a:lnTo>
                  <a:lnTo>
                    <a:pt x="29472" y="23638"/>
                  </a:lnTo>
                  <a:lnTo>
                    <a:pt x="31111" y="19681"/>
                  </a:lnTo>
                  <a:lnTo>
                    <a:pt x="31111" y="11430"/>
                  </a:lnTo>
                  <a:lnTo>
                    <a:pt x="29472" y="7473"/>
                  </a:lnTo>
                  <a:lnTo>
                    <a:pt x="23638" y="1639"/>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749" name="Google Shape;1749;p44"/>
            <p:cNvSpPr/>
            <p:nvPr/>
          </p:nvSpPr>
          <p:spPr>
            <a:xfrm>
              <a:off x="3353685" y="1659970"/>
              <a:ext cx="31115" cy="31115"/>
            </a:xfrm>
            <a:custGeom>
              <a:avLst/>
              <a:gdLst/>
              <a:ahLst/>
              <a:cxnLst/>
              <a:rect l="l" t="t" r="r" b="b"/>
              <a:pathLst>
                <a:path w="31114" h="31114" extrusionOk="0">
                  <a:moveTo>
                    <a:pt x="15555" y="31111"/>
                  </a:moveTo>
                  <a:lnTo>
                    <a:pt x="19681" y="31111"/>
                  </a:lnTo>
                  <a:lnTo>
                    <a:pt x="23638" y="29472"/>
                  </a:lnTo>
                  <a:lnTo>
                    <a:pt x="26555" y="26555"/>
                  </a:lnTo>
                  <a:lnTo>
                    <a:pt x="29472" y="23638"/>
                  </a:lnTo>
                  <a:lnTo>
                    <a:pt x="31111" y="19681"/>
                  </a:lnTo>
                  <a:lnTo>
                    <a:pt x="31111" y="15555"/>
                  </a:lnTo>
                  <a:lnTo>
                    <a:pt x="31111" y="11430"/>
                  </a:lnTo>
                  <a:lnTo>
                    <a:pt x="29472" y="7473"/>
                  </a:lnTo>
                  <a:lnTo>
                    <a:pt x="26555" y="4556"/>
                  </a:lnTo>
                  <a:lnTo>
                    <a:pt x="23638" y="1639"/>
                  </a:lnTo>
                  <a:lnTo>
                    <a:pt x="19681" y="0"/>
                  </a:lnTo>
                  <a:lnTo>
                    <a:pt x="15555" y="0"/>
                  </a:lnTo>
                  <a:lnTo>
                    <a:pt x="11430" y="0"/>
                  </a:lnTo>
                  <a:lnTo>
                    <a:pt x="7473" y="1639"/>
                  </a:lnTo>
                  <a:lnTo>
                    <a:pt x="4556" y="4556"/>
                  </a:lnTo>
                  <a:lnTo>
                    <a:pt x="1639" y="7473"/>
                  </a:lnTo>
                  <a:lnTo>
                    <a:pt x="0" y="11430"/>
                  </a:lnTo>
                  <a:lnTo>
                    <a:pt x="0" y="15555"/>
                  </a:lnTo>
                  <a:lnTo>
                    <a:pt x="0" y="19681"/>
                  </a:lnTo>
                  <a:lnTo>
                    <a:pt x="1639" y="23638"/>
                  </a:lnTo>
                  <a:lnTo>
                    <a:pt x="4556" y="26555"/>
                  </a:lnTo>
                  <a:lnTo>
                    <a:pt x="7473" y="29472"/>
                  </a:lnTo>
                  <a:lnTo>
                    <a:pt x="11430" y="31111"/>
                  </a:lnTo>
                  <a:lnTo>
                    <a:pt x="15555" y="31111"/>
                  </a:lnTo>
                  <a:close/>
                </a:path>
              </a:pathLst>
            </a:custGeom>
            <a:noFill/>
            <a:ln w="127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750" name="Google Shape;1750;p44"/>
            <p:cNvSpPr/>
            <p:nvPr/>
          </p:nvSpPr>
          <p:spPr>
            <a:xfrm>
              <a:off x="2869848" y="1740637"/>
              <a:ext cx="31115" cy="31115"/>
            </a:xfrm>
            <a:custGeom>
              <a:avLst/>
              <a:gdLst/>
              <a:ahLst/>
              <a:cxnLst/>
              <a:rect l="l" t="t" r="r" b="b"/>
              <a:pathLst>
                <a:path w="31114" h="31114" extrusionOk="0">
                  <a:moveTo>
                    <a:pt x="19681" y="0"/>
                  </a:moveTo>
                  <a:lnTo>
                    <a:pt x="11430" y="0"/>
                  </a:lnTo>
                  <a:lnTo>
                    <a:pt x="7473" y="1639"/>
                  </a:lnTo>
                  <a:lnTo>
                    <a:pt x="1639" y="7473"/>
                  </a:lnTo>
                  <a:lnTo>
                    <a:pt x="0" y="11430"/>
                  </a:lnTo>
                  <a:lnTo>
                    <a:pt x="0" y="19681"/>
                  </a:lnTo>
                  <a:lnTo>
                    <a:pt x="1639" y="23638"/>
                  </a:lnTo>
                  <a:lnTo>
                    <a:pt x="7473" y="29472"/>
                  </a:lnTo>
                  <a:lnTo>
                    <a:pt x="11430" y="31111"/>
                  </a:lnTo>
                  <a:lnTo>
                    <a:pt x="19681" y="31111"/>
                  </a:lnTo>
                  <a:lnTo>
                    <a:pt x="23638" y="29472"/>
                  </a:lnTo>
                  <a:lnTo>
                    <a:pt x="29472" y="23638"/>
                  </a:lnTo>
                  <a:lnTo>
                    <a:pt x="31111" y="19681"/>
                  </a:lnTo>
                  <a:lnTo>
                    <a:pt x="31111" y="11430"/>
                  </a:lnTo>
                  <a:lnTo>
                    <a:pt x="29472" y="7473"/>
                  </a:lnTo>
                  <a:lnTo>
                    <a:pt x="23638" y="1639"/>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751" name="Google Shape;1751;p44"/>
            <p:cNvSpPr/>
            <p:nvPr/>
          </p:nvSpPr>
          <p:spPr>
            <a:xfrm>
              <a:off x="2869848" y="1740637"/>
              <a:ext cx="31115" cy="31115"/>
            </a:xfrm>
            <a:custGeom>
              <a:avLst/>
              <a:gdLst/>
              <a:ahLst/>
              <a:cxnLst/>
              <a:rect l="l" t="t" r="r" b="b"/>
              <a:pathLst>
                <a:path w="31114" h="31114" extrusionOk="0">
                  <a:moveTo>
                    <a:pt x="15555" y="31111"/>
                  </a:moveTo>
                  <a:lnTo>
                    <a:pt x="19681" y="31111"/>
                  </a:lnTo>
                  <a:lnTo>
                    <a:pt x="23638" y="29472"/>
                  </a:lnTo>
                  <a:lnTo>
                    <a:pt x="26555" y="26555"/>
                  </a:lnTo>
                  <a:lnTo>
                    <a:pt x="29472" y="23638"/>
                  </a:lnTo>
                  <a:lnTo>
                    <a:pt x="31111" y="19681"/>
                  </a:lnTo>
                  <a:lnTo>
                    <a:pt x="31111" y="15555"/>
                  </a:lnTo>
                  <a:lnTo>
                    <a:pt x="31111" y="11430"/>
                  </a:lnTo>
                  <a:lnTo>
                    <a:pt x="29472" y="7473"/>
                  </a:lnTo>
                  <a:lnTo>
                    <a:pt x="26555" y="4556"/>
                  </a:lnTo>
                  <a:lnTo>
                    <a:pt x="23638" y="1639"/>
                  </a:lnTo>
                  <a:lnTo>
                    <a:pt x="19681" y="0"/>
                  </a:lnTo>
                  <a:lnTo>
                    <a:pt x="15555" y="0"/>
                  </a:lnTo>
                  <a:lnTo>
                    <a:pt x="11430" y="0"/>
                  </a:lnTo>
                  <a:lnTo>
                    <a:pt x="7473" y="1639"/>
                  </a:lnTo>
                  <a:lnTo>
                    <a:pt x="4556" y="4556"/>
                  </a:lnTo>
                  <a:lnTo>
                    <a:pt x="1639" y="7473"/>
                  </a:lnTo>
                  <a:lnTo>
                    <a:pt x="0" y="11430"/>
                  </a:lnTo>
                  <a:lnTo>
                    <a:pt x="0" y="15555"/>
                  </a:lnTo>
                  <a:lnTo>
                    <a:pt x="0" y="19681"/>
                  </a:lnTo>
                  <a:lnTo>
                    <a:pt x="1639" y="23638"/>
                  </a:lnTo>
                  <a:lnTo>
                    <a:pt x="4556" y="26555"/>
                  </a:lnTo>
                  <a:lnTo>
                    <a:pt x="7473" y="29472"/>
                  </a:lnTo>
                  <a:lnTo>
                    <a:pt x="11430" y="31111"/>
                  </a:lnTo>
                  <a:lnTo>
                    <a:pt x="15555" y="31111"/>
                  </a:lnTo>
                  <a:close/>
                </a:path>
              </a:pathLst>
            </a:custGeom>
            <a:noFill/>
            <a:ln w="127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752" name="Google Shape;1752;p44"/>
            <p:cNvSpPr/>
            <p:nvPr/>
          </p:nvSpPr>
          <p:spPr>
            <a:xfrm>
              <a:off x="3778605" y="2037598"/>
              <a:ext cx="31115" cy="31115"/>
            </a:xfrm>
            <a:custGeom>
              <a:avLst/>
              <a:gdLst/>
              <a:ahLst/>
              <a:cxnLst/>
              <a:rect l="l" t="t" r="r" b="b"/>
              <a:pathLst>
                <a:path w="31114" h="31114" extrusionOk="0">
                  <a:moveTo>
                    <a:pt x="19681" y="0"/>
                  </a:moveTo>
                  <a:lnTo>
                    <a:pt x="11430" y="0"/>
                  </a:lnTo>
                  <a:lnTo>
                    <a:pt x="7473" y="1639"/>
                  </a:lnTo>
                  <a:lnTo>
                    <a:pt x="1639" y="7473"/>
                  </a:lnTo>
                  <a:lnTo>
                    <a:pt x="0" y="11430"/>
                  </a:lnTo>
                  <a:lnTo>
                    <a:pt x="0" y="19681"/>
                  </a:lnTo>
                  <a:lnTo>
                    <a:pt x="1639" y="23638"/>
                  </a:lnTo>
                  <a:lnTo>
                    <a:pt x="7473" y="29472"/>
                  </a:lnTo>
                  <a:lnTo>
                    <a:pt x="11430" y="31111"/>
                  </a:lnTo>
                  <a:lnTo>
                    <a:pt x="19681" y="31111"/>
                  </a:lnTo>
                  <a:lnTo>
                    <a:pt x="23638" y="29472"/>
                  </a:lnTo>
                  <a:lnTo>
                    <a:pt x="29472" y="23638"/>
                  </a:lnTo>
                  <a:lnTo>
                    <a:pt x="31111" y="19681"/>
                  </a:lnTo>
                  <a:lnTo>
                    <a:pt x="31111" y="11430"/>
                  </a:lnTo>
                  <a:lnTo>
                    <a:pt x="29472" y="7473"/>
                  </a:lnTo>
                  <a:lnTo>
                    <a:pt x="23638" y="1639"/>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753" name="Google Shape;1753;p44"/>
            <p:cNvSpPr/>
            <p:nvPr/>
          </p:nvSpPr>
          <p:spPr>
            <a:xfrm>
              <a:off x="3778605" y="2037598"/>
              <a:ext cx="31115" cy="31115"/>
            </a:xfrm>
            <a:custGeom>
              <a:avLst/>
              <a:gdLst/>
              <a:ahLst/>
              <a:cxnLst/>
              <a:rect l="l" t="t" r="r" b="b"/>
              <a:pathLst>
                <a:path w="31114" h="31114" extrusionOk="0">
                  <a:moveTo>
                    <a:pt x="15555" y="31111"/>
                  </a:moveTo>
                  <a:lnTo>
                    <a:pt x="19681" y="31111"/>
                  </a:lnTo>
                  <a:lnTo>
                    <a:pt x="23638" y="29472"/>
                  </a:lnTo>
                  <a:lnTo>
                    <a:pt x="26555" y="26555"/>
                  </a:lnTo>
                  <a:lnTo>
                    <a:pt x="29472" y="23638"/>
                  </a:lnTo>
                  <a:lnTo>
                    <a:pt x="31111" y="19681"/>
                  </a:lnTo>
                  <a:lnTo>
                    <a:pt x="31111" y="15555"/>
                  </a:lnTo>
                  <a:lnTo>
                    <a:pt x="31111" y="11430"/>
                  </a:lnTo>
                  <a:lnTo>
                    <a:pt x="29472" y="7473"/>
                  </a:lnTo>
                  <a:lnTo>
                    <a:pt x="26555" y="4556"/>
                  </a:lnTo>
                  <a:lnTo>
                    <a:pt x="23638" y="1639"/>
                  </a:lnTo>
                  <a:lnTo>
                    <a:pt x="19681" y="0"/>
                  </a:lnTo>
                  <a:lnTo>
                    <a:pt x="15555" y="0"/>
                  </a:lnTo>
                  <a:lnTo>
                    <a:pt x="11430" y="0"/>
                  </a:lnTo>
                  <a:lnTo>
                    <a:pt x="7473" y="1639"/>
                  </a:lnTo>
                  <a:lnTo>
                    <a:pt x="4556" y="4556"/>
                  </a:lnTo>
                  <a:lnTo>
                    <a:pt x="1639" y="7473"/>
                  </a:lnTo>
                  <a:lnTo>
                    <a:pt x="0" y="11430"/>
                  </a:lnTo>
                  <a:lnTo>
                    <a:pt x="0" y="15555"/>
                  </a:lnTo>
                  <a:lnTo>
                    <a:pt x="0" y="19681"/>
                  </a:lnTo>
                  <a:lnTo>
                    <a:pt x="1639" y="23638"/>
                  </a:lnTo>
                  <a:lnTo>
                    <a:pt x="4556" y="26555"/>
                  </a:lnTo>
                  <a:lnTo>
                    <a:pt x="7473" y="29472"/>
                  </a:lnTo>
                  <a:lnTo>
                    <a:pt x="11430" y="31111"/>
                  </a:lnTo>
                  <a:lnTo>
                    <a:pt x="15555" y="31111"/>
                  </a:lnTo>
                  <a:close/>
                </a:path>
              </a:pathLst>
            </a:custGeom>
            <a:noFill/>
            <a:ln w="127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754" name="Google Shape;1754;p44"/>
            <p:cNvSpPr/>
            <p:nvPr/>
          </p:nvSpPr>
          <p:spPr>
            <a:xfrm>
              <a:off x="876170" y="686526"/>
              <a:ext cx="3065145" cy="1838960"/>
            </a:xfrm>
            <a:custGeom>
              <a:avLst/>
              <a:gdLst/>
              <a:ahLst/>
              <a:cxnLst/>
              <a:rect l="l" t="t" r="r" b="b"/>
              <a:pathLst>
                <a:path w="3065145" h="1838960" extrusionOk="0">
                  <a:moveTo>
                    <a:pt x="0" y="0"/>
                  </a:moveTo>
                  <a:lnTo>
                    <a:pt x="3064630" y="0"/>
                  </a:lnTo>
                </a:path>
                <a:path w="3065145" h="1838960" extrusionOk="0">
                  <a:moveTo>
                    <a:pt x="3064630" y="1838774"/>
                  </a:moveTo>
                  <a:lnTo>
                    <a:pt x="3064630" y="0"/>
                  </a:lnTo>
                </a:path>
                <a:path w="3065145" h="1838960" extrusionOk="0">
                  <a:moveTo>
                    <a:pt x="0" y="1838774"/>
                  </a:moveTo>
                  <a:lnTo>
                    <a:pt x="3064630" y="1838774"/>
                  </a:lnTo>
                </a:path>
                <a:path w="3065145" h="1838960" extrusionOk="0">
                  <a:moveTo>
                    <a:pt x="0" y="1838774"/>
                  </a:moveTo>
                  <a:lnTo>
                    <a:pt x="0" y="0"/>
                  </a:lnTo>
                </a:path>
              </a:pathLst>
            </a:custGeom>
            <a:noFill/>
            <a:ln w="127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755" name="Google Shape;1755;p44"/>
            <p:cNvSpPr/>
            <p:nvPr/>
          </p:nvSpPr>
          <p:spPr>
            <a:xfrm>
              <a:off x="876170" y="2474497"/>
              <a:ext cx="0" cy="50800"/>
            </a:xfrm>
            <a:custGeom>
              <a:avLst/>
              <a:gdLst/>
              <a:ahLst/>
              <a:cxnLst/>
              <a:rect l="l" t="t" r="r" b="b"/>
              <a:pathLst>
                <a:path w="120000" h="50800" extrusionOk="0">
                  <a:moveTo>
                    <a:pt x="0" y="0"/>
                  </a:moveTo>
                  <a:lnTo>
                    <a:pt x="0" y="50804"/>
                  </a:lnTo>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756" name="Google Shape;1756;p44"/>
            <p:cNvSpPr/>
            <p:nvPr/>
          </p:nvSpPr>
          <p:spPr>
            <a:xfrm>
              <a:off x="876170" y="2474497"/>
              <a:ext cx="0" cy="50800"/>
            </a:xfrm>
            <a:custGeom>
              <a:avLst/>
              <a:gdLst/>
              <a:ahLst/>
              <a:cxnLst/>
              <a:rect l="l" t="t" r="r" b="b"/>
              <a:pathLst>
                <a:path w="120000" h="50800" extrusionOk="0">
                  <a:moveTo>
                    <a:pt x="0" y="50804"/>
                  </a:moveTo>
                  <a:lnTo>
                    <a:pt x="0"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757" name="Google Shape;1757;p44"/>
            <p:cNvSpPr/>
            <p:nvPr/>
          </p:nvSpPr>
          <p:spPr>
            <a:xfrm>
              <a:off x="876170" y="686526"/>
              <a:ext cx="0" cy="50800"/>
            </a:xfrm>
            <a:custGeom>
              <a:avLst/>
              <a:gdLst/>
              <a:ahLst/>
              <a:cxnLst/>
              <a:rect l="l" t="t" r="r" b="b"/>
              <a:pathLst>
                <a:path w="120000" h="50800" extrusionOk="0">
                  <a:moveTo>
                    <a:pt x="0" y="0"/>
                  </a:moveTo>
                  <a:lnTo>
                    <a:pt x="0" y="50804"/>
                  </a:lnTo>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758" name="Google Shape;1758;p44"/>
            <p:cNvSpPr/>
            <p:nvPr/>
          </p:nvSpPr>
          <p:spPr>
            <a:xfrm>
              <a:off x="876170" y="686526"/>
              <a:ext cx="0" cy="50800"/>
            </a:xfrm>
            <a:custGeom>
              <a:avLst/>
              <a:gdLst/>
              <a:ahLst/>
              <a:cxnLst/>
              <a:rect l="l" t="t" r="r" b="b"/>
              <a:pathLst>
                <a:path w="120000" h="50800" extrusionOk="0">
                  <a:moveTo>
                    <a:pt x="0" y="0"/>
                  </a:moveTo>
                  <a:lnTo>
                    <a:pt x="0" y="50804"/>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759" name="Google Shape;1759;p44"/>
            <p:cNvSpPr/>
            <p:nvPr/>
          </p:nvSpPr>
          <p:spPr>
            <a:xfrm>
              <a:off x="1489098" y="2474497"/>
              <a:ext cx="0" cy="50800"/>
            </a:xfrm>
            <a:custGeom>
              <a:avLst/>
              <a:gdLst/>
              <a:ahLst/>
              <a:cxnLst/>
              <a:rect l="l" t="t" r="r" b="b"/>
              <a:pathLst>
                <a:path w="120000" h="50800" extrusionOk="0">
                  <a:moveTo>
                    <a:pt x="0" y="0"/>
                  </a:moveTo>
                  <a:lnTo>
                    <a:pt x="0" y="50804"/>
                  </a:lnTo>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760" name="Google Shape;1760;p44"/>
            <p:cNvSpPr/>
            <p:nvPr/>
          </p:nvSpPr>
          <p:spPr>
            <a:xfrm>
              <a:off x="1489098" y="2474497"/>
              <a:ext cx="0" cy="50800"/>
            </a:xfrm>
            <a:custGeom>
              <a:avLst/>
              <a:gdLst/>
              <a:ahLst/>
              <a:cxnLst/>
              <a:rect l="l" t="t" r="r" b="b"/>
              <a:pathLst>
                <a:path w="120000" h="50800" extrusionOk="0">
                  <a:moveTo>
                    <a:pt x="0" y="50804"/>
                  </a:moveTo>
                  <a:lnTo>
                    <a:pt x="0"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761" name="Google Shape;1761;p44"/>
            <p:cNvSpPr/>
            <p:nvPr/>
          </p:nvSpPr>
          <p:spPr>
            <a:xfrm>
              <a:off x="1489098" y="686526"/>
              <a:ext cx="0" cy="50800"/>
            </a:xfrm>
            <a:custGeom>
              <a:avLst/>
              <a:gdLst/>
              <a:ahLst/>
              <a:cxnLst/>
              <a:rect l="l" t="t" r="r" b="b"/>
              <a:pathLst>
                <a:path w="120000" h="50800" extrusionOk="0">
                  <a:moveTo>
                    <a:pt x="0" y="0"/>
                  </a:moveTo>
                  <a:lnTo>
                    <a:pt x="0" y="50804"/>
                  </a:lnTo>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762" name="Google Shape;1762;p44"/>
            <p:cNvSpPr/>
            <p:nvPr/>
          </p:nvSpPr>
          <p:spPr>
            <a:xfrm>
              <a:off x="1489098" y="686526"/>
              <a:ext cx="0" cy="50800"/>
            </a:xfrm>
            <a:custGeom>
              <a:avLst/>
              <a:gdLst/>
              <a:ahLst/>
              <a:cxnLst/>
              <a:rect l="l" t="t" r="r" b="b"/>
              <a:pathLst>
                <a:path w="120000" h="50800" extrusionOk="0">
                  <a:moveTo>
                    <a:pt x="0" y="0"/>
                  </a:moveTo>
                  <a:lnTo>
                    <a:pt x="0" y="50804"/>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763" name="Google Shape;1763;p44"/>
            <p:cNvSpPr/>
            <p:nvPr/>
          </p:nvSpPr>
          <p:spPr>
            <a:xfrm>
              <a:off x="2102031" y="2474497"/>
              <a:ext cx="0" cy="50800"/>
            </a:xfrm>
            <a:custGeom>
              <a:avLst/>
              <a:gdLst/>
              <a:ahLst/>
              <a:cxnLst/>
              <a:rect l="l" t="t" r="r" b="b"/>
              <a:pathLst>
                <a:path w="120000" h="50800" extrusionOk="0">
                  <a:moveTo>
                    <a:pt x="0" y="0"/>
                  </a:moveTo>
                  <a:lnTo>
                    <a:pt x="0" y="50804"/>
                  </a:lnTo>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764" name="Google Shape;1764;p44"/>
            <p:cNvSpPr/>
            <p:nvPr/>
          </p:nvSpPr>
          <p:spPr>
            <a:xfrm>
              <a:off x="2102031" y="2474497"/>
              <a:ext cx="0" cy="50800"/>
            </a:xfrm>
            <a:custGeom>
              <a:avLst/>
              <a:gdLst/>
              <a:ahLst/>
              <a:cxnLst/>
              <a:rect l="l" t="t" r="r" b="b"/>
              <a:pathLst>
                <a:path w="120000" h="50800" extrusionOk="0">
                  <a:moveTo>
                    <a:pt x="0" y="50804"/>
                  </a:moveTo>
                  <a:lnTo>
                    <a:pt x="0"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765" name="Google Shape;1765;p44"/>
            <p:cNvSpPr/>
            <p:nvPr/>
          </p:nvSpPr>
          <p:spPr>
            <a:xfrm>
              <a:off x="2102031" y="686526"/>
              <a:ext cx="0" cy="50800"/>
            </a:xfrm>
            <a:custGeom>
              <a:avLst/>
              <a:gdLst/>
              <a:ahLst/>
              <a:cxnLst/>
              <a:rect l="l" t="t" r="r" b="b"/>
              <a:pathLst>
                <a:path w="120000" h="50800" extrusionOk="0">
                  <a:moveTo>
                    <a:pt x="0" y="0"/>
                  </a:moveTo>
                  <a:lnTo>
                    <a:pt x="0" y="50804"/>
                  </a:lnTo>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766" name="Google Shape;1766;p44"/>
            <p:cNvSpPr/>
            <p:nvPr/>
          </p:nvSpPr>
          <p:spPr>
            <a:xfrm>
              <a:off x="2102031" y="686526"/>
              <a:ext cx="0" cy="50800"/>
            </a:xfrm>
            <a:custGeom>
              <a:avLst/>
              <a:gdLst/>
              <a:ahLst/>
              <a:cxnLst/>
              <a:rect l="l" t="t" r="r" b="b"/>
              <a:pathLst>
                <a:path w="120000" h="50800" extrusionOk="0">
                  <a:moveTo>
                    <a:pt x="0" y="0"/>
                  </a:moveTo>
                  <a:lnTo>
                    <a:pt x="0" y="50804"/>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767" name="Google Shape;1767;p44"/>
            <p:cNvSpPr/>
            <p:nvPr/>
          </p:nvSpPr>
          <p:spPr>
            <a:xfrm>
              <a:off x="2714950" y="2474497"/>
              <a:ext cx="0" cy="50800"/>
            </a:xfrm>
            <a:custGeom>
              <a:avLst/>
              <a:gdLst/>
              <a:ahLst/>
              <a:cxnLst/>
              <a:rect l="l" t="t" r="r" b="b"/>
              <a:pathLst>
                <a:path w="120000" h="50800" extrusionOk="0">
                  <a:moveTo>
                    <a:pt x="0" y="0"/>
                  </a:moveTo>
                  <a:lnTo>
                    <a:pt x="0" y="50804"/>
                  </a:lnTo>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768" name="Google Shape;1768;p44"/>
            <p:cNvSpPr/>
            <p:nvPr/>
          </p:nvSpPr>
          <p:spPr>
            <a:xfrm>
              <a:off x="2714950" y="2474497"/>
              <a:ext cx="0" cy="50800"/>
            </a:xfrm>
            <a:custGeom>
              <a:avLst/>
              <a:gdLst/>
              <a:ahLst/>
              <a:cxnLst/>
              <a:rect l="l" t="t" r="r" b="b"/>
              <a:pathLst>
                <a:path w="120000" h="50800" extrusionOk="0">
                  <a:moveTo>
                    <a:pt x="0" y="50804"/>
                  </a:moveTo>
                  <a:lnTo>
                    <a:pt x="0"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769" name="Google Shape;1769;p44"/>
            <p:cNvSpPr/>
            <p:nvPr/>
          </p:nvSpPr>
          <p:spPr>
            <a:xfrm>
              <a:off x="2714950" y="686526"/>
              <a:ext cx="0" cy="50800"/>
            </a:xfrm>
            <a:custGeom>
              <a:avLst/>
              <a:gdLst/>
              <a:ahLst/>
              <a:cxnLst/>
              <a:rect l="l" t="t" r="r" b="b"/>
              <a:pathLst>
                <a:path w="120000" h="50800" extrusionOk="0">
                  <a:moveTo>
                    <a:pt x="0" y="0"/>
                  </a:moveTo>
                  <a:lnTo>
                    <a:pt x="0" y="50804"/>
                  </a:lnTo>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770" name="Google Shape;1770;p44"/>
            <p:cNvSpPr/>
            <p:nvPr/>
          </p:nvSpPr>
          <p:spPr>
            <a:xfrm>
              <a:off x="2714950" y="686526"/>
              <a:ext cx="0" cy="50800"/>
            </a:xfrm>
            <a:custGeom>
              <a:avLst/>
              <a:gdLst/>
              <a:ahLst/>
              <a:cxnLst/>
              <a:rect l="l" t="t" r="r" b="b"/>
              <a:pathLst>
                <a:path w="120000" h="50800" extrusionOk="0">
                  <a:moveTo>
                    <a:pt x="0" y="0"/>
                  </a:moveTo>
                  <a:lnTo>
                    <a:pt x="0" y="50804"/>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771" name="Google Shape;1771;p44"/>
            <p:cNvSpPr/>
            <p:nvPr/>
          </p:nvSpPr>
          <p:spPr>
            <a:xfrm>
              <a:off x="3327882" y="2474497"/>
              <a:ext cx="0" cy="50800"/>
            </a:xfrm>
            <a:custGeom>
              <a:avLst/>
              <a:gdLst/>
              <a:ahLst/>
              <a:cxnLst/>
              <a:rect l="l" t="t" r="r" b="b"/>
              <a:pathLst>
                <a:path w="120000" h="50800" extrusionOk="0">
                  <a:moveTo>
                    <a:pt x="0" y="0"/>
                  </a:moveTo>
                  <a:lnTo>
                    <a:pt x="0" y="50804"/>
                  </a:lnTo>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772" name="Google Shape;1772;p44"/>
            <p:cNvSpPr/>
            <p:nvPr/>
          </p:nvSpPr>
          <p:spPr>
            <a:xfrm>
              <a:off x="3327882" y="2474497"/>
              <a:ext cx="0" cy="50800"/>
            </a:xfrm>
            <a:custGeom>
              <a:avLst/>
              <a:gdLst/>
              <a:ahLst/>
              <a:cxnLst/>
              <a:rect l="l" t="t" r="r" b="b"/>
              <a:pathLst>
                <a:path w="120000" h="50800" extrusionOk="0">
                  <a:moveTo>
                    <a:pt x="0" y="50804"/>
                  </a:moveTo>
                  <a:lnTo>
                    <a:pt x="0"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773" name="Google Shape;1773;p44"/>
            <p:cNvSpPr/>
            <p:nvPr/>
          </p:nvSpPr>
          <p:spPr>
            <a:xfrm>
              <a:off x="3327882" y="686526"/>
              <a:ext cx="0" cy="50800"/>
            </a:xfrm>
            <a:custGeom>
              <a:avLst/>
              <a:gdLst/>
              <a:ahLst/>
              <a:cxnLst/>
              <a:rect l="l" t="t" r="r" b="b"/>
              <a:pathLst>
                <a:path w="120000" h="50800" extrusionOk="0">
                  <a:moveTo>
                    <a:pt x="0" y="0"/>
                  </a:moveTo>
                  <a:lnTo>
                    <a:pt x="0" y="50804"/>
                  </a:lnTo>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774" name="Google Shape;1774;p44"/>
            <p:cNvSpPr/>
            <p:nvPr/>
          </p:nvSpPr>
          <p:spPr>
            <a:xfrm>
              <a:off x="3327882" y="686526"/>
              <a:ext cx="0" cy="50800"/>
            </a:xfrm>
            <a:custGeom>
              <a:avLst/>
              <a:gdLst/>
              <a:ahLst/>
              <a:cxnLst/>
              <a:rect l="l" t="t" r="r" b="b"/>
              <a:pathLst>
                <a:path w="120000" h="50800" extrusionOk="0">
                  <a:moveTo>
                    <a:pt x="0" y="0"/>
                  </a:moveTo>
                  <a:lnTo>
                    <a:pt x="0" y="50804"/>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775" name="Google Shape;1775;p44"/>
            <p:cNvSpPr/>
            <p:nvPr/>
          </p:nvSpPr>
          <p:spPr>
            <a:xfrm>
              <a:off x="3940801" y="2474497"/>
              <a:ext cx="0" cy="50800"/>
            </a:xfrm>
            <a:custGeom>
              <a:avLst/>
              <a:gdLst/>
              <a:ahLst/>
              <a:cxnLst/>
              <a:rect l="l" t="t" r="r" b="b"/>
              <a:pathLst>
                <a:path w="120000" h="50800" extrusionOk="0">
                  <a:moveTo>
                    <a:pt x="0" y="0"/>
                  </a:moveTo>
                  <a:lnTo>
                    <a:pt x="0" y="50804"/>
                  </a:lnTo>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776" name="Google Shape;1776;p44"/>
            <p:cNvSpPr/>
            <p:nvPr/>
          </p:nvSpPr>
          <p:spPr>
            <a:xfrm>
              <a:off x="3940801" y="2474497"/>
              <a:ext cx="0" cy="50800"/>
            </a:xfrm>
            <a:custGeom>
              <a:avLst/>
              <a:gdLst/>
              <a:ahLst/>
              <a:cxnLst/>
              <a:rect l="l" t="t" r="r" b="b"/>
              <a:pathLst>
                <a:path w="120000" h="50800" extrusionOk="0">
                  <a:moveTo>
                    <a:pt x="0" y="50804"/>
                  </a:moveTo>
                  <a:lnTo>
                    <a:pt x="0"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777" name="Google Shape;1777;p44"/>
            <p:cNvSpPr/>
            <p:nvPr/>
          </p:nvSpPr>
          <p:spPr>
            <a:xfrm>
              <a:off x="3940801" y="686526"/>
              <a:ext cx="0" cy="50800"/>
            </a:xfrm>
            <a:custGeom>
              <a:avLst/>
              <a:gdLst/>
              <a:ahLst/>
              <a:cxnLst/>
              <a:rect l="l" t="t" r="r" b="b"/>
              <a:pathLst>
                <a:path w="120000" h="50800" extrusionOk="0">
                  <a:moveTo>
                    <a:pt x="0" y="0"/>
                  </a:moveTo>
                  <a:lnTo>
                    <a:pt x="0" y="50804"/>
                  </a:lnTo>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778" name="Google Shape;1778;p44"/>
            <p:cNvSpPr/>
            <p:nvPr/>
          </p:nvSpPr>
          <p:spPr>
            <a:xfrm>
              <a:off x="3940801" y="686526"/>
              <a:ext cx="0" cy="50800"/>
            </a:xfrm>
            <a:custGeom>
              <a:avLst/>
              <a:gdLst/>
              <a:ahLst/>
              <a:cxnLst/>
              <a:rect l="l" t="t" r="r" b="b"/>
              <a:pathLst>
                <a:path w="120000" h="50800" extrusionOk="0">
                  <a:moveTo>
                    <a:pt x="0" y="0"/>
                  </a:moveTo>
                  <a:lnTo>
                    <a:pt x="0" y="50804"/>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779" name="Google Shape;1779;p44"/>
            <p:cNvSpPr/>
            <p:nvPr/>
          </p:nvSpPr>
          <p:spPr>
            <a:xfrm>
              <a:off x="876170" y="2525301"/>
              <a:ext cx="50800" cy="0"/>
            </a:xfrm>
            <a:custGeom>
              <a:avLst/>
              <a:gdLst/>
              <a:ahLst/>
              <a:cxnLst/>
              <a:rect l="l" t="t" r="r" b="b"/>
              <a:pathLst>
                <a:path w="50800" h="120000" extrusionOk="0">
                  <a:moveTo>
                    <a:pt x="50804" y="0"/>
                  </a:moveTo>
                  <a:lnTo>
                    <a:pt x="0" y="0"/>
                  </a:lnTo>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780" name="Google Shape;1780;p44"/>
            <p:cNvSpPr/>
            <p:nvPr/>
          </p:nvSpPr>
          <p:spPr>
            <a:xfrm>
              <a:off x="876170" y="2525301"/>
              <a:ext cx="50800" cy="0"/>
            </a:xfrm>
            <a:custGeom>
              <a:avLst/>
              <a:gdLst/>
              <a:ahLst/>
              <a:cxnLst/>
              <a:rect l="l" t="t" r="r" b="b"/>
              <a:pathLst>
                <a:path w="50800" h="120000" extrusionOk="0">
                  <a:moveTo>
                    <a:pt x="0" y="0"/>
                  </a:moveTo>
                  <a:lnTo>
                    <a:pt x="50804"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781" name="Google Shape;1781;p44"/>
            <p:cNvSpPr/>
            <p:nvPr/>
          </p:nvSpPr>
          <p:spPr>
            <a:xfrm>
              <a:off x="3889997" y="2525301"/>
              <a:ext cx="50800" cy="0"/>
            </a:xfrm>
            <a:custGeom>
              <a:avLst/>
              <a:gdLst/>
              <a:ahLst/>
              <a:cxnLst/>
              <a:rect l="l" t="t" r="r" b="b"/>
              <a:pathLst>
                <a:path w="50800" h="120000" extrusionOk="0">
                  <a:moveTo>
                    <a:pt x="50804" y="0"/>
                  </a:moveTo>
                  <a:lnTo>
                    <a:pt x="0" y="0"/>
                  </a:lnTo>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782" name="Google Shape;1782;p44"/>
            <p:cNvSpPr/>
            <p:nvPr/>
          </p:nvSpPr>
          <p:spPr>
            <a:xfrm>
              <a:off x="3889997" y="2525301"/>
              <a:ext cx="50800" cy="0"/>
            </a:xfrm>
            <a:custGeom>
              <a:avLst/>
              <a:gdLst/>
              <a:ahLst/>
              <a:cxnLst/>
              <a:rect l="l" t="t" r="r" b="b"/>
              <a:pathLst>
                <a:path w="50800" h="120000" extrusionOk="0">
                  <a:moveTo>
                    <a:pt x="50804" y="0"/>
                  </a:moveTo>
                  <a:lnTo>
                    <a:pt x="0"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783" name="Google Shape;1783;p44"/>
            <p:cNvSpPr/>
            <p:nvPr/>
          </p:nvSpPr>
          <p:spPr>
            <a:xfrm>
              <a:off x="876170" y="2218838"/>
              <a:ext cx="50800" cy="0"/>
            </a:xfrm>
            <a:custGeom>
              <a:avLst/>
              <a:gdLst/>
              <a:ahLst/>
              <a:cxnLst/>
              <a:rect l="l" t="t" r="r" b="b"/>
              <a:pathLst>
                <a:path w="50800" h="120000" extrusionOk="0">
                  <a:moveTo>
                    <a:pt x="50804" y="0"/>
                  </a:moveTo>
                  <a:lnTo>
                    <a:pt x="0" y="0"/>
                  </a:lnTo>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784" name="Google Shape;1784;p44"/>
            <p:cNvSpPr/>
            <p:nvPr/>
          </p:nvSpPr>
          <p:spPr>
            <a:xfrm>
              <a:off x="876170" y="2218838"/>
              <a:ext cx="50800" cy="0"/>
            </a:xfrm>
            <a:custGeom>
              <a:avLst/>
              <a:gdLst/>
              <a:ahLst/>
              <a:cxnLst/>
              <a:rect l="l" t="t" r="r" b="b"/>
              <a:pathLst>
                <a:path w="50800" h="120000" extrusionOk="0">
                  <a:moveTo>
                    <a:pt x="0" y="0"/>
                  </a:moveTo>
                  <a:lnTo>
                    <a:pt x="50804"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785" name="Google Shape;1785;p44"/>
            <p:cNvSpPr/>
            <p:nvPr/>
          </p:nvSpPr>
          <p:spPr>
            <a:xfrm>
              <a:off x="3889997" y="2218838"/>
              <a:ext cx="50800" cy="0"/>
            </a:xfrm>
            <a:custGeom>
              <a:avLst/>
              <a:gdLst/>
              <a:ahLst/>
              <a:cxnLst/>
              <a:rect l="l" t="t" r="r" b="b"/>
              <a:pathLst>
                <a:path w="50800" h="120000" extrusionOk="0">
                  <a:moveTo>
                    <a:pt x="50804" y="0"/>
                  </a:moveTo>
                  <a:lnTo>
                    <a:pt x="0" y="0"/>
                  </a:lnTo>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786" name="Google Shape;1786;p44"/>
            <p:cNvSpPr/>
            <p:nvPr/>
          </p:nvSpPr>
          <p:spPr>
            <a:xfrm>
              <a:off x="3889997" y="2218838"/>
              <a:ext cx="50800" cy="0"/>
            </a:xfrm>
            <a:custGeom>
              <a:avLst/>
              <a:gdLst/>
              <a:ahLst/>
              <a:cxnLst/>
              <a:rect l="l" t="t" r="r" b="b"/>
              <a:pathLst>
                <a:path w="50800" h="120000" extrusionOk="0">
                  <a:moveTo>
                    <a:pt x="50804" y="0"/>
                  </a:moveTo>
                  <a:lnTo>
                    <a:pt x="0"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787" name="Google Shape;1787;p44"/>
            <p:cNvSpPr/>
            <p:nvPr/>
          </p:nvSpPr>
          <p:spPr>
            <a:xfrm>
              <a:off x="876170" y="1912375"/>
              <a:ext cx="50800" cy="0"/>
            </a:xfrm>
            <a:custGeom>
              <a:avLst/>
              <a:gdLst/>
              <a:ahLst/>
              <a:cxnLst/>
              <a:rect l="l" t="t" r="r" b="b"/>
              <a:pathLst>
                <a:path w="50800" h="120000" extrusionOk="0">
                  <a:moveTo>
                    <a:pt x="50804" y="0"/>
                  </a:moveTo>
                  <a:lnTo>
                    <a:pt x="0" y="0"/>
                  </a:lnTo>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788" name="Google Shape;1788;p44"/>
            <p:cNvSpPr/>
            <p:nvPr/>
          </p:nvSpPr>
          <p:spPr>
            <a:xfrm>
              <a:off x="876170" y="1912375"/>
              <a:ext cx="50800" cy="0"/>
            </a:xfrm>
            <a:custGeom>
              <a:avLst/>
              <a:gdLst/>
              <a:ahLst/>
              <a:cxnLst/>
              <a:rect l="l" t="t" r="r" b="b"/>
              <a:pathLst>
                <a:path w="50800" h="120000" extrusionOk="0">
                  <a:moveTo>
                    <a:pt x="0" y="0"/>
                  </a:moveTo>
                  <a:lnTo>
                    <a:pt x="50804"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789" name="Google Shape;1789;p44"/>
            <p:cNvSpPr/>
            <p:nvPr/>
          </p:nvSpPr>
          <p:spPr>
            <a:xfrm>
              <a:off x="3889997" y="1912375"/>
              <a:ext cx="50800" cy="0"/>
            </a:xfrm>
            <a:custGeom>
              <a:avLst/>
              <a:gdLst/>
              <a:ahLst/>
              <a:cxnLst/>
              <a:rect l="l" t="t" r="r" b="b"/>
              <a:pathLst>
                <a:path w="50800" h="120000" extrusionOk="0">
                  <a:moveTo>
                    <a:pt x="50804" y="0"/>
                  </a:moveTo>
                  <a:lnTo>
                    <a:pt x="0" y="0"/>
                  </a:lnTo>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790" name="Google Shape;1790;p44"/>
            <p:cNvSpPr/>
            <p:nvPr/>
          </p:nvSpPr>
          <p:spPr>
            <a:xfrm>
              <a:off x="3889997" y="1912375"/>
              <a:ext cx="50800" cy="0"/>
            </a:xfrm>
            <a:custGeom>
              <a:avLst/>
              <a:gdLst/>
              <a:ahLst/>
              <a:cxnLst/>
              <a:rect l="l" t="t" r="r" b="b"/>
              <a:pathLst>
                <a:path w="50800" h="120000" extrusionOk="0">
                  <a:moveTo>
                    <a:pt x="50804" y="0"/>
                  </a:moveTo>
                  <a:lnTo>
                    <a:pt x="0"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791" name="Google Shape;1791;p44"/>
            <p:cNvSpPr/>
            <p:nvPr/>
          </p:nvSpPr>
          <p:spPr>
            <a:xfrm>
              <a:off x="876170" y="1605911"/>
              <a:ext cx="50800" cy="0"/>
            </a:xfrm>
            <a:custGeom>
              <a:avLst/>
              <a:gdLst/>
              <a:ahLst/>
              <a:cxnLst/>
              <a:rect l="l" t="t" r="r" b="b"/>
              <a:pathLst>
                <a:path w="50800" h="120000" extrusionOk="0">
                  <a:moveTo>
                    <a:pt x="50804" y="0"/>
                  </a:moveTo>
                  <a:lnTo>
                    <a:pt x="0" y="0"/>
                  </a:lnTo>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792" name="Google Shape;1792;p44"/>
            <p:cNvSpPr/>
            <p:nvPr/>
          </p:nvSpPr>
          <p:spPr>
            <a:xfrm>
              <a:off x="876170" y="1605911"/>
              <a:ext cx="50800" cy="0"/>
            </a:xfrm>
            <a:custGeom>
              <a:avLst/>
              <a:gdLst/>
              <a:ahLst/>
              <a:cxnLst/>
              <a:rect l="l" t="t" r="r" b="b"/>
              <a:pathLst>
                <a:path w="50800" h="120000" extrusionOk="0">
                  <a:moveTo>
                    <a:pt x="0" y="0"/>
                  </a:moveTo>
                  <a:lnTo>
                    <a:pt x="50804"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793" name="Google Shape;1793;p44"/>
            <p:cNvSpPr/>
            <p:nvPr/>
          </p:nvSpPr>
          <p:spPr>
            <a:xfrm>
              <a:off x="3889997" y="1605911"/>
              <a:ext cx="50800" cy="0"/>
            </a:xfrm>
            <a:custGeom>
              <a:avLst/>
              <a:gdLst/>
              <a:ahLst/>
              <a:cxnLst/>
              <a:rect l="l" t="t" r="r" b="b"/>
              <a:pathLst>
                <a:path w="50800" h="120000" extrusionOk="0">
                  <a:moveTo>
                    <a:pt x="50804" y="0"/>
                  </a:moveTo>
                  <a:lnTo>
                    <a:pt x="0" y="0"/>
                  </a:lnTo>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794" name="Google Shape;1794;p44"/>
            <p:cNvSpPr/>
            <p:nvPr/>
          </p:nvSpPr>
          <p:spPr>
            <a:xfrm>
              <a:off x="3889997" y="1605911"/>
              <a:ext cx="50800" cy="0"/>
            </a:xfrm>
            <a:custGeom>
              <a:avLst/>
              <a:gdLst/>
              <a:ahLst/>
              <a:cxnLst/>
              <a:rect l="l" t="t" r="r" b="b"/>
              <a:pathLst>
                <a:path w="50800" h="120000" extrusionOk="0">
                  <a:moveTo>
                    <a:pt x="50804" y="0"/>
                  </a:moveTo>
                  <a:lnTo>
                    <a:pt x="0"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795" name="Google Shape;1795;p44"/>
            <p:cNvSpPr/>
            <p:nvPr/>
          </p:nvSpPr>
          <p:spPr>
            <a:xfrm>
              <a:off x="876170" y="1299446"/>
              <a:ext cx="50800" cy="0"/>
            </a:xfrm>
            <a:custGeom>
              <a:avLst/>
              <a:gdLst/>
              <a:ahLst/>
              <a:cxnLst/>
              <a:rect l="l" t="t" r="r" b="b"/>
              <a:pathLst>
                <a:path w="50800" h="120000" extrusionOk="0">
                  <a:moveTo>
                    <a:pt x="50804" y="0"/>
                  </a:moveTo>
                  <a:lnTo>
                    <a:pt x="0" y="0"/>
                  </a:lnTo>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796" name="Google Shape;1796;p44"/>
            <p:cNvSpPr/>
            <p:nvPr/>
          </p:nvSpPr>
          <p:spPr>
            <a:xfrm>
              <a:off x="876170" y="1299446"/>
              <a:ext cx="50800" cy="0"/>
            </a:xfrm>
            <a:custGeom>
              <a:avLst/>
              <a:gdLst/>
              <a:ahLst/>
              <a:cxnLst/>
              <a:rect l="l" t="t" r="r" b="b"/>
              <a:pathLst>
                <a:path w="50800" h="120000" extrusionOk="0">
                  <a:moveTo>
                    <a:pt x="0" y="0"/>
                  </a:moveTo>
                  <a:lnTo>
                    <a:pt x="50804"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797" name="Google Shape;1797;p44"/>
            <p:cNvSpPr/>
            <p:nvPr/>
          </p:nvSpPr>
          <p:spPr>
            <a:xfrm>
              <a:off x="3889997" y="1299446"/>
              <a:ext cx="50800" cy="0"/>
            </a:xfrm>
            <a:custGeom>
              <a:avLst/>
              <a:gdLst/>
              <a:ahLst/>
              <a:cxnLst/>
              <a:rect l="l" t="t" r="r" b="b"/>
              <a:pathLst>
                <a:path w="50800" h="120000" extrusionOk="0">
                  <a:moveTo>
                    <a:pt x="50804" y="0"/>
                  </a:moveTo>
                  <a:lnTo>
                    <a:pt x="0" y="0"/>
                  </a:lnTo>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798" name="Google Shape;1798;p44"/>
            <p:cNvSpPr/>
            <p:nvPr/>
          </p:nvSpPr>
          <p:spPr>
            <a:xfrm>
              <a:off x="3889997" y="1299446"/>
              <a:ext cx="50800" cy="0"/>
            </a:xfrm>
            <a:custGeom>
              <a:avLst/>
              <a:gdLst/>
              <a:ahLst/>
              <a:cxnLst/>
              <a:rect l="l" t="t" r="r" b="b"/>
              <a:pathLst>
                <a:path w="50800" h="120000" extrusionOk="0">
                  <a:moveTo>
                    <a:pt x="50804" y="0"/>
                  </a:moveTo>
                  <a:lnTo>
                    <a:pt x="0"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799" name="Google Shape;1799;p44"/>
            <p:cNvSpPr/>
            <p:nvPr/>
          </p:nvSpPr>
          <p:spPr>
            <a:xfrm>
              <a:off x="876170" y="992980"/>
              <a:ext cx="50800" cy="0"/>
            </a:xfrm>
            <a:custGeom>
              <a:avLst/>
              <a:gdLst/>
              <a:ahLst/>
              <a:cxnLst/>
              <a:rect l="l" t="t" r="r" b="b"/>
              <a:pathLst>
                <a:path w="50800" h="120000" extrusionOk="0">
                  <a:moveTo>
                    <a:pt x="50804" y="0"/>
                  </a:moveTo>
                  <a:lnTo>
                    <a:pt x="0" y="0"/>
                  </a:lnTo>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800" name="Google Shape;1800;p44"/>
            <p:cNvSpPr/>
            <p:nvPr/>
          </p:nvSpPr>
          <p:spPr>
            <a:xfrm>
              <a:off x="876170" y="992980"/>
              <a:ext cx="50800" cy="0"/>
            </a:xfrm>
            <a:custGeom>
              <a:avLst/>
              <a:gdLst/>
              <a:ahLst/>
              <a:cxnLst/>
              <a:rect l="l" t="t" r="r" b="b"/>
              <a:pathLst>
                <a:path w="50800" h="120000" extrusionOk="0">
                  <a:moveTo>
                    <a:pt x="0" y="0"/>
                  </a:moveTo>
                  <a:lnTo>
                    <a:pt x="50804"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801" name="Google Shape;1801;p44"/>
            <p:cNvSpPr/>
            <p:nvPr/>
          </p:nvSpPr>
          <p:spPr>
            <a:xfrm>
              <a:off x="3889997" y="992980"/>
              <a:ext cx="50800" cy="0"/>
            </a:xfrm>
            <a:custGeom>
              <a:avLst/>
              <a:gdLst/>
              <a:ahLst/>
              <a:cxnLst/>
              <a:rect l="l" t="t" r="r" b="b"/>
              <a:pathLst>
                <a:path w="50800" h="120000" extrusionOk="0">
                  <a:moveTo>
                    <a:pt x="50804" y="0"/>
                  </a:moveTo>
                  <a:lnTo>
                    <a:pt x="0" y="0"/>
                  </a:lnTo>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802" name="Google Shape;1802;p44"/>
            <p:cNvSpPr/>
            <p:nvPr/>
          </p:nvSpPr>
          <p:spPr>
            <a:xfrm>
              <a:off x="3889997" y="992980"/>
              <a:ext cx="50800" cy="0"/>
            </a:xfrm>
            <a:custGeom>
              <a:avLst/>
              <a:gdLst/>
              <a:ahLst/>
              <a:cxnLst/>
              <a:rect l="l" t="t" r="r" b="b"/>
              <a:pathLst>
                <a:path w="50800" h="120000" extrusionOk="0">
                  <a:moveTo>
                    <a:pt x="50804" y="0"/>
                  </a:moveTo>
                  <a:lnTo>
                    <a:pt x="0"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803" name="Google Shape;1803;p44"/>
            <p:cNvSpPr/>
            <p:nvPr/>
          </p:nvSpPr>
          <p:spPr>
            <a:xfrm>
              <a:off x="876170" y="686526"/>
              <a:ext cx="50800" cy="0"/>
            </a:xfrm>
            <a:custGeom>
              <a:avLst/>
              <a:gdLst/>
              <a:ahLst/>
              <a:cxnLst/>
              <a:rect l="l" t="t" r="r" b="b"/>
              <a:pathLst>
                <a:path w="50800" h="120000" extrusionOk="0">
                  <a:moveTo>
                    <a:pt x="50804" y="0"/>
                  </a:moveTo>
                  <a:lnTo>
                    <a:pt x="0" y="0"/>
                  </a:lnTo>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804" name="Google Shape;1804;p44"/>
            <p:cNvSpPr/>
            <p:nvPr/>
          </p:nvSpPr>
          <p:spPr>
            <a:xfrm>
              <a:off x="876170" y="686526"/>
              <a:ext cx="50800" cy="0"/>
            </a:xfrm>
            <a:custGeom>
              <a:avLst/>
              <a:gdLst/>
              <a:ahLst/>
              <a:cxnLst/>
              <a:rect l="l" t="t" r="r" b="b"/>
              <a:pathLst>
                <a:path w="50800" h="120000" extrusionOk="0">
                  <a:moveTo>
                    <a:pt x="0" y="0"/>
                  </a:moveTo>
                  <a:lnTo>
                    <a:pt x="50804"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805" name="Google Shape;1805;p44"/>
            <p:cNvSpPr/>
            <p:nvPr/>
          </p:nvSpPr>
          <p:spPr>
            <a:xfrm>
              <a:off x="3889997" y="686526"/>
              <a:ext cx="50800" cy="0"/>
            </a:xfrm>
            <a:custGeom>
              <a:avLst/>
              <a:gdLst/>
              <a:ahLst/>
              <a:cxnLst/>
              <a:rect l="l" t="t" r="r" b="b"/>
              <a:pathLst>
                <a:path w="50800" h="120000" extrusionOk="0">
                  <a:moveTo>
                    <a:pt x="50804" y="0"/>
                  </a:moveTo>
                  <a:lnTo>
                    <a:pt x="0" y="0"/>
                  </a:lnTo>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806" name="Google Shape;1806;p44"/>
            <p:cNvSpPr/>
            <p:nvPr/>
          </p:nvSpPr>
          <p:spPr>
            <a:xfrm>
              <a:off x="3889997" y="686526"/>
              <a:ext cx="50800" cy="0"/>
            </a:xfrm>
            <a:custGeom>
              <a:avLst/>
              <a:gdLst/>
              <a:ahLst/>
              <a:cxnLst/>
              <a:rect l="l" t="t" r="r" b="b"/>
              <a:pathLst>
                <a:path w="50800" h="120000" extrusionOk="0">
                  <a:moveTo>
                    <a:pt x="50804" y="0"/>
                  </a:moveTo>
                  <a:lnTo>
                    <a:pt x="0"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grpSp>
      <p:sp>
        <p:nvSpPr>
          <p:cNvPr id="1807" name="Google Shape;1807;p44"/>
          <p:cNvSpPr txBox="1"/>
          <p:nvPr/>
        </p:nvSpPr>
        <p:spPr>
          <a:xfrm>
            <a:off x="1659336" y="3771017"/>
            <a:ext cx="157500" cy="252900"/>
          </a:xfrm>
          <a:prstGeom prst="rect">
            <a:avLst/>
          </a:prstGeom>
          <a:noFill/>
          <a:ln>
            <a:noFill/>
          </a:ln>
        </p:spPr>
        <p:txBody>
          <a:bodyPr spcFirstLastPara="1" wrap="square" lIns="0" tIns="21900" rIns="0" bIns="0" anchor="t" anchorCtr="0">
            <a:spAutoFit/>
          </a:bodyPr>
          <a:lstStyle/>
          <a:p>
            <a:pPr marL="25400" marR="0" lvl="0" indent="0" algn="l" rtl="0">
              <a:lnSpc>
                <a:spcPct val="100000"/>
              </a:lnSpc>
              <a:spcBef>
                <a:spcPts val="0"/>
              </a:spcBef>
              <a:spcAft>
                <a:spcPts val="0"/>
              </a:spcAft>
              <a:buNone/>
            </a:pPr>
            <a:r>
              <a:rPr lang="en-US" sz="1500">
                <a:latin typeface="Times New Roman"/>
                <a:ea typeface="Times New Roman"/>
                <a:cs typeface="Times New Roman"/>
                <a:sym typeface="Times New Roman"/>
              </a:rPr>
              <a:t>0</a:t>
            </a:r>
            <a:endParaRPr sz="1500">
              <a:latin typeface="Times New Roman"/>
              <a:ea typeface="Times New Roman"/>
              <a:cs typeface="Times New Roman"/>
              <a:sym typeface="Times New Roman"/>
            </a:endParaRPr>
          </a:p>
        </p:txBody>
      </p:sp>
      <p:sp>
        <p:nvSpPr>
          <p:cNvPr id="1808" name="Google Shape;1808;p44"/>
          <p:cNvSpPr txBox="1"/>
          <p:nvPr/>
        </p:nvSpPr>
        <p:spPr>
          <a:xfrm>
            <a:off x="2875059" y="3771017"/>
            <a:ext cx="157500" cy="252900"/>
          </a:xfrm>
          <a:prstGeom prst="rect">
            <a:avLst/>
          </a:prstGeom>
          <a:noFill/>
          <a:ln>
            <a:noFill/>
          </a:ln>
        </p:spPr>
        <p:txBody>
          <a:bodyPr spcFirstLastPara="1" wrap="square" lIns="0" tIns="21900" rIns="0" bIns="0" anchor="t" anchorCtr="0">
            <a:spAutoFit/>
          </a:bodyPr>
          <a:lstStyle/>
          <a:p>
            <a:pPr marL="25400" marR="0" lvl="0" indent="0" algn="l" rtl="0">
              <a:lnSpc>
                <a:spcPct val="100000"/>
              </a:lnSpc>
              <a:spcBef>
                <a:spcPts val="0"/>
              </a:spcBef>
              <a:spcAft>
                <a:spcPts val="0"/>
              </a:spcAft>
              <a:buNone/>
            </a:pPr>
            <a:r>
              <a:rPr lang="en-US" sz="1500">
                <a:latin typeface="Times New Roman"/>
                <a:ea typeface="Times New Roman"/>
                <a:cs typeface="Times New Roman"/>
                <a:sym typeface="Times New Roman"/>
              </a:rPr>
              <a:t>2</a:t>
            </a:r>
            <a:endParaRPr sz="1500">
              <a:latin typeface="Times New Roman"/>
              <a:ea typeface="Times New Roman"/>
              <a:cs typeface="Times New Roman"/>
              <a:sym typeface="Times New Roman"/>
            </a:endParaRPr>
          </a:p>
        </p:txBody>
      </p:sp>
      <p:sp>
        <p:nvSpPr>
          <p:cNvPr id="1809" name="Google Shape;1809;p44"/>
          <p:cNvSpPr txBox="1"/>
          <p:nvPr/>
        </p:nvSpPr>
        <p:spPr>
          <a:xfrm>
            <a:off x="4090770" y="3771017"/>
            <a:ext cx="157500" cy="252900"/>
          </a:xfrm>
          <a:prstGeom prst="rect">
            <a:avLst/>
          </a:prstGeom>
          <a:noFill/>
          <a:ln>
            <a:noFill/>
          </a:ln>
        </p:spPr>
        <p:txBody>
          <a:bodyPr spcFirstLastPara="1" wrap="square" lIns="0" tIns="21900" rIns="0" bIns="0" anchor="t" anchorCtr="0">
            <a:spAutoFit/>
          </a:bodyPr>
          <a:lstStyle/>
          <a:p>
            <a:pPr marL="25400" marR="0" lvl="0" indent="0" algn="l" rtl="0">
              <a:lnSpc>
                <a:spcPct val="100000"/>
              </a:lnSpc>
              <a:spcBef>
                <a:spcPts val="0"/>
              </a:spcBef>
              <a:spcAft>
                <a:spcPts val="0"/>
              </a:spcAft>
              <a:buNone/>
            </a:pPr>
            <a:r>
              <a:rPr lang="en-US" sz="1500">
                <a:latin typeface="Times New Roman"/>
                <a:ea typeface="Times New Roman"/>
                <a:cs typeface="Times New Roman"/>
                <a:sym typeface="Times New Roman"/>
              </a:rPr>
              <a:t>4</a:t>
            </a:r>
            <a:endParaRPr sz="1500">
              <a:latin typeface="Times New Roman"/>
              <a:ea typeface="Times New Roman"/>
              <a:cs typeface="Times New Roman"/>
              <a:sym typeface="Times New Roman"/>
            </a:endParaRPr>
          </a:p>
        </p:txBody>
      </p:sp>
      <p:sp>
        <p:nvSpPr>
          <p:cNvPr id="1810" name="Google Shape;1810;p44"/>
          <p:cNvSpPr txBox="1"/>
          <p:nvPr/>
        </p:nvSpPr>
        <p:spPr>
          <a:xfrm>
            <a:off x="5306503" y="3771017"/>
            <a:ext cx="157500" cy="252900"/>
          </a:xfrm>
          <a:prstGeom prst="rect">
            <a:avLst/>
          </a:prstGeom>
          <a:noFill/>
          <a:ln>
            <a:noFill/>
          </a:ln>
        </p:spPr>
        <p:txBody>
          <a:bodyPr spcFirstLastPara="1" wrap="square" lIns="0" tIns="21900" rIns="0" bIns="0" anchor="t" anchorCtr="0">
            <a:spAutoFit/>
          </a:bodyPr>
          <a:lstStyle/>
          <a:p>
            <a:pPr marL="25400" marR="0" lvl="0" indent="0" algn="l" rtl="0">
              <a:lnSpc>
                <a:spcPct val="100000"/>
              </a:lnSpc>
              <a:spcBef>
                <a:spcPts val="0"/>
              </a:spcBef>
              <a:spcAft>
                <a:spcPts val="0"/>
              </a:spcAft>
              <a:buNone/>
            </a:pPr>
            <a:r>
              <a:rPr lang="en-US" sz="1500">
                <a:latin typeface="Times New Roman"/>
                <a:ea typeface="Times New Roman"/>
                <a:cs typeface="Times New Roman"/>
                <a:sym typeface="Times New Roman"/>
              </a:rPr>
              <a:t>6</a:t>
            </a:r>
            <a:endParaRPr sz="1500">
              <a:latin typeface="Times New Roman"/>
              <a:ea typeface="Times New Roman"/>
              <a:cs typeface="Times New Roman"/>
              <a:sym typeface="Times New Roman"/>
            </a:endParaRPr>
          </a:p>
        </p:txBody>
      </p:sp>
      <p:sp>
        <p:nvSpPr>
          <p:cNvPr id="1811" name="Google Shape;1811;p44"/>
          <p:cNvSpPr txBox="1"/>
          <p:nvPr/>
        </p:nvSpPr>
        <p:spPr>
          <a:xfrm>
            <a:off x="6522236" y="3771017"/>
            <a:ext cx="157500" cy="252900"/>
          </a:xfrm>
          <a:prstGeom prst="rect">
            <a:avLst/>
          </a:prstGeom>
          <a:noFill/>
          <a:ln>
            <a:noFill/>
          </a:ln>
        </p:spPr>
        <p:txBody>
          <a:bodyPr spcFirstLastPara="1" wrap="square" lIns="0" tIns="21900" rIns="0" bIns="0" anchor="t" anchorCtr="0">
            <a:spAutoFit/>
          </a:bodyPr>
          <a:lstStyle/>
          <a:p>
            <a:pPr marL="25400" marR="0" lvl="0" indent="0" algn="l" rtl="0">
              <a:lnSpc>
                <a:spcPct val="100000"/>
              </a:lnSpc>
              <a:spcBef>
                <a:spcPts val="0"/>
              </a:spcBef>
              <a:spcAft>
                <a:spcPts val="0"/>
              </a:spcAft>
              <a:buNone/>
            </a:pPr>
            <a:r>
              <a:rPr lang="en-US" sz="1500">
                <a:latin typeface="Times New Roman"/>
                <a:ea typeface="Times New Roman"/>
                <a:cs typeface="Times New Roman"/>
                <a:sym typeface="Times New Roman"/>
              </a:rPr>
              <a:t>8</a:t>
            </a:r>
            <a:endParaRPr sz="1500">
              <a:latin typeface="Times New Roman"/>
              <a:ea typeface="Times New Roman"/>
              <a:cs typeface="Times New Roman"/>
              <a:sym typeface="Times New Roman"/>
            </a:endParaRPr>
          </a:p>
        </p:txBody>
      </p:sp>
      <p:sp>
        <p:nvSpPr>
          <p:cNvPr id="1812" name="Google Shape;1812;p44"/>
          <p:cNvSpPr txBox="1"/>
          <p:nvPr/>
        </p:nvSpPr>
        <p:spPr>
          <a:xfrm>
            <a:off x="7684612" y="3771017"/>
            <a:ext cx="264600" cy="252900"/>
          </a:xfrm>
          <a:prstGeom prst="rect">
            <a:avLst/>
          </a:prstGeom>
          <a:noFill/>
          <a:ln>
            <a:noFill/>
          </a:ln>
        </p:spPr>
        <p:txBody>
          <a:bodyPr spcFirstLastPara="1" wrap="square" lIns="0" tIns="21900" rIns="0" bIns="0" anchor="t" anchorCtr="0">
            <a:spAutoFit/>
          </a:bodyPr>
          <a:lstStyle/>
          <a:p>
            <a:pPr marL="25400" marR="0" lvl="0" indent="0" algn="l" rtl="0">
              <a:lnSpc>
                <a:spcPct val="100000"/>
              </a:lnSpc>
              <a:spcBef>
                <a:spcPts val="0"/>
              </a:spcBef>
              <a:spcAft>
                <a:spcPts val="0"/>
              </a:spcAft>
              <a:buNone/>
            </a:pPr>
            <a:r>
              <a:rPr lang="en-US" sz="1500">
                <a:latin typeface="Times New Roman"/>
                <a:ea typeface="Times New Roman"/>
                <a:cs typeface="Times New Roman"/>
                <a:sym typeface="Times New Roman"/>
              </a:rPr>
              <a:t>10</a:t>
            </a:r>
            <a:endParaRPr sz="1500">
              <a:latin typeface="Times New Roman"/>
              <a:ea typeface="Times New Roman"/>
              <a:cs typeface="Times New Roman"/>
              <a:sym typeface="Times New Roman"/>
            </a:endParaRPr>
          </a:p>
        </p:txBody>
      </p:sp>
      <p:sp>
        <p:nvSpPr>
          <p:cNvPr id="1813" name="Google Shape;1813;p44"/>
          <p:cNvSpPr txBox="1"/>
          <p:nvPr/>
        </p:nvSpPr>
        <p:spPr>
          <a:xfrm>
            <a:off x="4595530" y="3984723"/>
            <a:ext cx="363900" cy="268500"/>
          </a:xfrm>
          <a:prstGeom prst="rect">
            <a:avLst/>
          </a:prstGeom>
          <a:noFill/>
          <a:ln>
            <a:noFill/>
          </a:ln>
        </p:spPr>
        <p:txBody>
          <a:bodyPr spcFirstLastPara="1" wrap="square" lIns="0" tIns="21900" rIns="0" bIns="0" anchor="t" anchorCtr="0">
            <a:spAutoFit/>
          </a:bodyPr>
          <a:lstStyle/>
          <a:p>
            <a:pPr marL="63500" marR="0" lvl="0" indent="0" algn="l" rtl="0">
              <a:lnSpc>
                <a:spcPct val="100000"/>
              </a:lnSpc>
              <a:spcBef>
                <a:spcPts val="0"/>
              </a:spcBef>
              <a:spcAft>
                <a:spcPts val="0"/>
              </a:spcAft>
              <a:buNone/>
            </a:pPr>
            <a:r>
              <a:rPr lang="en-US" sz="1500" i="1">
                <a:latin typeface="Arial"/>
                <a:ea typeface="Arial"/>
                <a:cs typeface="Arial"/>
                <a:sym typeface="Arial"/>
              </a:rPr>
              <a:t>x</a:t>
            </a:r>
            <a:r>
              <a:rPr lang="en-US" sz="1600" baseline="-25000">
                <a:latin typeface="Trebuchet MS"/>
                <a:ea typeface="Trebuchet MS"/>
                <a:cs typeface="Trebuchet MS"/>
                <a:sym typeface="Trebuchet MS"/>
              </a:rPr>
              <a:t>1</a:t>
            </a:r>
            <a:endParaRPr sz="1600" baseline="-25000">
              <a:latin typeface="Trebuchet MS"/>
              <a:ea typeface="Trebuchet MS"/>
              <a:cs typeface="Trebuchet MS"/>
              <a:sym typeface="Trebuchet MS"/>
            </a:endParaRPr>
          </a:p>
        </p:txBody>
      </p:sp>
      <p:sp>
        <p:nvSpPr>
          <p:cNvPr id="1814" name="Google Shape;1814;p44"/>
          <p:cNvSpPr txBox="1"/>
          <p:nvPr/>
        </p:nvSpPr>
        <p:spPr>
          <a:xfrm>
            <a:off x="1505232" y="892526"/>
            <a:ext cx="157500" cy="3793200"/>
          </a:xfrm>
          <a:prstGeom prst="rect">
            <a:avLst/>
          </a:prstGeom>
          <a:noFill/>
          <a:ln>
            <a:noFill/>
          </a:ln>
        </p:spPr>
        <p:txBody>
          <a:bodyPr spcFirstLastPara="1" wrap="square" lIns="0" tIns="21900" rIns="0" bIns="0" anchor="t" anchorCtr="0">
            <a:spAutoFit/>
          </a:bodyPr>
          <a:lstStyle/>
          <a:p>
            <a:pPr marL="25400" marR="0" lvl="0" indent="0" algn="l" rtl="0">
              <a:lnSpc>
                <a:spcPct val="100000"/>
              </a:lnSpc>
              <a:spcBef>
                <a:spcPts val="0"/>
              </a:spcBef>
              <a:spcAft>
                <a:spcPts val="0"/>
              </a:spcAft>
              <a:buNone/>
            </a:pPr>
            <a:r>
              <a:rPr lang="en-US" sz="1500">
                <a:latin typeface="Times New Roman"/>
                <a:ea typeface="Times New Roman"/>
                <a:cs typeface="Times New Roman"/>
                <a:sym typeface="Times New Roman"/>
              </a:rPr>
              <a:t>6</a:t>
            </a:r>
            <a:endParaRPr sz="15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1500">
              <a:latin typeface="Times New Roman"/>
              <a:ea typeface="Times New Roman"/>
              <a:cs typeface="Times New Roman"/>
              <a:sym typeface="Times New Roman"/>
            </a:endParaRPr>
          </a:p>
          <a:p>
            <a:pPr marL="25400" marR="0" lvl="0" indent="0" algn="l" rtl="0">
              <a:lnSpc>
                <a:spcPct val="100000"/>
              </a:lnSpc>
              <a:spcBef>
                <a:spcPts val="1000"/>
              </a:spcBef>
              <a:spcAft>
                <a:spcPts val="0"/>
              </a:spcAft>
              <a:buNone/>
            </a:pPr>
            <a:r>
              <a:rPr lang="en-US" sz="1500">
                <a:latin typeface="Times New Roman"/>
                <a:ea typeface="Times New Roman"/>
                <a:cs typeface="Times New Roman"/>
                <a:sym typeface="Times New Roman"/>
              </a:rPr>
              <a:t>5</a:t>
            </a:r>
            <a:endParaRPr sz="15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1500">
              <a:latin typeface="Times New Roman"/>
              <a:ea typeface="Times New Roman"/>
              <a:cs typeface="Times New Roman"/>
              <a:sym typeface="Times New Roman"/>
            </a:endParaRPr>
          </a:p>
          <a:p>
            <a:pPr marL="25400" marR="0" lvl="0" indent="0" algn="l" rtl="0">
              <a:lnSpc>
                <a:spcPct val="100000"/>
              </a:lnSpc>
              <a:spcBef>
                <a:spcPts val="1000"/>
              </a:spcBef>
              <a:spcAft>
                <a:spcPts val="0"/>
              </a:spcAft>
              <a:buNone/>
            </a:pPr>
            <a:r>
              <a:rPr lang="en-US" sz="1500">
                <a:latin typeface="Times New Roman"/>
                <a:ea typeface="Times New Roman"/>
                <a:cs typeface="Times New Roman"/>
                <a:sym typeface="Times New Roman"/>
              </a:rPr>
              <a:t>4</a:t>
            </a:r>
            <a:endParaRPr sz="15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1500">
              <a:latin typeface="Times New Roman"/>
              <a:ea typeface="Times New Roman"/>
              <a:cs typeface="Times New Roman"/>
              <a:sym typeface="Times New Roman"/>
            </a:endParaRPr>
          </a:p>
          <a:p>
            <a:pPr marL="25400" marR="0" lvl="0" indent="0" algn="l" rtl="0">
              <a:lnSpc>
                <a:spcPct val="100000"/>
              </a:lnSpc>
              <a:spcBef>
                <a:spcPts val="1000"/>
              </a:spcBef>
              <a:spcAft>
                <a:spcPts val="0"/>
              </a:spcAft>
              <a:buNone/>
            </a:pPr>
            <a:r>
              <a:rPr lang="en-US" sz="1500">
                <a:latin typeface="Times New Roman"/>
                <a:ea typeface="Times New Roman"/>
                <a:cs typeface="Times New Roman"/>
                <a:sym typeface="Times New Roman"/>
              </a:rPr>
              <a:t>3</a:t>
            </a:r>
            <a:endParaRPr sz="15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1500">
              <a:latin typeface="Times New Roman"/>
              <a:ea typeface="Times New Roman"/>
              <a:cs typeface="Times New Roman"/>
              <a:sym typeface="Times New Roman"/>
            </a:endParaRPr>
          </a:p>
          <a:p>
            <a:pPr marL="25400" marR="0" lvl="0" indent="0" algn="l" rtl="0">
              <a:lnSpc>
                <a:spcPct val="100000"/>
              </a:lnSpc>
              <a:spcBef>
                <a:spcPts val="1000"/>
              </a:spcBef>
              <a:spcAft>
                <a:spcPts val="0"/>
              </a:spcAft>
              <a:buNone/>
            </a:pPr>
            <a:r>
              <a:rPr lang="en-US" sz="1500">
                <a:latin typeface="Times New Roman"/>
                <a:ea typeface="Times New Roman"/>
                <a:cs typeface="Times New Roman"/>
                <a:sym typeface="Times New Roman"/>
              </a:rPr>
              <a:t>2</a:t>
            </a:r>
            <a:endParaRPr sz="15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1500">
              <a:latin typeface="Times New Roman"/>
              <a:ea typeface="Times New Roman"/>
              <a:cs typeface="Times New Roman"/>
              <a:sym typeface="Times New Roman"/>
            </a:endParaRPr>
          </a:p>
          <a:p>
            <a:pPr marL="25400" marR="0" lvl="0" indent="0" algn="l" rtl="0">
              <a:lnSpc>
                <a:spcPct val="100000"/>
              </a:lnSpc>
              <a:spcBef>
                <a:spcPts val="1000"/>
              </a:spcBef>
              <a:spcAft>
                <a:spcPts val="0"/>
              </a:spcAft>
              <a:buNone/>
            </a:pPr>
            <a:r>
              <a:rPr lang="en-US" sz="1500">
                <a:latin typeface="Times New Roman"/>
                <a:ea typeface="Times New Roman"/>
                <a:cs typeface="Times New Roman"/>
                <a:sym typeface="Times New Roman"/>
              </a:rPr>
              <a:t>1</a:t>
            </a:r>
            <a:endParaRPr sz="15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1500">
              <a:latin typeface="Times New Roman"/>
              <a:ea typeface="Times New Roman"/>
              <a:cs typeface="Times New Roman"/>
              <a:sym typeface="Times New Roman"/>
            </a:endParaRPr>
          </a:p>
          <a:p>
            <a:pPr marL="25400" marR="0" lvl="0" indent="0" algn="l" rtl="0">
              <a:lnSpc>
                <a:spcPct val="100000"/>
              </a:lnSpc>
              <a:spcBef>
                <a:spcPts val="1000"/>
              </a:spcBef>
              <a:spcAft>
                <a:spcPts val="0"/>
              </a:spcAft>
              <a:buNone/>
            </a:pPr>
            <a:r>
              <a:rPr lang="en-US" sz="1500">
                <a:latin typeface="Times New Roman"/>
                <a:ea typeface="Times New Roman"/>
                <a:cs typeface="Times New Roman"/>
                <a:sym typeface="Times New Roman"/>
              </a:rPr>
              <a:t>0</a:t>
            </a:r>
            <a:endParaRPr sz="1500">
              <a:latin typeface="Times New Roman"/>
              <a:ea typeface="Times New Roman"/>
              <a:cs typeface="Times New Roman"/>
              <a:sym typeface="Times New Roman"/>
            </a:endParaRPr>
          </a:p>
        </p:txBody>
      </p:sp>
      <p:sp>
        <p:nvSpPr>
          <p:cNvPr id="1815" name="Google Shape;1815;p44"/>
          <p:cNvSpPr txBox="1"/>
          <p:nvPr/>
        </p:nvSpPr>
        <p:spPr>
          <a:xfrm rot="-5400000">
            <a:off x="1181695" y="2269531"/>
            <a:ext cx="197100" cy="235200"/>
          </a:xfrm>
          <a:prstGeom prst="rect">
            <a:avLst/>
          </a:prstGeom>
          <a:noFill/>
          <a:ln>
            <a:noFill/>
          </a:ln>
        </p:spPr>
        <p:txBody>
          <a:bodyPr spcFirstLastPara="1" wrap="square" lIns="0" tIns="0" rIns="0" bIns="0" anchor="t" anchorCtr="0">
            <a:spAutoFit/>
          </a:bodyPr>
          <a:lstStyle/>
          <a:p>
            <a:pPr marL="25400" marR="0" lvl="0" indent="0" algn="l" rtl="0">
              <a:lnSpc>
                <a:spcPct val="95555"/>
              </a:lnSpc>
              <a:spcBef>
                <a:spcPts val="0"/>
              </a:spcBef>
              <a:spcAft>
                <a:spcPts val="0"/>
              </a:spcAft>
              <a:buNone/>
            </a:pPr>
            <a:r>
              <a:rPr lang="en-US" sz="1500" i="1">
                <a:latin typeface="Arial"/>
                <a:ea typeface="Arial"/>
                <a:cs typeface="Arial"/>
                <a:sym typeface="Arial"/>
              </a:rPr>
              <a:t>x</a:t>
            </a:r>
            <a:r>
              <a:rPr lang="en-US" sz="1600" baseline="-25000">
                <a:latin typeface="Trebuchet MS"/>
                <a:ea typeface="Trebuchet MS"/>
                <a:cs typeface="Trebuchet MS"/>
                <a:sym typeface="Trebuchet MS"/>
              </a:rPr>
              <a:t>2</a:t>
            </a:r>
            <a:endParaRPr sz="1600" baseline="-25000">
              <a:latin typeface="Trebuchet MS"/>
              <a:ea typeface="Trebuchet MS"/>
              <a:cs typeface="Trebuchet MS"/>
              <a:sym typeface="Trebuchet MS"/>
            </a:endParaRPr>
          </a:p>
        </p:txBody>
      </p:sp>
      <p:sp>
        <p:nvSpPr>
          <p:cNvPr id="1816" name="Google Shape;1816;p44"/>
          <p:cNvSpPr txBox="1"/>
          <p:nvPr/>
        </p:nvSpPr>
        <p:spPr>
          <a:xfrm>
            <a:off x="688848" y="4563396"/>
            <a:ext cx="4005300" cy="277200"/>
          </a:xfrm>
          <a:prstGeom prst="rect">
            <a:avLst/>
          </a:prstGeom>
          <a:noFill/>
          <a:ln>
            <a:noFill/>
          </a:ln>
        </p:spPr>
        <p:txBody>
          <a:bodyPr spcFirstLastPara="1" wrap="square" lIns="0" tIns="0" rIns="0" bIns="0" anchor="t" anchorCtr="0">
            <a:spAutoFit/>
          </a:bodyPr>
          <a:lstStyle/>
          <a:p>
            <a:pPr marL="25400" marR="0" lvl="0" indent="0" algn="l" rtl="0">
              <a:lnSpc>
                <a:spcPct val="105499"/>
              </a:lnSpc>
              <a:spcBef>
                <a:spcPts val="0"/>
              </a:spcBef>
              <a:spcAft>
                <a:spcPts val="0"/>
              </a:spcAft>
              <a:buNone/>
            </a:pPr>
            <a:r>
              <a:rPr lang="en-US" sz="1800">
                <a:latin typeface="Arial"/>
                <a:ea typeface="Arial"/>
                <a:cs typeface="Arial"/>
                <a:sym typeface="Arial"/>
              </a:rPr>
              <a:t>Accuracy on the whole data set: 77%</a:t>
            </a:r>
            <a:endParaRPr sz="1800">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Shape 1820"/>
        <p:cNvGrpSpPr/>
        <p:nvPr/>
      </p:nvGrpSpPr>
      <p:grpSpPr>
        <a:xfrm>
          <a:off x="0" y="0"/>
          <a:ext cx="0" cy="0"/>
          <a:chOff x="0" y="0"/>
          <a:chExt cx="0" cy="0"/>
        </a:xfrm>
      </p:grpSpPr>
      <p:sp>
        <p:nvSpPr>
          <p:cNvPr id="1821" name="Google Shape;1821;p45"/>
          <p:cNvSpPr txBox="1"/>
          <p:nvPr/>
        </p:nvSpPr>
        <p:spPr>
          <a:xfrm>
            <a:off x="189025" y="89106"/>
            <a:ext cx="4621200" cy="416100"/>
          </a:xfrm>
          <a:prstGeom prst="rect">
            <a:avLst/>
          </a:prstGeom>
          <a:noFill/>
          <a:ln>
            <a:noFill/>
          </a:ln>
        </p:spPr>
        <p:txBody>
          <a:bodyPr spcFirstLastPara="1" wrap="square" lIns="0" tIns="31125" rIns="0" bIns="0" anchor="t" anchorCtr="0">
            <a:spAutoFit/>
          </a:bodyPr>
          <a:lstStyle/>
          <a:p>
            <a:pPr marL="25400" marR="0" lvl="0" indent="0" algn="l" rtl="0">
              <a:lnSpc>
                <a:spcPct val="100000"/>
              </a:lnSpc>
              <a:spcBef>
                <a:spcPts val="0"/>
              </a:spcBef>
              <a:spcAft>
                <a:spcPts val="0"/>
              </a:spcAft>
              <a:buNone/>
            </a:pPr>
            <a:r>
              <a:rPr lang="en-US" sz="2500">
                <a:solidFill>
                  <a:srgbClr val="006DBD"/>
                </a:solidFill>
                <a:latin typeface="Arial"/>
                <a:ea typeface="Arial"/>
                <a:cs typeface="Arial"/>
                <a:sym typeface="Arial"/>
              </a:rPr>
              <a:t>Decision boundaries at depth 3</a:t>
            </a:r>
            <a:endParaRPr sz="2500">
              <a:latin typeface="Arial"/>
              <a:ea typeface="Arial"/>
              <a:cs typeface="Arial"/>
              <a:sym typeface="Arial"/>
            </a:endParaRPr>
          </a:p>
        </p:txBody>
      </p:sp>
      <p:grpSp>
        <p:nvGrpSpPr>
          <p:cNvPr id="1822" name="Google Shape;1822;p45"/>
          <p:cNvGrpSpPr/>
          <p:nvPr/>
        </p:nvGrpSpPr>
        <p:grpSpPr>
          <a:xfrm>
            <a:off x="1737883" y="1012075"/>
            <a:ext cx="6091297" cy="2750464"/>
            <a:chOff x="876170" y="680982"/>
            <a:chExt cx="3070984" cy="1850669"/>
          </a:xfrm>
        </p:grpSpPr>
        <p:sp>
          <p:nvSpPr>
            <p:cNvPr id="1823" name="Google Shape;1823;p45"/>
            <p:cNvSpPr/>
            <p:nvPr/>
          </p:nvSpPr>
          <p:spPr>
            <a:xfrm>
              <a:off x="876170" y="686519"/>
              <a:ext cx="3064633" cy="1838782"/>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824" name="Google Shape;1824;p45"/>
            <p:cNvSpPr/>
            <p:nvPr/>
          </p:nvSpPr>
          <p:spPr>
            <a:xfrm>
              <a:off x="1040612" y="1462430"/>
              <a:ext cx="2823210" cy="1021080"/>
            </a:xfrm>
            <a:custGeom>
              <a:avLst/>
              <a:gdLst/>
              <a:ahLst/>
              <a:cxnLst/>
              <a:rect l="l" t="t" r="r" b="b"/>
              <a:pathLst>
                <a:path w="2823210" h="1021080" extrusionOk="0">
                  <a:moveTo>
                    <a:pt x="28409" y="309880"/>
                  </a:moveTo>
                  <a:lnTo>
                    <a:pt x="0" y="309880"/>
                  </a:lnTo>
                  <a:lnTo>
                    <a:pt x="0" y="338289"/>
                  </a:lnTo>
                  <a:lnTo>
                    <a:pt x="28409" y="338289"/>
                  </a:lnTo>
                  <a:lnTo>
                    <a:pt x="28409" y="309880"/>
                  </a:lnTo>
                  <a:close/>
                </a:path>
                <a:path w="2823210" h="1021080" extrusionOk="0">
                  <a:moveTo>
                    <a:pt x="48348" y="243116"/>
                  </a:moveTo>
                  <a:lnTo>
                    <a:pt x="19951" y="243116"/>
                  </a:lnTo>
                  <a:lnTo>
                    <a:pt x="19951" y="271526"/>
                  </a:lnTo>
                  <a:lnTo>
                    <a:pt x="48348" y="271526"/>
                  </a:lnTo>
                  <a:lnTo>
                    <a:pt x="48348" y="243116"/>
                  </a:lnTo>
                  <a:close/>
                </a:path>
                <a:path w="2823210" h="1021080" extrusionOk="0">
                  <a:moveTo>
                    <a:pt x="62890" y="290982"/>
                  </a:moveTo>
                  <a:lnTo>
                    <a:pt x="34493" y="290982"/>
                  </a:lnTo>
                  <a:lnTo>
                    <a:pt x="34493" y="319379"/>
                  </a:lnTo>
                  <a:lnTo>
                    <a:pt x="62890" y="319379"/>
                  </a:lnTo>
                  <a:lnTo>
                    <a:pt x="62890" y="290982"/>
                  </a:lnTo>
                  <a:close/>
                </a:path>
                <a:path w="2823210" h="1021080" extrusionOk="0">
                  <a:moveTo>
                    <a:pt x="83680" y="149415"/>
                  </a:moveTo>
                  <a:lnTo>
                    <a:pt x="55283" y="149415"/>
                  </a:lnTo>
                  <a:lnTo>
                    <a:pt x="55283" y="177812"/>
                  </a:lnTo>
                  <a:lnTo>
                    <a:pt x="83680" y="177812"/>
                  </a:lnTo>
                  <a:lnTo>
                    <a:pt x="83680" y="149415"/>
                  </a:lnTo>
                  <a:close/>
                </a:path>
                <a:path w="2823210" h="1021080" extrusionOk="0">
                  <a:moveTo>
                    <a:pt x="110515" y="230073"/>
                  </a:moveTo>
                  <a:lnTo>
                    <a:pt x="82118" y="230073"/>
                  </a:lnTo>
                  <a:lnTo>
                    <a:pt x="82118" y="258470"/>
                  </a:lnTo>
                  <a:lnTo>
                    <a:pt x="110515" y="258470"/>
                  </a:lnTo>
                  <a:lnTo>
                    <a:pt x="110515" y="230073"/>
                  </a:lnTo>
                  <a:close/>
                </a:path>
                <a:path w="2823210" h="1021080" extrusionOk="0">
                  <a:moveTo>
                    <a:pt x="163474" y="428942"/>
                  </a:moveTo>
                  <a:lnTo>
                    <a:pt x="135064" y="428942"/>
                  </a:lnTo>
                  <a:lnTo>
                    <a:pt x="135064" y="457352"/>
                  </a:lnTo>
                  <a:lnTo>
                    <a:pt x="163474" y="457352"/>
                  </a:lnTo>
                  <a:lnTo>
                    <a:pt x="163474" y="428942"/>
                  </a:lnTo>
                  <a:close/>
                </a:path>
                <a:path w="2823210" h="1021080" extrusionOk="0">
                  <a:moveTo>
                    <a:pt x="189471" y="312496"/>
                  </a:moveTo>
                  <a:lnTo>
                    <a:pt x="161074" y="312496"/>
                  </a:lnTo>
                  <a:lnTo>
                    <a:pt x="161074" y="340893"/>
                  </a:lnTo>
                  <a:lnTo>
                    <a:pt x="189471" y="340893"/>
                  </a:lnTo>
                  <a:lnTo>
                    <a:pt x="189471" y="312496"/>
                  </a:lnTo>
                  <a:close/>
                </a:path>
                <a:path w="2823210" h="1021080" extrusionOk="0">
                  <a:moveTo>
                    <a:pt x="248691" y="279666"/>
                  </a:moveTo>
                  <a:lnTo>
                    <a:pt x="237020" y="279666"/>
                  </a:lnTo>
                  <a:lnTo>
                    <a:pt x="237020" y="265188"/>
                  </a:lnTo>
                  <a:lnTo>
                    <a:pt x="208610" y="265188"/>
                  </a:lnTo>
                  <a:lnTo>
                    <a:pt x="208610" y="293585"/>
                  </a:lnTo>
                  <a:lnTo>
                    <a:pt x="220294" y="293585"/>
                  </a:lnTo>
                  <a:lnTo>
                    <a:pt x="220294" y="308076"/>
                  </a:lnTo>
                  <a:lnTo>
                    <a:pt x="248691" y="308076"/>
                  </a:lnTo>
                  <a:lnTo>
                    <a:pt x="248691" y="279666"/>
                  </a:lnTo>
                  <a:close/>
                </a:path>
                <a:path w="2823210" h="1021080" extrusionOk="0">
                  <a:moveTo>
                    <a:pt x="692429" y="992454"/>
                  </a:moveTo>
                  <a:lnTo>
                    <a:pt x="664019" y="992454"/>
                  </a:lnTo>
                  <a:lnTo>
                    <a:pt x="664019" y="1020851"/>
                  </a:lnTo>
                  <a:lnTo>
                    <a:pt x="692429" y="1020851"/>
                  </a:lnTo>
                  <a:lnTo>
                    <a:pt x="692429" y="992454"/>
                  </a:lnTo>
                  <a:close/>
                </a:path>
                <a:path w="2823210" h="1021080" extrusionOk="0">
                  <a:moveTo>
                    <a:pt x="703935" y="853986"/>
                  </a:moveTo>
                  <a:lnTo>
                    <a:pt x="675538" y="853986"/>
                  </a:lnTo>
                  <a:lnTo>
                    <a:pt x="675538" y="882383"/>
                  </a:lnTo>
                  <a:lnTo>
                    <a:pt x="703935" y="882383"/>
                  </a:lnTo>
                  <a:lnTo>
                    <a:pt x="703935" y="853986"/>
                  </a:lnTo>
                  <a:close/>
                </a:path>
                <a:path w="2823210" h="1021080" extrusionOk="0">
                  <a:moveTo>
                    <a:pt x="710323" y="550100"/>
                  </a:moveTo>
                  <a:lnTo>
                    <a:pt x="681926" y="550100"/>
                  </a:lnTo>
                  <a:lnTo>
                    <a:pt x="681926" y="578497"/>
                  </a:lnTo>
                  <a:lnTo>
                    <a:pt x="710323" y="578497"/>
                  </a:lnTo>
                  <a:lnTo>
                    <a:pt x="710323" y="550100"/>
                  </a:lnTo>
                  <a:close/>
                </a:path>
                <a:path w="2823210" h="1021080" extrusionOk="0">
                  <a:moveTo>
                    <a:pt x="746772" y="675055"/>
                  </a:moveTo>
                  <a:lnTo>
                    <a:pt x="718375" y="675055"/>
                  </a:lnTo>
                  <a:lnTo>
                    <a:pt x="718375" y="703453"/>
                  </a:lnTo>
                  <a:lnTo>
                    <a:pt x="746772" y="703453"/>
                  </a:lnTo>
                  <a:lnTo>
                    <a:pt x="746772" y="675055"/>
                  </a:lnTo>
                  <a:close/>
                </a:path>
                <a:path w="2823210" h="1021080" extrusionOk="0">
                  <a:moveTo>
                    <a:pt x="748931" y="912279"/>
                  </a:moveTo>
                  <a:lnTo>
                    <a:pt x="720534" y="912279"/>
                  </a:lnTo>
                  <a:lnTo>
                    <a:pt x="720534" y="940676"/>
                  </a:lnTo>
                  <a:lnTo>
                    <a:pt x="748931" y="940676"/>
                  </a:lnTo>
                  <a:lnTo>
                    <a:pt x="748931" y="912279"/>
                  </a:lnTo>
                  <a:close/>
                </a:path>
                <a:path w="2823210" h="1021080" extrusionOk="0">
                  <a:moveTo>
                    <a:pt x="810234" y="940117"/>
                  </a:moveTo>
                  <a:lnTo>
                    <a:pt x="781837" y="940117"/>
                  </a:lnTo>
                  <a:lnTo>
                    <a:pt x="781837" y="968514"/>
                  </a:lnTo>
                  <a:lnTo>
                    <a:pt x="810234" y="968514"/>
                  </a:lnTo>
                  <a:lnTo>
                    <a:pt x="810234" y="940117"/>
                  </a:lnTo>
                  <a:close/>
                </a:path>
                <a:path w="2823210" h="1021080" extrusionOk="0">
                  <a:moveTo>
                    <a:pt x="874903" y="872058"/>
                  </a:moveTo>
                  <a:lnTo>
                    <a:pt x="846505" y="872058"/>
                  </a:lnTo>
                  <a:lnTo>
                    <a:pt x="846505" y="900455"/>
                  </a:lnTo>
                  <a:lnTo>
                    <a:pt x="874903" y="900455"/>
                  </a:lnTo>
                  <a:lnTo>
                    <a:pt x="874903" y="872058"/>
                  </a:lnTo>
                  <a:close/>
                </a:path>
                <a:path w="2823210" h="1021080" extrusionOk="0">
                  <a:moveTo>
                    <a:pt x="882154" y="758151"/>
                  </a:moveTo>
                  <a:lnTo>
                    <a:pt x="853744" y="758151"/>
                  </a:lnTo>
                  <a:lnTo>
                    <a:pt x="853744" y="786549"/>
                  </a:lnTo>
                  <a:lnTo>
                    <a:pt x="882154" y="786549"/>
                  </a:lnTo>
                  <a:lnTo>
                    <a:pt x="882154" y="758151"/>
                  </a:lnTo>
                  <a:close/>
                </a:path>
                <a:path w="2823210" h="1021080" extrusionOk="0">
                  <a:moveTo>
                    <a:pt x="1784134" y="599401"/>
                  </a:moveTo>
                  <a:lnTo>
                    <a:pt x="1755736" y="599401"/>
                  </a:lnTo>
                  <a:lnTo>
                    <a:pt x="1755736" y="627811"/>
                  </a:lnTo>
                  <a:lnTo>
                    <a:pt x="1784134" y="627811"/>
                  </a:lnTo>
                  <a:lnTo>
                    <a:pt x="1784134" y="599401"/>
                  </a:lnTo>
                  <a:close/>
                </a:path>
                <a:path w="2823210" h="1021080" extrusionOk="0">
                  <a:moveTo>
                    <a:pt x="1832444" y="755942"/>
                  </a:moveTo>
                  <a:lnTo>
                    <a:pt x="1804035" y="755942"/>
                  </a:lnTo>
                  <a:lnTo>
                    <a:pt x="1804035" y="784339"/>
                  </a:lnTo>
                  <a:lnTo>
                    <a:pt x="1832444" y="784339"/>
                  </a:lnTo>
                  <a:lnTo>
                    <a:pt x="1832444" y="755942"/>
                  </a:lnTo>
                  <a:close/>
                </a:path>
                <a:path w="2823210" h="1021080" extrusionOk="0">
                  <a:moveTo>
                    <a:pt x="1962429" y="489292"/>
                  </a:moveTo>
                  <a:lnTo>
                    <a:pt x="1934032" y="489292"/>
                  </a:lnTo>
                  <a:lnTo>
                    <a:pt x="1934032" y="517690"/>
                  </a:lnTo>
                  <a:lnTo>
                    <a:pt x="1962429" y="517690"/>
                  </a:lnTo>
                  <a:lnTo>
                    <a:pt x="1962429" y="489292"/>
                  </a:lnTo>
                  <a:close/>
                </a:path>
                <a:path w="2823210" h="1021080" extrusionOk="0">
                  <a:moveTo>
                    <a:pt x="1989785" y="667385"/>
                  </a:moveTo>
                  <a:lnTo>
                    <a:pt x="1961375" y="667385"/>
                  </a:lnTo>
                  <a:lnTo>
                    <a:pt x="1961375" y="695794"/>
                  </a:lnTo>
                  <a:lnTo>
                    <a:pt x="1989785" y="695794"/>
                  </a:lnTo>
                  <a:lnTo>
                    <a:pt x="1989785" y="667385"/>
                  </a:lnTo>
                  <a:close/>
                </a:path>
                <a:path w="2823210" h="1021080" extrusionOk="0">
                  <a:moveTo>
                    <a:pt x="1998179" y="343344"/>
                  </a:moveTo>
                  <a:lnTo>
                    <a:pt x="1969782" y="343344"/>
                  </a:lnTo>
                  <a:lnTo>
                    <a:pt x="1969782" y="371754"/>
                  </a:lnTo>
                  <a:lnTo>
                    <a:pt x="1998179" y="371754"/>
                  </a:lnTo>
                  <a:lnTo>
                    <a:pt x="1998179" y="343344"/>
                  </a:lnTo>
                  <a:close/>
                </a:path>
                <a:path w="2823210" h="1021080" extrusionOk="0">
                  <a:moveTo>
                    <a:pt x="2035467" y="874306"/>
                  </a:moveTo>
                  <a:lnTo>
                    <a:pt x="2007069" y="874306"/>
                  </a:lnTo>
                  <a:lnTo>
                    <a:pt x="2007069" y="902703"/>
                  </a:lnTo>
                  <a:lnTo>
                    <a:pt x="2035467" y="902703"/>
                  </a:lnTo>
                  <a:lnTo>
                    <a:pt x="2035467" y="874306"/>
                  </a:lnTo>
                  <a:close/>
                </a:path>
                <a:path w="2823210" h="1021080" extrusionOk="0">
                  <a:moveTo>
                    <a:pt x="2088984" y="474916"/>
                  </a:moveTo>
                  <a:lnTo>
                    <a:pt x="2060575" y="474916"/>
                  </a:lnTo>
                  <a:lnTo>
                    <a:pt x="2060575" y="503313"/>
                  </a:lnTo>
                  <a:lnTo>
                    <a:pt x="2088984" y="503313"/>
                  </a:lnTo>
                  <a:lnTo>
                    <a:pt x="2088984" y="474916"/>
                  </a:lnTo>
                  <a:close/>
                </a:path>
                <a:path w="2823210" h="1021080" extrusionOk="0">
                  <a:moveTo>
                    <a:pt x="2096236" y="552602"/>
                  </a:moveTo>
                  <a:lnTo>
                    <a:pt x="2067826" y="552602"/>
                  </a:lnTo>
                  <a:lnTo>
                    <a:pt x="2067826" y="580999"/>
                  </a:lnTo>
                  <a:lnTo>
                    <a:pt x="2096236" y="580999"/>
                  </a:lnTo>
                  <a:lnTo>
                    <a:pt x="2096236" y="552602"/>
                  </a:lnTo>
                  <a:close/>
                </a:path>
                <a:path w="2823210" h="1021080" extrusionOk="0">
                  <a:moveTo>
                    <a:pt x="2107196" y="389521"/>
                  </a:moveTo>
                  <a:lnTo>
                    <a:pt x="2078799" y="389521"/>
                  </a:lnTo>
                  <a:lnTo>
                    <a:pt x="2078799" y="409168"/>
                  </a:lnTo>
                  <a:lnTo>
                    <a:pt x="2062149" y="409168"/>
                  </a:lnTo>
                  <a:lnTo>
                    <a:pt x="2062149" y="437565"/>
                  </a:lnTo>
                  <a:lnTo>
                    <a:pt x="2090547" y="437565"/>
                  </a:lnTo>
                  <a:lnTo>
                    <a:pt x="2090547" y="417931"/>
                  </a:lnTo>
                  <a:lnTo>
                    <a:pt x="2107196" y="417931"/>
                  </a:lnTo>
                  <a:lnTo>
                    <a:pt x="2107196" y="389521"/>
                  </a:lnTo>
                  <a:close/>
                </a:path>
                <a:path w="2823210" h="1021080" extrusionOk="0">
                  <a:moveTo>
                    <a:pt x="2145093" y="461568"/>
                  </a:moveTo>
                  <a:lnTo>
                    <a:pt x="2116696" y="461568"/>
                  </a:lnTo>
                  <a:lnTo>
                    <a:pt x="2116696" y="489966"/>
                  </a:lnTo>
                  <a:lnTo>
                    <a:pt x="2145093" y="489966"/>
                  </a:lnTo>
                  <a:lnTo>
                    <a:pt x="2145093" y="461568"/>
                  </a:lnTo>
                  <a:close/>
                </a:path>
                <a:path w="2823210" h="1021080" extrusionOk="0">
                  <a:moveTo>
                    <a:pt x="2159851" y="352463"/>
                  </a:moveTo>
                  <a:lnTo>
                    <a:pt x="2131441" y="352463"/>
                  </a:lnTo>
                  <a:lnTo>
                    <a:pt x="2131441" y="380860"/>
                  </a:lnTo>
                  <a:lnTo>
                    <a:pt x="2159851" y="380860"/>
                  </a:lnTo>
                  <a:lnTo>
                    <a:pt x="2159851" y="352463"/>
                  </a:lnTo>
                  <a:close/>
                </a:path>
                <a:path w="2823210" h="1021080" extrusionOk="0">
                  <a:moveTo>
                    <a:pt x="2177796" y="752271"/>
                  </a:moveTo>
                  <a:lnTo>
                    <a:pt x="2149398" y="752271"/>
                  </a:lnTo>
                  <a:lnTo>
                    <a:pt x="2149398" y="780681"/>
                  </a:lnTo>
                  <a:lnTo>
                    <a:pt x="2177796" y="780681"/>
                  </a:lnTo>
                  <a:lnTo>
                    <a:pt x="2177796" y="752271"/>
                  </a:lnTo>
                  <a:close/>
                </a:path>
                <a:path w="2823210" h="1021080" extrusionOk="0">
                  <a:moveTo>
                    <a:pt x="2179396" y="609396"/>
                  </a:moveTo>
                  <a:lnTo>
                    <a:pt x="2154034" y="609396"/>
                  </a:lnTo>
                  <a:lnTo>
                    <a:pt x="2154034" y="594944"/>
                  </a:lnTo>
                  <a:lnTo>
                    <a:pt x="2125637" y="594944"/>
                  </a:lnTo>
                  <a:lnTo>
                    <a:pt x="2125637" y="623341"/>
                  </a:lnTo>
                  <a:lnTo>
                    <a:pt x="2150999" y="623341"/>
                  </a:lnTo>
                  <a:lnTo>
                    <a:pt x="2150999" y="637794"/>
                  </a:lnTo>
                  <a:lnTo>
                    <a:pt x="2179396" y="637794"/>
                  </a:lnTo>
                  <a:lnTo>
                    <a:pt x="2179396" y="609396"/>
                  </a:lnTo>
                  <a:close/>
                </a:path>
                <a:path w="2823210" h="1021080" extrusionOk="0">
                  <a:moveTo>
                    <a:pt x="2186698" y="530199"/>
                  </a:moveTo>
                  <a:lnTo>
                    <a:pt x="2158301" y="530199"/>
                  </a:lnTo>
                  <a:lnTo>
                    <a:pt x="2158301" y="558596"/>
                  </a:lnTo>
                  <a:lnTo>
                    <a:pt x="2186698" y="558596"/>
                  </a:lnTo>
                  <a:lnTo>
                    <a:pt x="2186698" y="530199"/>
                  </a:lnTo>
                  <a:close/>
                </a:path>
                <a:path w="2823210" h="1021080" extrusionOk="0">
                  <a:moveTo>
                    <a:pt x="2200135" y="644880"/>
                  </a:moveTo>
                  <a:lnTo>
                    <a:pt x="2171738" y="644880"/>
                  </a:lnTo>
                  <a:lnTo>
                    <a:pt x="2171738" y="673277"/>
                  </a:lnTo>
                  <a:lnTo>
                    <a:pt x="2200135" y="673277"/>
                  </a:lnTo>
                  <a:lnTo>
                    <a:pt x="2200135" y="644880"/>
                  </a:lnTo>
                  <a:close/>
                </a:path>
                <a:path w="2823210" h="1021080" extrusionOk="0">
                  <a:moveTo>
                    <a:pt x="2246071" y="328612"/>
                  </a:moveTo>
                  <a:lnTo>
                    <a:pt x="2217661" y="328612"/>
                  </a:lnTo>
                  <a:lnTo>
                    <a:pt x="2217661" y="357009"/>
                  </a:lnTo>
                  <a:lnTo>
                    <a:pt x="2246071" y="357009"/>
                  </a:lnTo>
                  <a:lnTo>
                    <a:pt x="2246071" y="328612"/>
                  </a:lnTo>
                  <a:close/>
                </a:path>
                <a:path w="2823210" h="1021080" extrusionOk="0">
                  <a:moveTo>
                    <a:pt x="2273452" y="186194"/>
                  </a:moveTo>
                  <a:lnTo>
                    <a:pt x="2245042" y="186194"/>
                  </a:lnTo>
                  <a:lnTo>
                    <a:pt x="2245042" y="214604"/>
                  </a:lnTo>
                  <a:lnTo>
                    <a:pt x="2273452" y="214604"/>
                  </a:lnTo>
                  <a:lnTo>
                    <a:pt x="2273452" y="186194"/>
                  </a:lnTo>
                  <a:close/>
                </a:path>
                <a:path w="2823210" h="1021080" extrusionOk="0">
                  <a:moveTo>
                    <a:pt x="2297442" y="399237"/>
                  </a:moveTo>
                  <a:lnTo>
                    <a:pt x="2272957" y="399237"/>
                  </a:lnTo>
                  <a:lnTo>
                    <a:pt x="2272957" y="388048"/>
                  </a:lnTo>
                  <a:lnTo>
                    <a:pt x="2244560" y="388048"/>
                  </a:lnTo>
                  <a:lnTo>
                    <a:pt x="2244560" y="416445"/>
                  </a:lnTo>
                  <a:lnTo>
                    <a:pt x="2269045" y="416445"/>
                  </a:lnTo>
                  <a:lnTo>
                    <a:pt x="2269045" y="427634"/>
                  </a:lnTo>
                  <a:lnTo>
                    <a:pt x="2297442" y="427634"/>
                  </a:lnTo>
                  <a:lnTo>
                    <a:pt x="2297442" y="399237"/>
                  </a:lnTo>
                  <a:close/>
                </a:path>
                <a:path w="2823210" h="1021080" extrusionOk="0">
                  <a:moveTo>
                    <a:pt x="2364892" y="305841"/>
                  </a:moveTo>
                  <a:lnTo>
                    <a:pt x="2336495" y="305841"/>
                  </a:lnTo>
                  <a:lnTo>
                    <a:pt x="2336495" y="334251"/>
                  </a:lnTo>
                  <a:lnTo>
                    <a:pt x="2364892" y="334251"/>
                  </a:lnTo>
                  <a:lnTo>
                    <a:pt x="2364892" y="305841"/>
                  </a:lnTo>
                  <a:close/>
                </a:path>
                <a:path w="2823210" h="1021080" extrusionOk="0">
                  <a:moveTo>
                    <a:pt x="2368346" y="405015"/>
                  </a:moveTo>
                  <a:lnTo>
                    <a:pt x="2339937" y="405015"/>
                  </a:lnTo>
                  <a:lnTo>
                    <a:pt x="2339937" y="433412"/>
                  </a:lnTo>
                  <a:lnTo>
                    <a:pt x="2368346" y="433412"/>
                  </a:lnTo>
                  <a:lnTo>
                    <a:pt x="2368346" y="405015"/>
                  </a:lnTo>
                  <a:close/>
                </a:path>
                <a:path w="2823210" h="1021080" extrusionOk="0">
                  <a:moveTo>
                    <a:pt x="2436215" y="313385"/>
                  </a:moveTo>
                  <a:lnTo>
                    <a:pt x="2407805" y="313385"/>
                  </a:lnTo>
                  <a:lnTo>
                    <a:pt x="2407805" y="341782"/>
                  </a:lnTo>
                  <a:lnTo>
                    <a:pt x="2436215" y="341782"/>
                  </a:lnTo>
                  <a:lnTo>
                    <a:pt x="2436215" y="313385"/>
                  </a:lnTo>
                  <a:close/>
                </a:path>
                <a:path w="2823210" h="1021080" extrusionOk="0">
                  <a:moveTo>
                    <a:pt x="2447442" y="364337"/>
                  </a:moveTo>
                  <a:lnTo>
                    <a:pt x="2442591" y="364337"/>
                  </a:lnTo>
                  <a:lnTo>
                    <a:pt x="2442591" y="358165"/>
                  </a:lnTo>
                  <a:lnTo>
                    <a:pt x="2424480" y="358165"/>
                  </a:lnTo>
                  <a:lnTo>
                    <a:pt x="2424480" y="354342"/>
                  </a:lnTo>
                  <a:lnTo>
                    <a:pt x="2396071" y="354342"/>
                  </a:lnTo>
                  <a:lnTo>
                    <a:pt x="2396071" y="382739"/>
                  </a:lnTo>
                  <a:lnTo>
                    <a:pt x="2401532" y="382739"/>
                  </a:lnTo>
                  <a:lnTo>
                    <a:pt x="2401532" y="389420"/>
                  </a:lnTo>
                  <a:lnTo>
                    <a:pt x="2397810" y="389420"/>
                  </a:lnTo>
                  <a:lnTo>
                    <a:pt x="2397810" y="417817"/>
                  </a:lnTo>
                  <a:lnTo>
                    <a:pt x="2426220" y="417817"/>
                  </a:lnTo>
                  <a:lnTo>
                    <a:pt x="2426220" y="396303"/>
                  </a:lnTo>
                  <a:lnTo>
                    <a:pt x="2429929" y="396303"/>
                  </a:lnTo>
                  <a:lnTo>
                    <a:pt x="2429929" y="392734"/>
                  </a:lnTo>
                  <a:lnTo>
                    <a:pt x="2447442" y="392734"/>
                  </a:lnTo>
                  <a:lnTo>
                    <a:pt x="2447442" y="364337"/>
                  </a:lnTo>
                  <a:close/>
                </a:path>
                <a:path w="2823210" h="1021080" extrusionOk="0">
                  <a:moveTo>
                    <a:pt x="2473807" y="232270"/>
                  </a:moveTo>
                  <a:lnTo>
                    <a:pt x="2445410" y="232270"/>
                  </a:lnTo>
                  <a:lnTo>
                    <a:pt x="2445410" y="260667"/>
                  </a:lnTo>
                  <a:lnTo>
                    <a:pt x="2473807" y="260667"/>
                  </a:lnTo>
                  <a:lnTo>
                    <a:pt x="2473807" y="232270"/>
                  </a:lnTo>
                  <a:close/>
                </a:path>
                <a:path w="2823210" h="1021080" extrusionOk="0">
                  <a:moveTo>
                    <a:pt x="2485186" y="265341"/>
                  </a:moveTo>
                  <a:lnTo>
                    <a:pt x="2456789" y="265341"/>
                  </a:lnTo>
                  <a:lnTo>
                    <a:pt x="2456789" y="293738"/>
                  </a:lnTo>
                  <a:lnTo>
                    <a:pt x="2485186" y="293738"/>
                  </a:lnTo>
                  <a:lnTo>
                    <a:pt x="2485186" y="265341"/>
                  </a:lnTo>
                  <a:close/>
                </a:path>
                <a:path w="2823210" h="1021080" extrusionOk="0">
                  <a:moveTo>
                    <a:pt x="2508110" y="477532"/>
                  </a:moveTo>
                  <a:lnTo>
                    <a:pt x="2479713" y="477532"/>
                  </a:lnTo>
                  <a:lnTo>
                    <a:pt x="2479713" y="505929"/>
                  </a:lnTo>
                  <a:lnTo>
                    <a:pt x="2508110" y="505929"/>
                  </a:lnTo>
                  <a:lnTo>
                    <a:pt x="2508110" y="477532"/>
                  </a:lnTo>
                  <a:close/>
                </a:path>
                <a:path w="2823210" h="1021080" extrusionOk="0">
                  <a:moveTo>
                    <a:pt x="2571775" y="263829"/>
                  </a:moveTo>
                  <a:lnTo>
                    <a:pt x="2543378" y="263829"/>
                  </a:lnTo>
                  <a:lnTo>
                    <a:pt x="2543378" y="286842"/>
                  </a:lnTo>
                  <a:lnTo>
                    <a:pt x="2520556" y="286842"/>
                  </a:lnTo>
                  <a:lnTo>
                    <a:pt x="2520556" y="315239"/>
                  </a:lnTo>
                  <a:lnTo>
                    <a:pt x="2548953" y="315239"/>
                  </a:lnTo>
                  <a:lnTo>
                    <a:pt x="2548953" y="292227"/>
                  </a:lnTo>
                  <a:lnTo>
                    <a:pt x="2571775" y="292227"/>
                  </a:lnTo>
                  <a:lnTo>
                    <a:pt x="2571775" y="263829"/>
                  </a:lnTo>
                  <a:close/>
                </a:path>
                <a:path w="2823210" h="1021080" extrusionOk="0">
                  <a:moveTo>
                    <a:pt x="2582532" y="78778"/>
                  </a:moveTo>
                  <a:lnTo>
                    <a:pt x="2554122" y="78778"/>
                  </a:lnTo>
                  <a:lnTo>
                    <a:pt x="2554122" y="107175"/>
                  </a:lnTo>
                  <a:lnTo>
                    <a:pt x="2582532" y="107175"/>
                  </a:lnTo>
                  <a:lnTo>
                    <a:pt x="2582532" y="78778"/>
                  </a:lnTo>
                  <a:close/>
                </a:path>
                <a:path w="2823210" h="1021080" extrusionOk="0">
                  <a:moveTo>
                    <a:pt x="2600833" y="275602"/>
                  </a:moveTo>
                  <a:lnTo>
                    <a:pt x="2572435" y="275602"/>
                  </a:lnTo>
                  <a:lnTo>
                    <a:pt x="2572435" y="303999"/>
                  </a:lnTo>
                  <a:lnTo>
                    <a:pt x="2600833" y="303999"/>
                  </a:lnTo>
                  <a:lnTo>
                    <a:pt x="2600833" y="275602"/>
                  </a:lnTo>
                  <a:close/>
                </a:path>
                <a:path w="2823210" h="1021080" extrusionOk="0">
                  <a:moveTo>
                    <a:pt x="2601772" y="428142"/>
                  </a:moveTo>
                  <a:lnTo>
                    <a:pt x="2575280" y="428142"/>
                  </a:lnTo>
                  <a:lnTo>
                    <a:pt x="2575280" y="413918"/>
                  </a:lnTo>
                  <a:lnTo>
                    <a:pt x="2546883" y="413918"/>
                  </a:lnTo>
                  <a:lnTo>
                    <a:pt x="2546883" y="442315"/>
                  </a:lnTo>
                  <a:lnTo>
                    <a:pt x="2573375" y="442315"/>
                  </a:lnTo>
                  <a:lnTo>
                    <a:pt x="2573375" y="456539"/>
                  </a:lnTo>
                  <a:lnTo>
                    <a:pt x="2601772" y="456539"/>
                  </a:lnTo>
                  <a:lnTo>
                    <a:pt x="2601772" y="428142"/>
                  </a:lnTo>
                  <a:close/>
                </a:path>
                <a:path w="2823210" h="1021080" extrusionOk="0">
                  <a:moveTo>
                    <a:pt x="2700020" y="306171"/>
                  </a:moveTo>
                  <a:lnTo>
                    <a:pt x="2671610" y="306171"/>
                  </a:lnTo>
                  <a:lnTo>
                    <a:pt x="2671610" y="334581"/>
                  </a:lnTo>
                  <a:lnTo>
                    <a:pt x="2700020" y="334581"/>
                  </a:lnTo>
                  <a:lnTo>
                    <a:pt x="2700020" y="306171"/>
                  </a:lnTo>
                  <a:close/>
                </a:path>
                <a:path w="2823210" h="1021080" extrusionOk="0">
                  <a:moveTo>
                    <a:pt x="2780766" y="167779"/>
                  </a:moveTo>
                  <a:lnTo>
                    <a:pt x="2752356" y="167779"/>
                  </a:lnTo>
                  <a:lnTo>
                    <a:pt x="2752356" y="196176"/>
                  </a:lnTo>
                  <a:lnTo>
                    <a:pt x="2780766" y="196176"/>
                  </a:lnTo>
                  <a:lnTo>
                    <a:pt x="2780766" y="167779"/>
                  </a:lnTo>
                  <a:close/>
                </a:path>
                <a:path w="2823210" h="1021080" extrusionOk="0">
                  <a:moveTo>
                    <a:pt x="2823045" y="0"/>
                  </a:moveTo>
                  <a:lnTo>
                    <a:pt x="2794635" y="0"/>
                  </a:lnTo>
                  <a:lnTo>
                    <a:pt x="2794635" y="28397"/>
                  </a:lnTo>
                  <a:lnTo>
                    <a:pt x="2823045" y="28397"/>
                  </a:lnTo>
                  <a:lnTo>
                    <a:pt x="2823045" y="0"/>
                  </a:lnTo>
                  <a:close/>
                </a:path>
              </a:pathLst>
            </a:custGeom>
            <a:solidFill>
              <a:srgbClr val="FF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825" name="Google Shape;1825;p45"/>
            <p:cNvSpPr/>
            <p:nvPr/>
          </p:nvSpPr>
          <p:spPr>
            <a:xfrm>
              <a:off x="2000375" y="1654471"/>
              <a:ext cx="44450" cy="44450"/>
            </a:xfrm>
            <a:custGeom>
              <a:avLst/>
              <a:gdLst/>
              <a:ahLst/>
              <a:cxnLst/>
              <a:rect l="l" t="t" r="r" b="b"/>
              <a:pathLst>
                <a:path w="44450" h="44450" extrusionOk="0">
                  <a:moveTo>
                    <a:pt x="21999" y="0"/>
                  </a:moveTo>
                  <a:lnTo>
                    <a:pt x="0" y="21999"/>
                  </a:lnTo>
                  <a:lnTo>
                    <a:pt x="21999" y="43998"/>
                  </a:lnTo>
                  <a:lnTo>
                    <a:pt x="43998" y="21999"/>
                  </a:lnTo>
                  <a:lnTo>
                    <a:pt x="21999" y="0"/>
                  </a:lnTo>
                  <a:close/>
                </a:path>
              </a:pathLst>
            </a:custGeom>
            <a:solidFill>
              <a:srgbClr val="007F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826" name="Google Shape;1826;p45"/>
            <p:cNvSpPr/>
            <p:nvPr/>
          </p:nvSpPr>
          <p:spPr>
            <a:xfrm>
              <a:off x="2000375" y="1654471"/>
              <a:ext cx="44450" cy="44450"/>
            </a:xfrm>
            <a:custGeom>
              <a:avLst/>
              <a:gdLst/>
              <a:ahLst/>
              <a:cxnLst/>
              <a:rect l="l" t="t" r="r" b="b"/>
              <a:pathLst>
                <a:path w="44450" h="44450" extrusionOk="0">
                  <a:moveTo>
                    <a:pt x="21999" y="43998"/>
                  </a:moveTo>
                  <a:lnTo>
                    <a:pt x="43998" y="21999"/>
                  </a:lnTo>
                  <a:lnTo>
                    <a:pt x="21999" y="0"/>
                  </a:lnTo>
                  <a:lnTo>
                    <a:pt x="0" y="21999"/>
                  </a:lnTo>
                  <a:lnTo>
                    <a:pt x="21999" y="43998"/>
                  </a:lnTo>
                  <a:close/>
                </a:path>
              </a:pathLst>
            </a:custGeom>
            <a:noFill/>
            <a:ln w="12700" cap="flat" cmpd="sng">
              <a:solidFill>
                <a:srgbClr val="007F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827" name="Google Shape;1827;p45"/>
            <p:cNvSpPr/>
            <p:nvPr/>
          </p:nvSpPr>
          <p:spPr>
            <a:xfrm>
              <a:off x="1463750" y="1773839"/>
              <a:ext cx="44450" cy="44450"/>
            </a:xfrm>
            <a:custGeom>
              <a:avLst/>
              <a:gdLst/>
              <a:ahLst/>
              <a:cxnLst/>
              <a:rect l="l" t="t" r="r" b="b"/>
              <a:pathLst>
                <a:path w="44450" h="44450" extrusionOk="0">
                  <a:moveTo>
                    <a:pt x="21999" y="0"/>
                  </a:moveTo>
                  <a:lnTo>
                    <a:pt x="0" y="21999"/>
                  </a:lnTo>
                  <a:lnTo>
                    <a:pt x="21999" y="43998"/>
                  </a:lnTo>
                  <a:lnTo>
                    <a:pt x="43998" y="21999"/>
                  </a:lnTo>
                  <a:lnTo>
                    <a:pt x="21999" y="0"/>
                  </a:lnTo>
                  <a:close/>
                </a:path>
              </a:pathLst>
            </a:custGeom>
            <a:solidFill>
              <a:srgbClr val="007F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828" name="Google Shape;1828;p45"/>
            <p:cNvSpPr/>
            <p:nvPr/>
          </p:nvSpPr>
          <p:spPr>
            <a:xfrm>
              <a:off x="1463750" y="1773839"/>
              <a:ext cx="44450" cy="44450"/>
            </a:xfrm>
            <a:custGeom>
              <a:avLst/>
              <a:gdLst/>
              <a:ahLst/>
              <a:cxnLst/>
              <a:rect l="l" t="t" r="r" b="b"/>
              <a:pathLst>
                <a:path w="44450" h="44450" extrusionOk="0">
                  <a:moveTo>
                    <a:pt x="21999" y="43998"/>
                  </a:moveTo>
                  <a:lnTo>
                    <a:pt x="43998" y="21999"/>
                  </a:lnTo>
                  <a:lnTo>
                    <a:pt x="21999" y="0"/>
                  </a:lnTo>
                  <a:lnTo>
                    <a:pt x="0" y="21999"/>
                  </a:lnTo>
                  <a:lnTo>
                    <a:pt x="21999" y="43998"/>
                  </a:lnTo>
                  <a:close/>
                </a:path>
              </a:pathLst>
            </a:custGeom>
            <a:noFill/>
            <a:ln w="12700" cap="flat" cmpd="sng">
              <a:solidFill>
                <a:srgbClr val="007F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829" name="Google Shape;1829;p45"/>
            <p:cNvSpPr/>
            <p:nvPr/>
          </p:nvSpPr>
          <p:spPr>
            <a:xfrm>
              <a:off x="2321595" y="1502836"/>
              <a:ext cx="44450" cy="44450"/>
            </a:xfrm>
            <a:custGeom>
              <a:avLst/>
              <a:gdLst/>
              <a:ahLst/>
              <a:cxnLst/>
              <a:rect l="l" t="t" r="r" b="b"/>
              <a:pathLst>
                <a:path w="44450" h="44450" extrusionOk="0">
                  <a:moveTo>
                    <a:pt x="21999" y="0"/>
                  </a:moveTo>
                  <a:lnTo>
                    <a:pt x="0" y="21999"/>
                  </a:lnTo>
                  <a:lnTo>
                    <a:pt x="21999" y="43998"/>
                  </a:lnTo>
                  <a:lnTo>
                    <a:pt x="43998" y="21999"/>
                  </a:lnTo>
                  <a:lnTo>
                    <a:pt x="21999" y="0"/>
                  </a:lnTo>
                  <a:close/>
                </a:path>
              </a:pathLst>
            </a:custGeom>
            <a:solidFill>
              <a:srgbClr val="007F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830" name="Google Shape;1830;p45"/>
            <p:cNvSpPr/>
            <p:nvPr/>
          </p:nvSpPr>
          <p:spPr>
            <a:xfrm>
              <a:off x="2321595" y="1502836"/>
              <a:ext cx="44450" cy="44450"/>
            </a:xfrm>
            <a:custGeom>
              <a:avLst/>
              <a:gdLst/>
              <a:ahLst/>
              <a:cxnLst/>
              <a:rect l="l" t="t" r="r" b="b"/>
              <a:pathLst>
                <a:path w="44450" h="44450" extrusionOk="0">
                  <a:moveTo>
                    <a:pt x="21999" y="43998"/>
                  </a:moveTo>
                  <a:lnTo>
                    <a:pt x="43998" y="21999"/>
                  </a:lnTo>
                  <a:lnTo>
                    <a:pt x="21999" y="0"/>
                  </a:lnTo>
                  <a:lnTo>
                    <a:pt x="0" y="21999"/>
                  </a:lnTo>
                  <a:lnTo>
                    <a:pt x="21999" y="43998"/>
                  </a:lnTo>
                  <a:close/>
                </a:path>
              </a:pathLst>
            </a:custGeom>
            <a:noFill/>
            <a:ln w="12700" cap="flat" cmpd="sng">
              <a:solidFill>
                <a:srgbClr val="007F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831" name="Google Shape;1831;p45"/>
            <p:cNvSpPr/>
            <p:nvPr/>
          </p:nvSpPr>
          <p:spPr>
            <a:xfrm>
              <a:off x="2284247" y="1466305"/>
              <a:ext cx="44450" cy="44450"/>
            </a:xfrm>
            <a:custGeom>
              <a:avLst/>
              <a:gdLst/>
              <a:ahLst/>
              <a:cxnLst/>
              <a:rect l="l" t="t" r="r" b="b"/>
              <a:pathLst>
                <a:path w="44450" h="44450" extrusionOk="0">
                  <a:moveTo>
                    <a:pt x="21999" y="0"/>
                  </a:moveTo>
                  <a:lnTo>
                    <a:pt x="0" y="21999"/>
                  </a:lnTo>
                  <a:lnTo>
                    <a:pt x="21999" y="43998"/>
                  </a:lnTo>
                  <a:lnTo>
                    <a:pt x="43998" y="21999"/>
                  </a:lnTo>
                  <a:lnTo>
                    <a:pt x="21999" y="0"/>
                  </a:lnTo>
                  <a:close/>
                </a:path>
              </a:pathLst>
            </a:custGeom>
            <a:solidFill>
              <a:srgbClr val="007F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832" name="Google Shape;1832;p45"/>
            <p:cNvSpPr/>
            <p:nvPr/>
          </p:nvSpPr>
          <p:spPr>
            <a:xfrm>
              <a:off x="2284247" y="1466305"/>
              <a:ext cx="44450" cy="44450"/>
            </a:xfrm>
            <a:custGeom>
              <a:avLst/>
              <a:gdLst/>
              <a:ahLst/>
              <a:cxnLst/>
              <a:rect l="l" t="t" r="r" b="b"/>
              <a:pathLst>
                <a:path w="44450" h="44450" extrusionOk="0">
                  <a:moveTo>
                    <a:pt x="21999" y="43998"/>
                  </a:moveTo>
                  <a:lnTo>
                    <a:pt x="43998" y="21999"/>
                  </a:lnTo>
                  <a:lnTo>
                    <a:pt x="21999" y="0"/>
                  </a:lnTo>
                  <a:lnTo>
                    <a:pt x="0" y="21999"/>
                  </a:lnTo>
                  <a:lnTo>
                    <a:pt x="21999" y="43998"/>
                  </a:lnTo>
                  <a:close/>
                </a:path>
              </a:pathLst>
            </a:custGeom>
            <a:noFill/>
            <a:ln w="12700" cap="flat" cmpd="sng">
              <a:solidFill>
                <a:srgbClr val="007F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833" name="Google Shape;1833;p45"/>
            <p:cNvSpPr/>
            <p:nvPr/>
          </p:nvSpPr>
          <p:spPr>
            <a:xfrm>
              <a:off x="2838679" y="680982"/>
              <a:ext cx="1108475" cy="924467"/>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834" name="Google Shape;1834;p45"/>
            <p:cNvSpPr/>
            <p:nvPr/>
          </p:nvSpPr>
          <p:spPr>
            <a:xfrm>
              <a:off x="3636288" y="2383870"/>
              <a:ext cx="31115" cy="31115"/>
            </a:xfrm>
            <a:custGeom>
              <a:avLst/>
              <a:gdLst/>
              <a:ahLst/>
              <a:cxnLst/>
              <a:rect l="l" t="t" r="r" b="b"/>
              <a:pathLst>
                <a:path w="31114" h="31114" extrusionOk="0">
                  <a:moveTo>
                    <a:pt x="19681" y="0"/>
                  </a:moveTo>
                  <a:lnTo>
                    <a:pt x="11430" y="0"/>
                  </a:lnTo>
                  <a:lnTo>
                    <a:pt x="7473" y="1639"/>
                  </a:lnTo>
                  <a:lnTo>
                    <a:pt x="1639" y="7473"/>
                  </a:lnTo>
                  <a:lnTo>
                    <a:pt x="0" y="11430"/>
                  </a:lnTo>
                  <a:lnTo>
                    <a:pt x="0" y="19681"/>
                  </a:lnTo>
                  <a:lnTo>
                    <a:pt x="1639" y="23638"/>
                  </a:lnTo>
                  <a:lnTo>
                    <a:pt x="7473" y="29472"/>
                  </a:lnTo>
                  <a:lnTo>
                    <a:pt x="11430" y="31111"/>
                  </a:lnTo>
                  <a:lnTo>
                    <a:pt x="19681" y="31111"/>
                  </a:lnTo>
                  <a:lnTo>
                    <a:pt x="23638" y="29472"/>
                  </a:lnTo>
                  <a:lnTo>
                    <a:pt x="29472" y="23638"/>
                  </a:lnTo>
                  <a:lnTo>
                    <a:pt x="31111" y="19681"/>
                  </a:lnTo>
                  <a:lnTo>
                    <a:pt x="31111" y="11430"/>
                  </a:lnTo>
                  <a:lnTo>
                    <a:pt x="29472" y="7473"/>
                  </a:lnTo>
                  <a:lnTo>
                    <a:pt x="23638" y="1639"/>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835" name="Google Shape;1835;p45"/>
            <p:cNvSpPr/>
            <p:nvPr/>
          </p:nvSpPr>
          <p:spPr>
            <a:xfrm>
              <a:off x="3636288" y="2383870"/>
              <a:ext cx="31115" cy="31115"/>
            </a:xfrm>
            <a:custGeom>
              <a:avLst/>
              <a:gdLst/>
              <a:ahLst/>
              <a:cxnLst/>
              <a:rect l="l" t="t" r="r" b="b"/>
              <a:pathLst>
                <a:path w="31114" h="31114" extrusionOk="0">
                  <a:moveTo>
                    <a:pt x="15555" y="31111"/>
                  </a:moveTo>
                  <a:lnTo>
                    <a:pt x="19681" y="31111"/>
                  </a:lnTo>
                  <a:lnTo>
                    <a:pt x="23638" y="29472"/>
                  </a:lnTo>
                  <a:lnTo>
                    <a:pt x="26555" y="26555"/>
                  </a:lnTo>
                  <a:lnTo>
                    <a:pt x="29472" y="23638"/>
                  </a:lnTo>
                  <a:lnTo>
                    <a:pt x="31111" y="19681"/>
                  </a:lnTo>
                  <a:lnTo>
                    <a:pt x="31111" y="15555"/>
                  </a:lnTo>
                  <a:lnTo>
                    <a:pt x="31111" y="11430"/>
                  </a:lnTo>
                  <a:lnTo>
                    <a:pt x="29472" y="7473"/>
                  </a:lnTo>
                  <a:lnTo>
                    <a:pt x="26555" y="4556"/>
                  </a:lnTo>
                  <a:lnTo>
                    <a:pt x="23638" y="1639"/>
                  </a:lnTo>
                  <a:lnTo>
                    <a:pt x="19681" y="0"/>
                  </a:lnTo>
                  <a:lnTo>
                    <a:pt x="15555" y="0"/>
                  </a:lnTo>
                  <a:lnTo>
                    <a:pt x="11430" y="0"/>
                  </a:lnTo>
                  <a:lnTo>
                    <a:pt x="7473" y="1639"/>
                  </a:lnTo>
                  <a:lnTo>
                    <a:pt x="4556" y="4556"/>
                  </a:lnTo>
                  <a:lnTo>
                    <a:pt x="1639" y="7473"/>
                  </a:lnTo>
                  <a:lnTo>
                    <a:pt x="0" y="11430"/>
                  </a:lnTo>
                  <a:lnTo>
                    <a:pt x="0" y="15555"/>
                  </a:lnTo>
                  <a:lnTo>
                    <a:pt x="0" y="19681"/>
                  </a:lnTo>
                  <a:lnTo>
                    <a:pt x="1639" y="23638"/>
                  </a:lnTo>
                  <a:lnTo>
                    <a:pt x="4556" y="26555"/>
                  </a:lnTo>
                  <a:lnTo>
                    <a:pt x="7473" y="29472"/>
                  </a:lnTo>
                  <a:lnTo>
                    <a:pt x="11430" y="31111"/>
                  </a:lnTo>
                  <a:lnTo>
                    <a:pt x="15555" y="31111"/>
                  </a:lnTo>
                  <a:close/>
                </a:path>
              </a:pathLst>
            </a:custGeom>
            <a:noFill/>
            <a:ln w="127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836" name="Google Shape;1836;p45"/>
            <p:cNvSpPr/>
            <p:nvPr/>
          </p:nvSpPr>
          <p:spPr>
            <a:xfrm>
              <a:off x="938287" y="894254"/>
              <a:ext cx="31115" cy="31115"/>
            </a:xfrm>
            <a:custGeom>
              <a:avLst/>
              <a:gdLst/>
              <a:ahLst/>
              <a:cxnLst/>
              <a:rect l="l" t="t" r="r" b="b"/>
              <a:pathLst>
                <a:path w="31115" h="31115" extrusionOk="0">
                  <a:moveTo>
                    <a:pt x="19681" y="0"/>
                  </a:moveTo>
                  <a:lnTo>
                    <a:pt x="11430" y="0"/>
                  </a:lnTo>
                  <a:lnTo>
                    <a:pt x="7473" y="1639"/>
                  </a:lnTo>
                  <a:lnTo>
                    <a:pt x="1639" y="7473"/>
                  </a:lnTo>
                  <a:lnTo>
                    <a:pt x="0" y="11430"/>
                  </a:lnTo>
                  <a:lnTo>
                    <a:pt x="0" y="19681"/>
                  </a:lnTo>
                  <a:lnTo>
                    <a:pt x="1639" y="23638"/>
                  </a:lnTo>
                  <a:lnTo>
                    <a:pt x="7473" y="29472"/>
                  </a:lnTo>
                  <a:lnTo>
                    <a:pt x="11430" y="31111"/>
                  </a:lnTo>
                  <a:lnTo>
                    <a:pt x="19681" y="31111"/>
                  </a:lnTo>
                  <a:lnTo>
                    <a:pt x="23638" y="29472"/>
                  </a:lnTo>
                  <a:lnTo>
                    <a:pt x="29472" y="23638"/>
                  </a:lnTo>
                  <a:lnTo>
                    <a:pt x="31111" y="19681"/>
                  </a:lnTo>
                  <a:lnTo>
                    <a:pt x="31111" y="11430"/>
                  </a:lnTo>
                  <a:lnTo>
                    <a:pt x="29472" y="7473"/>
                  </a:lnTo>
                  <a:lnTo>
                    <a:pt x="23638" y="1639"/>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837" name="Google Shape;1837;p45"/>
            <p:cNvSpPr/>
            <p:nvPr/>
          </p:nvSpPr>
          <p:spPr>
            <a:xfrm>
              <a:off x="938287" y="894254"/>
              <a:ext cx="31115" cy="31115"/>
            </a:xfrm>
            <a:custGeom>
              <a:avLst/>
              <a:gdLst/>
              <a:ahLst/>
              <a:cxnLst/>
              <a:rect l="l" t="t" r="r" b="b"/>
              <a:pathLst>
                <a:path w="31115" h="31115" extrusionOk="0">
                  <a:moveTo>
                    <a:pt x="15555" y="31111"/>
                  </a:moveTo>
                  <a:lnTo>
                    <a:pt x="19681" y="31111"/>
                  </a:lnTo>
                  <a:lnTo>
                    <a:pt x="23638" y="29472"/>
                  </a:lnTo>
                  <a:lnTo>
                    <a:pt x="26555" y="26555"/>
                  </a:lnTo>
                  <a:lnTo>
                    <a:pt x="29472" y="23638"/>
                  </a:lnTo>
                  <a:lnTo>
                    <a:pt x="31111" y="19681"/>
                  </a:lnTo>
                  <a:lnTo>
                    <a:pt x="31111" y="15555"/>
                  </a:lnTo>
                  <a:lnTo>
                    <a:pt x="31111" y="11430"/>
                  </a:lnTo>
                  <a:lnTo>
                    <a:pt x="29472" y="7473"/>
                  </a:lnTo>
                  <a:lnTo>
                    <a:pt x="26555" y="4556"/>
                  </a:lnTo>
                  <a:lnTo>
                    <a:pt x="23638" y="1639"/>
                  </a:lnTo>
                  <a:lnTo>
                    <a:pt x="19681" y="0"/>
                  </a:lnTo>
                  <a:lnTo>
                    <a:pt x="15555" y="0"/>
                  </a:lnTo>
                  <a:lnTo>
                    <a:pt x="11430" y="0"/>
                  </a:lnTo>
                  <a:lnTo>
                    <a:pt x="7473" y="1639"/>
                  </a:lnTo>
                  <a:lnTo>
                    <a:pt x="4556" y="4556"/>
                  </a:lnTo>
                  <a:lnTo>
                    <a:pt x="1639" y="7473"/>
                  </a:lnTo>
                  <a:lnTo>
                    <a:pt x="0" y="11430"/>
                  </a:lnTo>
                  <a:lnTo>
                    <a:pt x="0" y="15555"/>
                  </a:lnTo>
                  <a:lnTo>
                    <a:pt x="0" y="19681"/>
                  </a:lnTo>
                  <a:lnTo>
                    <a:pt x="1639" y="23638"/>
                  </a:lnTo>
                  <a:lnTo>
                    <a:pt x="4556" y="26555"/>
                  </a:lnTo>
                  <a:lnTo>
                    <a:pt x="7473" y="29472"/>
                  </a:lnTo>
                  <a:lnTo>
                    <a:pt x="11430" y="31111"/>
                  </a:lnTo>
                  <a:lnTo>
                    <a:pt x="15555" y="31111"/>
                  </a:lnTo>
                  <a:close/>
                </a:path>
              </a:pathLst>
            </a:custGeom>
            <a:noFill/>
            <a:ln w="127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838" name="Google Shape;1838;p45"/>
            <p:cNvSpPr/>
            <p:nvPr/>
          </p:nvSpPr>
          <p:spPr>
            <a:xfrm>
              <a:off x="3753876" y="2011762"/>
              <a:ext cx="31115" cy="31115"/>
            </a:xfrm>
            <a:custGeom>
              <a:avLst/>
              <a:gdLst/>
              <a:ahLst/>
              <a:cxnLst/>
              <a:rect l="l" t="t" r="r" b="b"/>
              <a:pathLst>
                <a:path w="31114" h="31114" extrusionOk="0">
                  <a:moveTo>
                    <a:pt x="19681" y="0"/>
                  </a:moveTo>
                  <a:lnTo>
                    <a:pt x="11430" y="0"/>
                  </a:lnTo>
                  <a:lnTo>
                    <a:pt x="7473" y="1639"/>
                  </a:lnTo>
                  <a:lnTo>
                    <a:pt x="1639" y="7473"/>
                  </a:lnTo>
                  <a:lnTo>
                    <a:pt x="0" y="11430"/>
                  </a:lnTo>
                  <a:lnTo>
                    <a:pt x="0" y="19681"/>
                  </a:lnTo>
                  <a:lnTo>
                    <a:pt x="1639" y="23638"/>
                  </a:lnTo>
                  <a:lnTo>
                    <a:pt x="7473" y="29472"/>
                  </a:lnTo>
                  <a:lnTo>
                    <a:pt x="11430" y="31111"/>
                  </a:lnTo>
                  <a:lnTo>
                    <a:pt x="19681" y="31111"/>
                  </a:lnTo>
                  <a:lnTo>
                    <a:pt x="23638" y="29472"/>
                  </a:lnTo>
                  <a:lnTo>
                    <a:pt x="29472" y="23638"/>
                  </a:lnTo>
                  <a:lnTo>
                    <a:pt x="31111" y="19681"/>
                  </a:lnTo>
                  <a:lnTo>
                    <a:pt x="31111" y="11430"/>
                  </a:lnTo>
                  <a:lnTo>
                    <a:pt x="29472" y="7473"/>
                  </a:lnTo>
                  <a:lnTo>
                    <a:pt x="23638" y="1639"/>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839" name="Google Shape;1839;p45"/>
            <p:cNvSpPr/>
            <p:nvPr/>
          </p:nvSpPr>
          <p:spPr>
            <a:xfrm>
              <a:off x="3753876" y="2011762"/>
              <a:ext cx="31115" cy="31115"/>
            </a:xfrm>
            <a:custGeom>
              <a:avLst/>
              <a:gdLst/>
              <a:ahLst/>
              <a:cxnLst/>
              <a:rect l="l" t="t" r="r" b="b"/>
              <a:pathLst>
                <a:path w="31114" h="31114" extrusionOk="0">
                  <a:moveTo>
                    <a:pt x="15555" y="31111"/>
                  </a:moveTo>
                  <a:lnTo>
                    <a:pt x="19681" y="31111"/>
                  </a:lnTo>
                  <a:lnTo>
                    <a:pt x="23638" y="29472"/>
                  </a:lnTo>
                  <a:lnTo>
                    <a:pt x="26555" y="26555"/>
                  </a:lnTo>
                  <a:lnTo>
                    <a:pt x="29472" y="23638"/>
                  </a:lnTo>
                  <a:lnTo>
                    <a:pt x="31111" y="19681"/>
                  </a:lnTo>
                  <a:lnTo>
                    <a:pt x="31111" y="15555"/>
                  </a:lnTo>
                  <a:lnTo>
                    <a:pt x="31111" y="11430"/>
                  </a:lnTo>
                  <a:lnTo>
                    <a:pt x="29472" y="7473"/>
                  </a:lnTo>
                  <a:lnTo>
                    <a:pt x="26555" y="4556"/>
                  </a:lnTo>
                  <a:lnTo>
                    <a:pt x="23638" y="1639"/>
                  </a:lnTo>
                  <a:lnTo>
                    <a:pt x="19681" y="0"/>
                  </a:lnTo>
                  <a:lnTo>
                    <a:pt x="15555" y="0"/>
                  </a:lnTo>
                  <a:lnTo>
                    <a:pt x="11430" y="0"/>
                  </a:lnTo>
                  <a:lnTo>
                    <a:pt x="7473" y="1639"/>
                  </a:lnTo>
                  <a:lnTo>
                    <a:pt x="4556" y="4556"/>
                  </a:lnTo>
                  <a:lnTo>
                    <a:pt x="1639" y="7473"/>
                  </a:lnTo>
                  <a:lnTo>
                    <a:pt x="0" y="11430"/>
                  </a:lnTo>
                  <a:lnTo>
                    <a:pt x="0" y="15555"/>
                  </a:lnTo>
                  <a:lnTo>
                    <a:pt x="0" y="19681"/>
                  </a:lnTo>
                  <a:lnTo>
                    <a:pt x="1639" y="23638"/>
                  </a:lnTo>
                  <a:lnTo>
                    <a:pt x="4556" y="26555"/>
                  </a:lnTo>
                  <a:lnTo>
                    <a:pt x="7473" y="29472"/>
                  </a:lnTo>
                  <a:lnTo>
                    <a:pt x="11430" y="31111"/>
                  </a:lnTo>
                  <a:lnTo>
                    <a:pt x="15555" y="31111"/>
                  </a:lnTo>
                  <a:close/>
                </a:path>
              </a:pathLst>
            </a:custGeom>
            <a:noFill/>
            <a:ln w="127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840" name="Google Shape;1840;p45"/>
            <p:cNvSpPr/>
            <p:nvPr/>
          </p:nvSpPr>
          <p:spPr>
            <a:xfrm>
              <a:off x="3292040" y="1586863"/>
              <a:ext cx="31115" cy="31115"/>
            </a:xfrm>
            <a:custGeom>
              <a:avLst/>
              <a:gdLst/>
              <a:ahLst/>
              <a:cxnLst/>
              <a:rect l="l" t="t" r="r" b="b"/>
              <a:pathLst>
                <a:path w="31114" h="31115" extrusionOk="0">
                  <a:moveTo>
                    <a:pt x="19681" y="0"/>
                  </a:moveTo>
                  <a:lnTo>
                    <a:pt x="11430" y="0"/>
                  </a:lnTo>
                  <a:lnTo>
                    <a:pt x="7473" y="1639"/>
                  </a:lnTo>
                  <a:lnTo>
                    <a:pt x="1639" y="7473"/>
                  </a:lnTo>
                  <a:lnTo>
                    <a:pt x="0" y="11430"/>
                  </a:lnTo>
                  <a:lnTo>
                    <a:pt x="0" y="19681"/>
                  </a:lnTo>
                  <a:lnTo>
                    <a:pt x="1639" y="23638"/>
                  </a:lnTo>
                  <a:lnTo>
                    <a:pt x="7473" y="29472"/>
                  </a:lnTo>
                  <a:lnTo>
                    <a:pt x="11430" y="31111"/>
                  </a:lnTo>
                  <a:lnTo>
                    <a:pt x="19681" y="31111"/>
                  </a:lnTo>
                  <a:lnTo>
                    <a:pt x="23638" y="29472"/>
                  </a:lnTo>
                  <a:lnTo>
                    <a:pt x="29472" y="23638"/>
                  </a:lnTo>
                  <a:lnTo>
                    <a:pt x="31111" y="19681"/>
                  </a:lnTo>
                  <a:lnTo>
                    <a:pt x="31111" y="11430"/>
                  </a:lnTo>
                  <a:lnTo>
                    <a:pt x="29472" y="7473"/>
                  </a:lnTo>
                  <a:lnTo>
                    <a:pt x="23638" y="1639"/>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841" name="Google Shape;1841;p45"/>
            <p:cNvSpPr/>
            <p:nvPr/>
          </p:nvSpPr>
          <p:spPr>
            <a:xfrm>
              <a:off x="3292040" y="1586863"/>
              <a:ext cx="31115" cy="31115"/>
            </a:xfrm>
            <a:custGeom>
              <a:avLst/>
              <a:gdLst/>
              <a:ahLst/>
              <a:cxnLst/>
              <a:rect l="l" t="t" r="r" b="b"/>
              <a:pathLst>
                <a:path w="31114" h="31115" extrusionOk="0">
                  <a:moveTo>
                    <a:pt x="15555" y="31111"/>
                  </a:moveTo>
                  <a:lnTo>
                    <a:pt x="19681" y="31111"/>
                  </a:lnTo>
                  <a:lnTo>
                    <a:pt x="23638" y="29472"/>
                  </a:lnTo>
                  <a:lnTo>
                    <a:pt x="26555" y="26555"/>
                  </a:lnTo>
                  <a:lnTo>
                    <a:pt x="29472" y="23638"/>
                  </a:lnTo>
                  <a:lnTo>
                    <a:pt x="31111" y="19681"/>
                  </a:lnTo>
                  <a:lnTo>
                    <a:pt x="31111" y="15555"/>
                  </a:lnTo>
                  <a:lnTo>
                    <a:pt x="31111" y="11430"/>
                  </a:lnTo>
                  <a:lnTo>
                    <a:pt x="29472" y="7473"/>
                  </a:lnTo>
                  <a:lnTo>
                    <a:pt x="26555" y="4556"/>
                  </a:lnTo>
                  <a:lnTo>
                    <a:pt x="23638" y="1639"/>
                  </a:lnTo>
                  <a:lnTo>
                    <a:pt x="19681" y="0"/>
                  </a:lnTo>
                  <a:lnTo>
                    <a:pt x="15555" y="0"/>
                  </a:lnTo>
                  <a:lnTo>
                    <a:pt x="11430" y="0"/>
                  </a:lnTo>
                  <a:lnTo>
                    <a:pt x="7473" y="1639"/>
                  </a:lnTo>
                  <a:lnTo>
                    <a:pt x="4556" y="4556"/>
                  </a:lnTo>
                  <a:lnTo>
                    <a:pt x="1639" y="7473"/>
                  </a:lnTo>
                  <a:lnTo>
                    <a:pt x="0" y="11430"/>
                  </a:lnTo>
                  <a:lnTo>
                    <a:pt x="0" y="15555"/>
                  </a:lnTo>
                  <a:lnTo>
                    <a:pt x="0" y="19681"/>
                  </a:lnTo>
                  <a:lnTo>
                    <a:pt x="1639" y="23638"/>
                  </a:lnTo>
                  <a:lnTo>
                    <a:pt x="4556" y="26555"/>
                  </a:lnTo>
                  <a:lnTo>
                    <a:pt x="7473" y="29472"/>
                  </a:lnTo>
                  <a:lnTo>
                    <a:pt x="11430" y="31111"/>
                  </a:lnTo>
                  <a:lnTo>
                    <a:pt x="15555" y="31111"/>
                  </a:lnTo>
                  <a:close/>
                </a:path>
              </a:pathLst>
            </a:custGeom>
            <a:noFill/>
            <a:ln w="127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842" name="Google Shape;1842;p45"/>
            <p:cNvSpPr/>
            <p:nvPr/>
          </p:nvSpPr>
          <p:spPr>
            <a:xfrm>
              <a:off x="1000084" y="703828"/>
              <a:ext cx="1726646" cy="1827823"/>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843" name="Google Shape;1843;p45"/>
            <p:cNvSpPr/>
            <p:nvPr/>
          </p:nvSpPr>
          <p:spPr>
            <a:xfrm>
              <a:off x="1189173" y="1980432"/>
              <a:ext cx="31115" cy="31115"/>
            </a:xfrm>
            <a:custGeom>
              <a:avLst/>
              <a:gdLst/>
              <a:ahLst/>
              <a:cxnLst/>
              <a:rect l="l" t="t" r="r" b="b"/>
              <a:pathLst>
                <a:path w="31115" h="31114" extrusionOk="0">
                  <a:moveTo>
                    <a:pt x="19681" y="0"/>
                  </a:moveTo>
                  <a:lnTo>
                    <a:pt x="11430" y="0"/>
                  </a:lnTo>
                  <a:lnTo>
                    <a:pt x="7473" y="1639"/>
                  </a:lnTo>
                  <a:lnTo>
                    <a:pt x="1639" y="7473"/>
                  </a:lnTo>
                  <a:lnTo>
                    <a:pt x="0" y="11430"/>
                  </a:lnTo>
                  <a:lnTo>
                    <a:pt x="0" y="19681"/>
                  </a:lnTo>
                  <a:lnTo>
                    <a:pt x="1639" y="23638"/>
                  </a:lnTo>
                  <a:lnTo>
                    <a:pt x="7473" y="29472"/>
                  </a:lnTo>
                  <a:lnTo>
                    <a:pt x="11430" y="31111"/>
                  </a:lnTo>
                  <a:lnTo>
                    <a:pt x="19681" y="31111"/>
                  </a:lnTo>
                  <a:lnTo>
                    <a:pt x="23638" y="29472"/>
                  </a:lnTo>
                  <a:lnTo>
                    <a:pt x="29472" y="23638"/>
                  </a:lnTo>
                  <a:lnTo>
                    <a:pt x="31111" y="19681"/>
                  </a:lnTo>
                  <a:lnTo>
                    <a:pt x="31111" y="11430"/>
                  </a:lnTo>
                  <a:lnTo>
                    <a:pt x="29472" y="7473"/>
                  </a:lnTo>
                  <a:lnTo>
                    <a:pt x="23638" y="1639"/>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844" name="Google Shape;1844;p45"/>
            <p:cNvSpPr/>
            <p:nvPr/>
          </p:nvSpPr>
          <p:spPr>
            <a:xfrm>
              <a:off x="1189173" y="1980432"/>
              <a:ext cx="31115" cy="31115"/>
            </a:xfrm>
            <a:custGeom>
              <a:avLst/>
              <a:gdLst/>
              <a:ahLst/>
              <a:cxnLst/>
              <a:rect l="l" t="t" r="r" b="b"/>
              <a:pathLst>
                <a:path w="31115" h="31114" extrusionOk="0">
                  <a:moveTo>
                    <a:pt x="15555" y="31111"/>
                  </a:moveTo>
                  <a:lnTo>
                    <a:pt x="19681" y="31111"/>
                  </a:lnTo>
                  <a:lnTo>
                    <a:pt x="23638" y="29472"/>
                  </a:lnTo>
                  <a:lnTo>
                    <a:pt x="26555" y="26555"/>
                  </a:lnTo>
                  <a:lnTo>
                    <a:pt x="29472" y="23638"/>
                  </a:lnTo>
                  <a:lnTo>
                    <a:pt x="31111" y="19681"/>
                  </a:lnTo>
                  <a:lnTo>
                    <a:pt x="31111" y="15555"/>
                  </a:lnTo>
                  <a:lnTo>
                    <a:pt x="31111" y="11430"/>
                  </a:lnTo>
                  <a:lnTo>
                    <a:pt x="29472" y="7473"/>
                  </a:lnTo>
                  <a:lnTo>
                    <a:pt x="26555" y="4556"/>
                  </a:lnTo>
                  <a:lnTo>
                    <a:pt x="23638" y="1639"/>
                  </a:lnTo>
                  <a:lnTo>
                    <a:pt x="19681" y="0"/>
                  </a:lnTo>
                  <a:lnTo>
                    <a:pt x="15555" y="0"/>
                  </a:lnTo>
                  <a:lnTo>
                    <a:pt x="11430" y="0"/>
                  </a:lnTo>
                  <a:lnTo>
                    <a:pt x="7473" y="1639"/>
                  </a:lnTo>
                  <a:lnTo>
                    <a:pt x="4556" y="4556"/>
                  </a:lnTo>
                  <a:lnTo>
                    <a:pt x="1639" y="7473"/>
                  </a:lnTo>
                  <a:lnTo>
                    <a:pt x="0" y="11430"/>
                  </a:lnTo>
                  <a:lnTo>
                    <a:pt x="0" y="15555"/>
                  </a:lnTo>
                  <a:lnTo>
                    <a:pt x="0" y="19681"/>
                  </a:lnTo>
                  <a:lnTo>
                    <a:pt x="1639" y="23638"/>
                  </a:lnTo>
                  <a:lnTo>
                    <a:pt x="4556" y="26555"/>
                  </a:lnTo>
                  <a:lnTo>
                    <a:pt x="7473" y="29472"/>
                  </a:lnTo>
                  <a:lnTo>
                    <a:pt x="11430" y="31111"/>
                  </a:lnTo>
                  <a:lnTo>
                    <a:pt x="15555" y="31111"/>
                  </a:lnTo>
                  <a:close/>
                </a:path>
              </a:pathLst>
            </a:custGeom>
            <a:noFill/>
            <a:ln w="127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845" name="Google Shape;1845;p45"/>
            <p:cNvSpPr/>
            <p:nvPr/>
          </p:nvSpPr>
          <p:spPr>
            <a:xfrm>
              <a:off x="2844157" y="995547"/>
              <a:ext cx="31115" cy="31115"/>
            </a:xfrm>
            <a:custGeom>
              <a:avLst/>
              <a:gdLst/>
              <a:ahLst/>
              <a:cxnLst/>
              <a:rect l="l" t="t" r="r" b="b"/>
              <a:pathLst>
                <a:path w="31114" h="31115" extrusionOk="0">
                  <a:moveTo>
                    <a:pt x="19681" y="0"/>
                  </a:moveTo>
                  <a:lnTo>
                    <a:pt x="11430" y="0"/>
                  </a:lnTo>
                  <a:lnTo>
                    <a:pt x="7473" y="1639"/>
                  </a:lnTo>
                  <a:lnTo>
                    <a:pt x="1639" y="7473"/>
                  </a:lnTo>
                  <a:lnTo>
                    <a:pt x="0" y="11430"/>
                  </a:lnTo>
                  <a:lnTo>
                    <a:pt x="0" y="19681"/>
                  </a:lnTo>
                  <a:lnTo>
                    <a:pt x="1639" y="23638"/>
                  </a:lnTo>
                  <a:lnTo>
                    <a:pt x="7473" y="29472"/>
                  </a:lnTo>
                  <a:lnTo>
                    <a:pt x="11430" y="31111"/>
                  </a:lnTo>
                  <a:lnTo>
                    <a:pt x="19681" y="31111"/>
                  </a:lnTo>
                  <a:lnTo>
                    <a:pt x="23638" y="29472"/>
                  </a:lnTo>
                  <a:lnTo>
                    <a:pt x="29472" y="23638"/>
                  </a:lnTo>
                  <a:lnTo>
                    <a:pt x="31111" y="19681"/>
                  </a:lnTo>
                  <a:lnTo>
                    <a:pt x="31111" y="11430"/>
                  </a:lnTo>
                  <a:lnTo>
                    <a:pt x="29472" y="7473"/>
                  </a:lnTo>
                  <a:lnTo>
                    <a:pt x="23638" y="1639"/>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846" name="Google Shape;1846;p45"/>
            <p:cNvSpPr/>
            <p:nvPr/>
          </p:nvSpPr>
          <p:spPr>
            <a:xfrm>
              <a:off x="2844157" y="995547"/>
              <a:ext cx="31115" cy="31115"/>
            </a:xfrm>
            <a:custGeom>
              <a:avLst/>
              <a:gdLst/>
              <a:ahLst/>
              <a:cxnLst/>
              <a:rect l="l" t="t" r="r" b="b"/>
              <a:pathLst>
                <a:path w="31114" h="31115" extrusionOk="0">
                  <a:moveTo>
                    <a:pt x="15555" y="31111"/>
                  </a:moveTo>
                  <a:lnTo>
                    <a:pt x="19681" y="31111"/>
                  </a:lnTo>
                  <a:lnTo>
                    <a:pt x="23638" y="29472"/>
                  </a:lnTo>
                  <a:lnTo>
                    <a:pt x="26555" y="26555"/>
                  </a:lnTo>
                  <a:lnTo>
                    <a:pt x="29472" y="23638"/>
                  </a:lnTo>
                  <a:lnTo>
                    <a:pt x="31111" y="19681"/>
                  </a:lnTo>
                  <a:lnTo>
                    <a:pt x="31111" y="15555"/>
                  </a:lnTo>
                  <a:lnTo>
                    <a:pt x="31111" y="11430"/>
                  </a:lnTo>
                  <a:lnTo>
                    <a:pt x="29472" y="7473"/>
                  </a:lnTo>
                  <a:lnTo>
                    <a:pt x="26555" y="4556"/>
                  </a:lnTo>
                  <a:lnTo>
                    <a:pt x="23638" y="1639"/>
                  </a:lnTo>
                  <a:lnTo>
                    <a:pt x="19681" y="0"/>
                  </a:lnTo>
                  <a:lnTo>
                    <a:pt x="15555" y="0"/>
                  </a:lnTo>
                  <a:lnTo>
                    <a:pt x="11430" y="0"/>
                  </a:lnTo>
                  <a:lnTo>
                    <a:pt x="7473" y="1639"/>
                  </a:lnTo>
                  <a:lnTo>
                    <a:pt x="4556" y="4556"/>
                  </a:lnTo>
                  <a:lnTo>
                    <a:pt x="1639" y="7473"/>
                  </a:lnTo>
                  <a:lnTo>
                    <a:pt x="0" y="11430"/>
                  </a:lnTo>
                  <a:lnTo>
                    <a:pt x="0" y="15555"/>
                  </a:lnTo>
                  <a:lnTo>
                    <a:pt x="0" y="19681"/>
                  </a:lnTo>
                  <a:lnTo>
                    <a:pt x="1639" y="23638"/>
                  </a:lnTo>
                  <a:lnTo>
                    <a:pt x="4556" y="26555"/>
                  </a:lnTo>
                  <a:lnTo>
                    <a:pt x="7473" y="29472"/>
                  </a:lnTo>
                  <a:lnTo>
                    <a:pt x="11430" y="31111"/>
                  </a:lnTo>
                  <a:lnTo>
                    <a:pt x="15555" y="31111"/>
                  </a:lnTo>
                  <a:close/>
                </a:path>
              </a:pathLst>
            </a:custGeom>
            <a:noFill/>
            <a:ln w="127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847" name="Google Shape;1847;p45"/>
            <p:cNvSpPr/>
            <p:nvPr/>
          </p:nvSpPr>
          <p:spPr>
            <a:xfrm>
              <a:off x="3027957" y="1214273"/>
              <a:ext cx="31115" cy="31115"/>
            </a:xfrm>
            <a:custGeom>
              <a:avLst/>
              <a:gdLst/>
              <a:ahLst/>
              <a:cxnLst/>
              <a:rect l="l" t="t" r="r" b="b"/>
              <a:pathLst>
                <a:path w="31114" h="31115" extrusionOk="0">
                  <a:moveTo>
                    <a:pt x="19681" y="0"/>
                  </a:moveTo>
                  <a:lnTo>
                    <a:pt x="11430" y="0"/>
                  </a:lnTo>
                  <a:lnTo>
                    <a:pt x="7473" y="1639"/>
                  </a:lnTo>
                  <a:lnTo>
                    <a:pt x="1639" y="7473"/>
                  </a:lnTo>
                  <a:lnTo>
                    <a:pt x="0" y="11430"/>
                  </a:lnTo>
                  <a:lnTo>
                    <a:pt x="0" y="19681"/>
                  </a:lnTo>
                  <a:lnTo>
                    <a:pt x="1639" y="23638"/>
                  </a:lnTo>
                  <a:lnTo>
                    <a:pt x="7473" y="29472"/>
                  </a:lnTo>
                  <a:lnTo>
                    <a:pt x="11430" y="31111"/>
                  </a:lnTo>
                  <a:lnTo>
                    <a:pt x="19681" y="31111"/>
                  </a:lnTo>
                  <a:lnTo>
                    <a:pt x="23638" y="29472"/>
                  </a:lnTo>
                  <a:lnTo>
                    <a:pt x="29472" y="23638"/>
                  </a:lnTo>
                  <a:lnTo>
                    <a:pt x="31111" y="19681"/>
                  </a:lnTo>
                  <a:lnTo>
                    <a:pt x="31111" y="11430"/>
                  </a:lnTo>
                  <a:lnTo>
                    <a:pt x="29472" y="7473"/>
                  </a:lnTo>
                  <a:lnTo>
                    <a:pt x="23638" y="1639"/>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848" name="Google Shape;1848;p45"/>
            <p:cNvSpPr/>
            <p:nvPr/>
          </p:nvSpPr>
          <p:spPr>
            <a:xfrm>
              <a:off x="3027957" y="1214273"/>
              <a:ext cx="31115" cy="31115"/>
            </a:xfrm>
            <a:custGeom>
              <a:avLst/>
              <a:gdLst/>
              <a:ahLst/>
              <a:cxnLst/>
              <a:rect l="l" t="t" r="r" b="b"/>
              <a:pathLst>
                <a:path w="31114" h="31115" extrusionOk="0">
                  <a:moveTo>
                    <a:pt x="15555" y="31111"/>
                  </a:moveTo>
                  <a:lnTo>
                    <a:pt x="19681" y="31111"/>
                  </a:lnTo>
                  <a:lnTo>
                    <a:pt x="23638" y="29472"/>
                  </a:lnTo>
                  <a:lnTo>
                    <a:pt x="26555" y="26555"/>
                  </a:lnTo>
                  <a:lnTo>
                    <a:pt x="29472" y="23638"/>
                  </a:lnTo>
                  <a:lnTo>
                    <a:pt x="31111" y="19681"/>
                  </a:lnTo>
                  <a:lnTo>
                    <a:pt x="31111" y="15555"/>
                  </a:lnTo>
                  <a:lnTo>
                    <a:pt x="31111" y="11430"/>
                  </a:lnTo>
                  <a:lnTo>
                    <a:pt x="29472" y="7473"/>
                  </a:lnTo>
                  <a:lnTo>
                    <a:pt x="26555" y="4556"/>
                  </a:lnTo>
                  <a:lnTo>
                    <a:pt x="23638" y="1639"/>
                  </a:lnTo>
                  <a:lnTo>
                    <a:pt x="19681" y="0"/>
                  </a:lnTo>
                  <a:lnTo>
                    <a:pt x="15555" y="0"/>
                  </a:lnTo>
                  <a:lnTo>
                    <a:pt x="11430" y="0"/>
                  </a:lnTo>
                  <a:lnTo>
                    <a:pt x="7473" y="1639"/>
                  </a:lnTo>
                  <a:lnTo>
                    <a:pt x="4556" y="4556"/>
                  </a:lnTo>
                  <a:lnTo>
                    <a:pt x="1639" y="7473"/>
                  </a:lnTo>
                  <a:lnTo>
                    <a:pt x="0" y="11430"/>
                  </a:lnTo>
                  <a:lnTo>
                    <a:pt x="0" y="15555"/>
                  </a:lnTo>
                  <a:lnTo>
                    <a:pt x="0" y="19681"/>
                  </a:lnTo>
                  <a:lnTo>
                    <a:pt x="1639" y="23638"/>
                  </a:lnTo>
                  <a:lnTo>
                    <a:pt x="4556" y="26555"/>
                  </a:lnTo>
                  <a:lnTo>
                    <a:pt x="7473" y="29472"/>
                  </a:lnTo>
                  <a:lnTo>
                    <a:pt x="11430" y="31111"/>
                  </a:lnTo>
                  <a:lnTo>
                    <a:pt x="15555" y="31111"/>
                  </a:lnTo>
                  <a:close/>
                </a:path>
              </a:pathLst>
            </a:custGeom>
            <a:noFill/>
            <a:ln w="127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849" name="Google Shape;1849;p45"/>
            <p:cNvSpPr/>
            <p:nvPr/>
          </p:nvSpPr>
          <p:spPr>
            <a:xfrm>
              <a:off x="3280552" y="1990577"/>
              <a:ext cx="645167" cy="484594"/>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850" name="Google Shape;1850;p45"/>
            <p:cNvSpPr/>
            <p:nvPr/>
          </p:nvSpPr>
          <p:spPr>
            <a:xfrm>
              <a:off x="3353685" y="1659970"/>
              <a:ext cx="31115" cy="31115"/>
            </a:xfrm>
            <a:custGeom>
              <a:avLst/>
              <a:gdLst/>
              <a:ahLst/>
              <a:cxnLst/>
              <a:rect l="l" t="t" r="r" b="b"/>
              <a:pathLst>
                <a:path w="31114" h="31114" extrusionOk="0">
                  <a:moveTo>
                    <a:pt x="19681" y="0"/>
                  </a:moveTo>
                  <a:lnTo>
                    <a:pt x="11430" y="0"/>
                  </a:lnTo>
                  <a:lnTo>
                    <a:pt x="7473" y="1639"/>
                  </a:lnTo>
                  <a:lnTo>
                    <a:pt x="1639" y="7473"/>
                  </a:lnTo>
                  <a:lnTo>
                    <a:pt x="0" y="11430"/>
                  </a:lnTo>
                  <a:lnTo>
                    <a:pt x="0" y="19681"/>
                  </a:lnTo>
                  <a:lnTo>
                    <a:pt x="1639" y="23638"/>
                  </a:lnTo>
                  <a:lnTo>
                    <a:pt x="7473" y="29472"/>
                  </a:lnTo>
                  <a:lnTo>
                    <a:pt x="11430" y="31111"/>
                  </a:lnTo>
                  <a:lnTo>
                    <a:pt x="19681" y="31111"/>
                  </a:lnTo>
                  <a:lnTo>
                    <a:pt x="23638" y="29472"/>
                  </a:lnTo>
                  <a:lnTo>
                    <a:pt x="29472" y="23638"/>
                  </a:lnTo>
                  <a:lnTo>
                    <a:pt x="31111" y="19681"/>
                  </a:lnTo>
                  <a:lnTo>
                    <a:pt x="31111" y="11430"/>
                  </a:lnTo>
                  <a:lnTo>
                    <a:pt x="29472" y="7473"/>
                  </a:lnTo>
                  <a:lnTo>
                    <a:pt x="23638" y="1639"/>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851" name="Google Shape;1851;p45"/>
            <p:cNvSpPr/>
            <p:nvPr/>
          </p:nvSpPr>
          <p:spPr>
            <a:xfrm>
              <a:off x="3353685" y="1659970"/>
              <a:ext cx="31115" cy="31115"/>
            </a:xfrm>
            <a:custGeom>
              <a:avLst/>
              <a:gdLst/>
              <a:ahLst/>
              <a:cxnLst/>
              <a:rect l="l" t="t" r="r" b="b"/>
              <a:pathLst>
                <a:path w="31114" h="31114" extrusionOk="0">
                  <a:moveTo>
                    <a:pt x="15555" y="31111"/>
                  </a:moveTo>
                  <a:lnTo>
                    <a:pt x="19681" y="31111"/>
                  </a:lnTo>
                  <a:lnTo>
                    <a:pt x="23638" y="29472"/>
                  </a:lnTo>
                  <a:lnTo>
                    <a:pt x="26555" y="26555"/>
                  </a:lnTo>
                  <a:lnTo>
                    <a:pt x="29472" y="23638"/>
                  </a:lnTo>
                  <a:lnTo>
                    <a:pt x="31111" y="19681"/>
                  </a:lnTo>
                  <a:lnTo>
                    <a:pt x="31111" y="15555"/>
                  </a:lnTo>
                  <a:lnTo>
                    <a:pt x="31111" y="11430"/>
                  </a:lnTo>
                  <a:lnTo>
                    <a:pt x="29472" y="7473"/>
                  </a:lnTo>
                  <a:lnTo>
                    <a:pt x="26555" y="4556"/>
                  </a:lnTo>
                  <a:lnTo>
                    <a:pt x="23638" y="1639"/>
                  </a:lnTo>
                  <a:lnTo>
                    <a:pt x="19681" y="0"/>
                  </a:lnTo>
                  <a:lnTo>
                    <a:pt x="15555" y="0"/>
                  </a:lnTo>
                  <a:lnTo>
                    <a:pt x="11430" y="0"/>
                  </a:lnTo>
                  <a:lnTo>
                    <a:pt x="7473" y="1639"/>
                  </a:lnTo>
                  <a:lnTo>
                    <a:pt x="4556" y="4556"/>
                  </a:lnTo>
                  <a:lnTo>
                    <a:pt x="1639" y="7473"/>
                  </a:lnTo>
                  <a:lnTo>
                    <a:pt x="0" y="11430"/>
                  </a:lnTo>
                  <a:lnTo>
                    <a:pt x="0" y="15555"/>
                  </a:lnTo>
                  <a:lnTo>
                    <a:pt x="0" y="19681"/>
                  </a:lnTo>
                  <a:lnTo>
                    <a:pt x="1639" y="23638"/>
                  </a:lnTo>
                  <a:lnTo>
                    <a:pt x="4556" y="26555"/>
                  </a:lnTo>
                  <a:lnTo>
                    <a:pt x="7473" y="29472"/>
                  </a:lnTo>
                  <a:lnTo>
                    <a:pt x="11430" y="31111"/>
                  </a:lnTo>
                  <a:lnTo>
                    <a:pt x="15555" y="31111"/>
                  </a:lnTo>
                  <a:close/>
                </a:path>
              </a:pathLst>
            </a:custGeom>
            <a:noFill/>
            <a:ln w="127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852" name="Google Shape;1852;p45"/>
            <p:cNvSpPr/>
            <p:nvPr/>
          </p:nvSpPr>
          <p:spPr>
            <a:xfrm>
              <a:off x="2869848" y="1740637"/>
              <a:ext cx="31115" cy="31115"/>
            </a:xfrm>
            <a:custGeom>
              <a:avLst/>
              <a:gdLst/>
              <a:ahLst/>
              <a:cxnLst/>
              <a:rect l="l" t="t" r="r" b="b"/>
              <a:pathLst>
                <a:path w="31114" h="31114" extrusionOk="0">
                  <a:moveTo>
                    <a:pt x="19681" y="0"/>
                  </a:moveTo>
                  <a:lnTo>
                    <a:pt x="11430" y="0"/>
                  </a:lnTo>
                  <a:lnTo>
                    <a:pt x="7473" y="1639"/>
                  </a:lnTo>
                  <a:lnTo>
                    <a:pt x="1639" y="7473"/>
                  </a:lnTo>
                  <a:lnTo>
                    <a:pt x="0" y="11430"/>
                  </a:lnTo>
                  <a:lnTo>
                    <a:pt x="0" y="19681"/>
                  </a:lnTo>
                  <a:lnTo>
                    <a:pt x="1639" y="23638"/>
                  </a:lnTo>
                  <a:lnTo>
                    <a:pt x="7473" y="29472"/>
                  </a:lnTo>
                  <a:lnTo>
                    <a:pt x="11430" y="31111"/>
                  </a:lnTo>
                  <a:lnTo>
                    <a:pt x="19681" y="31111"/>
                  </a:lnTo>
                  <a:lnTo>
                    <a:pt x="23638" y="29472"/>
                  </a:lnTo>
                  <a:lnTo>
                    <a:pt x="29472" y="23638"/>
                  </a:lnTo>
                  <a:lnTo>
                    <a:pt x="31111" y="19681"/>
                  </a:lnTo>
                  <a:lnTo>
                    <a:pt x="31111" y="11430"/>
                  </a:lnTo>
                  <a:lnTo>
                    <a:pt x="29472" y="7473"/>
                  </a:lnTo>
                  <a:lnTo>
                    <a:pt x="23638" y="1639"/>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853" name="Google Shape;1853;p45"/>
            <p:cNvSpPr/>
            <p:nvPr/>
          </p:nvSpPr>
          <p:spPr>
            <a:xfrm>
              <a:off x="2869848" y="1740637"/>
              <a:ext cx="31115" cy="31115"/>
            </a:xfrm>
            <a:custGeom>
              <a:avLst/>
              <a:gdLst/>
              <a:ahLst/>
              <a:cxnLst/>
              <a:rect l="l" t="t" r="r" b="b"/>
              <a:pathLst>
                <a:path w="31114" h="31114" extrusionOk="0">
                  <a:moveTo>
                    <a:pt x="15555" y="31111"/>
                  </a:moveTo>
                  <a:lnTo>
                    <a:pt x="19681" y="31111"/>
                  </a:lnTo>
                  <a:lnTo>
                    <a:pt x="23638" y="29472"/>
                  </a:lnTo>
                  <a:lnTo>
                    <a:pt x="26555" y="26555"/>
                  </a:lnTo>
                  <a:lnTo>
                    <a:pt x="29472" y="23638"/>
                  </a:lnTo>
                  <a:lnTo>
                    <a:pt x="31111" y="19681"/>
                  </a:lnTo>
                  <a:lnTo>
                    <a:pt x="31111" y="15555"/>
                  </a:lnTo>
                  <a:lnTo>
                    <a:pt x="31111" y="11430"/>
                  </a:lnTo>
                  <a:lnTo>
                    <a:pt x="29472" y="7473"/>
                  </a:lnTo>
                  <a:lnTo>
                    <a:pt x="26555" y="4556"/>
                  </a:lnTo>
                  <a:lnTo>
                    <a:pt x="23638" y="1639"/>
                  </a:lnTo>
                  <a:lnTo>
                    <a:pt x="19681" y="0"/>
                  </a:lnTo>
                  <a:lnTo>
                    <a:pt x="15555" y="0"/>
                  </a:lnTo>
                  <a:lnTo>
                    <a:pt x="11430" y="0"/>
                  </a:lnTo>
                  <a:lnTo>
                    <a:pt x="7473" y="1639"/>
                  </a:lnTo>
                  <a:lnTo>
                    <a:pt x="4556" y="4556"/>
                  </a:lnTo>
                  <a:lnTo>
                    <a:pt x="1639" y="7473"/>
                  </a:lnTo>
                  <a:lnTo>
                    <a:pt x="0" y="11430"/>
                  </a:lnTo>
                  <a:lnTo>
                    <a:pt x="0" y="15555"/>
                  </a:lnTo>
                  <a:lnTo>
                    <a:pt x="0" y="19681"/>
                  </a:lnTo>
                  <a:lnTo>
                    <a:pt x="1639" y="23638"/>
                  </a:lnTo>
                  <a:lnTo>
                    <a:pt x="4556" y="26555"/>
                  </a:lnTo>
                  <a:lnTo>
                    <a:pt x="7473" y="29472"/>
                  </a:lnTo>
                  <a:lnTo>
                    <a:pt x="11430" y="31111"/>
                  </a:lnTo>
                  <a:lnTo>
                    <a:pt x="15555" y="31111"/>
                  </a:lnTo>
                  <a:close/>
                </a:path>
              </a:pathLst>
            </a:custGeom>
            <a:noFill/>
            <a:ln w="127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854" name="Google Shape;1854;p45"/>
            <p:cNvSpPr/>
            <p:nvPr/>
          </p:nvSpPr>
          <p:spPr>
            <a:xfrm>
              <a:off x="3778605" y="2037598"/>
              <a:ext cx="31115" cy="31115"/>
            </a:xfrm>
            <a:custGeom>
              <a:avLst/>
              <a:gdLst/>
              <a:ahLst/>
              <a:cxnLst/>
              <a:rect l="l" t="t" r="r" b="b"/>
              <a:pathLst>
                <a:path w="31114" h="31114" extrusionOk="0">
                  <a:moveTo>
                    <a:pt x="19681" y="0"/>
                  </a:moveTo>
                  <a:lnTo>
                    <a:pt x="11430" y="0"/>
                  </a:lnTo>
                  <a:lnTo>
                    <a:pt x="7473" y="1639"/>
                  </a:lnTo>
                  <a:lnTo>
                    <a:pt x="1639" y="7473"/>
                  </a:lnTo>
                  <a:lnTo>
                    <a:pt x="0" y="11430"/>
                  </a:lnTo>
                  <a:lnTo>
                    <a:pt x="0" y="19681"/>
                  </a:lnTo>
                  <a:lnTo>
                    <a:pt x="1639" y="23638"/>
                  </a:lnTo>
                  <a:lnTo>
                    <a:pt x="7473" y="29472"/>
                  </a:lnTo>
                  <a:lnTo>
                    <a:pt x="11430" y="31111"/>
                  </a:lnTo>
                  <a:lnTo>
                    <a:pt x="19681" y="31111"/>
                  </a:lnTo>
                  <a:lnTo>
                    <a:pt x="23638" y="29472"/>
                  </a:lnTo>
                  <a:lnTo>
                    <a:pt x="29472" y="23638"/>
                  </a:lnTo>
                  <a:lnTo>
                    <a:pt x="31111" y="19681"/>
                  </a:lnTo>
                  <a:lnTo>
                    <a:pt x="31111" y="11430"/>
                  </a:lnTo>
                  <a:lnTo>
                    <a:pt x="29472" y="7473"/>
                  </a:lnTo>
                  <a:lnTo>
                    <a:pt x="23638" y="1639"/>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855" name="Google Shape;1855;p45"/>
            <p:cNvSpPr/>
            <p:nvPr/>
          </p:nvSpPr>
          <p:spPr>
            <a:xfrm>
              <a:off x="3778605" y="2037598"/>
              <a:ext cx="31115" cy="31115"/>
            </a:xfrm>
            <a:custGeom>
              <a:avLst/>
              <a:gdLst/>
              <a:ahLst/>
              <a:cxnLst/>
              <a:rect l="l" t="t" r="r" b="b"/>
              <a:pathLst>
                <a:path w="31114" h="31114" extrusionOk="0">
                  <a:moveTo>
                    <a:pt x="15555" y="31111"/>
                  </a:moveTo>
                  <a:lnTo>
                    <a:pt x="19681" y="31111"/>
                  </a:lnTo>
                  <a:lnTo>
                    <a:pt x="23638" y="29472"/>
                  </a:lnTo>
                  <a:lnTo>
                    <a:pt x="26555" y="26555"/>
                  </a:lnTo>
                  <a:lnTo>
                    <a:pt x="29472" y="23638"/>
                  </a:lnTo>
                  <a:lnTo>
                    <a:pt x="31111" y="19681"/>
                  </a:lnTo>
                  <a:lnTo>
                    <a:pt x="31111" y="15555"/>
                  </a:lnTo>
                  <a:lnTo>
                    <a:pt x="31111" y="11430"/>
                  </a:lnTo>
                  <a:lnTo>
                    <a:pt x="29472" y="7473"/>
                  </a:lnTo>
                  <a:lnTo>
                    <a:pt x="26555" y="4556"/>
                  </a:lnTo>
                  <a:lnTo>
                    <a:pt x="23638" y="1639"/>
                  </a:lnTo>
                  <a:lnTo>
                    <a:pt x="19681" y="0"/>
                  </a:lnTo>
                  <a:lnTo>
                    <a:pt x="15555" y="0"/>
                  </a:lnTo>
                  <a:lnTo>
                    <a:pt x="11430" y="0"/>
                  </a:lnTo>
                  <a:lnTo>
                    <a:pt x="7473" y="1639"/>
                  </a:lnTo>
                  <a:lnTo>
                    <a:pt x="4556" y="4556"/>
                  </a:lnTo>
                  <a:lnTo>
                    <a:pt x="1639" y="7473"/>
                  </a:lnTo>
                  <a:lnTo>
                    <a:pt x="0" y="11430"/>
                  </a:lnTo>
                  <a:lnTo>
                    <a:pt x="0" y="15555"/>
                  </a:lnTo>
                  <a:lnTo>
                    <a:pt x="0" y="19681"/>
                  </a:lnTo>
                  <a:lnTo>
                    <a:pt x="1639" y="23638"/>
                  </a:lnTo>
                  <a:lnTo>
                    <a:pt x="4556" y="26555"/>
                  </a:lnTo>
                  <a:lnTo>
                    <a:pt x="7473" y="29472"/>
                  </a:lnTo>
                  <a:lnTo>
                    <a:pt x="11430" y="31111"/>
                  </a:lnTo>
                  <a:lnTo>
                    <a:pt x="15555" y="31111"/>
                  </a:lnTo>
                  <a:close/>
                </a:path>
              </a:pathLst>
            </a:custGeom>
            <a:noFill/>
            <a:ln w="127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856" name="Google Shape;1856;p45"/>
            <p:cNvSpPr/>
            <p:nvPr/>
          </p:nvSpPr>
          <p:spPr>
            <a:xfrm>
              <a:off x="876170" y="686526"/>
              <a:ext cx="3065145" cy="1838960"/>
            </a:xfrm>
            <a:custGeom>
              <a:avLst/>
              <a:gdLst/>
              <a:ahLst/>
              <a:cxnLst/>
              <a:rect l="l" t="t" r="r" b="b"/>
              <a:pathLst>
                <a:path w="3065145" h="1838960" extrusionOk="0">
                  <a:moveTo>
                    <a:pt x="0" y="0"/>
                  </a:moveTo>
                  <a:lnTo>
                    <a:pt x="3064630" y="0"/>
                  </a:lnTo>
                </a:path>
                <a:path w="3065145" h="1838960" extrusionOk="0">
                  <a:moveTo>
                    <a:pt x="3064630" y="1838774"/>
                  </a:moveTo>
                  <a:lnTo>
                    <a:pt x="3064630" y="0"/>
                  </a:lnTo>
                </a:path>
                <a:path w="3065145" h="1838960" extrusionOk="0">
                  <a:moveTo>
                    <a:pt x="0" y="1838774"/>
                  </a:moveTo>
                  <a:lnTo>
                    <a:pt x="3064630" y="1838774"/>
                  </a:lnTo>
                </a:path>
                <a:path w="3065145" h="1838960" extrusionOk="0">
                  <a:moveTo>
                    <a:pt x="0" y="1838774"/>
                  </a:moveTo>
                  <a:lnTo>
                    <a:pt x="0" y="0"/>
                  </a:lnTo>
                </a:path>
              </a:pathLst>
            </a:custGeom>
            <a:noFill/>
            <a:ln w="127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857" name="Google Shape;1857;p45"/>
            <p:cNvSpPr/>
            <p:nvPr/>
          </p:nvSpPr>
          <p:spPr>
            <a:xfrm>
              <a:off x="876170" y="2474497"/>
              <a:ext cx="0" cy="50800"/>
            </a:xfrm>
            <a:custGeom>
              <a:avLst/>
              <a:gdLst/>
              <a:ahLst/>
              <a:cxnLst/>
              <a:rect l="l" t="t" r="r" b="b"/>
              <a:pathLst>
                <a:path w="120000" h="50800" extrusionOk="0">
                  <a:moveTo>
                    <a:pt x="0" y="0"/>
                  </a:moveTo>
                  <a:lnTo>
                    <a:pt x="0" y="50804"/>
                  </a:lnTo>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858" name="Google Shape;1858;p45"/>
            <p:cNvSpPr/>
            <p:nvPr/>
          </p:nvSpPr>
          <p:spPr>
            <a:xfrm>
              <a:off x="876170" y="2474497"/>
              <a:ext cx="0" cy="50800"/>
            </a:xfrm>
            <a:custGeom>
              <a:avLst/>
              <a:gdLst/>
              <a:ahLst/>
              <a:cxnLst/>
              <a:rect l="l" t="t" r="r" b="b"/>
              <a:pathLst>
                <a:path w="120000" h="50800" extrusionOk="0">
                  <a:moveTo>
                    <a:pt x="0" y="50804"/>
                  </a:moveTo>
                  <a:lnTo>
                    <a:pt x="0"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859" name="Google Shape;1859;p45"/>
            <p:cNvSpPr/>
            <p:nvPr/>
          </p:nvSpPr>
          <p:spPr>
            <a:xfrm>
              <a:off x="876170" y="686526"/>
              <a:ext cx="0" cy="50800"/>
            </a:xfrm>
            <a:custGeom>
              <a:avLst/>
              <a:gdLst/>
              <a:ahLst/>
              <a:cxnLst/>
              <a:rect l="l" t="t" r="r" b="b"/>
              <a:pathLst>
                <a:path w="120000" h="50800" extrusionOk="0">
                  <a:moveTo>
                    <a:pt x="0" y="0"/>
                  </a:moveTo>
                  <a:lnTo>
                    <a:pt x="0" y="50804"/>
                  </a:lnTo>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860" name="Google Shape;1860;p45"/>
            <p:cNvSpPr/>
            <p:nvPr/>
          </p:nvSpPr>
          <p:spPr>
            <a:xfrm>
              <a:off x="876170" y="686526"/>
              <a:ext cx="0" cy="50800"/>
            </a:xfrm>
            <a:custGeom>
              <a:avLst/>
              <a:gdLst/>
              <a:ahLst/>
              <a:cxnLst/>
              <a:rect l="l" t="t" r="r" b="b"/>
              <a:pathLst>
                <a:path w="120000" h="50800" extrusionOk="0">
                  <a:moveTo>
                    <a:pt x="0" y="0"/>
                  </a:moveTo>
                  <a:lnTo>
                    <a:pt x="0" y="50804"/>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861" name="Google Shape;1861;p45"/>
            <p:cNvSpPr/>
            <p:nvPr/>
          </p:nvSpPr>
          <p:spPr>
            <a:xfrm>
              <a:off x="1489098" y="2474497"/>
              <a:ext cx="0" cy="50800"/>
            </a:xfrm>
            <a:custGeom>
              <a:avLst/>
              <a:gdLst/>
              <a:ahLst/>
              <a:cxnLst/>
              <a:rect l="l" t="t" r="r" b="b"/>
              <a:pathLst>
                <a:path w="120000" h="50800" extrusionOk="0">
                  <a:moveTo>
                    <a:pt x="0" y="0"/>
                  </a:moveTo>
                  <a:lnTo>
                    <a:pt x="0" y="50804"/>
                  </a:lnTo>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862" name="Google Shape;1862;p45"/>
            <p:cNvSpPr/>
            <p:nvPr/>
          </p:nvSpPr>
          <p:spPr>
            <a:xfrm>
              <a:off x="1489098" y="2474497"/>
              <a:ext cx="0" cy="50800"/>
            </a:xfrm>
            <a:custGeom>
              <a:avLst/>
              <a:gdLst/>
              <a:ahLst/>
              <a:cxnLst/>
              <a:rect l="l" t="t" r="r" b="b"/>
              <a:pathLst>
                <a:path w="120000" h="50800" extrusionOk="0">
                  <a:moveTo>
                    <a:pt x="0" y="50804"/>
                  </a:moveTo>
                  <a:lnTo>
                    <a:pt x="0"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863" name="Google Shape;1863;p45"/>
            <p:cNvSpPr/>
            <p:nvPr/>
          </p:nvSpPr>
          <p:spPr>
            <a:xfrm>
              <a:off x="1489098" y="686526"/>
              <a:ext cx="0" cy="50800"/>
            </a:xfrm>
            <a:custGeom>
              <a:avLst/>
              <a:gdLst/>
              <a:ahLst/>
              <a:cxnLst/>
              <a:rect l="l" t="t" r="r" b="b"/>
              <a:pathLst>
                <a:path w="120000" h="50800" extrusionOk="0">
                  <a:moveTo>
                    <a:pt x="0" y="0"/>
                  </a:moveTo>
                  <a:lnTo>
                    <a:pt x="0" y="50804"/>
                  </a:lnTo>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864" name="Google Shape;1864;p45"/>
            <p:cNvSpPr/>
            <p:nvPr/>
          </p:nvSpPr>
          <p:spPr>
            <a:xfrm>
              <a:off x="1489098" y="686526"/>
              <a:ext cx="0" cy="50800"/>
            </a:xfrm>
            <a:custGeom>
              <a:avLst/>
              <a:gdLst/>
              <a:ahLst/>
              <a:cxnLst/>
              <a:rect l="l" t="t" r="r" b="b"/>
              <a:pathLst>
                <a:path w="120000" h="50800" extrusionOk="0">
                  <a:moveTo>
                    <a:pt x="0" y="0"/>
                  </a:moveTo>
                  <a:lnTo>
                    <a:pt x="0" y="50804"/>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865" name="Google Shape;1865;p45"/>
            <p:cNvSpPr/>
            <p:nvPr/>
          </p:nvSpPr>
          <p:spPr>
            <a:xfrm>
              <a:off x="2102031" y="2474497"/>
              <a:ext cx="0" cy="50800"/>
            </a:xfrm>
            <a:custGeom>
              <a:avLst/>
              <a:gdLst/>
              <a:ahLst/>
              <a:cxnLst/>
              <a:rect l="l" t="t" r="r" b="b"/>
              <a:pathLst>
                <a:path w="120000" h="50800" extrusionOk="0">
                  <a:moveTo>
                    <a:pt x="0" y="0"/>
                  </a:moveTo>
                  <a:lnTo>
                    <a:pt x="0" y="50804"/>
                  </a:lnTo>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866" name="Google Shape;1866;p45"/>
            <p:cNvSpPr/>
            <p:nvPr/>
          </p:nvSpPr>
          <p:spPr>
            <a:xfrm>
              <a:off x="2102031" y="2474497"/>
              <a:ext cx="0" cy="50800"/>
            </a:xfrm>
            <a:custGeom>
              <a:avLst/>
              <a:gdLst/>
              <a:ahLst/>
              <a:cxnLst/>
              <a:rect l="l" t="t" r="r" b="b"/>
              <a:pathLst>
                <a:path w="120000" h="50800" extrusionOk="0">
                  <a:moveTo>
                    <a:pt x="0" y="50804"/>
                  </a:moveTo>
                  <a:lnTo>
                    <a:pt x="0"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867" name="Google Shape;1867;p45"/>
            <p:cNvSpPr/>
            <p:nvPr/>
          </p:nvSpPr>
          <p:spPr>
            <a:xfrm>
              <a:off x="2102031" y="686526"/>
              <a:ext cx="0" cy="50800"/>
            </a:xfrm>
            <a:custGeom>
              <a:avLst/>
              <a:gdLst/>
              <a:ahLst/>
              <a:cxnLst/>
              <a:rect l="l" t="t" r="r" b="b"/>
              <a:pathLst>
                <a:path w="120000" h="50800" extrusionOk="0">
                  <a:moveTo>
                    <a:pt x="0" y="0"/>
                  </a:moveTo>
                  <a:lnTo>
                    <a:pt x="0" y="50804"/>
                  </a:lnTo>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868" name="Google Shape;1868;p45"/>
            <p:cNvSpPr/>
            <p:nvPr/>
          </p:nvSpPr>
          <p:spPr>
            <a:xfrm>
              <a:off x="2102031" y="686526"/>
              <a:ext cx="0" cy="50800"/>
            </a:xfrm>
            <a:custGeom>
              <a:avLst/>
              <a:gdLst/>
              <a:ahLst/>
              <a:cxnLst/>
              <a:rect l="l" t="t" r="r" b="b"/>
              <a:pathLst>
                <a:path w="120000" h="50800" extrusionOk="0">
                  <a:moveTo>
                    <a:pt x="0" y="0"/>
                  </a:moveTo>
                  <a:lnTo>
                    <a:pt x="0" y="50804"/>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869" name="Google Shape;1869;p45"/>
            <p:cNvSpPr/>
            <p:nvPr/>
          </p:nvSpPr>
          <p:spPr>
            <a:xfrm>
              <a:off x="2714950" y="2474497"/>
              <a:ext cx="0" cy="50800"/>
            </a:xfrm>
            <a:custGeom>
              <a:avLst/>
              <a:gdLst/>
              <a:ahLst/>
              <a:cxnLst/>
              <a:rect l="l" t="t" r="r" b="b"/>
              <a:pathLst>
                <a:path w="120000" h="50800" extrusionOk="0">
                  <a:moveTo>
                    <a:pt x="0" y="0"/>
                  </a:moveTo>
                  <a:lnTo>
                    <a:pt x="0" y="50804"/>
                  </a:lnTo>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870" name="Google Shape;1870;p45"/>
            <p:cNvSpPr/>
            <p:nvPr/>
          </p:nvSpPr>
          <p:spPr>
            <a:xfrm>
              <a:off x="2714950" y="2474497"/>
              <a:ext cx="0" cy="50800"/>
            </a:xfrm>
            <a:custGeom>
              <a:avLst/>
              <a:gdLst/>
              <a:ahLst/>
              <a:cxnLst/>
              <a:rect l="l" t="t" r="r" b="b"/>
              <a:pathLst>
                <a:path w="120000" h="50800" extrusionOk="0">
                  <a:moveTo>
                    <a:pt x="0" y="50804"/>
                  </a:moveTo>
                  <a:lnTo>
                    <a:pt x="0"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871" name="Google Shape;1871;p45"/>
            <p:cNvSpPr/>
            <p:nvPr/>
          </p:nvSpPr>
          <p:spPr>
            <a:xfrm>
              <a:off x="2714950" y="686526"/>
              <a:ext cx="0" cy="50800"/>
            </a:xfrm>
            <a:custGeom>
              <a:avLst/>
              <a:gdLst/>
              <a:ahLst/>
              <a:cxnLst/>
              <a:rect l="l" t="t" r="r" b="b"/>
              <a:pathLst>
                <a:path w="120000" h="50800" extrusionOk="0">
                  <a:moveTo>
                    <a:pt x="0" y="0"/>
                  </a:moveTo>
                  <a:lnTo>
                    <a:pt x="0" y="50804"/>
                  </a:lnTo>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872" name="Google Shape;1872;p45"/>
            <p:cNvSpPr/>
            <p:nvPr/>
          </p:nvSpPr>
          <p:spPr>
            <a:xfrm>
              <a:off x="2714950" y="686526"/>
              <a:ext cx="0" cy="50800"/>
            </a:xfrm>
            <a:custGeom>
              <a:avLst/>
              <a:gdLst/>
              <a:ahLst/>
              <a:cxnLst/>
              <a:rect l="l" t="t" r="r" b="b"/>
              <a:pathLst>
                <a:path w="120000" h="50800" extrusionOk="0">
                  <a:moveTo>
                    <a:pt x="0" y="0"/>
                  </a:moveTo>
                  <a:lnTo>
                    <a:pt x="0" y="50804"/>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873" name="Google Shape;1873;p45"/>
            <p:cNvSpPr/>
            <p:nvPr/>
          </p:nvSpPr>
          <p:spPr>
            <a:xfrm>
              <a:off x="3327882" y="2474497"/>
              <a:ext cx="0" cy="50800"/>
            </a:xfrm>
            <a:custGeom>
              <a:avLst/>
              <a:gdLst/>
              <a:ahLst/>
              <a:cxnLst/>
              <a:rect l="l" t="t" r="r" b="b"/>
              <a:pathLst>
                <a:path w="120000" h="50800" extrusionOk="0">
                  <a:moveTo>
                    <a:pt x="0" y="0"/>
                  </a:moveTo>
                  <a:lnTo>
                    <a:pt x="0" y="50804"/>
                  </a:lnTo>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874" name="Google Shape;1874;p45"/>
            <p:cNvSpPr/>
            <p:nvPr/>
          </p:nvSpPr>
          <p:spPr>
            <a:xfrm>
              <a:off x="3327882" y="2474497"/>
              <a:ext cx="0" cy="50800"/>
            </a:xfrm>
            <a:custGeom>
              <a:avLst/>
              <a:gdLst/>
              <a:ahLst/>
              <a:cxnLst/>
              <a:rect l="l" t="t" r="r" b="b"/>
              <a:pathLst>
                <a:path w="120000" h="50800" extrusionOk="0">
                  <a:moveTo>
                    <a:pt x="0" y="50804"/>
                  </a:moveTo>
                  <a:lnTo>
                    <a:pt x="0"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875" name="Google Shape;1875;p45"/>
            <p:cNvSpPr/>
            <p:nvPr/>
          </p:nvSpPr>
          <p:spPr>
            <a:xfrm>
              <a:off x="3327882" y="686526"/>
              <a:ext cx="0" cy="50800"/>
            </a:xfrm>
            <a:custGeom>
              <a:avLst/>
              <a:gdLst/>
              <a:ahLst/>
              <a:cxnLst/>
              <a:rect l="l" t="t" r="r" b="b"/>
              <a:pathLst>
                <a:path w="120000" h="50800" extrusionOk="0">
                  <a:moveTo>
                    <a:pt x="0" y="0"/>
                  </a:moveTo>
                  <a:lnTo>
                    <a:pt x="0" y="50804"/>
                  </a:lnTo>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876" name="Google Shape;1876;p45"/>
            <p:cNvSpPr/>
            <p:nvPr/>
          </p:nvSpPr>
          <p:spPr>
            <a:xfrm>
              <a:off x="3327882" y="686526"/>
              <a:ext cx="0" cy="50800"/>
            </a:xfrm>
            <a:custGeom>
              <a:avLst/>
              <a:gdLst/>
              <a:ahLst/>
              <a:cxnLst/>
              <a:rect l="l" t="t" r="r" b="b"/>
              <a:pathLst>
                <a:path w="120000" h="50800" extrusionOk="0">
                  <a:moveTo>
                    <a:pt x="0" y="0"/>
                  </a:moveTo>
                  <a:lnTo>
                    <a:pt x="0" y="50804"/>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877" name="Google Shape;1877;p45"/>
            <p:cNvSpPr/>
            <p:nvPr/>
          </p:nvSpPr>
          <p:spPr>
            <a:xfrm>
              <a:off x="3940801" y="2474497"/>
              <a:ext cx="0" cy="50800"/>
            </a:xfrm>
            <a:custGeom>
              <a:avLst/>
              <a:gdLst/>
              <a:ahLst/>
              <a:cxnLst/>
              <a:rect l="l" t="t" r="r" b="b"/>
              <a:pathLst>
                <a:path w="120000" h="50800" extrusionOk="0">
                  <a:moveTo>
                    <a:pt x="0" y="0"/>
                  </a:moveTo>
                  <a:lnTo>
                    <a:pt x="0" y="50804"/>
                  </a:lnTo>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878" name="Google Shape;1878;p45"/>
            <p:cNvSpPr/>
            <p:nvPr/>
          </p:nvSpPr>
          <p:spPr>
            <a:xfrm>
              <a:off x="3940801" y="2474497"/>
              <a:ext cx="0" cy="50800"/>
            </a:xfrm>
            <a:custGeom>
              <a:avLst/>
              <a:gdLst/>
              <a:ahLst/>
              <a:cxnLst/>
              <a:rect l="l" t="t" r="r" b="b"/>
              <a:pathLst>
                <a:path w="120000" h="50800" extrusionOk="0">
                  <a:moveTo>
                    <a:pt x="0" y="50804"/>
                  </a:moveTo>
                  <a:lnTo>
                    <a:pt x="0"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879" name="Google Shape;1879;p45"/>
            <p:cNvSpPr/>
            <p:nvPr/>
          </p:nvSpPr>
          <p:spPr>
            <a:xfrm>
              <a:off x="3940801" y="686526"/>
              <a:ext cx="0" cy="50800"/>
            </a:xfrm>
            <a:custGeom>
              <a:avLst/>
              <a:gdLst/>
              <a:ahLst/>
              <a:cxnLst/>
              <a:rect l="l" t="t" r="r" b="b"/>
              <a:pathLst>
                <a:path w="120000" h="50800" extrusionOk="0">
                  <a:moveTo>
                    <a:pt x="0" y="0"/>
                  </a:moveTo>
                  <a:lnTo>
                    <a:pt x="0" y="50804"/>
                  </a:lnTo>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880" name="Google Shape;1880;p45"/>
            <p:cNvSpPr/>
            <p:nvPr/>
          </p:nvSpPr>
          <p:spPr>
            <a:xfrm>
              <a:off x="3940801" y="686526"/>
              <a:ext cx="0" cy="50800"/>
            </a:xfrm>
            <a:custGeom>
              <a:avLst/>
              <a:gdLst/>
              <a:ahLst/>
              <a:cxnLst/>
              <a:rect l="l" t="t" r="r" b="b"/>
              <a:pathLst>
                <a:path w="120000" h="50800" extrusionOk="0">
                  <a:moveTo>
                    <a:pt x="0" y="0"/>
                  </a:moveTo>
                  <a:lnTo>
                    <a:pt x="0" y="50804"/>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881" name="Google Shape;1881;p45"/>
            <p:cNvSpPr/>
            <p:nvPr/>
          </p:nvSpPr>
          <p:spPr>
            <a:xfrm>
              <a:off x="876170" y="2525301"/>
              <a:ext cx="50800" cy="0"/>
            </a:xfrm>
            <a:custGeom>
              <a:avLst/>
              <a:gdLst/>
              <a:ahLst/>
              <a:cxnLst/>
              <a:rect l="l" t="t" r="r" b="b"/>
              <a:pathLst>
                <a:path w="50800" h="120000" extrusionOk="0">
                  <a:moveTo>
                    <a:pt x="50804" y="0"/>
                  </a:moveTo>
                  <a:lnTo>
                    <a:pt x="0" y="0"/>
                  </a:lnTo>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882" name="Google Shape;1882;p45"/>
            <p:cNvSpPr/>
            <p:nvPr/>
          </p:nvSpPr>
          <p:spPr>
            <a:xfrm>
              <a:off x="876170" y="2525301"/>
              <a:ext cx="50800" cy="0"/>
            </a:xfrm>
            <a:custGeom>
              <a:avLst/>
              <a:gdLst/>
              <a:ahLst/>
              <a:cxnLst/>
              <a:rect l="l" t="t" r="r" b="b"/>
              <a:pathLst>
                <a:path w="50800" h="120000" extrusionOk="0">
                  <a:moveTo>
                    <a:pt x="0" y="0"/>
                  </a:moveTo>
                  <a:lnTo>
                    <a:pt x="50804"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883" name="Google Shape;1883;p45"/>
            <p:cNvSpPr/>
            <p:nvPr/>
          </p:nvSpPr>
          <p:spPr>
            <a:xfrm>
              <a:off x="3889997" y="2525301"/>
              <a:ext cx="50800" cy="0"/>
            </a:xfrm>
            <a:custGeom>
              <a:avLst/>
              <a:gdLst/>
              <a:ahLst/>
              <a:cxnLst/>
              <a:rect l="l" t="t" r="r" b="b"/>
              <a:pathLst>
                <a:path w="50800" h="120000" extrusionOk="0">
                  <a:moveTo>
                    <a:pt x="50804" y="0"/>
                  </a:moveTo>
                  <a:lnTo>
                    <a:pt x="0" y="0"/>
                  </a:lnTo>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884" name="Google Shape;1884;p45"/>
            <p:cNvSpPr/>
            <p:nvPr/>
          </p:nvSpPr>
          <p:spPr>
            <a:xfrm>
              <a:off x="3889997" y="2525301"/>
              <a:ext cx="50800" cy="0"/>
            </a:xfrm>
            <a:custGeom>
              <a:avLst/>
              <a:gdLst/>
              <a:ahLst/>
              <a:cxnLst/>
              <a:rect l="l" t="t" r="r" b="b"/>
              <a:pathLst>
                <a:path w="50800" h="120000" extrusionOk="0">
                  <a:moveTo>
                    <a:pt x="50804" y="0"/>
                  </a:moveTo>
                  <a:lnTo>
                    <a:pt x="0"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885" name="Google Shape;1885;p45"/>
            <p:cNvSpPr/>
            <p:nvPr/>
          </p:nvSpPr>
          <p:spPr>
            <a:xfrm>
              <a:off x="876170" y="2218838"/>
              <a:ext cx="50800" cy="0"/>
            </a:xfrm>
            <a:custGeom>
              <a:avLst/>
              <a:gdLst/>
              <a:ahLst/>
              <a:cxnLst/>
              <a:rect l="l" t="t" r="r" b="b"/>
              <a:pathLst>
                <a:path w="50800" h="120000" extrusionOk="0">
                  <a:moveTo>
                    <a:pt x="50804" y="0"/>
                  </a:moveTo>
                  <a:lnTo>
                    <a:pt x="0" y="0"/>
                  </a:lnTo>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886" name="Google Shape;1886;p45"/>
            <p:cNvSpPr/>
            <p:nvPr/>
          </p:nvSpPr>
          <p:spPr>
            <a:xfrm>
              <a:off x="876170" y="2218838"/>
              <a:ext cx="50800" cy="0"/>
            </a:xfrm>
            <a:custGeom>
              <a:avLst/>
              <a:gdLst/>
              <a:ahLst/>
              <a:cxnLst/>
              <a:rect l="l" t="t" r="r" b="b"/>
              <a:pathLst>
                <a:path w="50800" h="120000" extrusionOk="0">
                  <a:moveTo>
                    <a:pt x="0" y="0"/>
                  </a:moveTo>
                  <a:lnTo>
                    <a:pt x="50804"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887" name="Google Shape;1887;p45"/>
            <p:cNvSpPr/>
            <p:nvPr/>
          </p:nvSpPr>
          <p:spPr>
            <a:xfrm>
              <a:off x="3889997" y="2218838"/>
              <a:ext cx="50800" cy="0"/>
            </a:xfrm>
            <a:custGeom>
              <a:avLst/>
              <a:gdLst/>
              <a:ahLst/>
              <a:cxnLst/>
              <a:rect l="l" t="t" r="r" b="b"/>
              <a:pathLst>
                <a:path w="50800" h="120000" extrusionOk="0">
                  <a:moveTo>
                    <a:pt x="50804" y="0"/>
                  </a:moveTo>
                  <a:lnTo>
                    <a:pt x="0" y="0"/>
                  </a:lnTo>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888" name="Google Shape;1888;p45"/>
            <p:cNvSpPr/>
            <p:nvPr/>
          </p:nvSpPr>
          <p:spPr>
            <a:xfrm>
              <a:off x="3889997" y="2218838"/>
              <a:ext cx="50800" cy="0"/>
            </a:xfrm>
            <a:custGeom>
              <a:avLst/>
              <a:gdLst/>
              <a:ahLst/>
              <a:cxnLst/>
              <a:rect l="l" t="t" r="r" b="b"/>
              <a:pathLst>
                <a:path w="50800" h="120000" extrusionOk="0">
                  <a:moveTo>
                    <a:pt x="50804" y="0"/>
                  </a:moveTo>
                  <a:lnTo>
                    <a:pt x="0"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889" name="Google Shape;1889;p45"/>
            <p:cNvSpPr/>
            <p:nvPr/>
          </p:nvSpPr>
          <p:spPr>
            <a:xfrm>
              <a:off x="876170" y="1912375"/>
              <a:ext cx="50800" cy="0"/>
            </a:xfrm>
            <a:custGeom>
              <a:avLst/>
              <a:gdLst/>
              <a:ahLst/>
              <a:cxnLst/>
              <a:rect l="l" t="t" r="r" b="b"/>
              <a:pathLst>
                <a:path w="50800" h="120000" extrusionOk="0">
                  <a:moveTo>
                    <a:pt x="50804" y="0"/>
                  </a:moveTo>
                  <a:lnTo>
                    <a:pt x="0" y="0"/>
                  </a:lnTo>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890" name="Google Shape;1890;p45"/>
            <p:cNvSpPr/>
            <p:nvPr/>
          </p:nvSpPr>
          <p:spPr>
            <a:xfrm>
              <a:off x="876170" y="1912375"/>
              <a:ext cx="50800" cy="0"/>
            </a:xfrm>
            <a:custGeom>
              <a:avLst/>
              <a:gdLst/>
              <a:ahLst/>
              <a:cxnLst/>
              <a:rect l="l" t="t" r="r" b="b"/>
              <a:pathLst>
                <a:path w="50800" h="120000" extrusionOk="0">
                  <a:moveTo>
                    <a:pt x="0" y="0"/>
                  </a:moveTo>
                  <a:lnTo>
                    <a:pt x="50804"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891" name="Google Shape;1891;p45"/>
            <p:cNvSpPr/>
            <p:nvPr/>
          </p:nvSpPr>
          <p:spPr>
            <a:xfrm>
              <a:off x="3889997" y="1912375"/>
              <a:ext cx="50800" cy="0"/>
            </a:xfrm>
            <a:custGeom>
              <a:avLst/>
              <a:gdLst/>
              <a:ahLst/>
              <a:cxnLst/>
              <a:rect l="l" t="t" r="r" b="b"/>
              <a:pathLst>
                <a:path w="50800" h="120000" extrusionOk="0">
                  <a:moveTo>
                    <a:pt x="50804" y="0"/>
                  </a:moveTo>
                  <a:lnTo>
                    <a:pt x="0" y="0"/>
                  </a:lnTo>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892" name="Google Shape;1892;p45"/>
            <p:cNvSpPr/>
            <p:nvPr/>
          </p:nvSpPr>
          <p:spPr>
            <a:xfrm>
              <a:off x="3889997" y="1912375"/>
              <a:ext cx="50800" cy="0"/>
            </a:xfrm>
            <a:custGeom>
              <a:avLst/>
              <a:gdLst/>
              <a:ahLst/>
              <a:cxnLst/>
              <a:rect l="l" t="t" r="r" b="b"/>
              <a:pathLst>
                <a:path w="50800" h="120000" extrusionOk="0">
                  <a:moveTo>
                    <a:pt x="50804" y="0"/>
                  </a:moveTo>
                  <a:lnTo>
                    <a:pt x="0"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893" name="Google Shape;1893;p45"/>
            <p:cNvSpPr/>
            <p:nvPr/>
          </p:nvSpPr>
          <p:spPr>
            <a:xfrm>
              <a:off x="876170" y="1605911"/>
              <a:ext cx="50800" cy="0"/>
            </a:xfrm>
            <a:custGeom>
              <a:avLst/>
              <a:gdLst/>
              <a:ahLst/>
              <a:cxnLst/>
              <a:rect l="l" t="t" r="r" b="b"/>
              <a:pathLst>
                <a:path w="50800" h="120000" extrusionOk="0">
                  <a:moveTo>
                    <a:pt x="50804" y="0"/>
                  </a:moveTo>
                  <a:lnTo>
                    <a:pt x="0" y="0"/>
                  </a:lnTo>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894" name="Google Shape;1894;p45"/>
            <p:cNvSpPr/>
            <p:nvPr/>
          </p:nvSpPr>
          <p:spPr>
            <a:xfrm>
              <a:off x="876170" y="1605911"/>
              <a:ext cx="50800" cy="0"/>
            </a:xfrm>
            <a:custGeom>
              <a:avLst/>
              <a:gdLst/>
              <a:ahLst/>
              <a:cxnLst/>
              <a:rect l="l" t="t" r="r" b="b"/>
              <a:pathLst>
                <a:path w="50800" h="120000" extrusionOk="0">
                  <a:moveTo>
                    <a:pt x="0" y="0"/>
                  </a:moveTo>
                  <a:lnTo>
                    <a:pt x="50804"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895" name="Google Shape;1895;p45"/>
            <p:cNvSpPr/>
            <p:nvPr/>
          </p:nvSpPr>
          <p:spPr>
            <a:xfrm>
              <a:off x="3889997" y="1605911"/>
              <a:ext cx="50800" cy="0"/>
            </a:xfrm>
            <a:custGeom>
              <a:avLst/>
              <a:gdLst/>
              <a:ahLst/>
              <a:cxnLst/>
              <a:rect l="l" t="t" r="r" b="b"/>
              <a:pathLst>
                <a:path w="50800" h="120000" extrusionOk="0">
                  <a:moveTo>
                    <a:pt x="50804" y="0"/>
                  </a:moveTo>
                  <a:lnTo>
                    <a:pt x="0" y="0"/>
                  </a:lnTo>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896" name="Google Shape;1896;p45"/>
            <p:cNvSpPr/>
            <p:nvPr/>
          </p:nvSpPr>
          <p:spPr>
            <a:xfrm>
              <a:off x="3889997" y="1605911"/>
              <a:ext cx="50800" cy="0"/>
            </a:xfrm>
            <a:custGeom>
              <a:avLst/>
              <a:gdLst/>
              <a:ahLst/>
              <a:cxnLst/>
              <a:rect l="l" t="t" r="r" b="b"/>
              <a:pathLst>
                <a:path w="50800" h="120000" extrusionOk="0">
                  <a:moveTo>
                    <a:pt x="50804" y="0"/>
                  </a:moveTo>
                  <a:lnTo>
                    <a:pt x="0"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897" name="Google Shape;1897;p45"/>
            <p:cNvSpPr/>
            <p:nvPr/>
          </p:nvSpPr>
          <p:spPr>
            <a:xfrm>
              <a:off x="876170" y="1299446"/>
              <a:ext cx="50800" cy="0"/>
            </a:xfrm>
            <a:custGeom>
              <a:avLst/>
              <a:gdLst/>
              <a:ahLst/>
              <a:cxnLst/>
              <a:rect l="l" t="t" r="r" b="b"/>
              <a:pathLst>
                <a:path w="50800" h="120000" extrusionOk="0">
                  <a:moveTo>
                    <a:pt x="50804" y="0"/>
                  </a:moveTo>
                  <a:lnTo>
                    <a:pt x="0" y="0"/>
                  </a:lnTo>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898" name="Google Shape;1898;p45"/>
            <p:cNvSpPr/>
            <p:nvPr/>
          </p:nvSpPr>
          <p:spPr>
            <a:xfrm>
              <a:off x="876170" y="1299446"/>
              <a:ext cx="50800" cy="0"/>
            </a:xfrm>
            <a:custGeom>
              <a:avLst/>
              <a:gdLst/>
              <a:ahLst/>
              <a:cxnLst/>
              <a:rect l="l" t="t" r="r" b="b"/>
              <a:pathLst>
                <a:path w="50800" h="120000" extrusionOk="0">
                  <a:moveTo>
                    <a:pt x="0" y="0"/>
                  </a:moveTo>
                  <a:lnTo>
                    <a:pt x="50804"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899" name="Google Shape;1899;p45"/>
            <p:cNvSpPr/>
            <p:nvPr/>
          </p:nvSpPr>
          <p:spPr>
            <a:xfrm>
              <a:off x="3889997" y="1299446"/>
              <a:ext cx="50800" cy="0"/>
            </a:xfrm>
            <a:custGeom>
              <a:avLst/>
              <a:gdLst/>
              <a:ahLst/>
              <a:cxnLst/>
              <a:rect l="l" t="t" r="r" b="b"/>
              <a:pathLst>
                <a:path w="50800" h="120000" extrusionOk="0">
                  <a:moveTo>
                    <a:pt x="50804" y="0"/>
                  </a:moveTo>
                  <a:lnTo>
                    <a:pt x="0" y="0"/>
                  </a:lnTo>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900" name="Google Shape;1900;p45"/>
            <p:cNvSpPr/>
            <p:nvPr/>
          </p:nvSpPr>
          <p:spPr>
            <a:xfrm>
              <a:off x="3889997" y="1299446"/>
              <a:ext cx="50800" cy="0"/>
            </a:xfrm>
            <a:custGeom>
              <a:avLst/>
              <a:gdLst/>
              <a:ahLst/>
              <a:cxnLst/>
              <a:rect l="l" t="t" r="r" b="b"/>
              <a:pathLst>
                <a:path w="50800" h="120000" extrusionOk="0">
                  <a:moveTo>
                    <a:pt x="50804" y="0"/>
                  </a:moveTo>
                  <a:lnTo>
                    <a:pt x="0"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901" name="Google Shape;1901;p45"/>
            <p:cNvSpPr/>
            <p:nvPr/>
          </p:nvSpPr>
          <p:spPr>
            <a:xfrm>
              <a:off x="876170" y="992980"/>
              <a:ext cx="50800" cy="0"/>
            </a:xfrm>
            <a:custGeom>
              <a:avLst/>
              <a:gdLst/>
              <a:ahLst/>
              <a:cxnLst/>
              <a:rect l="l" t="t" r="r" b="b"/>
              <a:pathLst>
                <a:path w="50800" h="120000" extrusionOk="0">
                  <a:moveTo>
                    <a:pt x="50804" y="0"/>
                  </a:moveTo>
                  <a:lnTo>
                    <a:pt x="0" y="0"/>
                  </a:lnTo>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902" name="Google Shape;1902;p45"/>
            <p:cNvSpPr/>
            <p:nvPr/>
          </p:nvSpPr>
          <p:spPr>
            <a:xfrm>
              <a:off x="876170" y="992980"/>
              <a:ext cx="50800" cy="0"/>
            </a:xfrm>
            <a:custGeom>
              <a:avLst/>
              <a:gdLst/>
              <a:ahLst/>
              <a:cxnLst/>
              <a:rect l="l" t="t" r="r" b="b"/>
              <a:pathLst>
                <a:path w="50800" h="120000" extrusionOk="0">
                  <a:moveTo>
                    <a:pt x="0" y="0"/>
                  </a:moveTo>
                  <a:lnTo>
                    <a:pt x="50804"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903" name="Google Shape;1903;p45"/>
            <p:cNvSpPr/>
            <p:nvPr/>
          </p:nvSpPr>
          <p:spPr>
            <a:xfrm>
              <a:off x="3889997" y="992980"/>
              <a:ext cx="50800" cy="0"/>
            </a:xfrm>
            <a:custGeom>
              <a:avLst/>
              <a:gdLst/>
              <a:ahLst/>
              <a:cxnLst/>
              <a:rect l="l" t="t" r="r" b="b"/>
              <a:pathLst>
                <a:path w="50800" h="120000" extrusionOk="0">
                  <a:moveTo>
                    <a:pt x="50804" y="0"/>
                  </a:moveTo>
                  <a:lnTo>
                    <a:pt x="0" y="0"/>
                  </a:lnTo>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904" name="Google Shape;1904;p45"/>
            <p:cNvSpPr/>
            <p:nvPr/>
          </p:nvSpPr>
          <p:spPr>
            <a:xfrm>
              <a:off x="3889997" y="992980"/>
              <a:ext cx="50800" cy="0"/>
            </a:xfrm>
            <a:custGeom>
              <a:avLst/>
              <a:gdLst/>
              <a:ahLst/>
              <a:cxnLst/>
              <a:rect l="l" t="t" r="r" b="b"/>
              <a:pathLst>
                <a:path w="50800" h="120000" extrusionOk="0">
                  <a:moveTo>
                    <a:pt x="50804" y="0"/>
                  </a:moveTo>
                  <a:lnTo>
                    <a:pt x="0"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905" name="Google Shape;1905;p45"/>
            <p:cNvSpPr/>
            <p:nvPr/>
          </p:nvSpPr>
          <p:spPr>
            <a:xfrm>
              <a:off x="876170" y="686526"/>
              <a:ext cx="50800" cy="0"/>
            </a:xfrm>
            <a:custGeom>
              <a:avLst/>
              <a:gdLst/>
              <a:ahLst/>
              <a:cxnLst/>
              <a:rect l="l" t="t" r="r" b="b"/>
              <a:pathLst>
                <a:path w="50800" h="120000" extrusionOk="0">
                  <a:moveTo>
                    <a:pt x="50804" y="0"/>
                  </a:moveTo>
                  <a:lnTo>
                    <a:pt x="0" y="0"/>
                  </a:lnTo>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906" name="Google Shape;1906;p45"/>
            <p:cNvSpPr/>
            <p:nvPr/>
          </p:nvSpPr>
          <p:spPr>
            <a:xfrm>
              <a:off x="876170" y="686526"/>
              <a:ext cx="50800" cy="0"/>
            </a:xfrm>
            <a:custGeom>
              <a:avLst/>
              <a:gdLst/>
              <a:ahLst/>
              <a:cxnLst/>
              <a:rect l="l" t="t" r="r" b="b"/>
              <a:pathLst>
                <a:path w="50800" h="120000" extrusionOk="0">
                  <a:moveTo>
                    <a:pt x="0" y="0"/>
                  </a:moveTo>
                  <a:lnTo>
                    <a:pt x="50804"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907" name="Google Shape;1907;p45"/>
            <p:cNvSpPr/>
            <p:nvPr/>
          </p:nvSpPr>
          <p:spPr>
            <a:xfrm>
              <a:off x="3889997" y="686526"/>
              <a:ext cx="50800" cy="0"/>
            </a:xfrm>
            <a:custGeom>
              <a:avLst/>
              <a:gdLst/>
              <a:ahLst/>
              <a:cxnLst/>
              <a:rect l="l" t="t" r="r" b="b"/>
              <a:pathLst>
                <a:path w="50800" h="120000" extrusionOk="0">
                  <a:moveTo>
                    <a:pt x="50804" y="0"/>
                  </a:moveTo>
                  <a:lnTo>
                    <a:pt x="0" y="0"/>
                  </a:lnTo>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908" name="Google Shape;1908;p45"/>
            <p:cNvSpPr/>
            <p:nvPr/>
          </p:nvSpPr>
          <p:spPr>
            <a:xfrm>
              <a:off x="3889997" y="686526"/>
              <a:ext cx="50800" cy="0"/>
            </a:xfrm>
            <a:custGeom>
              <a:avLst/>
              <a:gdLst/>
              <a:ahLst/>
              <a:cxnLst/>
              <a:rect l="l" t="t" r="r" b="b"/>
              <a:pathLst>
                <a:path w="50800" h="120000" extrusionOk="0">
                  <a:moveTo>
                    <a:pt x="50804" y="0"/>
                  </a:moveTo>
                  <a:lnTo>
                    <a:pt x="0"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grpSp>
      <p:sp>
        <p:nvSpPr>
          <p:cNvPr id="1909" name="Google Shape;1909;p45"/>
          <p:cNvSpPr txBox="1"/>
          <p:nvPr/>
        </p:nvSpPr>
        <p:spPr>
          <a:xfrm>
            <a:off x="1659336" y="3771017"/>
            <a:ext cx="157500" cy="252900"/>
          </a:xfrm>
          <a:prstGeom prst="rect">
            <a:avLst/>
          </a:prstGeom>
          <a:noFill/>
          <a:ln>
            <a:noFill/>
          </a:ln>
        </p:spPr>
        <p:txBody>
          <a:bodyPr spcFirstLastPara="1" wrap="square" lIns="0" tIns="21900" rIns="0" bIns="0" anchor="t" anchorCtr="0">
            <a:spAutoFit/>
          </a:bodyPr>
          <a:lstStyle/>
          <a:p>
            <a:pPr marL="25400" marR="0" lvl="0" indent="0" algn="l" rtl="0">
              <a:lnSpc>
                <a:spcPct val="100000"/>
              </a:lnSpc>
              <a:spcBef>
                <a:spcPts val="0"/>
              </a:spcBef>
              <a:spcAft>
                <a:spcPts val="0"/>
              </a:spcAft>
              <a:buNone/>
            </a:pPr>
            <a:r>
              <a:rPr lang="en-US" sz="1500">
                <a:latin typeface="Times New Roman"/>
                <a:ea typeface="Times New Roman"/>
                <a:cs typeface="Times New Roman"/>
                <a:sym typeface="Times New Roman"/>
              </a:rPr>
              <a:t>0</a:t>
            </a:r>
            <a:endParaRPr sz="1500">
              <a:latin typeface="Times New Roman"/>
              <a:ea typeface="Times New Roman"/>
              <a:cs typeface="Times New Roman"/>
              <a:sym typeface="Times New Roman"/>
            </a:endParaRPr>
          </a:p>
        </p:txBody>
      </p:sp>
      <p:sp>
        <p:nvSpPr>
          <p:cNvPr id="1910" name="Google Shape;1910;p45"/>
          <p:cNvSpPr txBox="1"/>
          <p:nvPr/>
        </p:nvSpPr>
        <p:spPr>
          <a:xfrm>
            <a:off x="2875059" y="3771017"/>
            <a:ext cx="157500" cy="252900"/>
          </a:xfrm>
          <a:prstGeom prst="rect">
            <a:avLst/>
          </a:prstGeom>
          <a:noFill/>
          <a:ln>
            <a:noFill/>
          </a:ln>
        </p:spPr>
        <p:txBody>
          <a:bodyPr spcFirstLastPara="1" wrap="square" lIns="0" tIns="21900" rIns="0" bIns="0" anchor="t" anchorCtr="0">
            <a:spAutoFit/>
          </a:bodyPr>
          <a:lstStyle/>
          <a:p>
            <a:pPr marL="25400" marR="0" lvl="0" indent="0" algn="l" rtl="0">
              <a:lnSpc>
                <a:spcPct val="100000"/>
              </a:lnSpc>
              <a:spcBef>
                <a:spcPts val="0"/>
              </a:spcBef>
              <a:spcAft>
                <a:spcPts val="0"/>
              </a:spcAft>
              <a:buNone/>
            </a:pPr>
            <a:r>
              <a:rPr lang="en-US" sz="1500">
                <a:latin typeface="Times New Roman"/>
                <a:ea typeface="Times New Roman"/>
                <a:cs typeface="Times New Roman"/>
                <a:sym typeface="Times New Roman"/>
              </a:rPr>
              <a:t>2</a:t>
            </a:r>
            <a:endParaRPr sz="1500">
              <a:latin typeface="Times New Roman"/>
              <a:ea typeface="Times New Roman"/>
              <a:cs typeface="Times New Roman"/>
              <a:sym typeface="Times New Roman"/>
            </a:endParaRPr>
          </a:p>
        </p:txBody>
      </p:sp>
      <p:sp>
        <p:nvSpPr>
          <p:cNvPr id="1911" name="Google Shape;1911;p45"/>
          <p:cNvSpPr txBox="1"/>
          <p:nvPr/>
        </p:nvSpPr>
        <p:spPr>
          <a:xfrm>
            <a:off x="4090770" y="3771017"/>
            <a:ext cx="157500" cy="252900"/>
          </a:xfrm>
          <a:prstGeom prst="rect">
            <a:avLst/>
          </a:prstGeom>
          <a:noFill/>
          <a:ln>
            <a:noFill/>
          </a:ln>
        </p:spPr>
        <p:txBody>
          <a:bodyPr spcFirstLastPara="1" wrap="square" lIns="0" tIns="21900" rIns="0" bIns="0" anchor="t" anchorCtr="0">
            <a:spAutoFit/>
          </a:bodyPr>
          <a:lstStyle/>
          <a:p>
            <a:pPr marL="25400" marR="0" lvl="0" indent="0" algn="l" rtl="0">
              <a:lnSpc>
                <a:spcPct val="100000"/>
              </a:lnSpc>
              <a:spcBef>
                <a:spcPts val="0"/>
              </a:spcBef>
              <a:spcAft>
                <a:spcPts val="0"/>
              </a:spcAft>
              <a:buNone/>
            </a:pPr>
            <a:r>
              <a:rPr lang="en-US" sz="1500">
                <a:latin typeface="Times New Roman"/>
                <a:ea typeface="Times New Roman"/>
                <a:cs typeface="Times New Roman"/>
                <a:sym typeface="Times New Roman"/>
              </a:rPr>
              <a:t>4</a:t>
            </a:r>
            <a:endParaRPr sz="1500">
              <a:latin typeface="Times New Roman"/>
              <a:ea typeface="Times New Roman"/>
              <a:cs typeface="Times New Roman"/>
              <a:sym typeface="Times New Roman"/>
            </a:endParaRPr>
          </a:p>
        </p:txBody>
      </p:sp>
      <p:sp>
        <p:nvSpPr>
          <p:cNvPr id="1912" name="Google Shape;1912;p45"/>
          <p:cNvSpPr txBox="1"/>
          <p:nvPr/>
        </p:nvSpPr>
        <p:spPr>
          <a:xfrm>
            <a:off x="5306503" y="3771017"/>
            <a:ext cx="157500" cy="252900"/>
          </a:xfrm>
          <a:prstGeom prst="rect">
            <a:avLst/>
          </a:prstGeom>
          <a:noFill/>
          <a:ln>
            <a:noFill/>
          </a:ln>
        </p:spPr>
        <p:txBody>
          <a:bodyPr spcFirstLastPara="1" wrap="square" lIns="0" tIns="21900" rIns="0" bIns="0" anchor="t" anchorCtr="0">
            <a:spAutoFit/>
          </a:bodyPr>
          <a:lstStyle/>
          <a:p>
            <a:pPr marL="25400" marR="0" lvl="0" indent="0" algn="l" rtl="0">
              <a:lnSpc>
                <a:spcPct val="100000"/>
              </a:lnSpc>
              <a:spcBef>
                <a:spcPts val="0"/>
              </a:spcBef>
              <a:spcAft>
                <a:spcPts val="0"/>
              </a:spcAft>
              <a:buNone/>
            </a:pPr>
            <a:r>
              <a:rPr lang="en-US" sz="1500">
                <a:latin typeface="Times New Roman"/>
                <a:ea typeface="Times New Roman"/>
                <a:cs typeface="Times New Roman"/>
                <a:sym typeface="Times New Roman"/>
              </a:rPr>
              <a:t>6</a:t>
            </a:r>
            <a:endParaRPr sz="1500">
              <a:latin typeface="Times New Roman"/>
              <a:ea typeface="Times New Roman"/>
              <a:cs typeface="Times New Roman"/>
              <a:sym typeface="Times New Roman"/>
            </a:endParaRPr>
          </a:p>
        </p:txBody>
      </p:sp>
      <p:sp>
        <p:nvSpPr>
          <p:cNvPr id="1913" name="Google Shape;1913;p45"/>
          <p:cNvSpPr txBox="1"/>
          <p:nvPr/>
        </p:nvSpPr>
        <p:spPr>
          <a:xfrm>
            <a:off x="6522236" y="3771017"/>
            <a:ext cx="157500" cy="252900"/>
          </a:xfrm>
          <a:prstGeom prst="rect">
            <a:avLst/>
          </a:prstGeom>
          <a:noFill/>
          <a:ln>
            <a:noFill/>
          </a:ln>
        </p:spPr>
        <p:txBody>
          <a:bodyPr spcFirstLastPara="1" wrap="square" lIns="0" tIns="21900" rIns="0" bIns="0" anchor="t" anchorCtr="0">
            <a:spAutoFit/>
          </a:bodyPr>
          <a:lstStyle/>
          <a:p>
            <a:pPr marL="25400" marR="0" lvl="0" indent="0" algn="l" rtl="0">
              <a:lnSpc>
                <a:spcPct val="100000"/>
              </a:lnSpc>
              <a:spcBef>
                <a:spcPts val="0"/>
              </a:spcBef>
              <a:spcAft>
                <a:spcPts val="0"/>
              </a:spcAft>
              <a:buNone/>
            </a:pPr>
            <a:r>
              <a:rPr lang="en-US" sz="1500">
                <a:latin typeface="Times New Roman"/>
                <a:ea typeface="Times New Roman"/>
                <a:cs typeface="Times New Roman"/>
                <a:sym typeface="Times New Roman"/>
              </a:rPr>
              <a:t>8</a:t>
            </a:r>
            <a:endParaRPr sz="1500">
              <a:latin typeface="Times New Roman"/>
              <a:ea typeface="Times New Roman"/>
              <a:cs typeface="Times New Roman"/>
              <a:sym typeface="Times New Roman"/>
            </a:endParaRPr>
          </a:p>
        </p:txBody>
      </p:sp>
      <p:sp>
        <p:nvSpPr>
          <p:cNvPr id="1914" name="Google Shape;1914;p45"/>
          <p:cNvSpPr txBox="1"/>
          <p:nvPr/>
        </p:nvSpPr>
        <p:spPr>
          <a:xfrm>
            <a:off x="7684612" y="3771017"/>
            <a:ext cx="264600" cy="252900"/>
          </a:xfrm>
          <a:prstGeom prst="rect">
            <a:avLst/>
          </a:prstGeom>
          <a:noFill/>
          <a:ln>
            <a:noFill/>
          </a:ln>
        </p:spPr>
        <p:txBody>
          <a:bodyPr spcFirstLastPara="1" wrap="square" lIns="0" tIns="21900" rIns="0" bIns="0" anchor="t" anchorCtr="0">
            <a:spAutoFit/>
          </a:bodyPr>
          <a:lstStyle/>
          <a:p>
            <a:pPr marL="25400" marR="0" lvl="0" indent="0" algn="l" rtl="0">
              <a:lnSpc>
                <a:spcPct val="100000"/>
              </a:lnSpc>
              <a:spcBef>
                <a:spcPts val="0"/>
              </a:spcBef>
              <a:spcAft>
                <a:spcPts val="0"/>
              </a:spcAft>
              <a:buNone/>
            </a:pPr>
            <a:r>
              <a:rPr lang="en-US" sz="1500">
                <a:latin typeface="Times New Roman"/>
                <a:ea typeface="Times New Roman"/>
                <a:cs typeface="Times New Roman"/>
                <a:sym typeface="Times New Roman"/>
              </a:rPr>
              <a:t>10</a:t>
            </a:r>
            <a:endParaRPr sz="1500">
              <a:latin typeface="Times New Roman"/>
              <a:ea typeface="Times New Roman"/>
              <a:cs typeface="Times New Roman"/>
              <a:sym typeface="Times New Roman"/>
            </a:endParaRPr>
          </a:p>
        </p:txBody>
      </p:sp>
      <p:sp>
        <p:nvSpPr>
          <p:cNvPr id="1915" name="Google Shape;1915;p45"/>
          <p:cNvSpPr txBox="1"/>
          <p:nvPr/>
        </p:nvSpPr>
        <p:spPr>
          <a:xfrm>
            <a:off x="4595530" y="3984723"/>
            <a:ext cx="363900" cy="268500"/>
          </a:xfrm>
          <a:prstGeom prst="rect">
            <a:avLst/>
          </a:prstGeom>
          <a:noFill/>
          <a:ln>
            <a:noFill/>
          </a:ln>
        </p:spPr>
        <p:txBody>
          <a:bodyPr spcFirstLastPara="1" wrap="square" lIns="0" tIns="21900" rIns="0" bIns="0" anchor="t" anchorCtr="0">
            <a:spAutoFit/>
          </a:bodyPr>
          <a:lstStyle/>
          <a:p>
            <a:pPr marL="63500" marR="0" lvl="0" indent="0" algn="l" rtl="0">
              <a:lnSpc>
                <a:spcPct val="100000"/>
              </a:lnSpc>
              <a:spcBef>
                <a:spcPts val="0"/>
              </a:spcBef>
              <a:spcAft>
                <a:spcPts val="0"/>
              </a:spcAft>
              <a:buNone/>
            </a:pPr>
            <a:r>
              <a:rPr lang="en-US" sz="1500" i="1">
                <a:latin typeface="Arial"/>
                <a:ea typeface="Arial"/>
                <a:cs typeface="Arial"/>
                <a:sym typeface="Arial"/>
              </a:rPr>
              <a:t>x</a:t>
            </a:r>
            <a:r>
              <a:rPr lang="en-US" sz="1600" baseline="-25000">
                <a:latin typeface="Trebuchet MS"/>
                <a:ea typeface="Trebuchet MS"/>
                <a:cs typeface="Trebuchet MS"/>
                <a:sym typeface="Trebuchet MS"/>
              </a:rPr>
              <a:t>1</a:t>
            </a:r>
            <a:endParaRPr sz="1600" baseline="-25000">
              <a:latin typeface="Trebuchet MS"/>
              <a:ea typeface="Trebuchet MS"/>
              <a:cs typeface="Trebuchet MS"/>
              <a:sym typeface="Trebuchet MS"/>
            </a:endParaRPr>
          </a:p>
        </p:txBody>
      </p:sp>
      <p:sp>
        <p:nvSpPr>
          <p:cNvPr id="1916" name="Google Shape;1916;p45"/>
          <p:cNvSpPr txBox="1"/>
          <p:nvPr/>
        </p:nvSpPr>
        <p:spPr>
          <a:xfrm>
            <a:off x="1505232" y="892526"/>
            <a:ext cx="157500" cy="3793200"/>
          </a:xfrm>
          <a:prstGeom prst="rect">
            <a:avLst/>
          </a:prstGeom>
          <a:noFill/>
          <a:ln>
            <a:noFill/>
          </a:ln>
        </p:spPr>
        <p:txBody>
          <a:bodyPr spcFirstLastPara="1" wrap="square" lIns="0" tIns="21900" rIns="0" bIns="0" anchor="t" anchorCtr="0">
            <a:spAutoFit/>
          </a:bodyPr>
          <a:lstStyle/>
          <a:p>
            <a:pPr marL="25400" marR="0" lvl="0" indent="0" algn="l" rtl="0">
              <a:lnSpc>
                <a:spcPct val="100000"/>
              </a:lnSpc>
              <a:spcBef>
                <a:spcPts val="0"/>
              </a:spcBef>
              <a:spcAft>
                <a:spcPts val="0"/>
              </a:spcAft>
              <a:buNone/>
            </a:pPr>
            <a:r>
              <a:rPr lang="en-US" sz="1500">
                <a:latin typeface="Times New Roman"/>
                <a:ea typeface="Times New Roman"/>
                <a:cs typeface="Times New Roman"/>
                <a:sym typeface="Times New Roman"/>
              </a:rPr>
              <a:t>6</a:t>
            </a:r>
            <a:endParaRPr sz="15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1500">
              <a:latin typeface="Times New Roman"/>
              <a:ea typeface="Times New Roman"/>
              <a:cs typeface="Times New Roman"/>
              <a:sym typeface="Times New Roman"/>
            </a:endParaRPr>
          </a:p>
          <a:p>
            <a:pPr marL="25400" marR="0" lvl="0" indent="0" algn="l" rtl="0">
              <a:lnSpc>
                <a:spcPct val="100000"/>
              </a:lnSpc>
              <a:spcBef>
                <a:spcPts val="1000"/>
              </a:spcBef>
              <a:spcAft>
                <a:spcPts val="0"/>
              </a:spcAft>
              <a:buNone/>
            </a:pPr>
            <a:r>
              <a:rPr lang="en-US" sz="1500">
                <a:latin typeface="Times New Roman"/>
                <a:ea typeface="Times New Roman"/>
                <a:cs typeface="Times New Roman"/>
                <a:sym typeface="Times New Roman"/>
              </a:rPr>
              <a:t>5</a:t>
            </a:r>
            <a:endParaRPr sz="15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1500">
              <a:latin typeface="Times New Roman"/>
              <a:ea typeface="Times New Roman"/>
              <a:cs typeface="Times New Roman"/>
              <a:sym typeface="Times New Roman"/>
            </a:endParaRPr>
          </a:p>
          <a:p>
            <a:pPr marL="25400" marR="0" lvl="0" indent="0" algn="l" rtl="0">
              <a:lnSpc>
                <a:spcPct val="100000"/>
              </a:lnSpc>
              <a:spcBef>
                <a:spcPts val="1000"/>
              </a:spcBef>
              <a:spcAft>
                <a:spcPts val="0"/>
              </a:spcAft>
              <a:buNone/>
            </a:pPr>
            <a:r>
              <a:rPr lang="en-US" sz="1500">
                <a:latin typeface="Times New Roman"/>
                <a:ea typeface="Times New Roman"/>
                <a:cs typeface="Times New Roman"/>
                <a:sym typeface="Times New Roman"/>
              </a:rPr>
              <a:t>4</a:t>
            </a:r>
            <a:endParaRPr sz="15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1500">
              <a:latin typeface="Times New Roman"/>
              <a:ea typeface="Times New Roman"/>
              <a:cs typeface="Times New Roman"/>
              <a:sym typeface="Times New Roman"/>
            </a:endParaRPr>
          </a:p>
          <a:p>
            <a:pPr marL="25400" marR="0" lvl="0" indent="0" algn="l" rtl="0">
              <a:lnSpc>
                <a:spcPct val="100000"/>
              </a:lnSpc>
              <a:spcBef>
                <a:spcPts val="1000"/>
              </a:spcBef>
              <a:spcAft>
                <a:spcPts val="0"/>
              </a:spcAft>
              <a:buNone/>
            </a:pPr>
            <a:r>
              <a:rPr lang="en-US" sz="1500">
                <a:latin typeface="Times New Roman"/>
                <a:ea typeface="Times New Roman"/>
                <a:cs typeface="Times New Roman"/>
                <a:sym typeface="Times New Roman"/>
              </a:rPr>
              <a:t>3</a:t>
            </a:r>
            <a:endParaRPr sz="15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1500">
              <a:latin typeface="Times New Roman"/>
              <a:ea typeface="Times New Roman"/>
              <a:cs typeface="Times New Roman"/>
              <a:sym typeface="Times New Roman"/>
            </a:endParaRPr>
          </a:p>
          <a:p>
            <a:pPr marL="25400" marR="0" lvl="0" indent="0" algn="l" rtl="0">
              <a:lnSpc>
                <a:spcPct val="100000"/>
              </a:lnSpc>
              <a:spcBef>
                <a:spcPts val="1000"/>
              </a:spcBef>
              <a:spcAft>
                <a:spcPts val="0"/>
              </a:spcAft>
              <a:buNone/>
            </a:pPr>
            <a:r>
              <a:rPr lang="en-US" sz="1500">
                <a:latin typeface="Times New Roman"/>
                <a:ea typeface="Times New Roman"/>
                <a:cs typeface="Times New Roman"/>
                <a:sym typeface="Times New Roman"/>
              </a:rPr>
              <a:t>2</a:t>
            </a:r>
            <a:endParaRPr sz="15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1500">
              <a:latin typeface="Times New Roman"/>
              <a:ea typeface="Times New Roman"/>
              <a:cs typeface="Times New Roman"/>
              <a:sym typeface="Times New Roman"/>
            </a:endParaRPr>
          </a:p>
          <a:p>
            <a:pPr marL="25400" marR="0" lvl="0" indent="0" algn="l" rtl="0">
              <a:lnSpc>
                <a:spcPct val="100000"/>
              </a:lnSpc>
              <a:spcBef>
                <a:spcPts val="1000"/>
              </a:spcBef>
              <a:spcAft>
                <a:spcPts val="0"/>
              </a:spcAft>
              <a:buNone/>
            </a:pPr>
            <a:r>
              <a:rPr lang="en-US" sz="1500">
                <a:latin typeface="Times New Roman"/>
                <a:ea typeface="Times New Roman"/>
                <a:cs typeface="Times New Roman"/>
                <a:sym typeface="Times New Roman"/>
              </a:rPr>
              <a:t>1</a:t>
            </a:r>
            <a:endParaRPr sz="15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1500">
              <a:latin typeface="Times New Roman"/>
              <a:ea typeface="Times New Roman"/>
              <a:cs typeface="Times New Roman"/>
              <a:sym typeface="Times New Roman"/>
            </a:endParaRPr>
          </a:p>
          <a:p>
            <a:pPr marL="25400" marR="0" lvl="0" indent="0" algn="l" rtl="0">
              <a:lnSpc>
                <a:spcPct val="100000"/>
              </a:lnSpc>
              <a:spcBef>
                <a:spcPts val="1000"/>
              </a:spcBef>
              <a:spcAft>
                <a:spcPts val="0"/>
              </a:spcAft>
              <a:buNone/>
            </a:pPr>
            <a:r>
              <a:rPr lang="en-US" sz="1500">
                <a:latin typeface="Times New Roman"/>
                <a:ea typeface="Times New Roman"/>
                <a:cs typeface="Times New Roman"/>
                <a:sym typeface="Times New Roman"/>
              </a:rPr>
              <a:t>0</a:t>
            </a:r>
            <a:endParaRPr sz="1500">
              <a:latin typeface="Times New Roman"/>
              <a:ea typeface="Times New Roman"/>
              <a:cs typeface="Times New Roman"/>
              <a:sym typeface="Times New Roman"/>
            </a:endParaRPr>
          </a:p>
        </p:txBody>
      </p:sp>
      <p:sp>
        <p:nvSpPr>
          <p:cNvPr id="1917" name="Google Shape;1917;p45"/>
          <p:cNvSpPr txBox="1"/>
          <p:nvPr/>
        </p:nvSpPr>
        <p:spPr>
          <a:xfrm rot="-5400000">
            <a:off x="1181695" y="2269531"/>
            <a:ext cx="197100" cy="235200"/>
          </a:xfrm>
          <a:prstGeom prst="rect">
            <a:avLst/>
          </a:prstGeom>
          <a:noFill/>
          <a:ln>
            <a:noFill/>
          </a:ln>
        </p:spPr>
        <p:txBody>
          <a:bodyPr spcFirstLastPara="1" wrap="square" lIns="0" tIns="0" rIns="0" bIns="0" anchor="t" anchorCtr="0">
            <a:spAutoFit/>
          </a:bodyPr>
          <a:lstStyle/>
          <a:p>
            <a:pPr marL="25400" marR="0" lvl="0" indent="0" algn="l" rtl="0">
              <a:lnSpc>
                <a:spcPct val="95555"/>
              </a:lnSpc>
              <a:spcBef>
                <a:spcPts val="0"/>
              </a:spcBef>
              <a:spcAft>
                <a:spcPts val="0"/>
              </a:spcAft>
              <a:buNone/>
            </a:pPr>
            <a:r>
              <a:rPr lang="en-US" sz="1500" i="1">
                <a:latin typeface="Arial"/>
                <a:ea typeface="Arial"/>
                <a:cs typeface="Arial"/>
                <a:sym typeface="Arial"/>
              </a:rPr>
              <a:t>x</a:t>
            </a:r>
            <a:r>
              <a:rPr lang="en-US" sz="1600" baseline="-25000">
                <a:latin typeface="Trebuchet MS"/>
                <a:ea typeface="Trebuchet MS"/>
                <a:cs typeface="Trebuchet MS"/>
                <a:sym typeface="Trebuchet MS"/>
              </a:rPr>
              <a:t>2</a:t>
            </a:r>
            <a:endParaRPr sz="1600" baseline="-25000">
              <a:latin typeface="Trebuchet MS"/>
              <a:ea typeface="Trebuchet MS"/>
              <a:cs typeface="Trebuchet MS"/>
              <a:sym typeface="Trebuchet MS"/>
            </a:endParaRPr>
          </a:p>
        </p:txBody>
      </p:sp>
      <p:sp>
        <p:nvSpPr>
          <p:cNvPr id="1918" name="Google Shape;1918;p45"/>
          <p:cNvSpPr txBox="1"/>
          <p:nvPr/>
        </p:nvSpPr>
        <p:spPr>
          <a:xfrm>
            <a:off x="688848" y="4563396"/>
            <a:ext cx="4199100" cy="277200"/>
          </a:xfrm>
          <a:prstGeom prst="rect">
            <a:avLst/>
          </a:prstGeom>
          <a:noFill/>
          <a:ln>
            <a:noFill/>
          </a:ln>
        </p:spPr>
        <p:txBody>
          <a:bodyPr spcFirstLastPara="1" wrap="square" lIns="0" tIns="0" rIns="0" bIns="0" anchor="t" anchorCtr="0">
            <a:spAutoFit/>
          </a:bodyPr>
          <a:lstStyle/>
          <a:p>
            <a:pPr marL="25400" marR="0" lvl="0" indent="0" algn="l" rtl="0">
              <a:lnSpc>
                <a:spcPct val="105499"/>
              </a:lnSpc>
              <a:spcBef>
                <a:spcPts val="0"/>
              </a:spcBef>
              <a:spcAft>
                <a:spcPts val="0"/>
              </a:spcAft>
              <a:buNone/>
            </a:pPr>
            <a:r>
              <a:rPr lang="en-US" sz="1800">
                <a:latin typeface="Arial"/>
                <a:ea typeface="Arial"/>
                <a:cs typeface="Arial"/>
                <a:sym typeface="Arial"/>
              </a:rPr>
              <a:t>Accuracy on the whole data set: 84.3%</a:t>
            </a:r>
            <a:endParaRPr sz="1800">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Shape 1922"/>
        <p:cNvGrpSpPr/>
        <p:nvPr/>
      </p:nvGrpSpPr>
      <p:grpSpPr>
        <a:xfrm>
          <a:off x="0" y="0"/>
          <a:ext cx="0" cy="0"/>
          <a:chOff x="0" y="0"/>
          <a:chExt cx="0" cy="0"/>
        </a:xfrm>
      </p:grpSpPr>
      <p:sp>
        <p:nvSpPr>
          <p:cNvPr id="1923" name="Google Shape;1923;p46"/>
          <p:cNvSpPr txBox="1"/>
          <p:nvPr/>
        </p:nvSpPr>
        <p:spPr>
          <a:xfrm>
            <a:off x="189025" y="89106"/>
            <a:ext cx="4621200" cy="416100"/>
          </a:xfrm>
          <a:prstGeom prst="rect">
            <a:avLst/>
          </a:prstGeom>
          <a:noFill/>
          <a:ln>
            <a:noFill/>
          </a:ln>
        </p:spPr>
        <p:txBody>
          <a:bodyPr spcFirstLastPara="1" wrap="square" lIns="0" tIns="31125" rIns="0" bIns="0" anchor="t" anchorCtr="0">
            <a:spAutoFit/>
          </a:bodyPr>
          <a:lstStyle/>
          <a:p>
            <a:pPr marL="25400" marR="0" lvl="0" indent="0" algn="l" rtl="0">
              <a:lnSpc>
                <a:spcPct val="100000"/>
              </a:lnSpc>
              <a:spcBef>
                <a:spcPts val="0"/>
              </a:spcBef>
              <a:spcAft>
                <a:spcPts val="0"/>
              </a:spcAft>
              <a:buNone/>
            </a:pPr>
            <a:r>
              <a:rPr lang="en-US" sz="2500">
                <a:solidFill>
                  <a:srgbClr val="006DBD"/>
                </a:solidFill>
                <a:latin typeface="Arial"/>
                <a:ea typeface="Arial"/>
                <a:cs typeface="Arial"/>
                <a:sym typeface="Arial"/>
              </a:rPr>
              <a:t>Decision boundaries at depth 4</a:t>
            </a:r>
            <a:endParaRPr sz="2500">
              <a:latin typeface="Arial"/>
              <a:ea typeface="Arial"/>
              <a:cs typeface="Arial"/>
              <a:sym typeface="Arial"/>
            </a:endParaRPr>
          </a:p>
        </p:txBody>
      </p:sp>
      <p:grpSp>
        <p:nvGrpSpPr>
          <p:cNvPr id="1924" name="Google Shape;1924;p46"/>
          <p:cNvGrpSpPr/>
          <p:nvPr/>
        </p:nvGrpSpPr>
        <p:grpSpPr>
          <a:xfrm>
            <a:off x="1737883" y="1012075"/>
            <a:ext cx="6091297" cy="2750464"/>
            <a:chOff x="876170" y="680982"/>
            <a:chExt cx="3070984" cy="1850669"/>
          </a:xfrm>
        </p:grpSpPr>
        <p:sp>
          <p:nvSpPr>
            <p:cNvPr id="1925" name="Google Shape;1925;p46"/>
            <p:cNvSpPr/>
            <p:nvPr/>
          </p:nvSpPr>
          <p:spPr>
            <a:xfrm>
              <a:off x="876170" y="686519"/>
              <a:ext cx="3064633" cy="1838782"/>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926" name="Google Shape;1926;p46"/>
            <p:cNvSpPr/>
            <p:nvPr/>
          </p:nvSpPr>
          <p:spPr>
            <a:xfrm>
              <a:off x="1040612" y="1462430"/>
              <a:ext cx="2823210" cy="1021080"/>
            </a:xfrm>
            <a:custGeom>
              <a:avLst/>
              <a:gdLst/>
              <a:ahLst/>
              <a:cxnLst/>
              <a:rect l="l" t="t" r="r" b="b"/>
              <a:pathLst>
                <a:path w="2823210" h="1021080" extrusionOk="0">
                  <a:moveTo>
                    <a:pt x="28409" y="309880"/>
                  </a:moveTo>
                  <a:lnTo>
                    <a:pt x="0" y="309880"/>
                  </a:lnTo>
                  <a:lnTo>
                    <a:pt x="0" y="338289"/>
                  </a:lnTo>
                  <a:lnTo>
                    <a:pt x="28409" y="338289"/>
                  </a:lnTo>
                  <a:lnTo>
                    <a:pt x="28409" y="309880"/>
                  </a:lnTo>
                  <a:close/>
                </a:path>
                <a:path w="2823210" h="1021080" extrusionOk="0">
                  <a:moveTo>
                    <a:pt x="48348" y="243116"/>
                  </a:moveTo>
                  <a:lnTo>
                    <a:pt x="19951" y="243116"/>
                  </a:lnTo>
                  <a:lnTo>
                    <a:pt x="19951" y="271526"/>
                  </a:lnTo>
                  <a:lnTo>
                    <a:pt x="48348" y="271526"/>
                  </a:lnTo>
                  <a:lnTo>
                    <a:pt x="48348" y="243116"/>
                  </a:lnTo>
                  <a:close/>
                </a:path>
                <a:path w="2823210" h="1021080" extrusionOk="0">
                  <a:moveTo>
                    <a:pt x="62890" y="290982"/>
                  </a:moveTo>
                  <a:lnTo>
                    <a:pt x="34493" y="290982"/>
                  </a:lnTo>
                  <a:lnTo>
                    <a:pt x="34493" y="319379"/>
                  </a:lnTo>
                  <a:lnTo>
                    <a:pt x="62890" y="319379"/>
                  </a:lnTo>
                  <a:lnTo>
                    <a:pt x="62890" y="290982"/>
                  </a:lnTo>
                  <a:close/>
                </a:path>
                <a:path w="2823210" h="1021080" extrusionOk="0">
                  <a:moveTo>
                    <a:pt x="83680" y="149415"/>
                  </a:moveTo>
                  <a:lnTo>
                    <a:pt x="55283" y="149415"/>
                  </a:lnTo>
                  <a:lnTo>
                    <a:pt x="55283" y="177812"/>
                  </a:lnTo>
                  <a:lnTo>
                    <a:pt x="83680" y="177812"/>
                  </a:lnTo>
                  <a:lnTo>
                    <a:pt x="83680" y="149415"/>
                  </a:lnTo>
                  <a:close/>
                </a:path>
                <a:path w="2823210" h="1021080" extrusionOk="0">
                  <a:moveTo>
                    <a:pt x="110515" y="230073"/>
                  </a:moveTo>
                  <a:lnTo>
                    <a:pt x="82118" y="230073"/>
                  </a:lnTo>
                  <a:lnTo>
                    <a:pt x="82118" y="258470"/>
                  </a:lnTo>
                  <a:lnTo>
                    <a:pt x="110515" y="258470"/>
                  </a:lnTo>
                  <a:lnTo>
                    <a:pt x="110515" y="230073"/>
                  </a:lnTo>
                  <a:close/>
                </a:path>
                <a:path w="2823210" h="1021080" extrusionOk="0">
                  <a:moveTo>
                    <a:pt x="163474" y="428942"/>
                  </a:moveTo>
                  <a:lnTo>
                    <a:pt x="135064" y="428942"/>
                  </a:lnTo>
                  <a:lnTo>
                    <a:pt x="135064" y="457352"/>
                  </a:lnTo>
                  <a:lnTo>
                    <a:pt x="163474" y="457352"/>
                  </a:lnTo>
                  <a:lnTo>
                    <a:pt x="163474" y="428942"/>
                  </a:lnTo>
                  <a:close/>
                </a:path>
                <a:path w="2823210" h="1021080" extrusionOk="0">
                  <a:moveTo>
                    <a:pt x="189471" y="312496"/>
                  </a:moveTo>
                  <a:lnTo>
                    <a:pt x="161074" y="312496"/>
                  </a:lnTo>
                  <a:lnTo>
                    <a:pt x="161074" y="340893"/>
                  </a:lnTo>
                  <a:lnTo>
                    <a:pt x="189471" y="340893"/>
                  </a:lnTo>
                  <a:lnTo>
                    <a:pt x="189471" y="312496"/>
                  </a:lnTo>
                  <a:close/>
                </a:path>
                <a:path w="2823210" h="1021080" extrusionOk="0">
                  <a:moveTo>
                    <a:pt x="248691" y="279666"/>
                  </a:moveTo>
                  <a:lnTo>
                    <a:pt x="237020" y="279666"/>
                  </a:lnTo>
                  <a:lnTo>
                    <a:pt x="237020" y="265188"/>
                  </a:lnTo>
                  <a:lnTo>
                    <a:pt x="208610" y="265188"/>
                  </a:lnTo>
                  <a:lnTo>
                    <a:pt x="208610" y="293585"/>
                  </a:lnTo>
                  <a:lnTo>
                    <a:pt x="220294" y="293585"/>
                  </a:lnTo>
                  <a:lnTo>
                    <a:pt x="220294" y="308076"/>
                  </a:lnTo>
                  <a:lnTo>
                    <a:pt x="248691" y="308076"/>
                  </a:lnTo>
                  <a:lnTo>
                    <a:pt x="248691" y="279666"/>
                  </a:lnTo>
                  <a:close/>
                </a:path>
                <a:path w="2823210" h="1021080" extrusionOk="0">
                  <a:moveTo>
                    <a:pt x="692429" y="992454"/>
                  </a:moveTo>
                  <a:lnTo>
                    <a:pt x="664019" y="992454"/>
                  </a:lnTo>
                  <a:lnTo>
                    <a:pt x="664019" y="1020851"/>
                  </a:lnTo>
                  <a:lnTo>
                    <a:pt x="692429" y="1020851"/>
                  </a:lnTo>
                  <a:lnTo>
                    <a:pt x="692429" y="992454"/>
                  </a:lnTo>
                  <a:close/>
                </a:path>
                <a:path w="2823210" h="1021080" extrusionOk="0">
                  <a:moveTo>
                    <a:pt x="703935" y="853986"/>
                  </a:moveTo>
                  <a:lnTo>
                    <a:pt x="675538" y="853986"/>
                  </a:lnTo>
                  <a:lnTo>
                    <a:pt x="675538" y="882383"/>
                  </a:lnTo>
                  <a:lnTo>
                    <a:pt x="703935" y="882383"/>
                  </a:lnTo>
                  <a:lnTo>
                    <a:pt x="703935" y="853986"/>
                  </a:lnTo>
                  <a:close/>
                </a:path>
                <a:path w="2823210" h="1021080" extrusionOk="0">
                  <a:moveTo>
                    <a:pt x="710323" y="550100"/>
                  </a:moveTo>
                  <a:lnTo>
                    <a:pt x="681926" y="550100"/>
                  </a:lnTo>
                  <a:lnTo>
                    <a:pt x="681926" y="578497"/>
                  </a:lnTo>
                  <a:lnTo>
                    <a:pt x="710323" y="578497"/>
                  </a:lnTo>
                  <a:lnTo>
                    <a:pt x="710323" y="550100"/>
                  </a:lnTo>
                  <a:close/>
                </a:path>
                <a:path w="2823210" h="1021080" extrusionOk="0">
                  <a:moveTo>
                    <a:pt x="746772" y="675055"/>
                  </a:moveTo>
                  <a:lnTo>
                    <a:pt x="718375" y="675055"/>
                  </a:lnTo>
                  <a:lnTo>
                    <a:pt x="718375" y="703453"/>
                  </a:lnTo>
                  <a:lnTo>
                    <a:pt x="746772" y="703453"/>
                  </a:lnTo>
                  <a:lnTo>
                    <a:pt x="746772" y="675055"/>
                  </a:lnTo>
                  <a:close/>
                </a:path>
                <a:path w="2823210" h="1021080" extrusionOk="0">
                  <a:moveTo>
                    <a:pt x="748931" y="912279"/>
                  </a:moveTo>
                  <a:lnTo>
                    <a:pt x="720534" y="912279"/>
                  </a:lnTo>
                  <a:lnTo>
                    <a:pt x="720534" y="940676"/>
                  </a:lnTo>
                  <a:lnTo>
                    <a:pt x="748931" y="940676"/>
                  </a:lnTo>
                  <a:lnTo>
                    <a:pt x="748931" y="912279"/>
                  </a:lnTo>
                  <a:close/>
                </a:path>
                <a:path w="2823210" h="1021080" extrusionOk="0">
                  <a:moveTo>
                    <a:pt x="810234" y="940117"/>
                  </a:moveTo>
                  <a:lnTo>
                    <a:pt x="781837" y="940117"/>
                  </a:lnTo>
                  <a:lnTo>
                    <a:pt x="781837" y="968514"/>
                  </a:lnTo>
                  <a:lnTo>
                    <a:pt x="810234" y="968514"/>
                  </a:lnTo>
                  <a:lnTo>
                    <a:pt x="810234" y="940117"/>
                  </a:lnTo>
                  <a:close/>
                </a:path>
                <a:path w="2823210" h="1021080" extrusionOk="0">
                  <a:moveTo>
                    <a:pt x="874903" y="872058"/>
                  </a:moveTo>
                  <a:lnTo>
                    <a:pt x="846505" y="872058"/>
                  </a:lnTo>
                  <a:lnTo>
                    <a:pt x="846505" y="900455"/>
                  </a:lnTo>
                  <a:lnTo>
                    <a:pt x="874903" y="900455"/>
                  </a:lnTo>
                  <a:lnTo>
                    <a:pt x="874903" y="872058"/>
                  </a:lnTo>
                  <a:close/>
                </a:path>
                <a:path w="2823210" h="1021080" extrusionOk="0">
                  <a:moveTo>
                    <a:pt x="882154" y="758151"/>
                  </a:moveTo>
                  <a:lnTo>
                    <a:pt x="853744" y="758151"/>
                  </a:lnTo>
                  <a:lnTo>
                    <a:pt x="853744" y="786549"/>
                  </a:lnTo>
                  <a:lnTo>
                    <a:pt x="882154" y="786549"/>
                  </a:lnTo>
                  <a:lnTo>
                    <a:pt x="882154" y="758151"/>
                  </a:lnTo>
                  <a:close/>
                </a:path>
                <a:path w="2823210" h="1021080" extrusionOk="0">
                  <a:moveTo>
                    <a:pt x="1784134" y="599401"/>
                  </a:moveTo>
                  <a:lnTo>
                    <a:pt x="1755736" y="599401"/>
                  </a:lnTo>
                  <a:lnTo>
                    <a:pt x="1755736" y="627811"/>
                  </a:lnTo>
                  <a:lnTo>
                    <a:pt x="1784134" y="627811"/>
                  </a:lnTo>
                  <a:lnTo>
                    <a:pt x="1784134" y="599401"/>
                  </a:lnTo>
                  <a:close/>
                </a:path>
                <a:path w="2823210" h="1021080" extrusionOk="0">
                  <a:moveTo>
                    <a:pt x="1832444" y="755942"/>
                  </a:moveTo>
                  <a:lnTo>
                    <a:pt x="1804035" y="755942"/>
                  </a:lnTo>
                  <a:lnTo>
                    <a:pt x="1804035" y="784339"/>
                  </a:lnTo>
                  <a:lnTo>
                    <a:pt x="1832444" y="784339"/>
                  </a:lnTo>
                  <a:lnTo>
                    <a:pt x="1832444" y="755942"/>
                  </a:lnTo>
                  <a:close/>
                </a:path>
                <a:path w="2823210" h="1021080" extrusionOk="0">
                  <a:moveTo>
                    <a:pt x="1962429" y="489292"/>
                  </a:moveTo>
                  <a:lnTo>
                    <a:pt x="1934032" y="489292"/>
                  </a:lnTo>
                  <a:lnTo>
                    <a:pt x="1934032" y="517690"/>
                  </a:lnTo>
                  <a:lnTo>
                    <a:pt x="1962429" y="517690"/>
                  </a:lnTo>
                  <a:lnTo>
                    <a:pt x="1962429" y="489292"/>
                  </a:lnTo>
                  <a:close/>
                </a:path>
                <a:path w="2823210" h="1021080" extrusionOk="0">
                  <a:moveTo>
                    <a:pt x="1989785" y="667385"/>
                  </a:moveTo>
                  <a:lnTo>
                    <a:pt x="1961375" y="667385"/>
                  </a:lnTo>
                  <a:lnTo>
                    <a:pt x="1961375" y="695794"/>
                  </a:lnTo>
                  <a:lnTo>
                    <a:pt x="1989785" y="695794"/>
                  </a:lnTo>
                  <a:lnTo>
                    <a:pt x="1989785" y="667385"/>
                  </a:lnTo>
                  <a:close/>
                </a:path>
                <a:path w="2823210" h="1021080" extrusionOk="0">
                  <a:moveTo>
                    <a:pt x="1998179" y="343344"/>
                  </a:moveTo>
                  <a:lnTo>
                    <a:pt x="1969782" y="343344"/>
                  </a:lnTo>
                  <a:lnTo>
                    <a:pt x="1969782" y="371754"/>
                  </a:lnTo>
                  <a:lnTo>
                    <a:pt x="1998179" y="371754"/>
                  </a:lnTo>
                  <a:lnTo>
                    <a:pt x="1998179" y="343344"/>
                  </a:lnTo>
                  <a:close/>
                </a:path>
                <a:path w="2823210" h="1021080" extrusionOk="0">
                  <a:moveTo>
                    <a:pt x="2035467" y="874306"/>
                  </a:moveTo>
                  <a:lnTo>
                    <a:pt x="2007069" y="874306"/>
                  </a:lnTo>
                  <a:lnTo>
                    <a:pt x="2007069" y="902703"/>
                  </a:lnTo>
                  <a:lnTo>
                    <a:pt x="2035467" y="902703"/>
                  </a:lnTo>
                  <a:lnTo>
                    <a:pt x="2035467" y="874306"/>
                  </a:lnTo>
                  <a:close/>
                </a:path>
                <a:path w="2823210" h="1021080" extrusionOk="0">
                  <a:moveTo>
                    <a:pt x="2088984" y="474916"/>
                  </a:moveTo>
                  <a:lnTo>
                    <a:pt x="2060575" y="474916"/>
                  </a:lnTo>
                  <a:lnTo>
                    <a:pt x="2060575" y="503313"/>
                  </a:lnTo>
                  <a:lnTo>
                    <a:pt x="2088984" y="503313"/>
                  </a:lnTo>
                  <a:lnTo>
                    <a:pt x="2088984" y="474916"/>
                  </a:lnTo>
                  <a:close/>
                </a:path>
                <a:path w="2823210" h="1021080" extrusionOk="0">
                  <a:moveTo>
                    <a:pt x="2096236" y="552602"/>
                  </a:moveTo>
                  <a:lnTo>
                    <a:pt x="2067826" y="552602"/>
                  </a:lnTo>
                  <a:lnTo>
                    <a:pt x="2067826" y="580999"/>
                  </a:lnTo>
                  <a:lnTo>
                    <a:pt x="2096236" y="580999"/>
                  </a:lnTo>
                  <a:lnTo>
                    <a:pt x="2096236" y="552602"/>
                  </a:lnTo>
                  <a:close/>
                </a:path>
                <a:path w="2823210" h="1021080" extrusionOk="0">
                  <a:moveTo>
                    <a:pt x="2107196" y="389521"/>
                  </a:moveTo>
                  <a:lnTo>
                    <a:pt x="2078799" y="389521"/>
                  </a:lnTo>
                  <a:lnTo>
                    <a:pt x="2078799" y="409168"/>
                  </a:lnTo>
                  <a:lnTo>
                    <a:pt x="2062149" y="409168"/>
                  </a:lnTo>
                  <a:lnTo>
                    <a:pt x="2062149" y="437565"/>
                  </a:lnTo>
                  <a:lnTo>
                    <a:pt x="2090547" y="437565"/>
                  </a:lnTo>
                  <a:lnTo>
                    <a:pt x="2090547" y="417931"/>
                  </a:lnTo>
                  <a:lnTo>
                    <a:pt x="2107196" y="417931"/>
                  </a:lnTo>
                  <a:lnTo>
                    <a:pt x="2107196" y="389521"/>
                  </a:lnTo>
                  <a:close/>
                </a:path>
                <a:path w="2823210" h="1021080" extrusionOk="0">
                  <a:moveTo>
                    <a:pt x="2145093" y="461568"/>
                  </a:moveTo>
                  <a:lnTo>
                    <a:pt x="2116696" y="461568"/>
                  </a:lnTo>
                  <a:lnTo>
                    <a:pt x="2116696" y="489966"/>
                  </a:lnTo>
                  <a:lnTo>
                    <a:pt x="2145093" y="489966"/>
                  </a:lnTo>
                  <a:lnTo>
                    <a:pt x="2145093" y="461568"/>
                  </a:lnTo>
                  <a:close/>
                </a:path>
                <a:path w="2823210" h="1021080" extrusionOk="0">
                  <a:moveTo>
                    <a:pt x="2159851" y="352463"/>
                  </a:moveTo>
                  <a:lnTo>
                    <a:pt x="2131441" y="352463"/>
                  </a:lnTo>
                  <a:lnTo>
                    <a:pt x="2131441" y="380860"/>
                  </a:lnTo>
                  <a:lnTo>
                    <a:pt x="2159851" y="380860"/>
                  </a:lnTo>
                  <a:lnTo>
                    <a:pt x="2159851" y="352463"/>
                  </a:lnTo>
                  <a:close/>
                </a:path>
                <a:path w="2823210" h="1021080" extrusionOk="0">
                  <a:moveTo>
                    <a:pt x="2177796" y="752271"/>
                  </a:moveTo>
                  <a:lnTo>
                    <a:pt x="2149398" y="752271"/>
                  </a:lnTo>
                  <a:lnTo>
                    <a:pt x="2149398" y="780681"/>
                  </a:lnTo>
                  <a:lnTo>
                    <a:pt x="2177796" y="780681"/>
                  </a:lnTo>
                  <a:lnTo>
                    <a:pt x="2177796" y="752271"/>
                  </a:lnTo>
                  <a:close/>
                </a:path>
                <a:path w="2823210" h="1021080" extrusionOk="0">
                  <a:moveTo>
                    <a:pt x="2179396" y="609396"/>
                  </a:moveTo>
                  <a:lnTo>
                    <a:pt x="2154034" y="609396"/>
                  </a:lnTo>
                  <a:lnTo>
                    <a:pt x="2154034" y="594944"/>
                  </a:lnTo>
                  <a:lnTo>
                    <a:pt x="2125637" y="594944"/>
                  </a:lnTo>
                  <a:lnTo>
                    <a:pt x="2125637" y="623341"/>
                  </a:lnTo>
                  <a:lnTo>
                    <a:pt x="2150999" y="623341"/>
                  </a:lnTo>
                  <a:lnTo>
                    <a:pt x="2150999" y="637794"/>
                  </a:lnTo>
                  <a:lnTo>
                    <a:pt x="2179396" y="637794"/>
                  </a:lnTo>
                  <a:lnTo>
                    <a:pt x="2179396" y="609396"/>
                  </a:lnTo>
                  <a:close/>
                </a:path>
                <a:path w="2823210" h="1021080" extrusionOk="0">
                  <a:moveTo>
                    <a:pt x="2186698" y="530199"/>
                  </a:moveTo>
                  <a:lnTo>
                    <a:pt x="2158301" y="530199"/>
                  </a:lnTo>
                  <a:lnTo>
                    <a:pt x="2158301" y="558596"/>
                  </a:lnTo>
                  <a:lnTo>
                    <a:pt x="2186698" y="558596"/>
                  </a:lnTo>
                  <a:lnTo>
                    <a:pt x="2186698" y="530199"/>
                  </a:lnTo>
                  <a:close/>
                </a:path>
                <a:path w="2823210" h="1021080" extrusionOk="0">
                  <a:moveTo>
                    <a:pt x="2200135" y="644880"/>
                  </a:moveTo>
                  <a:lnTo>
                    <a:pt x="2171738" y="644880"/>
                  </a:lnTo>
                  <a:lnTo>
                    <a:pt x="2171738" y="673277"/>
                  </a:lnTo>
                  <a:lnTo>
                    <a:pt x="2200135" y="673277"/>
                  </a:lnTo>
                  <a:lnTo>
                    <a:pt x="2200135" y="644880"/>
                  </a:lnTo>
                  <a:close/>
                </a:path>
                <a:path w="2823210" h="1021080" extrusionOk="0">
                  <a:moveTo>
                    <a:pt x="2246071" y="328612"/>
                  </a:moveTo>
                  <a:lnTo>
                    <a:pt x="2217661" y="328612"/>
                  </a:lnTo>
                  <a:lnTo>
                    <a:pt x="2217661" y="357009"/>
                  </a:lnTo>
                  <a:lnTo>
                    <a:pt x="2246071" y="357009"/>
                  </a:lnTo>
                  <a:lnTo>
                    <a:pt x="2246071" y="328612"/>
                  </a:lnTo>
                  <a:close/>
                </a:path>
                <a:path w="2823210" h="1021080" extrusionOk="0">
                  <a:moveTo>
                    <a:pt x="2273452" y="186194"/>
                  </a:moveTo>
                  <a:lnTo>
                    <a:pt x="2245042" y="186194"/>
                  </a:lnTo>
                  <a:lnTo>
                    <a:pt x="2245042" y="214604"/>
                  </a:lnTo>
                  <a:lnTo>
                    <a:pt x="2273452" y="214604"/>
                  </a:lnTo>
                  <a:lnTo>
                    <a:pt x="2273452" y="186194"/>
                  </a:lnTo>
                  <a:close/>
                </a:path>
                <a:path w="2823210" h="1021080" extrusionOk="0">
                  <a:moveTo>
                    <a:pt x="2297442" y="399237"/>
                  </a:moveTo>
                  <a:lnTo>
                    <a:pt x="2272957" y="399237"/>
                  </a:lnTo>
                  <a:lnTo>
                    <a:pt x="2272957" y="388048"/>
                  </a:lnTo>
                  <a:lnTo>
                    <a:pt x="2244560" y="388048"/>
                  </a:lnTo>
                  <a:lnTo>
                    <a:pt x="2244560" y="416445"/>
                  </a:lnTo>
                  <a:lnTo>
                    <a:pt x="2269045" y="416445"/>
                  </a:lnTo>
                  <a:lnTo>
                    <a:pt x="2269045" y="427634"/>
                  </a:lnTo>
                  <a:lnTo>
                    <a:pt x="2297442" y="427634"/>
                  </a:lnTo>
                  <a:lnTo>
                    <a:pt x="2297442" y="399237"/>
                  </a:lnTo>
                  <a:close/>
                </a:path>
                <a:path w="2823210" h="1021080" extrusionOk="0">
                  <a:moveTo>
                    <a:pt x="2364892" y="305841"/>
                  </a:moveTo>
                  <a:lnTo>
                    <a:pt x="2336495" y="305841"/>
                  </a:lnTo>
                  <a:lnTo>
                    <a:pt x="2336495" y="334251"/>
                  </a:lnTo>
                  <a:lnTo>
                    <a:pt x="2364892" y="334251"/>
                  </a:lnTo>
                  <a:lnTo>
                    <a:pt x="2364892" y="305841"/>
                  </a:lnTo>
                  <a:close/>
                </a:path>
                <a:path w="2823210" h="1021080" extrusionOk="0">
                  <a:moveTo>
                    <a:pt x="2368346" y="405015"/>
                  </a:moveTo>
                  <a:lnTo>
                    <a:pt x="2339937" y="405015"/>
                  </a:lnTo>
                  <a:lnTo>
                    <a:pt x="2339937" y="433412"/>
                  </a:lnTo>
                  <a:lnTo>
                    <a:pt x="2368346" y="433412"/>
                  </a:lnTo>
                  <a:lnTo>
                    <a:pt x="2368346" y="405015"/>
                  </a:lnTo>
                  <a:close/>
                </a:path>
                <a:path w="2823210" h="1021080" extrusionOk="0">
                  <a:moveTo>
                    <a:pt x="2436215" y="313385"/>
                  </a:moveTo>
                  <a:lnTo>
                    <a:pt x="2407805" y="313385"/>
                  </a:lnTo>
                  <a:lnTo>
                    <a:pt x="2407805" y="341782"/>
                  </a:lnTo>
                  <a:lnTo>
                    <a:pt x="2436215" y="341782"/>
                  </a:lnTo>
                  <a:lnTo>
                    <a:pt x="2436215" y="313385"/>
                  </a:lnTo>
                  <a:close/>
                </a:path>
                <a:path w="2823210" h="1021080" extrusionOk="0">
                  <a:moveTo>
                    <a:pt x="2447442" y="364337"/>
                  </a:moveTo>
                  <a:lnTo>
                    <a:pt x="2442591" y="364337"/>
                  </a:lnTo>
                  <a:lnTo>
                    <a:pt x="2442591" y="358165"/>
                  </a:lnTo>
                  <a:lnTo>
                    <a:pt x="2424480" y="358165"/>
                  </a:lnTo>
                  <a:lnTo>
                    <a:pt x="2424480" y="354342"/>
                  </a:lnTo>
                  <a:lnTo>
                    <a:pt x="2396071" y="354342"/>
                  </a:lnTo>
                  <a:lnTo>
                    <a:pt x="2396071" y="382739"/>
                  </a:lnTo>
                  <a:lnTo>
                    <a:pt x="2401532" y="382739"/>
                  </a:lnTo>
                  <a:lnTo>
                    <a:pt x="2401532" y="389420"/>
                  </a:lnTo>
                  <a:lnTo>
                    <a:pt x="2397810" y="389420"/>
                  </a:lnTo>
                  <a:lnTo>
                    <a:pt x="2397810" y="417817"/>
                  </a:lnTo>
                  <a:lnTo>
                    <a:pt x="2426220" y="417817"/>
                  </a:lnTo>
                  <a:lnTo>
                    <a:pt x="2426220" y="396303"/>
                  </a:lnTo>
                  <a:lnTo>
                    <a:pt x="2429929" y="396303"/>
                  </a:lnTo>
                  <a:lnTo>
                    <a:pt x="2429929" y="392734"/>
                  </a:lnTo>
                  <a:lnTo>
                    <a:pt x="2447442" y="392734"/>
                  </a:lnTo>
                  <a:lnTo>
                    <a:pt x="2447442" y="364337"/>
                  </a:lnTo>
                  <a:close/>
                </a:path>
                <a:path w="2823210" h="1021080" extrusionOk="0">
                  <a:moveTo>
                    <a:pt x="2473807" y="232270"/>
                  </a:moveTo>
                  <a:lnTo>
                    <a:pt x="2445410" y="232270"/>
                  </a:lnTo>
                  <a:lnTo>
                    <a:pt x="2445410" y="260667"/>
                  </a:lnTo>
                  <a:lnTo>
                    <a:pt x="2473807" y="260667"/>
                  </a:lnTo>
                  <a:lnTo>
                    <a:pt x="2473807" y="232270"/>
                  </a:lnTo>
                  <a:close/>
                </a:path>
                <a:path w="2823210" h="1021080" extrusionOk="0">
                  <a:moveTo>
                    <a:pt x="2485186" y="265341"/>
                  </a:moveTo>
                  <a:lnTo>
                    <a:pt x="2456789" y="265341"/>
                  </a:lnTo>
                  <a:lnTo>
                    <a:pt x="2456789" y="293738"/>
                  </a:lnTo>
                  <a:lnTo>
                    <a:pt x="2485186" y="293738"/>
                  </a:lnTo>
                  <a:lnTo>
                    <a:pt x="2485186" y="265341"/>
                  </a:lnTo>
                  <a:close/>
                </a:path>
                <a:path w="2823210" h="1021080" extrusionOk="0">
                  <a:moveTo>
                    <a:pt x="2508110" y="477532"/>
                  </a:moveTo>
                  <a:lnTo>
                    <a:pt x="2479713" y="477532"/>
                  </a:lnTo>
                  <a:lnTo>
                    <a:pt x="2479713" y="505929"/>
                  </a:lnTo>
                  <a:lnTo>
                    <a:pt x="2508110" y="505929"/>
                  </a:lnTo>
                  <a:lnTo>
                    <a:pt x="2508110" y="477532"/>
                  </a:lnTo>
                  <a:close/>
                </a:path>
                <a:path w="2823210" h="1021080" extrusionOk="0">
                  <a:moveTo>
                    <a:pt x="2571775" y="263829"/>
                  </a:moveTo>
                  <a:lnTo>
                    <a:pt x="2543378" y="263829"/>
                  </a:lnTo>
                  <a:lnTo>
                    <a:pt x="2543378" y="286842"/>
                  </a:lnTo>
                  <a:lnTo>
                    <a:pt x="2520556" y="286842"/>
                  </a:lnTo>
                  <a:lnTo>
                    <a:pt x="2520556" y="315239"/>
                  </a:lnTo>
                  <a:lnTo>
                    <a:pt x="2548953" y="315239"/>
                  </a:lnTo>
                  <a:lnTo>
                    <a:pt x="2548953" y="292227"/>
                  </a:lnTo>
                  <a:lnTo>
                    <a:pt x="2571775" y="292227"/>
                  </a:lnTo>
                  <a:lnTo>
                    <a:pt x="2571775" y="263829"/>
                  </a:lnTo>
                  <a:close/>
                </a:path>
                <a:path w="2823210" h="1021080" extrusionOk="0">
                  <a:moveTo>
                    <a:pt x="2582532" y="78778"/>
                  </a:moveTo>
                  <a:lnTo>
                    <a:pt x="2554122" y="78778"/>
                  </a:lnTo>
                  <a:lnTo>
                    <a:pt x="2554122" y="107175"/>
                  </a:lnTo>
                  <a:lnTo>
                    <a:pt x="2582532" y="107175"/>
                  </a:lnTo>
                  <a:lnTo>
                    <a:pt x="2582532" y="78778"/>
                  </a:lnTo>
                  <a:close/>
                </a:path>
                <a:path w="2823210" h="1021080" extrusionOk="0">
                  <a:moveTo>
                    <a:pt x="2600833" y="275602"/>
                  </a:moveTo>
                  <a:lnTo>
                    <a:pt x="2572435" y="275602"/>
                  </a:lnTo>
                  <a:lnTo>
                    <a:pt x="2572435" y="303999"/>
                  </a:lnTo>
                  <a:lnTo>
                    <a:pt x="2600833" y="303999"/>
                  </a:lnTo>
                  <a:lnTo>
                    <a:pt x="2600833" y="275602"/>
                  </a:lnTo>
                  <a:close/>
                </a:path>
                <a:path w="2823210" h="1021080" extrusionOk="0">
                  <a:moveTo>
                    <a:pt x="2601772" y="428142"/>
                  </a:moveTo>
                  <a:lnTo>
                    <a:pt x="2575280" y="428142"/>
                  </a:lnTo>
                  <a:lnTo>
                    <a:pt x="2575280" y="413918"/>
                  </a:lnTo>
                  <a:lnTo>
                    <a:pt x="2546883" y="413918"/>
                  </a:lnTo>
                  <a:lnTo>
                    <a:pt x="2546883" y="442315"/>
                  </a:lnTo>
                  <a:lnTo>
                    <a:pt x="2573375" y="442315"/>
                  </a:lnTo>
                  <a:lnTo>
                    <a:pt x="2573375" y="456539"/>
                  </a:lnTo>
                  <a:lnTo>
                    <a:pt x="2601772" y="456539"/>
                  </a:lnTo>
                  <a:lnTo>
                    <a:pt x="2601772" y="428142"/>
                  </a:lnTo>
                  <a:close/>
                </a:path>
                <a:path w="2823210" h="1021080" extrusionOk="0">
                  <a:moveTo>
                    <a:pt x="2700020" y="306171"/>
                  </a:moveTo>
                  <a:lnTo>
                    <a:pt x="2671610" y="306171"/>
                  </a:lnTo>
                  <a:lnTo>
                    <a:pt x="2671610" y="334581"/>
                  </a:lnTo>
                  <a:lnTo>
                    <a:pt x="2700020" y="334581"/>
                  </a:lnTo>
                  <a:lnTo>
                    <a:pt x="2700020" y="306171"/>
                  </a:lnTo>
                  <a:close/>
                </a:path>
                <a:path w="2823210" h="1021080" extrusionOk="0">
                  <a:moveTo>
                    <a:pt x="2780766" y="167779"/>
                  </a:moveTo>
                  <a:lnTo>
                    <a:pt x="2752356" y="167779"/>
                  </a:lnTo>
                  <a:lnTo>
                    <a:pt x="2752356" y="196176"/>
                  </a:lnTo>
                  <a:lnTo>
                    <a:pt x="2780766" y="196176"/>
                  </a:lnTo>
                  <a:lnTo>
                    <a:pt x="2780766" y="167779"/>
                  </a:lnTo>
                  <a:close/>
                </a:path>
                <a:path w="2823210" h="1021080" extrusionOk="0">
                  <a:moveTo>
                    <a:pt x="2823045" y="0"/>
                  </a:moveTo>
                  <a:lnTo>
                    <a:pt x="2794635" y="0"/>
                  </a:lnTo>
                  <a:lnTo>
                    <a:pt x="2794635" y="28397"/>
                  </a:lnTo>
                  <a:lnTo>
                    <a:pt x="2823045" y="28397"/>
                  </a:lnTo>
                  <a:lnTo>
                    <a:pt x="2823045" y="0"/>
                  </a:lnTo>
                  <a:close/>
                </a:path>
              </a:pathLst>
            </a:custGeom>
            <a:solidFill>
              <a:srgbClr val="FF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927" name="Google Shape;1927;p46"/>
            <p:cNvSpPr/>
            <p:nvPr/>
          </p:nvSpPr>
          <p:spPr>
            <a:xfrm>
              <a:off x="2000375" y="1654471"/>
              <a:ext cx="44450" cy="44450"/>
            </a:xfrm>
            <a:custGeom>
              <a:avLst/>
              <a:gdLst/>
              <a:ahLst/>
              <a:cxnLst/>
              <a:rect l="l" t="t" r="r" b="b"/>
              <a:pathLst>
                <a:path w="44450" h="44450" extrusionOk="0">
                  <a:moveTo>
                    <a:pt x="21999" y="0"/>
                  </a:moveTo>
                  <a:lnTo>
                    <a:pt x="0" y="21999"/>
                  </a:lnTo>
                  <a:lnTo>
                    <a:pt x="21999" y="43998"/>
                  </a:lnTo>
                  <a:lnTo>
                    <a:pt x="43998" y="21999"/>
                  </a:lnTo>
                  <a:lnTo>
                    <a:pt x="21999" y="0"/>
                  </a:lnTo>
                  <a:close/>
                </a:path>
              </a:pathLst>
            </a:custGeom>
            <a:solidFill>
              <a:srgbClr val="007F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928" name="Google Shape;1928;p46"/>
            <p:cNvSpPr/>
            <p:nvPr/>
          </p:nvSpPr>
          <p:spPr>
            <a:xfrm>
              <a:off x="2000375" y="1654471"/>
              <a:ext cx="44450" cy="44450"/>
            </a:xfrm>
            <a:custGeom>
              <a:avLst/>
              <a:gdLst/>
              <a:ahLst/>
              <a:cxnLst/>
              <a:rect l="l" t="t" r="r" b="b"/>
              <a:pathLst>
                <a:path w="44450" h="44450" extrusionOk="0">
                  <a:moveTo>
                    <a:pt x="21999" y="43998"/>
                  </a:moveTo>
                  <a:lnTo>
                    <a:pt x="43998" y="21999"/>
                  </a:lnTo>
                  <a:lnTo>
                    <a:pt x="21999" y="0"/>
                  </a:lnTo>
                  <a:lnTo>
                    <a:pt x="0" y="21999"/>
                  </a:lnTo>
                  <a:lnTo>
                    <a:pt x="21999" y="43998"/>
                  </a:lnTo>
                  <a:close/>
                </a:path>
              </a:pathLst>
            </a:custGeom>
            <a:noFill/>
            <a:ln w="12700" cap="flat" cmpd="sng">
              <a:solidFill>
                <a:srgbClr val="007F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929" name="Google Shape;1929;p46"/>
            <p:cNvSpPr/>
            <p:nvPr/>
          </p:nvSpPr>
          <p:spPr>
            <a:xfrm>
              <a:off x="1463750" y="1773839"/>
              <a:ext cx="44450" cy="44450"/>
            </a:xfrm>
            <a:custGeom>
              <a:avLst/>
              <a:gdLst/>
              <a:ahLst/>
              <a:cxnLst/>
              <a:rect l="l" t="t" r="r" b="b"/>
              <a:pathLst>
                <a:path w="44450" h="44450" extrusionOk="0">
                  <a:moveTo>
                    <a:pt x="21999" y="0"/>
                  </a:moveTo>
                  <a:lnTo>
                    <a:pt x="0" y="21999"/>
                  </a:lnTo>
                  <a:lnTo>
                    <a:pt x="21999" y="43998"/>
                  </a:lnTo>
                  <a:lnTo>
                    <a:pt x="43998" y="21999"/>
                  </a:lnTo>
                  <a:lnTo>
                    <a:pt x="21999" y="0"/>
                  </a:lnTo>
                  <a:close/>
                </a:path>
              </a:pathLst>
            </a:custGeom>
            <a:solidFill>
              <a:srgbClr val="007F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930" name="Google Shape;1930;p46"/>
            <p:cNvSpPr/>
            <p:nvPr/>
          </p:nvSpPr>
          <p:spPr>
            <a:xfrm>
              <a:off x="1463750" y="1773839"/>
              <a:ext cx="44450" cy="44450"/>
            </a:xfrm>
            <a:custGeom>
              <a:avLst/>
              <a:gdLst/>
              <a:ahLst/>
              <a:cxnLst/>
              <a:rect l="l" t="t" r="r" b="b"/>
              <a:pathLst>
                <a:path w="44450" h="44450" extrusionOk="0">
                  <a:moveTo>
                    <a:pt x="21999" y="43998"/>
                  </a:moveTo>
                  <a:lnTo>
                    <a:pt x="43998" y="21999"/>
                  </a:lnTo>
                  <a:lnTo>
                    <a:pt x="21999" y="0"/>
                  </a:lnTo>
                  <a:lnTo>
                    <a:pt x="0" y="21999"/>
                  </a:lnTo>
                  <a:lnTo>
                    <a:pt x="21999" y="43998"/>
                  </a:lnTo>
                  <a:close/>
                </a:path>
              </a:pathLst>
            </a:custGeom>
            <a:noFill/>
            <a:ln w="12700" cap="flat" cmpd="sng">
              <a:solidFill>
                <a:srgbClr val="007F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931" name="Google Shape;1931;p46"/>
            <p:cNvSpPr/>
            <p:nvPr/>
          </p:nvSpPr>
          <p:spPr>
            <a:xfrm>
              <a:off x="2321595" y="1502836"/>
              <a:ext cx="44450" cy="44450"/>
            </a:xfrm>
            <a:custGeom>
              <a:avLst/>
              <a:gdLst/>
              <a:ahLst/>
              <a:cxnLst/>
              <a:rect l="l" t="t" r="r" b="b"/>
              <a:pathLst>
                <a:path w="44450" h="44450" extrusionOk="0">
                  <a:moveTo>
                    <a:pt x="21999" y="0"/>
                  </a:moveTo>
                  <a:lnTo>
                    <a:pt x="0" y="21999"/>
                  </a:lnTo>
                  <a:lnTo>
                    <a:pt x="21999" y="43998"/>
                  </a:lnTo>
                  <a:lnTo>
                    <a:pt x="43998" y="21999"/>
                  </a:lnTo>
                  <a:lnTo>
                    <a:pt x="21999" y="0"/>
                  </a:lnTo>
                  <a:close/>
                </a:path>
              </a:pathLst>
            </a:custGeom>
            <a:solidFill>
              <a:srgbClr val="007F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932" name="Google Shape;1932;p46"/>
            <p:cNvSpPr/>
            <p:nvPr/>
          </p:nvSpPr>
          <p:spPr>
            <a:xfrm>
              <a:off x="2321595" y="1502836"/>
              <a:ext cx="44450" cy="44450"/>
            </a:xfrm>
            <a:custGeom>
              <a:avLst/>
              <a:gdLst/>
              <a:ahLst/>
              <a:cxnLst/>
              <a:rect l="l" t="t" r="r" b="b"/>
              <a:pathLst>
                <a:path w="44450" h="44450" extrusionOk="0">
                  <a:moveTo>
                    <a:pt x="21999" y="43998"/>
                  </a:moveTo>
                  <a:lnTo>
                    <a:pt x="43998" y="21999"/>
                  </a:lnTo>
                  <a:lnTo>
                    <a:pt x="21999" y="0"/>
                  </a:lnTo>
                  <a:lnTo>
                    <a:pt x="0" y="21999"/>
                  </a:lnTo>
                  <a:lnTo>
                    <a:pt x="21999" y="43998"/>
                  </a:lnTo>
                  <a:close/>
                </a:path>
              </a:pathLst>
            </a:custGeom>
            <a:noFill/>
            <a:ln w="12700" cap="flat" cmpd="sng">
              <a:solidFill>
                <a:srgbClr val="007F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933" name="Google Shape;1933;p46"/>
            <p:cNvSpPr/>
            <p:nvPr/>
          </p:nvSpPr>
          <p:spPr>
            <a:xfrm>
              <a:off x="2284247" y="1466305"/>
              <a:ext cx="44450" cy="44450"/>
            </a:xfrm>
            <a:custGeom>
              <a:avLst/>
              <a:gdLst/>
              <a:ahLst/>
              <a:cxnLst/>
              <a:rect l="l" t="t" r="r" b="b"/>
              <a:pathLst>
                <a:path w="44450" h="44450" extrusionOk="0">
                  <a:moveTo>
                    <a:pt x="21999" y="0"/>
                  </a:moveTo>
                  <a:lnTo>
                    <a:pt x="0" y="21999"/>
                  </a:lnTo>
                  <a:lnTo>
                    <a:pt x="21999" y="43998"/>
                  </a:lnTo>
                  <a:lnTo>
                    <a:pt x="43998" y="21999"/>
                  </a:lnTo>
                  <a:lnTo>
                    <a:pt x="21999" y="0"/>
                  </a:lnTo>
                  <a:close/>
                </a:path>
              </a:pathLst>
            </a:custGeom>
            <a:solidFill>
              <a:srgbClr val="007F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934" name="Google Shape;1934;p46"/>
            <p:cNvSpPr/>
            <p:nvPr/>
          </p:nvSpPr>
          <p:spPr>
            <a:xfrm>
              <a:off x="2284247" y="1466305"/>
              <a:ext cx="44450" cy="44450"/>
            </a:xfrm>
            <a:custGeom>
              <a:avLst/>
              <a:gdLst/>
              <a:ahLst/>
              <a:cxnLst/>
              <a:rect l="l" t="t" r="r" b="b"/>
              <a:pathLst>
                <a:path w="44450" h="44450" extrusionOk="0">
                  <a:moveTo>
                    <a:pt x="21999" y="43998"/>
                  </a:moveTo>
                  <a:lnTo>
                    <a:pt x="43998" y="21999"/>
                  </a:lnTo>
                  <a:lnTo>
                    <a:pt x="21999" y="0"/>
                  </a:lnTo>
                  <a:lnTo>
                    <a:pt x="0" y="21999"/>
                  </a:lnTo>
                  <a:lnTo>
                    <a:pt x="21999" y="43998"/>
                  </a:lnTo>
                  <a:close/>
                </a:path>
              </a:pathLst>
            </a:custGeom>
            <a:noFill/>
            <a:ln w="12700" cap="flat" cmpd="sng">
              <a:solidFill>
                <a:srgbClr val="007F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935" name="Google Shape;1935;p46"/>
            <p:cNvSpPr/>
            <p:nvPr/>
          </p:nvSpPr>
          <p:spPr>
            <a:xfrm>
              <a:off x="2838679" y="680982"/>
              <a:ext cx="1108475" cy="924467"/>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936" name="Google Shape;1936;p46"/>
            <p:cNvSpPr/>
            <p:nvPr/>
          </p:nvSpPr>
          <p:spPr>
            <a:xfrm>
              <a:off x="3636288" y="2383870"/>
              <a:ext cx="31115" cy="31115"/>
            </a:xfrm>
            <a:custGeom>
              <a:avLst/>
              <a:gdLst/>
              <a:ahLst/>
              <a:cxnLst/>
              <a:rect l="l" t="t" r="r" b="b"/>
              <a:pathLst>
                <a:path w="31114" h="31114" extrusionOk="0">
                  <a:moveTo>
                    <a:pt x="19681" y="0"/>
                  </a:moveTo>
                  <a:lnTo>
                    <a:pt x="11430" y="0"/>
                  </a:lnTo>
                  <a:lnTo>
                    <a:pt x="7473" y="1639"/>
                  </a:lnTo>
                  <a:lnTo>
                    <a:pt x="1639" y="7473"/>
                  </a:lnTo>
                  <a:lnTo>
                    <a:pt x="0" y="11430"/>
                  </a:lnTo>
                  <a:lnTo>
                    <a:pt x="0" y="19681"/>
                  </a:lnTo>
                  <a:lnTo>
                    <a:pt x="1639" y="23638"/>
                  </a:lnTo>
                  <a:lnTo>
                    <a:pt x="7473" y="29472"/>
                  </a:lnTo>
                  <a:lnTo>
                    <a:pt x="11430" y="31111"/>
                  </a:lnTo>
                  <a:lnTo>
                    <a:pt x="19681" y="31111"/>
                  </a:lnTo>
                  <a:lnTo>
                    <a:pt x="23638" y="29472"/>
                  </a:lnTo>
                  <a:lnTo>
                    <a:pt x="29472" y="23638"/>
                  </a:lnTo>
                  <a:lnTo>
                    <a:pt x="31111" y="19681"/>
                  </a:lnTo>
                  <a:lnTo>
                    <a:pt x="31111" y="11430"/>
                  </a:lnTo>
                  <a:lnTo>
                    <a:pt x="29472" y="7473"/>
                  </a:lnTo>
                  <a:lnTo>
                    <a:pt x="23638" y="1639"/>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937" name="Google Shape;1937;p46"/>
            <p:cNvSpPr/>
            <p:nvPr/>
          </p:nvSpPr>
          <p:spPr>
            <a:xfrm>
              <a:off x="3636288" y="2383870"/>
              <a:ext cx="31115" cy="31115"/>
            </a:xfrm>
            <a:custGeom>
              <a:avLst/>
              <a:gdLst/>
              <a:ahLst/>
              <a:cxnLst/>
              <a:rect l="l" t="t" r="r" b="b"/>
              <a:pathLst>
                <a:path w="31114" h="31114" extrusionOk="0">
                  <a:moveTo>
                    <a:pt x="15555" y="31111"/>
                  </a:moveTo>
                  <a:lnTo>
                    <a:pt x="19681" y="31111"/>
                  </a:lnTo>
                  <a:lnTo>
                    <a:pt x="23638" y="29472"/>
                  </a:lnTo>
                  <a:lnTo>
                    <a:pt x="26555" y="26555"/>
                  </a:lnTo>
                  <a:lnTo>
                    <a:pt x="29472" y="23638"/>
                  </a:lnTo>
                  <a:lnTo>
                    <a:pt x="31111" y="19681"/>
                  </a:lnTo>
                  <a:lnTo>
                    <a:pt x="31111" y="15555"/>
                  </a:lnTo>
                  <a:lnTo>
                    <a:pt x="31111" y="11430"/>
                  </a:lnTo>
                  <a:lnTo>
                    <a:pt x="29472" y="7473"/>
                  </a:lnTo>
                  <a:lnTo>
                    <a:pt x="26555" y="4556"/>
                  </a:lnTo>
                  <a:lnTo>
                    <a:pt x="23638" y="1639"/>
                  </a:lnTo>
                  <a:lnTo>
                    <a:pt x="19681" y="0"/>
                  </a:lnTo>
                  <a:lnTo>
                    <a:pt x="15555" y="0"/>
                  </a:lnTo>
                  <a:lnTo>
                    <a:pt x="11430" y="0"/>
                  </a:lnTo>
                  <a:lnTo>
                    <a:pt x="7473" y="1639"/>
                  </a:lnTo>
                  <a:lnTo>
                    <a:pt x="4556" y="4556"/>
                  </a:lnTo>
                  <a:lnTo>
                    <a:pt x="1639" y="7473"/>
                  </a:lnTo>
                  <a:lnTo>
                    <a:pt x="0" y="11430"/>
                  </a:lnTo>
                  <a:lnTo>
                    <a:pt x="0" y="15555"/>
                  </a:lnTo>
                  <a:lnTo>
                    <a:pt x="0" y="19681"/>
                  </a:lnTo>
                  <a:lnTo>
                    <a:pt x="1639" y="23638"/>
                  </a:lnTo>
                  <a:lnTo>
                    <a:pt x="4556" y="26555"/>
                  </a:lnTo>
                  <a:lnTo>
                    <a:pt x="7473" y="29472"/>
                  </a:lnTo>
                  <a:lnTo>
                    <a:pt x="11430" y="31111"/>
                  </a:lnTo>
                  <a:lnTo>
                    <a:pt x="15555" y="31111"/>
                  </a:lnTo>
                  <a:close/>
                </a:path>
              </a:pathLst>
            </a:custGeom>
            <a:noFill/>
            <a:ln w="127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938" name="Google Shape;1938;p46"/>
            <p:cNvSpPr/>
            <p:nvPr/>
          </p:nvSpPr>
          <p:spPr>
            <a:xfrm>
              <a:off x="938287" y="894254"/>
              <a:ext cx="31115" cy="31115"/>
            </a:xfrm>
            <a:custGeom>
              <a:avLst/>
              <a:gdLst/>
              <a:ahLst/>
              <a:cxnLst/>
              <a:rect l="l" t="t" r="r" b="b"/>
              <a:pathLst>
                <a:path w="31115" h="31115" extrusionOk="0">
                  <a:moveTo>
                    <a:pt x="19681" y="0"/>
                  </a:moveTo>
                  <a:lnTo>
                    <a:pt x="11430" y="0"/>
                  </a:lnTo>
                  <a:lnTo>
                    <a:pt x="7473" y="1639"/>
                  </a:lnTo>
                  <a:lnTo>
                    <a:pt x="1639" y="7473"/>
                  </a:lnTo>
                  <a:lnTo>
                    <a:pt x="0" y="11430"/>
                  </a:lnTo>
                  <a:lnTo>
                    <a:pt x="0" y="19681"/>
                  </a:lnTo>
                  <a:lnTo>
                    <a:pt x="1639" y="23638"/>
                  </a:lnTo>
                  <a:lnTo>
                    <a:pt x="7473" y="29472"/>
                  </a:lnTo>
                  <a:lnTo>
                    <a:pt x="11430" y="31111"/>
                  </a:lnTo>
                  <a:lnTo>
                    <a:pt x="19681" y="31111"/>
                  </a:lnTo>
                  <a:lnTo>
                    <a:pt x="23638" y="29472"/>
                  </a:lnTo>
                  <a:lnTo>
                    <a:pt x="29472" y="23638"/>
                  </a:lnTo>
                  <a:lnTo>
                    <a:pt x="31111" y="19681"/>
                  </a:lnTo>
                  <a:lnTo>
                    <a:pt x="31111" y="11430"/>
                  </a:lnTo>
                  <a:lnTo>
                    <a:pt x="29472" y="7473"/>
                  </a:lnTo>
                  <a:lnTo>
                    <a:pt x="23638" y="1639"/>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939" name="Google Shape;1939;p46"/>
            <p:cNvSpPr/>
            <p:nvPr/>
          </p:nvSpPr>
          <p:spPr>
            <a:xfrm>
              <a:off x="938287" y="894254"/>
              <a:ext cx="31115" cy="31115"/>
            </a:xfrm>
            <a:custGeom>
              <a:avLst/>
              <a:gdLst/>
              <a:ahLst/>
              <a:cxnLst/>
              <a:rect l="l" t="t" r="r" b="b"/>
              <a:pathLst>
                <a:path w="31115" h="31115" extrusionOk="0">
                  <a:moveTo>
                    <a:pt x="15555" y="31111"/>
                  </a:moveTo>
                  <a:lnTo>
                    <a:pt x="19681" y="31111"/>
                  </a:lnTo>
                  <a:lnTo>
                    <a:pt x="23638" y="29472"/>
                  </a:lnTo>
                  <a:lnTo>
                    <a:pt x="26555" y="26555"/>
                  </a:lnTo>
                  <a:lnTo>
                    <a:pt x="29472" y="23638"/>
                  </a:lnTo>
                  <a:lnTo>
                    <a:pt x="31111" y="19681"/>
                  </a:lnTo>
                  <a:lnTo>
                    <a:pt x="31111" y="15555"/>
                  </a:lnTo>
                  <a:lnTo>
                    <a:pt x="31111" y="11430"/>
                  </a:lnTo>
                  <a:lnTo>
                    <a:pt x="29472" y="7473"/>
                  </a:lnTo>
                  <a:lnTo>
                    <a:pt x="26555" y="4556"/>
                  </a:lnTo>
                  <a:lnTo>
                    <a:pt x="23638" y="1639"/>
                  </a:lnTo>
                  <a:lnTo>
                    <a:pt x="19681" y="0"/>
                  </a:lnTo>
                  <a:lnTo>
                    <a:pt x="15555" y="0"/>
                  </a:lnTo>
                  <a:lnTo>
                    <a:pt x="11430" y="0"/>
                  </a:lnTo>
                  <a:lnTo>
                    <a:pt x="7473" y="1639"/>
                  </a:lnTo>
                  <a:lnTo>
                    <a:pt x="4556" y="4556"/>
                  </a:lnTo>
                  <a:lnTo>
                    <a:pt x="1639" y="7473"/>
                  </a:lnTo>
                  <a:lnTo>
                    <a:pt x="0" y="11430"/>
                  </a:lnTo>
                  <a:lnTo>
                    <a:pt x="0" y="15555"/>
                  </a:lnTo>
                  <a:lnTo>
                    <a:pt x="0" y="19681"/>
                  </a:lnTo>
                  <a:lnTo>
                    <a:pt x="1639" y="23638"/>
                  </a:lnTo>
                  <a:lnTo>
                    <a:pt x="4556" y="26555"/>
                  </a:lnTo>
                  <a:lnTo>
                    <a:pt x="7473" y="29472"/>
                  </a:lnTo>
                  <a:lnTo>
                    <a:pt x="11430" y="31111"/>
                  </a:lnTo>
                  <a:lnTo>
                    <a:pt x="15555" y="31111"/>
                  </a:lnTo>
                  <a:close/>
                </a:path>
              </a:pathLst>
            </a:custGeom>
            <a:noFill/>
            <a:ln w="127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940" name="Google Shape;1940;p46"/>
            <p:cNvSpPr/>
            <p:nvPr/>
          </p:nvSpPr>
          <p:spPr>
            <a:xfrm>
              <a:off x="3753876" y="2011762"/>
              <a:ext cx="31115" cy="31115"/>
            </a:xfrm>
            <a:custGeom>
              <a:avLst/>
              <a:gdLst/>
              <a:ahLst/>
              <a:cxnLst/>
              <a:rect l="l" t="t" r="r" b="b"/>
              <a:pathLst>
                <a:path w="31114" h="31114" extrusionOk="0">
                  <a:moveTo>
                    <a:pt x="19681" y="0"/>
                  </a:moveTo>
                  <a:lnTo>
                    <a:pt x="11430" y="0"/>
                  </a:lnTo>
                  <a:lnTo>
                    <a:pt x="7473" y="1639"/>
                  </a:lnTo>
                  <a:lnTo>
                    <a:pt x="1639" y="7473"/>
                  </a:lnTo>
                  <a:lnTo>
                    <a:pt x="0" y="11430"/>
                  </a:lnTo>
                  <a:lnTo>
                    <a:pt x="0" y="19681"/>
                  </a:lnTo>
                  <a:lnTo>
                    <a:pt x="1639" y="23638"/>
                  </a:lnTo>
                  <a:lnTo>
                    <a:pt x="7473" y="29472"/>
                  </a:lnTo>
                  <a:lnTo>
                    <a:pt x="11430" y="31111"/>
                  </a:lnTo>
                  <a:lnTo>
                    <a:pt x="19681" y="31111"/>
                  </a:lnTo>
                  <a:lnTo>
                    <a:pt x="23638" y="29472"/>
                  </a:lnTo>
                  <a:lnTo>
                    <a:pt x="29472" y="23638"/>
                  </a:lnTo>
                  <a:lnTo>
                    <a:pt x="31111" y="19681"/>
                  </a:lnTo>
                  <a:lnTo>
                    <a:pt x="31111" y="11430"/>
                  </a:lnTo>
                  <a:lnTo>
                    <a:pt x="29472" y="7473"/>
                  </a:lnTo>
                  <a:lnTo>
                    <a:pt x="23638" y="1639"/>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941" name="Google Shape;1941;p46"/>
            <p:cNvSpPr/>
            <p:nvPr/>
          </p:nvSpPr>
          <p:spPr>
            <a:xfrm>
              <a:off x="3753876" y="2011762"/>
              <a:ext cx="31115" cy="31115"/>
            </a:xfrm>
            <a:custGeom>
              <a:avLst/>
              <a:gdLst/>
              <a:ahLst/>
              <a:cxnLst/>
              <a:rect l="l" t="t" r="r" b="b"/>
              <a:pathLst>
                <a:path w="31114" h="31114" extrusionOk="0">
                  <a:moveTo>
                    <a:pt x="15555" y="31111"/>
                  </a:moveTo>
                  <a:lnTo>
                    <a:pt x="19681" y="31111"/>
                  </a:lnTo>
                  <a:lnTo>
                    <a:pt x="23638" y="29472"/>
                  </a:lnTo>
                  <a:lnTo>
                    <a:pt x="26555" y="26555"/>
                  </a:lnTo>
                  <a:lnTo>
                    <a:pt x="29472" y="23638"/>
                  </a:lnTo>
                  <a:lnTo>
                    <a:pt x="31111" y="19681"/>
                  </a:lnTo>
                  <a:lnTo>
                    <a:pt x="31111" y="15555"/>
                  </a:lnTo>
                  <a:lnTo>
                    <a:pt x="31111" y="11430"/>
                  </a:lnTo>
                  <a:lnTo>
                    <a:pt x="29472" y="7473"/>
                  </a:lnTo>
                  <a:lnTo>
                    <a:pt x="26555" y="4556"/>
                  </a:lnTo>
                  <a:lnTo>
                    <a:pt x="23638" y="1639"/>
                  </a:lnTo>
                  <a:lnTo>
                    <a:pt x="19681" y="0"/>
                  </a:lnTo>
                  <a:lnTo>
                    <a:pt x="15555" y="0"/>
                  </a:lnTo>
                  <a:lnTo>
                    <a:pt x="11430" y="0"/>
                  </a:lnTo>
                  <a:lnTo>
                    <a:pt x="7473" y="1639"/>
                  </a:lnTo>
                  <a:lnTo>
                    <a:pt x="4556" y="4556"/>
                  </a:lnTo>
                  <a:lnTo>
                    <a:pt x="1639" y="7473"/>
                  </a:lnTo>
                  <a:lnTo>
                    <a:pt x="0" y="11430"/>
                  </a:lnTo>
                  <a:lnTo>
                    <a:pt x="0" y="15555"/>
                  </a:lnTo>
                  <a:lnTo>
                    <a:pt x="0" y="19681"/>
                  </a:lnTo>
                  <a:lnTo>
                    <a:pt x="1639" y="23638"/>
                  </a:lnTo>
                  <a:lnTo>
                    <a:pt x="4556" y="26555"/>
                  </a:lnTo>
                  <a:lnTo>
                    <a:pt x="7473" y="29472"/>
                  </a:lnTo>
                  <a:lnTo>
                    <a:pt x="11430" y="31111"/>
                  </a:lnTo>
                  <a:lnTo>
                    <a:pt x="15555" y="31111"/>
                  </a:lnTo>
                  <a:close/>
                </a:path>
              </a:pathLst>
            </a:custGeom>
            <a:noFill/>
            <a:ln w="127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942" name="Google Shape;1942;p46"/>
            <p:cNvSpPr/>
            <p:nvPr/>
          </p:nvSpPr>
          <p:spPr>
            <a:xfrm>
              <a:off x="3292040" y="1586863"/>
              <a:ext cx="31115" cy="31115"/>
            </a:xfrm>
            <a:custGeom>
              <a:avLst/>
              <a:gdLst/>
              <a:ahLst/>
              <a:cxnLst/>
              <a:rect l="l" t="t" r="r" b="b"/>
              <a:pathLst>
                <a:path w="31114" h="31115" extrusionOk="0">
                  <a:moveTo>
                    <a:pt x="19681" y="0"/>
                  </a:moveTo>
                  <a:lnTo>
                    <a:pt x="11430" y="0"/>
                  </a:lnTo>
                  <a:lnTo>
                    <a:pt x="7473" y="1639"/>
                  </a:lnTo>
                  <a:lnTo>
                    <a:pt x="1639" y="7473"/>
                  </a:lnTo>
                  <a:lnTo>
                    <a:pt x="0" y="11430"/>
                  </a:lnTo>
                  <a:lnTo>
                    <a:pt x="0" y="19681"/>
                  </a:lnTo>
                  <a:lnTo>
                    <a:pt x="1639" y="23638"/>
                  </a:lnTo>
                  <a:lnTo>
                    <a:pt x="7473" y="29472"/>
                  </a:lnTo>
                  <a:lnTo>
                    <a:pt x="11430" y="31111"/>
                  </a:lnTo>
                  <a:lnTo>
                    <a:pt x="19681" y="31111"/>
                  </a:lnTo>
                  <a:lnTo>
                    <a:pt x="23638" y="29472"/>
                  </a:lnTo>
                  <a:lnTo>
                    <a:pt x="29472" y="23638"/>
                  </a:lnTo>
                  <a:lnTo>
                    <a:pt x="31111" y="19681"/>
                  </a:lnTo>
                  <a:lnTo>
                    <a:pt x="31111" y="11430"/>
                  </a:lnTo>
                  <a:lnTo>
                    <a:pt x="29472" y="7473"/>
                  </a:lnTo>
                  <a:lnTo>
                    <a:pt x="23638" y="1639"/>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943" name="Google Shape;1943;p46"/>
            <p:cNvSpPr/>
            <p:nvPr/>
          </p:nvSpPr>
          <p:spPr>
            <a:xfrm>
              <a:off x="3292040" y="1586863"/>
              <a:ext cx="31115" cy="31115"/>
            </a:xfrm>
            <a:custGeom>
              <a:avLst/>
              <a:gdLst/>
              <a:ahLst/>
              <a:cxnLst/>
              <a:rect l="l" t="t" r="r" b="b"/>
              <a:pathLst>
                <a:path w="31114" h="31115" extrusionOk="0">
                  <a:moveTo>
                    <a:pt x="15555" y="31111"/>
                  </a:moveTo>
                  <a:lnTo>
                    <a:pt x="19681" y="31111"/>
                  </a:lnTo>
                  <a:lnTo>
                    <a:pt x="23638" y="29472"/>
                  </a:lnTo>
                  <a:lnTo>
                    <a:pt x="26555" y="26555"/>
                  </a:lnTo>
                  <a:lnTo>
                    <a:pt x="29472" y="23638"/>
                  </a:lnTo>
                  <a:lnTo>
                    <a:pt x="31111" y="19681"/>
                  </a:lnTo>
                  <a:lnTo>
                    <a:pt x="31111" y="15555"/>
                  </a:lnTo>
                  <a:lnTo>
                    <a:pt x="31111" y="11430"/>
                  </a:lnTo>
                  <a:lnTo>
                    <a:pt x="29472" y="7473"/>
                  </a:lnTo>
                  <a:lnTo>
                    <a:pt x="26555" y="4556"/>
                  </a:lnTo>
                  <a:lnTo>
                    <a:pt x="23638" y="1639"/>
                  </a:lnTo>
                  <a:lnTo>
                    <a:pt x="19681" y="0"/>
                  </a:lnTo>
                  <a:lnTo>
                    <a:pt x="15555" y="0"/>
                  </a:lnTo>
                  <a:lnTo>
                    <a:pt x="11430" y="0"/>
                  </a:lnTo>
                  <a:lnTo>
                    <a:pt x="7473" y="1639"/>
                  </a:lnTo>
                  <a:lnTo>
                    <a:pt x="4556" y="4556"/>
                  </a:lnTo>
                  <a:lnTo>
                    <a:pt x="1639" y="7473"/>
                  </a:lnTo>
                  <a:lnTo>
                    <a:pt x="0" y="11430"/>
                  </a:lnTo>
                  <a:lnTo>
                    <a:pt x="0" y="15555"/>
                  </a:lnTo>
                  <a:lnTo>
                    <a:pt x="0" y="19681"/>
                  </a:lnTo>
                  <a:lnTo>
                    <a:pt x="1639" y="23638"/>
                  </a:lnTo>
                  <a:lnTo>
                    <a:pt x="4556" y="26555"/>
                  </a:lnTo>
                  <a:lnTo>
                    <a:pt x="7473" y="29472"/>
                  </a:lnTo>
                  <a:lnTo>
                    <a:pt x="11430" y="31111"/>
                  </a:lnTo>
                  <a:lnTo>
                    <a:pt x="15555" y="31111"/>
                  </a:lnTo>
                  <a:close/>
                </a:path>
              </a:pathLst>
            </a:custGeom>
            <a:noFill/>
            <a:ln w="127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944" name="Google Shape;1944;p46"/>
            <p:cNvSpPr/>
            <p:nvPr/>
          </p:nvSpPr>
          <p:spPr>
            <a:xfrm>
              <a:off x="1000084" y="703828"/>
              <a:ext cx="1726646" cy="1827823"/>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945" name="Google Shape;1945;p46"/>
            <p:cNvSpPr/>
            <p:nvPr/>
          </p:nvSpPr>
          <p:spPr>
            <a:xfrm>
              <a:off x="1189173" y="1980432"/>
              <a:ext cx="31115" cy="31115"/>
            </a:xfrm>
            <a:custGeom>
              <a:avLst/>
              <a:gdLst/>
              <a:ahLst/>
              <a:cxnLst/>
              <a:rect l="l" t="t" r="r" b="b"/>
              <a:pathLst>
                <a:path w="31115" h="31114" extrusionOk="0">
                  <a:moveTo>
                    <a:pt x="19681" y="0"/>
                  </a:moveTo>
                  <a:lnTo>
                    <a:pt x="11430" y="0"/>
                  </a:lnTo>
                  <a:lnTo>
                    <a:pt x="7473" y="1639"/>
                  </a:lnTo>
                  <a:lnTo>
                    <a:pt x="1639" y="7473"/>
                  </a:lnTo>
                  <a:lnTo>
                    <a:pt x="0" y="11430"/>
                  </a:lnTo>
                  <a:lnTo>
                    <a:pt x="0" y="19681"/>
                  </a:lnTo>
                  <a:lnTo>
                    <a:pt x="1639" y="23638"/>
                  </a:lnTo>
                  <a:lnTo>
                    <a:pt x="7473" y="29472"/>
                  </a:lnTo>
                  <a:lnTo>
                    <a:pt x="11430" y="31111"/>
                  </a:lnTo>
                  <a:lnTo>
                    <a:pt x="19681" y="31111"/>
                  </a:lnTo>
                  <a:lnTo>
                    <a:pt x="23638" y="29472"/>
                  </a:lnTo>
                  <a:lnTo>
                    <a:pt x="29472" y="23638"/>
                  </a:lnTo>
                  <a:lnTo>
                    <a:pt x="31111" y="19681"/>
                  </a:lnTo>
                  <a:lnTo>
                    <a:pt x="31111" y="11430"/>
                  </a:lnTo>
                  <a:lnTo>
                    <a:pt x="29472" y="7473"/>
                  </a:lnTo>
                  <a:lnTo>
                    <a:pt x="23638" y="1639"/>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946" name="Google Shape;1946;p46"/>
            <p:cNvSpPr/>
            <p:nvPr/>
          </p:nvSpPr>
          <p:spPr>
            <a:xfrm>
              <a:off x="1189173" y="1980432"/>
              <a:ext cx="31115" cy="31115"/>
            </a:xfrm>
            <a:custGeom>
              <a:avLst/>
              <a:gdLst/>
              <a:ahLst/>
              <a:cxnLst/>
              <a:rect l="l" t="t" r="r" b="b"/>
              <a:pathLst>
                <a:path w="31115" h="31114" extrusionOk="0">
                  <a:moveTo>
                    <a:pt x="15555" y="31111"/>
                  </a:moveTo>
                  <a:lnTo>
                    <a:pt x="19681" y="31111"/>
                  </a:lnTo>
                  <a:lnTo>
                    <a:pt x="23638" y="29472"/>
                  </a:lnTo>
                  <a:lnTo>
                    <a:pt x="26555" y="26555"/>
                  </a:lnTo>
                  <a:lnTo>
                    <a:pt x="29472" y="23638"/>
                  </a:lnTo>
                  <a:lnTo>
                    <a:pt x="31111" y="19681"/>
                  </a:lnTo>
                  <a:lnTo>
                    <a:pt x="31111" y="15555"/>
                  </a:lnTo>
                  <a:lnTo>
                    <a:pt x="31111" y="11430"/>
                  </a:lnTo>
                  <a:lnTo>
                    <a:pt x="29472" y="7473"/>
                  </a:lnTo>
                  <a:lnTo>
                    <a:pt x="26555" y="4556"/>
                  </a:lnTo>
                  <a:lnTo>
                    <a:pt x="23638" y="1639"/>
                  </a:lnTo>
                  <a:lnTo>
                    <a:pt x="19681" y="0"/>
                  </a:lnTo>
                  <a:lnTo>
                    <a:pt x="15555" y="0"/>
                  </a:lnTo>
                  <a:lnTo>
                    <a:pt x="11430" y="0"/>
                  </a:lnTo>
                  <a:lnTo>
                    <a:pt x="7473" y="1639"/>
                  </a:lnTo>
                  <a:lnTo>
                    <a:pt x="4556" y="4556"/>
                  </a:lnTo>
                  <a:lnTo>
                    <a:pt x="1639" y="7473"/>
                  </a:lnTo>
                  <a:lnTo>
                    <a:pt x="0" y="11430"/>
                  </a:lnTo>
                  <a:lnTo>
                    <a:pt x="0" y="15555"/>
                  </a:lnTo>
                  <a:lnTo>
                    <a:pt x="0" y="19681"/>
                  </a:lnTo>
                  <a:lnTo>
                    <a:pt x="1639" y="23638"/>
                  </a:lnTo>
                  <a:lnTo>
                    <a:pt x="4556" y="26555"/>
                  </a:lnTo>
                  <a:lnTo>
                    <a:pt x="7473" y="29472"/>
                  </a:lnTo>
                  <a:lnTo>
                    <a:pt x="11430" y="31111"/>
                  </a:lnTo>
                  <a:lnTo>
                    <a:pt x="15555" y="31111"/>
                  </a:lnTo>
                  <a:close/>
                </a:path>
              </a:pathLst>
            </a:custGeom>
            <a:noFill/>
            <a:ln w="127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947" name="Google Shape;1947;p46"/>
            <p:cNvSpPr/>
            <p:nvPr/>
          </p:nvSpPr>
          <p:spPr>
            <a:xfrm>
              <a:off x="2844157" y="995547"/>
              <a:ext cx="31115" cy="31115"/>
            </a:xfrm>
            <a:custGeom>
              <a:avLst/>
              <a:gdLst/>
              <a:ahLst/>
              <a:cxnLst/>
              <a:rect l="l" t="t" r="r" b="b"/>
              <a:pathLst>
                <a:path w="31114" h="31115" extrusionOk="0">
                  <a:moveTo>
                    <a:pt x="19681" y="0"/>
                  </a:moveTo>
                  <a:lnTo>
                    <a:pt x="11430" y="0"/>
                  </a:lnTo>
                  <a:lnTo>
                    <a:pt x="7473" y="1639"/>
                  </a:lnTo>
                  <a:lnTo>
                    <a:pt x="1639" y="7473"/>
                  </a:lnTo>
                  <a:lnTo>
                    <a:pt x="0" y="11430"/>
                  </a:lnTo>
                  <a:lnTo>
                    <a:pt x="0" y="19681"/>
                  </a:lnTo>
                  <a:lnTo>
                    <a:pt x="1639" y="23638"/>
                  </a:lnTo>
                  <a:lnTo>
                    <a:pt x="7473" y="29472"/>
                  </a:lnTo>
                  <a:lnTo>
                    <a:pt x="11430" y="31111"/>
                  </a:lnTo>
                  <a:lnTo>
                    <a:pt x="19681" y="31111"/>
                  </a:lnTo>
                  <a:lnTo>
                    <a:pt x="23638" y="29472"/>
                  </a:lnTo>
                  <a:lnTo>
                    <a:pt x="29472" y="23638"/>
                  </a:lnTo>
                  <a:lnTo>
                    <a:pt x="31111" y="19681"/>
                  </a:lnTo>
                  <a:lnTo>
                    <a:pt x="31111" y="11430"/>
                  </a:lnTo>
                  <a:lnTo>
                    <a:pt x="29472" y="7473"/>
                  </a:lnTo>
                  <a:lnTo>
                    <a:pt x="23638" y="1639"/>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948" name="Google Shape;1948;p46"/>
            <p:cNvSpPr/>
            <p:nvPr/>
          </p:nvSpPr>
          <p:spPr>
            <a:xfrm>
              <a:off x="2844157" y="995547"/>
              <a:ext cx="31115" cy="31115"/>
            </a:xfrm>
            <a:custGeom>
              <a:avLst/>
              <a:gdLst/>
              <a:ahLst/>
              <a:cxnLst/>
              <a:rect l="l" t="t" r="r" b="b"/>
              <a:pathLst>
                <a:path w="31114" h="31115" extrusionOk="0">
                  <a:moveTo>
                    <a:pt x="15555" y="31111"/>
                  </a:moveTo>
                  <a:lnTo>
                    <a:pt x="19681" y="31111"/>
                  </a:lnTo>
                  <a:lnTo>
                    <a:pt x="23638" y="29472"/>
                  </a:lnTo>
                  <a:lnTo>
                    <a:pt x="26555" y="26555"/>
                  </a:lnTo>
                  <a:lnTo>
                    <a:pt x="29472" y="23638"/>
                  </a:lnTo>
                  <a:lnTo>
                    <a:pt x="31111" y="19681"/>
                  </a:lnTo>
                  <a:lnTo>
                    <a:pt x="31111" y="15555"/>
                  </a:lnTo>
                  <a:lnTo>
                    <a:pt x="31111" y="11430"/>
                  </a:lnTo>
                  <a:lnTo>
                    <a:pt x="29472" y="7473"/>
                  </a:lnTo>
                  <a:lnTo>
                    <a:pt x="26555" y="4556"/>
                  </a:lnTo>
                  <a:lnTo>
                    <a:pt x="23638" y="1639"/>
                  </a:lnTo>
                  <a:lnTo>
                    <a:pt x="19681" y="0"/>
                  </a:lnTo>
                  <a:lnTo>
                    <a:pt x="15555" y="0"/>
                  </a:lnTo>
                  <a:lnTo>
                    <a:pt x="11430" y="0"/>
                  </a:lnTo>
                  <a:lnTo>
                    <a:pt x="7473" y="1639"/>
                  </a:lnTo>
                  <a:lnTo>
                    <a:pt x="4556" y="4556"/>
                  </a:lnTo>
                  <a:lnTo>
                    <a:pt x="1639" y="7473"/>
                  </a:lnTo>
                  <a:lnTo>
                    <a:pt x="0" y="11430"/>
                  </a:lnTo>
                  <a:lnTo>
                    <a:pt x="0" y="15555"/>
                  </a:lnTo>
                  <a:lnTo>
                    <a:pt x="0" y="19681"/>
                  </a:lnTo>
                  <a:lnTo>
                    <a:pt x="1639" y="23638"/>
                  </a:lnTo>
                  <a:lnTo>
                    <a:pt x="4556" y="26555"/>
                  </a:lnTo>
                  <a:lnTo>
                    <a:pt x="7473" y="29472"/>
                  </a:lnTo>
                  <a:lnTo>
                    <a:pt x="11430" y="31111"/>
                  </a:lnTo>
                  <a:lnTo>
                    <a:pt x="15555" y="31111"/>
                  </a:lnTo>
                  <a:close/>
                </a:path>
              </a:pathLst>
            </a:custGeom>
            <a:noFill/>
            <a:ln w="127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949" name="Google Shape;1949;p46"/>
            <p:cNvSpPr/>
            <p:nvPr/>
          </p:nvSpPr>
          <p:spPr>
            <a:xfrm>
              <a:off x="3027957" y="1214273"/>
              <a:ext cx="31115" cy="31115"/>
            </a:xfrm>
            <a:custGeom>
              <a:avLst/>
              <a:gdLst/>
              <a:ahLst/>
              <a:cxnLst/>
              <a:rect l="l" t="t" r="r" b="b"/>
              <a:pathLst>
                <a:path w="31114" h="31115" extrusionOk="0">
                  <a:moveTo>
                    <a:pt x="19681" y="0"/>
                  </a:moveTo>
                  <a:lnTo>
                    <a:pt x="11430" y="0"/>
                  </a:lnTo>
                  <a:lnTo>
                    <a:pt x="7473" y="1639"/>
                  </a:lnTo>
                  <a:lnTo>
                    <a:pt x="1639" y="7473"/>
                  </a:lnTo>
                  <a:lnTo>
                    <a:pt x="0" y="11430"/>
                  </a:lnTo>
                  <a:lnTo>
                    <a:pt x="0" y="19681"/>
                  </a:lnTo>
                  <a:lnTo>
                    <a:pt x="1639" y="23638"/>
                  </a:lnTo>
                  <a:lnTo>
                    <a:pt x="7473" y="29472"/>
                  </a:lnTo>
                  <a:lnTo>
                    <a:pt x="11430" y="31111"/>
                  </a:lnTo>
                  <a:lnTo>
                    <a:pt x="19681" y="31111"/>
                  </a:lnTo>
                  <a:lnTo>
                    <a:pt x="23638" y="29472"/>
                  </a:lnTo>
                  <a:lnTo>
                    <a:pt x="29472" y="23638"/>
                  </a:lnTo>
                  <a:lnTo>
                    <a:pt x="31111" y="19681"/>
                  </a:lnTo>
                  <a:lnTo>
                    <a:pt x="31111" y="11430"/>
                  </a:lnTo>
                  <a:lnTo>
                    <a:pt x="29472" y="7473"/>
                  </a:lnTo>
                  <a:lnTo>
                    <a:pt x="23638" y="1639"/>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950" name="Google Shape;1950;p46"/>
            <p:cNvSpPr/>
            <p:nvPr/>
          </p:nvSpPr>
          <p:spPr>
            <a:xfrm>
              <a:off x="3027957" y="1214273"/>
              <a:ext cx="31115" cy="31115"/>
            </a:xfrm>
            <a:custGeom>
              <a:avLst/>
              <a:gdLst/>
              <a:ahLst/>
              <a:cxnLst/>
              <a:rect l="l" t="t" r="r" b="b"/>
              <a:pathLst>
                <a:path w="31114" h="31115" extrusionOk="0">
                  <a:moveTo>
                    <a:pt x="15555" y="31111"/>
                  </a:moveTo>
                  <a:lnTo>
                    <a:pt x="19681" y="31111"/>
                  </a:lnTo>
                  <a:lnTo>
                    <a:pt x="23638" y="29472"/>
                  </a:lnTo>
                  <a:lnTo>
                    <a:pt x="26555" y="26555"/>
                  </a:lnTo>
                  <a:lnTo>
                    <a:pt x="29472" y="23638"/>
                  </a:lnTo>
                  <a:lnTo>
                    <a:pt x="31111" y="19681"/>
                  </a:lnTo>
                  <a:lnTo>
                    <a:pt x="31111" y="15555"/>
                  </a:lnTo>
                  <a:lnTo>
                    <a:pt x="31111" y="11430"/>
                  </a:lnTo>
                  <a:lnTo>
                    <a:pt x="29472" y="7473"/>
                  </a:lnTo>
                  <a:lnTo>
                    <a:pt x="26555" y="4556"/>
                  </a:lnTo>
                  <a:lnTo>
                    <a:pt x="23638" y="1639"/>
                  </a:lnTo>
                  <a:lnTo>
                    <a:pt x="19681" y="0"/>
                  </a:lnTo>
                  <a:lnTo>
                    <a:pt x="15555" y="0"/>
                  </a:lnTo>
                  <a:lnTo>
                    <a:pt x="11430" y="0"/>
                  </a:lnTo>
                  <a:lnTo>
                    <a:pt x="7473" y="1639"/>
                  </a:lnTo>
                  <a:lnTo>
                    <a:pt x="4556" y="4556"/>
                  </a:lnTo>
                  <a:lnTo>
                    <a:pt x="1639" y="7473"/>
                  </a:lnTo>
                  <a:lnTo>
                    <a:pt x="0" y="11430"/>
                  </a:lnTo>
                  <a:lnTo>
                    <a:pt x="0" y="15555"/>
                  </a:lnTo>
                  <a:lnTo>
                    <a:pt x="0" y="19681"/>
                  </a:lnTo>
                  <a:lnTo>
                    <a:pt x="1639" y="23638"/>
                  </a:lnTo>
                  <a:lnTo>
                    <a:pt x="4556" y="26555"/>
                  </a:lnTo>
                  <a:lnTo>
                    <a:pt x="7473" y="29472"/>
                  </a:lnTo>
                  <a:lnTo>
                    <a:pt x="11430" y="31111"/>
                  </a:lnTo>
                  <a:lnTo>
                    <a:pt x="15555" y="31111"/>
                  </a:lnTo>
                  <a:close/>
                </a:path>
              </a:pathLst>
            </a:custGeom>
            <a:noFill/>
            <a:ln w="127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951" name="Google Shape;1951;p46"/>
            <p:cNvSpPr/>
            <p:nvPr/>
          </p:nvSpPr>
          <p:spPr>
            <a:xfrm>
              <a:off x="3280552" y="1990577"/>
              <a:ext cx="645167" cy="484594"/>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952" name="Google Shape;1952;p46"/>
            <p:cNvSpPr/>
            <p:nvPr/>
          </p:nvSpPr>
          <p:spPr>
            <a:xfrm>
              <a:off x="3353685" y="1659970"/>
              <a:ext cx="31115" cy="31115"/>
            </a:xfrm>
            <a:custGeom>
              <a:avLst/>
              <a:gdLst/>
              <a:ahLst/>
              <a:cxnLst/>
              <a:rect l="l" t="t" r="r" b="b"/>
              <a:pathLst>
                <a:path w="31114" h="31114" extrusionOk="0">
                  <a:moveTo>
                    <a:pt x="19681" y="0"/>
                  </a:moveTo>
                  <a:lnTo>
                    <a:pt x="11430" y="0"/>
                  </a:lnTo>
                  <a:lnTo>
                    <a:pt x="7473" y="1639"/>
                  </a:lnTo>
                  <a:lnTo>
                    <a:pt x="1639" y="7473"/>
                  </a:lnTo>
                  <a:lnTo>
                    <a:pt x="0" y="11430"/>
                  </a:lnTo>
                  <a:lnTo>
                    <a:pt x="0" y="19681"/>
                  </a:lnTo>
                  <a:lnTo>
                    <a:pt x="1639" y="23638"/>
                  </a:lnTo>
                  <a:lnTo>
                    <a:pt x="7473" y="29472"/>
                  </a:lnTo>
                  <a:lnTo>
                    <a:pt x="11430" y="31111"/>
                  </a:lnTo>
                  <a:lnTo>
                    <a:pt x="19681" y="31111"/>
                  </a:lnTo>
                  <a:lnTo>
                    <a:pt x="23638" y="29472"/>
                  </a:lnTo>
                  <a:lnTo>
                    <a:pt x="29472" y="23638"/>
                  </a:lnTo>
                  <a:lnTo>
                    <a:pt x="31111" y="19681"/>
                  </a:lnTo>
                  <a:lnTo>
                    <a:pt x="31111" y="11430"/>
                  </a:lnTo>
                  <a:lnTo>
                    <a:pt x="29472" y="7473"/>
                  </a:lnTo>
                  <a:lnTo>
                    <a:pt x="23638" y="1639"/>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953" name="Google Shape;1953;p46"/>
            <p:cNvSpPr/>
            <p:nvPr/>
          </p:nvSpPr>
          <p:spPr>
            <a:xfrm>
              <a:off x="3353685" y="1659970"/>
              <a:ext cx="31115" cy="31115"/>
            </a:xfrm>
            <a:custGeom>
              <a:avLst/>
              <a:gdLst/>
              <a:ahLst/>
              <a:cxnLst/>
              <a:rect l="l" t="t" r="r" b="b"/>
              <a:pathLst>
                <a:path w="31114" h="31114" extrusionOk="0">
                  <a:moveTo>
                    <a:pt x="15555" y="31111"/>
                  </a:moveTo>
                  <a:lnTo>
                    <a:pt x="19681" y="31111"/>
                  </a:lnTo>
                  <a:lnTo>
                    <a:pt x="23638" y="29472"/>
                  </a:lnTo>
                  <a:lnTo>
                    <a:pt x="26555" y="26555"/>
                  </a:lnTo>
                  <a:lnTo>
                    <a:pt x="29472" y="23638"/>
                  </a:lnTo>
                  <a:lnTo>
                    <a:pt x="31111" y="19681"/>
                  </a:lnTo>
                  <a:lnTo>
                    <a:pt x="31111" y="15555"/>
                  </a:lnTo>
                  <a:lnTo>
                    <a:pt x="31111" y="11430"/>
                  </a:lnTo>
                  <a:lnTo>
                    <a:pt x="29472" y="7473"/>
                  </a:lnTo>
                  <a:lnTo>
                    <a:pt x="26555" y="4556"/>
                  </a:lnTo>
                  <a:lnTo>
                    <a:pt x="23638" y="1639"/>
                  </a:lnTo>
                  <a:lnTo>
                    <a:pt x="19681" y="0"/>
                  </a:lnTo>
                  <a:lnTo>
                    <a:pt x="15555" y="0"/>
                  </a:lnTo>
                  <a:lnTo>
                    <a:pt x="11430" y="0"/>
                  </a:lnTo>
                  <a:lnTo>
                    <a:pt x="7473" y="1639"/>
                  </a:lnTo>
                  <a:lnTo>
                    <a:pt x="4556" y="4556"/>
                  </a:lnTo>
                  <a:lnTo>
                    <a:pt x="1639" y="7473"/>
                  </a:lnTo>
                  <a:lnTo>
                    <a:pt x="0" y="11430"/>
                  </a:lnTo>
                  <a:lnTo>
                    <a:pt x="0" y="15555"/>
                  </a:lnTo>
                  <a:lnTo>
                    <a:pt x="0" y="19681"/>
                  </a:lnTo>
                  <a:lnTo>
                    <a:pt x="1639" y="23638"/>
                  </a:lnTo>
                  <a:lnTo>
                    <a:pt x="4556" y="26555"/>
                  </a:lnTo>
                  <a:lnTo>
                    <a:pt x="7473" y="29472"/>
                  </a:lnTo>
                  <a:lnTo>
                    <a:pt x="11430" y="31111"/>
                  </a:lnTo>
                  <a:lnTo>
                    <a:pt x="15555" y="31111"/>
                  </a:lnTo>
                  <a:close/>
                </a:path>
              </a:pathLst>
            </a:custGeom>
            <a:noFill/>
            <a:ln w="127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954" name="Google Shape;1954;p46"/>
            <p:cNvSpPr/>
            <p:nvPr/>
          </p:nvSpPr>
          <p:spPr>
            <a:xfrm>
              <a:off x="2869848" y="1740637"/>
              <a:ext cx="31115" cy="31115"/>
            </a:xfrm>
            <a:custGeom>
              <a:avLst/>
              <a:gdLst/>
              <a:ahLst/>
              <a:cxnLst/>
              <a:rect l="l" t="t" r="r" b="b"/>
              <a:pathLst>
                <a:path w="31114" h="31114" extrusionOk="0">
                  <a:moveTo>
                    <a:pt x="19681" y="0"/>
                  </a:moveTo>
                  <a:lnTo>
                    <a:pt x="11430" y="0"/>
                  </a:lnTo>
                  <a:lnTo>
                    <a:pt x="7473" y="1639"/>
                  </a:lnTo>
                  <a:lnTo>
                    <a:pt x="1639" y="7473"/>
                  </a:lnTo>
                  <a:lnTo>
                    <a:pt x="0" y="11430"/>
                  </a:lnTo>
                  <a:lnTo>
                    <a:pt x="0" y="19681"/>
                  </a:lnTo>
                  <a:lnTo>
                    <a:pt x="1639" y="23638"/>
                  </a:lnTo>
                  <a:lnTo>
                    <a:pt x="7473" y="29472"/>
                  </a:lnTo>
                  <a:lnTo>
                    <a:pt x="11430" y="31111"/>
                  </a:lnTo>
                  <a:lnTo>
                    <a:pt x="19681" y="31111"/>
                  </a:lnTo>
                  <a:lnTo>
                    <a:pt x="23638" y="29472"/>
                  </a:lnTo>
                  <a:lnTo>
                    <a:pt x="29472" y="23638"/>
                  </a:lnTo>
                  <a:lnTo>
                    <a:pt x="31111" y="19681"/>
                  </a:lnTo>
                  <a:lnTo>
                    <a:pt x="31111" y="11430"/>
                  </a:lnTo>
                  <a:lnTo>
                    <a:pt x="29472" y="7473"/>
                  </a:lnTo>
                  <a:lnTo>
                    <a:pt x="23638" y="1639"/>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955" name="Google Shape;1955;p46"/>
            <p:cNvSpPr/>
            <p:nvPr/>
          </p:nvSpPr>
          <p:spPr>
            <a:xfrm>
              <a:off x="2869848" y="1740637"/>
              <a:ext cx="31115" cy="31115"/>
            </a:xfrm>
            <a:custGeom>
              <a:avLst/>
              <a:gdLst/>
              <a:ahLst/>
              <a:cxnLst/>
              <a:rect l="l" t="t" r="r" b="b"/>
              <a:pathLst>
                <a:path w="31114" h="31114" extrusionOk="0">
                  <a:moveTo>
                    <a:pt x="15555" y="31111"/>
                  </a:moveTo>
                  <a:lnTo>
                    <a:pt x="19681" y="31111"/>
                  </a:lnTo>
                  <a:lnTo>
                    <a:pt x="23638" y="29472"/>
                  </a:lnTo>
                  <a:lnTo>
                    <a:pt x="26555" y="26555"/>
                  </a:lnTo>
                  <a:lnTo>
                    <a:pt x="29472" y="23638"/>
                  </a:lnTo>
                  <a:lnTo>
                    <a:pt x="31111" y="19681"/>
                  </a:lnTo>
                  <a:lnTo>
                    <a:pt x="31111" y="15555"/>
                  </a:lnTo>
                  <a:lnTo>
                    <a:pt x="31111" y="11430"/>
                  </a:lnTo>
                  <a:lnTo>
                    <a:pt x="29472" y="7473"/>
                  </a:lnTo>
                  <a:lnTo>
                    <a:pt x="26555" y="4556"/>
                  </a:lnTo>
                  <a:lnTo>
                    <a:pt x="23638" y="1639"/>
                  </a:lnTo>
                  <a:lnTo>
                    <a:pt x="19681" y="0"/>
                  </a:lnTo>
                  <a:lnTo>
                    <a:pt x="15555" y="0"/>
                  </a:lnTo>
                  <a:lnTo>
                    <a:pt x="11430" y="0"/>
                  </a:lnTo>
                  <a:lnTo>
                    <a:pt x="7473" y="1639"/>
                  </a:lnTo>
                  <a:lnTo>
                    <a:pt x="4556" y="4556"/>
                  </a:lnTo>
                  <a:lnTo>
                    <a:pt x="1639" y="7473"/>
                  </a:lnTo>
                  <a:lnTo>
                    <a:pt x="0" y="11430"/>
                  </a:lnTo>
                  <a:lnTo>
                    <a:pt x="0" y="15555"/>
                  </a:lnTo>
                  <a:lnTo>
                    <a:pt x="0" y="19681"/>
                  </a:lnTo>
                  <a:lnTo>
                    <a:pt x="1639" y="23638"/>
                  </a:lnTo>
                  <a:lnTo>
                    <a:pt x="4556" y="26555"/>
                  </a:lnTo>
                  <a:lnTo>
                    <a:pt x="7473" y="29472"/>
                  </a:lnTo>
                  <a:lnTo>
                    <a:pt x="11430" y="31111"/>
                  </a:lnTo>
                  <a:lnTo>
                    <a:pt x="15555" y="31111"/>
                  </a:lnTo>
                  <a:close/>
                </a:path>
              </a:pathLst>
            </a:custGeom>
            <a:noFill/>
            <a:ln w="127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956" name="Google Shape;1956;p46"/>
            <p:cNvSpPr/>
            <p:nvPr/>
          </p:nvSpPr>
          <p:spPr>
            <a:xfrm>
              <a:off x="3778605" y="2037598"/>
              <a:ext cx="31115" cy="31115"/>
            </a:xfrm>
            <a:custGeom>
              <a:avLst/>
              <a:gdLst/>
              <a:ahLst/>
              <a:cxnLst/>
              <a:rect l="l" t="t" r="r" b="b"/>
              <a:pathLst>
                <a:path w="31114" h="31114" extrusionOk="0">
                  <a:moveTo>
                    <a:pt x="19681" y="0"/>
                  </a:moveTo>
                  <a:lnTo>
                    <a:pt x="11430" y="0"/>
                  </a:lnTo>
                  <a:lnTo>
                    <a:pt x="7473" y="1639"/>
                  </a:lnTo>
                  <a:lnTo>
                    <a:pt x="1639" y="7473"/>
                  </a:lnTo>
                  <a:lnTo>
                    <a:pt x="0" y="11430"/>
                  </a:lnTo>
                  <a:lnTo>
                    <a:pt x="0" y="19681"/>
                  </a:lnTo>
                  <a:lnTo>
                    <a:pt x="1639" y="23638"/>
                  </a:lnTo>
                  <a:lnTo>
                    <a:pt x="7473" y="29472"/>
                  </a:lnTo>
                  <a:lnTo>
                    <a:pt x="11430" y="31111"/>
                  </a:lnTo>
                  <a:lnTo>
                    <a:pt x="19681" y="31111"/>
                  </a:lnTo>
                  <a:lnTo>
                    <a:pt x="23638" y="29472"/>
                  </a:lnTo>
                  <a:lnTo>
                    <a:pt x="29472" y="23638"/>
                  </a:lnTo>
                  <a:lnTo>
                    <a:pt x="31111" y="19681"/>
                  </a:lnTo>
                  <a:lnTo>
                    <a:pt x="31111" y="11430"/>
                  </a:lnTo>
                  <a:lnTo>
                    <a:pt x="29472" y="7473"/>
                  </a:lnTo>
                  <a:lnTo>
                    <a:pt x="23638" y="1639"/>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957" name="Google Shape;1957;p46"/>
            <p:cNvSpPr/>
            <p:nvPr/>
          </p:nvSpPr>
          <p:spPr>
            <a:xfrm>
              <a:off x="3778605" y="2037598"/>
              <a:ext cx="31115" cy="31115"/>
            </a:xfrm>
            <a:custGeom>
              <a:avLst/>
              <a:gdLst/>
              <a:ahLst/>
              <a:cxnLst/>
              <a:rect l="l" t="t" r="r" b="b"/>
              <a:pathLst>
                <a:path w="31114" h="31114" extrusionOk="0">
                  <a:moveTo>
                    <a:pt x="15555" y="31111"/>
                  </a:moveTo>
                  <a:lnTo>
                    <a:pt x="19681" y="31111"/>
                  </a:lnTo>
                  <a:lnTo>
                    <a:pt x="23638" y="29472"/>
                  </a:lnTo>
                  <a:lnTo>
                    <a:pt x="26555" y="26555"/>
                  </a:lnTo>
                  <a:lnTo>
                    <a:pt x="29472" y="23638"/>
                  </a:lnTo>
                  <a:lnTo>
                    <a:pt x="31111" y="19681"/>
                  </a:lnTo>
                  <a:lnTo>
                    <a:pt x="31111" y="15555"/>
                  </a:lnTo>
                  <a:lnTo>
                    <a:pt x="31111" y="11430"/>
                  </a:lnTo>
                  <a:lnTo>
                    <a:pt x="29472" y="7473"/>
                  </a:lnTo>
                  <a:lnTo>
                    <a:pt x="26555" y="4556"/>
                  </a:lnTo>
                  <a:lnTo>
                    <a:pt x="23638" y="1639"/>
                  </a:lnTo>
                  <a:lnTo>
                    <a:pt x="19681" y="0"/>
                  </a:lnTo>
                  <a:lnTo>
                    <a:pt x="15555" y="0"/>
                  </a:lnTo>
                  <a:lnTo>
                    <a:pt x="11430" y="0"/>
                  </a:lnTo>
                  <a:lnTo>
                    <a:pt x="7473" y="1639"/>
                  </a:lnTo>
                  <a:lnTo>
                    <a:pt x="4556" y="4556"/>
                  </a:lnTo>
                  <a:lnTo>
                    <a:pt x="1639" y="7473"/>
                  </a:lnTo>
                  <a:lnTo>
                    <a:pt x="0" y="11430"/>
                  </a:lnTo>
                  <a:lnTo>
                    <a:pt x="0" y="15555"/>
                  </a:lnTo>
                  <a:lnTo>
                    <a:pt x="0" y="19681"/>
                  </a:lnTo>
                  <a:lnTo>
                    <a:pt x="1639" y="23638"/>
                  </a:lnTo>
                  <a:lnTo>
                    <a:pt x="4556" y="26555"/>
                  </a:lnTo>
                  <a:lnTo>
                    <a:pt x="7473" y="29472"/>
                  </a:lnTo>
                  <a:lnTo>
                    <a:pt x="11430" y="31111"/>
                  </a:lnTo>
                  <a:lnTo>
                    <a:pt x="15555" y="31111"/>
                  </a:lnTo>
                  <a:close/>
                </a:path>
              </a:pathLst>
            </a:custGeom>
            <a:noFill/>
            <a:ln w="127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958" name="Google Shape;1958;p46"/>
            <p:cNvSpPr/>
            <p:nvPr/>
          </p:nvSpPr>
          <p:spPr>
            <a:xfrm>
              <a:off x="876170" y="686526"/>
              <a:ext cx="3065145" cy="1838960"/>
            </a:xfrm>
            <a:custGeom>
              <a:avLst/>
              <a:gdLst/>
              <a:ahLst/>
              <a:cxnLst/>
              <a:rect l="l" t="t" r="r" b="b"/>
              <a:pathLst>
                <a:path w="3065145" h="1838960" extrusionOk="0">
                  <a:moveTo>
                    <a:pt x="0" y="0"/>
                  </a:moveTo>
                  <a:lnTo>
                    <a:pt x="3064630" y="0"/>
                  </a:lnTo>
                </a:path>
                <a:path w="3065145" h="1838960" extrusionOk="0">
                  <a:moveTo>
                    <a:pt x="3064630" y="1838774"/>
                  </a:moveTo>
                  <a:lnTo>
                    <a:pt x="3064630" y="0"/>
                  </a:lnTo>
                </a:path>
                <a:path w="3065145" h="1838960" extrusionOk="0">
                  <a:moveTo>
                    <a:pt x="0" y="1838774"/>
                  </a:moveTo>
                  <a:lnTo>
                    <a:pt x="3064630" y="1838774"/>
                  </a:lnTo>
                </a:path>
                <a:path w="3065145" h="1838960" extrusionOk="0">
                  <a:moveTo>
                    <a:pt x="0" y="1838774"/>
                  </a:moveTo>
                  <a:lnTo>
                    <a:pt x="0" y="0"/>
                  </a:lnTo>
                </a:path>
              </a:pathLst>
            </a:custGeom>
            <a:noFill/>
            <a:ln w="127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959" name="Google Shape;1959;p46"/>
            <p:cNvSpPr/>
            <p:nvPr/>
          </p:nvSpPr>
          <p:spPr>
            <a:xfrm>
              <a:off x="876170" y="2474497"/>
              <a:ext cx="0" cy="50800"/>
            </a:xfrm>
            <a:custGeom>
              <a:avLst/>
              <a:gdLst/>
              <a:ahLst/>
              <a:cxnLst/>
              <a:rect l="l" t="t" r="r" b="b"/>
              <a:pathLst>
                <a:path w="120000" h="50800" extrusionOk="0">
                  <a:moveTo>
                    <a:pt x="0" y="0"/>
                  </a:moveTo>
                  <a:lnTo>
                    <a:pt x="0" y="50804"/>
                  </a:lnTo>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960" name="Google Shape;1960;p46"/>
            <p:cNvSpPr/>
            <p:nvPr/>
          </p:nvSpPr>
          <p:spPr>
            <a:xfrm>
              <a:off x="876170" y="2474497"/>
              <a:ext cx="0" cy="50800"/>
            </a:xfrm>
            <a:custGeom>
              <a:avLst/>
              <a:gdLst/>
              <a:ahLst/>
              <a:cxnLst/>
              <a:rect l="l" t="t" r="r" b="b"/>
              <a:pathLst>
                <a:path w="120000" h="50800" extrusionOk="0">
                  <a:moveTo>
                    <a:pt x="0" y="50804"/>
                  </a:moveTo>
                  <a:lnTo>
                    <a:pt x="0"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961" name="Google Shape;1961;p46"/>
            <p:cNvSpPr/>
            <p:nvPr/>
          </p:nvSpPr>
          <p:spPr>
            <a:xfrm>
              <a:off x="876170" y="686526"/>
              <a:ext cx="0" cy="50800"/>
            </a:xfrm>
            <a:custGeom>
              <a:avLst/>
              <a:gdLst/>
              <a:ahLst/>
              <a:cxnLst/>
              <a:rect l="l" t="t" r="r" b="b"/>
              <a:pathLst>
                <a:path w="120000" h="50800" extrusionOk="0">
                  <a:moveTo>
                    <a:pt x="0" y="0"/>
                  </a:moveTo>
                  <a:lnTo>
                    <a:pt x="0" y="50804"/>
                  </a:lnTo>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962" name="Google Shape;1962;p46"/>
            <p:cNvSpPr/>
            <p:nvPr/>
          </p:nvSpPr>
          <p:spPr>
            <a:xfrm>
              <a:off x="876170" y="686526"/>
              <a:ext cx="0" cy="50800"/>
            </a:xfrm>
            <a:custGeom>
              <a:avLst/>
              <a:gdLst/>
              <a:ahLst/>
              <a:cxnLst/>
              <a:rect l="l" t="t" r="r" b="b"/>
              <a:pathLst>
                <a:path w="120000" h="50800" extrusionOk="0">
                  <a:moveTo>
                    <a:pt x="0" y="0"/>
                  </a:moveTo>
                  <a:lnTo>
                    <a:pt x="0" y="50804"/>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963" name="Google Shape;1963;p46"/>
            <p:cNvSpPr/>
            <p:nvPr/>
          </p:nvSpPr>
          <p:spPr>
            <a:xfrm>
              <a:off x="1489098" y="2474497"/>
              <a:ext cx="0" cy="50800"/>
            </a:xfrm>
            <a:custGeom>
              <a:avLst/>
              <a:gdLst/>
              <a:ahLst/>
              <a:cxnLst/>
              <a:rect l="l" t="t" r="r" b="b"/>
              <a:pathLst>
                <a:path w="120000" h="50800" extrusionOk="0">
                  <a:moveTo>
                    <a:pt x="0" y="0"/>
                  </a:moveTo>
                  <a:lnTo>
                    <a:pt x="0" y="50804"/>
                  </a:lnTo>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964" name="Google Shape;1964;p46"/>
            <p:cNvSpPr/>
            <p:nvPr/>
          </p:nvSpPr>
          <p:spPr>
            <a:xfrm>
              <a:off x="1489098" y="2474497"/>
              <a:ext cx="0" cy="50800"/>
            </a:xfrm>
            <a:custGeom>
              <a:avLst/>
              <a:gdLst/>
              <a:ahLst/>
              <a:cxnLst/>
              <a:rect l="l" t="t" r="r" b="b"/>
              <a:pathLst>
                <a:path w="120000" h="50800" extrusionOk="0">
                  <a:moveTo>
                    <a:pt x="0" y="50804"/>
                  </a:moveTo>
                  <a:lnTo>
                    <a:pt x="0"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965" name="Google Shape;1965;p46"/>
            <p:cNvSpPr/>
            <p:nvPr/>
          </p:nvSpPr>
          <p:spPr>
            <a:xfrm>
              <a:off x="1489098" y="686526"/>
              <a:ext cx="0" cy="50800"/>
            </a:xfrm>
            <a:custGeom>
              <a:avLst/>
              <a:gdLst/>
              <a:ahLst/>
              <a:cxnLst/>
              <a:rect l="l" t="t" r="r" b="b"/>
              <a:pathLst>
                <a:path w="120000" h="50800" extrusionOk="0">
                  <a:moveTo>
                    <a:pt x="0" y="0"/>
                  </a:moveTo>
                  <a:lnTo>
                    <a:pt x="0" y="50804"/>
                  </a:lnTo>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966" name="Google Shape;1966;p46"/>
            <p:cNvSpPr/>
            <p:nvPr/>
          </p:nvSpPr>
          <p:spPr>
            <a:xfrm>
              <a:off x="1489098" y="686526"/>
              <a:ext cx="0" cy="50800"/>
            </a:xfrm>
            <a:custGeom>
              <a:avLst/>
              <a:gdLst/>
              <a:ahLst/>
              <a:cxnLst/>
              <a:rect l="l" t="t" r="r" b="b"/>
              <a:pathLst>
                <a:path w="120000" h="50800" extrusionOk="0">
                  <a:moveTo>
                    <a:pt x="0" y="0"/>
                  </a:moveTo>
                  <a:lnTo>
                    <a:pt x="0" y="50804"/>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967" name="Google Shape;1967;p46"/>
            <p:cNvSpPr/>
            <p:nvPr/>
          </p:nvSpPr>
          <p:spPr>
            <a:xfrm>
              <a:off x="2102031" y="2474497"/>
              <a:ext cx="0" cy="50800"/>
            </a:xfrm>
            <a:custGeom>
              <a:avLst/>
              <a:gdLst/>
              <a:ahLst/>
              <a:cxnLst/>
              <a:rect l="l" t="t" r="r" b="b"/>
              <a:pathLst>
                <a:path w="120000" h="50800" extrusionOk="0">
                  <a:moveTo>
                    <a:pt x="0" y="0"/>
                  </a:moveTo>
                  <a:lnTo>
                    <a:pt x="0" y="50804"/>
                  </a:lnTo>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968" name="Google Shape;1968;p46"/>
            <p:cNvSpPr/>
            <p:nvPr/>
          </p:nvSpPr>
          <p:spPr>
            <a:xfrm>
              <a:off x="2102031" y="2474497"/>
              <a:ext cx="0" cy="50800"/>
            </a:xfrm>
            <a:custGeom>
              <a:avLst/>
              <a:gdLst/>
              <a:ahLst/>
              <a:cxnLst/>
              <a:rect l="l" t="t" r="r" b="b"/>
              <a:pathLst>
                <a:path w="120000" h="50800" extrusionOk="0">
                  <a:moveTo>
                    <a:pt x="0" y="50804"/>
                  </a:moveTo>
                  <a:lnTo>
                    <a:pt x="0"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969" name="Google Shape;1969;p46"/>
            <p:cNvSpPr/>
            <p:nvPr/>
          </p:nvSpPr>
          <p:spPr>
            <a:xfrm>
              <a:off x="2102031" y="686526"/>
              <a:ext cx="0" cy="50800"/>
            </a:xfrm>
            <a:custGeom>
              <a:avLst/>
              <a:gdLst/>
              <a:ahLst/>
              <a:cxnLst/>
              <a:rect l="l" t="t" r="r" b="b"/>
              <a:pathLst>
                <a:path w="120000" h="50800" extrusionOk="0">
                  <a:moveTo>
                    <a:pt x="0" y="0"/>
                  </a:moveTo>
                  <a:lnTo>
                    <a:pt x="0" y="50804"/>
                  </a:lnTo>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970" name="Google Shape;1970;p46"/>
            <p:cNvSpPr/>
            <p:nvPr/>
          </p:nvSpPr>
          <p:spPr>
            <a:xfrm>
              <a:off x="2102031" y="686526"/>
              <a:ext cx="0" cy="50800"/>
            </a:xfrm>
            <a:custGeom>
              <a:avLst/>
              <a:gdLst/>
              <a:ahLst/>
              <a:cxnLst/>
              <a:rect l="l" t="t" r="r" b="b"/>
              <a:pathLst>
                <a:path w="120000" h="50800" extrusionOk="0">
                  <a:moveTo>
                    <a:pt x="0" y="0"/>
                  </a:moveTo>
                  <a:lnTo>
                    <a:pt x="0" y="50804"/>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971" name="Google Shape;1971;p46"/>
            <p:cNvSpPr/>
            <p:nvPr/>
          </p:nvSpPr>
          <p:spPr>
            <a:xfrm>
              <a:off x="2714950" y="2474497"/>
              <a:ext cx="0" cy="50800"/>
            </a:xfrm>
            <a:custGeom>
              <a:avLst/>
              <a:gdLst/>
              <a:ahLst/>
              <a:cxnLst/>
              <a:rect l="l" t="t" r="r" b="b"/>
              <a:pathLst>
                <a:path w="120000" h="50800" extrusionOk="0">
                  <a:moveTo>
                    <a:pt x="0" y="0"/>
                  </a:moveTo>
                  <a:lnTo>
                    <a:pt x="0" y="50804"/>
                  </a:lnTo>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972" name="Google Shape;1972;p46"/>
            <p:cNvSpPr/>
            <p:nvPr/>
          </p:nvSpPr>
          <p:spPr>
            <a:xfrm>
              <a:off x="2714950" y="2474497"/>
              <a:ext cx="0" cy="50800"/>
            </a:xfrm>
            <a:custGeom>
              <a:avLst/>
              <a:gdLst/>
              <a:ahLst/>
              <a:cxnLst/>
              <a:rect l="l" t="t" r="r" b="b"/>
              <a:pathLst>
                <a:path w="120000" h="50800" extrusionOk="0">
                  <a:moveTo>
                    <a:pt x="0" y="50804"/>
                  </a:moveTo>
                  <a:lnTo>
                    <a:pt x="0"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973" name="Google Shape;1973;p46"/>
            <p:cNvSpPr/>
            <p:nvPr/>
          </p:nvSpPr>
          <p:spPr>
            <a:xfrm>
              <a:off x="2714950" y="686526"/>
              <a:ext cx="0" cy="50800"/>
            </a:xfrm>
            <a:custGeom>
              <a:avLst/>
              <a:gdLst/>
              <a:ahLst/>
              <a:cxnLst/>
              <a:rect l="l" t="t" r="r" b="b"/>
              <a:pathLst>
                <a:path w="120000" h="50800" extrusionOk="0">
                  <a:moveTo>
                    <a:pt x="0" y="0"/>
                  </a:moveTo>
                  <a:lnTo>
                    <a:pt x="0" y="50804"/>
                  </a:lnTo>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974" name="Google Shape;1974;p46"/>
            <p:cNvSpPr/>
            <p:nvPr/>
          </p:nvSpPr>
          <p:spPr>
            <a:xfrm>
              <a:off x="2714950" y="686526"/>
              <a:ext cx="0" cy="50800"/>
            </a:xfrm>
            <a:custGeom>
              <a:avLst/>
              <a:gdLst/>
              <a:ahLst/>
              <a:cxnLst/>
              <a:rect l="l" t="t" r="r" b="b"/>
              <a:pathLst>
                <a:path w="120000" h="50800" extrusionOk="0">
                  <a:moveTo>
                    <a:pt x="0" y="0"/>
                  </a:moveTo>
                  <a:lnTo>
                    <a:pt x="0" y="50804"/>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975" name="Google Shape;1975;p46"/>
            <p:cNvSpPr/>
            <p:nvPr/>
          </p:nvSpPr>
          <p:spPr>
            <a:xfrm>
              <a:off x="3327882" y="2474497"/>
              <a:ext cx="0" cy="50800"/>
            </a:xfrm>
            <a:custGeom>
              <a:avLst/>
              <a:gdLst/>
              <a:ahLst/>
              <a:cxnLst/>
              <a:rect l="l" t="t" r="r" b="b"/>
              <a:pathLst>
                <a:path w="120000" h="50800" extrusionOk="0">
                  <a:moveTo>
                    <a:pt x="0" y="0"/>
                  </a:moveTo>
                  <a:lnTo>
                    <a:pt x="0" y="50804"/>
                  </a:lnTo>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976" name="Google Shape;1976;p46"/>
            <p:cNvSpPr/>
            <p:nvPr/>
          </p:nvSpPr>
          <p:spPr>
            <a:xfrm>
              <a:off x="3327882" y="2474497"/>
              <a:ext cx="0" cy="50800"/>
            </a:xfrm>
            <a:custGeom>
              <a:avLst/>
              <a:gdLst/>
              <a:ahLst/>
              <a:cxnLst/>
              <a:rect l="l" t="t" r="r" b="b"/>
              <a:pathLst>
                <a:path w="120000" h="50800" extrusionOk="0">
                  <a:moveTo>
                    <a:pt x="0" y="50804"/>
                  </a:moveTo>
                  <a:lnTo>
                    <a:pt x="0"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977" name="Google Shape;1977;p46"/>
            <p:cNvSpPr/>
            <p:nvPr/>
          </p:nvSpPr>
          <p:spPr>
            <a:xfrm>
              <a:off x="3327882" y="686526"/>
              <a:ext cx="0" cy="50800"/>
            </a:xfrm>
            <a:custGeom>
              <a:avLst/>
              <a:gdLst/>
              <a:ahLst/>
              <a:cxnLst/>
              <a:rect l="l" t="t" r="r" b="b"/>
              <a:pathLst>
                <a:path w="120000" h="50800" extrusionOk="0">
                  <a:moveTo>
                    <a:pt x="0" y="0"/>
                  </a:moveTo>
                  <a:lnTo>
                    <a:pt x="0" y="50804"/>
                  </a:lnTo>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978" name="Google Shape;1978;p46"/>
            <p:cNvSpPr/>
            <p:nvPr/>
          </p:nvSpPr>
          <p:spPr>
            <a:xfrm>
              <a:off x="3327882" y="686526"/>
              <a:ext cx="0" cy="50800"/>
            </a:xfrm>
            <a:custGeom>
              <a:avLst/>
              <a:gdLst/>
              <a:ahLst/>
              <a:cxnLst/>
              <a:rect l="l" t="t" r="r" b="b"/>
              <a:pathLst>
                <a:path w="120000" h="50800" extrusionOk="0">
                  <a:moveTo>
                    <a:pt x="0" y="0"/>
                  </a:moveTo>
                  <a:lnTo>
                    <a:pt x="0" y="50804"/>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979" name="Google Shape;1979;p46"/>
            <p:cNvSpPr/>
            <p:nvPr/>
          </p:nvSpPr>
          <p:spPr>
            <a:xfrm>
              <a:off x="3940801" y="2474497"/>
              <a:ext cx="0" cy="50800"/>
            </a:xfrm>
            <a:custGeom>
              <a:avLst/>
              <a:gdLst/>
              <a:ahLst/>
              <a:cxnLst/>
              <a:rect l="l" t="t" r="r" b="b"/>
              <a:pathLst>
                <a:path w="120000" h="50800" extrusionOk="0">
                  <a:moveTo>
                    <a:pt x="0" y="0"/>
                  </a:moveTo>
                  <a:lnTo>
                    <a:pt x="0" y="50804"/>
                  </a:lnTo>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980" name="Google Shape;1980;p46"/>
            <p:cNvSpPr/>
            <p:nvPr/>
          </p:nvSpPr>
          <p:spPr>
            <a:xfrm>
              <a:off x="3940801" y="2474497"/>
              <a:ext cx="0" cy="50800"/>
            </a:xfrm>
            <a:custGeom>
              <a:avLst/>
              <a:gdLst/>
              <a:ahLst/>
              <a:cxnLst/>
              <a:rect l="l" t="t" r="r" b="b"/>
              <a:pathLst>
                <a:path w="120000" h="50800" extrusionOk="0">
                  <a:moveTo>
                    <a:pt x="0" y="50804"/>
                  </a:moveTo>
                  <a:lnTo>
                    <a:pt x="0"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981" name="Google Shape;1981;p46"/>
            <p:cNvSpPr/>
            <p:nvPr/>
          </p:nvSpPr>
          <p:spPr>
            <a:xfrm>
              <a:off x="3940801" y="686526"/>
              <a:ext cx="0" cy="50800"/>
            </a:xfrm>
            <a:custGeom>
              <a:avLst/>
              <a:gdLst/>
              <a:ahLst/>
              <a:cxnLst/>
              <a:rect l="l" t="t" r="r" b="b"/>
              <a:pathLst>
                <a:path w="120000" h="50800" extrusionOk="0">
                  <a:moveTo>
                    <a:pt x="0" y="0"/>
                  </a:moveTo>
                  <a:lnTo>
                    <a:pt x="0" y="50804"/>
                  </a:lnTo>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982" name="Google Shape;1982;p46"/>
            <p:cNvSpPr/>
            <p:nvPr/>
          </p:nvSpPr>
          <p:spPr>
            <a:xfrm>
              <a:off x="3940801" y="686526"/>
              <a:ext cx="0" cy="50800"/>
            </a:xfrm>
            <a:custGeom>
              <a:avLst/>
              <a:gdLst/>
              <a:ahLst/>
              <a:cxnLst/>
              <a:rect l="l" t="t" r="r" b="b"/>
              <a:pathLst>
                <a:path w="120000" h="50800" extrusionOk="0">
                  <a:moveTo>
                    <a:pt x="0" y="0"/>
                  </a:moveTo>
                  <a:lnTo>
                    <a:pt x="0" y="50804"/>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983" name="Google Shape;1983;p46"/>
            <p:cNvSpPr/>
            <p:nvPr/>
          </p:nvSpPr>
          <p:spPr>
            <a:xfrm>
              <a:off x="876170" y="2525301"/>
              <a:ext cx="50800" cy="0"/>
            </a:xfrm>
            <a:custGeom>
              <a:avLst/>
              <a:gdLst/>
              <a:ahLst/>
              <a:cxnLst/>
              <a:rect l="l" t="t" r="r" b="b"/>
              <a:pathLst>
                <a:path w="50800" h="120000" extrusionOk="0">
                  <a:moveTo>
                    <a:pt x="50804" y="0"/>
                  </a:moveTo>
                  <a:lnTo>
                    <a:pt x="0" y="0"/>
                  </a:lnTo>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984" name="Google Shape;1984;p46"/>
            <p:cNvSpPr/>
            <p:nvPr/>
          </p:nvSpPr>
          <p:spPr>
            <a:xfrm>
              <a:off x="876170" y="2525301"/>
              <a:ext cx="50800" cy="0"/>
            </a:xfrm>
            <a:custGeom>
              <a:avLst/>
              <a:gdLst/>
              <a:ahLst/>
              <a:cxnLst/>
              <a:rect l="l" t="t" r="r" b="b"/>
              <a:pathLst>
                <a:path w="50800" h="120000" extrusionOk="0">
                  <a:moveTo>
                    <a:pt x="0" y="0"/>
                  </a:moveTo>
                  <a:lnTo>
                    <a:pt x="50804"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985" name="Google Shape;1985;p46"/>
            <p:cNvSpPr/>
            <p:nvPr/>
          </p:nvSpPr>
          <p:spPr>
            <a:xfrm>
              <a:off x="3889997" y="2525301"/>
              <a:ext cx="50800" cy="0"/>
            </a:xfrm>
            <a:custGeom>
              <a:avLst/>
              <a:gdLst/>
              <a:ahLst/>
              <a:cxnLst/>
              <a:rect l="l" t="t" r="r" b="b"/>
              <a:pathLst>
                <a:path w="50800" h="120000" extrusionOk="0">
                  <a:moveTo>
                    <a:pt x="50804" y="0"/>
                  </a:moveTo>
                  <a:lnTo>
                    <a:pt x="0" y="0"/>
                  </a:lnTo>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986" name="Google Shape;1986;p46"/>
            <p:cNvSpPr/>
            <p:nvPr/>
          </p:nvSpPr>
          <p:spPr>
            <a:xfrm>
              <a:off x="3889997" y="2525301"/>
              <a:ext cx="50800" cy="0"/>
            </a:xfrm>
            <a:custGeom>
              <a:avLst/>
              <a:gdLst/>
              <a:ahLst/>
              <a:cxnLst/>
              <a:rect l="l" t="t" r="r" b="b"/>
              <a:pathLst>
                <a:path w="50800" h="120000" extrusionOk="0">
                  <a:moveTo>
                    <a:pt x="50804" y="0"/>
                  </a:moveTo>
                  <a:lnTo>
                    <a:pt x="0"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987" name="Google Shape;1987;p46"/>
            <p:cNvSpPr/>
            <p:nvPr/>
          </p:nvSpPr>
          <p:spPr>
            <a:xfrm>
              <a:off x="876170" y="2218838"/>
              <a:ext cx="50800" cy="0"/>
            </a:xfrm>
            <a:custGeom>
              <a:avLst/>
              <a:gdLst/>
              <a:ahLst/>
              <a:cxnLst/>
              <a:rect l="l" t="t" r="r" b="b"/>
              <a:pathLst>
                <a:path w="50800" h="120000" extrusionOk="0">
                  <a:moveTo>
                    <a:pt x="50804" y="0"/>
                  </a:moveTo>
                  <a:lnTo>
                    <a:pt x="0" y="0"/>
                  </a:lnTo>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988" name="Google Shape;1988;p46"/>
            <p:cNvSpPr/>
            <p:nvPr/>
          </p:nvSpPr>
          <p:spPr>
            <a:xfrm>
              <a:off x="876170" y="2218838"/>
              <a:ext cx="50800" cy="0"/>
            </a:xfrm>
            <a:custGeom>
              <a:avLst/>
              <a:gdLst/>
              <a:ahLst/>
              <a:cxnLst/>
              <a:rect l="l" t="t" r="r" b="b"/>
              <a:pathLst>
                <a:path w="50800" h="120000" extrusionOk="0">
                  <a:moveTo>
                    <a:pt x="0" y="0"/>
                  </a:moveTo>
                  <a:lnTo>
                    <a:pt x="50804"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989" name="Google Shape;1989;p46"/>
            <p:cNvSpPr/>
            <p:nvPr/>
          </p:nvSpPr>
          <p:spPr>
            <a:xfrm>
              <a:off x="3889997" y="2218838"/>
              <a:ext cx="50800" cy="0"/>
            </a:xfrm>
            <a:custGeom>
              <a:avLst/>
              <a:gdLst/>
              <a:ahLst/>
              <a:cxnLst/>
              <a:rect l="l" t="t" r="r" b="b"/>
              <a:pathLst>
                <a:path w="50800" h="120000" extrusionOk="0">
                  <a:moveTo>
                    <a:pt x="50804" y="0"/>
                  </a:moveTo>
                  <a:lnTo>
                    <a:pt x="0" y="0"/>
                  </a:lnTo>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990" name="Google Shape;1990;p46"/>
            <p:cNvSpPr/>
            <p:nvPr/>
          </p:nvSpPr>
          <p:spPr>
            <a:xfrm>
              <a:off x="3889997" y="2218838"/>
              <a:ext cx="50800" cy="0"/>
            </a:xfrm>
            <a:custGeom>
              <a:avLst/>
              <a:gdLst/>
              <a:ahLst/>
              <a:cxnLst/>
              <a:rect l="l" t="t" r="r" b="b"/>
              <a:pathLst>
                <a:path w="50800" h="120000" extrusionOk="0">
                  <a:moveTo>
                    <a:pt x="50804" y="0"/>
                  </a:moveTo>
                  <a:lnTo>
                    <a:pt x="0"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991" name="Google Shape;1991;p46"/>
            <p:cNvSpPr/>
            <p:nvPr/>
          </p:nvSpPr>
          <p:spPr>
            <a:xfrm>
              <a:off x="876170" y="1912375"/>
              <a:ext cx="50800" cy="0"/>
            </a:xfrm>
            <a:custGeom>
              <a:avLst/>
              <a:gdLst/>
              <a:ahLst/>
              <a:cxnLst/>
              <a:rect l="l" t="t" r="r" b="b"/>
              <a:pathLst>
                <a:path w="50800" h="120000" extrusionOk="0">
                  <a:moveTo>
                    <a:pt x="50804" y="0"/>
                  </a:moveTo>
                  <a:lnTo>
                    <a:pt x="0" y="0"/>
                  </a:lnTo>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992" name="Google Shape;1992;p46"/>
            <p:cNvSpPr/>
            <p:nvPr/>
          </p:nvSpPr>
          <p:spPr>
            <a:xfrm>
              <a:off x="876170" y="1912375"/>
              <a:ext cx="50800" cy="0"/>
            </a:xfrm>
            <a:custGeom>
              <a:avLst/>
              <a:gdLst/>
              <a:ahLst/>
              <a:cxnLst/>
              <a:rect l="l" t="t" r="r" b="b"/>
              <a:pathLst>
                <a:path w="50800" h="120000" extrusionOk="0">
                  <a:moveTo>
                    <a:pt x="0" y="0"/>
                  </a:moveTo>
                  <a:lnTo>
                    <a:pt x="50804"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993" name="Google Shape;1993;p46"/>
            <p:cNvSpPr/>
            <p:nvPr/>
          </p:nvSpPr>
          <p:spPr>
            <a:xfrm>
              <a:off x="3889997" y="1912375"/>
              <a:ext cx="50800" cy="0"/>
            </a:xfrm>
            <a:custGeom>
              <a:avLst/>
              <a:gdLst/>
              <a:ahLst/>
              <a:cxnLst/>
              <a:rect l="l" t="t" r="r" b="b"/>
              <a:pathLst>
                <a:path w="50800" h="120000" extrusionOk="0">
                  <a:moveTo>
                    <a:pt x="50804" y="0"/>
                  </a:moveTo>
                  <a:lnTo>
                    <a:pt x="0" y="0"/>
                  </a:lnTo>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994" name="Google Shape;1994;p46"/>
            <p:cNvSpPr/>
            <p:nvPr/>
          </p:nvSpPr>
          <p:spPr>
            <a:xfrm>
              <a:off x="3889997" y="1912375"/>
              <a:ext cx="50800" cy="0"/>
            </a:xfrm>
            <a:custGeom>
              <a:avLst/>
              <a:gdLst/>
              <a:ahLst/>
              <a:cxnLst/>
              <a:rect l="l" t="t" r="r" b="b"/>
              <a:pathLst>
                <a:path w="50800" h="120000" extrusionOk="0">
                  <a:moveTo>
                    <a:pt x="50804" y="0"/>
                  </a:moveTo>
                  <a:lnTo>
                    <a:pt x="0"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995" name="Google Shape;1995;p46"/>
            <p:cNvSpPr/>
            <p:nvPr/>
          </p:nvSpPr>
          <p:spPr>
            <a:xfrm>
              <a:off x="876170" y="1605911"/>
              <a:ext cx="50800" cy="0"/>
            </a:xfrm>
            <a:custGeom>
              <a:avLst/>
              <a:gdLst/>
              <a:ahLst/>
              <a:cxnLst/>
              <a:rect l="l" t="t" r="r" b="b"/>
              <a:pathLst>
                <a:path w="50800" h="120000" extrusionOk="0">
                  <a:moveTo>
                    <a:pt x="50804" y="0"/>
                  </a:moveTo>
                  <a:lnTo>
                    <a:pt x="0" y="0"/>
                  </a:lnTo>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996" name="Google Shape;1996;p46"/>
            <p:cNvSpPr/>
            <p:nvPr/>
          </p:nvSpPr>
          <p:spPr>
            <a:xfrm>
              <a:off x="876170" y="1605911"/>
              <a:ext cx="50800" cy="0"/>
            </a:xfrm>
            <a:custGeom>
              <a:avLst/>
              <a:gdLst/>
              <a:ahLst/>
              <a:cxnLst/>
              <a:rect l="l" t="t" r="r" b="b"/>
              <a:pathLst>
                <a:path w="50800" h="120000" extrusionOk="0">
                  <a:moveTo>
                    <a:pt x="0" y="0"/>
                  </a:moveTo>
                  <a:lnTo>
                    <a:pt x="50804"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997" name="Google Shape;1997;p46"/>
            <p:cNvSpPr/>
            <p:nvPr/>
          </p:nvSpPr>
          <p:spPr>
            <a:xfrm>
              <a:off x="3889997" y="1605911"/>
              <a:ext cx="50800" cy="0"/>
            </a:xfrm>
            <a:custGeom>
              <a:avLst/>
              <a:gdLst/>
              <a:ahLst/>
              <a:cxnLst/>
              <a:rect l="l" t="t" r="r" b="b"/>
              <a:pathLst>
                <a:path w="50800" h="120000" extrusionOk="0">
                  <a:moveTo>
                    <a:pt x="50804" y="0"/>
                  </a:moveTo>
                  <a:lnTo>
                    <a:pt x="0" y="0"/>
                  </a:lnTo>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998" name="Google Shape;1998;p46"/>
            <p:cNvSpPr/>
            <p:nvPr/>
          </p:nvSpPr>
          <p:spPr>
            <a:xfrm>
              <a:off x="3889997" y="1605911"/>
              <a:ext cx="50800" cy="0"/>
            </a:xfrm>
            <a:custGeom>
              <a:avLst/>
              <a:gdLst/>
              <a:ahLst/>
              <a:cxnLst/>
              <a:rect l="l" t="t" r="r" b="b"/>
              <a:pathLst>
                <a:path w="50800" h="120000" extrusionOk="0">
                  <a:moveTo>
                    <a:pt x="50804" y="0"/>
                  </a:moveTo>
                  <a:lnTo>
                    <a:pt x="0"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999" name="Google Shape;1999;p46"/>
            <p:cNvSpPr/>
            <p:nvPr/>
          </p:nvSpPr>
          <p:spPr>
            <a:xfrm>
              <a:off x="876170" y="1299446"/>
              <a:ext cx="50800" cy="0"/>
            </a:xfrm>
            <a:custGeom>
              <a:avLst/>
              <a:gdLst/>
              <a:ahLst/>
              <a:cxnLst/>
              <a:rect l="l" t="t" r="r" b="b"/>
              <a:pathLst>
                <a:path w="50800" h="120000" extrusionOk="0">
                  <a:moveTo>
                    <a:pt x="50804" y="0"/>
                  </a:moveTo>
                  <a:lnTo>
                    <a:pt x="0" y="0"/>
                  </a:lnTo>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000" name="Google Shape;2000;p46"/>
            <p:cNvSpPr/>
            <p:nvPr/>
          </p:nvSpPr>
          <p:spPr>
            <a:xfrm>
              <a:off x="876170" y="1299446"/>
              <a:ext cx="50800" cy="0"/>
            </a:xfrm>
            <a:custGeom>
              <a:avLst/>
              <a:gdLst/>
              <a:ahLst/>
              <a:cxnLst/>
              <a:rect l="l" t="t" r="r" b="b"/>
              <a:pathLst>
                <a:path w="50800" h="120000" extrusionOk="0">
                  <a:moveTo>
                    <a:pt x="0" y="0"/>
                  </a:moveTo>
                  <a:lnTo>
                    <a:pt x="50804"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001" name="Google Shape;2001;p46"/>
            <p:cNvSpPr/>
            <p:nvPr/>
          </p:nvSpPr>
          <p:spPr>
            <a:xfrm>
              <a:off x="3889997" y="1299446"/>
              <a:ext cx="50800" cy="0"/>
            </a:xfrm>
            <a:custGeom>
              <a:avLst/>
              <a:gdLst/>
              <a:ahLst/>
              <a:cxnLst/>
              <a:rect l="l" t="t" r="r" b="b"/>
              <a:pathLst>
                <a:path w="50800" h="120000" extrusionOk="0">
                  <a:moveTo>
                    <a:pt x="50804" y="0"/>
                  </a:moveTo>
                  <a:lnTo>
                    <a:pt x="0" y="0"/>
                  </a:lnTo>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002" name="Google Shape;2002;p46"/>
            <p:cNvSpPr/>
            <p:nvPr/>
          </p:nvSpPr>
          <p:spPr>
            <a:xfrm>
              <a:off x="3889997" y="1299446"/>
              <a:ext cx="50800" cy="0"/>
            </a:xfrm>
            <a:custGeom>
              <a:avLst/>
              <a:gdLst/>
              <a:ahLst/>
              <a:cxnLst/>
              <a:rect l="l" t="t" r="r" b="b"/>
              <a:pathLst>
                <a:path w="50800" h="120000" extrusionOk="0">
                  <a:moveTo>
                    <a:pt x="50804" y="0"/>
                  </a:moveTo>
                  <a:lnTo>
                    <a:pt x="0"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003" name="Google Shape;2003;p46"/>
            <p:cNvSpPr/>
            <p:nvPr/>
          </p:nvSpPr>
          <p:spPr>
            <a:xfrm>
              <a:off x="876170" y="992980"/>
              <a:ext cx="50800" cy="0"/>
            </a:xfrm>
            <a:custGeom>
              <a:avLst/>
              <a:gdLst/>
              <a:ahLst/>
              <a:cxnLst/>
              <a:rect l="l" t="t" r="r" b="b"/>
              <a:pathLst>
                <a:path w="50800" h="120000" extrusionOk="0">
                  <a:moveTo>
                    <a:pt x="50804" y="0"/>
                  </a:moveTo>
                  <a:lnTo>
                    <a:pt x="0" y="0"/>
                  </a:lnTo>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004" name="Google Shape;2004;p46"/>
            <p:cNvSpPr/>
            <p:nvPr/>
          </p:nvSpPr>
          <p:spPr>
            <a:xfrm>
              <a:off x="876170" y="992980"/>
              <a:ext cx="50800" cy="0"/>
            </a:xfrm>
            <a:custGeom>
              <a:avLst/>
              <a:gdLst/>
              <a:ahLst/>
              <a:cxnLst/>
              <a:rect l="l" t="t" r="r" b="b"/>
              <a:pathLst>
                <a:path w="50800" h="120000" extrusionOk="0">
                  <a:moveTo>
                    <a:pt x="0" y="0"/>
                  </a:moveTo>
                  <a:lnTo>
                    <a:pt x="50804"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005" name="Google Shape;2005;p46"/>
            <p:cNvSpPr/>
            <p:nvPr/>
          </p:nvSpPr>
          <p:spPr>
            <a:xfrm>
              <a:off x="3889997" y="992980"/>
              <a:ext cx="50800" cy="0"/>
            </a:xfrm>
            <a:custGeom>
              <a:avLst/>
              <a:gdLst/>
              <a:ahLst/>
              <a:cxnLst/>
              <a:rect l="l" t="t" r="r" b="b"/>
              <a:pathLst>
                <a:path w="50800" h="120000" extrusionOk="0">
                  <a:moveTo>
                    <a:pt x="50804" y="0"/>
                  </a:moveTo>
                  <a:lnTo>
                    <a:pt x="0" y="0"/>
                  </a:lnTo>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006" name="Google Shape;2006;p46"/>
            <p:cNvSpPr/>
            <p:nvPr/>
          </p:nvSpPr>
          <p:spPr>
            <a:xfrm>
              <a:off x="3889997" y="992980"/>
              <a:ext cx="50800" cy="0"/>
            </a:xfrm>
            <a:custGeom>
              <a:avLst/>
              <a:gdLst/>
              <a:ahLst/>
              <a:cxnLst/>
              <a:rect l="l" t="t" r="r" b="b"/>
              <a:pathLst>
                <a:path w="50800" h="120000" extrusionOk="0">
                  <a:moveTo>
                    <a:pt x="50804" y="0"/>
                  </a:moveTo>
                  <a:lnTo>
                    <a:pt x="0"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007" name="Google Shape;2007;p46"/>
            <p:cNvSpPr/>
            <p:nvPr/>
          </p:nvSpPr>
          <p:spPr>
            <a:xfrm>
              <a:off x="876170" y="686526"/>
              <a:ext cx="50800" cy="0"/>
            </a:xfrm>
            <a:custGeom>
              <a:avLst/>
              <a:gdLst/>
              <a:ahLst/>
              <a:cxnLst/>
              <a:rect l="l" t="t" r="r" b="b"/>
              <a:pathLst>
                <a:path w="50800" h="120000" extrusionOk="0">
                  <a:moveTo>
                    <a:pt x="50804" y="0"/>
                  </a:moveTo>
                  <a:lnTo>
                    <a:pt x="0" y="0"/>
                  </a:lnTo>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008" name="Google Shape;2008;p46"/>
            <p:cNvSpPr/>
            <p:nvPr/>
          </p:nvSpPr>
          <p:spPr>
            <a:xfrm>
              <a:off x="876170" y="686526"/>
              <a:ext cx="50800" cy="0"/>
            </a:xfrm>
            <a:custGeom>
              <a:avLst/>
              <a:gdLst/>
              <a:ahLst/>
              <a:cxnLst/>
              <a:rect l="l" t="t" r="r" b="b"/>
              <a:pathLst>
                <a:path w="50800" h="120000" extrusionOk="0">
                  <a:moveTo>
                    <a:pt x="0" y="0"/>
                  </a:moveTo>
                  <a:lnTo>
                    <a:pt x="50804"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009" name="Google Shape;2009;p46"/>
            <p:cNvSpPr/>
            <p:nvPr/>
          </p:nvSpPr>
          <p:spPr>
            <a:xfrm>
              <a:off x="3889997" y="686526"/>
              <a:ext cx="50800" cy="0"/>
            </a:xfrm>
            <a:custGeom>
              <a:avLst/>
              <a:gdLst/>
              <a:ahLst/>
              <a:cxnLst/>
              <a:rect l="l" t="t" r="r" b="b"/>
              <a:pathLst>
                <a:path w="50800" h="120000" extrusionOk="0">
                  <a:moveTo>
                    <a:pt x="50804" y="0"/>
                  </a:moveTo>
                  <a:lnTo>
                    <a:pt x="0" y="0"/>
                  </a:lnTo>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010" name="Google Shape;2010;p46"/>
            <p:cNvSpPr/>
            <p:nvPr/>
          </p:nvSpPr>
          <p:spPr>
            <a:xfrm>
              <a:off x="3889997" y="686526"/>
              <a:ext cx="50800" cy="0"/>
            </a:xfrm>
            <a:custGeom>
              <a:avLst/>
              <a:gdLst/>
              <a:ahLst/>
              <a:cxnLst/>
              <a:rect l="l" t="t" r="r" b="b"/>
              <a:pathLst>
                <a:path w="50800" h="120000" extrusionOk="0">
                  <a:moveTo>
                    <a:pt x="50804" y="0"/>
                  </a:moveTo>
                  <a:lnTo>
                    <a:pt x="0"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grpSp>
      <p:sp>
        <p:nvSpPr>
          <p:cNvPr id="2011" name="Google Shape;2011;p46"/>
          <p:cNvSpPr txBox="1"/>
          <p:nvPr/>
        </p:nvSpPr>
        <p:spPr>
          <a:xfrm>
            <a:off x="1659336" y="3771017"/>
            <a:ext cx="157500" cy="252900"/>
          </a:xfrm>
          <a:prstGeom prst="rect">
            <a:avLst/>
          </a:prstGeom>
          <a:noFill/>
          <a:ln>
            <a:noFill/>
          </a:ln>
        </p:spPr>
        <p:txBody>
          <a:bodyPr spcFirstLastPara="1" wrap="square" lIns="0" tIns="21900" rIns="0" bIns="0" anchor="t" anchorCtr="0">
            <a:spAutoFit/>
          </a:bodyPr>
          <a:lstStyle/>
          <a:p>
            <a:pPr marL="25400" marR="0" lvl="0" indent="0" algn="l" rtl="0">
              <a:lnSpc>
                <a:spcPct val="100000"/>
              </a:lnSpc>
              <a:spcBef>
                <a:spcPts val="0"/>
              </a:spcBef>
              <a:spcAft>
                <a:spcPts val="0"/>
              </a:spcAft>
              <a:buNone/>
            </a:pPr>
            <a:r>
              <a:rPr lang="en-US" sz="1500">
                <a:latin typeface="Times New Roman"/>
                <a:ea typeface="Times New Roman"/>
                <a:cs typeface="Times New Roman"/>
                <a:sym typeface="Times New Roman"/>
              </a:rPr>
              <a:t>0</a:t>
            </a:r>
            <a:endParaRPr sz="1500">
              <a:latin typeface="Times New Roman"/>
              <a:ea typeface="Times New Roman"/>
              <a:cs typeface="Times New Roman"/>
              <a:sym typeface="Times New Roman"/>
            </a:endParaRPr>
          </a:p>
        </p:txBody>
      </p:sp>
      <p:sp>
        <p:nvSpPr>
          <p:cNvPr id="2012" name="Google Shape;2012;p46"/>
          <p:cNvSpPr txBox="1"/>
          <p:nvPr/>
        </p:nvSpPr>
        <p:spPr>
          <a:xfrm>
            <a:off x="2875059" y="3771017"/>
            <a:ext cx="157500" cy="252900"/>
          </a:xfrm>
          <a:prstGeom prst="rect">
            <a:avLst/>
          </a:prstGeom>
          <a:noFill/>
          <a:ln>
            <a:noFill/>
          </a:ln>
        </p:spPr>
        <p:txBody>
          <a:bodyPr spcFirstLastPara="1" wrap="square" lIns="0" tIns="21900" rIns="0" bIns="0" anchor="t" anchorCtr="0">
            <a:spAutoFit/>
          </a:bodyPr>
          <a:lstStyle/>
          <a:p>
            <a:pPr marL="25400" marR="0" lvl="0" indent="0" algn="l" rtl="0">
              <a:lnSpc>
                <a:spcPct val="100000"/>
              </a:lnSpc>
              <a:spcBef>
                <a:spcPts val="0"/>
              </a:spcBef>
              <a:spcAft>
                <a:spcPts val="0"/>
              </a:spcAft>
              <a:buNone/>
            </a:pPr>
            <a:r>
              <a:rPr lang="en-US" sz="1500">
                <a:latin typeface="Times New Roman"/>
                <a:ea typeface="Times New Roman"/>
                <a:cs typeface="Times New Roman"/>
                <a:sym typeface="Times New Roman"/>
              </a:rPr>
              <a:t>2</a:t>
            </a:r>
            <a:endParaRPr sz="1500">
              <a:latin typeface="Times New Roman"/>
              <a:ea typeface="Times New Roman"/>
              <a:cs typeface="Times New Roman"/>
              <a:sym typeface="Times New Roman"/>
            </a:endParaRPr>
          </a:p>
        </p:txBody>
      </p:sp>
      <p:sp>
        <p:nvSpPr>
          <p:cNvPr id="2013" name="Google Shape;2013;p46"/>
          <p:cNvSpPr txBox="1"/>
          <p:nvPr/>
        </p:nvSpPr>
        <p:spPr>
          <a:xfrm>
            <a:off x="4090770" y="3771017"/>
            <a:ext cx="157500" cy="252900"/>
          </a:xfrm>
          <a:prstGeom prst="rect">
            <a:avLst/>
          </a:prstGeom>
          <a:noFill/>
          <a:ln>
            <a:noFill/>
          </a:ln>
        </p:spPr>
        <p:txBody>
          <a:bodyPr spcFirstLastPara="1" wrap="square" lIns="0" tIns="21900" rIns="0" bIns="0" anchor="t" anchorCtr="0">
            <a:spAutoFit/>
          </a:bodyPr>
          <a:lstStyle/>
          <a:p>
            <a:pPr marL="25400" marR="0" lvl="0" indent="0" algn="l" rtl="0">
              <a:lnSpc>
                <a:spcPct val="100000"/>
              </a:lnSpc>
              <a:spcBef>
                <a:spcPts val="0"/>
              </a:spcBef>
              <a:spcAft>
                <a:spcPts val="0"/>
              </a:spcAft>
              <a:buNone/>
            </a:pPr>
            <a:r>
              <a:rPr lang="en-US" sz="1500">
                <a:latin typeface="Times New Roman"/>
                <a:ea typeface="Times New Roman"/>
                <a:cs typeface="Times New Roman"/>
                <a:sym typeface="Times New Roman"/>
              </a:rPr>
              <a:t>4</a:t>
            </a:r>
            <a:endParaRPr sz="1500">
              <a:latin typeface="Times New Roman"/>
              <a:ea typeface="Times New Roman"/>
              <a:cs typeface="Times New Roman"/>
              <a:sym typeface="Times New Roman"/>
            </a:endParaRPr>
          </a:p>
        </p:txBody>
      </p:sp>
      <p:sp>
        <p:nvSpPr>
          <p:cNvPr id="2014" name="Google Shape;2014;p46"/>
          <p:cNvSpPr txBox="1"/>
          <p:nvPr/>
        </p:nvSpPr>
        <p:spPr>
          <a:xfrm>
            <a:off x="5306503" y="3771017"/>
            <a:ext cx="157500" cy="252900"/>
          </a:xfrm>
          <a:prstGeom prst="rect">
            <a:avLst/>
          </a:prstGeom>
          <a:noFill/>
          <a:ln>
            <a:noFill/>
          </a:ln>
        </p:spPr>
        <p:txBody>
          <a:bodyPr spcFirstLastPara="1" wrap="square" lIns="0" tIns="21900" rIns="0" bIns="0" anchor="t" anchorCtr="0">
            <a:spAutoFit/>
          </a:bodyPr>
          <a:lstStyle/>
          <a:p>
            <a:pPr marL="25400" marR="0" lvl="0" indent="0" algn="l" rtl="0">
              <a:lnSpc>
                <a:spcPct val="100000"/>
              </a:lnSpc>
              <a:spcBef>
                <a:spcPts val="0"/>
              </a:spcBef>
              <a:spcAft>
                <a:spcPts val="0"/>
              </a:spcAft>
              <a:buNone/>
            </a:pPr>
            <a:r>
              <a:rPr lang="en-US" sz="1500">
                <a:latin typeface="Times New Roman"/>
                <a:ea typeface="Times New Roman"/>
                <a:cs typeface="Times New Roman"/>
                <a:sym typeface="Times New Roman"/>
              </a:rPr>
              <a:t>6</a:t>
            </a:r>
            <a:endParaRPr sz="1500">
              <a:latin typeface="Times New Roman"/>
              <a:ea typeface="Times New Roman"/>
              <a:cs typeface="Times New Roman"/>
              <a:sym typeface="Times New Roman"/>
            </a:endParaRPr>
          </a:p>
        </p:txBody>
      </p:sp>
      <p:sp>
        <p:nvSpPr>
          <p:cNvPr id="2015" name="Google Shape;2015;p46"/>
          <p:cNvSpPr txBox="1"/>
          <p:nvPr/>
        </p:nvSpPr>
        <p:spPr>
          <a:xfrm>
            <a:off x="6522236" y="3771017"/>
            <a:ext cx="157500" cy="252900"/>
          </a:xfrm>
          <a:prstGeom prst="rect">
            <a:avLst/>
          </a:prstGeom>
          <a:noFill/>
          <a:ln>
            <a:noFill/>
          </a:ln>
        </p:spPr>
        <p:txBody>
          <a:bodyPr spcFirstLastPara="1" wrap="square" lIns="0" tIns="21900" rIns="0" bIns="0" anchor="t" anchorCtr="0">
            <a:spAutoFit/>
          </a:bodyPr>
          <a:lstStyle/>
          <a:p>
            <a:pPr marL="25400" marR="0" lvl="0" indent="0" algn="l" rtl="0">
              <a:lnSpc>
                <a:spcPct val="100000"/>
              </a:lnSpc>
              <a:spcBef>
                <a:spcPts val="0"/>
              </a:spcBef>
              <a:spcAft>
                <a:spcPts val="0"/>
              </a:spcAft>
              <a:buNone/>
            </a:pPr>
            <a:r>
              <a:rPr lang="en-US" sz="1500">
                <a:latin typeface="Times New Roman"/>
                <a:ea typeface="Times New Roman"/>
                <a:cs typeface="Times New Roman"/>
                <a:sym typeface="Times New Roman"/>
              </a:rPr>
              <a:t>8</a:t>
            </a:r>
            <a:endParaRPr sz="1500">
              <a:latin typeface="Times New Roman"/>
              <a:ea typeface="Times New Roman"/>
              <a:cs typeface="Times New Roman"/>
              <a:sym typeface="Times New Roman"/>
            </a:endParaRPr>
          </a:p>
        </p:txBody>
      </p:sp>
      <p:sp>
        <p:nvSpPr>
          <p:cNvPr id="2016" name="Google Shape;2016;p46"/>
          <p:cNvSpPr txBox="1"/>
          <p:nvPr/>
        </p:nvSpPr>
        <p:spPr>
          <a:xfrm>
            <a:off x="7684612" y="3771017"/>
            <a:ext cx="264600" cy="252900"/>
          </a:xfrm>
          <a:prstGeom prst="rect">
            <a:avLst/>
          </a:prstGeom>
          <a:noFill/>
          <a:ln>
            <a:noFill/>
          </a:ln>
        </p:spPr>
        <p:txBody>
          <a:bodyPr spcFirstLastPara="1" wrap="square" lIns="0" tIns="21900" rIns="0" bIns="0" anchor="t" anchorCtr="0">
            <a:spAutoFit/>
          </a:bodyPr>
          <a:lstStyle/>
          <a:p>
            <a:pPr marL="25400" marR="0" lvl="0" indent="0" algn="l" rtl="0">
              <a:lnSpc>
                <a:spcPct val="100000"/>
              </a:lnSpc>
              <a:spcBef>
                <a:spcPts val="0"/>
              </a:spcBef>
              <a:spcAft>
                <a:spcPts val="0"/>
              </a:spcAft>
              <a:buNone/>
            </a:pPr>
            <a:r>
              <a:rPr lang="en-US" sz="1500">
                <a:latin typeface="Times New Roman"/>
                <a:ea typeface="Times New Roman"/>
                <a:cs typeface="Times New Roman"/>
                <a:sym typeface="Times New Roman"/>
              </a:rPr>
              <a:t>10</a:t>
            </a:r>
            <a:endParaRPr sz="1500">
              <a:latin typeface="Times New Roman"/>
              <a:ea typeface="Times New Roman"/>
              <a:cs typeface="Times New Roman"/>
              <a:sym typeface="Times New Roman"/>
            </a:endParaRPr>
          </a:p>
        </p:txBody>
      </p:sp>
      <p:sp>
        <p:nvSpPr>
          <p:cNvPr id="2017" name="Google Shape;2017;p46"/>
          <p:cNvSpPr txBox="1"/>
          <p:nvPr/>
        </p:nvSpPr>
        <p:spPr>
          <a:xfrm>
            <a:off x="4595530" y="3984723"/>
            <a:ext cx="363900" cy="268500"/>
          </a:xfrm>
          <a:prstGeom prst="rect">
            <a:avLst/>
          </a:prstGeom>
          <a:noFill/>
          <a:ln>
            <a:noFill/>
          </a:ln>
        </p:spPr>
        <p:txBody>
          <a:bodyPr spcFirstLastPara="1" wrap="square" lIns="0" tIns="21900" rIns="0" bIns="0" anchor="t" anchorCtr="0">
            <a:spAutoFit/>
          </a:bodyPr>
          <a:lstStyle/>
          <a:p>
            <a:pPr marL="63500" marR="0" lvl="0" indent="0" algn="l" rtl="0">
              <a:lnSpc>
                <a:spcPct val="100000"/>
              </a:lnSpc>
              <a:spcBef>
                <a:spcPts val="0"/>
              </a:spcBef>
              <a:spcAft>
                <a:spcPts val="0"/>
              </a:spcAft>
              <a:buNone/>
            </a:pPr>
            <a:r>
              <a:rPr lang="en-US" sz="1500" i="1">
                <a:latin typeface="Arial"/>
                <a:ea typeface="Arial"/>
                <a:cs typeface="Arial"/>
                <a:sym typeface="Arial"/>
              </a:rPr>
              <a:t>x</a:t>
            </a:r>
            <a:r>
              <a:rPr lang="en-US" sz="1600" baseline="-25000">
                <a:latin typeface="Trebuchet MS"/>
                <a:ea typeface="Trebuchet MS"/>
                <a:cs typeface="Trebuchet MS"/>
                <a:sym typeface="Trebuchet MS"/>
              </a:rPr>
              <a:t>1</a:t>
            </a:r>
            <a:endParaRPr sz="1600" baseline="-25000">
              <a:latin typeface="Trebuchet MS"/>
              <a:ea typeface="Trebuchet MS"/>
              <a:cs typeface="Trebuchet MS"/>
              <a:sym typeface="Trebuchet MS"/>
            </a:endParaRPr>
          </a:p>
        </p:txBody>
      </p:sp>
      <p:sp>
        <p:nvSpPr>
          <p:cNvPr id="2018" name="Google Shape;2018;p46"/>
          <p:cNvSpPr txBox="1"/>
          <p:nvPr/>
        </p:nvSpPr>
        <p:spPr>
          <a:xfrm>
            <a:off x="1505232" y="892526"/>
            <a:ext cx="157500" cy="3793200"/>
          </a:xfrm>
          <a:prstGeom prst="rect">
            <a:avLst/>
          </a:prstGeom>
          <a:noFill/>
          <a:ln>
            <a:noFill/>
          </a:ln>
        </p:spPr>
        <p:txBody>
          <a:bodyPr spcFirstLastPara="1" wrap="square" lIns="0" tIns="21900" rIns="0" bIns="0" anchor="t" anchorCtr="0">
            <a:spAutoFit/>
          </a:bodyPr>
          <a:lstStyle/>
          <a:p>
            <a:pPr marL="25400" marR="0" lvl="0" indent="0" algn="l" rtl="0">
              <a:lnSpc>
                <a:spcPct val="100000"/>
              </a:lnSpc>
              <a:spcBef>
                <a:spcPts val="0"/>
              </a:spcBef>
              <a:spcAft>
                <a:spcPts val="0"/>
              </a:spcAft>
              <a:buNone/>
            </a:pPr>
            <a:r>
              <a:rPr lang="en-US" sz="1500">
                <a:latin typeface="Times New Roman"/>
                <a:ea typeface="Times New Roman"/>
                <a:cs typeface="Times New Roman"/>
                <a:sym typeface="Times New Roman"/>
              </a:rPr>
              <a:t>6</a:t>
            </a:r>
            <a:endParaRPr sz="15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1500">
              <a:latin typeface="Times New Roman"/>
              <a:ea typeface="Times New Roman"/>
              <a:cs typeface="Times New Roman"/>
              <a:sym typeface="Times New Roman"/>
            </a:endParaRPr>
          </a:p>
          <a:p>
            <a:pPr marL="25400" marR="0" lvl="0" indent="0" algn="l" rtl="0">
              <a:lnSpc>
                <a:spcPct val="100000"/>
              </a:lnSpc>
              <a:spcBef>
                <a:spcPts val="1000"/>
              </a:spcBef>
              <a:spcAft>
                <a:spcPts val="0"/>
              </a:spcAft>
              <a:buNone/>
            </a:pPr>
            <a:r>
              <a:rPr lang="en-US" sz="1500">
                <a:latin typeface="Times New Roman"/>
                <a:ea typeface="Times New Roman"/>
                <a:cs typeface="Times New Roman"/>
                <a:sym typeface="Times New Roman"/>
              </a:rPr>
              <a:t>5</a:t>
            </a:r>
            <a:endParaRPr sz="15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1500">
              <a:latin typeface="Times New Roman"/>
              <a:ea typeface="Times New Roman"/>
              <a:cs typeface="Times New Roman"/>
              <a:sym typeface="Times New Roman"/>
            </a:endParaRPr>
          </a:p>
          <a:p>
            <a:pPr marL="25400" marR="0" lvl="0" indent="0" algn="l" rtl="0">
              <a:lnSpc>
                <a:spcPct val="100000"/>
              </a:lnSpc>
              <a:spcBef>
                <a:spcPts val="1000"/>
              </a:spcBef>
              <a:spcAft>
                <a:spcPts val="0"/>
              </a:spcAft>
              <a:buNone/>
            </a:pPr>
            <a:r>
              <a:rPr lang="en-US" sz="1500">
                <a:latin typeface="Times New Roman"/>
                <a:ea typeface="Times New Roman"/>
                <a:cs typeface="Times New Roman"/>
                <a:sym typeface="Times New Roman"/>
              </a:rPr>
              <a:t>4</a:t>
            </a:r>
            <a:endParaRPr sz="15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1500">
              <a:latin typeface="Times New Roman"/>
              <a:ea typeface="Times New Roman"/>
              <a:cs typeface="Times New Roman"/>
              <a:sym typeface="Times New Roman"/>
            </a:endParaRPr>
          </a:p>
          <a:p>
            <a:pPr marL="25400" marR="0" lvl="0" indent="0" algn="l" rtl="0">
              <a:lnSpc>
                <a:spcPct val="100000"/>
              </a:lnSpc>
              <a:spcBef>
                <a:spcPts val="1000"/>
              </a:spcBef>
              <a:spcAft>
                <a:spcPts val="0"/>
              </a:spcAft>
              <a:buNone/>
            </a:pPr>
            <a:r>
              <a:rPr lang="en-US" sz="1500">
                <a:latin typeface="Times New Roman"/>
                <a:ea typeface="Times New Roman"/>
                <a:cs typeface="Times New Roman"/>
                <a:sym typeface="Times New Roman"/>
              </a:rPr>
              <a:t>3</a:t>
            </a:r>
            <a:endParaRPr sz="15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1500">
              <a:latin typeface="Times New Roman"/>
              <a:ea typeface="Times New Roman"/>
              <a:cs typeface="Times New Roman"/>
              <a:sym typeface="Times New Roman"/>
            </a:endParaRPr>
          </a:p>
          <a:p>
            <a:pPr marL="25400" marR="0" lvl="0" indent="0" algn="l" rtl="0">
              <a:lnSpc>
                <a:spcPct val="100000"/>
              </a:lnSpc>
              <a:spcBef>
                <a:spcPts val="1000"/>
              </a:spcBef>
              <a:spcAft>
                <a:spcPts val="0"/>
              </a:spcAft>
              <a:buNone/>
            </a:pPr>
            <a:r>
              <a:rPr lang="en-US" sz="1500">
                <a:latin typeface="Times New Roman"/>
                <a:ea typeface="Times New Roman"/>
                <a:cs typeface="Times New Roman"/>
                <a:sym typeface="Times New Roman"/>
              </a:rPr>
              <a:t>2</a:t>
            </a:r>
            <a:endParaRPr sz="15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1500">
              <a:latin typeface="Times New Roman"/>
              <a:ea typeface="Times New Roman"/>
              <a:cs typeface="Times New Roman"/>
              <a:sym typeface="Times New Roman"/>
            </a:endParaRPr>
          </a:p>
          <a:p>
            <a:pPr marL="25400" marR="0" lvl="0" indent="0" algn="l" rtl="0">
              <a:lnSpc>
                <a:spcPct val="100000"/>
              </a:lnSpc>
              <a:spcBef>
                <a:spcPts val="1000"/>
              </a:spcBef>
              <a:spcAft>
                <a:spcPts val="0"/>
              </a:spcAft>
              <a:buNone/>
            </a:pPr>
            <a:r>
              <a:rPr lang="en-US" sz="1500">
                <a:latin typeface="Times New Roman"/>
                <a:ea typeface="Times New Roman"/>
                <a:cs typeface="Times New Roman"/>
                <a:sym typeface="Times New Roman"/>
              </a:rPr>
              <a:t>1</a:t>
            </a:r>
            <a:endParaRPr sz="15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1500">
              <a:latin typeface="Times New Roman"/>
              <a:ea typeface="Times New Roman"/>
              <a:cs typeface="Times New Roman"/>
              <a:sym typeface="Times New Roman"/>
            </a:endParaRPr>
          </a:p>
          <a:p>
            <a:pPr marL="25400" marR="0" lvl="0" indent="0" algn="l" rtl="0">
              <a:lnSpc>
                <a:spcPct val="100000"/>
              </a:lnSpc>
              <a:spcBef>
                <a:spcPts val="1000"/>
              </a:spcBef>
              <a:spcAft>
                <a:spcPts val="0"/>
              </a:spcAft>
              <a:buNone/>
            </a:pPr>
            <a:r>
              <a:rPr lang="en-US" sz="1500">
                <a:latin typeface="Times New Roman"/>
                <a:ea typeface="Times New Roman"/>
                <a:cs typeface="Times New Roman"/>
                <a:sym typeface="Times New Roman"/>
              </a:rPr>
              <a:t>0</a:t>
            </a:r>
            <a:endParaRPr sz="1500">
              <a:latin typeface="Times New Roman"/>
              <a:ea typeface="Times New Roman"/>
              <a:cs typeface="Times New Roman"/>
              <a:sym typeface="Times New Roman"/>
            </a:endParaRPr>
          </a:p>
        </p:txBody>
      </p:sp>
      <p:sp>
        <p:nvSpPr>
          <p:cNvPr id="2019" name="Google Shape;2019;p46"/>
          <p:cNvSpPr txBox="1"/>
          <p:nvPr/>
        </p:nvSpPr>
        <p:spPr>
          <a:xfrm rot="-5400000">
            <a:off x="1181695" y="2269531"/>
            <a:ext cx="197100" cy="235200"/>
          </a:xfrm>
          <a:prstGeom prst="rect">
            <a:avLst/>
          </a:prstGeom>
          <a:noFill/>
          <a:ln>
            <a:noFill/>
          </a:ln>
        </p:spPr>
        <p:txBody>
          <a:bodyPr spcFirstLastPara="1" wrap="square" lIns="0" tIns="0" rIns="0" bIns="0" anchor="t" anchorCtr="0">
            <a:spAutoFit/>
          </a:bodyPr>
          <a:lstStyle/>
          <a:p>
            <a:pPr marL="25400" marR="0" lvl="0" indent="0" algn="l" rtl="0">
              <a:lnSpc>
                <a:spcPct val="95555"/>
              </a:lnSpc>
              <a:spcBef>
                <a:spcPts val="0"/>
              </a:spcBef>
              <a:spcAft>
                <a:spcPts val="0"/>
              </a:spcAft>
              <a:buNone/>
            </a:pPr>
            <a:r>
              <a:rPr lang="en-US" sz="1500" i="1">
                <a:latin typeface="Arial"/>
                <a:ea typeface="Arial"/>
                <a:cs typeface="Arial"/>
                <a:sym typeface="Arial"/>
              </a:rPr>
              <a:t>x</a:t>
            </a:r>
            <a:r>
              <a:rPr lang="en-US" sz="1600" baseline="-25000">
                <a:latin typeface="Trebuchet MS"/>
                <a:ea typeface="Trebuchet MS"/>
                <a:cs typeface="Trebuchet MS"/>
                <a:sym typeface="Trebuchet MS"/>
              </a:rPr>
              <a:t>2</a:t>
            </a:r>
            <a:endParaRPr sz="1600" baseline="-25000">
              <a:latin typeface="Trebuchet MS"/>
              <a:ea typeface="Trebuchet MS"/>
              <a:cs typeface="Trebuchet MS"/>
              <a:sym typeface="Trebuchet MS"/>
            </a:endParaRPr>
          </a:p>
        </p:txBody>
      </p:sp>
      <p:sp>
        <p:nvSpPr>
          <p:cNvPr id="2020" name="Google Shape;2020;p46"/>
          <p:cNvSpPr txBox="1"/>
          <p:nvPr/>
        </p:nvSpPr>
        <p:spPr>
          <a:xfrm>
            <a:off x="688848" y="4563396"/>
            <a:ext cx="4199100" cy="277200"/>
          </a:xfrm>
          <a:prstGeom prst="rect">
            <a:avLst/>
          </a:prstGeom>
          <a:noFill/>
          <a:ln>
            <a:noFill/>
          </a:ln>
        </p:spPr>
        <p:txBody>
          <a:bodyPr spcFirstLastPara="1" wrap="square" lIns="0" tIns="0" rIns="0" bIns="0" anchor="t" anchorCtr="0">
            <a:spAutoFit/>
          </a:bodyPr>
          <a:lstStyle/>
          <a:p>
            <a:pPr marL="25400" marR="0" lvl="0" indent="0" algn="l" rtl="0">
              <a:lnSpc>
                <a:spcPct val="105499"/>
              </a:lnSpc>
              <a:spcBef>
                <a:spcPts val="0"/>
              </a:spcBef>
              <a:spcAft>
                <a:spcPts val="0"/>
              </a:spcAft>
              <a:buNone/>
            </a:pPr>
            <a:r>
              <a:rPr lang="en-US" sz="1800">
                <a:latin typeface="Arial"/>
                <a:ea typeface="Arial"/>
                <a:cs typeface="Arial"/>
                <a:sym typeface="Arial"/>
              </a:rPr>
              <a:t>Accuracy on the whole data set: 84.3%</a:t>
            </a:r>
            <a:endParaRPr sz="1800">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Shape 2024"/>
        <p:cNvGrpSpPr/>
        <p:nvPr/>
      </p:nvGrpSpPr>
      <p:grpSpPr>
        <a:xfrm>
          <a:off x="0" y="0"/>
          <a:ext cx="0" cy="0"/>
          <a:chOff x="0" y="0"/>
          <a:chExt cx="0" cy="0"/>
        </a:xfrm>
      </p:grpSpPr>
      <p:sp>
        <p:nvSpPr>
          <p:cNvPr id="2025" name="Google Shape;2025;p47"/>
          <p:cNvSpPr txBox="1">
            <a:spLocks noGrp="1"/>
          </p:cNvSpPr>
          <p:nvPr>
            <p:ph type="title"/>
          </p:nvPr>
        </p:nvSpPr>
        <p:spPr>
          <a:xfrm>
            <a:off x="189025" y="89106"/>
            <a:ext cx="6680400" cy="416100"/>
          </a:xfrm>
          <a:prstGeom prst="rect">
            <a:avLst/>
          </a:prstGeom>
          <a:noFill/>
          <a:ln>
            <a:noFill/>
          </a:ln>
        </p:spPr>
        <p:txBody>
          <a:bodyPr spcFirstLastPara="1" wrap="square" lIns="0" tIns="31125" rIns="0" bIns="0" anchor="t" anchorCtr="0">
            <a:spAutoFit/>
          </a:bodyPr>
          <a:lstStyle/>
          <a:p>
            <a:pPr marL="25400" lvl="0" indent="0" algn="l" rtl="0">
              <a:lnSpc>
                <a:spcPct val="100000"/>
              </a:lnSpc>
              <a:spcBef>
                <a:spcPts val="0"/>
              </a:spcBef>
              <a:spcAft>
                <a:spcPts val="0"/>
              </a:spcAft>
              <a:buNone/>
            </a:pPr>
            <a:r>
              <a:rPr lang="en-US"/>
              <a:t>Decision boundaries of a maximally pure tree</a:t>
            </a:r>
            <a:endParaRPr/>
          </a:p>
        </p:txBody>
      </p:sp>
      <p:grpSp>
        <p:nvGrpSpPr>
          <p:cNvPr id="2026" name="Google Shape;2026;p47"/>
          <p:cNvGrpSpPr/>
          <p:nvPr/>
        </p:nvGrpSpPr>
        <p:grpSpPr>
          <a:xfrm>
            <a:off x="1737883" y="1012075"/>
            <a:ext cx="6091297" cy="2750464"/>
            <a:chOff x="876170" y="680982"/>
            <a:chExt cx="3070984" cy="1850669"/>
          </a:xfrm>
        </p:grpSpPr>
        <p:sp>
          <p:nvSpPr>
            <p:cNvPr id="2027" name="Google Shape;2027;p47"/>
            <p:cNvSpPr/>
            <p:nvPr/>
          </p:nvSpPr>
          <p:spPr>
            <a:xfrm>
              <a:off x="876170" y="686519"/>
              <a:ext cx="3064633" cy="1838782"/>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028" name="Google Shape;2028;p47"/>
            <p:cNvSpPr/>
            <p:nvPr/>
          </p:nvSpPr>
          <p:spPr>
            <a:xfrm>
              <a:off x="1040612" y="1462430"/>
              <a:ext cx="2823210" cy="1021080"/>
            </a:xfrm>
            <a:custGeom>
              <a:avLst/>
              <a:gdLst/>
              <a:ahLst/>
              <a:cxnLst/>
              <a:rect l="l" t="t" r="r" b="b"/>
              <a:pathLst>
                <a:path w="2823210" h="1021080" extrusionOk="0">
                  <a:moveTo>
                    <a:pt x="28409" y="309880"/>
                  </a:moveTo>
                  <a:lnTo>
                    <a:pt x="0" y="309880"/>
                  </a:lnTo>
                  <a:lnTo>
                    <a:pt x="0" y="338289"/>
                  </a:lnTo>
                  <a:lnTo>
                    <a:pt x="28409" y="338289"/>
                  </a:lnTo>
                  <a:lnTo>
                    <a:pt x="28409" y="309880"/>
                  </a:lnTo>
                  <a:close/>
                </a:path>
                <a:path w="2823210" h="1021080" extrusionOk="0">
                  <a:moveTo>
                    <a:pt x="48348" y="243116"/>
                  </a:moveTo>
                  <a:lnTo>
                    <a:pt x="19951" y="243116"/>
                  </a:lnTo>
                  <a:lnTo>
                    <a:pt x="19951" y="271526"/>
                  </a:lnTo>
                  <a:lnTo>
                    <a:pt x="48348" y="271526"/>
                  </a:lnTo>
                  <a:lnTo>
                    <a:pt x="48348" y="243116"/>
                  </a:lnTo>
                  <a:close/>
                </a:path>
                <a:path w="2823210" h="1021080" extrusionOk="0">
                  <a:moveTo>
                    <a:pt x="62890" y="290982"/>
                  </a:moveTo>
                  <a:lnTo>
                    <a:pt x="34493" y="290982"/>
                  </a:lnTo>
                  <a:lnTo>
                    <a:pt x="34493" y="319379"/>
                  </a:lnTo>
                  <a:lnTo>
                    <a:pt x="62890" y="319379"/>
                  </a:lnTo>
                  <a:lnTo>
                    <a:pt x="62890" y="290982"/>
                  </a:lnTo>
                  <a:close/>
                </a:path>
                <a:path w="2823210" h="1021080" extrusionOk="0">
                  <a:moveTo>
                    <a:pt x="83680" y="149415"/>
                  </a:moveTo>
                  <a:lnTo>
                    <a:pt x="55283" y="149415"/>
                  </a:lnTo>
                  <a:lnTo>
                    <a:pt x="55283" y="177812"/>
                  </a:lnTo>
                  <a:lnTo>
                    <a:pt x="83680" y="177812"/>
                  </a:lnTo>
                  <a:lnTo>
                    <a:pt x="83680" y="149415"/>
                  </a:lnTo>
                  <a:close/>
                </a:path>
                <a:path w="2823210" h="1021080" extrusionOk="0">
                  <a:moveTo>
                    <a:pt x="110515" y="230073"/>
                  </a:moveTo>
                  <a:lnTo>
                    <a:pt x="82118" y="230073"/>
                  </a:lnTo>
                  <a:lnTo>
                    <a:pt x="82118" y="258470"/>
                  </a:lnTo>
                  <a:lnTo>
                    <a:pt x="110515" y="258470"/>
                  </a:lnTo>
                  <a:lnTo>
                    <a:pt x="110515" y="230073"/>
                  </a:lnTo>
                  <a:close/>
                </a:path>
                <a:path w="2823210" h="1021080" extrusionOk="0">
                  <a:moveTo>
                    <a:pt x="163474" y="428942"/>
                  </a:moveTo>
                  <a:lnTo>
                    <a:pt x="135064" y="428942"/>
                  </a:lnTo>
                  <a:lnTo>
                    <a:pt x="135064" y="457352"/>
                  </a:lnTo>
                  <a:lnTo>
                    <a:pt x="163474" y="457352"/>
                  </a:lnTo>
                  <a:lnTo>
                    <a:pt x="163474" y="428942"/>
                  </a:lnTo>
                  <a:close/>
                </a:path>
                <a:path w="2823210" h="1021080" extrusionOk="0">
                  <a:moveTo>
                    <a:pt x="189471" y="312496"/>
                  </a:moveTo>
                  <a:lnTo>
                    <a:pt x="161074" y="312496"/>
                  </a:lnTo>
                  <a:lnTo>
                    <a:pt x="161074" y="340893"/>
                  </a:lnTo>
                  <a:lnTo>
                    <a:pt x="189471" y="340893"/>
                  </a:lnTo>
                  <a:lnTo>
                    <a:pt x="189471" y="312496"/>
                  </a:lnTo>
                  <a:close/>
                </a:path>
                <a:path w="2823210" h="1021080" extrusionOk="0">
                  <a:moveTo>
                    <a:pt x="248691" y="279666"/>
                  </a:moveTo>
                  <a:lnTo>
                    <a:pt x="237020" y="279666"/>
                  </a:lnTo>
                  <a:lnTo>
                    <a:pt x="237020" y="265188"/>
                  </a:lnTo>
                  <a:lnTo>
                    <a:pt x="208610" y="265188"/>
                  </a:lnTo>
                  <a:lnTo>
                    <a:pt x="208610" y="293585"/>
                  </a:lnTo>
                  <a:lnTo>
                    <a:pt x="220294" y="293585"/>
                  </a:lnTo>
                  <a:lnTo>
                    <a:pt x="220294" y="308076"/>
                  </a:lnTo>
                  <a:lnTo>
                    <a:pt x="248691" y="308076"/>
                  </a:lnTo>
                  <a:lnTo>
                    <a:pt x="248691" y="279666"/>
                  </a:lnTo>
                  <a:close/>
                </a:path>
                <a:path w="2823210" h="1021080" extrusionOk="0">
                  <a:moveTo>
                    <a:pt x="692429" y="992454"/>
                  </a:moveTo>
                  <a:lnTo>
                    <a:pt x="664019" y="992454"/>
                  </a:lnTo>
                  <a:lnTo>
                    <a:pt x="664019" y="1020851"/>
                  </a:lnTo>
                  <a:lnTo>
                    <a:pt x="692429" y="1020851"/>
                  </a:lnTo>
                  <a:lnTo>
                    <a:pt x="692429" y="992454"/>
                  </a:lnTo>
                  <a:close/>
                </a:path>
                <a:path w="2823210" h="1021080" extrusionOk="0">
                  <a:moveTo>
                    <a:pt x="703935" y="853986"/>
                  </a:moveTo>
                  <a:lnTo>
                    <a:pt x="675538" y="853986"/>
                  </a:lnTo>
                  <a:lnTo>
                    <a:pt x="675538" y="882383"/>
                  </a:lnTo>
                  <a:lnTo>
                    <a:pt x="703935" y="882383"/>
                  </a:lnTo>
                  <a:lnTo>
                    <a:pt x="703935" y="853986"/>
                  </a:lnTo>
                  <a:close/>
                </a:path>
                <a:path w="2823210" h="1021080" extrusionOk="0">
                  <a:moveTo>
                    <a:pt x="710323" y="550100"/>
                  </a:moveTo>
                  <a:lnTo>
                    <a:pt x="681926" y="550100"/>
                  </a:lnTo>
                  <a:lnTo>
                    <a:pt x="681926" y="578497"/>
                  </a:lnTo>
                  <a:lnTo>
                    <a:pt x="710323" y="578497"/>
                  </a:lnTo>
                  <a:lnTo>
                    <a:pt x="710323" y="550100"/>
                  </a:lnTo>
                  <a:close/>
                </a:path>
                <a:path w="2823210" h="1021080" extrusionOk="0">
                  <a:moveTo>
                    <a:pt x="746772" y="675055"/>
                  </a:moveTo>
                  <a:lnTo>
                    <a:pt x="718375" y="675055"/>
                  </a:lnTo>
                  <a:lnTo>
                    <a:pt x="718375" y="703453"/>
                  </a:lnTo>
                  <a:lnTo>
                    <a:pt x="746772" y="703453"/>
                  </a:lnTo>
                  <a:lnTo>
                    <a:pt x="746772" y="675055"/>
                  </a:lnTo>
                  <a:close/>
                </a:path>
                <a:path w="2823210" h="1021080" extrusionOk="0">
                  <a:moveTo>
                    <a:pt x="748931" y="912279"/>
                  </a:moveTo>
                  <a:lnTo>
                    <a:pt x="720534" y="912279"/>
                  </a:lnTo>
                  <a:lnTo>
                    <a:pt x="720534" y="940676"/>
                  </a:lnTo>
                  <a:lnTo>
                    <a:pt x="748931" y="940676"/>
                  </a:lnTo>
                  <a:lnTo>
                    <a:pt x="748931" y="912279"/>
                  </a:lnTo>
                  <a:close/>
                </a:path>
                <a:path w="2823210" h="1021080" extrusionOk="0">
                  <a:moveTo>
                    <a:pt x="810234" y="940117"/>
                  </a:moveTo>
                  <a:lnTo>
                    <a:pt x="781837" y="940117"/>
                  </a:lnTo>
                  <a:lnTo>
                    <a:pt x="781837" y="968514"/>
                  </a:lnTo>
                  <a:lnTo>
                    <a:pt x="810234" y="968514"/>
                  </a:lnTo>
                  <a:lnTo>
                    <a:pt x="810234" y="940117"/>
                  </a:lnTo>
                  <a:close/>
                </a:path>
                <a:path w="2823210" h="1021080" extrusionOk="0">
                  <a:moveTo>
                    <a:pt x="874903" y="872058"/>
                  </a:moveTo>
                  <a:lnTo>
                    <a:pt x="846505" y="872058"/>
                  </a:lnTo>
                  <a:lnTo>
                    <a:pt x="846505" y="900455"/>
                  </a:lnTo>
                  <a:lnTo>
                    <a:pt x="874903" y="900455"/>
                  </a:lnTo>
                  <a:lnTo>
                    <a:pt x="874903" y="872058"/>
                  </a:lnTo>
                  <a:close/>
                </a:path>
                <a:path w="2823210" h="1021080" extrusionOk="0">
                  <a:moveTo>
                    <a:pt x="882154" y="758151"/>
                  </a:moveTo>
                  <a:lnTo>
                    <a:pt x="853744" y="758151"/>
                  </a:lnTo>
                  <a:lnTo>
                    <a:pt x="853744" y="786549"/>
                  </a:lnTo>
                  <a:lnTo>
                    <a:pt x="882154" y="786549"/>
                  </a:lnTo>
                  <a:lnTo>
                    <a:pt x="882154" y="758151"/>
                  </a:lnTo>
                  <a:close/>
                </a:path>
                <a:path w="2823210" h="1021080" extrusionOk="0">
                  <a:moveTo>
                    <a:pt x="1784134" y="599401"/>
                  </a:moveTo>
                  <a:lnTo>
                    <a:pt x="1755736" y="599401"/>
                  </a:lnTo>
                  <a:lnTo>
                    <a:pt x="1755736" y="627811"/>
                  </a:lnTo>
                  <a:lnTo>
                    <a:pt x="1784134" y="627811"/>
                  </a:lnTo>
                  <a:lnTo>
                    <a:pt x="1784134" y="599401"/>
                  </a:lnTo>
                  <a:close/>
                </a:path>
                <a:path w="2823210" h="1021080" extrusionOk="0">
                  <a:moveTo>
                    <a:pt x="1832444" y="755942"/>
                  </a:moveTo>
                  <a:lnTo>
                    <a:pt x="1804035" y="755942"/>
                  </a:lnTo>
                  <a:lnTo>
                    <a:pt x="1804035" y="784339"/>
                  </a:lnTo>
                  <a:lnTo>
                    <a:pt x="1832444" y="784339"/>
                  </a:lnTo>
                  <a:lnTo>
                    <a:pt x="1832444" y="755942"/>
                  </a:lnTo>
                  <a:close/>
                </a:path>
                <a:path w="2823210" h="1021080" extrusionOk="0">
                  <a:moveTo>
                    <a:pt x="1962429" y="489292"/>
                  </a:moveTo>
                  <a:lnTo>
                    <a:pt x="1934032" y="489292"/>
                  </a:lnTo>
                  <a:lnTo>
                    <a:pt x="1934032" y="517690"/>
                  </a:lnTo>
                  <a:lnTo>
                    <a:pt x="1962429" y="517690"/>
                  </a:lnTo>
                  <a:lnTo>
                    <a:pt x="1962429" y="489292"/>
                  </a:lnTo>
                  <a:close/>
                </a:path>
                <a:path w="2823210" h="1021080" extrusionOk="0">
                  <a:moveTo>
                    <a:pt x="1989785" y="667385"/>
                  </a:moveTo>
                  <a:lnTo>
                    <a:pt x="1961375" y="667385"/>
                  </a:lnTo>
                  <a:lnTo>
                    <a:pt x="1961375" y="695794"/>
                  </a:lnTo>
                  <a:lnTo>
                    <a:pt x="1989785" y="695794"/>
                  </a:lnTo>
                  <a:lnTo>
                    <a:pt x="1989785" y="667385"/>
                  </a:lnTo>
                  <a:close/>
                </a:path>
                <a:path w="2823210" h="1021080" extrusionOk="0">
                  <a:moveTo>
                    <a:pt x="1998179" y="343344"/>
                  </a:moveTo>
                  <a:lnTo>
                    <a:pt x="1969782" y="343344"/>
                  </a:lnTo>
                  <a:lnTo>
                    <a:pt x="1969782" y="371754"/>
                  </a:lnTo>
                  <a:lnTo>
                    <a:pt x="1998179" y="371754"/>
                  </a:lnTo>
                  <a:lnTo>
                    <a:pt x="1998179" y="343344"/>
                  </a:lnTo>
                  <a:close/>
                </a:path>
                <a:path w="2823210" h="1021080" extrusionOk="0">
                  <a:moveTo>
                    <a:pt x="2035467" y="874306"/>
                  </a:moveTo>
                  <a:lnTo>
                    <a:pt x="2007069" y="874306"/>
                  </a:lnTo>
                  <a:lnTo>
                    <a:pt x="2007069" y="902703"/>
                  </a:lnTo>
                  <a:lnTo>
                    <a:pt x="2035467" y="902703"/>
                  </a:lnTo>
                  <a:lnTo>
                    <a:pt x="2035467" y="874306"/>
                  </a:lnTo>
                  <a:close/>
                </a:path>
                <a:path w="2823210" h="1021080" extrusionOk="0">
                  <a:moveTo>
                    <a:pt x="2088984" y="474916"/>
                  </a:moveTo>
                  <a:lnTo>
                    <a:pt x="2060575" y="474916"/>
                  </a:lnTo>
                  <a:lnTo>
                    <a:pt x="2060575" y="503313"/>
                  </a:lnTo>
                  <a:lnTo>
                    <a:pt x="2088984" y="503313"/>
                  </a:lnTo>
                  <a:lnTo>
                    <a:pt x="2088984" y="474916"/>
                  </a:lnTo>
                  <a:close/>
                </a:path>
                <a:path w="2823210" h="1021080" extrusionOk="0">
                  <a:moveTo>
                    <a:pt x="2096236" y="552602"/>
                  </a:moveTo>
                  <a:lnTo>
                    <a:pt x="2067826" y="552602"/>
                  </a:lnTo>
                  <a:lnTo>
                    <a:pt x="2067826" y="580999"/>
                  </a:lnTo>
                  <a:lnTo>
                    <a:pt x="2096236" y="580999"/>
                  </a:lnTo>
                  <a:lnTo>
                    <a:pt x="2096236" y="552602"/>
                  </a:lnTo>
                  <a:close/>
                </a:path>
                <a:path w="2823210" h="1021080" extrusionOk="0">
                  <a:moveTo>
                    <a:pt x="2107196" y="389521"/>
                  </a:moveTo>
                  <a:lnTo>
                    <a:pt x="2078799" y="389521"/>
                  </a:lnTo>
                  <a:lnTo>
                    <a:pt x="2078799" y="409168"/>
                  </a:lnTo>
                  <a:lnTo>
                    <a:pt x="2062149" y="409168"/>
                  </a:lnTo>
                  <a:lnTo>
                    <a:pt x="2062149" y="437565"/>
                  </a:lnTo>
                  <a:lnTo>
                    <a:pt x="2090547" y="437565"/>
                  </a:lnTo>
                  <a:lnTo>
                    <a:pt x="2090547" y="417931"/>
                  </a:lnTo>
                  <a:lnTo>
                    <a:pt x="2107196" y="417931"/>
                  </a:lnTo>
                  <a:lnTo>
                    <a:pt x="2107196" y="389521"/>
                  </a:lnTo>
                  <a:close/>
                </a:path>
                <a:path w="2823210" h="1021080" extrusionOk="0">
                  <a:moveTo>
                    <a:pt x="2145093" y="461568"/>
                  </a:moveTo>
                  <a:lnTo>
                    <a:pt x="2116696" y="461568"/>
                  </a:lnTo>
                  <a:lnTo>
                    <a:pt x="2116696" y="489966"/>
                  </a:lnTo>
                  <a:lnTo>
                    <a:pt x="2145093" y="489966"/>
                  </a:lnTo>
                  <a:lnTo>
                    <a:pt x="2145093" y="461568"/>
                  </a:lnTo>
                  <a:close/>
                </a:path>
                <a:path w="2823210" h="1021080" extrusionOk="0">
                  <a:moveTo>
                    <a:pt x="2159851" y="352463"/>
                  </a:moveTo>
                  <a:lnTo>
                    <a:pt x="2131441" y="352463"/>
                  </a:lnTo>
                  <a:lnTo>
                    <a:pt x="2131441" y="380860"/>
                  </a:lnTo>
                  <a:lnTo>
                    <a:pt x="2159851" y="380860"/>
                  </a:lnTo>
                  <a:lnTo>
                    <a:pt x="2159851" y="352463"/>
                  </a:lnTo>
                  <a:close/>
                </a:path>
                <a:path w="2823210" h="1021080" extrusionOk="0">
                  <a:moveTo>
                    <a:pt x="2177796" y="752271"/>
                  </a:moveTo>
                  <a:lnTo>
                    <a:pt x="2149398" y="752271"/>
                  </a:lnTo>
                  <a:lnTo>
                    <a:pt x="2149398" y="780681"/>
                  </a:lnTo>
                  <a:lnTo>
                    <a:pt x="2177796" y="780681"/>
                  </a:lnTo>
                  <a:lnTo>
                    <a:pt x="2177796" y="752271"/>
                  </a:lnTo>
                  <a:close/>
                </a:path>
                <a:path w="2823210" h="1021080" extrusionOk="0">
                  <a:moveTo>
                    <a:pt x="2179396" y="609396"/>
                  </a:moveTo>
                  <a:lnTo>
                    <a:pt x="2154034" y="609396"/>
                  </a:lnTo>
                  <a:lnTo>
                    <a:pt x="2154034" y="594944"/>
                  </a:lnTo>
                  <a:lnTo>
                    <a:pt x="2125637" y="594944"/>
                  </a:lnTo>
                  <a:lnTo>
                    <a:pt x="2125637" y="623341"/>
                  </a:lnTo>
                  <a:lnTo>
                    <a:pt x="2150999" y="623341"/>
                  </a:lnTo>
                  <a:lnTo>
                    <a:pt x="2150999" y="637794"/>
                  </a:lnTo>
                  <a:lnTo>
                    <a:pt x="2179396" y="637794"/>
                  </a:lnTo>
                  <a:lnTo>
                    <a:pt x="2179396" y="609396"/>
                  </a:lnTo>
                  <a:close/>
                </a:path>
                <a:path w="2823210" h="1021080" extrusionOk="0">
                  <a:moveTo>
                    <a:pt x="2186698" y="530199"/>
                  </a:moveTo>
                  <a:lnTo>
                    <a:pt x="2158301" y="530199"/>
                  </a:lnTo>
                  <a:lnTo>
                    <a:pt x="2158301" y="558596"/>
                  </a:lnTo>
                  <a:lnTo>
                    <a:pt x="2186698" y="558596"/>
                  </a:lnTo>
                  <a:lnTo>
                    <a:pt x="2186698" y="530199"/>
                  </a:lnTo>
                  <a:close/>
                </a:path>
                <a:path w="2823210" h="1021080" extrusionOk="0">
                  <a:moveTo>
                    <a:pt x="2200135" y="644880"/>
                  </a:moveTo>
                  <a:lnTo>
                    <a:pt x="2171738" y="644880"/>
                  </a:lnTo>
                  <a:lnTo>
                    <a:pt x="2171738" y="673277"/>
                  </a:lnTo>
                  <a:lnTo>
                    <a:pt x="2200135" y="673277"/>
                  </a:lnTo>
                  <a:lnTo>
                    <a:pt x="2200135" y="644880"/>
                  </a:lnTo>
                  <a:close/>
                </a:path>
                <a:path w="2823210" h="1021080" extrusionOk="0">
                  <a:moveTo>
                    <a:pt x="2246071" y="328612"/>
                  </a:moveTo>
                  <a:lnTo>
                    <a:pt x="2217661" y="328612"/>
                  </a:lnTo>
                  <a:lnTo>
                    <a:pt x="2217661" y="357009"/>
                  </a:lnTo>
                  <a:lnTo>
                    <a:pt x="2246071" y="357009"/>
                  </a:lnTo>
                  <a:lnTo>
                    <a:pt x="2246071" y="328612"/>
                  </a:lnTo>
                  <a:close/>
                </a:path>
                <a:path w="2823210" h="1021080" extrusionOk="0">
                  <a:moveTo>
                    <a:pt x="2273452" y="186194"/>
                  </a:moveTo>
                  <a:lnTo>
                    <a:pt x="2245042" y="186194"/>
                  </a:lnTo>
                  <a:lnTo>
                    <a:pt x="2245042" y="214604"/>
                  </a:lnTo>
                  <a:lnTo>
                    <a:pt x="2273452" y="214604"/>
                  </a:lnTo>
                  <a:lnTo>
                    <a:pt x="2273452" y="186194"/>
                  </a:lnTo>
                  <a:close/>
                </a:path>
                <a:path w="2823210" h="1021080" extrusionOk="0">
                  <a:moveTo>
                    <a:pt x="2297442" y="399237"/>
                  </a:moveTo>
                  <a:lnTo>
                    <a:pt x="2272957" y="399237"/>
                  </a:lnTo>
                  <a:lnTo>
                    <a:pt x="2272957" y="388048"/>
                  </a:lnTo>
                  <a:lnTo>
                    <a:pt x="2244560" y="388048"/>
                  </a:lnTo>
                  <a:lnTo>
                    <a:pt x="2244560" y="416445"/>
                  </a:lnTo>
                  <a:lnTo>
                    <a:pt x="2269045" y="416445"/>
                  </a:lnTo>
                  <a:lnTo>
                    <a:pt x="2269045" y="427634"/>
                  </a:lnTo>
                  <a:lnTo>
                    <a:pt x="2297442" y="427634"/>
                  </a:lnTo>
                  <a:lnTo>
                    <a:pt x="2297442" y="399237"/>
                  </a:lnTo>
                  <a:close/>
                </a:path>
                <a:path w="2823210" h="1021080" extrusionOk="0">
                  <a:moveTo>
                    <a:pt x="2364892" y="305841"/>
                  </a:moveTo>
                  <a:lnTo>
                    <a:pt x="2336495" y="305841"/>
                  </a:lnTo>
                  <a:lnTo>
                    <a:pt x="2336495" y="334251"/>
                  </a:lnTo>
                  <a:lnTo>
                    <a:pt x="2364892" y="334251"/>
                  </a:lnTo>
                  <a:lnTo>
                    <a:pt x="2364892" y="305841"/>
                  </a:lnTo>
                  <a:close/>
                </a:path>
                <a:path w="2823210" h="1021080" extrusionOk="0">
                  <a:moveTo>
                    <a:pt x="2368346" y="405015"/>
                  </a:moveTo>
                  <a:lnTo>
                    <a:pt x="2339937" y="405015"/>
                  </a:lnTo>
                  <a:lnTo>
                    <a:pt x="2339937" y="433412"/>
                  </a:lnTo>
                  <a:lnTo>
                    <a:pt x="2368346" y="433412"/>
                  </a:lnTo>
                  <a:lnTo>
                    <a:pt x="2368346" y="405015"/>
                  </a:lnTo>
                  <a:close/>
                </a:path>
                <a:path w="2823210" h="1021080" extrusionOk="0">
                  <a:moveTo>
                    <a:pt x="2436215" y="313385"/>
                  </a:moveTo>
                  <a:lnTo>
                    <a:pt x="2407805" y="313385"/>
                  </a:lnTo>
                  <a:lnTo>
                    <a:pt x="2407805" y="341782"/>
                  </a:lnTo>
                  <a:lnTo>
                    <a:pt x="2436215" y="341782"/>
                  </a:lnTo>
                  <a:lnTo>
                    <a:pt x="2436215" y="313385"/>
                  </a:lnTo>
                  <a:close/>
                </a:path>
                <a:path w="2823210" h="1021080" extrusionOk="0">
                  <a:moveTo>
                    <a:pt x="2447442" y="364337"/>
                  </a:moveTo>
                  <a:lnTo>
                    <a:pt x="2442591" y="364337"/>
                  </a:lnTo>
                  <a:lnTo>
                    <a:pt x="2442591" y="358165"/>
                  </a:lnTo>
                  <a:lnTo>
                    <a:pt x="2424480" y="358165"/>
                  </a:lnTo>
                  <a:lnTo>
                    <a:pt x="2424480" y="354342"/>
                  </a:lnTo>
                  <a:lnTo>
                    <a:pt x="2396071" y="354342"/>
                  </a:lnTo>
                  <a:lnTo>
                    <a:pt x="2396071" y="382739"/>
                  </a:lnTo>
                  <a:lnTo>
                    <a:pt x="2401532" y="382739"/>
                  </a:lnTo>
                  <a:lnTo>
                    <a:pt x="2401532" y="389420"/>
                  </a:lnTo>
                  <a:lnTo>
                    <a:pt x="2397810" y="389420"/>
                  </a:lnTo>
                  <a:lnTo>
                    <a:pt x="2397810" y="417817"/>
                  </a:lnTo>
                  <a:lnTo>
                    <a:pt x="2426220" y="417817"/>
                  </a:lnTo>
                  <a:lnTo>
                    <a:pt x="2426220" y="396303"/>
                  </a:lnTo>
                  <a:lnTo>
                    <a:pt x="2429929" y="396303"/>
                  </a:lnTo>
                  <a:lnTo>
                    <a:pt x="2429929" y="392734"/>
                  </a:lnTo>
                  <a:lnTo>
                    <a:pt x="2447442" y="392734"/>
                  </a:lnTo>
                  <a:lnTo>
                    <a:pt x="2447442" y="364337"/>
                  </a:lnTo>
                  <a:close/>
                </a:path>
                <a:path w="2823210" h="1021080" extrusionOk="0">
                  <a:moveTo>
                    <a:pt x="2473807" y="232270"/>
                  </a:moveTo>
                  <a:lnTo>
                    <a:pt x="2445410" y="232270"/>
                  </a:lnTo>
                  <a:lnTo>
                    <a:pt x="2445410" y="260667"/>
                  </a:lnTo>
                  <a:lnTo>
                    <a:pt x="2473807" y="260667"/>
                  </a:lnTo>
                  <a:lnTo>
                    <a:pt x="2473807" y="232270"/>
                  </a:lnTo>
                  <a:close/>
                </a:path>
                <a:path w="2823210" h="1021080" extrusionOk="0">
                  <a:moveTo>
                    <a:pt x="2485186" y="265341"/>
                  </a:moveTo>
                  <a:lnTo>
                    <a:pt x="2456789" y="265341"/>
                  </a:lnTo>
                  <a:lnTo>
                    <a:pt x="2456789" y="293738"/>
                  </a:lnTo>
                  <a:lnTo>
                    <a:pt x="2485186" y="293738"/>
                  </a:lnTo>
                  <a:lnTo>
                    <a:pt x="2485186" y="265341"/>
                  </a:lnTo>
                  <a:close/>
                </a:path>
                <a:path w="2823210" h="1021080" extrusionOk="0">
                  <a:moveTo>
                    <a:pt x="2508110" y="477532"/>
                  </a:moveTo>
                  <a:lnTo>
                    <a:pt x="2479713" y="477532"/>
                  </a:lnTo>
                  <a:lnTo>
                    <a:pt x="2479713" y="505929"/>
                  </a:lnTo>
                  <a:lnTo>
                    <a:pt x="2508110" y="505929"/>
                  </a:lnTo>
                  <a:lnTo>
                    <a:pt x="2508110" y="477532"/>
                  </a:lnTo>
                  <a:close/>
                </a:path>
                <a:path w="2823210" h="1021080" extrusionOk="0">
                  <a:moveTo>
                    <a:pt x="2571775" y="263829"/>
                  </a:moveTo>
                  <a:lnTo>
                    <a:pt x="2543378" y="263829"/>
                  </a:lnTo>
                  <a:lnTo>
                    <a:pt x="2543378" y="286842"/>
                  </a:lnTo>
                  <a:lnTo>
                    <a:pt x="2520556" y="286842"/>
                  </a:lnTo>
                  <a:lnTo>
                    <a:pt x="2520556" y="315239"/>
                  </a:lnTo>
                  <a:lnTo>
                    <a:pt x="2548953" y="315239"/>
                  </a:lnTo>
                  <a:lnTo>
                    <a:pt x="2548953" y="292227"/>
                  </a:lnTo>
                  <a:lnTo>
                    <a:pt x="2571775" y="292227"/>
                  </a:lnTo>
                  <a:lnTo>
                    <a:pt x="2571775" y="263829"/>
                  </a:lnTo>
                  <a:close/>
                </a:path>
                <a:path w="2823210" h="1021080" extrusionOk="0">
                  <a:moveTo>
                    <a:pt x="2582532" y="78778"/>
                  </a:moveTo>
                  <a:lnTo>
                    <a:pt x="2554122" y="78778"/>
                  </a:lnTo>
                  <a:lnTo>
                    <a:pt x="2554122" y="107175"/>
                  </a:lnTo>
                  <a:lnTo>
                    <a:pt x="2582532" y="107175"/>
                  </a:lnTo>
                  <a:lnTo>
                    <a:pt x="2582532" y="78778"/>
                  </a:lnTo>
                  <a:close/>
                </a:path>
                <a:path w="2823210" h="1021080" extrusionOk="0">
                  <a:moveTo>
                    <a:pt x="2600833" y="275602"/>
                  </a:moveTo>
                  <a:lnTo>
                    <a:pt x="2572435" y="275602"/>
                  </a:lnTo>
                  <a:lnTo>
                    <a:pt x="2572435" y="303999"/>
                  </a:lnTo>
                  <a:lnTo>
                    <a:pt x="2600833" y="303999"/>
                  </a:lnTo>
                  <a:lnTo>
                    <a:pt x="2600833" y="275602"/>
                  </a:lnTo>
                  <a:close/>
                </a:path>
                <a:path w="2823210" h="1021080" extrusionOk="0">
                  <a:moveTo>
                    <a:pt x="2601772" y="428142"/>
                  </a:moveTo>
                  <a:lnTo>
                    <a:pt x="2575280" y="428142"/>
                  </a:lnTo>
                  <a:lnTo>
                    <a:pt x="2575280" y="413918"/>
                  </a:lnTo>
                  <a:lnTo>
                    <a:pt x="2546883" y="413918"/>
                  </a:lnTo>
                  <a:lnTo>
                    <a:pt x="2546883" y="442315"/>
                  </a:lnTo>
                  <a:lnTo>
                    <a:pt x="2573375" y="442315"/>
                  </a:lnTo>
                  <a:lnTo>
                    <a:pt x="2573375" y="456539"/>
                  </a:lnTo>
                  <a:lnTo>
                    <a:pt x="2601772" y="456539"/>
                  </a:lnTo>
                  <a:lnTo>
                    <a:pt x="2601772" y="428142"/>
                  </a:lnTo>
                  <a:close/>
                </a:path>
                <a:path w="2823210" h="1021080" extrusionOk="0">
                  <a:moveTo>
                    <a:pt x="2700020" y="306171"/>
                  </a:moveTo>
                  <a:lnTo>
                    <a:pt x="2671610" y="306171"/>
                  </a:lnTo>
                  <a:lnTo>
                    <a:pt x="2671610" y="334581"/>
                  </a:lnTo>
                  <a:lnTo>
                    <a:pt x="2700020" y="334581"/>
                  </a:lnTo>
                  <a:lnTo>
                    <a:pt x="2700020" y="306171"/>
                  </a:lnTo>
                  <a:close/>
                </a:path>
                <a:path w="2823210" h="1021080" extrusionOk="0">
                  <a:moveTo>
                    <a:pt x="2780766" y="167779"/>
                  </a:moveTo>
                  <a:lnTo>
                    <a:pt x="2752356" y="167779"/>
                  </a:lnTo>
                  <a:lnTo>
                    <a:pt x="2752356" y="196176"/>
                  </a:lnTo>
                  <a:lnTo>
                    <a:pt x="2780766" y="196176"/>
                  </a:lnTo>
                  <a:lnTo>
                    <a:pt x="2780766" y="167779"/>
                  </a:lnTo>
                  <a:close/>
                </a:path>
                <a:path w="2823210" h="1021080" extrusionOk="0">
                  <a:moveTo>
                    <a:pt x="2823045" y="0"/>
                  </a:moveTo>
                  <a:lnTo>
                    <a:pt x="2794635" y="0"/>
                  </a:lnTo>
                  <a:lnTo>
                    <a:pt x="2794635" y="28397"/>
                  </a:lnTo>
                  <a:lnTo>
                    <a:pt x="2823045" y="28397"/>
                  </a:lnTo>
                  <a:lnTo>
                    <a:pt x="2823045" y="0"/>
                  </a:lnTo>
                  <a:close/>
                </a:path>
              </a:pathLst>
            </a:custGeom>
            <a:solidFill>
              <a:srgbClr val="FF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029" name="Google Shape;2029;p47"/>
            <p:cNvSpPr/>
            <p:nvPr/>
          </p:nvSpPr>
          <p:spPr>
            <a:xfrm>
              <a:off x="2000375" y="1654471"/>
              <a:ext cx="44450" cy="44450"/>
            </a:xfrm>
            <a:custGeom>
              <a:avLst/>
              <a:gdLst/>
              <a:ahLst/>
              <a:cxnLst/>
              <a:rect l="l" t="t" r="r" b="b"/>
              <a:pathLst>
                <a:path w="44450" h="44450" extrusionOk="0">
                  <a:moveTo>
                    <a:pt x="21999" y="0"/>
                  </a:moveTo>
                  <a:lnTo>
                    <a:pt x="0" y="21999"/>
                  </a:lnTo>
                  <a:lnTo>
                    <a:pt x="21999" y="43998"/>
                  </a:lnTo>
                  <a:lnTo>
                    <a:pt x="43998" y="21999"/>
                  </a:lnTo>
                  <a:lnTo>
                    <a:pt x="21999" y="0"/>
                  </a:lnTo>
                  <a:close/>
                </a:path>
              </a:pathLst>
            </a:custGeom>
            <a:solidFill>
              <a:srgbClr val="007F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030" name="Google Shape;2030;p47"/>
            <p:cNvSpPr/>
            <p:nvPr/>
          </p:nvSpPr>
          <p:spPr>
            <a:xfrm>
              <a:off x="2000375" y="1654471"/>
              <a:ext cx="44450" cy="44450"/>
            </a:xfrm>
            <a:custGeom>
              <a:avLst/>
              <a:gdLst/>
              <a:ahLst/>
              <a:cxnLst/>
              <a:rect l="l" t="t" r="r" b="b"/>
              <a:pathLst>
                <a:path w="44450" h="44450" extrusionOk="0">
                  <a:moveTo>
                    <a:pt x="21999" y="43998"/>
                  </a:moveTo>
                  <a:lnTo>
                    <a:pt x="43998" y="21999"/>
                  </a:lnTo>
                  <a:lnTo>
                    <a:pt x="21999" y="0"/>
                  </a:lnTo>
                  <a:lnTo>
                    <a:pt x="0" y="21999"/>
                  </a:lnTo>
                  <a:lnTo>
                    <a:pt x="21999" y="43998"/>
                  </a:lnTo>
                  <a:close/>
                </a:path>
              </a:pathLst>
            </a:custGeom>
            <a:noFill/>
            <a:ln w="12700" cap="flat" cmpd="sng">
              <a:solidFill>
                <a:srgbClr val="007F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031" name="Google Shape;2031;p47"/>
            <p:cNvSpPr/>
            <p:nvPr/>
          </p:nvSpPr>
          <p:spPr>
            <a:xfrm>
              <a:off x="1463750" y="1773839"/>
              <a:ext cx="44450" cy="44450"/>
            </a:xfrm>
            <a:custGeom>
              <a:avLst/>
              <a:gdLst/>
              <a:ahLst/>
              <a:cxnLst/>
              <a:rect l="l" t="t" r="r" b="b"/>
              <a:pathLst>
                <a:path w="44450" h="44450" extrusionOk="0">
                  <a:moveTo>
                    <a:pt x="21999" y="0"/>
                  </a:moveTo>
                  <a:lnTo>
                    <a:pt x="0" y="21999"/>
                  </a:lnTo>
                  <a:lnTo>
                    <a:pt x="21999" y="43998"/>
                  </a:lnTo>
                  <a:lnTo>
                    <a:pt x="43998" y="21999"/>
                  </a:lnTo>
                  <a:lnTo>
                    <a:pt x="21999" y="0"/>
                  </a:lnTo>
                  <a:close/>
                </a:path>
              </a:pathLst>
            </a:custGeom>
            <a:solidFill>
              <a:srgbClr val="007F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032" name="Google Shape;2032;p47"/>
            <p:cNvSpPr/>
            <p:nvPr/>
          </p:nvSpPr>
          <p:spPr>
            <a:xfrm>
              <a:off x="1463750" y="1773839"/>
              <a:ext cx="44450" cy="44450"/>
            </a:xfrm>
            <a:custGeom>
              <a:avLst/>
              <a:gdLst/>
              <a:ahLst/>
              <a:cxnLst/>
              <a:rect l="l" t="t" r="r" b="b"/>
              <a:pathLst>
                <a:path w="44450" h="44450" extrusionOk="0">
                  <a:moveTo>
                    <a:pt x="21999" y="43998"/>
                  </a:moveTo>
                  <a:lnTo>
                    <a:pt x="43998" y="21999"/>
                  </a:lnTo>
                  <a:lnTo>
                    <a:pt x="21999" y="0"/>
                  </a:lnTo>
                  <a:lnTo>
                    <a:pt x="0" y="21999"/>
                  </a:lnTo>
                  <a:lnTo>
                    <a:pt x="21999" y="43998"/>
                  </a:lnTo>
                  <a:close/>
                </a:path>
              </a:pathLst>
            </a:custGeom>
            <a:noFill/>
            <a:ln w="12700" cap="flat" cmpd="sng">
              <a:solidFill>
                <a:srgbClr val="007F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033" name="Google Shape;2033;p47"/>
            <p:cNvSpPr/>
            <p:nvPr/>
          </p:nvSpPr>
          <p:spPr>
            <a:xfrm>
              <a:off x="2321595" y="1502836"/>
              <a:ext cx="44450" cy="44450"/>
            </a:xfrm>
            <a:custGeom>
              <a:avLst/>
              <a:gdLst/>
              <a:ahLst/>
              <a:cxnLst/>
              <a:rect l="l" t="t" r="r" b="b"/>
              <a:pathLst>
                <a:path w="44450" h="44450" extrusionOk="0">
                  <a:moveTo>
                    <a:pt x="21999" y="0"/>
                  </a:moveTo>
                  <a:lnTo>
                    <a:pt x="0" y="21999"/>
                  </a:lnTo>
                  <a:lnTo>
                    <a:pt x="21999" y="43998"/>
                  </a:lnTo>
                  <a:lnTo>
                    <a:pt x="43998" y="21999"/>
                  </a:lnTo>
                  <a:lnTo>
                    <a:pt x="21999" y="0"/>
                  </a:lnTo>
                  <a:close/>
                </a:path>
              </a:pathLst>
            </a:custGeom>
            <a:solidFill>
              <a:srgbClr val="007F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034" name="Google Shape;2034;p47"/>
            <p:cNvSpPr/>
            <p:nvPr/>
          </p:nvSpPr>
          <p:spPr>
            <a:xfrm>
              <a:off x="2321595" y="1502836"/>
              <a:ext cx="44450" cy="44450"/>
            </a:xfrm>
            <a:custGeom>
              <a:avLst/>
              <a:gdLst/>
              <a:ahLst/>
              <a:cxnLst/>
              <a:rect l="l" t="t" r="r" b="b"/>
              <a:pathLst>
                <a:path w="44450" h="44450" extrusionOk="0">
                  <a:moveTo>
                    <a:pt x="21999" y="43998"/>
                  </a:moveTo>
                  <a:lnTo>
                    <a:pt x="43998" y="21999"/>
                  </a:lnTo>
                  <a:lnTo>
                    <a:pt x="21999" y="0"/>
                  </a:lnTo>
                  <a:lnTo>
                    <a:pt x="0" y="21999"/>
                  </a:lnTo>
                  <a:lnTo>
                    <a:pt x="21999" y="43998"/>
                  </a:lnTo>
                  <a:close/>
                </a:path>
              </a:pathLst>
            </a:custGeom>
            <a:noFill/>
            <a:ln w="12700" cap="flat" cmpd="sng">
              <a:solidFill>
                <a:srgbClr val="007F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035" name="Google Shape;2035;p47"/>
            <p:cNvSpPr/>
            <p:nvPr/>
          </p:nvSpPr>
          <p:spPr>
            <a:xfrm>
              <a:off x="2284247" y="1466305"/>
              <a:ext cx="44450" cy="44450"/>
            </a:xfrm>
            <a:custGeom>
              <a:avLst/>
              <a:gdLst/>
              <a:ahLst/>
              <a:cxnLst/>
              <a:rect l="l" t="t" r="r" b="b"/>
              <a:pathLst>
                <a:path w="44450" h="44450" extrusionOk="0">
                  <a:moveTo>
                    <a:pt x="21999" y="0"/>
                  </a:moveTo>
                  <a:lnTo>
                    <a:pt x="0" y="21999"/>
                  </a:lnTo>
                  <a:lnTo>
                    <a:pt x="21999" y="43998"/>
                  </a:lnTo>
                  <a:lnTo>
                    <a:pt x="43998" y="21999"/>
                  </a:lnTo>
                  <a:lnTo>
                    <a:pt x="21999" y="0"/>
                  </a:lnTo>
                  <a:close/>
                </a:path>
              </a:pathLst>
            </a:custGeom>
            <a:solidFill>
              <a:srgbClr val="007F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036" name="Google Shape;2036;p47"/>
            <p:cNvSpPr/>
            <p:nvPr/>
          </p:nvSpPr>
          <p:spPr>
            <a:xfrm>
              <a:off x="2284247" y="1466305"/>
              <a:ext cx="44450" cy="44450"/>
            </a:xfrm>
            <a:custGeom>
              <a:avLst/>
              <a:gdLst/>
              <a:ahLst/>
              <a:cxnLst/>
              <a:rect l="l" t="t" r="r" b="b"/>
              <a:pathLst>
                <a:path w="44450" h="44450" extrusionOk="0">
                  <a:moveTo>
                    <a:pt x="21999" y="43998"/>
                  </a:moveTo>
                  <a:lnTo>
                    <a:pt x="43998" y="21999"/>
                  </a:lnTo>
                  <a:lnTo>
                    <a:pt x="21999" y="0"/>
                  </a:lnTo>
                  <a:lnTo>
                    <a:pt x="0" y="21999"/>
                  </a:lnTo>
                  <a:lnTo>
                    <a:pt x="21999" y="43998"/>
                  </a:lnTo>
                  <a:close/>
                </a:path>
              </a:pathLst>
            </a:custGeom>
            <a:noFill/>
            <a:ln w="12700" cap="flat" cmpd="sng">
              <a:solidFill>
                <a:srgbClr val="007F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037" name="Google Shape;2037;p47"/>
            <p:cNvSpPr/>
            <p:nvPr/>
          </p:nvSpPr>
          <p:spPr>
            <a:xfrm>
              <a:off x="2838679" y="680982"/>
              <a:ext cx="1108475" cy="924467"/>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038" name="Google Shape;2038;p47"/>
            <p:cNvSpPr/>
            <p:nvPr/>
          </p:nvSpPr>
          <p:spPr>
            <a:xfrm>
              <a:off x="3636288" y="2383870"/>
              <a:ext cx="31115" cy="31115"/>
            </a:xfrm>
            <a:custGeom>
              <a:avLst/>
              <a:gdLst/>
              <a:ahLst/>
              <a:cxnLst/>
              <a:rect l="l" t="t" r="r" b="b"/>
              <a:pathLst>
                <a:path w="31114" h="31114" extrusionOk="0">
                  <a:moveTo>
                    <a:pt x="19681" y="0"/>
                  </a:moveTo>
                  <a:lnTo>
                    <a:pt x="11430" y="0"/>
                  </a:lnTo>
                  <a:lnTo>
                    <a:pt x="7473" y="1639"/>
                  </a:lnTo>
                  <a:lnTo>
                    <a:pt x="1639" y="7473"/>
                  </a:lnTo>
                  <a:lnTo>
                    <a:pt x="0" y="11430"/>
                  </a:lnTo>
                  <a:lnTo>
                    <a:pt x="0" y="19681"/>
                  </a:lnTo>
                  <a:lnTo>
                    <a:pt x="1639" y="23638"/>
                  </a:lnTo>
                  <a:lnTo>
                    <a:pt x="7473" y="29472"/>
                  </a:lnTo>
                  <a:lnTo>
                    <a:pt x="11430" y="31111"/>
                  </a:lnTo>
                  <a:lnTo>
                    <a:pt x="19681" y="31111"/>
                  </a:lnTo>
                  <a:lnTo>
                    <a:pt x="23638" y="29472"/>
                  </a:lnTo>
                  <a:lnTo>
                    <a:pt x="29472" y="23638"/>
                  </a:lnTo>
                  <a:lnTo>
                    <a:pt x="31111" y="19681"/>
                  </a:lnTo>
                  <a:lnTo>
                    <a:pt x="31111" y="11430"/>
                  </a:lnTo>
                  <a:lnTo>
                    <a:pt x="29472" y="7473"/>
                  </a:lnTo>
                  <a:lnTo>
                    <a:pt x="23638" y="1639"/>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039" name="Google Shape;2039;p47"/>
            <p:cNvSpPr/>
            <p:nvPr/>
          </p:nvSpPr>
          <p:spPr>
            <a:xfrm>
              <a:off x="3636288" y="2383870"/>
              <a:ext cx="31115" cy="31115"/>
            </a:xfrm>
            <a:custGeom>
              <a:avLst/>
              <a:gdLst/>
              <a:ahLst/>
              <a:cxnLst/>
              <a:rect l="l" t="t" r="r" b="b"/>
              <a:pathLst>
                <a:path w="31114" h="31114" extrusionOk="0">
                  <a:moveTo>
                    <a:pt x="15555" y="31111"/>
                  </a:moveTo>
                  <a:lnTo>
                    <a:pt x="19681" y="31111"/>
                  </a:lnTo>
                  <a:lnTo>
                    <a:pt x="23638" y="29472"/>
                  </a:lnTo>
                  <a:lnTo>
                    <a:pt x="26555" y="26555"/>
                  </a:lnTo>
                  <a:lnTo>
                    <a:pt x="29472" y="23638"/>
                  </a:lnTo>
                  <a:lnTo>
                    <a:pt x="31111" y="19681"/>
                  </a:lnTo>
                  <a:lnTo>
                    <a:pt x="31111" y="15555"/>
                  </a:lnTo>
                  <a:lnTo>
                    <a:pt x="31111" y="11430"/>
                  </a:lnTo>
                  <a:lnTo>
                    <a:pt x="29472" y="7473"/>
                  </a:lnTo>
                  <a:lnTo>
                    <a:pt x="26555" y="4556"/>
                  </a:lnTo>
                  <a:lnTo>
                    <a:pt x="23638" y="1639"/>
                  </a:lnTo>
                  <a:lnTo>
                    <a:pt x="19681" y="0"/>
                  </a:lnTo>
                  <a:lnTo>
                    <a:pt x="15555" y="0"/>
                  </a:lnTo>
                  <a:lnTo>
                    <a:pt x="11430" y="0"/>
                  </a:lnTo>
                  <a:lnTo>
                    <a:pt x="7473" y="1639"/>
                  </a:lnTo>
                  <a:lnTo>
                    <a:pt x="4556" y="4556"/>
                  </a:lnTo>
                  <a:lnTo>
                    <a:pt x="1639" y="7473"/>
                  </a:lnTo>
                  <a:lnTo>
                    <a:pt x="0" y="11430"/>
                  </a:lnTo>
                  <a:lnTo>
                    <a:pt x="0" y="15555"/>
                  </a:lnTo>
                  <a:lnTo>
                    <a:pt x="0" y="19681"/>
                  </a:lnTo>
                  <a:lnTo>
                    <a:pt x="1639" y="23638"/>
                  </a:lnTo>
                  <a:lnTo>
                    <a:pt x="4556" y="26555"/>
                  </a:lnTo>
                  <a:lnTo>
                    <a:pt x="7473" y="29472"/>
                  </a:lnTo>
                  <a:lnTo>
                    <a:pt x="11430" y="31111"/>
                  </a:lnTo>
                  <a:lnTo>
                    <a:pt x="15555" y="31111"/>
                  </a:lnTo>
                  <a:close/>
                </a:path>
              </a:pathLst>
            </a:custGeom>
            <a:noFill/>
            <a:ln w="127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040" name="Google Shape;2040;p47"/>
            <p:cNvSpPr/>
            <p:nvPr/>
          </p:nvSpPr>
          <p:spPr>
            <a:xfrm>
              <a:off x="938287" y="894254"/>
              <a:ext cx="31115" cy="31115"/>
            </a:xfrm>
            <a:custGeom>
              <a:avLst/>
              <a:gdLst/>
              <a:ahLst/>
              <a:cxnLst/>
              <a:rect l="l" t="t" r="r" b="b"/>
              <a:pathLst>
                <a:path w="31115" h="31115" extrusionOk="0">
                  <a:moveTo>
                    <a:pt x="19681" y="0"/>
                  </a:moveTo>
                  <a:lnTo>
                    <a:pt x="11430" y="0"/>
                  </a:lnTo>
                  <a:lnTo>
                    <a:pt x="7473" y="1639"/>
                  </a:lnTo>
                  <a:lnTo>
                    <a:pt x="1639" y="7473"/>
                  </a:lnTo>
                  <a:lnTo>
                    <a:pt x="0" y="11430"/>
                  </a:lnTo>
                  <a:lnTo>
                    <a:pt x="0" y="19681"/>
                  </a:lnTo>
                  <a:lnTo>
                    <a:pt x="1639" y="23638"/>
                  </a:lnTo>
                  <a:lnTo>
                    <a:pt x="7473" y="29472"/>
                  </a:lnTo>
                  <a:lnTo>
                    <a:pt x="11430" y="31111"/>
                  </a:lnTo>
                  <a:lnTo>
                    <a:pt x="19681" y="31111"/>
                  </a:lnTo>
                  <a:lnTo>
                    <a:pt x="23638" y="29472"/>
                  </a:lnTo>
                  <a:lnTo>
                    <a:pt x="29472" y="23638"/>
                  </a:lnTo>
                  <a:lnTo>
                    <a:pt x="31111" y="19681"/>
                  </a:lnTo>
                  <a:lnTo>
                    <a:pt x="31111" y="11430"/>
                  </a:lnTo>
                  <a:lnTo>
                    <a:pt x="29472" y="7473"/>
                  </a:lnTo>
                  <a:lnTo>
                    <a:pt x="23638" y="1639"/>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041" name="Google Shape;2041;p47"/>
            <p:cNvSpPr/>
            <p:nvPr/>
          </p:nvSpPr>
          <p:spPr>
            <a:xfrm>
              <a:off x="938287" y="894254"/>
              <a:ext cx="31115" cy="31115"/>
            </a:xfrm>
            <a:custGeom>
              <a:avLst/>
              <a:gdLst/>
              <a:ahLst/>
              <a:cxnLst/>
              <a:rect l="l" t="t" r="r" b="b"/>
              <a:pathLst>
                <a:path w="31115" h="31115" extrusionOk="0">
                  <a:moveTo>
                    <a:pt x="15555" y="31111"/>
                  </a:moveTo>
                  <a:lnTo>
                    <a:pt x="19681" y="31111"/>
                  </a:lnTo>
                  <a:lnTo>
                    <a:pt x="23638" y="29472"/>
                  </a:lnTo>
                  <a:lnTo>
                    <a:pt x="26555" y="26555"/>
                  </a:lnTo>
                  <a:lnTo>
                    <a:pt x="29472" y="23638"/>
                  </a:lnTo>
                  <a:lnTo>
                    <a:pt x="31111" y="19681"/>
                  </a:lnTo>
                  <a:lnTo>
                    <a:pt x="31111" y="15555"/>
                  </a:lnTo>
                  <a:lnTo>
                    <a:pt x="31111" y="11430"/>
                  </a:lnTo>
                  <a:lnTo>
                    <a:pt x="29472" y="7473"/>
                  </a:lnTo>
                  <a:lnTo>
                    <a:pt x="26555" y="4556"/>
                  </a:lnTo>
                  <a:lnTo>
                    <a:pt x="23638" y="1639"/>
                  </a:lnTo>
                  <a:lnTo>
                    <a:pt x="19681" y="0"/>
                  </a:lnTo>
                  <a:lnTo>
                    <a:pt x="15555" y="0"/>
                  </a:lnTo>
                  <a:lnTo>
                    <a:pt x="11430" y="0"/>
                  </a:lnTo>
                  <a:lnTo>
                    <a:pt x="7473" y="1639"/>
                  </a:lnTo>
                  <a:lnTo>
                    <a:pt x="4556" y="4556"/>
                  </a:lnTo>
                  <a:lnTo>
                    <a:pt x="1639" y="7473"/>
                  </a:lnTo>
                  <a:lnTo>
                    <a:pt x="0" y="11430"/>
                  </a:lnTo>
                  <a:lnTo>
                    <a:pt x="0" y="15555"/>
                  </a:lnTo>
                  <a:lnTo>
                    <a:pt x="0" y="19681"/>
                  </a:lnTo>
                  <a:lnTo>
                    <a:pt x="1639" y="23638"/>
                  </a:lnTo>
                  <a:lnTo>
                    <a:pt x="4556" y="26555"/>
                  </a:lnTo>
                  <a:lnTo>
                    <a:pt x="7473" y="29472"/>
                  </a:lnTo>
                  <a:lnTo>
                    <a:pt x="11430" y="31111"/>
                  </a:lnTo>
                  <a:lnTo>
                    <a:pt x="15555" y="31111"/>
                  </a:lnTo>
                  <a:close/>
                </a:path>
              </a:pathLst>
            </a:custGeom>
            <a:noFill/>
            <a:ln w="127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042" name="Google Shape;2042;p47"/>
            <p:cNvSpPr/>
            <p:nvPr/>
          </p:nvSpPr>
          <p:spPr>
            <a:xfrm>
              <a:off x="3753876" y="2011762"/>
              <a:ext cx="31115" cy="31115"/>
            </a:xfrm>
            <a:custGeom>
              <a:avLst/>
              <a:gdLst/>
              <a:ahLst/>
              <a:cxnLst/>
              <a:rect l="l" t="t" r="r" b="b"/>
              <a:pathLst>
                <a:path w="31114" h="31114" extrusionOk="0">
                  <a:moveTo>
                    <a:pt x="19681" y="0"/>
                  </a:moveTo>
                  <a:lnTo>
                    <a:pt x="11430" y="0"/>
                  </a:lnTo>
                  <a:lnTo>
                    <a:pt x="7473" y="1639"/>
                  </a:lnTo>
                  <a:lnTo>
                    <a:pt x="1639" y="7473"/>
                  </a:lnTo>
                  <a:lnTo>
                    <a:pt x="0" y="11430"/>
                  </a:lnTo>
                  <a:lnTo>
                    <a:pt x="0" y="19681"/>
                  </a:lnTo>
                  <a:lnTo>
                    <a:pt x="1639" y="23638"/>
                  </a:lnTo>
                  <a:lnTo>
                    <a:pt x="7473" y="29472"/>
                  </a:lnTo>
                  <a:lnTo>
                    <a:pt x="11430" y="31111"/>
                  </a:lnTo>
                  <a:lnTo>
                    <a:pt x="19681" y="31111"/>
                  </a:lnTo>
                  <a:lnTo>
                    <a:pt x="23638" y="29472"/>
                  </a:lnTo>
                  <a:lnTo>
                    <a:pt x="29472" y="23638"/>
                  </a:lnTo>
                  <a:lnTo>
                    <a:pt x="31111" y="19681"/>
                  </a:lnTo>
                  <a:lnTo>
                    <a:pt x="31111" y="11430"/>
                  </a:lnTo>
                  <a:lnTo>
                    <a:pt x="29472" y="7473"/>
                  </a:lnTo>
                  <a:lnTo>
                    <a:pt x="23638" y="1639"/>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043" name="Google Shape;2043;p47"/>
            <p:cNvSpPr/>
            <p:nvPr/>
          </p:nvSpPr>
          <p:spPr>
            <a:xfrm>
              <a:off x="3753876" y="2011762"/>
              <a:ext cx="31115" cy="31115"/>
            </a:xfrm>
            <a:custGeom>
              <a:avLst/>
              <a:gdLst/>
              <a:ahLst/>
              <a:cxnLst/>
              <a:rect l="l" t="t" r="r" b="b"/>
              <a:pathLst>
                <a:path w="31114" h="31114" extrusionOk="0">
                  <a:moveTo>
                    <a:pt x="15555" y="31111"/>
                  </a:moveTo>
                  <a:lnTo>
                    <a:pt x="19681" y="31111"/>
                  </a:lnTo>
                  <a:lnTo>
                    <a:pt x="23638" y="29472"/>
                  </a:lnTo>
                  <a:lnTo>
                    <a:pt x="26555" y="26555"/>
                  </a:lnTo>
                  <a:lnTo>
                    <a:pt x="29472" y="23638"/>
                  </a:lnTo>
                  <a:lnTo>
                    <a:pt x="31111" y="19681"/>
                  </a:lnTo>
                  <a:lnTo>
                    <a:pt x="31111" y="15555"/>
                  </a:lnTo>
                  <a:lnTo>
                    <a:pt x="31111" y="11430"/>
                  </a:lnTo>
                  <a:lnTo>
                    <a:pt x="29472" y="7473"/>
                  </a:lnTo>
                  <a:lnTo>
                    <a:pt x="26555" y="4556"/>
                  </a:lnTo>
                  <a:lnTo>
                    <a:pt x="23638" y="1639"/>
                  </a:lnTo>
                  <a:lnTo>
                    <a:pt x="19681" y="0"/>
                  </a:lnTo>
                  <a:lnTo>
                    <a:pt x="15555" y="0"/>
                  </a:lnTo>
                  <a:lnTo>
                    <a:pt x="11430" y="0"/>
                  </a:lnTo>
                  <a:lnTo>
                    <a:pt x="7473" y="1639"/>
                  </a:lnTo>
                  <a:lnTo>
                    <a:pt x="4556" y="4556"/>
                  </a:lnTo>
                  <a:lnTo>
                    <a:pt x="1639" y="7473"/>
                  </a:lnTo>
                  <a:lnTo>
                    <a:pt x="0" y="11430"/>
                  </a:lnTo>
                  <a:lnTo>
                    <a:pt x="0" y="15555"/>
                  </a:lnTo>
                  <a:lnTo>
                    <a:pt x="0" y="19681"/>
                  </a:lnTo>
                  <a:lnTo>
                    <a:pt x="1639" y="23638"/>
                  </a:lnTo>
                  <a:lnTo>
                    <a:pt x="4556" y="26555"/>
                  </a:lnTo>
                  <a:lnTo>
                    <a:pt x="7473" y="29472"/>
                  </a:lnTo>
                  <a:lnTo>
                    <a:pt x="11430" y="31111"/>
                  </a:lnTo>
                  <a:lnTo>
                    <a:pt x="15555" y="31111"/>
                  </a:lnTo>
                  <a:close/>
                </a:path>
              </a:pathLst>
            </a:custGeom>
            <a:noFill/>
            <a:ln w="127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044" name="Google Shape;2044;p47"/>
            <p:cNvSpPr/>
            <p:nvPr/>
          </p:nvSpPr>
          <p:spPr>
            <a:xfrm>
              <a:off x="3292040" y="1586863"/>
              <a:ext cx="31115" cy="31115"/>
            </a:xfrm>
            <a:custGeom>
              <a:avLst/>
              <a:gdLst/>
              <a:ahLst/>
              <a:cxnLst/>
              <a:rect l="l" t="t" r="r" b="b"/>
              <a:pathLst>
                <a:path w="31114" h="31115" extrusionOk="0">
                  <a:moveTo>
                    <a:pt x="19681" y="0"/>
                  </a:moveTo>
                  <a:lnTo>
                    <a:pt x="11430" y="0"/>
                  </a:lnTo>
                  <a:lnTo>
                    <a:pt x="7473" y="1639"/>
                  </a:lnTo>
                  <a:lnTo>
                    <a:pt x="1639" y="7473"/>
                  </a:lnTo>
                  <a:lnTo>
                    <a:pt x="0" y="11430"/>
                  </a:lnTo>
                  <a:lnTo>
                    <a:pt x="0" y="19681"/>
                  </a:lnTo>
                  <a:lnTo>
                    <a:pt x="1639" y="23638"/>
                  </a:lnTo>
                  <a:lnTo>
                    <a:pt x="7473" y="29472"/>
                  </a:lnTo>
                  <a:lnTo>
                    <a:pt x="11430" y="31111"/>
                  </a:lnTo>
                  <a:lnTo>
                    <a:pt x="19681" y="31111"/>
                  </a:lnTo>
                  <a:lnTo>
                    <a:pt x="23638" y="29472"/>
                  </a:lnTo>
                  <a:lnTo>
                    <a:pt x="29472" y="23638"/>
                  </a:lnTo>
                  <a:lnTo>
                    <a:pt x="31111" y="19681"/>
                  </a:lnTo>
                  <a:lnTo>
                    <a:pt x="31111" y="11430"/>
                  </a:lnTo>
                  <a:lnTo>
                    <a:pt x="29472" y="7473"/>
                  </a:lnTo>
                  <a:lnTo>
                    <a:pt x="23638" y="1639"/>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045" name="Google Shape;2045;p47"/>
            <p:cNvSpPr/>
            <p:nvPr/>
          </p:nvSpPr>
          <p:spPr>
            <a:xfrm>
              <a:off x="3292040" y="1586863"/>
              <a:ext cx="31115" cy="31115"/>
            </a:xfrm>
            <a:custGeom>
              <a:avLst/>
              <a:gdLst/>
              <a:ahLst/>
              <a:cxnLst/>
              <a:rect l="l" t="t" r="r" b="b"/>
              <a:pathLst>
                <a:path w="31114" h="31115" extrusionOk="0">
                  <a:moveTo>
                    <a:pt x="15555" y="31111"/>
                  </a:moveTo>
                  <a:lnTo>
                    <a:pt x="19681" y="31111"/>
                  </a:lnTo>
                  <a:lnTo>
                    <a:pt x="23638" y="29472"/>
                  </a:lnTo>
                  <a:lnTo>
                    <a:pt x="26555" y="26555"/>
                  </a:lnTo>
                  <a:lnTo>
                    <a:pt x="29472" y="23638"/>
                  </a:lnTo>
                  <a:lnTo>
                    <a:pt x="31111" y="19681"/>
                  </a:lnTo>
                  <a:lnTo>
                    <a:pt x="31111" y="15555"/>
                  </a:lnTo>
                  <a:lnTo>
                    <a:pt x="31111" y="11430"/>
                  </a:lnTo>
                  <a:lnTo>
                    <a:pt x="29472" y="7473"/>
                  </a:lnTo>
                  <a:lnTo>
                    <a:pt x="26555" y="4556"/>
                  </a:lnTo>
                  <a:lnTo>
                    <a:pt x="23638" y="1639"/>
                  </a:lnTo>
                  <a:lnTo>
                    <a:pt x="19681" y="0"/>
                  </a:lnTo>
                  <a:lnTo>
                    <a:pt x="15555" y="0"/>
                  </a:lnTo>
                  <a:lnTo>
                    <a:pt x="11430" y="0"/>
                  </a:lnTo>
                  <a:lnTo>
                    <a:pt x="7473" y="1639"/>
                  </a:lnTo>
                  <a:lnTo>
                    <a:pt x="4556" y="4556"/>
                  </a:lnTo>
                  <a:lnTo>
                    <a:pt x="1639" y="7473"/>
                  </a:lnTo>
                  <a:lnTo>
                    <a:pt x="0" y="11430"/>
                  </a:lnTo>
                  <a:lnTo>
                    <a:pt x="0" y="15555"/>
                  </a:lnTo>
                  <a:lnTo>
                    <a:pt x="0" y="19681"/>
                  </a:lnTo>
                  <a:lnTo>
                    <a:pt x="1639" y="23638"/>
                  </a:lnTo>
                  <a:lnTo>
                    <a:pt x="4556" y="26555"/>
                  </a:lnTo>
                  <a:lnTo>
                    <a:pt x="7473" y="29472"/>
                  </a:lnTo>
                  <a:lnTo>
                    <a:pt x="11430" y="31111"/>
                  </a:lnTo>
                  <a:lnTo>
                    <a:pt x="15555" y="31111"/>
                  </a:lnTo>
                  <a:close/>
                </a:path>
              </a:pathLst>
            </a:custGeom>
            <a:noFill/>
            <a:ln w="127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046" name="Google Shape;2046;p47"/>
            <p:cNvSpPr/>
            <p:nvPr/>
          </p:nvSpPr>
          <p:spPr>
            <a:xfrm>
              <a:off x="1000084" y="703828"/>
              <a:ext cx="1726646" cy="1827823"/>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047" name="Google Shape;2047;p47"/>
            <p:cNvSpPr/>
            <p:nvPr/>
          </p:nvSpPr>
          <p:spPr>
            <a:xfrm>
              <a:off x="1189173" y="1980432"/>
              <a:ext cx="31115" cy="31115"/>
            </a:xfrm>
            <a:custGeom>
              <a:avLst/>
              <a:gdLst/>
              <a:ahLst/>
              <a:cxnLst/>
              <a:rect l="l" t="t" r="r" b="b"/>
              <a:pathLst>
                <a:path w="31115" h="31114" extrusionOk="0">
                  <a:moveTo>
                    <a:pt x="19681" y="0"/>
                  </a:moveTo>
                  <a:lnTo>
                    <a:pt x="11430" y="0"/>
                  </a:lnTo>
                  <a:lnTo>
                    <a:pt x="7473" y="1639"/>
                  </a:lnTo>
                  <a:lnTo>
                    <a:pt x="1639" y="7473"/>
                  </a:lnTo>
                  <a:lnTo>
                    <a:pt x="0" y="11430"/>
                  </a:lnTo>
                  <a:lnTo>
                    <a:pt x="0" y="19681"/>
                  </a:lnTo>
                  <a:lnTo>
                    <a:pt x="1639" y="23638"/>
                  </a:lnTo>
                  <a:lnTo>
                    <a:pt x="7473" y="29472"/>
                  </a:lnTo>
                  <a:lnTo>
                    <a:pt x="11430" y="31111"/>
                  </a:lnTo>
                  <a:lnTo>
                    <a:pt x="19681" y="31111"/>
                  </a:lnTo>
                  <a:lnTo>
                    <a:pt x="23638" y="29472"/>
                  </a:lnTo>
                  <a:lnTo>
                    <a:pt x="29472" y="23638"/>
                  </a:lnTo>
                  <a:lnTo>
                    <a:pt x="31111" y="19681"/>
                  </a:lnTo>
                  <a:lnTo>
                    <a:pt x="31111" y="11430"/>
                  </a:lnTo>
                  <a:lnTo>
                    <a:pt x="29472" y="7473"/>
                  </a:lnTo>
                  <a:lnTo>
                    <a:pt x="23638" y="1639"/>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048" name="Google Shape;2048;p47"/>
            <p:cNvSpPr/>
            <p:nvPr/>
          </p:nvSpPr>
          <p:spPr>
            <a:xfrm>
              <a:off x="1189173" y="1980432"/>
              <a:ext cx="31115" cy="31115"/>
            </a:xfrm>
            <a:custGeom>
              <a:avLst/>
              <a:gdLst/>
              <a:ahLst/>
              <a:cxnLst/>
              <a:rect l="l" t="t" r="r" b="b"/>
              <a:pathLst>
                <a:path w="31115" h="31114" extrusionOk="0">
                  <a:moveTo>
                    <a:pt x="15555" y="31111"/>
                  </a:moveTo>
                  <a:lnTo>
                    <a:pt x="19681" y="31111"/>
                  </a:lnTo>
                  <a:lnTo>
                    <a:pt x="23638" y="29472"/>
                  </a:lnTo>
                  <a:lnTo>
                    <a:pt x="26555" y="26555"/>
                  </a:lnTo>
                  <a:lnTo>
                    <a:pt x="29472" y="23638"/>
                  </a:lnTo>
                  <a:lnTo>
                    <a:pt x="31111" y="19681"/>
                  </a:lnTo>
                  <a:lnTo>
                    <a:pt x="31111" y="15555"/>
                  </a:lnTo>
                  <a:lnTo>
                    <a:pt x="31111" y="11430"/>
                  </a:lnTo>
                  <a:lnTo>
                    <a:pt x="29472" y="7473"/>
                  </a:lnTo>
                  <a:lnTo>
                    <a:pt x="26555" y="4556"/>
                  </a:lnTo>
                  <a:lnTo>
                    <a:pt x="23638" y="1639"/>
                  </a:lnTo>
                  <a:lnTo>
                    <a:pt x="19681" y="0"/>
                  </a:lnTo>
                  <a:lnTo>
                    <a:pt x="15555" y="0"/>
                  </a:lnTo>
                  <a:lnTo>
                    <a:pt x="11430" y="0"/>
                  </a:lnTo>
                  <a:lnTo>
                    <a:pt x="7473" y="1639"/>
                  </a:lnTo>
                  <a:lnTo>
                    <a:pt x="4556" y="4556"/>
                  </a:lnTo>
                  <a:lnTo>
                    <a:pt x="1639" y="7473"/>
                  </a:lnTo>
                  <a:lnTo>
                    <a:pt x="0" y="11430"/>
                  </a:lnTo>
                  <a:lnTo>
                    <a:pt x="0" y="15555"/>
                  </a:lnTo>
                  <a:lnTo>
                    <a:pt x="0" y="19681"/>
                  </a:lnTo>
                  <a:lnTo>
                    <a:pt x="1639" y="23638"/>
                  </a:lnTo>
                  <a:lnTo>
                    <a:pt x="4556" y="26555"/>
                  </a:lnTo>
                  <a:lnTo>
                    <a:pt x="7473" y="29472"/>
                  </a:lnTo>
                  <a:lnTo>
                    <a:pt x="11430" y="31111"/>
                  </a:lnTo>
                  <a:lnTo>
                    <a:pt x="15555" y="31111"/>
                  </a:lnTo>
                  <a:close/>
                </a:path>
              </a:pathLst>
            </a:custGeom>
            <a:noFill/>
            <a:ln w="127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049" name="Google Shape;2049;p47"/>
            <p:cNvSpPr/>
            <p:nvPr/>
          </p:nvSpPr>
          <p:spPr>
            <a:xfrm>
              <a:off x="2844157" y="995547"/>
              <a:ext cx="31115" cy="31115"/>
            </a:xfrm>
            <a:custGeom>
              <a:avLst/>
              <a:gdLst/>
              <a:ahLst/>
              <a:cxnLst/>
              <a:rect l="l" t="t" r="r" b="b"/>
              <a:pathLst>
                <a:path w="31114" h="31115" extrusionOk="0">
                  <a:moveTo>
                    <a:pt x="19681" y="0"/>
                  </a:moveTo>
                  <a:lnTo>
                    <a:pt x="11430" y="0"/>
                  </a:lnTo>
                  <a:lnTo>
                    <a:pt x="7473" y="1639"/>
                  </a:lnTo>
                  <a:lnTo>
                    <a:pt x="1639" y="7473"/>
                  </a:lnTo>
                  <a:lnTo>
                    <a:pt x="0" y="11430"/>
                  </a:lnTo>
                  <a:lnTo>
                    <a:pt x="0" y="19681"/>
                  </a:lnTo>
                  <a:lnTo>
                    <a:pt x="1639" y="23638"/>
                  </a:lnTo>
                  <a:lnTo>
                    <a:pt x="7473" y="29472"/>
                  </a:lnTo>
                  <a:lnTo>
                    <a:pt x="11430" y="31111"/>
                  </a:lnTo>
                  <a:lnTo>
                    <a:pt x="19681" y="31111"/>
                  </a:lnTo>
                  <a:lnTo>
                    <a:pt x="23638" y="29472"/>
                  </a:lnTo>
                  <a:lnTo>
                    <a:pt x="29472" y="23638"/>
                  </a:lnTo>
                  <a:lnTo>
                    <a:pt x="31111" y="19681"/>
                  </a:lnTo>
                  <a:lnTo>
                    <a:pt x="31111" y="11430"/>
                  </a:lnTo>
                  <a:lnTo>
                    <a:pt x="29472" y="7473"/>
                  </a:lnTo>
                  <a:lnTo>
                    <a:pt x="23638" y="1639"/>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050" name="Google Shape;2050;p47"/>
            <p:cNvSpPr/>
            <p:nvPr/>
          </p:nvSpPr>
          <p:spPr>
            <a:xfrm>
              <a:off x="2844157" y="995547"/>
              <a:ext cx="31115" cy="31115"/>
            </a:xfrm>
            <a:custGeom>
              <a:avLst/>
              <a:gdLst/>
              <a:ahLst/>
              <a:cxnLst/>
              <a:rect l="l" t="t" r="r" b="b"/>
              <a:pathLst>
                <a:path w="31114" h="31115" extrusionOk="0">
                  <a:moveTo>
                    <a:pt x="15555" y="31111"/>
                  </a:moveTo>
                  <a:lnTo>
                    <a:pt x="19681" y="31111"/>
                  </a:lnTo>
                  <a:lnTo>
                    <a:pt x="23638" y="29472"/>
                  </a:lnTo>
                  <a:lnTo>
                    <a:pt x="26555" y="26555"/>
                  </a:lnTo>
                  <a:lnTo>
                    <a:pt x="29472" y="23638"/>
                  </a:lnTo>
                  <a:lnTo>
                    <a:pt x="31111" y="19681"/>
                  </a:lnTo>
                  <a:lnTo>
                    <a:pt x="31111" y="15555"/>
                  </a:lnTo>
                  <a:lnTo>
                    <a:pt x="31111" y="11430"/>
                  </a:lnTo>
                  <a:lnTo>
                    <a:pt x="29472" y="7473"/>
                  </a:lnTo>
                  <a:lnTo>
                    <a:pt x="26555" y="4556"/>
                  </a:lnTo>
                  <a:lnTo>
                    <a:pt x="23638" y="1639"/>
                  </a:lnTo>
                  <a:lnTo>
                    <a:pt x="19681" y="0"/>
                  </a:lnTo>
                  <a:lnTo>
                    <a:pt x="15555" y="0"/>
                  </a:lnTo>
                  <a:lnTo>
                    <a:pt x="11430" y="0"/>
                  </a:lnTo>
                  <a:lnTo>
                    <a:pt x="7473" y="1639"/>
                  </a:lnTo>
                  <a:lnTo>
                    <a:pt x="4556" y="4556"/>
                  </a:lnTo>
                  <a:lnTo>
                    <a:pt x="1639" y="7473"/>
                  </a:lnTo>
                  <a:lnTo>
                    <a:pt x="0" y="11430"/>
                  </a:lnTo>
                  <a:lnTo>
                    <a:pt x="0" y="15555"/>
                  </a:lnTo>
                  <a:lnTo>
                    <a:pt x="0" y="19681"/>
                  </a:lnTo>
                  <a:lnTo>
                    <a:pt x="1639" y="23638"/>
                  </a:lnTo>
                  <a:lnTo>
                    <a:pt x="4556" y="26555"/>
                  </a:lnTo>
                  <a:lnTo>
                    <a:pt x="7473" y="29472"/>
                  </a:lnTo>
                  <a:lnTo>
                    <a:pt x="11430" y="31111"/>
                  </a:lnTo>
                  <a:lnTo>
                    <a:pt x="15555" y="31111"/>
                  </a:lnTo>
                  <a:close/>
                </a:path>
              </a:pathLst>
            </a:custGeom>
            <a:noFill/>
            <a:ln w="127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051" name="Google Shape;2051;p47"/>
            <p:cNvSpPr/>
            <p:nvPr/>
          </p:nvSpPr>
          <p:spPr>
            <a:xfrm>
              <a:off x="3027957" y="1214273"/>
              <a:ext cx="31115" cy="31115"/>
            </a:xfrm>
            <a:custGeom>
              <a:avLst/>
              <a:gdLst/>
              <a:ahLst/>
              <a:cxnLst/>
              <a:rect l="l" t="t" r="r" b="b"/>
              <a:pathLst>
                <a:path w="31114" h="31115" extrusionOk="0">
                  <a:moveTo>
                    <a:pt x="19681" y="0"/>
                  </a:moveTo>
                  <a:lnTo>
                    <a:pt x="11430" y="0"/>
                  </a:lnTo>
                  <a:lnTo>
                    <a:pt x="7473" y="1639"/>
                  </a:lnTo>
                  <a:lnTo>
                    <a:pt x="1639" y="7473"/>
                  </a:lnTo>
                  <a:lnTo>
                    <a:pt x="0" y="11430"/>
                  </a:lnTo>
                  <a:lnTo>
                    <a:pt x="0" y="19681"/>
                  </a:lnTo>
                  <a:lnTo>
                    <a:pt x="1639" y="23638"/>
                  </a:lnTo>
                  <a:lnTo>
                    <a:pt x="7473" y="29472"/>
                  </a:lnTo>
                  <a:lnTo>
                    <a:pt x="11430" y="31111"/>
                  </a:lnTo>
                  <a:lnTo>
                    <a:pt x="19681" y="31111"/>
                  </a:lnTo>
                  <a:lnTo>
                    <a:pt x="23638" y="29472"/>
                  </a:lnTo>
                  <a:lnTo>
                    <a:pt x="29472" y="23638"/>
                  </a:lnTo>
                  <a:lnTo>
                    <a:pt x="31111" y="19681"/>
                  </a:lnTo>
                  <a:lnTo>
                    <a:pt x="31111" y="11430"/>
                  </a:lnTo>
                  <a:lnTo>
                    <a:pt x="29472" y="7473"/>
                  </a:lnTo>
                  <a:lnTo>
                    <a:pt x="23638" y="1639"/>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052" name="Google Shape;2052;p47"/>
            <p:cNvSpPr/>
            <p:nvPr/>
          </p:nvSpPr>
          <p:spPr>
            <a:xfrm>
              <a:off x="3027957" y="1214273"/>
              <a:ext cx="31115" cy="31115"/>
            </a:xfrm>
            <a:custGeom>
              <a:avLst/>
              <a:gdLst/>
              <a:ahLst/>
              <a:cxnLst/>
              <a:rect l="l" t="t" r="r" b="b"/>
              <a:pathLst>
                <a:path w="31114" h="31115" extrusionOk="0">
                  <a:moveTo>
                    <a:pt x="15555" y="31111"/>
                  </a:moveTo>
                  <a:lnTo>
                    <a:pt x="19681" y="31111"/>
                  </a:lnTo>
                  <a:lnTo>
                    <a:pt x="23638" y="29472"/>
                  </a:lnTo>
                  <a:lnTo>
                    <a:pt x="26555" y="26555"/>
                  </a:lnTo>
                  <a:lnTo>
                    <a:pt x="29472" y="23638"/>
                  </a:lnTo>
                  <a:lnTo>
                    <a:pt x="31111" y="19681"/>
                  </a:lnTo>
                  <a:lnTo>
                    <a:pt x="31111" y="15555"/>
                  </a:lnTo>
                  <a:lnTo>
                    <a:pt x="31111" y="11430"/>
                  </a:lnTo>
                  <a:lnTo>
                    <a:pt x="29472" y="7473"/>
                  </a:lnTo>
                  <a:lnTo>
                    <a:pt x="26555" y="4556"/>
                  </a:lnTo>
                  <a:lnTo>
                    <a:pt x="23638" y="1639"/>
                  </a:lnTo>
                  <a:lnTo>
                    <a:pt x="19681" y="0"/>
                  </a:lnTo>
                  <a:lnTo>
                    <a:pt x="15555" y="0"/>
                  </a:lnTo>
                  <a:lnTo>
                    <a:pt x="11430" y="0"/>
                  </a:lnTo>
                  <a:lnTo>
                    <a:pt x="7473" y="1639"/>
                  </a:lnTo>
                  <a:lnTo>
                    <a:pt x="4556" y="4556"/>
                  </a:lnTo>
                  <a:lnTo>
                    <a:pt x="1639" y="7473"/>
                  </a:lnTo>
                  <a:lnTo>
                    <a:pt x="0" y="11430"/>
                  </a:lnTo>
                  <a:lnTo>
                    <a:pt x="0" y="15555"/>
                  </a:lnTo>
                  <a:lnTo>
                    <a:pt x="0" y="19681"/>
                  </a:lnTo>
                  <a:lnTo>
                    <a:pt x="1639" y="23638"/>
                  </a:lnTo>
                  <a:lnTo>
                    <a:pt x="4556" y="26555"/>
                  </a:lnTo>
                  <a:lnTo>
                    <a:pt x="7473" y="29472"/>
                  </a:lnTo>
                  <a:lnTo>
                    <a:pt x="11430" y="31111"/>
                  </a:lnTo>
                  <a:lnTo>
                    <a:pt x="15555" y="31111"/>
                  </a:lnTo>
                  <a:close/>
                </a:path>
              </a:pathLst>
            </a:custGeom>
            <a:noFill/>
            <a:ln w="127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053" name="Google Shape;2053;p47"/>
            <p:cNvSpPr/>
            <p:nvPr/>
          </p:nvSpPr>
          <p:spPr>
            <a:xfrm>
              <a:off x="3280552" y="1990577"/>
              <a:ext cx="645167" cy="484594"/>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054" name="Google Shape;2054;p47"/>
            <p:cNvSpPr/>
            <p:nvPr/>
          </p:nvSpPr>
          <p:spPr>
            <a:xfrm>
              <a:off x="3353685" y="1659970"/>
              <a:ext cx="31115" cy="31115"/>
            </a:xfrm>
            <a:custGeom>
              <a:avLst/>
              <a:gdLst/>
              <a:ahLst/>
              <a:cxnLst/>
              <a:rect l="l" t="t" r="r" b="b"/>
              <a:pathLst>
                <a:path w="31114" h="31114" extrusionOk="0">
                  <a:moveTo>
                    <a:pt x="19681" y="0"/>
                  </a:moveTo>
                  <a:lnTo>
                    <a:pt x="11430" y="0"/>
                  </a:lnTo>
                  <a:lnTo>
                    <a:pt x="7473" y="1639"/>
                  </a:lnTo>
                  <a:lnTo>
                    <a:pt x="1639" y="7473"/>
                  </a:lnTo>
                  <a:lnTo>
                    <a:pt x="0" y="11430"/>
                  </a:lnTo>
                  <a:lnTo>
                    <a:pt x="0" y="19681"/>
                  </a:lnTo>
                  <a:lnTo>
                    <a:pt x="1639" y="23638"/>
                  </a:lnTo>
                  <a:lnTo>
                    <a:pt x="7473" y="29472"/>
                  </a:lnTo>
                  <a:lnTo>
                    <a:pt x="11430" y="31111"/>
                  </a:lnTo>
                  <a:lnTo>
                    <a:pt x="19681" y="31111"/>
                  </a:lnTo>
                  <a:lnTo>
                    <a:pt x="23638" y="29472"/>
                  </a:lnTo>
                  <a:lnTo>
                    <a:pt x="29472" y="23638"/>
                  </a:lnTo>
                  <a:lnTo>
                    <a:pt x="31111" y="19681"/>
                  </a:lnTo>
                  <a:lnTo>
                    <a:pt x="31111" y="11430"/>
                  </a:lnTo>
                  <a:lnTo>
                    <a:pt x="29472" y="7473"/>
                  </a:lnTo>
                  <a:lnTo>
                    <a:pt x="23638" y="1639"/>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055" name="Google Shape;2055;p47"/>
            <p:cNvSpPr/>
            <p:nvPr/>
          </p:nvSpPr>
          <p:spPr>
            <a:xfrm>
              <a:off x="3353685" y="1659970"/>
              <a:ext cx="31115" cy="31115"/>
            </a:xfrm>
            <a:custGeom>
              <a:avLst/>
              <a:gdLst/>
              <a:ahLst/>
              <a:cxnLst/>
              <a:rect l="l" t="t" r="r" b="b"/>
              <a:pathLst>
                <a:path w="31114" h="31114" extrusionOk="0">
                  <a:moveTo>
                    <a:pt x="15555" y="31111"/>
                  </a:moveTo>
                  <a:lnTo>
                    <a:pt x="19681" y="31111"/>
                  </a:lnTo>
                  <a:lnTo>
                    <a:pt x="23638" y="29472"/>
                  </a:lnTo>
                  <a:lnTo>
                    <a:pt x="26555" y="26555"/>
                  </a:lnTo>
                  <a:lnTo>
                    <a:pt x="29472" y="23638"/>
                  </a:lnTo>
                  <a:lnTo>
                    <a:pt x="31111" y="19681"/>
                  </a:lnTo>
                  <a:lnTo>
                    <a:pt x="31111" y="15555"/>
                  </a:lnTo>
                  <a:lnTo>
                    <a:pt x="31111" y="11430"/>
                  </a:lnTo>
                  <a:lnTo>
                    <a:pt x="29472" y="7473"/>
                  </a:lnTo>
                  <a:lnTo>
                    <a:pt x="26555" y="4556"/>
                  </a:lnTo>
                  <a:lnTo>
                    <a:pt x="23638" y="1639"/>
                  </a:lnTo>
                  <a:lnTo>
                    <a:pt x="19681" y="0"/>
                  </a:lnTo>
                  <a:lnTo>
                    <a:pt x="15555" y="0"/>
                  </a:lnTo>
                  <a:lnTo>
                    <a:pt x="11430" y="0"/>
                  </a:lnTo>
                  <a:lnTo>
                    <a:pt x="7473" y="1639"/>
                  </a:lnTo>
                  <a:lnTo>
                    <a:pt x="4556" y="4556"/>
                  </a:lnTo>
                  <a:lnTo>
                    <a:pt x="1639" y="7473"/>
                  </a:lnTo>
                  <a:lnTo>
                    <a:pt x="0" y="11430"/>
                  </a:lnTo>
                  <a:lnTo>
                    <a:pt x="0" y="15555"/>
                  </a:lnTo>
                  <a:lnTo>
                    <a:pt x="0" y="19681"/>
                  </a:lnTo>
                  <a:lnTo>
                    <a:pt x="1639" y="23638"/>
                  </a:lnTo>
                  <a:lnTo>
                    <a:pt x="4556" y="26555"/>
                  </a:lnTo>
                  <a:lnTo>
                    <a:pt x="7473" y="29472"/>
                  </a:lnTo>
                  <a:lnTo>
                    <a:pt x="11430" y="31111"/>
                  </a:lnTo>
                  <a:lnTo>
                    <a:pt x="15555" y="31111"/>
                  </a:lnTo>
                  <a:close/>
                </a:path>
              </a:pathLst>
            </a:custGeom>
            <a:noFill/>
            <a:ln w="127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056" name="Google Shape;2056;p47"/>
            <p:cNvSpPr/>
            <p:nvPr/>
          </p:nvSpPr>
          <p:spPr>
            <a:xfrm>
              <a:off x="2869848" y="1740637"/>
              <a:ext cx="31115" cy="31115"/>
            </a:xfrm>
            <a:custGeom>
              <a:avLst/>
              <a:gdLst/>
              <a:ahLst/>
              <a:cxnLst/>
              <a:rect l="l" t="t" r="r" b="b"/>
              <a:pathLst>
                <a:path w="31114" h="31114" extrusionOk="0">
                  <a:moveTo>
                    <a:pt x="19681" y="0"/>
                  </a:moveTo>
                  <a:lnTo>
                    <a:pt x="11430" y="0"/>
                  </a:lnTo>
                  <a:lnTo>
                    <a:pt x="7473" y="1639"/>
                  </a:lnTo>
                  <a:lnTo>
                    <a:pt x="1639" y="7473"/>
                  </a:lnTo>
                  <a:lnTo>
                    <a:pt x="0" y="11430"/>
                  </a:lnTo>
                  <a:lnTo>
                    <a:pt x="0" y="19681"/>
                  </a:lnTo>
                  <a:lnTo>
                    <a:pt x="1639" y="23638"/>
                  </a:lnTo>
                  <a:lnTo>
                    <a:pt x="7473" y="29472"/>
                  </a:lnTo>
                  <a:lnTo>
                    <a:pt x="11430" y="31111"/>
                  </a:lnTo>
                  <a:lnTo>
                    <a:pt x="19681" y="31111"/>
                  </a:lnTo>
                  <a:lnTo>
                    <a:pt x="23638" y="29472"/>
                  </a:lnTo>
                  <a:lnTo>
                    <a:pt x="29472" y="23638"/>
                  </a:lnTo>
                  <a:lnTo>
                    <a:pt x="31111" y="19681"/>
                  </a:lnTo>
                  <a:lnTo>
                    <a:pt x="31111" y="11430"/>
                  </a:lnTo>
                  <a:lnTo>
                    <a:pt x="29472" y="7473"/>
                  </a:lnTo>
                  <a:lnTo>
                    <a:pt x="23638" y="1639"/>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057" name="Google Shape;2057;p47"/>
            <p:cNvSpPr/>
            <p:nvPr/>
          </p:nvSpPr>
          <p:spPr>
            <a:xfrm>
              <a:off x="2869848" y="1740637"/>
              <a:ext cx="31115" cy="31115"/>
            </a:xfrm>
            <a:custGeom>
              <a:avLst/>
              <a:gdLst/>
              <a:ahLst/>
              <a:cxnLst/>
              <a:rect l="l" t="t" r="r" b="b"/>
              <a:pathLst>
                <a:path w="31114" h="31114" extrusionOk="0">
                  <a:moveTo>
                    <a:pt x="15555" y="31111"/>
                  </a:moveTo>
                  <a:lnTo>
                    <a:pt x="19681" y="31111"/>
                  </a:lnTo>
                  <a:lnTo>
                    <a:pt x="23638" y="29472"/>
                  </a:lnTo>
                  <a:lnTo>
                    <a:pt x="26555" y="26555"/>
                  </a:lnTo>
                  <a:lnTo>
                    <a:pt x="29472" y="23638"/>
                  </a:lnTo>
                  <a:lnTo>
                    <a:pt x="31111" y="19681"/>
                  </a:lnTo>
                  <a:lnTo>
                    <a:pt x="31111" y="15555"/>
                  </a:lnTo>
                  <a:lnTo>
                    <a:pt x="31111" y="11430"/>
                  </a:lnTo>
                  <a:lnTo>
                    <a:pt x="29472" y="7473"/>
                  </a:lnTo>
                  <a:lnTo>
                    <a:pt x="26555" y="4556"/>
                  </a:lnTo>
                  <a:lnTo>
                    <a:pt x="23638" y="1639"/>
                  </a:lnTo>
                  <a:lnTo>
                    <a:pt x="19681" y="0"/>
                  </a:lnTo>
                  <a:lnTo>
                    <a:pt x="15555" y="0"/>
                  </a:lnTo>
                  <a:lnTo>
                    <a:pt x="11430" y="0"/>
                  </a:lnTo>
                  <a:lnTo>
                    <a:pt x="7473" y="1639"/>
                  </a:lnTo>
                  <a:lnTo>
                    <a:pt x="4556" y="4556"/>
                  </a:lnTo>
                  <a:lnTo>
                    <a:pt x="1639" y="7473"/>
                  </a:lnTo>
                  <a:lnTo>
                    <a:pt x="0" y="11430"/>
                  </a:lnTo>
                  <a:lnTo>
                    <a:pt x="0" y="15555"/>
                  </a:lnTo>
                  <a:lnTo>
                    <a:pt x="0" y="19681"/>
                  </a:lnTo>
                  <a:lnTo>
                    <a:pt x="1639" y="23638"/>
                  </a:lnTo>
                  <a:lnTo>
                    <a:pt x="4556" y="26555"/>
                  </a:lnTo>
                  <a:lnTo>
                    <a:pt x="7473" y="29472"/>
                  </a:lnTo>
                  <a:lnTo>
                    <a:pt x="11430" y="31111"/>
                  </a:lnTo>
                  <a:lnTo>
                    <a:pt x="15555" y="31111"/>
                  </a:lnTo>
                  <a:close/>
                </a:path>
              </a:pathLst>
            </a:custGeom>
            <a:noFill/>
            <a:ln w="127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058" name="Google Shape;2058;p47"/>
            <p:cNvSpPr/>
            <p:nvPr/>
          </p:nvSpPr>
          <p:spPr>
            <a:xfrm>
              <a:off x="3778605" y="2037598"/>
              <a:ext cx="31115" cy="31115"/>
            </a:xfrm>
            <a:custGeom>
              <a:avLst/>
              <a:gdLst/>
              <a:ahLst/>
              <a:cxnLst/>
              <a:rect l="l" t="t" r="r" b="b"/>
              <a:pathLst>
                <a:path w="31114" h="31114" extrusionOk="0">
                  <a:moveTo>
                    <a:pt x="19681" y="0"/>
                  </a:moveTo>
                  <a:lnTo>
                    <a:pt x="11430" y="0"/>
                  </a:lnTo>
                  <a:lnTo>
                    <a:pt x="7473" y="1639"/>
                  </a:lnTo>
                  <a:lnTo>
                    <a:pt x="1639" y="7473"/>
                  </a:lnTo>
                  <a:lnTo>
                    <a:pt x="0" y="11430"/>
                  </a:lnTo>
                  <a:lnTo>
                    <a:pt x="0" y="19681"/>
                  </a:lnTo>
                  <a:lnTo>
                    <a:pt x="1639" y="23638"/>
                  </a:lnTo>
                  <a:lnTo>
                    <a:pt x="7473" y="29472"/>
                  </a:lnTo>
                  <a:lnTo>
                    <a:pt x="11430" y="31111"/>
                  </a:lnTo>
                  <a:lnTo>
                    <a:pt x="19681" y="31111"/>
                  </a:lnTo>
                  <a:lnTo>
                    <a:pt x="23638" y="29472"/>
                  </a:lnTo>
                  <a:lnTo>
                    <a:pt x="29472" y="23638"/>
                  </a:lnTo>
                  <a:lnTo>
                    <a:pt x="31111" y="19681"/>
                  </a:lnTo>
                  <a:lnTo>
                    <a:pt x="31111" y="11430"/>
                  </a:lnTo>
                  <a:lnTo>
                    <a:pt x="29472" y="7473"/>
                  </a:lnTo>
                  <a:lnTo>
                    <a:pt x="23638" y="1639"/>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059" name="Google Shape;2059;p47"/>
            <p:cNvSpPr/>
            <p:nvPr/>
          </p:nvSpPr>
          <p:spPr>
            <a:xfrm>
              <a:off x="3778605" y="2037598"/>
              <a:ext cx="31115" cy="31115"/>
            </a:xfrm>
            <a:custGeom>
              <a:avLst/>
              <a:gdLst/>
              <a:ahLst/>
              <a:cxnLst/>
              <a:rect l="l" t="t" r="r" b="b"/>
              <a:pathLst>
                <a:path w="31114" h="31114" extrusionOk="0">
                  <a:moveTo>
                    <a:pt x="15555" y="31111"/>
                  </a:moveTo>
                  <a:lnTo>
                    <a:pt x="19681" y="31111"/>
                  </a:lnTo>
                  <a:lnTo>
                    <a:pt x="23638" y="29472"/>
                  </a:lnTo>
                  <a:lnTo>
                    <a:pt x="26555" y="26555"/>
                  </a:lnTo>
                  <a:lnTo>
                    <a:pt x="29472" y="23638"/>
                  </a:lnTo>
                  <a:lnTo>
                    <a:pt x="31111" y="19681"/>
                  </a:lnTo>
                  <a:lnTo>
                    <a:pt x="31111" y="15555"/>
                  </a:lnTo>
                  <a:lnTo>
                    <a:pt x="31111" y="11430"/>
                  </a:lnTo>
                  <a:lnTo>
                    <a:pt x="29472" y="7473"/>
                  </a:lnTo>
                  <a:lnTo>
                    <a:pt x="26555" y="4556"/>
                  </a:lnTo>
                  <a:lnTo>
                    <a:pt x="23638" y="1639"/>
                  </a:lnTo>
                  <a:lnTo>
                    <a:pt x="19681" y="0"/>
                  </a:lnTo>
                  <a:lnTo>
                    <a:pt x="15555" y="0"/>
                  </a:lnTo>
                  <a:lnTo>
                    <a:pt x="11430" y="0"/>
                  </a:lnTo>
                  <a:lnTo>
                    <a:pt x="7473" y="1639"/>
                  </a:lnTo>
                  <a:lnTo>
                    <a:pt x="4556" y="4556"/>
                  </a:lnTo>
                  <a:lnTo>
                    <a:pt x="1639" y="7473"/>
                  </a:lnTo>
                  <a:lnTo>
                    <a:pt x="0" y="11430"/>
                  </a:lnTo>
                  <a:lnTo>
                    <a:pt x="0" y="15555"/>
                  </a:lnTo>
                  <a:lnTo>
                    <a:pt x="0" y="19681"/>
                  </a:lnTo>
                  <a:lnTo>
                    <a:pt x="1639" y="23638"/>
                  </a:lnTo>
                  <a:lnTo>
                    <a:pt x="4556" y="26555"/>
                  </a:lnTo>
                  <a:lnTo>
                    <a:pt x="7473" y="29472"/>
                  </a:lnTo>
                  <a:lnTo>
                    <a:pt x="11430" y="31111"/>
                  </a:lnTo>
                  <a:lnTo>
                    <a:pt x="15555" y="31111"/>
                  </a:lnTo>
                  <a:close/>
                </a:path>
              </a:pathLst>
            </a:custGeom>
            <a:noFill/>
            <a:ln w="127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060" name="Google Shape;2060;p47"/>
            <p:cNvSpPr/>
            <p:nvPr/>
          </p:nvSpPr>
          <p:spPr>
            <a:xfrm>
              <a:off x="876170" y="686526"/>
              <a:ext cx="3065145" cy="1838960"/>
            </a:xfrm>
            <a:custGeom>
              <a:avLst/>
              <a:gdLst/>
              <a:ahLst/>
              <a:cxnLst/>
              <a:rect l="l" t="t" r="r" b="b"/>
              <a:pathLst>
                <a:path w="3065145" h="1838960" extrusionOk="0">
                  <a:moveTo>
                    <a:pt x="0" y="0"/>
                  </a:moveTo>
                  <a:lnTo>
                    <a:pt x="3064630" y="0"/>
                  </a:lnTo>
                </a:path>
                <a:path w="3065145" h="1838960" extrusionOk="0">
                  <a:moveTo>
                    <a:pt x="3064630" y="1838774"/>
                  </a:moveTo>
                  <a:lnTo>
                    <a:pt x="3064630" y="0"/>
                  </a:lnTo>
                </a:path>
                <a:path w="3065145" h="1838960" extrusionOk="0">
                  <a:moveTo>
                    <a:pt x="0" y="1838774"/>
                  </a:moveTo>
                  <a:lnTo>
                    <a:pt x="3064630" y="1838774"/>
                  </a:lnTo>
                </a:path>
                <a:path w="3065145" h="1838960" extrusionOk="0">
                  <a:moveTo>
                    <a:pt x="0" y="1838774"/>
                  </a:moveTo>
                  <a:lnTo>
                    <a:pt x="0" y="0"/>
                  </a:lnTo>
                </a:path>
              </a:pathLst>
            </a:custGeom>
            <a:noFill/>
            <a:ln w="127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061" name="Google Shape;2061;p47"/>
            <p:cNvSpPr/>
            <p:nvPr/>
          </p:nvSpPr>
          <p:spPr>
            <a:xfrm>
              <a:off x="876170" y="2474497"/>
              <a:ext cx="0" cy="50800"/>
            </a:xfrm>
            <a:custGeom>
              <a:avLst/>
              <a:gdLst/>
              <a:ahLst/>
              <a:cxnLst/>
              <a:rect l="l" t="t" r="r" b="b"/>
              <a:pathLst>
                <a:path w="120000" h="50800" extrusionOk="0">
                  <a:moveTo>
                    <a:pt x="0" y="0"/>
                  </a:moveTo>
                  <a:lnTo>
                    <a:pt x="0" y="50804"/>
                  </a:lnTo>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062" name="Google Shape;2062;p47"/>
            <p:cNvSpPr/>
            <p:nvPr/>
          </p:nvSpPr>
          <p:spPr>
            <a:xfrm>
              <a:off x="876170" y="2474497"/>
              <a:ext cx="0" cy="50800"/>
            </a:xfrm>
            <a:custGeom>
              <a:avLst/>
              <a:gdLst/>
              <a:ahLst/>
              <a:cxnLst/>
              <a:rect l="l" t="t" r="r" b="b"/>
              <a:pathLst>
                <a:path w="120000" h="50800" extrusionOk="0">
                  <a:moveTo>
                    <a:pt x="0" y="50804"/>
                  </a:moveTo>
                  <a:lnTo>
                    <a:pt x="0"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063" name="Google Shape;2063;p47"/>
            <p:cNvSpPr/>
            <p:nvPr/>
          </p:nvSpPr>
          <p:spPr>
            <a:xfrm>
              <a:off x="876170" y="686526"/>
              <a:ext cx="0" cy="50800"/>
            </a:xfrm>
            <a:custGeom>
              <a:avLst/>
              <a:gdLst/>
              <a:ahLst/>
              <a:cxnLst/>
              <a:rect l="l" t="t" r="r" b="b"/>
              <a:pathLst>
                <a:path w="120000" h="50800" extrusionOk="0">
                  <a:moveTo>
                    <a:pt x="0" y="0"/>
                  </a:moveTo>
                  <a:lnTo>
                    <a:pt x="0" y="50804"/>
                  </a:lnTo>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064" name="Google Shape;2064;p47"/>
            <p:cNvSpPr/>
            <p:nvPr/>
          </p:nvSpPr>
          <p:spPr>
            <a:xfrm>
              <a:off x="876170" y="686526"/>
              <a:ext cx="0" cy="50800"/>
            </a:xfrm>
            <a:custGeom>
              <a:avLst/>
              <a:gdLst/>
              <a:ahLst/>
              <a:cxnLst/>
              <a:rect l="l" t="t" r="r" b="b"/>
              <a:pathLst>
                <a:path w="120000" h="50800" extrusionOk="0">
                  <a:moveTo>
                    <a:pt x="0" y="0"/>
                  </a:moveTo>
                  <a:lnTo>
                    <a:pt x="0" y="50804"/>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065" name="Google Shape;2065;p47"/>
            <p:cNvSpPr/>
            <p:nvPr/>
          </p:nvSpPr>
          <p:spPr>
            <a:xfrm>
              <a:off x="1489098" y="2474497"/>
              <a:ext cx="0" cy="50800"/>
            </a:xfrm>
            <a:custGeom>
              <a:avLst/>
              <a:gdLst/>
              <a:ahLst/>
              <a:cxnLst/>
              <a:rect l="l" t="t" r="r" b="b"/>
              <a:pathLst>
                <a:path w="120000" h="50800" extrusionOk="0">
                  <a:moveTo>
                    <a:pt x="0" y="0"/>
                  </a:moveTo>
                  <a:lnTo>
                    <a:pt x="0" y="50804"/>
                  </a:lnTo>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066" name="Google Shape;2066;p47"/>
            <p:cNvSpPr/>
            <p:nvPr/>
          </p:nvSpPr>
          <p:spPr>
            <a:xfrm>
              <a:off x="1489098" y="2474497"/>
              <a:ext cx="0" cy="50800"/>
            </a:xfrm>
            <a:custGeom>
              <a:avLst/>
              <a:gdLst/>
              <a:ahLst/>
              <a:cxnLst/>
              <a:rect l="l" t="t" r="r" b="b"/>
              <a:pathLst>
                <a:path w="120000" h="50800" extrusionOk="0">
                  <a:moveTo>
                    <a:pt x="0" y="50804"/>
                  </a:moveTo>
                  <a:lnTo>
                    <a:pt x="0"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067" name="Google Shape;2067;p47"/>
            <p:cNvSpPr/>
            <p:nvPr/>
          </p:nvSpPr>
          <p:spPr>
            <a:xfrm>
              <a:off x="1489098" y="686526"/>
              <a:ext cx="0" cy="50800"/>
            </a:xfrm>
            <a:custGeom>
              <a:avLst/>
              <a:gdLst/>
              <a:ahLst/>
              <a:cxnLst/>
              <a:rect l="l" t="t" r="r" b="b"/>
              <a:pathLst>
                <a:path w="120000" h="50800" extrusionOk="0">
                  <a:moveTo>
                    <a:pt x="0" y="0"/>
                  </a:moveTo>
                  <a:lnTo>
                    <a:pt x="0" y="50804"/>
                  </a:lnTo>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068" name="Google Shape;2068;p47"/>
            <p:cNvSpPr/>
            <p:nvPr/>
          </p:nvSpPr>
          <p:spPr>
            <a:xfrm>
              <a:off x="1489098" y="686526"/>
              <a:ext cx="0" cy="50800"/>
            </a:xfrm>
            <a:custGeom>
              <a:avLst/>
              <a:gdLst/>
              <a:ahLst/>
              <a:cxnLst/>
              <a:rect l="l" t="t" r="r" b="b"/>
              <a:pathLst>
                <a:path w="120000" h="50800" extrusionOk="0">
                  <a:moveTo>
                    <a:pt x="0" y="0"/>
                  </a:moveTo>
                  <a:lnTo>
                    <a:pt x="0" y="50804"/>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069" name="Google Shape;2069;p47"/>
            <p:cNvSpPr/>
            <p:nvPr/>
          </p:nvSpPr>
          <p:spPr>
            <a:xfrm>
              <a:off x="2102031" y="2474497"/>
              <a:ext cx="0" cy="50800"/>
            </a:xfrm>
            <a:custGeom>
              <a:avLst/>
              <a:gdLst/>
              <a:ahLst/>
              <a:cxnLst/>
              <a:rect l="l" t="t" r="r" b="b"/>
              <a:pathLst>
                <a:path w="120000" h="50800" extrusionOk="0">
                  <a:moveTo>
                    <a:pt x="0" y="0"/>
                  </a:moveTo>
                  <a:lnTo>
                    <a:pt x="0" y="50804"/>
                  </a:lnTo>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070" name="Google Shape;2070;p47"/>
            <p:cNvSpPr/>
            <p:nvPr/>
          </p:nvSpPr>
          <p:spPr>
            <a:xfrm>
              <a:off x="2102031" y="2474497"/>
              <a:ext cx="0" cy="50800"/>
            </a:xfrm>
            <a:custGeom>
              <a:avLst/>
              <a:gdLst/>
              <a:ahLst/>
              <a:cxnLst/>
              <a:rect l="l" t="t" r="r" b="b"/>
              <a:pathLst>
                <a:path w="120000" h="50800" extrusionOk="0">
                  <a:moveTo>
                    <a:pt x="0" y="50804"/>
                  </a:moveTo>
                  <a:lnTo>
                    <a:pt x="0"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071" name="Google Shape;2071;p47"/>
            <p:cNvSpPr/>
            <p:nvPr/>
          </p:nvSpPr>
          <p:spPr>
            <a:xfrm>
              <a:off x="2102031" y="686526"/>
              <a:ext cx="0" cy="50800"/>
            </a:xfrm>
            <a:custGeom>
              <a:avLst/>
              <a:gdLst/>
              <a:ahLst/>
              <a:cxnLst/>
              <a:rect l="l" t="t" r="r" b="b"/>
              <a:pathLst>
                <a:path w="120000" h="50800" extrusionOk="0">
                  <a:moveTo>
                    <a:pt x="0" y="0"/>
                  </a:moveTo>
                  <a:lnTo>
                    <a:pt x="0" y="50804"/>
                  </a:lnTo>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072" name="Google Shape;2072;p47"/>
            <p:cNvSpPr/>
            <p:nvPr/>
          </p:nvSpPr>
          <p:spPr>
            <a:xfrm>
              <a:off x="2102031" y="686526"/>
              <a:ext cx="0" cy="50800"/>
            </a:xfrm>
            <a:custGeom>
              <a:avLst/>
              <a:gdLst/>
              <a:ahLst/>
              <a:cxnLst/>
              <a:rect l="l" t="t" r="r" b="b"/>
              <a:pathLst>
                <a:path w="120000" h="50800" extrusionOk="0">
                  <a:moveTo>
                    <a:pt x="0" y="0"/>
                  </a:moveTo>
                  <a:lnTo>
                    <a:pt x="0" y="50804"/>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073" name="Google Shape;2073;p47"/>
            <p:cNvSpPr/>
            <p:nvPr/>
          </p:nvSpPr>
          <p:spPr>
            <a:xfrm>
              <a:off x="2714950" y="2474497"/>
              <a:ext cx="0" cy="50800"/>
            </a:xfrm>
            <a:custGeom>
              <a:avLst/>
              <a:gdLst/>
              <a:ahLst/>
              <a:cxnLst/>
              <a:rect l="l" t="t" r="r" b="b"/>
              <a:pathLst>
                <a:path w="120000" h="50800" extrusionOk="0">
                  <a:moveTo>
                    <a:pt x="0" y="0"/>
                  </a:moveTo>
                  <a:lnTo>
                    <a:pt x="0" y="50804"/>
                  </a:lnTo>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074" name="Google Shape;2074;p47"/>
            <p:cNvSpPr/>
            <p:nvPr/>
          </p:nvSpPr>
          <p:spPr>
            <a:xfrm>
              <a:off x="2714950" y="2474497"/>
              <a:ext cx="0" cy="50800"/>
            </a:xfrm>
            <a:custGeom>
              <a:avLst/>
              <a:gdLst/>
              <a:ahLst/>
              <a:cxnLst/>
              <a:rect l="l" t="t" r="r" b="b"/>
              <a:pathLst>
                <a:path w="120000" h="50800" extrusionOk="0">
                  <a:moveTo>
                    <a:pt x="0" y="50804"/>
                  </a:moveTo>
                  <a:lnTo>
                    <a:pt x="0"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075" name="Google Shape;2075;p47"/>
            <p:cNvSpPr/>
            <p:nvPr/>
          </p:nvSpPr>
          <p:spPr>
            <a:xfrm>
              <a:off x="2714950" y="686526"/>
              <a:ext cx="0" cy="50800"/>
            </a:xfrm>
            <a:custGeom>
              <a:avLst/>
              <a:gdLst/>
              <a:ahLst/>
              <a:cxnLst/>
              <a:rect l="l" t="t" r="r" b="b"/>
              <a:pathLst>
                <a:path w="120000" h="50800" extrusionOk="0">
                  <a:moveTo>
                    <a:pt x="0" y="0"/>
                  </a:moveTo>
                  <a:lnTo>
                    <a:pt x="0" y="50804"/>
                  </a:lnTo>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076" name="Google Shape;2076;p47"/>
            <p:cNvSpPr/>
            <p:nvPr/>
          </p:nvSpPr>
          <p:spPr>
            <a:xfrm>
              <a:off x="2714950" y="686526"/>
              <a:ext cx="0" cy="50800"/>
            </a:xfrm>
            <a:custGeom>
              <a:avLst/>
              <a:gdLst/>
              <a:ahLst/>
              <a:cxnLst/>
              <a:rect l="l" t="t" r="r" b="b"/>
              <a:pathLst>
                <a:path w="120000" h="50800" extrusionOk="0">
                  <a:moveTo>
                    <a:pt x="0" y="0"/>
                  </a:moveTo>
                  <a:lnTo>
                    <a:pt x="0" y="50804"/>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077" name="Google Shape;2077;p47"/>
            <p:cNvSpPr/>
            <p:nvPr/>
          </p:nvSpPr>
          <p:spPr>
            <a:xfrm>
              <a:off x="3327882" y="2474497"/>
              <a:ext cx="0" cy="50800"/>
            </a:xfrm>
            <a:custGeom>
              <a:avLst/>
              <a:gdLst/>
              <a:ahLst/>
              <a:cxnLst/>
              <a:rect l="l" t="t" r="r" b="b"/>
              <a:pathLst>
                <a:path w="120000" h="50800" extrusionOk="0">
                  <a:moveTo>
                    <a:pt x="0" y="0"/>
                  </a:moveTo>
                  <a:lnTo>
                    <a:pt x="0" y="50804"/>
                  </a:lnTo>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078" name="Google Shape;2078;p47"/>
            <p:cNvSpPr/>
            <p:nvPr/>
          </p:nvSpPr>
          <p:spPr>
            <a:xfrm>
              <a:off x="3327882" y="2474497"/>
              <a:ext cx="0" cy="50800"/>
            </a:xfrm>
            <a:custGeom>
              <a:avLst/>
              <a:gdLst/>
              <a:ahLst/>
              <a:cxnLst/>
              <a:rect l="l" t="t" r="r" b="b"/>
              <a:pathLst>
                <a:path w="120000" h="50800" extrusionOk="0">
                  <a:moveTo>
                    <a:pt x="0" y="50804"/>
                  </a:moveTo>
                  <a:lnTo>
                    <a:pt x="0"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079" name="Google Shape;2079;p47"/>
            <p:cNvSpPr/>
            <p:nvPr/>
          </p:nvSpPr>
          <p:spPr>
            <a:xfrm>
              <a:off x="3327882" y="686526"/>
              <a:ext cx="0" cy="50800"/>
            </a:xfrm>
            <a:custGeom>
              <a:avLst/>
              <a:gdLst/>
              <a:ahLst/>
              <a:cxnLst/>
              <a:rect l="l" t="t" r="r" b="b"/>
              <a:pathLst>
                <a:path w="120000" h="50800" extrusionOk="0">
                  <a:moveTo>
                    <a:pt x="0" y="0"/>
                  </a:moveTo>
                  <a:lnTo>
                    <a:pt x="0" y="50804"/>
                  </a:lnTo>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080" name="Google Shape;2080;p47"/>
            <p:cNvSpPr/>
            <p:nvPr/>
          </p:nvSpPr>
          <p:spPr>
            <a:xfrm>
              <a:off x="3327882" y="686526"/>
              <a:ext cx="0" cy="50800"/>
            </a:xfrm>
            <a:custGeom>
              <a:avLst/>
              <a:gdLst/>
              <a:ahLst/>
              <a:cxnLst/>
              <a:rect l="l" t="t" r="r" b="b"/>
              <a:pathLst>
                <a:path w="120000" h="50800" extrusionOk="0">
                  <a:moveTo>
                    <a:pt x="0" y="0"/>
                  </a:moveTo>
                  <a:lnTo>
                    <a:pt x="0" y="50804"/>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081" name="Google Shape;2081;p47"/>
            <p:cNvSpPr/>
            <p:nvPr/>
          </p:nvSpPr>
          <p:spPr>
            <a:xfrm>
              <a:off x="3940801" y="2474497"/>
              <a:ext cx="0" cy="50800"/>
            </a:xfrm>
            <a:custGeom>
              <a:avLst/>
              <a:gdLst/>
              <a:ahLst/>
              <a:cxnLst/>
              <a:rect l="l" t="t" r="r" b="b"/>
              <a:pathLst>
                <a:path w="120000" h="50800" extrusionOk="0">
                  <a:moveTo>
                    <a:pt x="0" y="0"/>
                  </a:moveTo>
                  <a:lnTo>
                    <a:pt x="0" y="50804"/>
                  </a:lnTo>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082" name="Google Shape;2082;p47"/>
            <p:cNvSpPr/>
            <p:nvPr/>
          </p:nvSpPr>
          <p:spPr>
            <a:xfrm>
              <a:off x="3940801" y="2474497"/>
              <a:ext cx="0" cy="50800"/>
            </a:xfrm>
            <a:custGeom>
              <a:avLst/>
              <a:gdLst/>
              <a:ahLst/>
              <a:cxnLst/>
              <a:rect l="l" t="t" r="r" b="b"/>
              <a:pathLst>
                <a:path w="120000" h="50800" extrusionOk="0">
                  <a:moveTo>
                    <a:pt x="0" y="50804"/>
                  </a:moveTo>
                  <a:lnTo>
                    <a:pt x="0"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083" name="Google Shape;2083;p47"/>
            <p:cNvSpPr/>
            <p:nvPr/>
          </p:nvSpPr>
          <p:spPr>
            <a:xfrm>
              <a:off x="3940801" y="686526"/>
              <a:ext cx="0" cy="50800"/>
            </a:xfrm>
            <a:custGeom>
              <a:avLst/>
              <a:gdLst/>
              <a:ahLst/>
              <a:cxnLst/>
              <a:rect l="l" t="t" r="r" b="b"/>
              <a:pathLst>
                <a:path w="120000" h="50800" extrusionOk="0">
                  <a:moveTo>
                    <a:pt x="0" y="0"/>
                  </a:moveTo>
                  <a:lnTo>
                    <a:pt x="0" y="50804"/>
                  </a:lnTo>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084" name="Google Shape;2084;p47"/>
            <p:cNvSpPr/>
            <p:nvPr/>
          </p:nvSpPr>
          <p:spPr>
            <a:xfrm>
              <a:off x="3940801" y="686526"/>
              <a:ext cx="0" cy="50800"/>
            </a:xfrm>
            <a:custGeom>
              <a:avLst/>
              <a:gdLst/>
              <a:ahLst/>
              <a:cxnLst/>
              <a:rect l="l" t="t" r="r" b="b"/>
              <a:pathLst>
                <a:path w="120000" h="50800" extrusionOk="0">
                  <a:moveTo>
                    <a:pt x="0" y="0"/>
                  </a:moveTo>
                  <a:lnTo>
                    <a:pt x="0" y="50804"/>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085" name="Google Shape;2085;p47"/>
            <p:cNvSpPr/>
            <p:nvPr/>
          </p:nvSpPr>
          <p:spPr>
            <a:xfrm>
              <a:off x="876170" y="2525301"/>
              <a:ext cx="50800" cy="0"/>
            </a:xfrm>
            <a:custGeom>
              <a:avLst/>
              <a:gdLst/>
              <a:ahLst/>
              <a:cxnLst/>
              <a:rect l="l" t="t" r="r" b="b"/>
              <a:pathLst>
                <a:path w="50800" h="120000" extrusionOk="0">
                  <a:moveTo>
                    <a:pt x="50804" y="0"/>
                  </a:moveTo>
                  <a:lnTo>
                    <a:pt x="0" y="0"/>
                  </a:lnTo>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086" name="Google Shape;2086;p47"/>
            <p:cNvSpPr/>
            <p:nvPr/>
          </p:nvSpPr>
          <p:spPr>
            <a:xfrm>
              <a:off x="876170" y="2525301"/>
              <a:ext cx="50800" cy="0"/>
            </a:xfrm>
            <a:custGeom>
              <a:avLst/>
              <a:gdLst/>
              <a:ahLst/>
              <a:cxnLst/>
              <a:rect l="l" t="t" r="r" b="b"/>
              <a:pathLst>
                <a:path w="50800" h="120000" extrusionOk="0">
                  <a:moveTo>
                    <a:pt x="0" y="0"/>
                  </a:moveTo>
                  <a:lnTo>
                    <a:pt x="50804"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087" name="Google Shape;2087;p47"/>
            <p:cNvSpPr/>
            <p:nvPr/>
          </p:nvSpPr>
          <p:spPr>
            <a:xfrm>
              <a:off x="3889997" y="2525301"/>
              <a:ext cx="50800" cy="0"/>
            </a:xfrm>
            <a:custGeom>
              <a:avLst/>
              <a:gdLst/>
              <a:ahLst/>
              <a:cxnLst/>
              <a:rect l="l" t="t" r="r" b="b"/>
              <a:pathLst>
                <a:path w="50800" h="120000" extrusionOk="0">
                  <a:moveTo>
                    <a:pt x="50804" y="0"/>
                  </a:moveTo>
                  <a:lnTo>
                    <a:pt x="0" y="0"/>
                  </a:lnTo>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088" name="Google Shape;2088;p47"/>
            <p:cNvSpPr/>
            <p:nvPr/>
          </p:nvSpPr>
          <p:spPr>
            <a:xfrm>
              <a:off x="3889997" y="2525301"/>
              <a:ext cx="50800" cy="0"/>
            </a:xfrm>
            <a:custGeom>
              <a:avLst/>
              <a:gdLst/>
              <a:ahLst/>
              <a:cxnLst/>
              <a:rect l="l" t="t" r="r" b="b"/>
              <a:pathLst>
                <a:path w="50800" h="120000" extrusionOk="0">
                  <a:moveTo>
                    <a:pt x="50804" y="0"/>
                  </a:moveTo>
                  <a:lnTo>
                    <a:pt x="0"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089" name="Google Shape;2089;p47"/>
            <p:cNvSpPr/>
            <p:nvPr/>
          </p:nvSpPr>
          <p:spPr>
            <a:xfrm>
              <a:off x="876170" y="2218838"/>
              <a:ext cx="50800" cy="0"/>
            </a:xfrm>
            <a:custGeom>
              <a:avLst/>
              <a:gdLst/>
              <a:ahLst/>
              <a:cxnLst/>
              <a:rect l="l" t="t" r="r" b="b"/>
              <a:pathLst>
                <a:path w="50800" h="120000" extrusionOk="0">
                  <a:moveTo>
                    <a:pt x="50804" y="0"/>
                  </a:moveTo>
                  <a:lnTo>
                    <a:pt x="0" y="0"/>
                  </a:lnTo>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090" name="Google Shape;2090;p47"/>
            <p:cNvSpPr/>
            <p:nvPr/>
          </p:nvSpPr>
          <p:spPr>
            <a:xfrm>
              <a:off x="876170" y="2218838"/>
              <a:ext cx="50800" cy="0"/>
            </a:xfrm>
            <a:custGeom>
              <a:avLst/>
              <a:gdLst/>
              <a:ahLst/>
              <a:cxnLst/>
              <a:rect l="l" t="t" r="r" b="b"/>
              <a:pathLst>
                <a:path w="50800" h="120000" extrusionOk="0">
                  <a:moveTo>
                    <a:pt x="0" y="0"/>
                  </a:moveTo>
                  <a:lnTo>
                    <a:pt x="50804"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091" name="Google Shape;2091;p47"/>
            <p:cNvSpPr/>
            <p:nvPr/>
          </p:nvSpPr>
          <p:spPr>
            <a:xfrm>
              <a:off x="3889997" y="2218838"/>
              <a:ext cx="50800" cy="0"/>
            </a:xfrm>
            <a:custGeom>
              <a:avLst/>
              <a:gdLst/>
              <a:ahLst/>
              <a:cxnLst/>
              <a:rect l="l" t="t" r="r" b="b"/>
              <a:pathLst>
                <a:path w="50800" h="120000" extrusionOk="0">
                  <a:moveTo>
                    <a:pt x="50804" y="0"/>
                  </a:moveTo>
                  <a:lnTo>
                    <a:pt x="0" y="0"/>
                  </a:lnTo>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092" name="Google Shape;2092;p47"/>
            <p:cNvSpPr/>
            <p:nvPr/>
          </p:nvSpPr>
          <p:spPr>
            <a:xfrm>
              <a:off x="3889997" y="2218838"/>
              <a:ext cx="50800" cy="0"/>
            </a:xfrm>
            <a:custGeom>
              <a:avLst/>
              <a:gdLst/>
              <a:ahLst/>
              <a:cxnLst/>
              <a:rect l="l" t="t" r="r" b="b"/>
              <a:pathLst>
                <a:path w="50800" h="120000" extrusionOk="0">
                  <a:moveTo>
                    <a:pt x="50804" y="0"/>
                  </a:moveTo>
                  <a:lnTo>
                    <a:pt x="0"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093" name="Google Shape;2093;p47"/>
            <p:cNvSpPr/>
            <p:nvPr/>
          </p:nvSpPr>
          <p:spPr>
            <a:xfrm>
              <a:off x="876170" y="1912375"/>
              <a:ext cx="50800" cy="0"/>
            </a:xfrm>
            <a:custGeom>
              <a:avLst/>
              <a:gdLst/>
              <a:ahLst/>
              <a:cxnLst/>
              <a:rect l="l" t="t" r="r" b="b"/>
              <a:pathLst>
                <a:path w="50800" h="120000" extrusionOk="0">
                  <a:moveTo>
                    <a:pt x="50804" y="0"/>
                  </a:moveTo>
                  <a:lnTo>
                    <a:pt x="0" y="0"/>
                  </a:lnTo>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094" name="Google Shape;2094;p47"/>
            <p:cNvSpPr/>
            <p:nvPr/>
          </p:nvSpPr>
          <p:spPr>
            <a:xfrm>
              <a:off x="876170" y="1912375"/>
              <a:ext cx="50800" cy="0"/>
            </a:xfrm>
            <a:custGeom>
              <a:avLst/>
              <a:gdLst/>
              <a:ahLst/>
              <a:cxnLst/>
              <a:rect l="l" t="t" r="r" b="b"/>
              <a:pathLst>
                <a:path w="50800" h="120000" extrusionOk="0">
                  <a:moveTo>
                    <a:pt x="0" y="0"/>
                  </a:moveTo>
                  <a:lnTo>
                    <a:pt x="50804"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095" name="Google Shape;2095;p47"/>
            <p:cNvSpPr/>
            <p:nvPr/>
          </p:nvSpPr>
          <p:spPr>
            <a:xfrm>
              <a:off x="3889997" y="1912375"/>
              <a:ext cx="50800" cy="0"/>
            </a:xfrm>
            <a:custGeom>
              <a:avLst/>
              <a:gdLst/>
              <a:ahLst/>
              <a:cxnLst/>
              <a:rect l="l" t="t" r="r" b="b"/>
              <a:pathLst>
                <a:path w="50800" h="120000" extrusionOk="0">
                  <a:moveTo>
                    <a:pt x="50804" y="0"/>
                  </a:moveTo>
                  <a:lnTo>
                    <a:pt x="0" y="0"/>
                  </a:lnTo>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096" name="Google Shape;2096;p47"/>
            <p:cNvSpPr/>
            <p:nvPr/>
          </p:nvSpPr>
          <p:spPr>
            <a:xfrm>
              <a:off x="3889997" y="1912375"/>
              <a:ext cx="50800" cy="0"/>
            </a:xfrm>
            <a:custGeom>
              <a:avLst/>
              <a:gdLst/>
              <a:ahLst/>
              <a:cxnLst/>
              <a:rect l="l" t="t" r="r" b="b"/>
              <a:pathLst>
                <a:path w="50800" h="120000" extrusionOk="0">
                  <a:moveTo>
                    <a:pt x="50804" y="0"/>
                  </a:moveTo>
                  <a:lnTo>
                    <a:pt x="0"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097" name="Google Shape;2097;p47"/>
            <p:cNvSpPr/>
            <p:nvPr/>
          </p:nvSpPr>
          <p:spPr>
            <a:xfrm>
              <a:off x="876170" y="1605911"/>
              <a:ext cx="50800" cy="0"/>
            </a:xfrm>
            <a:custGeom>
              <a:avLst/>
              <a:gdLst/>
              <a:ahLst/>
              <a:cxnLst/>
              <a:rect l="l" t="t" r="r" b="b"/>
              <a:pathLst>
                <a:path w="50800" h="120000" extrusionOk="0">
                  <a:moveTo>
                    <a:pt x="50804" y="0"/>
                  </a:moveTo>
                  <a:lnTo>
                    <a:pt x="0" y="0"/>
                  </a:lnTo>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098" name="Google Shape;2098;p47"/>
            <p:cNvSpPr/>
            <p:nvPr/>
          </p:nvSpPr>
          <p:spPr>
            <a:xfrm>
              <a:off x="876170" y="1605911"/>
              <a:ext cx="50800" cy="0"/>
            </a:xfrm>
            <a:custGeom>
              <a:avLst/>
              <a:gdLst/>
              <a:ahLst/>
              <a:cxnLst/>
              <a:rect l="l" t="t" r="r" b="b"/>
              <a:pathLst>
                <a:path w="50800" h="120000" extrusionOk="0">
                  <a:moveTo>
                    <a:pt x="0" y="0"/>
                  </a:moveTo>
                  <a:lnTo>
                    <a:pt x="50804"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099" name="Google Shape;2099;p47"/>
            <p:cNvSpPr/>
            <p:nvPr/>
          </p:nvSpPr>
          <p:spPr>
            <a:xfrm>
              <a:off x="3889997" y="1605911"/>
              <a:ext cx="50800" cy="0"/>
            </a:xfrm>
            <a:custGeom>
              <a:avLst/>
              <a:gdLst/>
              <a:ahLst/>
              <a:cxnLst/>
              <a:rect l="l" t="t" r="r" b="b"/>
              <a:pathLst>
                <a:path w="50800" h="120000" extrusionOk="0">
                  <a:moveTo>
                    <a:pt x="50804" y="0"/>
                  </a:moveTo>
                  <a:lnTo>
                    <a:pt x="0" y="0"/>
                  </a:lnTo>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100" name="Google Shape;2100;p47"/>
            <p:cNvSpPr/>
            <p:nvPr/>
          </p:nvSpPr>
          <p:spPr>
            <a:xfrm>
              <a:off x="3889997" y="1605911"/>
              <a:ext cx="50800" cy="0"/>
            </a:xfrm>
            <a:custGeom>
              <a:avLst/>
              <a:gdLst/>
              <a:ahLst/>
              <a:cxnLst/>
              <a:rect l="l" t="t" r="r" b="b"/>
              <a:pathLst>
                <a:path w="50800" h="120000" extrusionOk="0">
                  <a:moveTo>
                    <a:pt x="50804" y="0"/>
                  </a:moveTo>
                  <a:lnTo>
                    <a:pt x="0"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101" name="Google Shape;2101;p47"/>
            <p:cNvSpPr/>
            <p:nvPr/>
          </p:nvSpPr>
          <p:spPr>
            <a:xfrm>
              <a:off x="876170" y="1299446"/>
              <a:ext cx="50800" cy="0"/>
            </a:xfrm>
            <a:custGeom>
              <a:avLst/>
              <a:gdLst/>
              <a:ahLst/>
              <a:cxnLst/>
              <a:rect l="l" t="t" r="r" b="b"/>
              <a:pathLst>
                <a:path w="50800" h="120000" extrusionOk="0">
                  <a:moveTo>
                    <a:pt x="50804" y="0"/>
                  </a:moveTo>
                  <a:lnTo>
                    <a:pt x="0" y="0"/>
                  </a:lnTo>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102" name="Google Shape;2102;p47"/>
            <p:cNvSpPr/>
            <p:nvPr/>
          </p:nvSpPr>
          <p:spPr>
            <a:xfrm>
              <a:off x="876170" y="1299446"/>
              <a:ext cx="50800" cy="0"/>
            </a:xfrm>
            <a:custGeom>
              <a:avLst/>
              <a:gdLst/>
              <a:ahLst/>
              <a:cxnLst/>
              <a:rect l="l" t="t" r="r" b="b"/>
              <a:pathLst>
                <a:path w="50800" h="120000" extrusionOk="0">
                  <a:moveTo>
                    <a:pt x="0" y="0"/>
                  </a:moveTo>
                  <a:lnTo>
                    <a:pt x="50804"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103" name="Google Shape;2103;p47"/>
            <p:cNvSpPr/>
            <p:nvPr/>
          </p:nvSpPr>
          <p:spPr>
            <a:xfrm>
              <a:off x="3889997" y="1299446"/>
              <a:ext cx="50800" cy="0"/>
            </a:xfrm>
            <a:custGeom>
              <a:avLst/>
              <a:gdLst/>
              <a:ahLst/>
              <a:cxnLst/>
              <a:rect l="l" t="t" r="r" b="b"/>
              <a:pathLst>
                <a:path w="50800" h="120000" extrusionOk="0">
                  <a:moveTo>
                    <a:pt x="50804" y="0"/>
                  </a:moveTo>
                  <a:lnTo>
                    <a:pt x="0" y="0"/>
                  </a:lnTo>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104" name="Google Shape;2104;p47"/>
            <p:cNvSpPr/>
            <p:nvPr/>
          </p:nvSpPr>
          <p:spPr>
            <a:xfrm>
              <a:off x="3889997" y="1299446"/>
              <a:ext cx="50800" cy="0"/>
            </a:xfrm>
            <a:custGeom>
              <a:avLst/>
              <a:gdLst/>
              <a:ahLst/>
              <a:cxnLst/>
              <a:rect l="l" t="t" r="r" b="b"/>
              <a:pathLst>
                <a:path w="50800" h="120000" extrusionOk="0">
                  <a:moveTo>
                    <a:pt x="50804" y="0"/>
                  </a:moveTo>
                  <a:lnTo>
                    <a:pt x="0"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105" name="Google Shape;2105;p47"/>
            <p:cNvSpPr/>
            <p:nvPr/>
          </p:nvSpPr>
          <p:spPr>
            <a:xfrm>
              <a:off x="876170" y="992980"/>
              <a:ext cx="50800" cy="0"/>
            </a:xfrm>
            <a:custGeom>
              <a:avLst/>
              <a:gdLst/>
              <a:ahLst/>
              <a:cxnLst/>
              <a:rect l="l" t="t" r="r" b="b"/>
              <a:pathLst>
                <a:path w="50800" h="120000" extrusionOk="0">
                  <a:moveTo>
                    <a:pt x="50804" y="0"/>
                  </a:moveTo>
                  <a:lnTo>
                    <a:pt x="0" y="0"/>
                  </a:lnTo>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106" name="Google Shape;2106;p47"/>
            <p:cNvSpPr/>
            <p:nvPr/>
          </p:nvSpPr>
          <p:spPr>
            <a:xfrm>
              <a:off x="876170" y="992980"/>
              <a:ext cx="50800" cy="0"/>
            </a:xfrm>
            <a:custGeom>
              <a:avLst/>
              <a:gdLst/>
              <a:ahLst/>
              <a:cxnLst/>
              <a:rect l="l" t="t" r="r" b="b"/>
              <a:pathLst>
                <a:path w="50800" h="120000" extrusionOk="0">
                  <a:moveTo>
                    <a:pt x="0" y="0"/>
                  </a:moveTo>
                  <a:lnTo>
                    <a:pt x="50804"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107" name="Google Shape;2107;p47"/>
            <p:cNvSpPr/>
            <p:nvPr/>
          </p:nvSpPr>
          <p:spPr>
            <a:xfrm>
              <a:off x="3889997" y="992980"/>
              <a:ext cx="50800" cy="0"/>
            </a:xfrm>
            <a:custGeom>
              <a:avLst/>
              <a:gdLst/>
              <a:ahLst/>
              <a:cxnLst/>
              <a:rect l="l" t="t" r="r" b="b"/>
              <a:pathLst>
                <a:path w="50800" h="120000" extrusionOk="0">
                  <a:moveTo>
                    <a:pt x="50804" y="0"/>
                  </a:moveTo>
                  <a:lnTo>
                    <a:pt x="0" y="0"/>
                  </a:lnTo>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108" name="Google Shape;2108;p47"/>
            <p:cNvSpPr/>
            <p:nvPr/>
          </p:nvSpPr>
          <p:spPr>
            <a:xfrm>
              <a:off x="3889997" y="992980"/>
              <a:ext cx="50800" cy="0"/>
            </a:xfrm>
            <a:custGeom>
              <a:avLst/>
              <a:gdLst/>
              <a:ahLst/>
              <a:cxnLst/>
              <a:rect l="l" t="t" r="r" b="b"/>
              <a:pathLst>
                <a:path w="50800" h="120000" extrusionOk="0">
                  <a:moveTo>
                    <a:pt x="50804" y="0"/>
                  </a:moveTo>
                  <a:lnTo>
                    <a:pt x="0"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109" name="Google Shape;2109;p47"/>
            <p:cNvSpPr/>
            <p:nvPr/>
          </p:nvSpPr>
          <p:spPr>
            <a:xfrm>
              <a:off x="876170" y="686526"/>
              <a:ext cx="50800" cy="0"/>
            </a:xfrm>
            <a:custGeom>
              <a:avLst/>
              <a:gdLst/>
              <a:ahLst/>
              <a:cxnLst/>
              <a:rect l="l" t="t" r="r" b="b"/>
              <a:pathLst>
                <a:path w="50800" h="120000" extrusionOk="0">
                  <a:moveTo>
                    <a:pt x="50804" y="0"/>
                  </a:moveTo>
                  <a:lnTo>
                    <a:pt x="0" y="0"/>
                  </a:lnTo>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110" name="Google Shape;2110;p47"/>
            <p:cNvSpPr/>
            <p:nvPr/>
          </p:nvSpPr>
          <p:spPr>
            <a:xfrm>
              <a:off x="876170" y="686526"/>
              <a:ext cx="50800" cy="0"/>
            </a:xfrm>
            <a:custGeom>
              <a:avLst/>
              <a:gdLst/>
              <a:ahLst/>
              <a:cxnLst/>
              <a:rect l="l" t="t" r="r" b="b"/>
              <a:pathLst>
                <a:path w="50800" h="120000" extrusionOk="0">
                  <a:moveTo>
                    <a:pt x="0" y="0"/>
                  </a:moveTo>
                  <a:lnTo>
                    <a:pt x="50804"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111" name="Google Shape;2111;p47"/>
            <p:cNvSpPr/>
            <p:nvPr/>
          </p:nvSpPr>
          <p:spPr>
            <a:xfrm>
              <a:off x="3889997" y="686526"/>
              <a:ext cx="50800" cy="0"/>
            </a:xfrm>
            <a:custGeom>
              <a:avLst/>
              <a:gdLst/>
              <a:ahLst/>
              <a:cxnLst/>
              <a:rect l="l" t="t" r="r" b="b"/>
              <a:pathLst>
                <a:path w="50800" h="120000" extrusionOk="0">
                  <a:moveTo>
                    <a:pt x="50804" y="0"/>
                  </a:moveTo>
                  <a:lnTo>
                    <a:pt x="0" y="0"/>
                  </a:lnTo>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112" name="Google Shape;2112;p47"/>
            <p:cNvSpPr/>
            <p:nvPr/>
          </p:nvSpPr>
          <p:spPr>
            <a:xfrm>
              <a:off x="3889997" y="686526"/>
              <a:ext cx="50800" cy="0"/>
            </a:xfrm>
            <a:custGeom>
              <a:avLst/>
              <a:gdLst/>
              <a:ahLst/>
              <a:cxnLst/>
              <a:rect l="l" t="t" r="r" b="b"/>
              <a:pathLst>
                <a:path w="50800" h="120000" extrusionOk="0">
                  <a:moveTo>
                    <a:pt x="50804" y="0"/>
                  </a:moveTo>
                  <a:lnTo>
                    <a:pt x="0"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grpSp>
      <p:sp>
        <p:nvSpPr>
          <p:cNvPr id="2113" name="Google Shape;2113;p47"/>
          <p:cNvSpPr txBox="1"/>
          <p:nvPr/>
        </p:nvSpPr>
        <p:spPr>
          <a:xfrm>
            <a:off x="1659336" y="3771017"/>
            <a:ext cx="157500" cy="252900"/>
          </a:xfrm>
          <a:prstGeom prst="rect">
            <a:avLst/>
          </a:prstGeom>
          <a:noFill/>
          <a:ln>
            <a:noFill/>
          </a:ln>
        </p:spPr>
        <p:txBody>
          <a:bodyPr spcFirstLastPara="1" wrap="square" lIns="0" tIns="21900" rIns="0" bIns="0" anchor="t" anchorCtr="0">
            <a:spAutoFit/>
          </a:bodyPr>
          <a:lstStyle/>
          <a:p>
            <a:pPr marL="25400" marR="0" lvl="0" indent="0" algn="l" rtl="0">
              <a:lnSpc>
                <a:spcPct val="100000"/>
              </a:lnSpc>
              <a:spcBef>
                <a:spcPts val="0"/>
              </a:spcBef>
              <a:spcAft>
                <a:spcPts val="0"/>
              </a:spcAft>
              <a:buNone/>
            </a:pPr>
            <a:r>
              <a:rPr lang="en-US" sz="1500">
                <a:latin typeface="Times New Roman"/>
                <a:ea typeface="Times New Roman"/>
                <a:cs typeface="Times New Roman"/>
                <a:sym typeface="Times New Roman"/>
              </a:rPr>
              <a:t>0</a:t>
            </a:r>
            <a:endParaRPr sz="1500">
              <a:latin typeface="Times New Roman"/>
              <a:ea typeface="Times New Roman"/>
              <a:cs typeface="Times New Roman"/>
              <a:sym typeface="Times New Roman"/>
            </a:endParaRPr>
          </a:p>
        </p:txBody>
      </p:sp>
      <p:sp>
        <p:nvSpPr>
          <p:cNvPr id="2114" name="Google Shape;2114;p47"/>
          <p:cNvSpPr txBox="1"/>
          <p:nvPr/>
        </p:nvSpPr>
        <p:spPr>
          <a:xfrm>
            <a:off x="2875059" y="3771017"/>
            <a:ext cx="157500" cy="252900"/>
          </a:xfrm>
          <a:prstGeom prst="rect">
            <a:avLst/>
          </a:prstGeom>
          <a:noFill/>
          <a:ln>
            <a:noFill/>
          </a:ln>
        </p:spPr>
        <p:txBody>
          <a:bodyPr spcFirstLastPara="1" wrap="square" lIns="0" tIns="21900" rIns="0" bIns="0" anchor="t" anchorCtr="0">
            <a:spAutoFit/>
          </a:bodyPr>
          <a:lstStyle/>
          <a:p>
            <a:pPr marL="25400" marR="0" lvl="0" indent="0" algn="l" rtl="0">
              <a:lnSpc>
                <a:spcPct val="100000"/>
              </a:lnSpc>
              <a:spcBef>
                <a:spcPts val="0"/>
              </a:spcBef>
              <a:spcAft>
                <a:spcPts val="0"/>
              </a:spcAft>
              <a:buNone/>
            </a:pPr>
            <a:r>
              <a:rPr lang="en-US" sz="1500">
                <a:latin typeface="Times New Roman"/>
                <a:ea typeface="Times New Roman"/>
                <a:cs typeface="Times New Roman"/>
                <a:sym typeface="Times New Roman"/>
              </a:rPr>
              <a:t>2</a:t>
            </a:r>
            <a:endParaRPr sz="1500">
              <a:latin typeface="Times New Roman"/>
              <a:ea typeface="Times New Roman"/>
              <a:cs typeface="Times New Roman"/>
              <a:sym typeface="Times New Roman"/>
            </a:endParaRPr>
          </a:p>
        </p:txBody>
      </p:sp>
      <p:sp>
        <p:nvSpPr>
          <p:cNvPr id="2115" name="Google Shape;2115;p47"/>
          <p:cNvSpPr txBox="1"/>
          <p:nvPr/>
        </p:nvSpPr>
        <p:spPr>
          <a:xfrm>
            <a:off x="4090770" y="3771017"/>
            <a:ext cx="157500" cy="252900"/>
          </a:xfrm>
          <a:prstGeom prst="rect">
            <a:avLst/>
          </a:prstGeom>
          <a:noFill/>
          <a:ln>
            <a:noFill/>
          </a:ln>
        </p:spPr>
        <p:txBody>
          <a:bodyPr spcFirstLastPara="1" wrap="square" lIns="0" tIns="21900" rIns="0" bIns="0" anchor="t" anchorCtr="0">
            <a:spAutoFit/>
          </a:bodyPr>
          <a:lstStyle/>
          <a:p>
            <a:pPr marL="25400" marR="0" lvl="0" indent="0" algn="l" rtl="0">
              <a:lnSpc>
                <a:spcPct val="100000"/>
              </a:lnSpc>
              <a:spcBef>
                <a:spcPts val="0"/>
              </a:spcBef>
              <a:spcAft>
                <a:spcPts val="0"/>
              </a:spcAft>
              <a:buNone/>
            </a:pPr>
            <a:r>
              <a:rPr lang="en-US" sz="1500">
                <a:latin typeface="Times New Roman"/>
                <a:ea typeface="Times New Roman"/>
                <a:cs typeface="Times New Roman"/>
                <a:sym typeface="Times New Roman"/>
              </a:rPr>
              <a:t>4</a:t>
            </a:r>
            <a:endParaRPr sz="1500">
              <a:latin typeface="Times New Roman"/>
              <a:ea typeface="Times New Roman"/>
              <a:cs typeface="Times New Roman"/>
              <a:sym typeface="Times New Roman"/>
            </a:endParaRPr>
          </a:p>
        </p:txBody>
      </p:sp>
      <p:sp>
        <p:nvSpPr>
          <p:cNvPr id="2116" name="Google Shape;2116;p47"/>
          <p:cNvSpPr txBox="1"/>
          <p:nvPr/>
        </p:nvSpPr>
        <p:spPr>
          <a:xfrm>
            <a:off x="5306503" y="3771017"/>
            <a:ext cx="157500" cy="252900"/>
          </a:xfrm>
          <a:prstGeom prst="rect">
            <a:avLst/>
          </a:prstGeom>
          <a:noFill/>
          <a:ln>
            <a:noFill/>
          </a:ln>
        </p:spPr>
        <p:txBody>
          <a:bodyPr spcFirstLastPara="1" wrap="square" lIns="0" tIns="21900" rIns="0" bIns="0" anchor="t" anchorCtr="0">
            <a:spAutoFit/>
          </a:bodyPr>
          <a:lstStyle/>
          <a:p>
            <a:pPr marL="25400" marR="0" lvl="0" indent="0" algn="l" rtl="0">
              <a:lnSpc>
                <a:spcPct val="100000"/>
              </a:lnSpc>
              <a:spcBef>
                <a:spcPts val="0"/>
              </a:spcBef>
              <a:spcAft>
                <a:spcPts val="0"/>
              </a:spcAft>
              <a:buNone/>
            </a:pPr>
            <a:r>
              <a:rPr lang="en-US" sz="1500">
                <a:latin typeface="Times New Roman"/>
                <a:ea typeface="Times New Roman"/>
                <a:cs typeface="Times New Roman"/>
                <a:sym typeface="Times New Roman"/>
              </a:rPr>
              <a:t>6</a:t>
            </a:r>
            <a:endParaRPr sz="1500">
              <a:latin typeface="Times New Roman"/>
              <a:ea typeface="Times New Roman"/>
              <a:cs typeface="Times New Roman"/>
              <a:sym typeface="Times New Roman"/>
            </a:endParaRPr>
          </a:p>
        </p:txBody>
      </p:sp>
      <p:sp>
        <p:nvSpPr>
          <p:cNvPr id="2117" name="Google Shape;2117;p47"/>
          <p:cNvSpPr txBox="1"/>
          <p:nvPr/>
        </p:nvSpPr>
        <p:spPr>
          <a:xfrm>
            <a:off x="6522236" y="3771017"/>
            <a:ext cx="157500" cy="252900"/>
          </a:xfrm>
          <a:prstGeom prst="rect">
            <a:avLst/>
          </a:prstGeom>
          <a:noFill/>
          <a:ln>
            <a:noFill/>
          </a:ln>
        </p:spPr>
        <p:txBody>
          <a:bodyPr spcFirstLastPara="1" wrap="square" lIns="0" tIns="21900" rIns="0" bIns="0" anchor="t" anchorCtr="0">
            <a:spAutoFit/>
          </a:bodyPr>
          <a:lstStyle/>
          <a:p>
            <a:pPr marL="25400" marR="0" lvl="0" indent="0" algn="l" rtl="0">
              <a:lnSpc>
                <a:spcPct val="100000"/>
              </a:lnSpc>
              <a:spcBef>
                <a:spcPts val="0"/>
              </a:spcBef>
              <a:spcAft>
                <a:spcPts val="0"/>
              </a:spcAft>
              <a:buNone/>
            </a:pPr>
            <a:r>
              <a:rPr lang="en-US" sz="1500">
                <a:latin typeface="Times New Roman"/>
                <a:ea typeface="Times New Roman"/>
                <a:cs typeface="Times New Roman"/>
                <a:sym typeface="Times New Roman"/>
              </a:rPr>
              <a:t>8</a:t>
            </a:r>
            <a:endParaRPr sz="1500">
              <a:latin typeface="Times New Roman"/>
              <a:ea typeface="Times New Roman"/>
              <a:cs typeface="Times New Roman"/>
              <a:sym typeface="Times New Roman"/>
            </a:endParaRPr>
          </a:p>
        </p:txBody>
      </p:sp>
      <p:sp>
        <p:nvSpPr>
          <p:cNvPr id="2118" name="Google Shape;2118;p47"/>
          <p:cNvSpPr txBox="1"/>
          <p:nvPr/>
        </p:nvSpPr>
        <p:spPr>
          <a:xfrm>
            <a:off x="7684612" y="3771017"/>
            <a:ext cx="264600" cy="252900"/>
          </a:xfrm>
          <a:prstGeom prst="rect">
            <a:avLst/>
          </a:prstGeom>
          <a:noFill/>
          <a:ln>
            <a:noFill/>
          </a:ln>
        </p:spPr>
        <p:txBody>
          <a:bodyPr spcFirstLastPara="1" wrap="square" lIns="0" tIns="21900" rIns="0" bIns="0" anchor="t" anchorCtr="0">
            <a:spAutoFit/>
          </a:bodyPr>
          <a:lstStyle/>
          <a:p>
            <a:pPr marL="25400" marR="0" lvl="0" indent="0" algn="l" rtl="0">
              <a:lnSpc>
                <a:spcPct val="100000"/>
              </a:lnSpc>
              <a:spcBef>
                <a:spcPts val="0"/>
              </a:spcBef>
              <a:spcAft>
                <a:spcPts val="0"/>
              </a:spcAft>
              <a:buNone/>
            </a:pPr>
            <a:r>
              <a:rPr lang="en-US" sz="1500">
                <a:latin typeface="Times New Roman"/>
                <a:ea typeface="Times New Roman"/>
                <a:cs typeface="Times New Roman"/>
                <a:sym typeface="Times New Roman"/>
              </a:rPr>
              <a:t>10</a:t>
            </a:r>
            <a:endParaRPr sz="1500">
              <a:latin typeface="Times New Roman"/>
              <a:ea typeface="Times New Roman"/>
              <a:cs typeface="Times New Roman"/>
              <a:sym typeface="Times New Roman"/>
            </a:endParaRPr>
          </a:p>
        </p:txBody>
      </p:sp>
      <p:sp>
        <p:nvSpPr>
          <p:cNvPr id="2119" name="Google Shape;2119;p47"/>
          <p:cNvSpPr txBox="1"/>
          <p:nvPr/>
        </p:nvSpPr>
        <p:spPr>
          <a:xfrm>
            <a:off x="1505232" y="892526"/>
            <a:ext cx="157500" cy="3793200"/>
          </a:xfrm>
          <a:prstGeom prst="rect">
            <a:avLst/>
          </a:prstGeom>
          <a:noFill/>
          <a:ln>
            <a:noFill/>
          </a:ln>
        </p:spPr>
        <p:txBody>
          <a:bodyPr spcFirstLastPara="1" wrap="square" lIns="0" tIns="21900" rIns="0" bIns="0" anchor="t" anchorCtr="0">
            <a:spAutoFit/>
          </a:bodyPr>
          <a:lstStyle/>
          <a:p>
            <a:pPr marL="25400" marR="0" lvl="0" indent="0" algn="l" rtl="0">
              <a:lnSpc>
                <a:spcPct val="100000"/>
              </a:lnSpc>
              <a:spcBef>
                <a:spcPts val="0"/>
              </a:spcBef>
              <a:spcAft>
                <a:spcPts val="0"/>
              </a:spcAft>
              <a:buNone/>
            </a:pPr>
            <a:r>
              <a:rPr lang="en-US" sz="1500">
                <a:latin typeface="Times New Roman"/>
                <a:ea typeface="Times New Roman"/>
                <a:cs typeface="Times New Roman"/>
                <a:sym typeface="Times New Roman"/>
              </a:rPr>
              <a:t>6</a:t>
            </a:r>
            <a:endParaRPr sz="15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1500">
              <a:latin typeface="Times New Roman"/>
              <a:ea typeface="Times New Roman"/>
              <a:cs typeface="Times New Roman"/>
              <a:sym typeface="Times New Roman"/>
            </a:endParaRPr>
          </a:p>
          <a:p>
            <a:pPr marL="25400" marR="0" lvl="0" indent="0" algn="l" rtl="0">
              <a:lnSpc>
                <a:spcPct val="100000"/>
              </a:lnSpc>
              <a:spcBef>
                <a:spcPts val="1000"/>
              </a:spcBef>
              <a:spcAft>
                <a:spcPts val="0"/>
              </a:spcAft>
              <a:buNone/>
            </a:pPr>
            <a:r>
              <a:rPr lang="en-US" sz="1500">
                <a:latin typeface="Times New Roman"/>
                <a:ea typeface="Times New Roman"/>
                <a:cs typeface="Times New Roman"/>
                <a:sym typeface="Times New Roman"/>
              </a:rPr>
              <a:t>5</a:t>
            </a:r>
            <a:endParaRPr sz="15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1500">
              <a:latin typeface="Times New Roman"/>
              <a:ea typeface="Times New Roman"/>
              <a:cs typeface="Times New Roman"/>
              <a:sym typeface="Times New Roman"/>
            </a:endParaRPr>
          </a:p>
          <a:p>
            <a:pPr marL="25400" marR="0" lvl="0" indent="0" algn="l" rtl="0">
              <a:lnSpc>
                <a:spcPct val="100000"/>
              </a:lnSpc>
              <a:spcBef>
                <a:spcPts val="1000"/>
              </a:spcBef>
              <a:spcAft>
                <a:spcPts val="0"/>
              </a:spcAft>
              <a:buNone/>
            </a:pPr>
            <a:r>
              <a:rPr lang="en-US" sz="1500">
                <a:latin typeface="Times New Roman"/>
                <a:ea typeface="Times New Roman"/>
                <a:cs typeface="Times New Roman"/>
                <a:sym typeface="Times New Roman"/>
              </a:rPr>
              <a:t>4</a:t>
            </a:r>
            <a:endParaRPr sz="15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1500">
              <a:latin typeface="Times New Roman"/>
              <a:ea typeface="Times New Roman"/>
              <a:cs typeface="Times New Roman"/>
              <a:sym typeface="Times New Roman"/>
            </a:endParaRPr>
          </a:p>
          <a:p>
            <a:pPr marL="25400" marR="0" lvl="0" indent="0" algn="l" rtl="0">
              <a:lnSpc>
                <a:spcPct val="100000"/>
              </a:lnSpc>
              <a:spcBef>
                <a:spcPts val="1000"/>
              </a:spcBef>
              <a:spcAft>
                <a:spcPts val="0"/>
              </a:spcAft>
              <a:buNone/>
            </a:pPr>
            <a:r>
              <a:rPr lang="en-US" sz="1500">
                <a:latin typeface="Times New Roman"/>
                <a:ea typeface="Times New Roman"/>
                <a:cs typeface="Times New Roman"/>
                <a:sym typeface="Times New Roman"/>
              </a:rPr>
              <a:t>3</a:t>
            </a:r>
            <a:endParaRPr sz="15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1500">
              <a:latin typeface="Times New Roman"/>
              <a:ea typeface="Times New Roman"/>
              <a:cs typeface="Times New Roman"/>
              <a:sym typeface="Times New Roman"/>
            </a:endParaRPr>
          </a:p>
          <a:p>
            <a:pPr marL="25400" marR="0" lvl="0" indent="0" algn="l" rtl="0">
              <a:lnSpc>
                <a:spcPct val="100000"/>
              </a:lnSpc>
              <a:spcBef>
                <a:spcPts val="1000"/>
              </a:spcBef>
              <a:spcAft>
                <a:spcPts val="0"/>
              </a:spcAft>
              <a:buNone/>
            </a:pPr>
            <a:r>
              <a:rPr lang="en-US" sz="1500">
                <a:latin typeface="Times New Roman"/>
                <a:ea typeface="Times New Roman"/>
                <a:cs typeface="Times New Roman"/>
                <a:sym typeface="Times New Roman"/>
              </a:rPr>
              <a:t>2</a:t>
            </a:r>
            <a:endParaRPr sz="15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1500">
              <a:latin typeface="Times New Roman"/>
              <a:ea typeface="Times New Roman"/>
              <a:cs typeface="Times New Roman"/>
              <a:sym typeface="Times New Roman"/>
            </a:endParaRPr>
          </a:p>
          <a:p>
            <a:pPr marL="25400" marR="0" lvl="0" indent="0" algn="l" rtl="0">
              <a:lnSpc>
                <a:spcPct val="100000"/>
              </a:lnSpc>
              <a:spcBef>
                <a:spcPts val="1000"/>
              </a:spcBef>
              <a:spcAft>
                <a:spcPts val="0"/>
              </a:spcAft>
              <a:buNone/>
            </a:pPr>
            <a:r>
              <a:rPr lang="en-US" sz="1500">
                <a:latin typeface="Times New Roman"/>
                <a:ea typeface="Times New Roman"/>
                <a:cs typeface="Times New Roman"/>
                <a:sym typeface="Times New Roman"/>
              </a:rPr>
              <a:t>1</a:t>
            </a:r>
            <a:endParaRPr sz="15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1500">
              <a:latin typeface="Times New Roman"/>
              <a:ea typeface="Times New Roman"/>
              <a:cs typeface="Times New Roman"/>
              <a:sym typeface="Times New Roman"/>
            </a:endParaRPr>
          </a:p>
          <a:p>
            <a:pPr marL="25400" marR="0" lvl="0" indent="0" algn="l" rtl="0">
              <a:lnSpc>
                <a:spcPct val="100000"/>
              </a:lnSpc>
              <a:spcBef>
                <a:spcPts val="1000"/>
              </a:spcBef>
              <a:spcAft>
                <a:spcPts val="0"/>
              </a:spcAft>
              <a:buNone/>
            </a:pPr>
            <a:r>
              <a:rPr lang="en-US" sz="1500">
                <a:latin typeface="Times New Roman"/>
                <a:ea typeface="Times New Roman"/>
                <a:cs typeface="Times New Roman"/>
                <a:sym typeface="Times New Roman"/>
              </a:rPr>
              <a:t>0</a:t>
            </a:r>
            <a:endParaRPr sz="1500">
              <a:latin typeface="Times New Roman"/>
              <a:ea typeface="Times New Roman"/>
              <a:cs typeface="Times New Roman"/>
              <a:sym typeface="Times New Roman"/>
            </a:endParaRPr>
          </a:p>
        </p:txBody>
      </p:sp>
      <p:sp>
        <p:nvSpPr>
          <p:cNvPr id="2120" name="Google Shape;2120;p47"/>
          <p:cNvSpPr txBox="1"/>
          <p:nvPr/>
        </p:nvSpPr>
        <p:spPr>
          <a:xfrm>
            <a:off x="663658" y="3984723"/>
            <a:ext cx="4321500" cy="1007100"/>
          </a:xfrm>
          <a:prstGeom prst="rect">
            <a:avLst/>
          </a:prstGeom>
          <a:noFill/>
          <a:ln>
            <a:noFill/>
          </a:ln>
        </p:spPr>
        <p:txBody>
          <a:bodyPr spcFirstLastPara="1" wrap="square" lIns="0" tIns="21900" rIns="0" bIns="0" anchor="t" anchorCtr="0">
            <a:spAutoFit/>
          </a:bodyPr>
          <a:lstStyle/>
          <a:p>
            <a:pPr marL="0" marR="76200" lvl="0" indent="0" algn="r" rtl="0">
              <a:lnSpc>
                <a:spcPct val="100000"/>
              </a:lnSpc>
              <a:spcBef>
                <a:spcPts val="0"/>
              </a:spcBef>
              <a:spcAft>
                <a:spcPts val="0"/>
              </a:spcAft>
              <a:buNone/>
            </a:pPr>
            <a:r>
              <a:rPr lang="en-US" sz="1500" i="1">
                <a:latin typeface="Arial"/>
                <a:ea typeface="Arial"/>
                <a:cs typeface="Arial"/>
                <a:sym typeface="Arial"/>
              </a:rPr>
              <a:t>x</a:t>
            </a:r>
            <a:r>
              <a:rPr lang="en-US" sz="1600" baseline="-25000">
                <a:latin typeface="Trebuchet MS"/>
                <a:ea typeface="Trebuchet MS"/>
                <a:cs typeface="Trebuchet MS"/>
                <a:sym typeface="Trebuchet MS"/>
              </a:rPr>
              <a:t>1</a:t>
            </a:r>
            <a:endParaRPr sz="1600" baseline="-25000">
              <a:latin typeface="Trebuchet MS"/>
              <a:ea typeface="Trebuchet MS"/>
              <a:cs typeface="Trebuchet MS"/>
              <a:sym typeface="Trebuchet MS"/>
            </a:endParaRPr>
          </a:p>
          <a:p>
            <a:pPr marL="0" marR="0" lvl="0" indent="0" algn="l" rtl="0">
              <a:lnSpc>
                <a:spcPct val="100000"/>
              </a:lnSpc>
              <a:spcBef>
                <a:spcPts val="0"/>
              </a:spcBef>
              <a:spcAft>
                <a:spcPts val="0"/>
              </a:spcAft>
              <a:buNone/>
            </a:pPr>
            <a:endParaRPr sz="1500">
              <a:latin typeface="Trebuchet MS"/>
              <a:ea typeface="Trebuchet MS"/>
              <a:cs typeface="Trebuchet MS"/>
              <a:sym typeface="Trebuchet MS"/>
            </a:endParaRPr>
          </a:p>
          <a:p>
            <a:pPr marL="0" marR="0" lvl="0" indent="0" algn="l" rtl="0">
              <a:lnSpc>
                <a:spcPct val="100000"/>
              </a:lnSpc>
              <a:spcBef>
                <a:spcPts val="0"/>
              </a:spcBef>
              <a:spcAft>
                <a:spcPts val="0"/>
              </a:spcAft>
              <a:buNone/>
            </a:pPr>
            <a:endParaRPr sz="1500">
              <a:latin typeface="Trebuchet MS"/>
              <a:ea typeface="Trebuchet MS"/>
              <a:cs typeface="Trebuchet MS"/>
              <a:sym typeface="Trebuchet MS"/>
            </a:endParaRPr>
          </a:p>
          <a:p>
            <a:pPr marL="50800" marR="0" lvl="0" indent="0" algn="l" rtl="0">
              <a:lnSpc>
                <a:spcPct val="100000"/>
              </a:lnSpc>
              <a:spcBef>
                <a:spcPts val="0"/>
              </a:spcBef>
              <a:spcAft>
                <a:spcPts val="0"/>
              </a:spcAft>
              <a:buNone/>
            </a:pPr>
            <a:r>
              <a:rPr lang="en-US" sz="1800">
                <a:latin typeface="Arial"/>
                <a:ea typeface="Arial"/>
                <a:cs typeface="Arial"/>
                <a:sym typeface="Arial"/>
              </a:rPr>
              <a:t>Accuracy on the whole data set: 100%</a:t>
            </a:r>
            <a:endParaRPr sz="1800">
              <a:latin typeface="Arial"/>
              <a:ea typeface="Arial"/>
              <a:cs typeface="Arial"/>
              <a:sym typeface="Arial"/>
            </a:endParaRPr>
          </a:p>
        </p:txBody>
      </p:sp>
      <p:sp>
        <p:nvSpPr>
          <p:cNvPr id="2121" name="Google Shape;2121;p47"/>
          <p:cNvSpPr txBox="1"/>
          <p:nvPr/>
        </p:nvSpPr>
        <p:spPr>
          <a:xfrm rot="-5400000">
            <a:off x="1181695" y="2269531"/>
            <a:ext cx="197100" cy="235200"/>
          </a:xfrm>
          <a:prstGeom prst="rect">
            <a:avLst/>
          </a:prstGeom>
          <a:noFill/>
          <a:ln>
            <a:noFill/>
          </a:ln>
        </p:spPr>
        <p:txBody>
          <a:bodyPr spcFirstLastPara="1" wrap="square" lIns="0" tIns="0" rIns="0" bIns="0" anchor="t" anchorCtr="0">
            <a:spAutoFit/>
          </a:bodyPr>
          <a:lstStyle/>
          <a:p>
            <a:pPr marL="25400" marR="0" lvl="0" indent="0" algn="l" rtl="0">
              <a:lnSpc>
                <a:spcPct val="95555"/>
              </a:lnSpc>
              <a:spcBef>
                <a:spcPts val="0"/>
              </a:spcBef>
              <a:spcAft>
                <a:spcPts val="0"/>
              </a:spcAft>
              <a:buNone/>
            </a:pPr>
            <a:r>
              <a:rPr lang="en-US" sz="1500" i="1">
                <a:latin typeface="Arial"/>
                <a:ea typeface="Arial"/>
                <a:cs typeface="Arial"/>
                <a:sym typeface="Arial"/>
              </a:rPr>
              <a:t>x</a:t>
            </a:r>
            <a:r>
              <a:rPr lang="en-US" sz="1600" baseline="-25000">
                <a:latin typeface="Trebuchet MS"/>
                <a:ea typeface="Trebuchet MS"/>
                <a:cs typeface="Trebuchet MS"/>
                <a:sym typeface="Trebuchet MS"/>
              </a:rPr>
              <a:t>2</a:t>
            </a:r>
            <a:endParaRPr sz="1600" baseline="-25000">
              <a:latin typeface="Trebuchet MS"/>
              <a:ea typeface="Trebuchet MS"/>
              <a:cs typeface="Trebuchet MS"/>
              <a:sym typeface="Trebuchet MS"/>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Shape 2125"/>
        <p:cNvGrpSpPr/>
        <p:nvPr/>
      </p:nvGrpSpPr>
      <p:grpSpPr>
        <a:xfrm>
          <a:off x="0" y="0"/>
          <a:ext cx="0" cy="0"/>
          <a:chOff x="0" y="0"/>
          <a:chExt cx="0" cy="0"/>
        </a:xfrm>
      </p:grpSpPr>
      <p:sp>
        <p:nvSpPr>
          <p:cNvPr id="2126" name="Google Shape;2126;p48"/>
          <p:cNvSpPr txBox="1">
            <a:spLocks noGrp="1"/>
          </p:cNvSpPr>
          <p:nvPr>
            <p:ph type="title"/>
          </p:nvPr>
        </p:nvSpPr>
        <p:spPr>
          <a:xfrm>
            <a:off x="189025" y="89106"/>
            <a:ext cx="6680400" cy="416100"/>
          </a:xfrm>
          <a:prstGeom prst="rect">
            <a:avLst/>
          </a:prstGeom>
          <a:noFill/>
          <a:ln>
            <a:noFill/>
          </a:ln>
        </p:spPr>
        <p:txBody>
          <a:bodyPr spcFirstLastPara="1" wrap="square" lIns="0" tIns="31125" rIns="0" bIns="0" anchor="t" anchorCtr="0">
            <a:spAutoFit/>
          </a:bodyPr>
          <a:lstStyle/>
          <a:p>
            <a:pPr marL="25400" lvl="0" indent="0" algn="l" rtl="0">
              <a:lnSpc>
                <a:spcPct val="100000"/>
              </a:lnSpc>
              <a:spcBef>
                <a:spcPts val="0"/>
              </a:spcBef>
              <a:spcAft>
                <a:spcPts val="0"/>
              </a:spcAft>
              <a:buNone/>
            </a:pPr>
            <a:r>
              <a:rPr lang="en-US"/>
              <a:t>Decision boundaries of a maximally pure tree</a:t>
            </a:r>
            <a:endParaRPr/>
          </a:p>
        </p:txBody>
      </p:sp>
      <p:grpSp>
        <p:nvGrpSpPr>
          <p:cNvPr id="2127" name="Google Shape;2127;p48"/>
          <p:cNvGrpSpPr/>
          <p:nvPr/>
        </p:nvGrpSpPr>
        <p:grpSpPr>
          <a:xfrm>
            <a:off x="1737883" y="1012075"/>
            <a:ext cx="6091297" cy="2750464"/>
            <a:chOff x="876170" y="680982"/>
            <a:chExt cx="3070984" cy="1850669"/>
          </a:xfrm>
        </p:grpSpPr>
        <p:sp>
          <p:nvSpPr>
            <p:cNvPr id="2128" name="Google Shape;2128;p48"/>
            <p:cNvSpPr/>
            <p:nvPr/>
          </p:nvSpPr>
          <p:spPr>
            <a:xfrm>
              <a:off x="876170" y="686519"/>
              <a:ext cx="3064633" cy="1838782"/>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129" name="Google Shape;2129;p48"/>
            <p:cNvSpPr/>
            <p:nvPr/>
          </p:nvSpPr>
          <p:spPr>
            <a:xfrm>
              <a:off x="1040612" y="1462430"/>
              <a:ext cx="2823210" cy="1021080"/>
            </a:xfrm>
            <a:custGeom>
              <a:avLst/>
              <a:gdLst/>
              <a:ahLst/>
              <a:cxnLst/>
              <a:rect l="l" t="t" r="r" b="b"/>
              <a:pathLst>
                <a:path w="2823210" h="1021080" extrusionOk="0">
                  <a:moveTo>
                    <a:pt x="28409" y="309880"/>
                  </a:moveTo>
                  <a:lnTo>
                    <a:pt x="0" y="309880"/>
                  </a:lnTo>
                  <a:lnTo>
                    <a:pt x="0" y="338289"/>
                  </a:lnTo>
                  <a:lnTo>
                    <a:pt x="28409" y="338289"/>
                  </a:lnTo>
                  <a:lnTo>
                    <a:pt x="28409" y="309880"/>
                  </a:lnTo>
                  <a:close/>
                </a:path>
                <a:path w="2823210" h="1021080" extrusionOk="0">
                  <a:moveTo>
                    <a:pt x="48348" y="243116"/>
                  </a:moveTo>
                  <a:lnTo>
                    <a:pt x="19951" y="243116"/>
                  </a:lnTo>
                  <a:lnTo>
                    <a:pt x="19951" y="271526"/>
                  </a:lnTo>
                  <a:lnTo>
                    <a:pt x="48348" y="271526"/>
                  </a:lnTo>
                  <a:lnTo>
                    <a:pt x="48348" y="243116"/>
                  </a:lnTo>
                  <a:close/>
                </a:path>
                <a:path w="2823210" h="1021080" extrusionOk="0">
                  <a:moveTo>
                    <a:pt x="62890" y="290982"/>
                  </a:moveTo>
                  <a:lnTo>
                    <a:pt x="34493" y="290982"/>
                  </a:lnTo>
                  <a:lnTo>
                    <a:pt x="34493" y="319379"/>
                  </a:lnTo>
                  <a:lnTo>
                    <a:pt x="62890" y="319379"/>
                  </a:lnTo>
                  <a:lnTo>
                    <a:pt x="62890" y="290982"/>
                  </a:lnTo>
                  <a:close/>
                </a:path>
                <a:path w="2823210" h="1021080" extrusionOk="0">
                  <a:moveTo>
                    <a:pt x="83680" y="149415"/>
                  </a:moveTo>
                  <a:lnTo>
                    <a:pt x="55283" y="149415"/>
                  </a:lnTo>
                  <a:lnTo>
                    <a:pt x="55283" y="177812"/>
                  </a:lnTo>
                  <a:lnTo>
                    <a:pt x="83680" y="177812"/>
                  </a:lnTo>
                  <a:lnTo>
                    <a:pt x="83680" y="149415"/>
                  </a:lnTo>
                  <a:close/>
                </a:path>
                <a:path w="2823210" h="1021080" extrusionOk="0">
                  <a:moveTo>
                    <a:pt x="110515" y="230073"/>
                  </a:moveTo>
                  <a:lnTo>
                    <a:pt x="82118" y="230073"/>
                  </a:lnTo>
                  <a:lnTo>
                    <a:pt x="82118" y="258470"/>
                  </a:lnTo>
                  <a:lnTo>
                    <a:pt x="110515" y="258470"/>
                  </a:lnTo>
                  <a:lnTo>
                    <a:pt x="110515" y="230073"/>
                  </a:lnTo>
                  <a:close/>
                </a:path>
                <a:path w="2823210" h="1021080" extrusionOk="0">
                  <a:moveTo>
                    <a:pt x="163474" y="428942"/>
                  </a:moveTo>
                  <a:lnTo>
                    <a:pt x="135064" y="428942"/>
                  </a:lnTo>
                  <a:lnTo>
                    <a:pt x="135064" y="457352"/>
                  </a:lnTo>
                  <a:lnTo>
                    <a:pt x="163474" y="457352"/>
                  </a:lnTo>
                  <a:lnTo>
                    <a:pt x="163474" y="428942"/>
                  </a:lnTo>
                  <a:close/>
                </a:path>
                <a:path w="2823210" h="1021080" extrusionOk="0">
                  <a:moveTo>
                    <a:pt x="189471" y="312496"/>
                  </a:moveTo>
                  <a:lnTo>
                    <a:pt x="161074" y="312496"/>
                  </a:lnTo>
                  <a:lnTo>
                    <a:pt x="161074" y="340893"/>
                  </a:lnTo>
                  <a:lnTo>
                    <a:pt x="189471" y="340893"/>
                  </a:lnTo>
                  <a:lnTo>
                    <a:pt x="189471" y="312496"/>
                  </a:lnTo>
                  <a:close/>
                </a:path>
                <a:path w="2823210" h="1021080" extrusionOk="0">
                  <a:moveTo>
                    <a:pt x="248691" y="279666"/>
                  </a:moveTo>
                  <a:lnTo>
                    <a:pt x="237020" y="279666"/>
                  </a:lnTo>
                  <a:lnTo>
                    <a:pt x="237020" y="265188"/>
                  </a:lnTo>
                  <a:lnTo>
                    <a:pt x="208610" y="265188"/>
                  </a:lnTo>
                  <a:lnTo>
                    <a:pt x="208610" y="293585"/>
                  </a:lnTo>
                  <a:lnTo>
                    <a:pt x="220294" y="293585"/>
                  </a:lnTo>
                  <a:lnTo>
                    <a:pt x="220294" y="308076"/>
                  </a:lnTo>
                  <a:lnTo>
                    <a:pt x="248691" y="308076"/>
                  </a:lnTo>
                  <a:lnTo>
                    <a:pt x="248691" y="279666"/>
                  </a:lnTo>
                  <a:close/>
                </a:path>
                <a:path w="2823210" h="1021080" extrusionOk="0">
                  <a:moveTo>
                    <a:pt x="692429" y="992454"/>
                  </a:moveTo>
                  <a:lnTo>
                    <a:pt x="664019" y="992454"/>
                  </a:lnTo>
                  <a:lnTo>
                    <a:pt x="664019" y="1020851"/>
                  </a:lnTo>
                  <a:lnTo>
                    <a:pt x="692429" y="1020851"/>
                  </a:lnTo>
                  <a:lnTo>
                    <a:pt x="692429" y="992454"/>
                  </a:lnTo>
                  <a:close/>
                </a:path>
                <a:path w="2823210" h="1021080" extrusionOk="0">
                  <a:moveTo>
                    <a:pt x="703935" y="853986"/>
                  </a:moveTo>
                  <a:lnTo>
                    <a:pt x="675538" y="853986"/>
                  </a:lnTo>
                  <a:lnTo>
                    <a:pt x="675538" y="882383"/>
                  </a:lnTo>
                  <a:lnTo>
                    <a:pt x="703935" y="882383"/>
                  </a:lnTo>
                  <a:lnTo>
                    <a:pt x="703935" y="853986"/>
                  </a:lnTo>
                  <a:close/>
                </a:path>
                <a:path w="2823210" h="1021080" extrusionOk="0">
                  <a:moveTo>
                    <a:pt x="710323" y="550100"/>
                  </a:moveTo>
                  <a:lnTo>
                    <a:pt x="681926" y="550100"/>
                  </a:lnTo>
                  <a:lnTo>
                    <a:pt x="681926" y="578497"/>
                  </a:lnTo>
                  <a:lnTo>
                    <a:pt x="710323" y="578497"/>
                  </a:lnTo>
                  <a:lnTo>
                    <a:pt x="710323" y="550100"/>
                  </a:lnTo>
                  <a:close/>
                </a:path>
                <a:path w="2823210" h="1021080" extrusionOk="0">
                  <a:moveTo>
                    <a:pt x="746772" y="675055"/>
                  </a:moveTo>
                  <a:lnTo>
                    <a:pt x="718375" y="675055"/>
                  </a:lnTo>
                  <a:lnTo>
                    <a:pt x="718375" y="703453"/>
                  </a:lnTo>
                  <a:lnTo>
                    <a:pt x="746772" y="703453"/>
                  </a:lnTo>
                  <a:lnTo>
                    <a:pt x="746772" y="675055"/>
                  </a:lnTo>
                  <a:close/>
                </a:path>
                <a:path w="2823210" h="1021080" extrusionOk="0">
                  <a:moveTo>
                    <a:pt x="748931" y="912279"/>
                  </a:moveTo>
                  <a:lnTo>
                    <a:pt x="720534" y="912279"/>
                  </a:lnTo>
                  <a:lnTo>
                    <a:pt x="720534" y="940676"/>
                  </a:lnTo>
                  <a:lnTo>
                    <a:pt x="748931" y="940676"/>
                  </a:lnTo>
                  <a:lnTo>
                    <a:pt x="748931" y="912279"/>
                  </a:lnTo>
                  <a:close/>
                </a:path>
                <a:path w="2823210" h="1021080" extrusionOk="0">
                  <a:moveTo>
                    <a:pt x="810234" y="940117"/>
                  </a:moveTo>
                  <a:lnTo>
                    <a:pt x="781837" y="940117"/>
                  </a:lnTo>
                  <a:lnTo>
                    <a:pt x="781837" y="968514"/>
                  </a:lnTo>
                  <a:lnTo>
                    <a:pt x="810234" y="968514"/>
                  </a:lnTo>
                  <a:lnTo>
                    <a:pt x="810234" y="940117"/>
                  </a:lnTo>
                  <a:close/>
                </a:path>
                <a:path w="2823210" h="1021080" extrusionOk="0">
                  <a:moveTo>
                    <a:pt x="874903" y="872058"/>
                  </a:moveTo>
                  <a:lnTo>
                    <a:pt x="846505" y="872058"/>
                  </a:lnTo>
                  <a:lnTo>
                    <a:pt x="846505" y="900455"/>
                  </a:lnTo>
                  <a:lnTo>
                    <a:pt x="874903" y="900455"/>
                  </a:lnTo>
                  <a:lnTo>
                    <a:pt x="874903" y="872058"/>
                  </a:lnTo>
                  <a:close/>
                </a:path>
                <a:path w="2823210" h="1021080" extrusionOk="0">
                  <a:moveTo>
                    <a:pt x="882154" y="758151"/>
                  </a:moveTo>
                  <a:lnTo>
                    <a:pt x="853744" y="758151"/>
                  </a:lnTo>
                  <a:lnTo>
                    <a:pt x="853744" y="786549"/>
                  </a:lnTo>
                  <a:lnTo>
                    <a:pt x="882154" y="786549"/>
                  </a:lnTo>
                  <a:lnTo>
                    <a:pt x="882154" y="758151"/>
                  </a:lnTo>
                  <a:close/>
                </a:path>
                <a:path w="2823210" h="1021080" extrusionOk="0">
                  <a:moveTo>
                    <a:pt x="1784134" y="599401"/>
                  </a:moveTo>
                  <a:lnTo>
                    <a:pt x="1755736" y="599401"/>
                  </a:lnTo>
                  <a:lnTo>
                    <a:pt x="1755736" y="627811"/>
                  </a:lnTo>
                  <a:lnTo>
                    <a:pt x="1784134" y="627811"/>
                  </a:lnTo>
                  <a:lnTo>
                    <a:pt x="1784134" y="599401"/>
                  </a:lnTo>
                  <a:close/>
                </a:path>
                <a:path w="2823210" h="1021080" extrusionOk="0">
                  <a:moveTo>
                    <a:pt x="1832444" y="755942"/>
                  </a:moveTo>
                  <a:lnTo>
                    <a:pt x="1804035" y="755942"/>
                  </a:lnTo>
                  <a:lnTo>
                    <a:pt x="1804035" y="784339"/>
                  </a:lnTo>
                  <a:lnTo>
                    <a:pt x="1832444" y="784339"/>
                  </a:lnTo>
                  <a:lnTo>
                    <a:pt x="1832444" y="755942"/>
                  </a:lnTo>
                  <a:close/>
                </a:path>
                <a:path w="2823210" h="1021080" extrusionOk="0">
                  <a:moveTo>
                    <a:pt x="1962429" y="489292"/>
                  </a:moveTo>
                  <a:lnTo>
                    <a:pt x="1934032" y="489292"/>
                  </a:lnTo>
                  <a:lnTo>
                    <a:pt x="1934032" y="517690"/>
                  </a:lnTo>
                  <a:lnTo>
                    <a:pt x="1962429" y="517690"/>
                  </a:lnTo>
                  <a:lnTo>
                    <a:pt x="1962429" y="489292"/>
                  </a:lnTo>
                  <a:close/>
                </a:path>
                <a:path w="2823210" h="1021080" extrusionOk="0">
                  <a:moveTo>
                    <a:pt x="1989785" y="667385"/>
                  </a:moveTo>
                  <a:lnTo>
                    <a:pt x="1961375" y="667385"/>
                  </a:lnTo>
                  <a:lnTo>
                    <a:pt x="1961375" y="695794"/>
                  </a:lnTo>
                  <a:lnTo>
                    <a:pt x="1989785" y="695794"/>
                  </a:lnTo>
                  <a:lnTo>
                    <a:pt x="1989785" y="667385"/>
                  </a:lnTo>
                  <a:close/>
                </a:path>
                <a:path w="2823210" h="1021080" extrusionOk="0">
                  <a:moveTo>
                    <a:pt x="1998179" y="343344"/>
                  </a:moveTo>
                  <a:lnTo>
                    <a:pt x="1969782" y="343344"/>
                  </a:lnTo>
                  <a:lnTo>
                    <a:pt x="1969782" y="371754"/>
                  </a:lnTo>
                  <a:lnTo>
                    <a:pt x="1998179" y="371754"/>
                  </a:lnTo>
                  <a:lnTo>
                    <a:pt x="1998179" y="343344"/>
                  </a:lnTo>
                  <a:close/>
                </a:path>
                <a:path w="2823210" h="1021080" extrusionOk="0">
                  <a:moveTo>
                    <a:pt x="2035467" y="874306"/>
                  </a:moveTo>
                  <a:lnTo>
                    <a:pt x="2007069" y="874306"/>
                  </a:lnTo>
                  <a:lnTo>
                    <a:pt x="2007069" y="902703"/>
                  </a:lnTo>
                  <a:lnTo>
                    <a:pt x="2035467" y="902703"/>
                  </a:lnTo>
                  <a:lnTo>
                    <a:pt x="2035467" y="874306"/>
                  </a:lnTo>
                  <a:close/>
                </a:path>
                <a:path w="2823210" h="1021080" extrusionOk="0">
                  <a:moveTo>
                    <a:pt x="2088984" y="474916"/>
                  </a:moveTo>
                  <a:lnTo>
                    <a:pt x="2060575" y="474916"/>
                  </a:lnTo>
                  <a:lnTo>
                    <a:pt x="2060575" y="503313"/>
                  </a:lnTo>
                  <a:lnTo>
                    <a:pt x="2088984" y="503313"/>
                  </a:lnTo>
                  <a:lnTo>
                    <a:pt x="2088984" y="474916"/>
                  </a:lnTo>
                  <a:close/>
                </a:path>
                <a:path w="2823210" h="1021080" extrusionOk="0">
                  <a:moveTo>
                    <a:pt x="2096236" y="552602"/>
                  </a:moveTo>
                  <a:lnTo>
                    <a:pt x="2067826" y="552602"/>
                  </a:lnTo>
                  <a:lnTo>
                    <a:pt x="2067826" y="580999"/>
                  </a:lnTo>
                  <a:lnTo>
                    <a:pt x="2096236" y="580999"/>
                  </a:lnTo>
                  <a:lnTo>
                    <a:pt x="2096236" y="552602"/>
                  </a:lnTo>
                  <a:close/>
                </a:path>
                <a:path w="2823210" h="1021080" extrusionOk="0">
                  <a:moveTo>
                    <a:pt x="2107196" y="389521"/>
                  </a:moveTo>
                  <a:lnTo>
                    <a:pt x="2078799" y="389521"/>
                  </a:lnTo>
                  <a:lnTo>
                    <a:pt x="2078799" y="409168"/>
                  </a:lnTo>
                  <a:lnTo>
                    <a:pt x="2062149" y="409168"/>
                  </a:lnTo>
                  <a:lnTo>
                    <a:pt x="2062149" y="437565"/>
                  </a:lnTo>
                  <a:lnTo>
                    <a:pt x="2090547" y="437565"/>
                  </a:lnTo>
                  <a:lnTo>
                    <a:pt x="2090547" y="417931"/>
                  </a:lnTo>
                  <a:lnTo>
                    <a:pt x="2107196" y="417931"/>
                  </a:lnTo>
                  <a:lnTo>
                    <a:pt x="2107196" y="389521"/>
                  </a:lnTo>
                  <a:close/>
                </a:path>
                <a:path w="2823210" h="1021080" extrusionOk="0">
                  <a:moveTo>
                    <a:pt x="2145093" y="461568"/>
                  </a:moveTo>
                  <a:lnTo>
                    <a:pt x="2116696" y="461568"/>
                  </a:lnTo>
                  <a:lnTo>
                    <a:pt x="2116696" y="489966"/>
                  </a:lnTo>
                  <a:lnTo>
                    <a:pt x="2145093" y="489966"/>
                  </a:lnTo>
                  <a:lnTo>
                    <a:pt x="2145093" y="461568"/>
                  </a:lnTo>
                  <a:close/>
                </a:path>
                <a:path w="2823210" h="1021080" extrusionOk="0">
                  <a:moveTo>
                    <a:pt x="2159851" y="352463"/>
                  </a:moveTo>
                  <a:lnTo>
                    <a:pt x="2131441" y="352463"/>
                  </a:lnTo>
                  <a:lnTo>
                    <a:pt x="2131441" y="380860"/>
                  </a:lnTo>
                  <a:lnTo>
                    <a:pt x="2159851" y="380860"/>
                  </a:lnTo>
                  <a:lnTo>
                    <a:pt x="2159851" y="352463"/>
                  </a:lnTo>
                  <a:close/>
                </a:path>
                <a:path w="2823210" h="1021080" extrusionOk="0">
                  <a:moveTo>
                    <a:pt x="2177796" y="752271"/>
                  </a:moveTo>
                  <a:lnTo>
                    <a:pt x="2149398" y="752271"/>
                  </a:lnTo>
                  <a:lnTo>
                    <a:pt x="2149398" y="780681"/>
                  </a:lnTo>
                  <a:lnTo>
                    <a:pt x="2177796" y="780681"/>
                  </a:lnTo>
                  <a:lnTo>
                    <a:pt x="2177796" y="752271"/>
                  </a:lnTo>
                  <a:close/>
                </a:path>
                <a:path w="2823210" h="1021080" extrusionOk="0">
                  <a:moveTo>
                    <a:pt x="2179396" y="609396"/>
                  </a:moveTo>
                  <a:lnTo>
                    <a:pt x="2154034" y="609396"/>
                  </a:lnTo>
                  <a:lnTo>
                    <a:pt x="2154034" y="594944"/>
                  </a:lnTo>
                  <a:lnTo>
                    <a:pt x="2125637" y="594944"/>
                  </a:lnTo>
                  <a:lnTo>
                    <a:pt x="2125637" y="623341"/>
                  </a:lnTo>
                  <a:lnTo>
                    <a:pt x="2150999" y="623341"/>
                  </a:lnTo>
                  <a:lnTo>
                    <a:pt x="2150999" y="637794"/>
                  </a:lnTo>
                  <a:lnTo>
                    <a:pt x="2179396" y="637794"/>
                  </a:lnTo>
                  <a:lnTo>
                    <a:pt x="2179396" y="609396"/>
                  </a:lnTo>
                  <a:close/>
                </a:path>
                <a:path w="2823210" h="1021080" extrusionOk="0">
                  <a:moveTo>
                    <a:pt x="2186698" y="530199"/>
                  </a:moveTo>
                  <a:lnTo>
                    <a:pt x="2158301" y="530199"/>
                  </a:lnTo>
                  <a:lnTo>
                    <a:pt x="2158301" y="558596"/>
                  </a:lnTo>
                  <a:lnTo>
                    <a:pt x="2186698" y="558596"/>
                  </a:lnTo>
                  <a:lnTo>
                    <a:pt x="2186698" y="530199"/>
                  </a:lnTo>
                  <a:close/>
                </a:path>
                <a:path w="2823210" h="1021080" extrusionOk="0">
                  <a:moveTo>
                    <a:pt x="2200135" y="644880"/>
                  </a:moveTo>
                  <a:lnTo>
                    <a:pt x="2171738" y="644880"/>
                  </a:lnTo>
                  <a:lnTo>
                    <a:pt x="2171738" y="673277"/>
                  </a:lnTo>
                  <a:lnTo>
                    <a:pt x="2200135" y="673277"/>
                  </a:lnTo>
                  <a:lnTo>
                    <a:pt x="2200135" y="644880"/>
                  </a:lnTo>
                  <a:close/>
                </a:path>
                <a:path w="2823210" h="1021080" extrusionOk="0">
                  <a:moveTo>
                    <a:pt x="2246071" y="328612"/>
                  </a:moveTo>
                  <a:lnTo>
                    <a:pt x="2217661" y="328612"/>
                  </a:lnTo>
                  <a:lnTo>
                    <a:pt x="2217661" y="357009"/>
                  </a:lnTo>
                  <a:lnTo>
                    <a:pt x="2246071" y="357009"/>
                  </a:lnTo>
                  <a:lnTo>
                    <a:pt x="2246071" y="328612"/>
                  </a:lnTo>
                  <a:close/>
                </a:path>
                <a:path w="2823210" h="1021080" extrusionOk="0">
                  <a:moveTo>
                    <a:pt x="2273452" y="186194"/>
                  </a:moveTo>
                  <a:lnTo>
                    <a:pt x="2245042" y="186194"/>
                  </a:lnTo>
                  <a:lnTo>
                    <a:pt x="2245042" y="214604"/>
                  </a:lnTo>
                  <a:lnTo>
                    <a:pt x="2273452" y="214604"/>
                  </a:lnTo>
                  <a:lnTo>
                    <a:pt x="2273452" y="186194"/>
                  </a:lnTo>
                  <a:close/>
                </a:path>
                <a:path w="2823210" h="1021080" extrusionOk="0">
                  <a:moveTo>
                    <a:pt x="2297442" y="399237"/>
                  </a:moveTo>
                  <a:lnTo>
                    <a:pt x="2272957" y="399237"/>
                  </a:lnTo>
                  <a:lnTo>
                    <a:pt x="2272957" y="388048"/>
                  </a:lnTo>
                  <a:lnTo>
                    <a:pt x="2244560" y="388048"/>
                  </a:lnTo>
                  <a:lnTo>
                    <a:pt x="2244560" y="416445"/>
                  </a:lnTo>
                  <a:lnTo>
                    <a:pt x="2269045" y="416445"/>
                  </a:lnTo>
                  <a:lnTo>
                    <a:pt x="2269045" y="427634"/>
                  </a:lnTo>
                  <a:lnTo>
                    <a:pt x="2297442" y="427634"/>
                  </a:lnTo>
                  <a:lnTo>
                    <a:pt x="2297442" y="399237"/>
                  </a:lnTo>
                  <a:close/>
                </a:path>
                <a:path w="2823210" h="1021080" extrusionOk="0">
                  <a:moveTo>
                    <a:pt x="2364892" y="305841"/>
                  </a:moveTo>
                  <a:lnTo>
                    <a:pt x="2336495" y="305841"/>
                  </a:lnTo>
                  <a:lnTo>
                    <a:pt x="2336495" y="334251"/>
                  </a:lnTo>
                  <a:lnTo>
                    <a:pt x="2364892" y="334251"/>
                  </a:lnTo>
                  <a:lnTo>
                    <a:pt x="2364892" y="305841"/>
                  </a:lnTo>
                  <a:close/>
                </a:path>
                <a:path w="2823210" h="1021080" extrusionOk="0">
                  <a:moveTo>
                    <a:pt x="2368346" y="405015"/>
                  </a:moveTo>
                  <a:lnTo>
                    <a:pt x="2339937" y="405015"/>
                  </a:lnTo>
                  <a:lnTo>
                    <a:pt x="2339937" y="433412"/>
                  </a:lnTo>
                  <a:lnTo>
                    <a:pt x="2368346" y="433412"/>
                  </a:lnTo>
                  <a:lnTo>
                    <a:pt x="2368346" y="405015"/>
                  </a:lnTo>
                  <a:close/>
                </a:path>
                <a:path w="2823210" h="1021080" extrusionOk="0">
                  <a:moveTo>
                    <a:pt x="2436215" y="313385"/>
                  </a:moveTo>
                  <a:lnTo>
                    <a:pt x="2407805" y="313385"/>
                  </a:lnTo>
                  <a:lnTo>
                    <a:pt x="2407805" y="341782"/>
                  </a:lnTo>
                  <a:lnTo>
                    <a:pt x="2436215" y="341782"/>
                  </a:lnTo>
                  <a:lnTo>
                    <a:pt x="2436215" y="313385"/>
                  </a:lnTo>
                  <a:close/>
                </a:path>
                <a:path w="2823210" h="1021080" extrusionOk="0">
                  <a:moveTo>
                    <a:pt x="2447442" y="364337"/>
                  </a:moveTo>
                  <a:lnTo>
                    <a:pt x="2442591" y="364337"/>
                  </a:lnTo>
                  <a:lnTo>
                    <a:pt x="2442591" y="358165"/>
                  </a:lnTo>
                  <a:lnTo>
                    <a:pt x="2424480" y="358165"/>
                  </a:lnTo>
                  <a:lnTo>
                    <a:pt x="2424480" y="354342"/>
                  </a:lnTo>
                  <a:lnTo>
                    <a:pt x="2396071" y="354342"/>
                  </a:lnTo>
                  <a:lnTo>
                    <a:pt x="2396071" y="382739"/>
                  </a:lnTo>
                  <a:lnTo>
                    <a:pt x="2401532" y="382739"/>
                  </a:lnTo>
                  <a:lnTo>
                    <a:pt x="2401532" y="389420"/>
                  </a:lnTo>
                  <a:lnTo>
                    <a:pt x="2397810" y="389420"/>
                  </a:lnTo>
                  <a:lnTo>
                    <a:pt x="2397810" y="417817"/>
                  </a:lnTo>
                  <a:lnTo>
                    <a:pt x="2426220" y="417817"/>
                  </a:lnTo>
                  <a:lnTo>
                    <a:pt x="2426220" y="396303"/>
                  </a:lnTo>
                  <a:lnTo>
                    <a:pt x="2429929" y="396303"/>
                  </a:lnTo>
                  <a:lnTo>
                    <a:pt x="2429929" y="392734"/>
                  </a:lnTo>
                  <a:lnTo>
                    <a:pt x="2447442" y="392734"/>
                  </a:lnTo>
                  <a:lnTo>
                    <a:pt x="2447442" y="364337"/>
                  </a:lnTo>
                  <a:close/>
                </a:path>
                <a:path w="2823210" h="1021080" extrusionOk="0">
                  <a:moveTo>
                    <a:pt x="2473807" y="232270"/>
                  </a:moveTo>
                  <a:lnTo>
                    <a:pt x="2445410" y="232270"/>
                  </a:lnTo>
                  <a:lnTo>
                    <a:pt x="2445410" y="260667"/>
                  </a:lnTo>
                  <a:lnTo>
                    <a:pt x="2473807" y="260667"/>
                  </a:lnTo>
                  <a:lnTo>
                    <a:pt x="2473807" y="232270"/>
                  </a:lnTo>
                  <a:close/>
                </a:path>
                <a:path w="2823210" h="1021080" extrusionOk="0">
                  <a:moveTo>
                    <a:pt x="2485186" y="265341"/>
                  </a:moveTo>
                  <a:lnTo>
                    <a:pt x="2456789" y="265341"/>
                  </a:lnTo>
                  <a:lnTo>
                    <a:pt x="2456789" y="293738"/>
                  </a:lnTo>
                  <a:lnTo>
                    <a:pt x="2485186" y="293738"/>
                  </a:lnTo>
                  <a:lnTo>
                    <a:pt x="2485186" y="265341"/>
                  </a:lnTo>
                  <a:close/>
                </a:path>
                <a:path w="2823210" h="1021080" extrusionOk="0">
                  <a:moveTo>
                    <a:pt x="2508110" y="477532"/>
                  </a:moveTo>
                  <a:lnTo>
                    <a:pt x="2479713" y="477532"/>
                  </a:lnTo>
                  <a:lnTo>
                    <a:pt x="2479713" y="505929"/>
                  </a:lnTo>
                  <a:lnTo>
                    <a:pt x="2508110" y="505929"/>
                  </a:lnTo>
                  <a:lnTo>
                    <a:pt x="2508110" y="477532"/>
                  </a:lnTo>
                  <a:close/>
                </a:path>
                <a:path w="2823210" h="1021080" extrusionOk="0">
                  <a:moveTo>
                    <a:pt x="2571775" y="263829"/>
                  </a:moveTo>
                  <a:lnTo>
                    <a:pt x="2543378" y="263829"/>
                  </a:lnTo>
                  <a:lnTo>
                    <a:pt x="2543378" y="286842"/>
                  </a:lnTo>
                  <a:lnTo>
                    <a:pt x="2520556" y="286842"/>
                  </a:lnTo>
                  <a:lnTo>
                    <a:pt x="2520556" y="315239"/>
                  </a:lnTo>
                  <a:lnTo>
                    <a:pt x="2548953" y="315239"/>
                  </a:lnTo>
                  <a:lnTo>
                    <a:pt x="2548953" y="292227"/>
                  </a:lnTo>
                  <a:lnTo>
                    <a:pt x="2571775" y="292227"/>
                  </a:lnTo>
                  <a:lnTo>
                    <a:pt x="2571775" y="263829"/>
                  </a:lnTo>
                  <a:close/>
                </a:path>
                <a:path w="2823210" h="1021080" extrusionOk="0">
                  <a:moveTo>
                    <a:pt x="2582532" y="78778"/>
                  </a:moveTo>
                  <a:lnTo>
                    <a:pt x="2554122" y="78778"/>
                  </a:lnTo>
                  <a:lnTo>
                    <a:pt x="2554122" y="107175"/>
                  </a:lnTo>
                  <a:lnTo>
                    <a:pt x="2582532" y="107175"/>
                  </a:lnTo>
                  <a:lnTo>
                    <a:pt x="2582532" y="78778"/>
                  </a:lnTo>
                  <a:close/>
                </a:path>
                <a:path w="2823210" h="1021080" extrusionOk="0">
                  <a:moveTo>
                    <a:pt x="2600833" y="275602"/>
                  </a:moveTo>
                  <a:lnTo>
                    <a:pt x="2572435" y="275602"/>
                  </a:lnTo>
                  <a:lnTo>
                    <a:pt x="2572435" y="303999"/>
                  </a:lnTo>
                  <a:lnTo>
                    <a:pt x="2600833" y="303999"/>
                  </a:lnTo>
                  <a:lnTo>
                    <a:pt x="2600833" y="275602"/>
                  </a:lnTo>
                  <a:close/>
                </a:path>
                <a:path w="2823210" h="1021080" extrusionOk="0">
                  <a:moveTo>
                    <a:pt x="2601772" y="428142"/>
                  </a:moveTo>
                  <a:lnTo>
                    <a:pt x="2575280" y="428142"/>
                  </a:lnTo>
                  <a:lnTo>
                    <a:pt x="2575280" y="413918"/>
                  </a:lnTo>
                  <a:lnTo>
                    <a:pt x="2546883" y="413918"/>
                  </a:lnTo>
                  <a:lnTo>
                    <a:pt x="2546883" y="442315"/>
                  </a:lnTo>
                  <a:lnTo>
                    <a:pt x="2573375" y="442315"/>
                  </a:lnTo>
                  <a:lnTo>
                    <a:pt x="2573375" y="456539"/>
                  </a:lnTo>
                  <a:lnTo>
                    <a:pt x="2601772" y="456539"/>
                  </a:lnTo>
                  <a:lnTo>
                    <a:pt x="2601772" y="428142"/>
                  </a:lnTo>
                  <a:close/>
                </a:path>
                <a:path w="2823210" h="1021080" extrusionOk="0">
                  <a:moveTo>
                    <a:pt x="2700020" y="306171"/>
                  </a:moveTo>
                  <a:lnTo>
                    <a:pt x="2671610" y="306171"/>
                  </a:lnTo>
                  <a:lnTo>
                    <a:pt x="2671610" y="334581"/>
                  </a:lnTo>
                  <a:lnTo>
                    <a:pt x="2700020" y="334581"/>
                  </a:lnTo>
                  <a:lnTo>
                    <a:pt x="2700020" y="306171"/>
                  </a:lnTo>
                  <a:close/>
                </a:path>
                <a:path w="2823210" h="1021080" extrusionOk="0">
                  <a:moveTo>
                    <a:pt x="2780766" y="167779"/>
                  </a:moveTo>
                  <a:lnTo>
                    <a:pt x="2752356" y="167779"/>
                  </a:lnTo>
                  <a:lnTo>
                    <a:pt x="2752356" y="196176"/>
                  </a:lnTo>
                  <a:lnTo>
                    <a:pt x="2780766" y="196176"/>
                  </a:lnTo>
                  <a:lnTo>
                    <a:pt x="2780766" y="167779"/>
                  </a:lnTo>
                  <a:close/>
                </a:path>
                <a:path w="2823210" h="1021080" extrusionOk="0">
                  <a:moveTo>
                    <a:pt x="2823045" y="0"/>
                  </a:moveTo>
                  <a:lnTo>
                    <a:pt x="2794635" y="0"/>
                  </a:lnTo>
                  <a:lnTo>
                    <a:pt x="2794635" y="28397"/>
                  </a:lnTo>
                  <a:lnTo>
                    <a:pt x="2823045" y="28397"/>
                  </a:lnTo>
                  <a:lnTo>
                    <a:pt x="2823045" y="0"/>
                  </a:lnTo>
                  <a:close/>
                </a:path>
              </a:pathLst>
            </a:custGeom>
            <a:solidFill>
              <a:srgbClr val="FF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130" name="Google Shape;2130;p48"/>
            <p:cNvSpPr/>
            <p:nvPr/>
          </p:nvSpPr>
          <p:spPr>
            <a:xfrm>
              <a:off x="2000375" y="1654471"/>
              <a:ext cx="44450" cy="44450"/>
            </a:xfrm>
            <a:custGeom>
              <a:avLst/>
              <a:gdLst/>
              <a:ahLst/>
              <a:cxnLst/>
              <a:rect l="l" t="t" r="r" b="b"/>
              <a:pathLst>
                <a:path w="44450" h="44450" extrusionOk="0">
                  <a:moveTo>
                    <a:pt x="21999" y="0"/>
                  </a:moveTo>
                  <a:lnTo>
                    <a:pt x="0" y="21999"/>
                  </a:lnTo>
                  <a:lnTo>
                    <a:pt x="21999" y="43998"/>
                  </a:lnTo>
                  <a:lnTo>
                    <a:pt x="43998" y="21999"/>
                  </a:lnTo>
                  <a:lnTo>
                    <a:pt x="21999" y="0"/>
                  </a:lnTo>
                  <a:close/>
                </a:path>
              </a:pathLst>
            </a:custGeom>
            <a:solidFill>
              <a:srgbClr val="007F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131" name="Google Shape;2131;p48"/>
            <p:cNvSpPr/>
            <p:nvPr/>
          </p:nvSpPr>
          <p:spPr>
            <a:xfrm>
              <a:off x="2000375" y="1654471"/>
              <a:ext cx="44450" cy="44450"/>
            </a:xfrm>
            <a:custGeom>
              <a:avLst/>
              <a:gdLst/>
              <a:ahLst/>
              <a:cxnLst/>
              <a:rect l="l" t="t" r="r" b="b"/>
              <a:pathLst>
                <a:path w="44450" h="44450" extrusionOk="0">
                  <a:moveTo>
                    <a:pt x="21999" y="43998"/>
                  </a:moveTo>
                  <a:lnTo>
                    <a:pt x="43998" y="21999"/>
                  </a:lnTo>
                  <a:lnTo>
                    <a:pt x="21999" y="0"/>
                  </a:lnTo>
                  <a:lnTo>
                    <a:pt x="0" y="21999"/>
                  </a:lnTo>
                  <a:lnTo>
                    <a:pt x="21999" y="43998"/>
                  </a:lnTo>
                  <a:close/>
                </a:path>
              </a:pathLst>
            </a:custGeom>
            <a:noFill/>
            <a:ln w="12700" cap="flat" cmpd="sng">
              <a:solidFill>
                <a:srgbClr val="007F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132" name="Google Shape;2132;p48"/>
            <p:cNvSpPr/>
            <p:nvPr/>
          </p:nvSpPr>
          <p:spPr>
            <a:xfrm>
              <a:off x="1463750" y="1773839"/>
              <a:ext cx="44450" cy="44450"/>
            </a:xfrm>
            <a:custGeom>
              <a:avLst/>
              <a:gdLst/>
              <a:ahLst/>
              <a:cxnLst/>
              <a:rect l="l" t="t" r="r" b="b"/>
              <a:pathLst>
                <a:path w="44450" h="44450" extrusionOk="0">
                  <a:moveTo>
                    <a:pt x="21999" y="0"/>
                  </a:moveTo>
                  <a:lnTo>
                    <a:pt x="0" y="21999"/>
                  </a:lnTo>
                  <a:lnTo>
                    <a:pt x="21999" y="43998"/>
                  </a:lnTo>
                  <a:lnTo>
                    <a:pt x="43998" y="21999"/>
                  </a:lnTo>
                  <a:lnTo>
                    <a:pt x="21999" y="0"/>
                  </a:lnTo>
                  <a:close/>
                </a:path>
              </a:pathLst>
            </a:custGeom>
            <a:solidFill>
              <a:srgbClr val="007F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133" name="Google Shape;2133;p48"/>
            <p:cNvSpPr/>
            <p:nvPr/>
          </p:nvSpPr>
          <p:spPr>
            <a:xfrm>
              <a:off x="1463750" y="1773839"/>
              <a:ext cx="44450" cy="44450"/>
            </a:xfrm>
            <a:custGeom>
              <a:avLst/>
              <a:gdLst/>
              <a:ahLst/>
              <a:cxnLst/>
              <a:rect l="l" t="t" r="r" b="b"/>
              <a:pathLst>
                <a:path w="44450" h="44450" extrusionOk="0">
                  <a:moveTo>
                    <a:pt x="21999" y="43998"/>
                  </a:moveTo>
                  <a:lnTo>
                    <a:pt x="43998" y="21999"/>
                  </a:lnTo>
                  <a:lnTo>
                    <a:pt x="21999" y="0"/>
                  </a:lnTo>
                  <a:lnTo>
                    <a:pt x="0" y="21999"/>
                  </a:lnTo>
                  <a:lnTo>
                    <a:pt x="21999" y="43998"/>
                  </a:lnTo>
                  <a:close/>
                </a:path>
              </a:pathLst>
            </a:custGeom>
            <a:noFill/>
            <a:ln w="12700" cap="flat" cmpd="sng">
              <a:solidFill>
                <a:srgbClr val="007F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134" name="Google Shape;2134;p48"/>
            <p:cNvSpPr/>
            <p:nvPr/>
          </p:nvSpPr>
          <p:spPr>
            <a:xfrm>
              <a:off x="2321595" y="1502836"/>
              <a:ext cx="44450" cy="44450"/>
            </a:xfrm>
            <a:custGeom>
              <a:avLst/>
              <a:gdLst/>
              <a:ahLst/>
              <a:cxnLst/>
              <a:rect l="l" t="t" r="r" b="b"/>
              <a:pathLst>
                <a:path w="44450" h="44450" extrusionOk="0">
                  <a:moveTo>
                    <a:pt x="21999" y="0"/>
                  </a:moveTo>
                  <a:lnTo>
                    <a:pt x="0" y="21999"/>
                  </a:lnTo>
                  <a:lnTo>
                    <a:pt x="21999" y="43998"/>
                  </a:lnTo>
                  <a:lnTo>
                    <a:pt x="43998" y="21999"/>
                  </a:lnTo>
                  <a:lnTo>
                    <a:pt x="21999" y="0"/>
                  </a:lnTo>
                  <a:close/>
                </a:path>
              </a:pathLst>
            </a:custGeom>
            <a:solidFill>
              <a:srgbClr val="007F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135" name="Google Shape;2135;p48"/>
            <p:cNvSpPr/>
            <p:nvPr/>
          </p:nvSpPr>
          <p:spPr>
            <a:xfrm>
              <a:off x="2321595" y="1502836"/>
              <a:ext cx="44450" cy="44450"/>
            </a:xfrm>
            <a:custGeom>
              <a:avLst/>
              <a:gdLst/>
              <a:ahLst/>
              <a:cxnLst/>
              <a:rect l="l" t="t" r="r" b="b"/>
              <a:pathLst>
                <a:path w="44450" h="44450" extrusionOk="0">
                  <a:moveTo>
                    <a:pt x="21999" y="43998"/>
                  </a:moveTo>
                  <a:lnTo>
                    <a:pt x="43998" y="21999"/>
                  </a:lnTo>
                  <a:lnTo>
                    <a:pt x="21999" y="0"/>
                  </a:lnTo>
                  <a:lnTo>
                    <a:pt x="0" y="21999"/>
                  </a:lnTo>
                  <a:lnTo>
                    <a:pt x="21999" y="43998"/>
                  </a:lnTo>
                  <a:close/>
                </a:path>
              </a:pathLst>
            </a:custGeom>
            <a:noFill/>
            <a:ln w="12700" cap="flat" cmpd="sng">
              <a:solidFill>
                <a:srgbClr val="007F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136" name="Google Shape;2136;p48"/>
            <p:cNvSpPr/>
            <p:nvPr/>
          </p:nvSpPr>
          <p:spPr>
            <a:xfrm>
              <a:off x="2284247" y="1466305"/>
              <a:ext cx="44450" cy="44450"/>
            </a:xfrm>
            <a:custGeom>
              <a:avLst/>
              <a:gdLst/>
              <a:ahLst/>
              <a:cxnLst/>
              <a:rect l="l" t="t" r="r" b="b"/>
              <a:pathLst>
                <a:path w="44450" h="44450" extrusionOk="0">
                  <a:moveTo>
                    <a:pt x="21999" y="0"/>
                  </a:moveTo>
                  <a:lnTo>
                    <a:pt x="0" y="21999"/>
                  </a:lnTo>
                  <a:lnTo>
                    <a:pt x="21999" y="43998"/>
                  </a:lnTo>
                  <a:lnTo>
                    <a:pt x="43998" y="21999"/>
                  </a:lnTo>
                  <a:lnTo>
                    <a:pt x="21999" y="0"/>
                  </a:lnTo>
                  <a:close/>
                </a:path>
              </a:pathLst>
            </a:custGeom>
            <a:solidFill>
              <a:srgbClr val="007F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137" name="Google Shape;2137;p48"/>
            <p:cNvSpPr/>
            <p:nvPr/>
          </p:nvSpPr>
          <p:spPr>
            <a:xfrm>
              <a:off x="2284247" y="1466305"/>
              <a:ext cx="44450" cy="44450"/>
            </a:xfrm>
            <a:custGeom>
              <a:avLst/>
              <a:gdLst/>
              <a:ahLst/>
              <a:cxnLst/>
              <a:rect l="l" t="t" r="r" b="b"/>
              <a:pathLst>
                <a:path w="44450" h="44450" extrusionOk="0">
                  <a:moveTo>
                    <a:pt x="21999" y="43998"/>
                  </a:moveTo>
                  <a:lnTo>
                    <a:pt x="43998" y="21999"/>
                  </a:lnTo>
                  <a:lnTo>
                    <a:pt x="21999" y="0"/>
                  </a:lnTo>
                  <a:lnTo>
                    <a:pt x="0" y="21999"/>
                  </a:lnTo>
                  <a:lnTo>
                    <a:pt x="21999" y="43998"/>
                  </a:lnTo>
                  <a:close/>
                </a:path>
              </a:pathLst>
            </a:custGeom>
            <a:noFill/>
            <a:ln w="12700" cap="flat" cmpd="sng">
              <a:solidFill>
                <a:srgbClr val="007F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138" name="Google Shape;2138;p48"/>
            <p:cNvSpPr/>
            <p:nvPr/>
          </p:nvSpPr>
          <p:spPr>
            <a:xfrm>
              <a:off x="2838679" y="680982"/>
              <a:ext cx="1108475" cy="924467"/>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139" name="Google Shape;2139;p48"/>
            <p:cNvSpPr/>
            <p:nvPr/>
          </p:nvSpPr>
          <p:spPr>
            <a:xfrm>
              <a:off x="3636288" y="2383870"/>
              <a:ext cx="31115" cy="31115"/>
            </a:xfrm>
            <a:custGeom>
              <a:avLst/>
              <a:gdLst/>
              <a:ahLst/>
              <a:cxnLst/>
              <a:rect l="l" t="t" r="r" b="b"/>
              <a:pathLst>
                <a:path w="31114" h="31114" extrusionOk="0">
                  <a:moveTo>
                    <a:pt x="19681" y="0"/>
                  </a:moveTo>
                  <a:lnTo>
                    <a:pt x="11430" y="0"/>
                  </a:lnTo>
                  <a:lnTo>
                    <a:pt x="7473" y="1639"/>
                  </a:lnTo>
                  <a:lnTo>
                    <a:pt x="1639" y="7473"/>
                  </a:lnTo>
                  <a:lnTo>
                    <a:pt x="0" y="11430"/>
                  </a:lnTo>
                  <a:lnTo>
                    <a:pt x="0" y="19681"/>
                  </a:lnTo>
                  <a:lnTo>
                    <a:pt x="1639" y="23638"/>
                  </a:lnTo>
                  <a:lnTo>
                    <a:pt x="7473" y="29472"/>
                  </a:lnTo>
                  <a:lnTo>
                    <a:pt x="11430" y="31111"/>
                  </a:lnTo>
                  <a:lnTo>
                    <a:pt x="19681" y="31111"/>
                  </a:lnTo>
                  <a:lnTo>
                    <a:pt x="23638" y="29472"/>
                  </a:lnTo>
                  <a:lnTo>
                    <a:pt x="29472" y="23638"/>
                  </a:lnTo>
                  <a:lnTo>
                    <a:pt x="31111" y="19681"/>
                  </a:lnTo>
                  <a:lnTo>
                    <a:pt x="31111" y="11430"/>
                  </a:lnTo>
                  <a:lnTo>
                    <a:pt x="29472" y="7473"/>
                  </a:lnTo>
                  <a:lnTo>
                    <a:pt x="23638" y="1639"/>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140" name="Google Shape;2140;p48"/>
            <p:cNvSpPr/>
            <p:nvPr/>
          </p:nvSpPr>
          <p:spPr>
            <a:xfrm>
              <a:off x="3636288" y="2383870"/>
              <a:ext cx="31115" cy="31115"/>
            </a:xfrm>
            <a:custGeom>
              <a:avLst/>
              <a:gdLst/>
              <a:ahLst/>
              <a:cxnLst/>
              <a:rect l="l" t="t" r="r" b="b"/>
              <a:pathLst>
                <a:path w="31114" h="31114" extrusionOk="0">
                  <a:moveTo>
                    <a:pt x="15555" y="31111"/>
                  </a:moveTo>
                  <a:lnTo>
                    <a:pt x="19681" y="31111"/>
                  </a:lnTo>
                  <a:lnTo>
                    <a:pt x="23638" y="29472"/>
                  </a:lnTo>
                  <a:lnTo>
                    <a:pt x="26555" y="26555"/>
                  </a:lnTo>
                  <a:lnTo>
                    <a:pt x="29472" y="23638"/>
                  </a:lnTo>
                  <a:lnTo>
                    <a:pt x="31111" y="19681"/>
                  </a:lnTo>
                  <a:lnTo>
                    <a:pt x="31111" y="15555"/>
                  </a:lnTo>
                  <a:lnTo>
                    <a:pt x="31111" y="11430"/>
                  </a:lnTo>
                  <a:lnTo>
                    <a:pt x="29472" y="7473"/>
                  </a:lnTo>
                  <a:lnTo>
                    <a:pt x="26555" y="4556"/>
                  </a:lnTo>
                  <a:lnTo>
                    <a:pt x="23638" y="1639"/>
                  </a:lnTo>
                  <a:lnTo>
                    <a:pt x="19681" y="0"/>
                  </a:lnTo>
                  <a:lnTo>
                    <a:pt x="15555" y="0"/>
                  </a:lnTo>
                  <a:lnTo>
                    <a:pt x="11430" y="0"/>
                  </a:lnTo>
                  <a:lnTo>
                    <a:pt x="7473" y="1639"/>
                  </a:lnTo>
                  <a:lnTo>
                    <a:pt x="4556" y="4556"/>
                  </a:lnTo>
                  <a:lnTo>
                    <a:pt x="1639" y="7473"/>
                  </a:lnTo>
                  <a:lnTo>
                    <a:pt x="0" y="11430"/>
                  </a:lnTo>
                  <a:lnTo>
                    <a:pt x="0" y="15555"/>
                  </a:lnTo>
                  <a:lnTo>
                    <a:pt x="0" y="19681"/>
                  </a:lnTo>
                  <a:lnTo>
                    <a:pt x="1639" y="23638"/>
                  </a:lnTo>
                  <a:lnTo>
                    <a:pt x="4556" y="26555"/>
                  </a:lnTo>
                  <a:lnTo>
                    <a:pt x="7473" y="29472"/>
                  </a:lnTo>
                  <a:lnTo>
                    <a:pt x="11430" y="31111"/>
                  </a:lnTo>
                  <a:lnTo>
                    <a:pt x="15555" y="31111"/>
                  </a:lnTo>
                  <a:close/>
                </a:path>
              </a:pathLst>
            </a:custGeom>
            <a:noFill/>
            <a:ln w="127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141" name="Google Shape;2141;p48"/>
            <p:cNvSpPr/>
            <p:nvPr/>
          </p:nvSpPr>
          <p:spPr>
            <a:xfrm>
              <a:off x="938287" y="894254"/>
              <a:ext cx="31115" cy="31115"/>
            </a:xfrm>
            <a:custGeom>
              <a:avLst/>
              <a:gdLst/>
              <a:ahLst/>
              <a:cxnLst/>
              <a:rect l="l" t="t" r="r" b="b"/>
              <a:pathLst>
                <a:path w="31115" h="31115" extrusionOk="0">
                  <a:moveTo>
                    <a:pt x="19681" y="0"/>
                  </a:moveTo>
                  <a:lnTo>
                    <a:pt x="11430" y="0"/>
                  </a:lnTo>
                  <a:lnTo>
                    <a:pt x="7473" y="1639"/>
                  </a:lnTo>
                  <a:lnTo>
                    <a:pt x="1639" y="7473"/>
                  </a:lnTo>
                  <a:lnTo>
                    <a:pt x="0" y="11430"/>
                  </a:lnTo>
                  <a:lnTo>
                    <a:pt x="0" y="19681"/>
                  </a:lnTo>
                  <a:lnTo>
                    <a:pt x="1639" y="23638"/>
                  </a:lnTo>
                  <a:lnTo>
                    <a:pt x="7473" y="29472"/>
                  </a:lnTo>
                  <a:lnTo>
                    <a:pt x="11430" y="31111"/>
                  </a:lnTo>
                  <a:lnTo>
                    <a:pt x="19681" y="31111"/>
                  </a:lnTo>
                  <a:lnTo>
                    <a:pt x="23638" y="29472"/>
                  </a:lnTo>
                  <a:lnTo>
                    <a:pt x="29472" y="23638"/>
                  </a:lnTo>
                  <a:lnTo>
                    <a:pt x="31111" y="19681"/>
                  </a:lnTo>
                  <a:lnTo>
                    <a:pt x="31111" y="11430"/>
                  </a:lnTo>
                  <a:lnTo>
                    <a:pt x="29472" y="7473"/>
                  </a:lnTo>
                  <a:lnTo>
                    <a:pt x="23638" y="1639"/>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142" name="Google Shape;2142;p48"/>
            <p:cNvSpPr/>
            <p:nvPr/>
          </p:nvSpPr>
          <p:spPr>
            <a:xfrm>
              <a:off x="938287" y="894254"/>
              <a:ext cx="31115" cy="31115"/>
            </a:xfrm>
            <a:custGeom>
              <a:avLst/>
              <a:gdLst/>
              <a:ahLst/>
              <a:cxnLst/>
              <a:rect l="l" t="t" r="r" b="b"/>
              <a:pathLst>
                <a:path w="31115" h="31115" extrusionOk="0">
                  <a:moveTo>
                    <a:pt x="15555" y="31111"/>
                  </a:moveTo>
                  <a:lnTo>
                    <a:pt x="19681" y="31111"/>
                  </a:lnTo>
                  <a:lnTo>
                    <a:pt x="23638" y="29472"/>
                  </a:lnTo>
                  <a:lnTo>
                    <a:pt x="26555" y="26555"/>
                  </a:lnTo>
                  <a:lnTo>
                    <a:pt x="29472" y="23638"/>
                  </a:lnTo>
                  <a:lnTo>
                    <a:pt x="31111" y="19681"/>
                  </a:lnTo>
                  <a:lnTo>
                    <a:pt x="31111" y="15555"/>
                  </a:lnTo>
                  <a:lnTo>
                    <a:pt x="31111" y="11430"/>
                  </a:lnTo>
                  <a:lnTo>
                    <a:pt x="29472" y="7473"/>
                  </a:lnTo>
                  <a:lnTo>
                    <a:pt x="26555" y="4556"/>
                  </a:lnTo>
                  <a:lnTo>
                    <a:pt x="23638" y="1639"/>
                  </a:lnTo>
                  <a:lnTo>
                    <a:pt x="19681" y="0"/>
                  </a:lnTo>
                  <a:lnTo>
                    <a:pt x="15555" y="0"/>
                  </a:lnTo>
                  <a:lnTo>
                    <a:pt x="11430" y="0"/>
                  </a:lnTo>
                  <a:lnTo>
                    <a:pt x="7473" y="1639"/>
                  </a:lnTo>
                  <a:lnTo>
                    <a:pt x="4556" y="4556"/>
                  </a:lnTo>
                  <a:lnTo>
                    <a:pt x="1639" y="7473"/>
                  </a:lnTo>
                  <a:lnTo>
                    <a:pt x="0" y="11430"/>
                  </a:lnTo>
                  <a:lnTo>
                    <a:pt x="0" y="15555"/>
                  </a:lnTo>
                  <a:lnTo>
                    <a:pt x="0" y="19681"/>
                  </a:lnTo>
                  <a:lnTo>
                    <a:pt x="1639" y="23638"/>
                  </a:lnTo>
                  <a:lnTo>
                    <a:pt x="4556" y="26555"/>
                  </a:lnTo>
                  <a:lnTo>
                    <a:pt x="7473" y="29472"/>
                  </a:lnTo>
                  <a:lnTo>
                    <a:pt x="11430" y="31111"/>
                  </a:lnTo>
                  <a:lnTo>
                    <a:pt x="15555" y="31111"/>
                  </a:lnTo>
                  <a:close/>
                </a:path>
              </a:pathLst>
            </a:custGeom>
            <a:noFill/>
            <a:ln w="127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143" name="Google Shape;2143;p48"/>
            <p:cNvSpPr/>
            <p:nvPr/>
          </p:nvSpPr>
          <p:spPr>
            <a:xfrm>
              <a:off x="3753876" y="2011762"/>
              <a:ext cx="31115" cy="31115"/>
            </a:xfrm>
            <a:custGeom>
              <a:avLst/>
              <a:gdLst/>
              <a:ahLst/>
              <a:cxnLst/>
              <a:rect l="l" t="t" r="r" b="b"/>
              <a:pathLst>
                <a:path w="31114" h="31114" extrusionOk="0">
                  <a:moveTo>
                    <a:pt x="19681" y="0"/>
                  </a:moveTo>
                  <a:lnTo>
                    <a:pt x="11430" y="0"/>
                  </a:lnTo>
                  <a:lnTo>
                    <a:pt x="7473" y="1639"/>
                  </a:lnTo>
                  <a:lnTo>
                    <a:pt x="1639" y="7473"/>
                  </a:lnTo>
                  <a:lnTo>
                    <a:pt x="0" y="11430"/>
                  </a:lnTo>
                  <a:lnTo>
                    <a:pt x="0" y="19681"/>
                  </a:lnTo>
                  <a:lnTo>
                    <a:pt x="1639" y="23638"/>
                  </a:lnTo>
                  <a:lnTo>
                    <a:pt x="7473" y="29472"/>
                  </a:lnTo>
                  <a:lnTo>
                    <a:pt x="11430" y="31111"/>
                  </a:lnTo>
                  <a:lnTo>
                    <a:pt x="19681" y="31111"/>
                  </a:lnTo>
                  <a:lnTo>
                    <a:pt x="23638" y="29472"/>
                  </a:lnTo>
                  <a:lnTo>
                    <a:pt x="29472" y="23638"/>
                  </a:lnTo>
                  <a:lnTo>
                    <a:pt x="31111" y="19681"/>
                  </a:lnTo>
                  <a:lnTo>
                    <a:pt x="31111" y="11430"/>
                  </a:lnTo>
                  <a:lnTo>
                    <a:pt x="29472" y="7473"/>
                  </a:lnTo>
                  <a:lnTo>
                    <a:pt x="23638" y="1639"/>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144" name="Google Shape;2144;p48"/>
            <p:cNvSpPr/>
            <p:nvPr/>
          </p:nvSpPr>
          <p:spPr>
            <a:xfrm>
              <a:off x="3753876" y="2011762"/>
              <a:ext cx="31115" cy="31115"/>
            </a:xfrm>
            <a:custGeom>
              <a:avLst/>
              <a:gdLst/>
              <a:ahLst/>
              <a:cxnLst/>
              <a:rect l="l" t="t" r="r" b="b"/>
              <a:pathLst>
                <a:path w="31114" h="31114" extrusionOk="0">
                  <a:moveTo>
                    <a:pt x="15555" y="31111"/>
                  </a:moveTo>
                  <a:lnTo>
                    <a:pt x="19681" y="31111"/>
                  </a:lnTo>
                  <a:lnTo>
                    <a:pt x="23638" y="29472"/>
                  </a:lnTo>
                  <a:lnTo>
                    <a:pt x="26555" y="26555"/>
                  </a:lnTo>
                  <a:lnTo>
                    <a:pt x="29472" y="23638"/>
                  </a:lnTo>
                  <a:lnTo>
                    <a:pt x="31111" y="19681"/>
                  </a:lnTo>
                  <a:lnTo>
                    <a:pt x="31111" y="15555"/>
                  </a:lnTo>
                  <a:lnTo>
                    <a:pt x="31111" y="11430"/>
                  </a:lnTo>
                  <a:lnTo>
                    <a:pt x="29472" y="7473"/>
                  </a:lnTo>
                  <a:lnTo>
                    <a:pt x="26555" y="4556"/>
                  </a:lnTo>
                  <a:lnTo>
                    <a:pt x="23638" y="1639"/>
                  </a:lnTo>
                  <a:lnTo>
                    <a:pt x="19681" y="0"/>
                  </a:lnTo>
                  <a:lnTo>
                    <a:pt x="15555" y="0"/>
                  </a:lnTo>
                  <a:lnTo>
                    <a:pt x="11430" y="0"/>
                  </a:lnTo>
                  <a:lnTo>
                    <a:pt x="7473" y="1639"/>
                  </a:lnTo>
                  <a:lnTo>
                    <a:pt x="4556" y="4556"/>
                  </a:lnTo>
                  <a:lnTo>
                    <a:pt x="1639" y="7473"/>
                  </a:lnTo>
                  <a:lnTo>
                    <a:pt x="0" y="11430"/>
                  </a:lnTo>
                  <a:lnTo>
                    <a:pt x="0" y="15555"/>
                  </a:lnTo>
                  <a:lnTo>
                    <a:pt x="0" y="19681"/>
                  </a:lnTo>
                  <a:lnTo>
                    <a:pt x="1639" y="23638"/>
                  </a:lnTo>
                  <a:lnTo>
                    <a:pt x="4556" y="26555"/>
                  </a:lnTo>
                  <a:lnTo>
                    <a:pt x="7473" y="29472"/>
                  </a:lnTo>
                  <a:lnTo>
                    <a:pt x="11430" y="31111"/>
                  </a:lnTo>
                  <a:lnTo>
                    <a:pt x="15555" y="31111"/>
                  </a:lnTo>
                  <a:close/>
                </a:path>
              </a:pathLst>
            </a:custGeom>
            <a:noFill/>
            <a:ln w="127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145" name="Google Shape;2145;p48"/>
            <p:cNvSpPr/>
            <p:nvPr/>
          </p:nvSpPr>
          <p:spPr>
            <a:xfrm>
              <a:off x="3292040" y="1586863"/>
              <a:ext cx="31115" cy="31115"/>
            </a:xfrm>
            <a:custGeom>
              <a:avLst/>
              <a:gdLst/>
              <a:ahLst/>
              <a:cxnLst/>
              <a:rect l="l" t="t" r="r" b="b"/>
              <a:pathLst>
                <a:path w="31114" h="31115" extrusionOk="0">
                  <a:moveTo>
                    <a:pt x="19681" y="0"/>
                  </a:moveTo>
                  <a:lnTo>
                    <a:pt x="11430" y="0"/>
                  </a:lnTo>
                  <a:lnTo>
                    <a:pt x="7473" y="1639"/>
                  </a:lnTo>
                  <a:lnTo>
                    <a:pt x="1639" y="7473"/>
                  </a:lnTo>
                  <a:lnTo>
                    <a:pt x="0" y="11430"/>
                  </a:lnTo>
                  <a:lnTo>
                    <a:pt x="0" y="19681"/>
                  </a:lnTo>
                  <a:lnTo>
                    <a:pt x="1639" y="23638"/>
                  </a:lnTo>
                  <a:lnTo>
                    <a:pt x="7473" y="29472"/>
                  </a:lnTo>
                  <a:lnTo>
                    <a:pt x="11430" y="31111"/>
                  </a:lnTo>
                  <a:lnTo>
                    <a:pt x="19681" y="31111"/>
                  </a:lnTo>
                  <a:lnTo>
                    <a:pt x="23638" y="29472"/>
                  </a:lnTo>
                  <a:lnTo>
                    <a:pt x="29472" y="23638"/>
                  </a:lnTo>
                  <a:lnTo>
                    <a:pt x="31111" y="19681"/>
                  </a:lnTo>
                  <a:lnTo>
                    <a:pt x="31111" y="11430"/>
                  </a:lnTo>
                  <a:lnTo>
                    <a:pt x="29472" y="7473"/>
                  </a:lnTo>
                  <a:lnTo>
                    <a:pt x="23638" y="1639"/>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146" name="Google Shape;2146;p48"/>
            <p:cNvSpPr/>
            <p:nvPr/>
          </p:nvSpPr>
          <p:spPr>
            <a:xfrm>
              <a:off x="3292040" y="1586863"/>
              <a:ext cx="31115" cy="31115"/>
            </a:xfrm>
            <a:custGeom>
              <a:avLst/>
              <a:gdLst/>
              <a:ahLst/>
              <a:cxnLst/>
              <a:rect l="l" t="t" r="r" b="b"/>
              <a:pathLst>
                <a:path w="31114" h="31115" extrusionOk="0">
                  <a:moveTo>
                    <a:pt x="15555" y="31111"/>
                  </a:moveTo>
                  <a:lnTo>
                    <a:pt x="19681" y="31111"/>
                  </a:lnTo>
                  <a:lnTo>
                    <a:pt x="23638" y="29472"/>
                  </a:lnTo>
                  <a:lnTo>
                    <a:pt x="26555" y="26555"/>
                  </a:lnTo>
                  <a:lnTo>
                    <a:pt x="29472" y="23638"/>
                  </a:lnTo>
                  <a:lnTo>
                    <a:pt x="31111" y="19681"/>
                  </a:lnTo>
                  <a:lnTo>
                    <a:pt x="31111" y="15555"/>
                  </a:lnTo>
                  <a:lnTo>
                    <a:pt x="31111" y="11430"/>
                  </a:lnTo>
                  <a:lnTo>
                    <a:pt x="29472" y="7473"/>
                  </a:lnTo>
                  <a:lnTo>
                    <a:pt x="26555" y="4556"/>
                  </a:lnTo>
                  <a:lnTo>
                    <a:pt x="23638" y="1639"/>
                  </a:lnTo>
                  <a:lnTo>
                    <a:pt x="19681" y="0"/>
                  </a:lnTo>
                  <a:lnTo>
                    <a:pt x="15555" y="0"/>
                  </a:lnTo>
                  <a:lnTo>
                    <a:pt x="11430" y="0"/>
                  </a:lnTo>
                  <a:lnTo>
                    <a:pt x="7473" y="1639"/>
                  </a:lnTo>
                  <a:lnTo>
                    <a:pt x="4556" y="4556"/>
                  </a:lnTo>
                  <a:lnTo>
                    <a:pt x="1639" y="7473"/>
                  </a:lnTo>
                  <a:lnTo>
                    <a:pt x="0" y="11430"/>
                  </a:lnTo>
                  <a:lnTo>
                    <a:pt x="0" y="15555"/>
                  </a:lnTo>
                  <a:lnTo>
                    <a:pt x="0" y="19681"/>
                  </a:lnTo>
                  <a:lnTo>
                    <a:pt x="1639" y="23638"/>
                  </a:lnTo>
                  <a:lnTo>
                    <a:pt x="4556" y="26555"/>
                  </a:lnTo>
                  <a:lnTo>
                    <a:pt x="7473" y="29472"/>
                  </a:lnTo>
                  <a:lnTo>
                    <a:pt x="11430" y="31111"/>
                  </a:lnTo>
                  <a:lnTo>
                    <a:pt x="15555" y="31111"/>
                  </a:lnTo>
                  <a:close/>
                </a:path>
              </a:pathLst>
            </a:custGeom>
            <a:noFill/>
            <a:ln w="127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147" name="Google Shape;2147;p48"/>
            <p:cNvSpPr/>
            <p:nvPr/>
          </p:nvSpPr>
          <p:spPr>
            <a:xfrm>
              <a:off x="1000084" y="703828"/>
              <a:ext cx="1726646" cy="1827823"/>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148" name="Google Shape;2148;p48"/>
            <p:cNvSpPr/>
            <p:nvPr/>
          </p:nvSpPr>
          <p:spPr>
            <a:xfrm>
              <a:off x="1189173" y="1980432"/>
              <a:ext cx="31115" cy="31115"/>
            </a:xfrm>
            <a:custGeom>
              <a:avLst/>
              <a:gdLst/>
              <a:ahLst/>
              <a:cxnLst/>
              <a:rect l="l" t="t" r="r" b="b"/>
              <a:pathLst>
                <a:path w="31115" h="31114" extrusionOk="0">
                  <a:moveTo>
                    <a:pt x="19681" y="0"/>
                  </a:moveTo>
                  <a:lnTo>
                    <a:pt x="11430" y="0"/>
                  </a:lnTo>
                  <a:lnTo>
                    <a:pt x="7473" y="1639"/>
                  </a:lnTo>
                  <a:lnTo>
                    <a:pt x="1639" y="7473"/>
                  </a:lnTo>
                  <a:lnTo>
                    <a:pt x="0" y="11430"/>
                  </a:lnTo>
                  <a:lnTo>
                    <a:pt x="0" y="19681"/>
                  </a:lnTo>
                  <a:lnTo>
                    <a:pt x="1639" y="23638"/>
                  </a:lnTo>
                  <a:lnTo>
                    <a:pt x="7473" y="29472"/>
                  </a:lnTo>
                  <a:lnTo>
                    <a:pt x="11430" y="31111"/>
                  </a:lnTo>
                  <a:lnTo>
                    <a:pt x="19681" y="31111"/>
                  </a:lnTo>
                  <a:lnTo>
                    <a:pt x="23638" y="29472"/>
                  </a:lnTo>
                  <a:lnTo>
                    <a:pt x="29472" y="23638"/>
                  </a:lnTo>
                  <a:lnTo>
                    <a:pt x="31111" y="19681"/>
                  </a:lnTo>
                  <a:lnTo>
                    <a:pt x="31111" y="11430"/>
                  </a:lnTo>
                  <a:lnTo>
                    <a:pt x="29472" y="7473"/>
                  </a:lnTo>
                  <a:lnTo>
                    <a:pt x="23638" y="1639"/>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149" name="Google Shape;2149;p48"/>
            <p:cNvSpPr/>
            <p:nvPr/>
          </p:nvSpPr>
          <p:spPr>
            <a:xfrm>
              <a:off x="1189173" y="1980432"/>
              <a:ext cx="31115" cy="31115"/>
            </a:xfrm>
            <a:custGeom>
              <a:avLst/>
              <a:gdLst/>
              <a:ahLst/>
              <a:cxnLst/>
              <a:rect l="l" t="t" r="r" b="b"/>
              <a:pathLst>
                <a:path w="31115" h="31114" extrusionOk="0">
                  <a:moveTo>
                    <a:pt x="15555" y="31111"/>
                  </a:moveTo>
                  <a:lnTo>
                    <a:pt x="19681" y="31111"/>
                  </a:lnTo>
                  <a:lnTo>
                    <a:pt x="23638" y="29472"/>
                  </a:lnTo>
                  <a:lnTo>
                    <a:pt x="26555" y="26555"/>
                  </a:lnTo>
                  <a:lnTo>
                    <a:pt x="29472" y="23638"/>
                  </a:lnTo>
                  <a:lnTo>
                    <a:pt x="31111" y="19681"/>
                  </a:lnTo>
                  <a:lnTo>
                    <a:pt x="31111" y="15555"/>
                  </a:lnTo>
                  <a:lnTo>
                    <a:pt x="31111" y="11430"/>
                  </a:lnTo>
                  <a:lnTo>
                    <a:pt x="29472" y="7473"/>
                  </a:lnTo>
                  <a:lnTo>
                    <a:pt x="26555" y="4556"/>
                  </a:lnTo>
                  <a:lnTo>
                    <a:pt x="23638" y="1639"/>
                  </a:lnTo>
                  <a:lnTo>
                    <a:pt x="19681" y="0"/>
                  </a:lnTo>
                  <a:lnTo>
                    <a:pt x="15555" y="0"/>
                  </a:lnTo>
                  <a:lnTo>
                    <a:pt x="11430" y="0"/>
                  </a:lnTo>
                  <a:lnTo>
                    <a:pt x="7473" y="1639"/>
                  </a:lnTo>
                  <a:lnTo>
                    <a:pt x="4556" y="4556"/>
                  </a:lnTo>
                  <a:lnTo>
                    <a:pt x="1639" y="7473"/>
                  </a:lnTo>
                  <a:lnTo>
                    <a:pt x="0" y="11430"/>
                  </a:lnTo>
                  <a:lnTo>
                    <a:pt x="0" y="15555"/>
                  </a:lnTo>
                  <a:lnTo>
                    <a:pt x="0" y="19681"/>
                  </a:lnTo>
                  <a:lnTo>
                    <a:pt x="1639" y="23638"/>
                  </a:lnTo>
                  <a:lnTo>
                    <a:pt x="4556" y="26555"/>
                  </a:lnTo>
                  <a:lnTo>
                    <a:pt x="7473" y="29472"/>
                  </a:lnTo>
                  <a:lnTo>
                    <a:pt x="11430" y="31111"/>
                  </a:lnTo>
                  <a:lnTo>
                    <a:pt x="15555" y="31111"/>
                  </a:lnTo>
                  <a:close/>
                </a:path>
              </a:pathLst>
            </a:custGeom>
            <a:noFill/>
            <a:ln w="127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150" name="Google Shape;2150;p48"/>
            <p:cNvSpPr/>
            <p:nvPr/>
          </p:nvSpPr>
          <p:spPr>
            <a:xfrm>
              <a:off x="2844157" y="995547"/>
              <a:ext cx="31115" cy="31115"/>
            </a:xfrm>
            <a:custGeom>
              <a:avLst/>
              <a:gdLst/>
              <a:ahLst/>
              <a:cxnLst/>
              <a:rect l="l" t="t" r="r" b="b"/>
              <a:pathLst>
                <a:path w="31114" h="31115" extrusionOk="0">
                  <a:moveTo>
                    <a:pt x="19681" y="0"/>
                  </a:moveTo>
                  <a:lnTo>
                    <a:pt x="11430" y="0"/>
                  </a:lnTo>
                  <a:lnTo>
                    <a:pt x="7473" y="1639"/>
                  </a:lnTo>
                  <a:lnTo>
                    <a:pt x="1639" y="7473"/>
                  </a:lnTo>
                  <a:lnTo>
                    <a:pt x="0" y="11430"/>
                  </a:lnTo>
                  <a:lnTo>
                    <a:pt x="0" y="19681"/>
                  </a:lnTo>
                  <a:lnTo>
                    <a:pt x="1639" y="23638"/>
                  </a:lnTo>
                  <a:lnTo>
                    <a:pt x="7473" y="29472"/>
                  </a:lnTo>
                  <a:lnTo>
                    <a:pt x="11430" y="31111"/>
                  </a:lnTo>
                  <a:lnTo>
                    <a:pt x="19681" y="31111"/>
                  </a:lnTo>
                  <a:lnTo>
                    <a:pt x="23638" y="29472"/>
                  </a:lnTo>
                  <a:lnTo>
                    <a:pt x="29472" y="23638"/>
                  </a:lnTo>
                  <a:lnTo>
                    <a:pt x="31111" y="19681"/>
                  </a:lnTo>
                  <a:lnTo>
                    <a:pt x="31111" y="11430"/>
                  </a:lnTo>
                  <a:lnTo>
                    <a:pt x="29472" y="7473"/>
                  </a:lnTo>
                  <a:lnTo>
                    <a:pt x="23638" y="1639"/>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151" name="Google Shape;2151;p48"/>
            <p:cNvSpPr/>
            <p:nvPr/>
          </p:nvSpPr>
          <p:spPr>
            <a:xfrm>
              <a:off x="2844157" y="995547"/>
              <a:ext cx="31115" cy="31115"/>
            </a:xfrm>
            <a:custGeom>
              <a:avLst/>
              <a:gdLst/>
              <a:ahLst/>
              <a:cxnLst/>
              <a:rect l="l" t="t" r="r" b="b"/>
              <a:pathLst>
                <a:path w="31114" h="31115" extrusionOk="0">
                  <a:moveTo>
                    <a:pt x="15555" y="31111"/>
                  </a:moveTo>
                  <a:lnTo>
                    <a:pt x="19681" y="31111"/>
                  </a:lnTo>
                  <a:lnTo>
                    <a:pt x="23638" y="29472"/>
                  </a:lnTo>
                  <a:lnTo>
                    <a:pt x="26555" y="26555"/>
                  </a:lnTo>
                  <a:lnTo>
                    <a:pt x="29472" y="23638"/>
                  </a:lnTo>
                  <a:lnTo>
                    <a:pt x="31111" y="19681"/>
                  </a:lnTo>
                  <a:lnTo>
                    <a:pt x="31111" y="15555"/>
                  </a:lnTo>
                  <a:lnTo>
                    <a:pt x="31111" y="11430"/>
                  </a:lnTo>
                  <a:lnTo>
                    <a:pt x="29472" y="7473"/>
                  </a:lnTo>
                  <a:lnTo>
                    <a:pt x="26555" y="4556"/>
                  </a:lnTo>
                  <a:lnTo>
                    <a:pt x="23638" y="1639"/>
                  </a:lnTo>
                  <a:lnTo>
                    <a:pt x="19681" y="0"/>
                  </a:lnTo>
                  <a:lnTo>
                    <a:pt x="15555" y="0"/>
                  </a:lnTo>
                  <a:lnTo>
                    <a:pt x="11430" y="0"/>
                  </a:lnTo>
                  <a:lnTo>
                    <a:pt x="7473" y="1639"/>
                  </a:lnTo>
                  <a:lnTo>
                    <a:pt x="4556" y="4556"/>
                  </a:lnTo>
                  <a:lnTo>
                    <a:pt x="1639" y="7473"/>
                  </a:lnTo>
                  <a:lnTo>
                    <a:pt x="0" y="11430"/>
                  </a:lnTo>
                  <a:lnTo>
                    <a:pt x="0" y="15555"/>
                  </a:lnTo>
                  <a:lnTo>
                    <a:pt x="0" y="19681"/>
                  </a:lnTo>
                  <a:lnTo>
                    <a:pt x="1639" y="23638"/>
                  </a:lnTo>
                  <a:lnTo>
                    <a:pt x="4556" y="26555"/>
                  </a:lnTo>
                  <a:lnTo>
                    <a:pt x="7473" y="29472"/>
                  </a:lnTo>
                  <a:lnTo>
                    <a:pt x="11430" y="31111"/>
                  </a:lnTo>
                  <a:lnTo>
                    <a:pt x="15555" y="31111"/>
                  </a:lnTo>
                  <a:close/>
                </a:path>
              </a:pathLst>
            </a:custGeom>
            <a:noFill/>
            <a:ln w="127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152" name="Google Shape;2152;p48"/>
            <p:cNvSpPr/>
            <p:nvPr/>
          </p:nvSpPr>
          <p:spPr>
            <a:xfrm>
              <a:off x="3027957" y="1214273"/>
              <a:ext cx="31115" cy="31115"/>
            </a:xfrm>
            <a:custGeom>
              <a:avLst/>
              <a:gdLst/>
              <a:ahLst/>
              <a:cxnLst/>
              <a:rect l="l" t="t" r="r" b="b"/>
              <a:pathLst>
                <a:path w="31114" h="31115" extrusionOk="0">
                  <a:moveTo>
                    <a:pt x="19681" y="0"/>
                  </a:moveTo>
                  <a:lnTo>
                    <a:pt x="11430" y="0"/>
                  </a:lnTo>
                  <a:lnTo>
                    <a:pt x="7473" y="1639"/>
                  </a:lnTo>
                  <a:lnTo>
                    <a:pt x="1639" y="7473"/>
                  </a:lnTo>
                  <a:lnTo>
                    <a:pt x="0" y="11430"/>
                  </a:lnTo>
                  <a:lnTo>
                    <a:pt x="0" y="19681"/>
                  </a:lnTo>
                  <a:lnTo>
                    <a:pt x="1639" y="23638"/>
                  </a:lnTo>
                  <a:lnTo>
                    <a:pt x="7473" y="29472"/>
                  </a:lnTo>
                  <a:lnTo>
                    <a:pt x="11430" y="31111"/>
                  </a:lnTo>
                  <a:lnTo>
                    <a:pt x="19681" y="31111"/>
                  </a:lnTo>
                  <a:lnTo>
                    <a:pt x="23638" y="29472"/>
                  </a:lnTo>
                  <a:lnTo>
                    <a:pt x="29472" y="23638"/>
                  </a:lnTo>
                  <a:lnTo>
                    <a:pt x="31111" y="19681"/>
                  </a:lnTo>
                  <a:lnTo>
                    <a:pt x="31111" y="11430"/>
                  </a:lnTo>
                  <a:lnTo>
                    <a:pt x="29472" y="7473"/>
                  </a:lnTo>
                  <a:lnTo>
                    <a:pt x="23638" y="1639"/>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153" name="Google Shape;2153;p48"/>
            <p:cNvSpPr/>
            <p:nvPr/>
          </p:nvSpPr>
          <p:spPr>
            <a:xfrm>
              <a:off x="3027957" y="1214273"/>
              <a:ext cx="31115" cy="31115"/>
            </a:xfrm>
            <a:custGeom>
              <a:avLst/>
              <a:gdLst/>
              <a:ahLst/>
              <a:cxnLst/>
              <a:rect l="l" t="t" r="r" b="b"/>
              <a:pathLst>
                <a:path w="31114" h="31115" extrusionOk="0">
                  <a:moveTo>
                    <a:pt x="15555" y="31111"/>
                  </a:moveTo>
                  <a:lnTo>
                    <a:pt x="19681" y="31111"/>
                  </a:lnTo>
                  <a:lnTo>
                    <a:pt x="23638" y="29472"/>
                  </a:lnTo>
                  <a:lnTo>
                    <a:pt x="26555" y="26555"/>
                  </a:lnTo>
                  <a:lnTo>
                    <a:pt x="29472" y="23638"/>
                  </a:lnTo>
                  <a:lnTo>
                    <a:pt x="31111" y="19681"/>
                  </a:lnTo>
                  <a:lnTo>
                    <a:pt x="31111" y="15555"/>
                  </a:lnTo>
                  <a:lnTo>
                    <a:pt x="31111" y="11430"/>
                  </a:lnTo>
                  <a:lnTo>
                    <a:pt x="29472" y="7473"/>
                  </a:lnTo>
                  <a:lnTo>
                    <a:pt x="26555" y="4556"/>
                  </a:lnTo>
                  <a:lnTo>
                    <a:pt x="23638" y="1639"/>
                  </a:lnTo>
                  <a:lnTo>
                    <a:pt x="19681" y="0"/>
                  </a:lnTo>
                  <a:lnTo>
                    <a:pt x="15555" y="0"/>
                  </a:lnTo>
                  <a:lnTo>
                    <a:pt x="11430" y="0"/>
                  </a:lnTo>
                  <a:lnTo>
                    <a:pt x="7473" y="1639"/>
                  </a:lnTo>
                  <a:lnTo>
                    <a:pt x="4556" y="4556"/>
                  </a:lnTo>
                  <a:lnTo>
                    <a:pt x="1639" y="7473"/>
                  </a:lnTo>
                  <a:lnTo>
                    <a:pt x="0" y="11430"/>
                  </a:lnTo>
                  <a:lnTo>
                    <a:pt x="0" y="15555"/>
                  </a:lnTo>
                  <a:lnTo>
                    <a:pt x="0" y="19681"/>
                  </a:lnTo>
                  <a:lnTo>
                    <a:pt x="1639" y="23638"/>
                  </a:lnTo>
                  <a:lnTo>
                    <a:pt x="4556" y="26555"/>
                  </a:lnTo>
                  <a:lnTo>
                    <a:pt x="7473" y="29472"/>
                  </a:lnTo>
                  <a:lnTo>
                    <a:pt x="11430" y="31111"/>
                  </a:lnTo>
                  <a:lnTo>
                    <a:pt x="15555" y="31111"/>
                  </a:lnTo>
                  <a:close/>
                </a:path>
              </a:pathLst>
            </a:custGeom>
            <a:noFill/>
            <a:ln w="127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154" name="Google Shape;2154;p48"/>
            <p:cNvSpPr/>
            <p:nvPr/>
          </p:nvSpPr>
          <p:spPr>
            <a:xfrm>
              <a:off x="3280552" y="1990577"/>
              <a:ext cx="645167" cy="484594"/>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155" name="Google Shape;2155;p48"/>
            <p:cNvSpPr/>
            <p:nvPr/>
          </p:nvSpPr>
          <p:spPr>
            <a:xfrm>
              <a:off x="3353685" y="1659970"/>
              <a:ext cx="31115" cy="31115"/>
            </a:xfrm>
            <a:custGeom>
              <a:avLst/>
              <a:gdLst/>
              <a:ahLst/>
              <a:cxnLst/>
              <a:rect l="l" t="t" r="r" b="b"/>
              <a:pathLst>
                <a:path w="31114" h="31114" extrusionOk="0">
                  <a:moveTo>
                    <a:pt x="19681" y="0"/>
                  </a:moveTo>
                  <a:lnTo>
                    <a:pt x="11430" y="0"/>
                  </a:lnTo>
                  <a:lnTo>
                    <a:pt x="7473" y="1639"/>
                  </a:lnTo>
                  <a:lnTo>
                    <a:pt x="1639" y="7473"/>
                  </a:lnTo>
                  <a:lnTo>
                    <a:pt x="0" y="11430"/>
                  </a:lnTo>
                  <a:lnTo>
                    <a:pt x="0" y="19681"/>
                  </a:lnTo>
                  <a:lnTo>
                    <a:pt x="1639" y="23638"/>
                  </a:lnTo>
                  <a:lnTo>
                    <a:pt x="7473" y="29472"/>
                  </a:lnTo>
                  <a:lnTo>
                    <a:pt x="11430" y="31111"/>
                  </a:lnTo>
                  <a:lnTo>
                    <a:pt x="19681" y="31111"/>
                  </a:lnTo>
                  <a:lnTo>
                    <a:pt x="23638" y="29472"/>
                  </a:lnTo>
                  <a:lnTo>
                    <a:pt x="29472" y="23638"/>
                  </a:lnTo>
                  <a:lnTo>
                    <a:pt x="31111" y="19681"/>
                  </a:lnTo>
                  <a:lnTo>
                    <a:pt x="31111" y="11430"/>
                  </a:lnTo>
                  <a:lnTo>
                    <a:pt x="29472" y="7473"/>
                  </a:lnTo>
                  <a:lnTo>
                    <a:pt x="23638" y="1639"/>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156" name="Google Shape;2156;p48"/>
            <p:cNvSpPr/>
            <p:nvPr/>
          </p:nvSpPr>
          <p:spPr>
            <a:xfrm>
              <a:off x="3353685" y="1659970"/>
              <a:ext cx="31115" cy="31115"/>
            </a:xfrm>
            <a:custGeom>
              <a:avLst/>
              <a:gdLst/>
              <a:ahLst/>
              <a:cxnLst/>
              <a:rect l="l" t="t" r="r" b="b"/>
              <a:pathLst>
                <a:path w="31114" h="31114" extrusionOk="0">
                  <a:moveTo>
                    <a:pt x="15555" y="31111"/>
                  </a:moveTo>
                  <a:lnTo>
                    <a:pt x="19681" y="31111"/>
                  </a:lnTo>
                  <a:lnTo>
                    <a:pt x="23638" y="29472"/>
                  </a:lnTo>
                  <a:lnTo>
                    <a:pt x="26555" y="26555"/>
                  </a:lnTo>
                  <a:lnTo>
                    <a:pt x="29472" y="23638"/>
                  </a:lnTo>
                  <a:lnTo>
                    <a:pt x="31111" y="19681"/>
                  </a:lnTo>
                  <a:lnTo>
                    <a:pt x="31111" y="15555"/>
                  </a:lnTo>
                  <a:lnTo>
                    <a:pt x="31111" y="11430"/>
                  </a:lnTo>
                  <a:lnTo>
                    <a:pt x="29472" y="7473"/>
                  </a:lnTo>
                  <a:lnTo>
                    <a:pt x="26555" y="4556"/>
                  </a:lnTo>
                  <a:lnTo>
                    <a:pt x="23638" y="1639"/>
                  </a:lnTo>
                  <a:lnTo>
                    <a:pt x="19681" y="0"/>
                  </a:lnTo>
                  <a:lnTo>
                    <a:pt x="15555" y="0"/>
                  </a:lnTo>
                  <a:lnTo>
                    <a:pt x="11430" y="0"/>
                  </a:lnTo>
                  <a:lnTo>
                    <a:pt x="7473" y="1639"/>
                  </a:lnTo>
                  <a:lnTo>
                    <a:pt x="4556" y="4556"/>
                  </a:lnTo>
                  <a:lnTo>
                    <a:pt x="1639" y="7473"/>
                  </a:lnTo>
                  <a:lnTo>
                    <a:pt x="0" y="11430"/>
                  </a:lnTo>
                  <a:lnTo>
                    <a:pt x="0" y="15555"/>
                  </a:lnTo>
                  <a:lnTo>
                    <a:pt x="0" y="19681"/>
                  </a:lnTo>
                  <a:lnTo>
                    <a:pt x="1639" y="23638"/>
                  </a:lnTo>
                  <a:lnTo>
                    <a:pt x="4556" y="26555"/>
                  </a:lnTo>
                  <a:lnTo>
                    <a:pt x="7473" y="29472"/>
                  </a:lnTo>
                  <a:lnTo>
                    <a:pt x="11430" y="31111"/>
                  </a:lnTo>
                  <a:lnTo>
                    <a:pt x="15555" y="31111"/>
                  </a:lnTo>
                  <a:close/>
                </a:path>
              </a:pathLst>
            </a:custGeom>
            <a:noFill/>
            <a:ln w="127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157" name="Google Shape;2157;p48"/>
            <p:cNvSpPr/>
            <p:nvPr/>
          </p:nvSpPr>
          <p:spPr>
            <a:xfrm>
              <a:off x="2869848" y="1740637"/>
              <a:ext cx="31115" cy="31115"/>
            </a:xfrm>
            <a:custGeom>
              <a:avLst/>
              <a:gdLst/>
              <a:ahLst/>
              <a:cxnLst/>
              <a:rect l="l" t="t" r="r" b="b"/>
              <a:pathLst>
                <a:path w="31114" h="31114" extrusionOk="0">
                  <a:moveTo>
                    <a:pt x="19681" y="0"/>
                  </a:moveTo>
                  <a:lnTo>
                    <a:pt x="11430" y="0"/>
                  </a:lnTo>
                  <a:lnTo>
                    <a:pt x="7473" y="1639"/>
                  </a:lnTo>
                  <a:lnTo>
                    <a:pt x="1639" y="7473"/>
                  </a:lnTo>
                  <a:lnTo>
                    <a:pt x="0" y="11430"/>
                  </a:lnTo>
                  <a:lnTo>
                    <a:pt x="0" y="19681"/>
                  </a:lnTo>
                  <a:lnTo>
                    <a:pt x="1639" y="23638"/>
                  </a:lnTo>
                  <a:lnTo>
                    <a:pt x="7473" y="29472"/>
                  </a:lnTo>
                  <a:lnTo>
                    <a:pt x="11430" y="31111"/>
                  </a:lnTo>
                  <a:lnTo>
                    <a:pt x="19681" y="31111"/>
                  </a:lnTo>
                  <a:lnTo>
                    <a:pt x="23638" y="29472"/>
                  </a:lnTo>
                  <a:lnTo>
                    <a:pt x="29472" y="23638"/>
                  </a:lnTo>
                  <a:lnTo>
                    <a:pt x="31111" y="19681"/>
                  </a:lnTo>
                  <a:lnTo>
                    <a:pt x="31111" y="11430"/>
                  </a:lnTo>
                  <a:lnTo>
                    <a:pt x="29472" y="7473"/>
                  </a:lnTo>
                  <a:lnTo>
                    <a:pt x="23638" y="1639"/>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158" name="Google Shape;2158;p48"/>
            <p:cNvSpPr/>
            <p:nvPr/>
          </p:nvSpPr>
          <p:spPr>
            <a:xfrm>
              <a:off x="2869848" y="1740637"/>
              <a:ext cx="31115" cy="31115"/>
            </a:xfrm>
            <a:custGeom>
              <a:avLst/>
              <a:gdLst/>
              <a:ahLst/>
              <a:cxnLst/>
              <a:rect l="l" t="t" r="r" b="b"/>
              <a:pathLst>
                <a:path w="31114" h="31114" extrusionOk="0">
                  <a:moveTo>
                    <a:pt x="15555" y="31111"/>
                  </a:moveTo>
                  <a:lnTo>
                    <a:pt x="19681" y="31111"/>
                  </a:lnTo>
                  <a:lnTo>
                    <a:pt x="23638" y="29472"/>
                  </a:lnTo>
                  <a:lnTo>
                    <a:pt x="26555" y="26555"/>
                  </a:lnTo>
                  <a:lnTo>
                    <a:pt x="29472" y="23638"/>
                  </a:lnTo>
                  <a:lnTo>
                    <a:pt x="31111" y="19681"/>
                  </a:lnTo>
                  <a:lnTo>
                    <a:pt x="31111" y="15555"/>
                  </a:lnTo>
                  <a:lnTo>
                    <a:pt x="31111" y="11430"/>
                  </a:lnTo>
                  <a:lnTo>
                    <a:pt x="29472" y="7473"/>
                  </a:lnTo>
                  <a:lnTo>
                    <a:pt x="26555" y="4556"/>
                  </a:lnTo>
                  <a:lnTo>
                    <a:pt x="23638" y="1639"/>
                  </a:lnTo>
                  <a:lnTo>
                    <a:pt x="19681" y="0"/>
                  </a:lnTo>
                  <a:lnTo>
                    <a:pt x="15555" y="0"/>
                  </a:lnTo>
                  <a:lnTo>
                    <a:pt x="11430" y="0"/>
                  </a:lnTo>
                  <a:lnTo>
                    <a:pt x="7473" y="1639"/>
                  </a:lnTo>
                  <a:lnTo>
                    <a:pt x="4556" y="4556"/>
                  </a:lnTo>
                  <a:lnTo>
                    <a:pt x="1639" y="7473"/>
                  </a:lnTo>
                  <a:lnTo>
                    <a:pt x="0" y="11430"/>
                  </a:lnTo>
                  <a:lnTo>
                    <a:pt x="0" y="15555"/>
                  </a:lnTo>
                  <a:lnTo>
                    <a:pt x="0" y="19681"/>
                  </a:lnTo>
                  <a:lnTo>
                    <a:pt x="1639" y="23638"/>
                  </a:lnTo>
                  <a:lnTo>
                    <a:pt x="4556" y="26555"/>
                  </a:lnTo>
                  <a:lnTo>
                    <a:pt x="7473" y="29472"/>
                  </a:lnTo>
                  <a:lnTo>
                    <a:pt x="11430" y="31111"/>
                  </a:lnTo>
                  <a:lnTo>
                    <a:pt x="15555" y="31111"/>
                  </a:lnTo>
                  <a:close/>
                </a:path>
              </a:pathLst>
            </a:custGeom>
            <a:noFill/>
            <a:ln w="127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159" name="Google Shape;2159;p48"/>
            <p:cNvSpPr/>
            <p:nvPr/>
          </p:nvSpPr>
          <p:spPr>
            <a:xfrm>
              <a:off x="3778605" y="2037598"/>
              <a:ext cx="31115" cy="31115"/>
            </a:xfrm>
            <a:custGeom>
              <a:avLst/>
              <a:gdLst/>
              <a:ahLst/>
              <a:cxnLst/>
              <a:rect l="l" t="t" r="r" b="b"/>
              <a:pathLst>
                <a:path w="31114" h="31114" extrusionOk="0">
                  <a:moveTo>
                    <a:pt x="19681" y="0"/>
                  </a:moveTo>
                  <a:lnTo>
                    <a:pt x="11430" y="0"/>
                  </a:lnTo>
                  <a:lnTo>
                    <a:pt x="7473" y="1639"/>
                  </a:lnTo>
                  <a:lnTo>
                    <a:pt x="1639" y="7473"/>
                  </a:lnTo>
                  <a:lnTo>
                    <a:pt x="0" y="11430"/>
                  </a:lnTo>
                  <a:lnTo>
                    <a:pt x="0" y="19681"/>
                  </a:lnTo>
                  <a:lnTo>
                    <a:pt x="1639" y="23638"/>
                  </a:lnTo>
                  <a:lnTo>
                    <a:pt x="7473" y="29472"/>
                  </a:lnTo>
                  <a:lnTo>
                    <a:pt x="11430" y="31111"/>
                  </a:lnTo>
                  <a:lnTo>
                    <a:pt x="19681" y="31111"/>
                  </a:lnTo>
                  <a:lnTo>
                    <a:pt x="23638" y="29472"/>
                  </a:lnTo>
                  <a:lnTo>
                    <a:pt x="29472" y="23638"/>
                  </a:lnTo>
                  <a:lnTo>
                    <a:pt x="31111" y="19681"/>
                  </a:lnTo>
                  <a:lnTo>
                    <a:pt x="31111" y="11430"/>
                  </a:lnTo>
                  <a:lnTo>
                    <a:pt x="29472" y="7473"/>
                  </a:lnTo>
                  <a:lnTo>
                    <a:pt x="23638" y="1639"/>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160" name="Google Shape;2160;p48"/>
            <p:cNvSpPr/>
            <p:nvPr/>
          </p:nvSpPr>
          <p:spPr>
            <a:xfrm>
              <a:off x="3778605" y="2037598"/>
              <a:ext cx="31115" cy="31115"/>
            </a:xfrm>
            <a:custGeom>
              <a:avLst/>
              <a:gdLst/>
              <a:ahLst/>
              <a:cxnLst/>
              <a:rect l="l" t="t" r="r" b="b"/>
              <a:pathLst>
                <a:path w="31114" h="31114" extrusionOk="0">
                  <a:moveTo>
                    <a:pt x="15555" y="31111"/>
                  </a:moveTo>
                  <a:lnTo>
                    <a:pt x="19681" y="31111"/>
                  </a:lnTo>
                  <a:lnTo>
                    <a:pt x="23638" y="29472"/>
                  </a:lnTo>
                  <a:lnTo>
                    <a:pt x="26555" y="26555"/>
                  </a:lnTo>
                  <a:lnTo>
                    <a:pt x="29472" y="23638"/>
                  </a:lnTo>
                  <a:lnTo>
                    <a:pt x="31111" y="19681"/>
                  </a:lnTo>
                  <a:lnTo>
                    <a:pt x="31111" y="15555"/>
                  </a:lnTo>
                  <a:lnTo>
                    <a:pt x="31111" y="11430"/>
                  </a:lnTo>
                  <a:lnTo>
                    <a:pt x="29472" y="7473"/>
                  </a:lnTo>
                  <a:lnTo>
                    <a:pt x="26555" y="4556"/>
                  </a:lnTo>
                  <a:lnTo>
                    <a:pt x="23638" y="1639"/>
                  </a:lnTo>
                  <a:lnTo>
                    <a:pt x="19681" y="0"/>
                  </a:lnTo>
                  <a:lnTo>
                    <a:pt x="15555" y="0"/>
                  </a:lnTo>
                  <a:lnTo>
                    <a:pt x="11430" y="0"/>
                  </a:lnTo>
                  <a:lnTo>
                    <a:pt x="7473" y="1639"/>
                  </a:lnTo>
                  <a:lnTo>
                    <a:pt x="4556" y="4556"/>
                  </a:lnTo>
                  <a:lnTo>
                    <a:pt x="1639" y="7473"/>
                  </a:lnTo>
                  <a:lnTo>
                    <a:pt x="0" y="11430"/>
                  </a:lnTo>
                  <a:lnTo>
                    <a:pt x="0" y="15555"/>
                  </a:lnTo>
                  <a:lnTo>
                    <a:pt x="0" y="19681"/>
                  </a:lnTo>
                  <a:lnTo>
                    <a:pt x="1639" y="23638"/>
                  </a:lnTo>
                  <a:lnTo>
                    <a:pt x="4556" y="26555"/>
                  </a:lnTo>
                  <a:lnTo>
                    <a:pt x="7473" y="29472"/>
                  </a:lnTo>
                  <a:lnTo>
                    <a:pt x="11430" y="31111"/>
                  </a:lnTo>
                  <a:lnTo>
                    <a:pt x="15555" y="31111"/>
                  </a:lnTo>
                  <a:close/>
                </a:path>
              </a:pathLst>
            </a:custGeom>
            <a:noFill/>
            <a:ln w="127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161" name="Google Shape;2161;p48"/>
            <p:cNvSpPr/>
            <p:nvPr/>
          </p:nvSpPr>
          <p:spPr>
            <a:xfrm>
              <a:off x="876170" y="686526"/>
              <a:ext cx="3065145" cy="1838960"/>
            </a:xfrm>
            <a:custGeom>
              <a:avLst/>
              <a:gdLst/>
              <a:ahLst/>
              <a:cxnLst/>
              <a:rect l="l" t="t" r="r" b="b"/>
              <a:pathLst>
                <a:path w="3065145" h="1838960" extrusionOk="0">
                  <a:moveTo>
                    <a:pt x="0" y="0"/>
                  </a:moveTo>
                  <a:lnTo>
                    <a:pt x="3064630" y="0"/>
                  </a:lnTo>
                </a:path>
                <a:path w="3065145" h="1838960" extrusionOk="0">
                  <a:moveTo>
                    <a:pt x="3064630" y="1838774"/>
                  </a:moveTo>
                  <a:lnTo>
                    <a:pt x="3064630" y="0"/>
                  </a:lnTo>
                </a:path>
                <a:path w="3065145" h="1838960" extrusionOk="0">
                  <a:moveTo>
                    <a:pt x="0" y="1838774"/>
                  </a:moveTo>
                  <a:lnTo>
                    <a:pt x="3064630" y="1838774"/>
                  </a:lnTo>
                </a:path>
                <a:path w="3065145" h="1838960" extrusionOk="0">
                  <a:moveTo>
                    <a:pt x="0" y="1838774"/>
                  </a:moveTo>
                  <a:lnTo>
                    <a:pt x="0" y="0"/>
                  </a:lnTo>
                </a:path>
              </a:pathLst>
            </a:custGeom>
            <a:noFill/>
            <a:ln w="127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162" name="Google Shape;2162;p48"/>
            <p:cNvSpPr/>
            <p:nvPr/>
          </p:nvSpPr>
          <p:spPr>
            <a:xfrm>
              <a:off x="876170" y="2474497"/>
              <a:ext cx="0" cy="50800"/>
            </a:xfrm>
            <a:custGeom>
              <a:avLst/>
              <a:gdLst/>
              <a:ahLst/>
              <a:cxnLst/>
              <a:rect l="l" t="t" r="r" b="b"/>
              <a:pathLst>
                <a:path w="120000" h="50800" extrusionOk="0">
                  <a:moveTo>
                    <a:pt x="0" y="0"/>
                  </a:moveTo>
                  <a:lnTo>
                    <a:pt x="0" y="50804"/>
                  </a:lnTo>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163" name="Google Shape;2163;p48"/>
            <p:cNvSpPr/>
            <p:nvPr/>
          </p:nvSpPr>
          <p:spPr>
            <a:xfrm>
              <a:off x="876170" y="2474497"/>
              <a:ext cx="0" cy="50800"/>
            </a:xfrm>
            <a:custGeom>
              <a:avLst/>
              <a:gdLst/>
              <a:ahLst/>
              <a:cxnLst/>
              <a:rect l="l" t="t" r="r" b="b"/>
              <a:pathLst>
                <a:path w="120000" h="50800" extrusionOk="0">
                  <a:moveTo>
                    <a:pt x="0" y="50804"/>
                  </a:moveTo>
                  <a:lnTo>
                    <a:pt x="0"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164" name="Google Shape;2164;p48"/>
            <p:cNvSpPr/>
            <p:nvPr/>
          </p:nvSpPr>
          <p:spPr>
            <a:xfrm>
              <a:off x="876170" y="686526"/>
              <a:ext cx="0" cy="50800"/>
            </a:xfrm>
            <a:custGeom>
              <a:avLst/>
              <a:gdLst/>
              <a:ahLst/>
              <a:cxnLst/>
              <a:rect l="l" t="t" r="r" b="b"/>
              <a:pathLst>
                <a:path w="120000" h="50800" extrusionOk="0">
                  <a:moveTo>
                    <a:pt x="0" y="0"/>
                  </a:moveTo>
                  <a:lnTo>
                    <a:pt x="0" y="50804"/>
                  </a:lnTo>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165" name="Google Shape;2165;p48"/>
            <p:cNvSpPr/>
            <p:nvPr/>
          </p:nvSpPr>
          <p:spPr>
            <a:xfrm>
              <a:off x="876170" y="686526"/>
              <a:ext cx="0" cy="50800"/>
            </a:xfrm>
            <a:custGeom>
              <a:avLst/>
              <a:gdLst/>
              <a:ahLst/>
              <a:cxnLst/>
              <a:rect l="l" t="t" r="r" b="b"/>
              <a:pathLst>
                <a:path w="120000" h="50800" extrusionOk="0">
                  <a:moveTo>
                    <a:pt x="0" y="0"/>
                  </a:moveTo>
                  <a:lnTo>
                    <a:pt x="0" y="50804"/>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166" name="Google Shape;2166;p48"/>
            <p:cNvSpPr/>
            <p:nvPr/>
          </p:nvSpPr>
          <p:spPr>
            <a:xfrm>
              <a:off x="1489098" y="2474497"/>
              <a:ext cx="0" cy="50800"/>
            </a:xfrm>
            <a:custGeom>
              <a:avLst/>
              <a:gdLst/>
              <a:ahLst/>
              <a:cxnLst/>
              <a:rect l="l" t="t" r="r" b="b"/>
              <a:pathLst>
                <a:path w="120000" h="50800" extrusionOk="0">
                  <a:moveTo>
                    <a:pt x="0" y="0"/>
                  </a:moveTo>
                  <a:lnTo>
                    <a:pt x="0" y="50804"/>
                  </a:lnTo>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167" name="Google Shape;2167;p48"/>
            <p:cNvSpPr/>
            <p:nvPr/>
          </p:nvSpPr>
          <p:spPr>
            <a:xfrm>
              <a:off x="1489098" y="2474497"/>
              <a:ext cx="0" cy="50800"/>
            </a:xfrm>
            <a:custGeom>
              <a:avLst/>
              <a:gdLst/>
              <a:ahLst/>
              <a:cxnLst/>
              <a:rect l="l" t="t" r="r" b="b"/>
              <a:pathLst>
                <a:path w="120000" h="50800" extrusionOk="0">
                  <a:moveTo>
                    <a:pt x="0" y="50804"/>
                  </a:moveTo>
                  <a:lnTo>
                    <a:pt x="0"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168" name="Google Shape;2168;p48"/>
            <p:cNvSpPr/>
            <p:nvPr/>
          </p:nvSpPr>
          <p:spPr>
            <a:xfrm>
              <a:off x="1489098" y="686526"/>
              <a:ext cx="0" cy="50800"/>
            </a:xfrm>
            <a:custGeom>
              <a:avLst/>
              <a:gdLst/>
              <a:ahLst/>
              <a:cxnLst/>
              <a:rect l="l" t="t" r="r" b="b"/>
              <a:pathLst>
                <a:path w="120000" h="50800" extrusionOk="0">
                  <a:moveTo>
                    <a:pt x="0" y="0"/>
                  </a:moveTo>
                  <a:lnTo>
                    <a:pt x="0" y="50804"/>
                  </a:lnTo>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169" name="Google Shape;2169;p48"/>
            <p:cNvSpPr/>
            <p:nvPr/>
          </p:nvSpPr>
          <p:spPr>
            <a:xfrm>
              <a:off x="1489098" y="686526"/>
              <a:ext cx="0" cy="50800"/>
            </a:xfrm>
            <a:custGeom>
              <a:avLst/>
              <a:gdLst/>
              <a:ahLst/>
              <a:cxnLst/>
              <a:rect l="l" t="t" r="r" b="b"/>
              <a:pathLst>
                <a:path w="120000" h="50800" extrusionOk="0">
                  <a:moveTo>
                    <a:pt x="0" y="0"/>
                  </a:moveTo>
                  <a:lnTo>
                    <a:pt x="0" y="50804"/>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170" name="Google Shape;2170;p48"/>
            <p:cNvSpPr/>
            <p:nvPr/>
          </p:nvSpPr>
          <p:spPr>
            <a:xfrm>
              <a:off x="2102031" y="2474497"/>
              <a:ext cx="0" cy="50800"/>
            </a:xfrm>
            <a:custGeom>
              <a:avLst/>
              <a:gdLst/>
              <a:ahLst/>
              <a:cxnLst/>
              <a:rect l="l" t="t" r="r" b="b"/>
              <a:pathLst>
                <a:path w="120000" h="50800" extrusionOk="0">
                  <a:moveTo>
                    <a:pt x="0" y="0"/>
                  </a:moveTo>
                  <a:lnTo>
                    <a:pt x="0" y="50804"/>
                  </a:lnTo>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171" name="Google Shape;2171;p48"/>
            <p:cNvSpPr/>
            <p:nvPr/>
          </p:nvSpPr>
          <p:spPr>
            <a:xfrm>
              <a:off x="2102031" y="2474497"/>
              <a:ext cx="0" cy="50800"/>
            </a:xfrm>
            <a:custGeom>
              <a:avLst/>
              <a:gdLst/>
              <a:ahLst/>
              <a:cxnLst/>
              <a:rect l="l" t="t" r="r" b="b"/>
              <a:pathLst>
                <a:path w="120000" h="50800" extrusionOk="0">
                  <a:moveTo>
                    <a:pt x="0" y="50804"/>
                  </a:moveTo>
                  <a:lnTo>
                    <a:pt x="0"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172" name="Google Shape;2172;p48"/>
            <p:cNvSpPr/>
            <p:nvPr/>
          </p:nvSpPr>
          <p:spPr>
            <a:xfrm>
              <a:off x="2102031" y="686526"/>
              <a:ext cx="0" cy="50800"/>
            </a:xfrm>
            <a:custGeom>
              <a:avLst/>
              <a:gdLst/>
              <a:ahLst/>
              <a:cxnLst/>
              <a:rect l="l" t="t" r="r" b="b"/>
              <a:pathLst>
                <a:path w="120000" h="50800" extrusionOk="0">
                  <a:moveTo>
                    <a:pt x="0" y="0"/>
                  </a:moveTo>
                  <a:lnTo>
                    <a:pt x="0" y="50804"/>
                  </a:lnTo>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173" name="Google Shape;2173;p48"/>
            <p:cNvSpPr/>
            <p:nvPr/>
          </p:nvSpPr>
          <p:spPr>
            <a:xfrm>
              <a:off x="2102031" y="686526"/>
              <a:ext cx="0" cy="50800"/>
            </a:xfrm>
            <a:custGeom>
              <a:avLst/>
              <a:gdLst/>
              <a:ahLst/>
              <a:cxnLst/>
              <a:rect l="l" t="t" r="r" b="b"/>
              <a:pathLst>
                <a:path w="120000" h="50800" extrusionOk="0">
                  <a:moveTo>
                    <a:pt x="0" y="0"/>
                  </a:moveTo>
                  <a:lnTo>
                    <a:pt x="0" y="50804"/>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174" name="Google Shape;2174;p48"/>
            <p:cNvSpPr/>
            <p:nvPr/>
          </p:nvSpPr>
          <p:spPr>
            <a:xfrm>
              <a:off x="2714950" y="2474497"/>
              <a:ext cx="0" cy="50800"/>
            </a:xfrm>
            <a:custGeom>
              <a:avLst/>
              <a:gdLst/>
              <a:ahLst/>
              <a:cxnLst/>
              <a:rect l="l" t="t" r="r" b="b"/>
              <a:pathLst>
                <a:path w="120000" h="50800" extrusionOk="0">
                  <a:moveTo>
                    <a:pt x="0" y="0"/>
                  </a:moveTo>
                  <a:lnTo>
                    <a:pt x="0" y="50804"/>
                  </a:lnTo>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175" name="Google Shape;2175;p48"/>
            <p:cNvSpPr/>
            <p:nvPr/>
          </p:nvSpPr>
          <p:spPr>
            <a:xfrm>
              <a:off x="2714950" y="2474497"/>
              <a:ext cx="0" cy="50800"/>
            </a:xfrm>
            <a:custGeom>
              <a:avLst/>
              <a:gdLst/>
              <a:ahLst/>
              <a:cxnLst/>
              <a:rect l="l" t="t" r="r" b="b"/>
              <a:pathLst>
                <a:path w="120000" h="50800" extrusionOk="0">
                  <a:moveTo>
                    <a:pt x="0" y="50804"/>
                  </a:moveTo>
                  <a:lnTo>
                    <a:pt x="0"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176" name="Google Shape;2176;p48"/>
            <p:cNvSpPr/>
            <p:nvPr/>
          </p:nvSpPr>
          <p:spPr>
            <a:xfrm>
              <a:off x="2714950" y="686526"/>
              <a:ext cx="0" cy="50800"/>
            </a:xfrm>
            <a:custGeom>
              <a:avLst/>
              <a:gdLst/>
              <a:ahLst/>
              <a:cxnLst/>
              <a:rect l="l" t="t" r="r" b="b"/>
              <a:pathLst>
                <a:path w="120000" h="50800" extrusionOk="0">
                  <a:moveTo>
                    <a:pt x="0" y="0"/>
                  </a:moveTo>
                  <a:lnTo>
                    <a:pt x="0" y="50804"/>
                  </a:lnTo>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177" name="Google Shape;2177;p48"/>
            <p:cNvSpPr/>
            <p:nvPr/>
          </p:nvSpPr>
          <p:spPr>
            <a:xfrm>
              <a:off x="2714950" y="686526"/>
              <a:ext cx="0" cy="50800"/>
            </a:xfrm>
            <a:custGeom>
              <a:avLst/>
              <a:gdLst/>
              <a:ahLst/>
              <a:cxnLst/>
              <a:rect l="l" t="t" r="r" b="b"/>
              <a:pathLst>
                <a:path w="120000" h="50800" extrusionOk="0">
                  <a:moveTo>
                    <a:pt x="0" y="0"/>
                  </a:moveTo>
                  <a:lnTo>
                    <a:pt x="0" y="50804"/>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178" name="Google Shape;2178;p48"/>
            <p:cNvSpPr/>
            <p:nvPr/>
          </p:nvSpPr>
          <p:spPr>
            <a:xfrm>
              <a:off x="3327882" y="2474497"/>
              <a:ext cx="0" cy="50800"/>
            </a:xfrm>
            <a:custGeom>
              <a:avLst/>
              <a:gdLst/>
              <a:ahLst/>
              <a:cxnLst/>
              <a:rect l="l" t="t" r="r" b="b"/>
              <a:pathLst>
                <a:path w="120000" h="50800" extrusionOk="0">
                  <a:moveTo>
                    <a:pt x="0" y="0"/>
                  </a:moveTo>
                  <a:lnTo>
                    <a:pt x="0" y="50804"/>
                  </a:lnTo>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179" name="Google Shape;2179;p48"/>
            <p:cNvSpPr/>
            <p:nvPr/>
          </p:nvSpPr>
          <p:spPr>
            <a:xfrm>
              <a:off x="3327882" y="2474497"/>
              <a:ext cx="0" cy="50800"/>
            </a:xfrm>
            <a:custGeom>
              <a:avLst/>
              <a:gdLst/>
              <a:ahLst/>
              <a:cxnLst/>
              <a:rect l="l" t="t" r="r" b="b"/>
              <a:pathLst>
                <a:path w="120000" h="50800" extrusionOk="0">
                  <a:moveTo>
                    <a:pt x="0" y="50804"/>
                  </a:moveTo>
                  <a:lnTo>
                    <a:pt x="0"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180" name="Google Shape;2180;p48"/>
            <p:cNvSpPr/>
            <p:nvPr/>
          </p:nvSpPr>
          <p:spPr>
            <a:xfrm>
              <a:off x="3327882" y="686526"/>
              <a:ext cx="0" cy="50800"/>
            </a:xfrm>
            <a:custGeom>
              <a:avLst/>
              <a:gdLst/>
              <a:ahLst/>
              <a:cxnLst/>
              <a:rect l="l" t="t" r="r" b="b"/>
              <a:pathLst>
                <a:path w="120000" h="50800" extrusionOk="0">
                  <a:moveTo>
                    <a:pt x="0" y="0"/>
                  </a:moveTo>
                  <a:lnTo>
                    <a:pt x="0" y="50804"/>
                  </a:lnTo>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181" name="Google Shape;2181;p48"/>
            <p:cNvSpPr/>
            <p:nvPr/>
          </p:nvSpPr>
          <p:spPr>
            <a:xfrm>
              <a:off x="3327882" y="686526"/>
              <a:ext cx="0" cy="50800"/>
            </a:xfrm>
            <a:custGeom>
              <a:avLst/>
              <a:gdLst/>
              <a:ahLst/>
              <a:cxnLst/>
              <a:rect l="l" t="t" r="r" b="b"/>
              <a:pathLst>
                <a:path w="120000" h="50800" extrusionOk="0">
                  <a:moveTo>
                    <a:pt x="0" y="0"/>
                  </a:moveTo>
                  <a:lnTo>
                    <a:pt x="0" y="50804"/>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182" name="Google Shape;2182;p48"/>
            <p:cNvSpPr/>
            <p:nvPr/>
          </p:nvSpPr>
          <p:spPr>
            <a:xfrm>
              <a:off x="3940801" y="2474497"/>
              <a:ext cx="0" cy="50800"/>
            </a:xfrm>
            <a:custGeom>
              <a:avLst/>
              <a:gdLst/>
              <a:ahLst/>
              <a:cxnLst/>
              <a:rect l="l" t="t" r="r" b="b"/>
              <a:pathLst>
                <a:path w="120000" h="50800" extrusionOk="0">
                  <a:moveTo>
                    <a:pt x="0" y="0"/>
                  </a:moveTo>
                  <a:lnTo>
                    <a:pt x="0" y="50804"/>
                  </a:lnTo>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183" name="Google Shape;2183;p48"/>
            <p:cNvSpPr/>
            <p:nvPr/>
          </p:nvSpPr>
          <p:spPr>
            <a:xfrm>
              <a:off x="3940801" y="2474497"/>
              <a:ext cx="0" cy="50800"/>
            </a:xfrm>
            <a:custGeom>
              <a:avLst/>
              <a:gdLst/>
              <a:ahLst/>
              <a:cxnLst/>
              <a:rect l="l" t="t" r="r" b="b"/>
              <a:pathLst>
                <a:path w="120000" h="50800" extrusionOk="0">
                  <a:moveTo>
                    <a:pt x="0" y="50804"/>
                  </a:moveTo>
                  <a:lnTo>
                    <a:pt x="0"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184" name="Google Shape;2184;p48"/>
            <p:cNvSpPr/>
            <p:nvPr/>
          </p:nvSpPr>
          <p:spPr>
            <a:xfrm>
              <a:off x="3940801" y="686526"/>
              <a:ext cx="0" cy="50800"/>
            </a:xfrm>
            <a:custGeom>
              <a:avLst/>
              <a:gdLst/>
              <a:ahLst/>
              <a:cxnLst/>
              <a:rect l="l" t="t" r="r" b="b"/>
              <a:pathLst>
                <a:path w="120000" h="50800" extrusionOk="0">
                  <a:moveTo>
                    <a:pt x="0" y="0"/>
                  </a:moveTo>
                  <a:lnTo>
                    <a:pt x="0" y="50804"/>
                  </a:lnTo>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185" name="Google Shape;2185;p48"/>
            <p:cNvSpPr/>
            <p:nvPr/>
          </p:nvSpPr>
          <p:spPr>
            <a:xfrm>
              <a:off x="3940801" y="686526"/>
              <a:ext cx="0" cy="50800"/>
            </a:xfrm>
            <a:custGeom>
              <a:avLst/>
              <a:gdLst/>
              <a:ahLst/>
              <a:cxnLst/>
              <a:rect l="l" t="t" r="r" b="b"/>
              <a:pathLst>
                <a:path w="120000" h="50800" extrusionOk="0">
                  <a:moveTo>
                    <a:pt x="0" y="0"/>
                  </a:moveTo>
                  <a:lnTo>
                    <a:pt x="0" y="50804"/>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186" name="Google Shape;2186;p48"/>
            <p:cNvSpPr/>
            <p:nvPr/>
          </p:nvSpPr>
          <p:spPr>
            <a:xfrm>
              <a:off x="876170" y="2525301"/>
              <a:ext cx="50800" cy="0"/>
            </a:xfrm>
            <a:custGeom>
              <a:avLst/>
              <a:gdLst/>
              <a:ahLst/>
              <a:cxnLst/>
              <a:rect l="l" t="t" r="r" b="b"/>
              <a:pathLst>
                <a:path w="50800" h="120000" extrusionOk="0">
                  <a:moveTo>
                    <a:pt x="50804" y="0"/>
                  </a:moveTo>
                  <a:lnTo>
                    <a:pt x="0" y="0"/>
                  </a:lnTo>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187" name="Google Shape;2187;p48"/>
            <p:cNvSpPr/>
            <p:nvPr/>
          </p:nvSpPr>
          <p:spPr>
            <a:xfrm>
              <a:off x="876170" y="2525301"/>
              <a:ext cx="50800" cy="0"/>
            </a:xfrm>
            <a:custGeom>
              <a:avLst/>
              <a:gdLst/>
              <a:ahLst/>
              <a:cxnLst/>
              <a:rect l="l" t="t" r="r" b="b"/>
              <a:pathLst>
                <a:path w="50800" h="120000" extrusionOk="0">
                  <a:moveTo>
                    <a:pt x="0" y="0"/>
                  </a:moveTo>
                  <a:lnTo>
                    <a:pt x="50804"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188" name="Google Shape;2188;p48"/>
            <p:cNvSpPr/>
            <p:nvPr/>
          </p:nvSpPr>
          <p:spPr>
            <a:xfrm>
              <a:off x="3889997" y="2525301"/>
              <a:ext cx="50800" cy="0"/>
            </a:xfrm>
            <a:custGeom>
              <a:avLst/>
              <a:gdLst/>
              <a:ahLst/>
              <a:cxnLst/>
              <a:rect l="l" t="t" r="r" b="b"/>
              <a:pathLst>
                <a:path w="50800" h="120000" extrusionOk="0">
                  <a:moveTo>
                    <a:pt x="50804" y="0"/>
                  </a:moveTo>
                  <a:lnTo>
                    <a:pt x="0" y="0"/>
                  </a:lnTo>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189" name="Google Shape;2189;p48"/>
            <p:cNvSpPr/>
            <p:nvPr/>
          </p:nvSpPr>
          <p:spPr>
            <a:xfrm>
              <a:off x="3889997" y="2525301"/>
              <a:ext cx="50800" cy="0"/>
            </a:xfrm>
            <a:custGeom>
              <a:avLst/>
              <a:gdLst/>
              <a:ahLst/>
              <a:cxnLst/>
              <a:rect l="l" t="t" r="r" b="b"/>
              <a:pathLst>
                <a:path w="50800" h="120000" extrusionOk="0">
                  <a:moveTo>
                    <a:pt x="50804" y="0"/>
                  </a:moveTo>
                  <a:lnTo>
                    <a:pt x="0"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190" name="Google Shape;2190;p48"/>
            <p:cNvSpPr/>
            <p:nvPr/>
          </p:nvSpPr>
          <p:spPr>
            <a:xfrm>
              <a:off x="876170" y="2218838"/>
              <a:ext cx="50800" cy="0"/>
            </a:xfrm>
            <a:custGeom>
              <a:avLst/>
              <a:gdLst/>
              <a:ahLst/>
              <a:cxnLst/>
              <a:rect l="l" t="t" r="r" b="b"/>
              <a:pathLst>
                <a:path w="50800" h="120000" extrusionOk="0">
                  <a:moveTo>
                    <a:pt x="50804" y="0"/>
                  </a:moveTo>
                  <a:lnTo>
                    <a:pt x="0" y="0"/>
                  </a:lnTo>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191" name="Google Shape;2191;p48"/>
            <p:cNvSpPr/>
            <p:nvPr/>
          </p:nvSpPr>
          <p:spPr>
            <a:xfrm>
              <a:off x="876170" y="2218838"/>
              <a:ext cx="50800" cy="0"/>
            </a:xfrm>
            <a:custGeom>
              <a:avLst/>
              <a:gdLst/>
              <a:ahLst/>
              <a:cxnLst/>
              <a:rect l="l" t="t" r="r" b="b"/>
              <a:pathLst>
                <a:path w="50800" h="120000" extrusionOk="0">
                  <a:moveTo>
                    <a:pt x="0" y="0"/>
                  </a:moveTo>
                  <a:lnTo>
                    <a:pt x="50804"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192" name="Google Shape;2192;p48"/>
            <p:cNvSpPr/>
            <p:nvPr/>
          </p:nvSpPr>
          <p:spPr>
            <a:xfrm>
              <a:off x="3889997" y="2218838"/>
              <a:ext cx="50800" cy="0"/>
            </a:xfrm>
            <a:custGeom>
              <a:avLst/>
              <a:gdLst/>
              <a:ahLst/>
              <a:cxnLst/>
              <a:rect l="l" t="t" r="r" b="b"/>
              <a:pathLst>
                <a:path w="50800" h="120000" extrusionOk="0">
                  <a:moveTo>
                    <a:pt x="50804" y="0"/>
                  </a:moveTo>
                  <a:lnTo>
                    <a:pt x="0" y="0"/>
                  </a:lnTo>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193" name="Google Shape;2193;p48"/>
            <p:cNvSpPr/>
            <p:nvPr/>
          </p:nvSpPr>
          <p:spPr>
            <a:xfrm>
              <a:off x="3889997" y="2218838"/>
              <a:ext cx="50800" cy="0"/>
            </a:xfrm>
            <a:custGeom>
              <a:avLst/>
              <a:gdLst/>
              <a:ahLst/>
              <a:cxnLst/>
              <a:rect l="l" t="t" r="r" b="b"/>
              <a:pathLst>
                <a:path w="50800" h="120000" extrusionOk="0">
                  <a:moveTo>
                    <a:pt x="50804" y="0"/>
                  </a:moveTo>
                  <a:lnTo>
                    <a:pt x="0"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194" name="Google Shape;2194;p48"/>
            <p:cNvSpPr/>
            <p:nvPr/>
          </p:nvSpPr>
          <p:spPr>
            <a:xfrm>
              <a:off x="876170" y="1912375"/>
              <a:ext cx="50800" cy="0"/>
            </a:xfrm>
            <a:custGeom>
              <a:avLst/>
              <a:gdLst/>
              <a:ahLst/>
              <a:cxnLst/>
              <a:rect l="l" t="t" r="r" b="b"/>
              <a:pathLst>
                <a:path w="50800" h="120000" extrusionOk="0">
                  <a:moveTo>
                    <a:pt x="50804" y="0"/>
                  </a:moveTo>
                  <a:lnTo>
                    <a:pt x="0" y="0"/>
                  </a:lnTo>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195" name="Google Shape;2195;p48"/>
            <p:cNvSpPr/>
            <p:nvPr/>
          </p:nvSpPr>
          <p:spPr>
            <a:xfrm>
              <a:off x="876170" y="1912375"/>
              <a:ext cx="50800" cy="0"/>
            </a:xfrm>
            <a:custGeom>
              <a:avLst/>
              <a:gdLst/>
              <a:ahLst/>
              <a:cxnLst/>
              <a:rect l="l" t="t" r="r" b="b"/>
              <a:pathLst>
                <a:path w="50800" h="120000" extrusionOk="0">
                  <a:moveTo>
                    <a:pt x="0" y="0"/>
                  </a:moveTo>
                  <a:lnTo>
                    <a:pt x="50804"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196" name="Google Shape;2196;p48"/>
            <p:cNvSpPr/>
            <p:nvPr/>
          </p:nvSpPr>
          <p:spPr>
            <a:xfrm>
              <a:off x="3889997" y="1912375"/>
              <a:ext cx="50800" cy="0"/>
            </a:xfrm>
            <a:custGeom>
              <a:avLst/>
              <a:gdLst/>
              <a:ahLst/>
              <a:cxnLst/>
              <a:rect l="l" t="t" r="r" b="b"/>
              <a:pathLst>
                <a:path w="50800" h="120000" extrusionOk="0">
                  <a:moveTo>
                    <a:pt x="50804" y="0"/>
                  </a:moveTo>
                  <a:lnTo>
                    <a:pt x="0" y="0"/>
                  </a:lnTo>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197" name="Google Shape;2197;p48"/>
            <p:cNvSpPr/>
            <p:nvPr/>
          </p:nvSpPr>
          <p:spPr>
            <a:xfrm>
              <a:off x="3889997" y="1912375"/>
              <a:ext cx="50800" cy="0"/>
            </a:xfrm>
            <a:custGeom>
              <a:avLst/>
              <a:gdLst/>
              <a:ahLst/>
              <a:cxnLst/>
              <a:rect l="l" t="t" r="r" b="b"/>
              <a:pathLst>
                <a:path w="50800" h="120000" extrusionOk="0">
                  <a:moveTo>
                    <a:pt x="50804" y="0"/>
                  </a:moveTo>
                  <a:lnTo>
                    <a:pt x="0"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198" name="Google Shape;2198;p48"/>
            <p:cNvSpPr/>
            <p:nvPr/>
          </p:nvSpPr>
          <p:spPr>
            <a:xfrm>
              <a:off x="876170" y="1605911"/>
              <a:ext cx="50800" cy="0"/>
            </a:xfrm>
            <a:custGeom>
              <a:avLst/>
              <a:gdLst/>
              <a:ahLst/>
              <a:cxnLst/>
              <a:rect l="l" t="t" r="r" b="b"/>
              <a:pathLst>
                <a:path w="50800" h="120000" extrusionOk="0">
                  <a:moveTo>
                    <a:pt x="50804" y="0"/>
                  </a:moveTo>
                  <a:lnTo>
                    <a:pt x="0" y="0"/>
                  </a:lnTo>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199" name="Google Shape;2199;p48"/>
            <p:cNvSpPr/>
            <p:nvPr/>
          </p:nvSpPr>
          <p:spPr>
            <a:xfrm>
              <a:off x="876170" y="1605911"/>
              <a:ext cx="50800" cy="0"/>
            </a:xfrm>
            <a:custGeom>
              <a:avLst/>
              <a:gdLst/>
              <a:ahLst/>
              <a:cxnLst/>
              <a:rect l="l" t="t" r="r" b="b"/>
              <a:pathLst>
                <a:path w="50800" h="120000" extrusionOk="0">
                  <a:moveTo>
                    <a:pt x="0" y="0"/>
                  </a:moveTo>
                  <a:lnTo>
                    <a:pt x="50804"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200" name="Google Shape;2200;p48"/>
            <p:cNvSpPr/>
            <p:nvPr/>
          </p:nvSpPr>
          <p:spPr>
            <a:xfrm>
              <a:off x="3889997" y="1605911"/>
              <a:ext cx="50800" cy="0"/>
            </a:xfrm>
            <a:custGeom>
              <a:avLst/>
              <a:gdLst/>
              <a:ahLst/>
              <a:cxnLst/>
              <a:rect l="l" t="t" r="r" b="b"/>
              <a:pathLst>
                <a:path w="50800" h="120000" extrusionOk="0">
                  <a:moveTo>
                    <a:pt x="50804" y="0"/>
                  </a:moveTo>
                  <a:lnTo>
                    <a:pt x="0" y="0"/>
                  </a:lnTo>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201" name="Google Shape;2201;p48"/>
            <p:cNvSpPr/>
            <p:nvPr/>
          </p:nvSpPr>
          <p:spPr>
            <a:xfrm>
              <a:off x="3889997" y="1605911"/>
              <a:ext cx="50800" cy="0"/>
            </a:xfrm>
            <a:custGeom>
              <a:avLst/>
              <a:gdLst/>
              <a:ahLst/>
              <a:cxnLst/>
              <a:rect l="l" t="t" r="r" b="b"/>
              <a:pathLst>
                <a:path w="50800" h="120000" extrusionOk="0">
                  <a:moveTo>
                    <a:pt x="50804" y="0"/>
                  </a:moveTo>
                  <a:lnTo>
                    <a:pt x="0"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202" name="Google Shape;2202;p48"/>
            <p:cNvSpPr/>
            <p:nvPr/>
          </p:nvSpPr>
          <p:spPr>
            <a:xfrm>
              <a:off x="876170" y="1299446"/>
              <a:ext cx="50800" cy="0"/>
            </a:xfrm>
            <a:custGeom>
              <a:avLst/>
              <a:gdLst/>
              <a:ahLst/>
              <a:cxnLst/>
              <a:rect l="l" t="t" r="r" b="b"/>
              <a:pathLst>
                <a:path w="50800" h="120000" extrusionOk="0">
                  <a:moveTo>
                    <a:pt x="50804" y="0"/>
                  </a:moveTo>
                  <a:lnTo>
                    <a:pt x="0" y="0"/>
                  </a:lnTo>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203" name="Google Shape;2203;p48"/>
            <p:cNvSpPr/>
            <p:nvPr/>
          </p:nvSpPr>
          <p:spPr>
            <a:xfrm>
              <a:off x="876170" y="1299446"/>
              <a:ext cx="50800" cy="0"/>
            </a:xfrm>
            <a:custGeom>
              <a:avLst/>
              <a:gdLst/>
              <a:ahLst/>
              <a:cxnLst/>
              <a:rect l="l" t="t" r="r" b="b"/>
              <a:pathLst>
                <a:path w="50800" h="120000" extrusionOk="0">
                  <a:moveTo>
                    <a:pt x="0" y="0"/>
                  </a:moveTo>
                  <a:lnTo>
                    <a:pt x="50804"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204" name="Google Shape;2204;p48"/>
            <p:cNvSpPr/>
            <p:nvPr/>
          </p:nvSpPr>
          <p:spPr>
            <a:xfrm>
              <a:off x="3889997" y="1299446"/>
              <a:ext cx="50800" cy="0"/>
            </a:xfrm>
            <a:custGeom>
              <a:avLst/>
              <a:gdLst/>
              <a:ahLst/>
              <a:cxnLst/>
              <a:rect l="l" t="t" r="r" b="b"/>
              <a:pathLst>
                <a:path w="50800" h="120000" extrusionOk="0">
                  <a:moveTo>
                    <a:pt x="50804" y="0"/>
                  </a:moveTo>
                  <a:lnTo>
                    <a:pt x="0" y="0"/>
                  </a:lnTo>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205" name="Google Shape;2205;p48"/>
            <p:cNvSpPr/>
            <p:nvPr/>
          </p:nvSpPr>
          <p:spPr>
            <a:xfrm>
              <a:off x="3889997" y="1299446"/>
              <a:ext cx="50800" cy="0"/>
            </a:xfrm>
            <a:custGeom>
              <a:avLst/>
              <a:gdLst/>
              <a:ahLst/>
              <a:cxnLst/>
              <a:rect l="l" t="t" r="r" b="b"/>
              <a:pathLst>
                <a:path w="50800" h="120000" extrusionOk="0">
                  <a:moveTo>
                    <a:pt x="50804" y="0"/>
                  </a:moveTo>
                  <a:lnTo>
                    <a:pt x="0"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206" name="Google Shape;2206;p48"/>
            <p:cNvSpPr/>
            <p:nvPr/>
          </p:nvSpPr>
          <p:spPr>
            <a:xfrm>
              <a:off x="876170" y="992980"/>
              <a:ext cx="50800" cy="0"/>
            </a:xfrm>
            <a:custGeom>
              <a:avLst/>
              <a:gdLst/>
              <a:ahLst/>
              <a:cxnLst/>
              <a:rect l="l" t="t" r="r" b="b"/>
              <a:pathLst>
                <a:path w="50800" h="120000" extrusionOk="0">
                  <a:moveTo>
                    <a:pt x="50804" y="0"/>
                  </a:moveTo>
                  <a:lnTo>
                    <a:pt x="0" y="0"/>
                  </a:lnTo>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207" name="Google Shape;2207;p48"/>
            <p:cNvSpPr/>
            <p:nvPr/>
          </p:nvSpPr>
          <p:spPr>
            <a:xfrm>
              <a:off x="876170" y="992980"/>
              <a:ext cx="50800" cy="0"/>
            </a:xfrm>
            <a:custGeom>
              <a:avLst/>
              <a:gdLst/>
              <a:ahLst/>
              <a:cxnLst/>
              <a:rect l="l" t="t" r="r" b="b"/>
              <a:pathLst>
                <a:path w="50800" h="120000" extrusionOk="0">
                  <a:moveTo>
                    <a:pt x="0" y="0"/>
                  </a:moveTo>
                  <a:lnTo>
                    <a:pt x="50804"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208" name="Google Shape;2208;p48"/>
            <p:cNvSpPr/>
            <p:nvPr/>
          </p:nvSpPr>
          <p:spPr>
            <a:xfrm>
              <a:off x="3889997" y="992980"/>
              <a:ext cx="50800" cy="0"/>
            </a:xfrm>
            <a:custGeom>
              <a:avLst/>
              <a:gdLst/>
              <a:ahLst/>
              <a:cxnLst/>
              <a:rect l="l" t="t" r="r" b="b"/>
              <a:pathLst>
                <a:path w="50800" h="120000" extrusionOk="0">
                  <a:moveTo>
                    <a:pt x="50804" y="0"/>
                  </a:moveTo>
                  <a:lnTo>
                    <a:pt x="0" y="0"/>
                  </a:lnTo>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209" name="Google Shape;2209;p48"/>
            <p:cNvSpPr/>
            <p:nvPr/>
          </p:nvSpPr>
          <p:spPr>
            <a:xfrm>
              <a:off x="3889997" y="992980"/>
              <a:ext cx="50800" cy="0"/>
            </a:xfrm>
            <a:custGeom>
              <a:avLst/>
              <a:gdLst/>
              <a:ahLst/>
              <a:cxnLst/>
              <a:rect l="l" t="t" r="r" b="b"/>
              <a:pathLst>
                <a:path w="50800" h="120000" extrusionOk="0">
                  <a:moveTo>
                    <a:pt x="50804" y="0"/>
                  </a:moveTo>
                  <a:lnTo>
                    <a:pt x="0"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210" name="Google Shape;2210;p48"/>
            <p:cNvSpPr/>
            <p:nvPr/>
          </p:nvSpPr>
          <p:spPr>
            <a:xfrm>
              <a:off x="876170" y="686526"/>
              <a:ext cx="50800" cy="0"/>
            </a:xfrm>
            <a:custGeom>
              <a:avLst/>
              <a:gdLst/>
              <a:ahLst/>
              <a:cxnLst/>
              <a:rect l="l" t="t" r="r" b="b"/>
              <a:pathLst>
                <a:path w="50800" h="120000" extrusionOk="0">
                  <a:moveTo>
                    <a:pt x="50804" y="0"/>
                  </a:moveTo>
                  <a:lnTo>
                    <a:pt x="0" y="0"/>
                  </a:lnTo>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211" name="Google Shape;2211;p48"/>
            <p:cNvSpPr/>
            <p:nvPr/>
          </p:nvSpPr>
          <p:spPr>
            <a:xfrm>
              <a:off x="876170" y="686526"/>
              <a:ext cx="50800" cy="0"/>
            </a:xfrm>
            <a:custGeom>
              <a:avLst/>
              <a:gdLst/>
              <a:ahLst/>
              <a:cxnLst/>
              <a:rect l="l" t="t" r="r" b="b"/>
              <a:pathLst>
                <a:path w="50800" h="120000" extrusionOk="0">
                  <a:moveTo>
                    <a:pt x="0" y="0"/>
                  </a:moveTo>
                  <a:lnTo>
                    <a:pt x="50804"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212" name="Google Shape;2212;p48"/>
            <p:cNvSpPr/>
            <p:nvPr/>
          </p:nvSpPr>
          <p:spPr>
            <a:xfrm>
              <a:off x="3889997" y="686526"/>
              <a:ext cx="50800" cy="0"/>
            </a:xfrm>
            <a:custGeom>
              <a:avLst/>
              <a:gdLst/>
              <a:ahLst/>
              <a:cxnLst/>
              <a:rect l="l" t="t" r="r" b="b"/>
              <a:pathLst>
                <a:path w="50800" h="120000" extrusionOk="0">
                  <a:moveTo>
                    <a:pt x="50804" y="0"/>
                  </a:moveTo>
                  <a:lnTo>
                    <a:pt x="0" y="0"/>
                  </a:lnTo>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213" name="Google Shape;2213;p48"/>
            <p:cNvSpPr/>
            <p:nvPr/>
          </p:nvSpPr>
          <p:spPr>
            <a:xfrm>
              <a:off x="3889997" y="686526"/>
              <a:ext cx="50800" cy="0"/>
            </a:xfrm>
            <a:custGeom>
              <a:avLst/>
              <a:gdLst/>
              <a:ahLst/>
              <a:cxnLst/>
              <a:rect l="l" t="t" r="r" b="b"/>
              <a:pathLst>
                <a:path w="50800" h="120000" extrusionOk="0">
                  <a:moveTo>
                    <a:pt x="50804" y="0"/>
                  </a:moveTo>
                  <a:lnTo>
                    <a:pt x="0"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grpSp>
      <p:sp>
        <p:nvSpPr>
          <p:cNvPr id="2214" name="Google Shape;2214;p48"/>
          <p:cNvSpPr txBox="1"/>
          <p:nvPr/>
        </p:nvSpPr>
        <p:spPr>
          <a:xfrm>
            <a:off x="1659336" y="3771017"/>
            <a:ext cx="157500" cy="252900"/>
          </a:xfrm>
          <a:prstGeom prst="rect">
            <a:avLst/>
          </a:prstGeom>
          <a:noFill/>
          <a:ln>
            <a:noFill/>
          </a:ln>
        </p:spPr>
        <p:txBody>
          <a:bodyPr spcFirstLastPara="1" wrap="square" lIns="0" tIns="21900" rIns="0" bIns="0" anchor="t" anchorCtr="0">
            <a:spAutoFit/>
          </a:bodyPr>
          <a:lstStyle/>
          <a:p>
            <a:pPr marL="25400" marR="0" lvl="0" indent="0" algn="l" rtl="0">
              <a:lnSpc>
                <a:spcPct val="100000"/>
              </a:lnSpc>
              <a:spcBef>
                <a:spcPts val="0"/>
              </a:spcBef>
              <a:spcAft>
                <a:spcPts val="0"/>
              </a:spcAft>
              <a:buNone/>
            </a:pPr>
            <a:r>
              <a:rPr lang="en-US" sz="1500">
                <a:latin typeface="Times New Roman"/>
                <a:ea typeface="Times New Roman"/>
                <a:cs typeface="Times New Roman"/>
                <a:sym typeface="Times New Roman"/>
              </a:rPr>
              <a:t>0</a:t>
            </a:r>
            <a:endParaRPr sz="1500">
              <a:latin typeface="Times New Roman"/>
              <a:ea typeface="Times New Roman"/>
              <a:cs typeface="Times New Roman"/>
              <a:sym typeface="Times New Roman"/>
            </a:endParaRPr>
          </a:p>
        </p:txBody>
      </p:sp>
      <p:sp>
        <p:nvSpPr>
          <p:cNvPr id="2215" name="Google Shape;2215;p48"/>
          <p:cNvSpPr txBox="1"/>
          <p:nvPr/>
        </p:nvSpPr>
        <p:spPr>
          <a:xfrm>
            <a:off x="2875059" y="3771017"/>
            <a:ext cx="157500" cy="252900"/>
          </a:xfrm>
          <a:prstGeom prst="rect">
            <a:avLst/>
          </a:prstGeom>
          <a:noFill/>
          <a:ln>
            <a:noFill/>
          </a:ln>
        </p:spPr>
        <p:txBody>
          <a:bodyPr spcFirstLastPara="1" wrap="square" lIns="0" tIns="21900" rIns="0" bIns="0" anchor="t" anchorCtr="0">
            <a:spAutoFit/>
          </a:bodyPr>
          <a:lstStyle/>
          <a:p>
            <a:pPr marL="25400" marR="0" lvl="0" indent="0" algn="l" rtl="0">
              <a:lnSpc>
                <a:spcPct val="100000"/>
              </a:lnSpc>
              <a:spcBef>
                <a:spcPts val="0"/>
              </a:spcBef>
              <a:spcAft>
                <a:spcPts val="0"/>
              </a:spcAft>
              <a:buNone/>
            </a:pPr>
            <a:r>
              <a:rPr lang="en-US" sz="1500">
                <a:latin typeface="Times New Roman"/>
                <a:ea typeface="Times New Roman"/>
                <a:cs typeface="Times New Roman"/>
                <a:sym typeface="Times New Roman"/>
              </a:rPr>
              <a:t>2</a:t>
            </a:r>
            <a:endParaRPr sz="1500">
              <a:latin typeface="Times New Roman"/>
              <a:ea typeface="Times New Roman"/>
              <a:cs typeface="Times New Roman"/>
              <a:sym typeface="Times New Roman"/>
            </a:endParaRPr>
          </a:p>
        </p:txBody>
      </p:sp>
      <p:sp>
        <p:nvSpPr>
          <p:cNvPr id="2216" name="Google Shape;2216;p48"/>
          <p:cNvSpPr txBox="1"/>
          <p:nvPr/>
        </p:nvSpPr>
        <p:spPr>
          <a:xfrm>
            <a:off x="4090770" y="3771017"/>
            <a:ext cx="157500" cy="252900"/>
          </a:xfrm>
          <a:prstGeom prst="rect">
            <a:avLst/>
          </a:prstGeom>
          <a:noFill/>
          <a:ln>
            <a:noFill/>
          </a:ln>
        </p:spPr>
        <p:txBody>
          <a:bodyPr spcFirstLastPara="1" wrap="square" lIns="0" tIns="21900" rIns="0" bIns="0" anchor="t" anchorCtr="0">
            <a:spAutoFit/>
          </a:bodyPr>
          <a:lstStyle/>
          <a:p>
            <a:pPr marL="25400" marR="0" lvl="0" indent="0" algn="l" rtl="0">
              <a:lnSpc>
                <a:spcPct val="100000"/>
              </a:lnSpc>
              <a:spcBef>
                <a:spcPts val="0"/>
              </a:spcBef>
              <a:spcAft>
                <a:spcPts val="0"/>
              </a:spcAft>
              <a:buNone/>
            </a:pPr>
            <a:r>
              <a:rPr lang="en-US" sz="1500">
                <a:latin typeface="Times New Roman"/>
                <a:ea typeface="Times New Roman"/>
                <a:cs typeface="Times New Roman"/>
                <a:sym typeface="Times New Roman"/>
              </a:rPr>
              <a:t>4</a:t>
            </a:r>
            <a:endParaRPr sz="1500">
              <a:latin typeface="Times New Roman"/>
              <a:ea typeface="Times New Roman"/>
              <a:cs typeface="Times New Roman"/>
              <a:sym typeface="Times New Roman"/>
            </a:endParaRPr>
          </a:p>
        </p:txBody>
      </p:sp>
      <p:sp>
        <p:nvSpPr>
          <p:cNvPr id="2217" name="Google Shape;2217;p48"/>
          <p:cNvSpPr txBox="1"/>
          <p:nvPr/>
        </p:nvSpPr>
        <p:spPr>
          <a:xfrm>
            <a:off x="5306503" y="3771017"/>
            <a:ext cx="157500" cy="252900"/>
          </a:xfrm>
          <a:prstGeom prst="rect">
            <a:avLst/>
          </a:prstGeom>
          <a:noFill/>
          <a:ln>
            <a:noFill/>
          </a:ln>
        </p:spPr>
        <p:txBody>
          <a:bodyPr spcFirstLastPara="1" wrap="square" lIns="0" tIns="21900" rIns="0" bIns="0" anchor="t" anchorCtr="0">
            <a:spAutoFit/>
          </a:bodyPr>
          <a:lstStyle/>
          <a:p>
            <a:pPr marL="25400" marR="0" lvl="0" indent="0" algn="l" rtl="0">
              <a:lnSpc>
                <a:spcPct val="100000"/>
              </a:lnSpc>
              <a:spcBef>
                <a:spcPts val="0"/>
              </a:spcBef>
              <a:spcAft>
                <a:spcPts val="0"/>
              </a:spcAft>
              <a:buNone/>
            </a:pPr>
            <a:r>
              <a:rPr lang="en-US" sz="1500">
                <a:latin typeface="Times New Roman"/>
                <a:ea typeface="Times New Roman"/>
                <a:cs typeface="Times New Roman"/>
                <a:sym typeface="Times New Roman"/>
              </a:rPr>
              <a:t>6</a:t>
            </a:r>
            <a:endParaRPr sz="1500">
              <a:latin typeface="Times New Roman"/>
              <a:ea typeface="Times New Roman"/>
              <a:cs typeface="Times New Roman"/>
              <a:sym typeface="Times New Roman"/>
            </a:endParaRPr>
          </a:p>
        </p:txBody>
      </p:sp>
      <p:sp>
        <p:nvSpPr>
          <p:cNvPr id="2218" name="Google Shape;2218;p48"/>
          <p:cNvSpPr txBox="1"/>
          <p:nvPr/>
        </p:nvSpPr>
        <p:spPr>
          <a:xfrm>
            <a:off x="6522236" y="3771017"/>
            <a:ext cx="157500" cy="252900"/>
          </a:xfrm>
          <a:prstGeom prst="rect">
            <a:avLst/>
          </a:prstGeom>
          <a:noFill/>
          <a:ln>
            <a:noFill/>
          </a:ln>
        </p:spPr>
        <p:txBody>
          <a:bodyPr spcFirstLastPara="1" wrap="square" lIns="0" tIns="21900" rIns="0" bIns="0" anchor="t" anchorCtr="0">
            <a:spAutoFit/>
          </a:bodyPr>
          <a:lstStyle/>
          <a:p>
            <a:pPr marL="25400" marR="0" lvl="0" indent="0" algn="l" rtl="0">
              <a:lnSpc>
                <a:spcPct val="100000"/>
              </a:lnSpc>
              <a:spcBef>
                <a:spcPts val="0"/>
              </a:spcBef>
              <a:spcAft>
                <a:spcPts val="0"/>
              </a:spcAft>
              <a:buNone/>
            </a:pPr>
            <a:r>
              <a:rPr lang="en-US" sz="1500">
                <a:latin typeface="Times New Roman"/>
                <a:ea typeface="Times New Roman"/>
                <a:cs typeface="Times New Roman"/>
                <a:sym typeface="Times New Roman"/>
              </a:rPr>
              <a:t>8</a:t>
            </a:r>
            <a:endParaRPr sz="1500">
              <a:latin typeface="Times New Roman"/>
              <a:ea typeface="Times New Roman"/>
              <a:cs typeface="Times New Roman"/>
              <a:sym typeface="Times New Roman"/>
            </a:endParaRPr>
          </a:p>
        </p:txBody>
      </p:sp>
      <p:sp>
        <p:nvSpPr>
          <p:cNvPr id="2219" name="Google Shape;2219;p48"/>
          <p:cNvSpPr txBox="1"/>
          <p:nvPr/>
        </p:nvSpPr>
        <p:spPr>
          <a:xfrm>
            <a:off x="7684612" y="3771017"/>
            <a:ext cx="264600" cy="252900"/>
          </a:xfrm>
          <a:prstGeom prst="rect">
            <a:avLst/>
          </a:prstGeom>
          <a:noFill/>
          <a:ln>
            <a:noFill/>
          </a:ln>
        </p:spPr>
        <p:txBody>
          <a:bodyPr spcFirstLastPara="1" wrap="square" lIns="0" tIns="21900" rIns="0" bIns="0" anchor="t" anchorCtr="0">
            <a:spAutoFit/>
          </a:bodyPr>
          <a:lstStyle/>
          <a:p>
            <a:pPr marL="25400" marR="0" lvl="0" indent="0" algn="l" rtl="0">
              <a:lnSpc>
                <a:spcPct val="100000"/>
              </a:lnSpc>
              <a:spcBef>
                <a:spcPts val="0"/>
              </a:spcBef>
              <a:spcAft>
                <a:spcPts val="0"/>
              </a:spcAft>
              <a:buNone/>
            </a:pPr>
            <a:r>
              <a:rPr lang="en-US" sz="1500">
                <a:latin typeface="Times New Roman"/>
                <a:ea typeface="Times New Roman"/>
                <a:cs typeface="Times New Roman"/>
                <a:sym typeface="Times New Roman"/>
              </a:rPr>
              <a:t>10</a:t>
            </a:r>
            <a:endParaRPr sz="1500">
              <a:latin typeface="Times New Roman"/>
              <a:ea typeface="Times New Roman"/>
              <a:cs typeface="Times New Roman"/>
              <a:sym typeface="Times New Roman"/>
            </a:endParaRPr>
          </a:p>
        </p:txBody>
      </p:sp>
      <p:sp>
        <p:nvSpPr>
          <p:cNvPr id="2220" name="Google Shape;2220;p48"/>
          <p:cNvSpPr txBox="1"/>
          <p:nvPr/>
        </p:nvSpPr>
        <p:spPr>
          <a:xfrm>
            <a:off x="1505232" y="892526"/>
            <a:ext cx="157500" cy="3793200"/>
          </a:xfrm>
          <a:prstGeom prst="rect">
            <a:avLst/>
          </a:prstGeom>
          <a:noFill/>
          <a:ln>
            <a:noFill/>
          </a:ln>
        </p:spPr>
        <p:txBody>
          <a:bodyPr spcFirstLastPara="1" wrap="square" lIns="0" tIns="21900" rIns="0" bIns="0" anchor="t" anchorCtr="0">
            <a:spAutoFit/>
          </a:bodyPr>
          <a:lstStyle/>
          <a:p>
            <a:pPr marL="25400" marR="0" lvl="0" indent="0" algn="l" rtl="0">
              <a:lnSpc>
                <a:spcPct val="100000"/>
              </a:lnSpc>
              <a:spcBef>
                <a:spcPts val="0"/>
              </a:spcBef>
              <a:spcAft>
                <a:spcPts val="0"/>
              </a:spcAft>
              <a:buNone/>
            </a:pPr>
            <a:r>
              <a:rPr lang="en-US" sz="1500">
                <a:latin typeface="Times New Roman"/>
                <a:ea typeface="Times New Roman"/>
                <a:cs typeface="Times New Roman"/>
                <a:sym typeface="Times New Roman"/>
              </a:rPr>
              <a:t>6</a:t>
            </a:r>
            <a:endParaRPr sz="15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1500">
              <a:latin typeface="Times New Roman"/>
              <a:ea typeface="Times New Roman"/>
              <a:cs typeface="Times New Roman"/>
              <a:sym typeface="Times New Roman"/>
            </a:endParaRPr>
          </a:p>
          <a:p>
            <a:pPr marL="25400" marR="0" lvl="0" indent="0" algn="l" rtl="0">
              <a:lnSpc>
                <a:spcPct val="100000"/>
              </a:lnSpc>
              <a:spcBef>
                <a:spcPts val="1000"/>
              </a:spcBef>
              <a:spcAft>
                <a:spcPts val="0"/>
              </a:spcAft>
              <a:buNone/>
            </a:pPr>
            <a:r>
              <a:rPr lang="en-US" sz="1500">
                <a:latin typeface="Times New Roman"/>
                <a:ea typeface="Times New Roman"/>
                <a:cs typeface="Times New Roman"/>
                <a:sym typeface="Times New Roman"/>
              </a:rPr>
              <a:t>5</a:t>
            </a:r>
            <a:endParaRPr sz="15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1500">
              <a:latin typeface="Times New Roman"/>
              <a:ea typeface="Times New Roman"/>
              <a:cs typeface="Times New Roman"/>
              <a:sym typeface="Times New Roman"/>
            </a:endParaRPr>
          </a:p>
          <a:p>
            <a:pPr marL="25400" marR="0" lvl="0" indent="0" algn="l" rtl="0">
              <a:lnSpc>
                <a:spcPct val="100000"/>
              </a:lnSpc>
              <a:spcBef>
                <a:spcPts val="1000"/>
              </a:spcBef>
              <a:spcAft>
                <a:spcPts val="0"/>
              </a:spcAft>
              <a:buNone/>
            </a:pPr>
            <a:r>
              <a:rPr lang="en-US" sz="1500">
                <a:latin typeface="Times New Roman"/>
                <a:ea typeface="Times New Roman"/>
                <a:cs typeface="Times New Roman"/>
                <a:sym typeface="Times New Roman"/>
              </a:rPr>
              <a:t>4</a:t>
            </a:r>
            <a:endParaRPr sz="15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1500">
              <a:latin typeface="Times New Roman"/>
              <a:ea typeface="Times New Roman"/>
              <a:cs typeface="Times New Roman"/>
              <a:sym typeface="Times New Roman"/>
            </a:endParaRPr>
          </a:p>
          <a:p>
            <a:pPr marL="25400" marR="0" lvl="0" indent="0" algn="l" rtl="0">
              <a:lnSpc>
                <a:spcPct val="100000"/>
              </a:lnSpc>
              <a:spcBef>
                <a:spcPts val="1000"/>
              </a:spcBef>
              <a:spcAft>
                <a:spcPts val="0"/>
              </a:spcAft>
              <a:buNone/>
            </a:pPr>
            <a:r>
              <a:rPr lang="en-US" sz="1500">
                <a:latin typeface="Times New Roman"/>
                <a:ea typeface="Times New Roman"/>
                <a:cs typeface="Times New Roman"/>
                <a:sym typeface="Times New Roman"/>
              </a:rPr>
              <a:t>3</a:t>
            </a:r>
            <a:endParaRPr sz="15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1500">
              <a:latin typeface="Times New Roman"/>
              <a:ea typeface="Times New Roman"/>
              <a:cs typeface="Times New Roman"/>
              <a:sym typeface="Times New Roman"/>
            </a:endParaRPr>
          </a:p>
          <a:p>
            <a:pPr marL="25400" marR="0" lvl="0" indent="0" algn="l" rtl="0">
              <a:lnSpc>
                <a:spcPct val="100000"/>
              </a:lnSpc>
              <a:spcBef>
                <a:spcPts val="1000"/>
              </a:spcBef>
              <a:spcAft>
                <a:spcPts val="0"/>
              </a:spcAft>
              <a:buNone/>
            </a:pPr>
            <a:r>
              <a:rPr lang="en-US" sz="1500">
                <a:latin typeface="Times New Roman"/>
                <a:ea typeface="Times New Roman"/>
                <a:cs typeface="Times New Roman"/>
                <a:sym typeface="Times New Roman"/>
              </a:rPr>
              <a:t>2</a:t>
            </a:r>
            <a:endParaRPr sz="15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1500">
              <a:latin typeface="Times New Roman"/>
              <a:ea typeface="Times New Roman"/>
              <a:cs typeface="Times New Roman"/>
              <a:sym typeface="Times New Roman"/>
            </a:endParaRPr>
          </a:p>
          <a:p>
            <a:pPr marL="25400" marR="0" lvl="0" indent="0" algn="l" rtl="0">
              <a:lnSpc>
                <a:spcPct val="100000"/>
              </a:lnSpc>
              <a:spcBef>
                <a:spcPts val="1000"/>
              </a:spcBef>
              <a:spcAft>
                <a:spcPts val="0"/>
              </a:spcAft>
              <a:buNone/>
            </a:pPr>
            <a:r>
              <a:rPr lang="en-US" sz="1500">
                <a:latin typeface="Times New Roman"/>
                <a:ea typeface="Times New Roman"/>
                <a:cs typeface="Times New Roman"/>
                <a:sym typeface="Times New Roman"/>
              </a:rPr>
              <a:t>1</a:t>
            </a:r>
            <a:endParaRPr sz="15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1500">
              <a:latin typeface="Times New Roman"/>
              <a:ea typeface="Times New Roman"/>
              <a:cs typeface="Times New Roman"/>
              <a:sym typeface="Times New Roman"/>
            </a:endParaRPr>
          </a:p>
          <a:p>
            <a:pPr marL="25400" marR="0" lvl="0" indent="0" algn="l" rtl="0">
              <a:lnSpc>
                <a:spcPct val="100000"/>
              </a:lnSpc>
              <a:spcBef>
                <a:spcPts val="1000"/>
              </a:spcBef>
              <a:spcAft>
                <a:spcPts val="0"/>
              </a:spcAft>
              <a:buNone/>
            </a:pPr>
            <a:r>
              <a:rPr lang="en-US" sz="1500">
                <a:latin typeface="Times New Roman"/>
                <a:ea typeface="Times New Roman"/>
                <a:cs typeface="Times New Roman"/>
                <a:sym typeface="Times New Roman"/>
              </a:rPr>
              <a:t>0</a:t>
            </a:r>
            <a:endParaRPr sz="1500">
              <a:latin typeface="Times New Roman"/>
              <a:ea typeface="Times New Roman"/>
              <a:cs typeface="Times New Roman"/>
              <a:sym typeface="Times New Roman"/>
            </a:endParaRPr>
          </a:p>
        </p:txBody>
      </p:sp>
      <p:sp>
        <p:nvSpPr>
          <p:cNvPr id="2221" name="Google Shape;2221;p48"/>
          <p:cNvSpPr txBox="1"/>
          <p:nvPr/>
        </p:nvSpPr>
        <p:spPr>
          <a:xfrm>
            <a:off x="-50380" y="3984723"/>
            <a:ext cx="9240900" cy="1007100"/>
          </a:xfrm>
          <a:prstGeom prst="rect">
            <a:avLst/>
          </a:prstGeom>
          <a:noFill/>
          <a:ln>
            <a:noFill/>
          </a:ln>
        </p:spPr>
        <p:txBody>
          <a:bodyPr spcFirstLastPara="1" wrap="square" lIns="0" tIns="21900" rIns="0" bIns="0" anchor="t" anchorCtr="0">
            <a:spAutoFit/>
          </a:bodyPr>
          <a:lstStyle/>
          <a:p>
            <a:pPr marL="381000" marR="0" lvl="0" indent="0" algn="ctr" rtl="0">
              <a:lnSpc>
                <a:spcPct val="100000"/>
              </a:lnSpc>
              <a:spcBef>
                <a:spcPts val="0"/>
              </a:spcBef>
              <a:spcAft>
                <a:spcPts val="0"/>
              </a:spcAft>
              <a:buNone/>
            </a:pPr>
            <a:r>
              <a:rPr lang="en-US" sz="1500" i="1">
                <a:latin typeface="Arial"/>
                <a:ea typeface="Arial"/>
                <a:cs typeface="Arial"/>
                <a:sym typeface="Arial"/>
              </a:rPr>
              <a:t>x</a:t>
            </a:r>
            <a:r>
              <a:rPr lang="en-US" sz="1600" baseline="-25000">
                <a:latin typeface="Trebuchet MS"/>
                <a:ea typeface="Trebuchet MS"/>
                <a:cs typeface="Trebuchet MS"/>
                <a:sym typeface="Trebuchet MS"/>
              </a:rPr>
              <a:t>1</a:t>
            </a:r>
            <a:endParaRPr sz="1600" baseline="-25000">
              <a:latin typeface="Trebuchet MS"/>
              <a:ea typeface="Trebuchet MS"/>
              <a:cs typeface="Trebuchet MS"/>
              <a:sym typeface="Trebuchet MS"/>
            </a:endParaRPr>
          </a:p>
          <a:p>
            <a:pPr marL="0" marR="0" lvl="0" indent="0" algn="l" rtl="0">
              <a:lnSpc>
                <a:spcPct val="100000"/>
              </a:lnSpc>
              <a:spcBef>
                <a:spcPts val="0"/>
              </a:spcBef>
              <a:spcAft>
                <a:spcPts val="0"/>
              </a:spcAft>
              <a:buNone/>
            </a:pPr>
            <a:endParaRPr sz="1500">
              <a:latin typeface="Trebuchet MS"/>
              <a:ea typeface="Trebuchet MS"/>
              <a:cs typeface="Trebuchet MS"/>
              <a:sym typeface="Trebuchet MS"/>
            </a:endParaRPr>
          </a:p>
          <a:p>
            <a:pPr marL="0" marR="0" lvl="0" indent="0" algn="l" rtl="0">
              <a:lnSpc>
                <a:spcPct val="100000"/>
              </a:lnSpc>
              <a:spcBef>
                <a:spcPts val="0"/>
              </a:spcBef>
              <a:spcAft>
                <a:spcPts val="0"/>
              </a:spcAft>
              <a:buNone/>
            </a:pPr>
            <a:endParaRPr sz="1500">
              <a:latin typeface="Trebuchet MS"/>
              <a:ea typeface="Trebuchet MS"/>
              <a:cs typeface="Trebuchet MS"/>
              <a:sym typeface="Trebuchet MS"/>
            </a:endParaRPr>
          </a:p>
          <a:p>
            <a:pPr marL="50800" marR="0" lvl="0" indent="0" algn="l" rtl="0">
              <a:lnSpc>
                <a:spcPct val="100000"/>
              </a:lnSpc>
              <a:spcBef>
                <a:spcPts val="0"/>
              </a:spcBef>
              <a:spcAft>
                <a:spcPts val="0"/>
              </a:spcAft>
              <a:buNone/>
            </a:pPr>
            <a:r>
              <a:rPr lang="en-US" sz="1800">
                <a:latin typeface="Times New Roman"/>
                <a:ea typeface="Times New Roman"/>
                <a:cs typeface="Times New Roman"/>
                <a:sym typeface="Times New Roman"/>
              </a:rPr>
              <a:t> 	</a:t>
            </a:r>
            <a:r>
              <a:rPr lang="en-US" sz="1800">
                <a:latin typeface="Arial"/>
                <a:ea typeface="Arial"/>
                <a:cs typeface="Arial"/>
                <a:sym typeface="Arial"/>
              </a:rPr>
              <a:t>Accuracy on the whole data set: 100% </a:t>
            </a:r>
            <a:r>
              <a:rPr lang="en-US" sz="1800" i="1">
                <a:latin typeface="Verdana"/>
                <a:ea typeface="Verdana"/>
                <a:cs typeface="Verdana"/>
                <a:sym typeface="Verdana"/>
              </a:rPr>
              <a:t>→ </a:t>
            </a:r>
            <a:r>
              <a:rPr lang="en-US" sz="1800" i="1">
                <a:latin typeface="Arial"/>
                <a:ea typeface="Arial"/>
                <a:cs typeface="Arial"/>
                <a:sym typeface="Arial"/>
              </a:rPr>
              <a:t>Good generalization</a:t>
            </a:r>
            <a:r>
              <a:rPr lang="en-US" sz="1800">
                <a:latin typeface="Arial"/>
                <a:ea typeface="Arial"/>
                <a:cs typeface="Arial"/>
                <a:sym typeface="Arial"/>
              </a:rPr>
              <a:t>?	</a:t>
            </a:r>
            <a:endParaRPr sz="1800">
              <a:latin typeface="Arial"/>
              <a:ea typeface="Arial"/>
              <a:cs typeface="Arial"/>
              <a:sym typeface="Arial"/>
            </a:endParaRPr>
          </a:p>
        </p:txBody>
      </p:sp>
      <p:sp>
        <p:nvSpPr>
          <p:cNvPr id="2222" name="Google Shape;2222;p48"/>
          <p:cNvSpPr txBox="1"/>
          <p:nvPr/>
        </p:nvSpPr>
        <p:spPr>
          <a:xfrm rot="-5400000">
            <a:off x="1181695" y="2269531"/>
            <a:ext cx="197100" cy="235200"/>
          </a:xfrm>
          <a:prstGeom prst="rect">
            <a:avLst/>
          </a:prstGeom>
          <a:noFill/>
          <a:ln>
            <a:noFill/>
          </a:ln>
        </p:spPr>
        <p:txBody>
          <a:bodyPr spcFirstLastPara="1" wrap="square" lIns="0" tIns="0" rIns="0" bIns="0" anchor="t" anchorCtr="0">
            <a:spAutoFit/>
          </a:bodyPr>
          <a:lstStyle/>
          <a:p>
            <a:pPr marL="25400" marR="0" lvl="0" indent="0" algn="l" rtl="0">
              <a:lnSpc>
                <a:spcPct val="95555"/>
              </a:lnSpc>
              <a:spcBef>
                <a:spcPts val="0"/>
              </a:spcBef>
              <a:spcAft>
                <a:spcPts val="0"/>
              </a:spcAft>
              <a:buNone/>
            </a:pPr>
            <a:r>
              <a:rPr lang="en-US" sz="1500" i="1">
                <a:latin typeface="Arial"/>
                <a:ea typeface="Arial"/>
                <a:cs typeface="Arial"/>
                <a:sym typeface="Arial"/>
              </a:rPr>
              <a:t>x</a:t>
            </a:r>
            <a:r>
              <a:rPr lang="en-US" sz="1600" baseline="-25000">
                <a:latin typeface="Trebuchet MS"/>
                <a:ea typeface="Trebuchet MS"/>
                <a:cs typeface="Trebuchet MS"/>
                <a:sym typeface="Trebuchet MS"/>
              </a:rPr>
              <a:t>2</a:t>
            </a:r>
            <a:endParaRPr sz="1600" baseline="-25000">
              <a:latin typeface="Trebuchet MS"/>
              <a:ea typeface="Trebuchet MS"/>
              <a:cs typeface="Trebuchet MS"/>
              <a:sym typeface="Trebuchet MS"/>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Shape 2226"/>
        <p:cNvGrpSpPr/>
        <p:nvPr/>
      </p:nvGrpSpPr>
      <p:grpSpPr>
        <a:xfrm>
          <a:off x="0" y="0"/>
          <a:ext cx="0" cy="0"/>
          <a:chOff x="0" y="0"/>
          <a:chExt cx="0" cy="0"/>
        </a:xfrm>
      </p:grpSpPr>
      <p:sp>
        <p:nvSpPr>
          <p:cNvPr id="2227" name="Google Shape;2227;p49"/>
          <p:cNvSpPr txBox="1"/>
          <p:nvPr/>
        </p:nvSpPr>
        <p:spPr>
          <a:xfrm>
            <a:off x="189025" y="89106"/>
            <a:ext cx="1636200" cy="416100"/>
          </a:xfrm>
          <a:prstGeom prst="rect">
            <a:avLst/>
          </a:prstGeom>
          <a:noFill/>
          <a:ln>
            <a:noFill/>
          </a:ln>
        </p:spPr>
        <p:txBody>
          <a:bodyPr spcFirstLastPara="1" wrap="square" lIns="0" tIns="31125" rIns="0" bIns="0" anchor="t" anchorCtr="0">
            <a:spAutoFit/>
          </a:bodyPr>
          <a:lstStyle/>
          <a:p>
            <a:pPr marL="25400" marR="0" lvl="0" indent="0" algn="l" rtl="0">
              <a:lnSpc>
                <a:spcPct val="100000"/>
              </a:lnSpc>
              <a:spcBef>
                <a:spcPts val="0"/>
              </a:spcBef>
              <a:spcAft>
                <a:spcPts val="0"/>
              </a:spcAft>
              <a:buNone/>
            </a:pPr>
            <a:r>
              <a:rPr lang="en-US" sz="2500">
                <a:solidFill>
                  <a:srgbClr val="006DBD"/>
                </a:solidFill>
                <a:latin typeface="Arial"/>
                <a:ea typeface="Arial"/>
                <a:cs typeface="Arial"/>
                <a:sym typeface="Arial"/>
              </a:rPr>
              <a:t>Overfitting</a:t>
            </a:r>
            <a:endParaRPr sz="2500">
              <a:latin typeface="Arial"/>
              <a:ea typeface="Arial"/>
              <a:cs typeface="Arial"/>
              <a:sym typeface="Arial"/>
            </a:endParaRPr>
          </a:p>
        </p:txBody>
      </p:sp>
      <p:sp>
        <p:nvSpPr>
          <p:cNvPr id="2228" name="Google Shape;2228;p49"/>
          <p:cNvSpPr txBox="1"/>
          <p:nvPr/>
        </p:nvSpPr>
        <p:spPr>
          <a:xfrm>
            <a:off x="688848" y="1430674"/>
            <a:ext cx="7087200" cy="1238100"/>
          </a:xfrm>
          <a:prstGeom prst="rect">
            <a:avLst/>
          </a:prstGeom>
          <a:noFill/>
          <a:ln>
            <a:noFill/>
          </a:ln>
        </p:spPr>
        <p:txBody>
          <a:bodyPr spcFirstLastPara="1" wrap="square" lIns="0" tIns="21900" rIns="0" bIns="0" anchor="t" anchorCtr="0">
            <a:spAutoFit/>
          </a:bodyPr>
          <a:lstStyle/>
          <a:p>
            <a:pPr marL="25400" marR="12700" lvl="0" indent="0" algn="l" rtl="0">
              <a:lnSpc>
                <a:spcPct val="100000"/>
              </a:lnSpc>
              <a:spcBef>
                <a:spcPts val="0"/>
              </a:spcBef>
              <a:spcAft>
                <a:spcPts val="0"/>
              </a:spcAft>
              <a:buNone/>
            </a:pPr>
            <a:r>
              <a:rPr lang="en-US" sz="1800">
                <a:latin typeface="Arial"/>
                <a:ea typeface="Arial"/>
                <a:cs typeface="Arial"/>
                <a:sym typeface="Arial"/>
              </a:rPr>
              <a:t>Overfitting typically occurs when we try to model the training data  perfectly.</a:t>
            </a:r>
            <a:endParaRPr sz="1800">
              <a:latin typeface="Arial"/>
              <a:ea typeface="Arial"/>
              <a:cs typeface="Arial"/>
              <a:sym typeface="Arial"/>
            </a:endParaRPr>
          </a:p>
          <a:p>
            <a:pPr marL="0" marR="0" lvl="0" indent="0" algn="l" rtl="0">
              <a:lnSpc>
                <a:spcPct val="100000"/>
              </a:lnSpc>
              <a:spcBef>
                <a:spcPts val="0"/>
              </a:spcBef>
              <a:spcAft>
                <a:spcPts val="0"/>
              </a:spcAft>
              <a:buNone/>
            </a:pPr>
            <a:endParaRPr sz="2500">
              <a:latin typeface="Arial"/>
              <a:ea typeface="Arial"/>
              <a:cs typeface="Arial"/>
              <a:sym typeface="Arial"/>
            </a:endParaRPr>
          </a:p>
          <a:p>
            <a:pPr marL="25400" marR="0" lvl="0" indent="0" algn="l" rtl="0">
              <a:lnSpc>
                <a:spcPct val="100000"/>
              </a:lnSpc>
              <a:spcBef>
                <a:spcPts val="0"/>
              </a:spcBef>
              <a:spcAft>
                <a:spcPts val="0"/>
              </a:spcAft>
              <a:buNone/>
            </a:pPr>
            <a:r>
              <a:rPr lang="en-US" sz="1800">
                <a:latin typeface="Arial"/>
                <a:ea typeface="Arial"/>
                <a:cs typeface="Arial"/>
                <a:sym typeface="Arial"/>
              </a:rPr>
              <a:t>Overfitting means poor generalization!</a:t>
            </a:r>
            <a:endParaRPr sz="1800">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94"/>
        <p:cNvGrpSpPr/>
        <p:nvPr/>
      </p:nvGrpSpPr>
      <p:grpSpPr>
        <a:xfrm>
          <a:off x="0" y="0"/>
          <a:ext cx="0" cy="0"/>
          <a:chOff x="0" y="0"/>
          <a:chExt cx="0" cy="0"/>
        </a:xfrm>
      </p:grpSpPr>
      <p:sp>
        <p:nvSpPr>
          <p:cNvPr id="95" name="Google Shape;95;p19"/>
          <p:cNvSpPr txBox="1"/>
          <p:nvPr/>
        </p:nvSpPr>
        <p:spPr>
          <a:xfrm>
            <a:off x="189025" y="89106"/>
            <a:ext cx="3618600" cy="416100"/>
          </a:xfrm>
          <a:prstGeom prst="rect">
            <a:avLst/>
          </a:prstGeom>
          <a:noFill/>
          <a:ln>
            <a:noFill/>
          </a:ln>
        </p:spPr>
        <p:txBody>
          <a:bodyPr spcFirstLastPara="1" wrap="square" lIns="0" tIns="31125" rIns="0" bIns="0" anchor="t" anchorCtr="0">
            <a:spAutoFit/>
          </a:bodyPr>
          <a:lstStyle/>
          <a:p>
            <a:pPr marL="25400" marR="0" lvl="0" indent="0" algn="l" rtl="0">
              <a:lnSpc>
                <a:spcPct val="100000"/>
              </a:lnSpc>
              <a:spcBef>
                <a:spcPts val="0"/>
              </a:spcBef>
              <a:spcAft>
                <a:spcPts val="0"/>
              </a:spcAft>
              <a:buNone/>
            </a:pPr>
            <a:r>
              <a:rPr lang="en-US" sz="2500">
                <a:solidFill>
                  <a:srgbClr val="006DBD"/>
                </a:solidFill>
                <a:latin typeface="Arial"/>
                <a:ea typeface="Arial"/>
                <a:cs typeface="Arial"/>
                <a:sym typeface="Arial"/>
              </a:rPr>
              <a:t>The 20-Questions Game</a:t>
            </a:r>
            <a:endParaRPr sz="2500">
              <a:latin typeface="Arial"/>
              <a:ea typeface="Arial"/>
              <a:cs typeface="Arial"/>
              <a:sym typeface="Arial"/>
            </a:endParaRPr>
          </a:p>
        </p:txBody>
      </p:sp>
      <p:sp>
        <p:nvSpPr>
          <p:cNvPr id="96" name="Google Shape;96;p19"/>
          <p:cNvSpPr txBox="1"/>
          <p:nvPr/>
        </p:nvSpPr>
        <p:spPr>
          <a:xfrm>
            <a:off x="3641149" y="1356399"/>
            <a:ext cx="1860300" cy="299100"/>
          </a:xfrm>
          <a:prstGeom prst="rect">
            <a:avLst/>
          </a:prstGeom>
          <a:noFill/>
          <a:ln>
            <a:noFill/>
          </a:ln>
        </p:spPr>
        <p:txBody>
          <a:bodyPr spcFirstLastPara="1" wrap="square" lIns="0" tIns="21900" rIns="0" bIns="0" anchor="t" anchorCtr="0">
            <a:spAutoFit/>
          </a:bodyPr>
          <a:lstStyle/>
          <a:p>
            <a:pPr marL="25400" marR="0" lvl="0" indent="0" algn="l" rtl="0">
              <a:lnSpc>
                <a:spcPct val="100000"/>
              </a:lnSpc>
              <a:spcBef>
                <a:spcPts val="0"/>
              </a:spcBef>
              <a:spcAft>
                <a:spcPts val="0"/>
              </a:spcAft>
              <a:buNone/>
            </a:pPr>
            <a:r>
              <a:rPr lang="en-US" sz="1800">
                <a:latin typeface="Arial"/>
                <a:ea typeface="Arial"/>
                <a:cs typeface="Arial"/>
                <a:sym typeface="Arial"/>
              </a:rPr>
              <a:t>Does it have fur?</a:t>
            </a:r>
            <a:endParaRPr sz="1800">
              <a:latin typeface="Arial"/>
              <a:ea typeface="Arial"/>
              <a:cs typeface="Arial"/>
              <a:sym typeface="Arial"/>
            </a:endParaRPr>
          </a:p>
        </p:txBody>
      </p:sp>
      <p:sp>
        <p:nvSpPr>
          <p:cNvPr id="97" name="Google Shape;97;p19"/>
          <p:cNvSpPr txBox="1"/>
          <p:nvPr/>
        </p:nvSpPr>
        <p:spPr>
          <a:xfrm>
            <a:off x="1842325" y="2372982"/>
            <a:ext cx="1458600" cy="299100"/>
          </a:xfrm>
          <a:prstGeom prst="rect">
            <a:avLst/>
          </a:prstGeom>
          <a:noFill/>
          <a:ln>
            <a:noFill/>
          </a:ln>
        </p:spPr>
        <p:txBody>
          <a:bodyPr spcFirstLastPara="1" wrap="square" lIns="0" tIns="21900" rIns="0" bIns="0" anchor="t" anchorCtr="0">
            <a:spAutoFit/>
          </a:bodyPr>
          <a:lstStyle/>
          <a:p>
            <a:pPr marL="25400" marR="0" lvl="0" indent="0" algn="l" rtl="0">
              <a:lnSpc>
                <a:spcPct val="100000"/>
              </a:lnSpc>
              <a:spcBef>
                <a:spcPts val="0"/>
              </a:spcBef>
              <a:spcAft>
                <a:spcPts val="0"/>
              </a:spcAft>
              <a:buNone/>
            </a:pPr>
            <a:r>
              <a:rPr lang="en-US" sz="1800">
                <a:latin typeface="Arial"/>
                <a:ea typeface="Arial"/>
                <a:cs typeface="Arial"/>
                <a:sym typeface="Arial"/>
              </a:rPr>
              <a:t>Does it bark?</a:t>
            </a:r>
            <a:endParaRPr sz="1800">
              <a:latin typeface="Arial"/>
              <a:ea typeface="Arial"/>
              <a:cs typeface="Arial"/>
              <a:sym typeface="Arial"/>
            </a:endParaRPr>
          </a:p>
        </p:txBody>
      </p:sp>
      <p:sp>
        <p:nvSpPr>
          <p:cNvPr id="98" name="Google Shape;98;p19"/>
          <p:cNvSpPr txBox="1"/>
          <p:nvPr/>
        </p:nvSpPr>
        <p:spPr>
          <a:xfrm>
            <a:off x="1330639" y="3371312"/>
            <a:ext cx="483600" cy="299100"/>
          </a:xfrm>
          <a:prstGeom prst="rect">
            <a:avLst/>
          </a:prstGeom>
          <a:noFill/>
          <a:ln>
            <a:noFill/>
          </a:ln>
        </p:spPr>
        <p:txBody>
          <a:bodyPr spcFirstLastPara="1" wrap="square" lIns="0" tIns="21900" rIns="0" bIns="0" anchor="t" anchorCtr="0">
            <a:spAutoFit/>
          </a:bodyPr>
          <a:lstStyle/>
          <a:p>
            <a:pPr marL="25400" marR="0" lvl="0" indent="0" algn="l" rtl="0">
              <a:lnSpc>
                <a:spcPct val="100000"/>
              </a:lnSpc>
              <a:spcBef>
                <a:spcPts val="0"/>
              </a:spcBef>
              <a:spcAft>
                <a:spcPts val="0"/>
              </a:spcAft>
              <a:buNone/>
            </a:pPr>
            <a:r>
              <a:rPr lang="en-US" sz="1800">
                <a:latin typeface="Arial"/>
                <a:ea typeface="Arial"/>
                <a:cs typeface="Arial"/>
                <a:sym typeface="Arial"/>
              </a:rPr>
              <a:t>Dog</a:t>
            </a:r>
            <a:endParaRPr sz="1800">
              <a:latin typeface="Arial"/>
              <a:ea typeface="Arial"/>
              <a:cs typeface="Arial"/>
              <a:sym typeface="Arial"/>
            </a:endParaRPr>
          </a:p>
        </p:txBody>
      </p:sp>
      <p:sp>
        <p:nvSpPr>
          <p:cNvPr id="99" name="Google Shape;99;p19"/>
          <p:cNvSpPr/>
          <p:nvPr/>
        </p:nvSpPr>
        <p:spPr>
          <a:xfrm>
            <a:off x="1718442" y="2646341"/>
            <a:ext cx="725117" cy="736463"/>
          </a:xfrm>
          <a:custGeom>
            <a:avLst/>
            <a:gdLst/>
            <a:ahLst/>
            <a:cxnLst/>
            <a:rect l="l" t="t" r="r" b="b"/>
            <a:pathLst>
              <a:path w="365759" h="495935" extrusionOk="0">
                <a:moveTo>
                  <a:pt x="365264" y="0"/>
                </a:moveTo>
                <a:lnTo>
                  <a:pt x="0" y="49566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00" name="Google Shape;100;p19"/>
          <p:cNvSpPr txBox="1"/>
          <p:nvPr/>
        </p:nvSpPr>
        <p:spPr>
          <a:xfrm>
            <a:off x="3360482" y="3389565"/>
            <a:ext cx="421800" cy="299100"/>
          </a:xfrm>
          <a:prstGeom prst="rect">
            <a:avLst/>
          </a:prstGeom>
          <a:noFill/>
          <a:ln>
            <a:noFill/>
          </a:ln>
        </p:spPr>
        <p:txBody>
          <a:bodyPr spcFirstLastPara="1" wrap="square" lIns="0" tIns="21900" rIns="0" bIns="0" anchor="t" anchorCtr="0">
            <a:spAutoFit/>
          </a:bodyPr>
          <a:lstStyle/>
          <a:p>
            <a:pPr marL="25400" marR="0" lvl="0" indent="0" algn="l" rtl="0">
              <a:lnSpc>
                <a:spcPct val="100000"/>
              </a:lnSpc>
              <a:spcBef>
                <a:spcPts val="0"/>
              </a:spcBef>
              <a:spcAft>
                <a:spcPts val="0"/>
              </a:spcAft>
              <a:buNone/>
            </a:pPr>
            <a:r>
              <a:rPr lang="en-US" sz="1800">
                <a:latin typeface="Arial"/>
                <a:ea typeface="Arial"/>
                <a:cs typeface="Arial"/>
                <a:sym typeface="Arial"/>
              </a:rPr>
              <a:t>Cat</a:t>
            </a:r>
            <a:endParaRPr sz="1800">
              <a:latin typeface="Arial"/>
              <a:ea typeface="Arial"/>
              <a:cs typeface="Arial"/>
              <a:sym typeface="Arial"/>
            </a:endParaRPr>
          </a:p>
        </p:txBody>
      </p:sp>
      <p:sp>
        <p:nvSpPr>
          <p:cNvPr id="101" name="Google Shape;101;p19"/>
          <p:cNvSpPr/>
          <p:nvPr/>
        </p:nvSpPr>
        <p:spPr>
          <a:xfrm>
            <a:off x="2700187" y="2646341"/>
            <a:ext cx="742744" cy="754380"/>
          </a:xfrm>
          <a:custGeom>
            <a:avLst/>
            <a:gdLst/>
            <a:ahLst/>
            <a:cxnLst/>
            <a:rect l="l" t="t" r="r" b="b"/>
            <a:pathLst>
              <a:path w="374650" h="508000" extrusionOk="0">
                <a:moveTo>
                  <a:pt x="0" y="0"/>
                </a:moveTo>
                <a:lnTo>
                  <a:pt x="374299" y="507939"/>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02" name="Google Shape;102;p19"/>
          <p:cNvSpPr txBox="1"/>
          <p:nvPr/>
        </p:nvSpPr>
        <p:spPr>
          <a:xfrm>
            <a:off x="5941507" y="2354729"/>
            <a:ext cx="1258200" cy="299100"/>
          </a:xfrm>
          <a:prstGeom prst="rect">
            <a:avLst/>
          </a:prstGeom>
          <a:noFill/>
          <a:ln>
            <a:noFill/>
          </a:ln>
        </p:spPr>
        <p:txBody>
          <a:bodyPr spcFirstLastPara="1" wrap="square" lIns="0" tIns="21900" rIns="0" bIns="0" anchor="t" anchorCtr="0">
            <a:spAutoFit/>
          </a:bodyPr>
          <a:lstStyle/>
          <a:p>
            <a:pPr marL="25400" marR="0" lvl="0" indent="0" algn="l" rtl="0">
              <a:lnSpc>
                <a:spcPct val="100000"/>
              </a:lnSpc>
              <a:spcBef>
                <a:spcPts val="0"/>
              </a:spcBef>
              <a:spcAft>
                <a:spcPts val="0"/>
              </a:spcAft>
              <a:buNone/>
            </a:pPr>
            <a:r>
              <a:rPr lang="en-US" sz="1800">
                <a:latin typeface="Arial"/>
                <a:ea typeface="Arial"/>
                <a:cs typeface="Arial"/>
                <a:sym typeface="Arial"/>
              </a:rPr>
              <a:t>Does it fly?</a:t>
            </a:r>
            <a:endParaRPr sz="1800">
              <a:latin typeface="Arial"/>
              <a:ea typeface="Arial"/>
              <a:cs typeface="Arial"/>
              <a:sym typeface="Arial"/>
            </a:endParaRPr>
          </a:p>
        </p:txBody>
      </p:sp>
      <p:sp>
        <p:nvSpPr>
          <p:cNvPr id="103" name="Google Shape;103;p19"/>
          <p:cNvSpPr/>
          <p:nvPr/>
        </p:nvSpPr>
        <p:spPr>
          <a:xfrm>
            <a:off x="4828144" y="1629744"/>
            <a:ext cx="1448980" cy="736462"/>
          </a:xfrm>
          <a:custGeom>
            <a:avLst/>
            <a:gdLst/>
            <a:ahLst/>
            <a:cxnLst/>
            <a:rect l="l" t="t" r="r" b="b"/>
            <a:pathLst>
              <a:path w="730885" h="495934" extrusionOk="0">
                <a:moveTo>
                  <a:pt x="0" y="0"/>
                </a:moveTo>
                <a:lnTo>
                  <a:pt x="730538" y="49566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04" name="Google Shape;104;p19"/>
          <p:cNvSpPr txBox="1"/>
          <p:nvPr/>
        </p:nvSpPr>
        <p:spPr>
          <a:xfrm>
            <a:off x="5324426" y="3389565"/>
            <a:ext cx="493800" cy="299100"/>
          </a:xfrm>
          <a:prstGeom prst="rect">
            <a:avLst/>
          </a:prstGeom>
          <a:noFill/>
          <a:ln>
            <a:noFill/>
          </a:ln>
        </p:spPr>
        <p:txBody>
          <a:bodyPr spcFirstLastPara="1" wrap="square" lIns="0" tIns="21900" rIns="0" bIns="0" anchor="t" anchorCtr="0">
            <a:spAutoFit/>
          </a:bodyPr>
          <a:lstStyle/>
          <a:p>
            <a:pPr marL="25400" marR="0" lvl="0" indent="0" algn="l" rtl="0">
              <a:lnSpc>
                <a:spcPct val="100000"/>
              </a:lnSpc>
              <a:spcBef>
                <a:spcPts val="0"/>
              </a:spcBef>
              <a:spcAft>
                <a:spcPts val="0"/>
              </a:spcAft>
              <a:buNone/>
            </a:pPr>
            <a:r>
              <a:rPr lang="en-US" sz="1800">
                <a:latin typeface="Arial"/>
                <a:ea typeface="Arial"/>
                <a:cs typeface="Arial"/>
                <a:sym typeface="Arial"/>
              </a:rPr>
              <a:t>Bird</a:t>
            </a:r>
            <a:endParaRPr sz="1800">
              <a:latin typeface="Arial"/>
              <a:ea typeface="Arial"/>
              <a:cs typeface="Arial"/>
              <a:sym typeface="Arial"/>
            </a:endParaRPr>
          </a:p>
        </p:txBody>
      </p:sp>
      <p:sp>
        <p:nvSpPr>
          <p:cNvPr id="105" name="Google Shape;105;p19"/>
          <p:cNvSpPr/>
          <p:nvPr/>
        </p:nvSpPr>
        <p:spPr>
          <a:xfrm>
            <a:off x="5699235" y="2664582"/>
            <a:ext cx="725119" cy="736463"/>
          </a:xfrm>
          <a:custGeom>
            <a:avLst/>
            <a:gdLst/>
            <a:ahLst/>
            <a:cxnLst/>
            <a:rect l="l" t="t" r="r" b="b"/>
            <a:pathLst>
              <a:path w="365760" h="495935" extrusionOk="0">
                <a:moveTo>
                  <a:pt x="365257" y="0"/>
                </a:moveTo>
                <a:lnTo>
                  <a:pt x="0" y="495665"/>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06" name="Google Shape;106;p19"/>
          <p:cNvSpPr txBox="1"/>
          <p:nvPr/>
        </p:nvSpPr>
        <p:spPr>
          <a:xfrm>
            <a:off x="7330665" y="3389565"/>
            <a:ext cx="478500" cy="299100"/>
          </a:xfrm>
          <a:prstGeom prst="rect">
            <a:avLst/>
          </a:prstGeom>
          <a:noFill/>
          <a:ln>
            <a:noFill/>
          </a:ln>
        </p:spPr>
        <p:txBody>
          <a:bodyPr spcFirstLastPara="1" wrap="square" lIns="0" tIns="21900" rIns="0" bIns="0" anchor="t" anchorCtr="0">
            <a:spAutoFit/>
          </a:bodyPr>
          <a:lstStyle/>
          <a:p>
            <a:pPr marL="25400" marR="0" lvl="0" indent="0" algn="l" rtl="0">
              <a:lnSpc>
                <a:spcPct val="100000"/>
              </a:lnSpc>
              <a:spcBef>
                <a:spcPts val="0"/>
              </a:spcBef>
              <a:spcAft>
                <a:spcPts val="0"/>
              </a:spcAft>
              <a:buNone/>
            </a:pPr>
            <a:r>
              <a:rPr lang="en-US" sz="1800">
                <a:latin typeface="Arial"/>
                <a:ea typeface="Arial"/>
                <a:cs typeface="Arial"/>
                <a:sym typeface="Arial"/>
              </a:rPr>
              <a:t>Fish</a:t>
            </a:r>
            <a:endParaRPr sz="1800">
              <a:latin typeface="Arial"/>
              <a:ea typeface="Arial"/>
              <a:cs typeface="Arial"/>
              <a:sym typeface="Arial"/>
            </a:endParaRPr>
          </a:p>
        </p:txBody>
      </p:sp>
      <p:sp>
        <p:nvSpPr>
          <p:cNvPr id="107" name="Google Shape;107;p19"/>
          <p:cNvSpPr/>
          <p:nvPr/>
        </p:nvSpPr>
        <p:spPr>
          <a:xfrm>
            <a:off x="6716854" y="2664582"/>
            <a:ext cx="725119" cy="736463"/>
          </a:xfrm>
          <a:custGeom>
            <a:avLst/>
            <a:gdLst/>
            <a:ahLst/>
            <a:cxnLst/>
            <a:rect l="l" t="t" r="r" b="b"/>
            <a:pathLst>
              <a:path w="365760" h="495935" extrusionOk="0">
                <a:moveTo>
                  <a:pt x="0" y="0"/>
                </a:moveTo>
                <a:lnTo>
                  <a:pt x="365254" y="495665"/>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08" name="Google Shape;108;p19"/>
          <p:cNvSpPr/>
          <p:nvPr/>
        </p:nvSpPr>
        <p:spPr>
          <a:xfrm rot="7386523">
            <a:off x="2664178" y="1629334"/>
            <a:ext cx="1448445" cy="736612"/>
          </a:xfrm>
          <a:custGeom>
            <a:avLst/>
            <a:gdLst/>
            <a:ahLst/>
            <a:cxnLst/>
            <a:rect l="l" t="t" r="r" b="b"/>
            <a:pathLst>
              <a:path w="730885" h="495934" extrusionOk="0">
                <a:moveTo>
                  <a:pt x="0" y="0"/>
                </a:moveTo>
                <a:lnTo>
                  <a:pt x="730538" y="49566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Shape 2232"/>
        <p:cNvGrpSpPr/>
        <p:nvPr/>
      </p:nvGrpSpPr>
      <p:grpSpPr>
        <a:xfrm>
          <a:off x="0" y="0"/>
          <a:ext cx="0" cy="0"/>
          <a:chOff x="0" y="0"/>
          <a:chExt cx="0" cy="0"/>
        </a:xfrm>
      </p:grpSpPr>
      <p:sp>
        <p:nvSpPr>
          <p:cNvPr id="2233" name="Google Shape;2233;p50"/>
          <p:cNvSpPr txBox="1">
            <a:spLocks noGrp="1"/>
          </p:cNvSpPr>
          <p:nvPr>
            <p:ph type="title"/>
          </p:nvPr>
        </p:nvSpPr>
        <p:spPr>
          <a:xfrm>
            <a:off x="189025" y="89106"/>
            <a:ext cx="1636500" cy="416100"/>
          </a:xfrm>
          <a:prstGeom prst="rect">
            <a:avLst/>
          </a:prstGeom>
          <a:noFill/>
          <a:ln>
            <a:noFill/>
          </a:ln>
        </p:spPr>
        <p:txBody>
          <a:bodyPr spcFirstLastPara="1" wrap="square" lIns="0" tIns="31125" rIns="0" bIns="0" anchor="t" anchorCtr="0">
            <a:spAutoFit/>
          </a:bodyPr>
          <a:lstStyle/>
          <a:p>
            <a:pPr marL="25400" lvl="0" indent="0" algn="l" rtl="0">
              <a:lnSpc>
                <a:spcPct val="100000"/>
              </a:lnSpc>
              <a:spcBef>
                <a:spcPts val="0"/>
              </a:spcBef>
              <a:spcAft>
                <a:spcPts val="0"/>
              </a:spcAft>
              <a:buNone/>
            </a:pPr>
            <a:r>
              <a:rPr lang="en-US"/>
              <a:t>Overfitting</a:t>
            </a:r>
            <a:endParaRPr/>
          </a:p>
        </p:txBody>
      </p:sp>
      <p:sp>
        <p:nvSpPr>
          <p:cNvPr id="2234" name="Google Shape;2234;p50"/>
          <p:cNvSpPr txBox="1"/>
          <p:nvPr/>
        </p:nvSpPr>
        <p:spPr>
          <a:xfrm>
            <a:off x="688848" y="1430674"/>
            <a:ext cx="7263600" cy="2325900"/>
          </a:xfrm>
          <a:prstGeom prst="rect">
            <a:avLst/>
          </a:prstGeom>
          <a:noFill/>
          <a:ln>
            <a:noFill/>
          </a:ln>
        </p:spPr>
        <p:txBody>
          <a:bodyPr spcFirstLastPara="1" wrap="square" lIns="0" tIns="21900" rIns="0" bIns="0" anchor="t" anchorCtr="0">
            <a:spAutoFit/>
          </a:bodyPr>
          <a:lstStyle/>
          <a:p>
            <a:pPr marL="25400" marR="165100" lvl="0" indent="0" algn="l" rtl="0">
              <a:lnSpc>
                <a:spcPct val="100000"/>
              </a:lnSpc>
              <a:spcBef>
                <a:spcPts val="0"/>
              </a:spcBef>
              <a:spcAft>
                <a:spcPts val="0"/>
              </a:spcAft>
              <a:buNone/>
            </a:pPr>
            <a:r>
              <a:rPr lang="en-US" sz="1800">
                <a:latin typeface="Arial"/>
                <a:ea typeface="Arial"/>
                <a:cs typeface="Arial"/>
                <a:sym typeface="Arial"/>
              </a:rPr>
              <a:t>Overfitting typically occurs when we try to model the training data  perfectly.</a:t>
            </a:r>
            <a:endParaRPr sz="1800">
              <a:latin typeface="Arial"/>
              <a:ea typeface="Arial"/>
              <a:cs typeface="Arial"/>
              <a:sym typeface="Arial"/>
            </a:endParaRPr>
          </a:p>
          <a:p>
            <a:pPr marL="0" marR="0" lvl="0" indent="0" algn="l" rtl="0">
              <a:lnSpc>
                <a:spcPct val="100000"/>
              </a:lnSpc>
              <a:spcBef>
                <a:spcPts val="0"/>
              </a:spcBef>
              <a:spcAft>
                <a:spcPts val="0"/>
              </a:spcAft>
              <a:buNone/>
            </a:pPr>
            <a:endParaRPr sz="2500">
              <a:latin typeface="Arial"/>
              <a:ea typeface="Arial"/>
              <a:cs typeface="Arial"/>
              <a:sym typeface="Arial"/>
            </a:endParaRPr>
          </a:p>
          <a:p>
            <a:pPr marL="25400" marR="0" lvl="0" indent="0" algn="l" rtl="0">
              <a:lnSpc>
                <a:spcPct val="100000"/>
              </a:lnSpc>
              <a:spcBef>
                <a:spcPts val="0"/>
              </a:spcBef>
              <a:spcAft>
                <a:spcPts val="0"/>
              </a:spcAft>
              <a:buNone/>
            </a:pPr>
            <a:r>
              <a:rPr lang="en-US" sz="1800">
                <a:latin typeface="Arial"/>
                <a:ea typeface="Arial"/>
                <a:cs typeface="Arial"/>
                <a:sym typeface="Arial"/>
              </a:rPr>
              <a:t>Overfitting means poor generalization! How can we spot overfitting?</a:t>
            </a:r>
            <a:endParaRPr sz="1800">
              <a:latin typeface="Arial"/>
              <a:ea typeface="Arial"/>
              <a:cs typeface="Arial"/>
              <a:sym typeface="Arial"/>
            </a:endParaRPr>
          </a:p>
          <a:p>
            <a:pPr marL="0" marR="0" lvl="0" indent="0" algn="l" rtl="0">
              <a:lnSpc>
                <a:spcPct val="100000"/>
              </a:lnSpc>
              <a:spcBef>
                <a:spcPts val="0"/>
              </a:spcBef>
              <a:spcAft>
                <a:spcPts val="0"/>
              </a:spcAft>
              <a:buNone/>
            </a:pPr>
            <a:endParaRPr sz="1800">
              <a:latin typeface="Arial"/>
              <a:ea typeface="Arial"/>
              <a:cs typeface="Arial"/>
              <a:sym typeface="Arial"/>
            </a:endParaRPr>
          </a:p>
          <a:p>
            <a:pPr marL="482600" marR="0" lvl="0" indent="-215900" algn="l" rtl="0">
              <a:lnSpc>
                <a:spcPct val="100000"/>
              </a:lnSpc>
              <a:spcBef>
                <a:spcPts val="1500"/>
              </a:spcBef>
              <a:spcAft>
                <a:spcPts val="0"/>
              </a:spcAft>
              <a:buClr>
                <a:srgbClr val="006DBD"/>
              </a:buClr>
              <a:buSzPts val="1600"/>
              <a:buFont typeface="Verdana"/>
              <a:buChar char="•"/>
            </a:pPr>
            <a:r>
              <a:rPr lang="en-US" sz="1800">
                <a:latin typeface="Arial"/>
                <a:ea typeface="Arial"/>
                <a:cs typeface="Arial"/>
                <a:sym typeface="Arial"/>
              </a:rPr>
              <a:t>low training error, possibly 0</a:t>
            </a:r>
            <a:endParaRPr sz="1800">
              <a:latin typeface="Arial"/>
              <a:ea typeface="Arial"/>
              <a:cs typeface="Arial"/>
              <a:sym typeface="Arial"/>
            </a:endParaRPr>
          </a:p>
          <a:p>
            <a:pPr marL="482600" marR="0" lvl="0" indent="-215900" algn="l" rtl="0">
              <a:lnSpc>
                <a:spcPct val="100000"/>
              </a:lnSpc>
              <a:spcBef>
                <a:spcPts val="500"/>
              </a:spcBef>
              <a:spcAft>
                <a:spcPts val="0"/>
              </a:spcAft>
              <a:buClr>
                <a:srgbClr val="006DBD"/>
              </a:buClr>
              <a:buSzPts val="1600"/>
              <a:buFont typeface="Verdana"/>
              <a:buChar char="•"/>
            </a:pPr>
            <a:r>
              <a:rPr lang="en-US" sz="1800">
                <a:latin typeface="Arial"/>
                <a:ea typeface="Arial"/>
                <a:cs typeface="Arial"/>
                <a:sym typeface="Arial"/>
              </a:rPr>
              <a:t>validation error is comparably high</a:t>
            </a:r>
            <a:endParaRPr sz="1800">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Shape 2238"/>
        <p:cNvGrpSpPr/>
        <p:nvPr/>
      </p:nvGrpSpPr>
      <p:grpSpPr>
        <a:xfrm>
          <a:off x="0" y="0"/>
          <a:ext cx="0" cy="0"/>
          <a:chOff x="0" y="0"/>
          <a:chExt cx="0" cy="0"/>
        </a:xfrm>
      </p:grpSpPr>
      <p:grpSp>
        <p:nvGrpSpPr>
          <p:cNvPr id="2239" name="Google Shape;2239;p51"/>
          <p:cNvGrpSpPr/>
          <p:nvPr/>
        </p:nvGrpSpPr>
        <p:grpSpPr>
          <a:xfrm>
            <a:off x="2617855" y="652781"/>
            <a:ext cx="4592219" cy="2076221"/>
            <a:chOff x="1319816" y="439228"/>
            <a:chExt cx="2315210" cy="1397000"/>
          </a:xfrm>
        </p:grpSpPr>
        <p:sp>
          <p:nvSpPr>
            <p:cNvPr id="2240" name="Google Shape;2240;p51"/>
            <p:cNvSpPr/>
            <p:nvPr/>
          </p:nvSpPr>
          <p:spPr>
            <a:xfrm>
              <a:off x="2332453" y="439228"/>
              <a:ext cx="0" cy="1397000"/>
            </a:xfrm>
            <a:custGeom>
              <a:avLst/>
              <a:gdLst/>
              <a:ahLst/>
              <a:cxnLst/>
              <a:rect l="l" t="t" r="r" b="b"/>
              <a:pathLst>
                <a:path w="120000" h="1397000" extrusionOk="0">
                  <a:moveTo>
                    <a:pt x="0" y="1396446"/>
                  </a:moveTo>
                  <a:lnTo>
                    <a:pt x="0" y="0"/>
                  </a:lnTo>
                </a:path>
              </a:pathLst>
            </a:custGeom>
            <a:noFill/>
            <a:ln w="12700" cap="flat" cmpd="sng">
              <a:solidFill>
                <a:srgbClr val="B2B2B2"/>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241" name="Google Shape;2241;p51"/>
            <p:cNvSpPr/>
            <p:nvPr/>
          </p:nvSpPr>
          <p:spPr>
            <a:xfrm>
              <a:off x="1319816" y="564913"/>
              <a:ext cx="2315210" cy="1024890"/>
            </a:xfrm>
            <a:custGeom>
              <a:avLst/>
              <a:gdLst/>
              <a:ahLst/>
              <a:cxnLst/>
              <a:rect l="l" t="t" r="r" b="b"/>
              <a:pathLst>
                <a:path w="2315210" h="1024890" extrusionOk="0">
                  <a:moveTo>
                    <a:pt x="0" y="1024476"/>
                  </a:moveTo>
                  <a:lnTo>
                    <a:pt x="72330" y="836072"/>
                  </a:lnTo>
                  <a:lnTo>
                    <a:pt x="144661" y="569960"/>
                  </a:lnTo>
                  <a:lnTo>
                    <a:pt x="216992" y="425284"/>
                  </a:lnTo>
                  <a:lnTo>
                    <a:pt x="289324" y="341583"/>
                  </a:lnTo>
                  <a:lnTo>
                    <a:pt x="361655" y="309095"/>
                  </a:lnTo>
                  <a:lnTo>
                    <a:pt x="433987" y="284862"/>
                  </a:lnTo>
                  <a:lnTo>
                    <a:pt x="506318" y="254876"/>
                  </a:lnTo>
                  <a:lnTo>
                    <a:pt x="578649" y="222134"/>
                  </a:lnTo>
                  <a:lnTo>
                    <a:pt x="650981" y="194903"/>
                  </a:lnTo>
                  <a:lnTo>
                    <a:pt x="723312" y="167165"/>
                  </a:lnTo>
                  <a:lnTo>
                    <a:pt x="795642" y="148927"/>
                  </a:lnTo>
                  <a:lnTo>
                    <a:pt x="867976" y="132683"/>
                  </a:lnTo>
                  <a:lnTo>
                    <a:pt x="940306" y="120440"/>
                  </a:lnTo>
                  <a:lnTo>
                    <a:pt x="1012636" y="106444"/>
                  </a:lnTo>
                  <a:lnTo>
                    <a:pt x="1084966" y="97705"/>
                  </a:lnTo>
                  <a:lnTo>
                    <a:pt x="1157297" y="87710"/>
                  </a:lnTo>
                  <a:lnTo>
                    <a:pt x="1229627" y="78464"/>
                  </a:lnTo>
                  <a:lnTo>
                    <a:pt x="1301957" y="69967"/>
                  </a:lnTo>
                  <a:lnTo>
                    <a:pt x="1374287" y="62728"/>
                  </a:lnTo>
                  <a:lnTo>
                    <a:pt x="1446630" y="55476"/>
                  </a:lnTo>
                  <a:lnTo>
                    <a:pt x="1518960" y="48224"/>
                  </a:lnTo>
                  <a:lnTo>
                    <a:pt x="1591290" y="39740"/>
                  </a:lnTo>
                  <a:lnTo>
                    <a:pt x="1663620" y="33986"/>
                  </a:lnTo>
                  <a:lnTo>
                    <a:pt x="1735950" y="27484"/>
                  </a:lnTo>
                  <a:lnTo>
                    <a:pt x="1808280" y="20740"/>
                  </a:lnTo>
                  <a:lnTo>
                    <a:pt x="1880610" y="15240"/>
                  </a:lnTo>
                  <a:lnTo>
                    <a:pt x="1952940" y="10998"/>
                  </a:lnTo>
                  <a:lnTo>
                    <a:pt x="2025271" y="7747"/>
                  </a:lnTo>
                  <a:lnTo>
                    <a:pt x="2097601" y="5004"/>
                  </a:lnTo>
                  <a:lnTo>
                    <a:pt x="2169931" y="2756"/>
                  </a:lnTo>
                  <a:lnTo>
                    <a:pt x="2242274" y="1257"/>
                  </a:lnTo>
                  <a:lnTo>
                    <a:pt x="2314604" y="0"/>
                  </a:lnTo>
                </a:path>
              </a:pathLst>
            </a:custGeom>
            <a:noFill/>
            <a:ln w="127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242" name="Google Shape;2242;p51"/>
            <p:cNvSpPr/>
            <p:nvPr/>
          </p:nvSpPr>
          <p:spPr>
            <a:xfrm>
              <a:off x="1319816" y="865105"/>
              <a:ext cx="2315210" cy="723265"/>
            </a:xfrm>
            <a:custGeom>
              <a:avLst/>
              <a:gdLst/>
              <a:ahLst/>
              <a:cxnLst/>
              <a:rect l="l" t="t" r="r" b="b"/>
              <a:pathLst>
                <a:path w="2315210" h="723265" extrusionOk="0">
                  <a:moveTo>
                    <a:pt x="0" y="723195"/>
                  </a:moveTo>
                  <a:lnTo>
                    <a:pt x="72330" y="496679"/>
                  </a:lnTo>
                  <a:lnTo>
                    <a:pt x="144661" y="181887"/>
                  </a:lnTo>
                  <a:lnTo>
                    <a:pt x="216992" y="141143"/>
                  </a:lnTo>
                  <a:lnTo>
                    <a:pt x="289324" y="121741"/>
                  </a:lnTo>
                  <a:lnTo>
                    <a:pt x="361655" y="115436"/>
                  </a:lnTo>
                  <a:lnTo>
                    <a:pt x="433987" y="106215"/>
                  </a:lnTo>
                  <a:lnTo>
                    <a:pt x="506318" y="94098"/>
                  </a:lnTo>
                  <a:lnTo>
                    <a:pt x="578649" y="73231"/>
                  </a:lnTo>
                  <a:lnTo>
                    <a:pt x="650981" y="44617"/>
                  </a:lnTo>
                  <a:lnTo>
                    <a:pt x="723312" y="31040"/>
                  </a:lnTo>
                  <a:lnTo>
                    <a:pt x="795642" y="17463"/>
                  </a:lnTo>
                  <a:lnTo>
                    <a:pt x="867976" y="7277"/>
                  </a:lnTo>
                  <a:lnTo>
                    <a:pt x="940306" y="2908"/>
                  </a:lnTo>
                  <a:lnTo>
                    <a:pt x="1012636" y="0"/>
                  </a:lnTo>
                  <a:lnTo>
                    <a:pt x="1084966" y="8484"/>
                  </a:lnTo>
                  <a:lnTo>
                    <a:pt x="1157297" y="58448"/>
                  </a:lnTo>
                  <a:lnTo>
                    <a:pt x="1229627" y="77651"/>
                  </a:lnTo>
                  <a:lnTo>
                    <a:pt x="1301957" y="130084"/>
                  </a:lnTo>
                  <a:lnTo>
                    <a:pt x="1374287" y="152299"/>
                  </a:lnTo>
                  <a:lnTo>
                    <a:pt x="1446630" y="190860"/>
                  </a:lnTo>
                  <a:lnTo>
                    <a:pt x="1518960" y="201773"/>
                  </a:lnTo>
                  <a:lnTo>
                    <a:pt x="1591290" y="227966"/>
                  </a:lnTo>
                  <a:lnTo>
                    <a:pt x="1663620" y="262403"/>
                  </a:lnTo>
                  <a:lnTo>
                    <a:pt x="1735950" y="257068"/>
                  </a:lnTo>
                  <a:lnTo>
                    <a:pt x="1808280" y="263859"/>
                  </a:lnTo>
                  <a:lnTo>
                    <a:pt x="1880610" y="263374"/>
                  </a:lnTo>
                  <a:lnTo>
                    <a:pt x="1952940" y="270650"/>
                  </a:lnTo>
                  <a:lnTo>
                    <a:pt x="2025271" y="265314"/>
                  </a:lnTo>
                  <a:lnTo>
                    <a:pt x="2097601" y="279866"/>
                  </a:lnTo>
                  <a:lnTo>
                    <a:pt x="2169931" y="280351"/>
                  </a:lnTo>
                  <a:lnTo>
                    <a:pt x="2242274" y="275500"/>
                  </a:lnTo>
                  <a:lnTo>
                    <a:pt x="2314604" y="277440"/>
                  </a:lnTo>
                </a:path>
              </a:pathLst>
            </a:custGeom>
            <a:noFill/>
            <a:ln w="12700" cap="flat" cmpd="sng">
              <a:solidFill>
                <a:srgbClr val="FF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243" name="Google Shape;2243;p51"/>
            <p:cNvSpPr/>
            <p:nvPr/>
          </p:nvSpPr>
          <p:spPr>
            <a:xfrm>
              <a:off x="1319816" y="439228"/>
              <a:ext cx="2315210" cy="1397000"/>
            </a:xfrm>
            <a:custGeom>
              <a:avLst/>
              <a:gdLst/>
              <a:ahLst/>
              <a:cxnLst/>
              <a:rect l="l" t="t" r="r" b="b"/>
              <a:pathLst>
                <a:path w="2315210" h="1397000" extrusionOk="0">
                  <a:moveTo>
                    <a:pt x="2314604" y="1396446"/>
                  </a:moveTo>
                  <a:lnTo>
                    <a:pt x="2314604" y="0"/>
                  </a:lnTo>
                </a:path>
                <a:path w="2315210" h="1397000" extrusionOk="0">
                  <a:moveTo>
                    <a:pt x="0" y="0"/>
                  </a:moveTo>
                  <a:lnTo>
                    <a:pt x="2314604" y="0"/>
                  </a:lnTo>
                </a:path>
                <a:path w="2315210" h="1397000" extrusionOk="0">
                  <a:moveTo>
                    <a:pt x="0" y="1396446"/>
                  </a:moveTo>
                  <a:lnTo>
                    <a:pt x="0" y="0"/>
                  </a:lnTo>
                </a:path>
                <a:path w="2315210" h="1397000" extrusionOk="0">
                  <a:moveTo>
                    <a:pt x="0" y="1396446"/>
                  </a:moveTo>
                  <a:lnTo>
                    <a:pt x="2314604" y="1396446"/>
                  </a:lnTo>
                </a:path>
              </a:pathLst>
            </a:custGeom>
            <a:noFill/>
            <a:ln w="127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244" name="Google Shape;2244;p51"/>
            <p:cNvSpPr/>
            <p:nvPr/>
          </p:nvSpPr>
          <p:spPr>
            <a:xfrm>
              <a:off x="1536809" y="1784871"/>
              <a:ext cx="0" cy="50800"/>
            </a:xfrm>
            <a:custGeom>
              <a:avLst/>
              <a:gdLst/>
              <a:ahLst/>
              <a:cxnLst/>
              <a:rect l="l" t="t" r="r" b="b"/>
              <a:pathLst>
                <a:path w="120000" h="50800" extrusionOk="0">
                  <a:moveTo>
                    <a:pt x="0" y="0"/>
                  </a:moveTo>
                  <a:lnTo>
                    <a:pt x="0" y="50802"/>
                  </a:lnTo>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245" name="Google Shape;2245;p51"/>
            <p:cNvSpPr/>
            <p:nvPr/>
          </p:nvSpPr>
          <p:spPr>
            <a:xfrm>
              <a:off x="1536809" y="1784871"/>
              <a:ext cx="0" cy="50800"/>
            </a:xfrm>
            <a:custGeom>
              <a:avLst/>
              <a:gdLst/>
              <a:ahLst/>
              <a:cxnLst/>
              <a:rect l="l" t="t" r="r" b="b"/>
              <a:pathLst>
                <a:path w="120000" h="50800" extrusionOk="0">
                  <a:moveTo>
                    <a:pt x="0" y="50802"/>
                  </a:moveTo>
                  <a:lnTo>
                    <a:pt x="0"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246" name="Google Shape;2246;p51"/>
            <p:cNvSpPr/>
            <p:nvPr/>
          </p:nvSpPr>
          <p:spPr>
            <a:xfrm>
              <a:off x="1536809" y="439228"/>
              <a:ext cx="0" cy="50800"/>
            </a:xfrm>
            <a:custGeom>
              <a:avLst/>
              <a:gdLst/>
              <a:ahLst/>
              <a:cxnLst/>
              <a:rect l="l" t="t" r="r" b="b"/>
              <a:pathLst>
                <a:path w="120000" h="50800" extrusionOk="0">
                  <a:moveTo>
                    <a:pt x="0" y="0"/>
                  </a:moveTo>
                  <a:lnTo>
                    <a:pt x="0" y="50802"/>
                  </a:lnTo>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247" name="Google Shape;2247;p51"/>
            <p:cNvSpPr/>
            <p:nvPr/>
          </p:nvSpPr>
          <p:spPr>
            <a:xfrm>
              <a:off x="1536809" y="439228"/>
              <a:ext cx="0" cy="50800"/>
            </a:xfrm>
            <a:custGeom>
              <a:avLst/>
              <a:gdLst/>
              <a:ahLst/>
              <a:cxnLst/>
              <a:rect l="l" t="t" r="r" b="b"/>
              <a:pathLst>
                <a:path w="120000" h="50800" extrusionOk="0">
                  <a:moveTo>
                    <a:pt x="0" y="0"/>
                  </a:moveTo>
                  <a:lnTo>
                    <a:pt x="0" y="50802"/>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248" name="Google Shape;2248;p51"/>
            <p:cNvSpPr/>
            <p:nvPr/>
          </p:nvSpPr>
          <p:spPr>
            <a:xfrm>
              <a:off x="1898466" y="1784871"/>
              <a:ext cx="0" cy="50800"/>
            </a:xfrm>
            <a:custGeom>
              <a:avLst/>
              <a:gdLst/>
              <a:ahLst/>
              <a:cxnLst/>
              <a:rect l="l" t="t" r="r" b="b"/>
              <a:pathLst>
                <a:path w="120000" h="50800" extrusionOk="0">
                  <a:moveTo>
                    <a:pt x="0" y="0"/>
                  </a:moveTo>
                  <a:lnTo>
                    <a:pt x="0" y="50802"/>
                  </a:lnTo>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249" name="Google Shape;2249;p51"/>
            <p:cNvSpPr/>
            <p:nvPr/>
          </p:nvSpPr>
          <p:spPr>
            <a:xfrm>
              <a:off x="1898466" y="1784871"/>
              <a:ext cx="0" cy="50800"/>
            </a:xfrm>
            <a:custGeom>
              <a:avLst/>
              <a:gdLst/>
              <a:ahLst/>
              <a:cxnLst/>
              <a:rect l="l" t="t" r="r" b="b"/>
              <a:pathLst>
                <a:path w="120000" h="50800" extrusionOk="0">
                  <a:moveTo>
                    <a:pt x="0" y="50802"/>
                  </a:moveTo>
                  <a:lnTo>
                    <a:pt x="0"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250" name="Google Shape;2250;p51"/>
            <p:cNvSpPr/>
            <p:nvPr/>
          </p:nvSpPr>
          <p:spPr>
            <a:xfrm>
              <a:off x="1898466" y="439228"/>
              <a:ext cx="0" cy="50800"/>
            </a:xfrm>
            <a:custGeom>
              <a:avLst/>
              <a:gdLst/>
              <a:ahLst/>
              <a:cxnLst/>
              <a:rect l="l" t="t" r="r" b="b"/>
              <a:pathLst>
                <a:path w="120000" h="50800" extrusionOk="0">
                  <a:moveTo>
                    <a:pt x="0" y="0"/>
                  </a:moveTo>
                  <a:lnTo>
                    <a:pt x="0" y="50802"/>
                  </a:lnTo>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251" name="Google Shape;2251;p51"/>
            <p:cNvSpPr/>
            <p:nvPr/>
          </p:nvSpPr>
          <p:spPr>
            <a:xfrm>
              <a:off x="1898466" y="439228"/>
              <a:ext cx="0" cy="50800"/>
            </a:xfrm>
            <a:custGeom>
              <a:avLst/>
              <a:gdLst/>
              <a:ahLst/>
              <a:cxnLst/>
              <a:rect l="l" t="t" r="r" b="b"/>
              <a:pathLst>
                <a:path w="120000" h="50800" extrusionOk="0">
                  <a:moveTo>
                    <a:pt x="0" y="0"/>
                  </a:moveTo>
                  <a:lnTo>
                    <a:pt x="0" y="50802"/>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252" name="Google Shape;2252;p51"/>
            <p:cNvSpPr/>
            <p:nvPr/>
          </p:nvSpPr>
          <p:spPr>
            <a:xfrm>
              <a:off x="2260123" y="1784871"/>
              <a:ext cx="0" cy="50800"/>
            </a:xfrm>
            <a:custGeom>
              <a:avLst/>
              <a:gdLst/>
              <a:ahLst/>
              <a:cxnLst/>
              <a:rect l="l" t="t" r="r" b="b"/>
              <a:pathLst>
                <a:path w="120000" h="50800" extrusionOk="0">
                  <a:moveTo>
                    <a:pt x="0" y="0"/>
                  </a:moveTo>
                  <a:lnTo>
                    <a:pt x="0" y="50802"/>
                  </a:lnTo>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253" name="Google Shape;2253;p51"/>
            <p:cNvSpPr/>
            <p:nvPr/>
          </p:nvSpPr>
          <p:spPr>
            <a:xfrm>
              <a:off x="2260123" y="1784871"/>
              <a:ext cx="0" cy="50800"/>
            </a:xfrm>
            <a:custGeom>
              <a:avLst/>
              <a:gdLst/>
              <a:ahLst/>
              <a:cxnLst/>
              <a:rect l="l" t="t" r="r" b="b"/>
              <a:pathLst>
                <a:path w="120000" h="50800" extrusionOk="0">
                  <a:moveTo>
                    <a:pt x="0" y="50802"/>
                  </a:moveTo>
                  <a:lnTo>
                    <a:pt x="0"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254" name="Google Shape;2254;p51"/>
            <p:cNvSpPr/>
            <p:nvPr/>
          </p:nvSpPr>
          <p:spPr>
            <a:xfrm>
              <a:off x="2260123" y="439228"/>
              <a:ext cx="0" cy="50800"/>
            </a:xfrm>
            <a:custGeom>
              <a:avLst/>
              <a:gdLst/>
              <a:ahLst/>
              <a:cxnLst/>
              <a:rect l="l" t="t" r="r" b="b"/>
              <a:pathLst>
                <a:path w="120000" h="50800" extrusionOk="0">
                  <a:moveTo>
                    <a:pt x="0" y="0"/>
                  </a:moveTo>
                  <a:lnTo>
                    <a:pt x="0" y="50802"/>
                  </a:lnTo>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255" name="Google Shape;2255;p51"/>
            <p:cNvSpPr/>
            <p:nvPr/>
          </p:nvSpPr>
          <p:spPr>
            <a:xfrm>
              <a:off x="2260123" y="439228"/>
              <a:ext cx="0" cy="50800"/>
            </a:xfrm>
            <a:custGeom>
              <a:avLst/>
              <a:gdLst/>
              <a:ahLst/>
              <a:cxnLst/>
              <a:rect l="l" t="t" r="r" b="b"/>
              <a:pathLst>
                <a:path w="120000" h="50800" extrusionOk="0">
                  <a:moveTo>
                    <a:pt x="0" y="0"/>
                  </a:moveTo>
                  <a:lnTo>
                    <a:pt x="0" y="50802"/>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256" name="Google Shape;2256;p51"/>
            <p:cNvSpPr/>
            <p:nvPr/>
          </p:nvSpPr>
          <p:spPr>
            <a:xfrm>
              <a:off x="2621774" y="1784871"/>
              <a:ext cx="0" cy="50800"/>
            </a:xfrm>
            <a:custGeom>
              <a:avLst/>
              <a:gdLst/>
              <a:ahLst/>
              <a:cxnLst/>
              <a:rect l="l" t="t" r="r" b="b"/>
              <a:pathLst>
                <a:path w="120000" h="50800" extrusionOk="0">
                  <a:moveTo>
                    <a:pt x="0" y="0"/>
                  </a:moveTo>
                  <a:lnTo>
                    <a:pt x="0" y="50802"/>
                  </a:lnTo>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257" name="Google Shape;2257;p51"/>
            <p:cNvSpPr/>
            <p:nvPr/>
          </p:nvSpPr>
          <p:spPr>
            <a:xfrm>
              <a:off x="2621774" y="1784871"/>
              <a:ext cx="0" cy="50800"/>
            </a:xfrm>
            <a:custGeom>
              <a:avLst/>
              <a:gdLst/>
              <a:ahLst/>
              <a:cxnLst/>
              <a:rect l="l" t="t" r="r" b="b"/>
              <a:pathLst>
                <a:path w="120000" h="50800" extrusionOk="0">
                  <a:moveTo>
                    <a:pt x="0" y="50802"/>
                  </a:moveTo>
                  <a:lnTo>
                    <a:pt x="0"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258" name="Google Shape;2258;p51"/>
            <p:cNvSpPr/>
            <p:nvPr/>
          </p:nvSpPr>
          <p:spPr>
            <a:xfrm>
              <a:off x="2621774" y="439228"/>
              <a:ext cx="0" cy="50800"/>
            </a:xfrm>
            <a:custGeom>
              <a:avLst/>
              <a:gdLst/>
              <a:ahLst/>
              <a:cxnLst/>
              <a:rect l="l" t="t" r="r" b="b"/>
              <a:pathLst>
                <a:path w="120000" h="50800" extrusionOk="0">
                  <a:moveTo>
                    <a:pt x="0" y="0"/>
                  </a:moveTo>
                  <a:lnTo>
                    <a:pt x="0" y="50802"/>
                  </a:lnTo>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259" name="Google Shape;2259;p51"/>
            <p:cNvSpPr/>
            <p:nvPr/>
          </p:nvSpPr>
          <p:spPr>
            <a:xfrm>
              <a:off x="2621774" y="439228"/>
              <a:ext cx="0" cy="50800"/>
            </a:xfrm>
            <a:custGeom>
              <a:avLst/>
              <a:gdLst/>
              <a:ahLst/>
              <a:cxnLst/>
              <a:rect l="l" t="t" r="r" b="b"/>
              <a:pathLst>
                <a:path w="120000" h="50800" extrusionOk="0">
                  <a:moveTo>
                    <a:pt x="0" y="0"/>
                  </a:moveTo>
                  <a:lnTo>
                    <a:pt x="0" y="50802"/>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260" name="Google Shape;2260;p51"/>
            <p:cNvSpPr/>
            <p:nvPr/>
          </p:nvSpPr>
          <p:spPr>
            <a:xfrm>
              <a:off x="2983437" y="1797572"/>
              <a:ext cx="0" cy="38100"/>
            </a:xfrm>
            <a:custGeom>
              <a:avLst/>
              <a:gdLst/>
              <a:ahLst/>
              <a:cxnLst/>
              <a:rect l="l" t="t" r="r" b="b"/>
              <a:pathLst>
                <a:path w="120000" h="38100" extrusionOk="0">
                  <a:moveTo>
                    <a:pt x="0" y="38101"/>
                  </a:moveTo>
                  <a:lnTo>
                    <a:pt x="0" y="0"/>
                  </a:lnTo>
                  <a:lnTo>
                    <a:pt x="0" y="38101"/>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261" name="Google Shape;2261;p51"/>
            <p:cNvSpPr/>
            <p:nvPr/>
          </p:nvSpPr>
          <p:spPr>
            <a:xfrm>
              <a:off x="2983437" y="1797572"/>
              <a:ext cx="0" cy="38100"/>
            </a:xfrm>
            <a:custGeom>
              <a:avLst/>
              <a:gdLst/>
              <a:ahLst/>
              <a:cxnLst/>
              <a:rect l="l" t="t" r="r" b="b"/>
              <a:pathLst>
                <a:path w="120000" h="38100" extrusionOk="0">
                  <a:moveTo>
                    <a:pt x="0" y="0"/>
                  </a:moveTo>
                  <a:lnTo>
                    <a:pt x="0" y="38101"/>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262" name="Google Shape;2262;p51"/>
            <p:cNvSpPr/>
            <p:nvPr/>
          </p:nvSpPr>
          <p:spPr>
            <a:xfrm>
              <a:off x="2983437" y="439228"/>
              <a:ext cx="0" cy="50800"/>
            </a:xfrm>
            <a:custGeom>
              <a:avLst/>
              <a:gdLst/>
              <a:ahLst/>
              <a:cxnLst/>
              <a:rect l="l" t="t" r="r" b="b"/>
              <a:pathLst>
                <a:path w="120000" h="50800" extrusionOk="0">
                  <a:moveTo>
                    <a:pt x="0" y="0"/>
                  </a:moveTo>
                  <a:lnTo>
                    <a:pt x="0" y="50802"/>
                  </a:lnTo>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263" name="Google Shape;2263;p51"/>
            <p:cNvSpPr/>
            <p:nvPr/>
          </p:nvSpPr>
          <p:spPr>
            <a:xfrm>
              <a:off x="2983437" y="439228"/>
              <a:ext cx="0" cy="50800"/>
            </a:xfrm>
            <a:custGeom>
              <a:avLst/>
              <a:gdLst/>
              <a:ahLst/>
              <a:cxnLst/>
              <a:rect l="l" t="t" r="r" b="b"/>
              <a:pathLst>
                <a:path w="120000" h="50800" extrusionOk="0">
                  <a:moveTo>
                    <a:pt x="0" y="0"/>
                  </a:moveTo>
                  <a:lnTo>
                    <a:pt x="0" y="50802"/>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264" name="Google Shape;2264;p51"/>
            <p:cNvSpPr/>
            <p:nvPr/>
          </p:nvSpPr>
          <p:spPr>
            <a:xfrm>
              <a:off x="3345088" y="1797572"/>
              <a:ext cx="0" cy="38100"/>
            </a:xfrm>
            <a:custGeom>
              <a:avLst/>
              <a:gdLst/>
              <a:ahLst/>
              <a:cxnLst/>
              <a:rect l="l" t="t" r="r" b="b"/>
              <a:pathLst>
                <a:path w="120000" h="38100" extrusionOk="0">
                  <a:moveTo>
                    <a:pt x="0" y="38101"/>
                  </a:moveTo>
                  <a:lnTo>
                    <a:pt x="0" y="0"/>
                  </a:lnTo>
                  <a:lnTo>
                    <a:pt x="0" y="38101"/>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265" name="Google Shape;2265;p51"/>
            <p:cNvSpPr/>
            <p:nvPr/>
          </p:nvSpPr>
          <p:spPr>
            <a:xfrm>
              <a:off x="3345088" y="1797572"/>
              <a:ext cx="0" cy="38100"/>
            </a:xfrm>
            <a:custGeom>
              <a:avLst/>
              <a:gdLst/>
              <a:ahLst/>
              <a:cxnLst/>
              <a:rect l="l" t="t" r="r" b="b"/>
              <a:pathLst>
                <a:path w="120000" h="38100" extrusionOk="0">
                  <a:moveTo>
                    <a:pt x="0" y="0"/>
                  </a:moveTo>
                  <a:lnTo>
                    <a:pt x="0" y="38101"/>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266" name="Google Shape;2266;p51"/>
            <p:cNvSpPr/>
            <p:nvPr/>
          </p:nvSpPr>
          <p:spPr>
            <a:xfrm>
              <a:off x="3345088" y="439228"/>
              <a:ext cx="0" cy="50800"/>
            </a:xfrm>
            <a:custGeom>
              <a:avLst/>
              <a:gdLst/>
              <a:ahLst/>
              <a:cxnLst/>
              <a:rect l="l" t="t" r="r" b="b"/>
              <a:pathLst>
                <a:path w="120000" h="50800" extrusionOk="0">
                  <a:moveTo>
                    <a:pt x="0" y="0"/>
                  </a:moveTo>
                  <a:lnTo>
                    <a:pt x="0" y="50802"/>
                  </a:lnTo>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267" name="Google Shape;2267;p51"/>
            <p:cNvSpPr/>
            <p:nvPr/>
          </p:nvSpPr>
          <p:spPr>
            <a:xfrm>
              <a:off x="3345088" y="439228"/>
              <a:ext cx="0" cy="50800"/>
            </a:xfrm>
            <a:custGeom>
              <a:avLst/>
              <a:gdLst/>
              <a:ahLst/>
              <a:cxnLst/>
              <a:rect l="l" t="t" r="r" b="b"/>
              <a:pathLst>
                <a:path w="120000" h="50800" extrusionOk="0">
                  <a:moveTo>
                    <a:pt x="0" y="0"/>
                  </a:moveTo>
                  <a:lnTo>
                    <a:pt x="0" y="50802"/>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268" name="Google Shape;2268;p51"/>
            <p:cNvSpPr/>
            <p:nvPr/>
          </p:nvSpPr>
          <p:spPr>
            <a:xfrm>
              <a:off x="1319816" y="1799781"/>
              <a:ext cx="50800" cy="0"/>
            </a:xfrm>
            <a:custGeom>
              <a:avLst/>
              <a:gdLst/>
              <a:ahLst/>
              <a:cxnLst/>
              <a:rect l="l" t="t" r="r" b="b"/>
              <a:pathLst>
                <a:path w="50800" h="120000" extrusionOk="0">
                  <a:moveTo>
                    <a:pt x="50802" y="0"/>
                  </a:moveTo>
                  <a:lnTo>
                    <a:pt x="0" y="0"/>
                  </a:lnTo>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269" name="Google Shape;2269;p51"/>
            <p:cNvSpPr/>
            <p:nvPr/>
          </p:nvSpPr>
          <p:spPr>
            <a:xfrm>
              <a:off x="1319816" y="1799781"/>
              <a:ext cx="50800" cy="0"/>
            </a:xfrm>
            <a:custGeom>
              <a:avLst/>
              <a:gdLst/>
              <a:ahLst/>
              <a:cxnLst/>
              <a:rect l="l" t="t" r="r" b="b"/>
              <a:pathLst>
                <a:path w="50800" h="120000" extrusionOk="0">
                  <a:moveTo>
                    <a:pt x="0" y="0"/>
                  </a:moveTo>
                  <a:lnTo>
                    <a:pt x="50802"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270" name="Google Shape;2270;p51"/>
            <p:cNvSpPr/>
            <p:nvPr/>
          </p:nvSpPr>
          <p:spPr>
            <a:xfrm>
              <a:off x="3583618" y="1799781"/>
              <a:ext cx="50800" cy="0"/>
            </a:xfrm>
            <a:custGeom>
              <a:avLst/>
              <a:gdLst/>
              <a:ahLst/>
              <a:cxnLst/>
              <a:rect l="l" t="t" r="r" b="b"/>
              <a:pathLst>
                <a:path w="50800" h="120000" extrusionOk="0">
                  <a:moveTo>
                    <a:pt x="50802" y="0"/>
                  </a:moveTo>
                  <a:lnTo>
                    <a:pt x="0" y="0"/>
                  </a:lnTo>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271" name="Google Shape;2271;p51"/>
            <p:cNvSpPr/>
            <p:nvPr/>
          </p:nvSpPr>
          <p:spPr>
            <a:xfrm>
              <a:off x="3583618" y="1797089"/>
              <a:ext cx="50800" cy="3175"/>
            </a:xfrm>
            <a:custGeom>
              <a:avLst/>
              <a:gdLst/>
              <a:ahLst/>
              <a:cxnLst/>
              <a:rect l="l" t="t" r="r" b="b"/>
              <a:pathLst>
                <a:path w="50800" h="3175" extrusionOk="0">
                  <a:moveTo>
                    <a:pt x="0" y="0"/>
                  </a:moveTo>
                  <a:lnTo>
                    <a:pt x="50802" y="0"/>
                  </a:lnTo>
                </a:path>
                <a:path w="50800" h="3175" extrusionOk="0">
                  <a:moveTo>
                    <a:pt x="0" y="3175"/>
                  </a:moveTo>
                  <a:lnTo>
                    <a:pt x="50802" y="3175"/>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272" name="Google Shape;2272;p51"/>
            <p:cNvSpPr/>
            <p:nvPr/>
          </p:nvSpPr>
          <p:spPr>
            <a:xfrm>
              <a:off x="1319816" y="1552408"/>
              <a:ext cx="50800" cy="0"/>
            </a:xfrm>
            <a:custGeom>
              <a:avLst/>
              <a:gdLst/>
              <a:ahLst/>
              <a:cxnLst/>
              <a:rect l="l" t="t" r="r" b="b"/>
              <a:pathLst>
                <a:path w="50800" h="120000" extrusionOk="0">
                  <a:moveTo>
                    <a:pt x="50802" y="0"/>
                  </a:moveTo>
                  <a:lnTo>
                    <a:pt x="0" y="0"/>
                  </a:lnTo>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273" name="Google Shape;2273;p51"/>
            <p:cNvSpPr/>
            <p:nvPr/>
          </p:nvSpPr>
          <p:spPr>
            <a:xfrm>
              <a:off x="1319816" y="1552408"/>
              <a:ext cx="50800" cy="0"/>
            </a:xfrm>
            <a:custGeom>
              <a:avLst/>
              <a:gdLst/>
              <a:ahLst/>
              <a:cxnLst/>
              <a:rect l="l" t="t" r="r" b="b"/>
              <a:pathLst>
                <a:path w="50800" h="120000" extrusionOk="0">
                  <a:moveTo>
                    <a:pt x="0" y="0"/>
                  </a:moveTo>
                  <a:lnTo>
                    <a:pt x="50802"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274" name="Google Shape;2274;p51"/>
            <p:cNvSpPr/>
            <p:nvPr/>
          </p:nvSpPr>
          <p:spPr>
            <a:xfrm>
              <a:off x="3583618" y="1552408"/>
              <a:ext cx="50800" cy="0"/>
            </a:xfrm>
            <a:custGeom>
              <a:avLst/>
              <a:gdLst/>
              <a:ahLst/>
              <a:cxnLst/>
              <a:rect l="l" t="t" r="r" b="b"/>
              <a:pathLst>
                <a:path w="50800" h="120000" extrusionOk="0">
                  <a:moveTo>
                    <a:pt x="50802" y="0"/>
                  </a:moveTo>
                  <a:lnTo>
                    <a:pt x="0" y="0"/>
                  </a:lnTo>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275" name="Google Shape;2275;p51"/>
            <p:cNvSpPr/>
            <p:nvPr/>
          </p:nvSpPr>
          <p:spPr>
            <a:xfrm>
              <a:off x="3583618" y="1552408"/>
              <a:ext cx="50800" cy="0"/>
            </a:xfrm>
            <a:custGeom>
              <a:avLst/>
              <a:gdLst/>
              <a:ahLst/>
              <a:cxnLst/>
              <a:rect l="l" t="t" r="r" b="b"/>
              <a:pathLst>
                <a:path w="50800" h="120000" extrusionOk="0">
                  <a:moveTo>
                    <a:pt x="50802" y="0"/>
                  </a:moveTo>
                  <a:lnTo>
                    <a:pt x="0"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276" name="Google Shape;2276;p51"/>
            <p:cNvSpPr/>
            <p:nvPr/>
          </p:nvSpPr>
          <p:spPr>
            <a:xfrm>
              <a:off x="1319816" y="1305036"/>
              <a:ext cx="50800" cy="0"/>
            </a:xfrm>
            <a:custGeom>
              <a:avLst/>
              <a:gdLst/>
              <a:ahLst/>
              <a:cxnLst/>
              <a:rect l="l" t="t" r="r" b="b"/>
              <a:pathLst>
                <a:path w="50800" h="120000" extrusionOk="0">
                  <a:moveTo>
                    <a:pt x="50802" y="0"/>
                  </a:moveTo>
                  <a:lnTo>
                    <a:pt x="0" y="0"/>
                  </a:lnTo>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277" name="Google Shape;2277;p51"/>
            <p:cNvSpPr/>
            <p:nvPr/>
          </p:nvSpPr>
          <p:spPr>
            <a:xfrm>
              <a:off x="1319816" y="1305036"/>
              <a:ext cx="50800" cy="0"/>
            </a:xfrm>
            <a:custGeom>
              <a:avLst/>
              <a:gdLst/>
              <a:ahLst/>
              <a:cxnLst/>
              <a:rect l="l" t="t" r="r" b="b"/>
              <a:pathLst>
                <a:path w="50800" h="120000" extrusionOk="0">
                  <a:moveTo>
                    <a:pt x="0" y="0"/>
                  </a:moveTo>
                  <a:lnTo>
                    <a:pt x="50802"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278" name="Google Shape;2278;p51"/>
            <p:cNvSpPr/>
            <p:nvPr/>
          </p:nvSpPr>
          <p:spPr>
            <a:xfrm>
              <a:off x="3583618" y="1305036"/>
              <a:ext cx="50800" cy="0"/>
            </a:xfrm>
            <a:custGeom>
              <a:avLst/>
              <a:gdLst/>
              <a:ahLst/>
              <a:cxnLst/>
              <a:rect l="l" t="t" r="r" b="b"/>
              <a:pathLst>
                <a:path w="50800" h="120000" extrusionOk="0">
                  <a:moveTo>
                    <a:pt x="50802" y="0"/>
                  </a:moveTo>
                  <a:lnTo>
                    <a:pt x="0" y="0"/>
                  </a:lnTo>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279" name="Google Shape;2279;p51"/>
            <p:cNvSpPr/>
            <p:nvPr/>
          </p:nvSpPr>
          <p:spPr>
            <a:xfrm>
              <a:off x="3583618" y="1305036"/>
              <a:ext cx="50800" cy="0"/>
            </a:xfrm>
            <a:custGeom>
              <a:avLst/>
              <a:gdLst/>
              <a:ahLst/>
              <a:cxnLst/>
              <a:rect l="l" t="t" r="r" b="b"/>
              <a:pathLst>
                <a:path w="50800" h="120000" extrusionOk="0">
                  <a:moveTo>
                    <a:pt x="50802" y="0"/>
                  </a:moveTo>
                  <a:lnTo>
                    <a:pt x="0"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280" name="Google Shape;2280;p51"/>
            <p:cNvSpPr/>
            <p:nvPr/>
          </p:nvSpPr>
          <p:spPr>
            <a:xfrm>
              <a:off x="1319816" y="1057663"/>
              <a:ext cx="50800" cy="0"/>
            </a:xfrm>
            <a:custGeom>
              <a:avLst/>
              <a:gdLst/>
              <a:ahLst/>
              <a:cxnLst/>
              <a:rect l="l" t="t" r="r" b="b"/>
              <a:pathLst>
                <a:path w="50800" h="120000" extrusionOk="0">
                  <a:moveTo>
                    <a:pt x="50802" y="0"/>
                  </a:moveTo>
                  <a:lnTo>
                    <a:pt x="0" y="0"/>
                  </a:lnTo>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281" name="Google Shape;2281;p51"/>
            <p:cNvSpPr/>
            <p:nvPr/>
          </p:nvSpPr>
          <p:spPr>
            <a:xfrm>
              <a:off x="1319816" y="1057663"/>
              <a:ext cx="50800" cy="0"/>
            </a:xfrm>
            <a:custGeom>
              <a:avLst/>
              <a:gdLst/>
              <a:ahLst/>
              <a:cxnLst/>
              <a:rect l="l" t="t" r="r" b="b"/>
              <a:pathLst>
                <a:path w="50800" h="120000" extrusionOk="0">
                  <a:moveTo>
                    <a:pt x="0" y="0"/>
                  </a:moveTo>
                  <a:lnTo>
                    <a:pt x="50802"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282" name="Google Shape;2282;p51"/>
            <p:cNvSpPr/>
            <p:nvPr/>
          </p:nvSpPr>
          <p:spPr>
            <a:xfrm>
              <a:off x="3583618" y="1057663"/>
              <a:ext cx="50800" cy="0"/>
            </a:xfrm>
            <a:custGeom>
              <a:avLst/>
              <a:gdLst/>
              <a:ahLst/>
              <a:cxnLst/>
              <a:rect l="l" t="t" r="r" b="b"/>
              <a:pathLst>
                <a:path w="50800" h="120000" extrusionOk="0">
                  <a:moveTo>
                    <a:pt x="50802" y="0"/>
                  </a:moveTo>
                  <a:lnTo>
                    <a:pt x="0" y="0"/>
                  </a:lnTo>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283" name="Google Shape;2283;p51"/>
            <p:cNvSpPr/>
            <p:nvPr/>
          </p:nvSpPr>
          <p:spPr>
            <a:xfrm>
              <a:off x="3583618" y="1057663"/>
              <a:ext cx="50800" cy="0"/>
            </a:xfrm>
            <a:custGeom>
              <a:avLst/>
              <a:gdLst/>
              <a:ahLst/>
              <a:cxnLst/>
              <a:rect l="l" t="t" r="r" b="b"/>
              <a:pathLst>
                <a:path w="50800" h="120000" extrusionOk="0">
                  <a:moveTo>
                    <a:pt x="50802" y="0"/>
                  </a:moveTo>
                  <a:lnTo>
                    <a:pt x="0"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284" name="Google Shape;2284;p51"/>
            <p:cNvSpPr/>
            <p:nvPr/>
          </p:nvSpPr>
          <p:spPr>
            <a:xfrm>
              <a:off x="1319816" y="810289"/>
              <a:ext cx="50800" cy="0"/>
            </a:xfrm>
            <a:custGeom>
              <a:avLst/>
              <a:gdLst/>
              <a:ahLst/>
              <a:cxnLst/>
              <a:rect l="l" t="t" r="r" b="b"/>
              <a:pathLst>
                <a:path w="50800" h="120000" extrusionOk="0">
                  <a:moveTo>
                    <a:pt x="50802" y="0"/>
                  </a:moveTo>
                  <a:lnTo>
                    <a:pt x="0" y="0"/>
                  </a:lnTo>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285" name="Google Shape;2285;p51"/>
            <p:cNvSpPr/>
            <p:nvPr/>
          </p:nvSpPr>
          <p:spPr>
            <a:xfrm>
              <a:off x="1319816" y="810289"/>
              <a:ext cx="50800" cy="0"/>
            </a:xfrm>
            <a:custGeom>
              <a:avLst/>
              <a:gdLst/>
              <a:ahLst/>
              <a:cxnLst/>
              <a:rect l="l" t="t" r="r" b="b"/>
              <a:pathLst>
                <a:path w="50800" h="120000" extrusionOk="0">
                  <a:moveTo>
                    <a:pt x="0" y="0"/>
                  </a:moveTo>
                  <a:lnTo>
                    <a:pt x="50802"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286" name="Google Shape;2286;p51"/>
            <p:cNvSpPr/>
            <p:nvPr/>
          </p:nvSpPr>
          <p:spPr>
            <a:xfrm>
              <a:off x="3583618" y="810289"/>
              <a:ext cx="50800" cy="0"/>
            </a:xfrm>
            <a:custGeom>
              <a:avLst/>
              <a:gdLst/>
              <a:ahLst/>
              <a:cxnLst/>
              <a:rect l="l" t="t" r="r" b="b"/>
              <a:pathLst>
                <a:path w="50800" h="120000" extrusionOk="0">
                  <a:moveTo>
                    <a:pt x="50802" y="0"/>
                  </a:moveTo>
                  <a:lnTo>
                    <a:pt x="0" y="0"/>
                  </a:lnTo>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287" name="Google Shape;2287;p51"/>
            <p:cNvSpPr/>
            <p:nvPr/>
          </p:nvSpPr>
          <p:spPr>
            <a:xfrm>
              <a:off x="3583618" y="810289"/>
              <a:ext cx="50800" cy="0"/>
            </a:xfrm>
            <a:custGeom>
              <a:avLst/>
              <a:gdLst/>
              <a:ahLst/>
              <a:cxnLst/>
              <a:rect l="l" t="t" r="r" b="b"/>
              <a:pathLst>
                <a:path w="50800" h="120000" extrusionOk="0">
                  <a:moveTo>
                    <a:pt x="50802" y="0"/>
                  </a:moveTo>
                  <a:lnTo>
                    <a:pt x="0"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288" name="Google Shape;2288;p51"/>
            <p:cNvSpPr/>
            <p:nvPr/>
          </p:nvSpPr>
          <p:spPr>
            <a:xfrm>
              <a:off x="1319816" y="562919"/>
              <a:ext cx="50800" cy="0"/>
            </a:xfrm>
            <a:custGeom>
              <a:avLst/>
              <a:gdLst/>
              <a:ahLst/>
              <a:cxnLst/>
              <a:rect l="l" t="t" r="r" b="b"/>
              <a:pathLst>
                <a:path w="50800" h="120000" extrusionOk="0">
                  <a:moveTo>
                    <a:pt x="50802" y="0"/>
                  </a:moveTo>
                  <a:lnTo>
                    <a:pt x="0" y="0"/>
                  </a:lnTo>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289" name="Google Shape;2289;p51"/>
            <p:cNvSpPr/>
            <p:nvPr/>
          </p:nvSpPr>
          <p:spPr>
            <a:xfrm>
              <a:off x="1319816" y="562919"/>
              <a:ext cx="50800" cy="0"/>
            </a:xfrm>
            <a:custGeom>
              <a:avLst/>
              <a:gdLst/>
              <a:ahLst/>
              <a:cxnLst/>
              <a:rect l="l" t="t" r="r" b="b"/>
              <a:pathLst>
                <a:path w="50800" h="120000" extrusionOk="0">
                  <a:moveTo>
                    <a:pt x="0" y="0"/>
                  </a:moveTo>
                  <a:lnTo>
                    <a:pt x="50802"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290" name="Google Shape;2290;p51"/>
            <p:cNvSpPr/>
            <p:nvPr/>
          </p:nvSpPr>
          <p:spPr>
            <a:xfrm>
              <a:off x="3583618" y="562919"/>
              <a:ext cx="50800" cy="0"/>
            </a:xfrm>
            <a:custGeom>
              <a:avLst/>
              <a:gdLst/>
              <a:ahLst/>
              <a:cxnLst/>
              <a:rect l="l" t="t" r="r" b="b"/>
              <a:pathLst>
                <a:path w="50800" h="120000" extrusionOk="0">
                  <a:moveTo>
                    <a:pt x="50802" y="0"/>
                  </a:moveTo>
                  <a:lnTo>
                    <a:pt x="0" y="0"/>
                  </a:lnTo>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291" name="Google Shape;2291;p51"/>
            <p:cNvSpPr/>
            <p:nvPr/>
          </p:nvSpPr>
          <p:spPr>
            <a:xfrm>
              <a:off x="3583618" y="562919"/>
              <a:ext cx="50800" cy="0"/>
            </a:xfrm>
            <a:custGeom>
              <a:avLst/>
              <a:gdLst/>
              <a:ahLst/>
              <a:cxnLst/>
              <a:rect l="l" t="t" r="r" b="b"/>
              <a:pathLst>
                <a:path w="50800" h="120000" extrusionOk="0">
                  <a:moveTo>
                    <a:pt x="50802" y="0"/>
                  </a:moveTo>
                  <a:lnTo>
                    <a:pt x="0"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grpSp>
      <p:sp>
        <p:nvSpPr>
          <p:cNvPr id="2292" name="Google Shape;2292;p51"/>
          <p:cNvSpPr txBox="1"/>
          <p:nvPr/>
        </p:nvSpPr>
        <p:spPr>
          <a:xfrm>
            <a:off x="4351039" y="2746062"/>
            <a:ext cx="1699200" cy="252900"/>
          </a:xfrm>
          <a:prstGeom prst="rect">
            <a:avLst/>
          </a:prstGeom>
          <a:noFill/>
          <a:ln>
            <a:noFill/>
          </a:ln>
        </p:spPr>
        <p:txBody>
          <a:bodyPr spcFirstLastPara="1" wrap="square" lIns="0" tIns="21900" rIns="0" bIns="0" anchor="t" anchorCtr="0">
            <a:spAutoFit/>
          </a:bodyPr>
          <a:lstStyle/>
          <a:p>
            <a:pPr marL="25400" marR="0" lvl="0" indent="0" algn="l" rtl="0">
              <a:lnSpc>
                <a:spcPct val="100000"/>
              </a:lnSpc>
              <a:spcBef>
                <a:spcPts val="0"/>
              </a:spcBef>
              <a:spcAft>
                <a:spcPts val="0"/>
              </a:spcAft>
              <a:buNone/>
            </a:pPr>
            <a:r>
              <a:rPr lang="en-US" sz="1500">
                <a:latin typeface="Trebuchet MS"/>
                <a:ea typeface="Trebuchet MS"/>
                <a:cs typeface="Trebuchet MS"/>
                <a:sym typeface="Trebuchet MS"/>
              </a:rPr>
              <a:t>15	20	25</a:t>
            </a:r>
            <a:endParaRPr sz="1500">
              <a:latin typeface="Trebuchet MS"/>
              <a:ea typeface="Trebuchet MS"/>
              <a:cs typeface="Trebuchet MS"/>
              <a:sym typeface="Trebuchet MS"/>
            </a:endParaRPr>
          </a:p>
        </p:txBody>
      </p:sp>
      <p:sp>
        <p:nvSpPr>
          <p:cNvPr id="2293" name="Google Shape;2293;p51"/>
          <p:cNvSpPr txBox="1"/>
          <p:nvPr/>
        </p:nvSpPr>
        <p:spPr>
          <a:xfrm>
            <a:off x="6503034" y="2746062"/>
            <a:ext cx="264600" cy="252900"/>
          </a:xfrm>
          <a:prstGeom prst="rect">
            <a:avLst/>
          </a:prstGeom>
          <a:noFill/>
          <a:ln>
            <a:noFill/>
          </a:ln>
        </p:spPr>
        <p:txBody>
          <a:bodyPr spcFirstLastPara="1" wrap="square" lIns="0" tIns="21900" rIns="0" bIns="0" anchor="t" anchorCtr="0">
            <a:spAutoFit/>
          </a:bodyPr>
          <a:lstStyle/>
          <a:p>
            <a:pPr marL="25400" marR="0" lvl="0" indent="0" algn="l" rtl="0">
              <a:lnSpc>
                <a:spcPct val="100000"/>
              </a:lnSpc>
              <a:spcBef>
                <a:spcPts val="0"/>
              </a:spcBef>
              <a:spcAft>
                <a:spcPts val="0"/>
              </a:spcAft>
              <a:buNone/>
            </a:pPr>
            <a:r>
              <a:rPr lang="en-US" sz="1500">
                <a:latin typeface="Trebuchet MS"/>
                <a:ea typeface="Trebuchet MS"/>
                <a:cs typeface="Trebuchet MS"/>
                <a:sym typeface="Trebuchet MS"/>
              </a:rPr>
              <a:t>30</a:t>
            </a:r>
            <a:endParaRPr sz="1500">
              <a:latin typeface="Trebuchet MS"/>
              <a:ea typeface="Trebuchet MS"/>
              <a:cs typeface="Trebuchet MS"/>
              <a:sym typeface="Trebuchet MS"/>
            </a:endParaRPr>
          </a:p>
        </p:txBody>
      </p:sp>
      <p:sp>
        <p:nvSpPr>
          <p:cNvPr id="2294" name="Google Shape;2294;p51"/>
          <p:cNvSpPr txBox="1"/>
          <p:nvPr/>
        </p:nvSpPr>
        <p:spPr>
          <a:xfrm>
            <a:off x="688848" y="2980656"/>
            <a:ext cx="7559400" cy="1704900"/>
          </a:xfrm>
          <a:prstGeom prst="rect">
            <a:avLst/>
          </a:prstGeom>
          <a:noFill/>
          <a:ln>
            <a:noFill/>
          </a:ln>
        </p:spPr>
        <p:txBody>
          <a:bodyPr spcFirstLastPara="1" wrap="square" lIns="0" tIns="21900" rIns="0" bIns="0" anchor="t" anchorCtr="0">
            <a:spAutoFit/>
          </a:bodyPr>
          <a:lstStyle/>
          <a:p>
            <a:pPr marL="2971800" marR="0" lvl="0" indent="0" algn="l" rtl="0">
              <a:lnSpc>
                <a:spcPct val="100000"/>
              </a:lnSpc>
              <a:spcBef>
                <a:spcPts val="0"/>
              </a:spcBef>
              <a:spcAft>
                <a:spcPts val="0"/>
              </a:spcAft>
              <a:buNone/>
            </a:pPr>
            <a:r>
              <a:rPr lang="en-US" sz="1500">
                <a:latin typeface="Arial"/>
                <a:ea typeface="Arial"/>
                <a:cs typeface="Arial"/>
                <a:sym typeface="Arial"/>
              </a:rPr>
              <a:t>Number of leaf nodes</a:t>
            </a:r>
            <a:endParaRPr sz="1500">
              <a:latin typeface="Arial"/>
              <a:ea typeface="Arial"/>
              <a:cs typeface="Arial"/>
              <a:sym typeface="Arial"/>
            </a:endParaRPr>
          </a:p>
          <a:p>
            <a:pPr marL="0" marR="0" lvl="0" indent="0" algn="l" rtl="0">
              <a:lnSpc>
                <a:spcPct val="100000"/>
              </a:lnSpc>
              <a:spcBef>
                <a:spcPts val="0"/>
              </a:spcBef>
              <a:spcAft>
                <a:spcPts val="0"/>
              </a:spcAft>
              <a:buNone/>
            </a:pPr>
            <a:endParaRPr sz="1800">
              <a:latin typeface="Arial"/>
              <a:ea typeface="Arial"/>
              <a:cs typeface="Arial"/>
              <a:sym typeface="Arial"/>
            </a:endParaRPr>
          </a:p>
          <a:p>
            <a:pPr marL="0" marR="0" lvl="0" indent="0" algn="l" rtl="0">
              <a:lnSpc>
                <a:spcPct val="100000"/>
              </a:lnSpc>
              <a:spcBef>
                <a:spcPts val="100"/>
              </a:spcBef>
              <a:spcAft>
                <a:spcPts val="0"/>
              </a:spcAft>
              <a:buNone/>
            </a:pPr>
            <a:endParaRPr sz="1400">
              <a:latin typeface="Arial"/>
              <a:ea typeface="Arial"/>
              <a:cs typeface="Arial"/>
              <a:sym typeface="Arial"/>
            </a:endParaRPr>
          </a:p>
          <a:p>
            <a:pPr marL="25400" marR="0" lvl="0" indent="0" algn="l" rtl="0">
              <a:lnSpc>
                <a:spcPct val="100000"/>
              </a:lnSpc>
              <a:spcBef>
                <a:spcPts val="0"/>
              </a:spcBef>
              <a:spcAft>
                <a:spcPts val="0"/>
              </a:spcAft>
              <a:buNone/>
            </a:pPr>
            <a:r>
              <a:rPr lang="en-US" sz="1800">
                <a:latin typeface="Arial"/>
                <a:ea typeface="Arial"/>
                <a:cs typeface="Arial"/>
                <a:sym typeface="Arial"/>
              </a:rPr>
              <a:t>The training performance monotonically increases with every split.</a:t>
            </a:r>
            <a:endParaRPr sz="1800">
              <a:latin typeface="Arial"/>
              <a:ea typeface="Arial"/>
              <a:cs typeface="Arial"/>
              <a:sym typeface="Arial"/>
            </a:endParaRPr>
          </a:p>
          <a:p>
            <a:pPr marL="25400" marR="12700" lvl="0" indent="0" algn="l" rtl="0">
              <a:lnSpc>
                <a:spcPct val="100000"/>
              </a:lnSpc>
              <a:spcBef>
                <a:spcPts val="900"/>
              </a:spcBef>
              <a:spcAft>
                <a:spcPts val="0"/>
              </a:spcAft>
              <a:buNone/>
            </a:pPr>
            <a:r>
              <a:rPr lang="en-US" sz="1800">
                <a:latin typeface="Arial"/>
                <a:ea typeface="Arial"/>
                <a:cs typeface="Arial"/>
                <a:sym typeface="Arial"/>
              </a:rPr>
              <a:t>The validation performance tells us how well our model generalizes, not  the training performance!</a:t>
            </a:r>
            <a:endParaRPr sz="1800">
              <a:latin typeface="Arial"/>
              <a:ea typeface="Arial"/>
              <a:cs typeface="Arial"/>
              <a:sym typeface="Arial"/>
            </a:endParaRPr>
          </a:p>
        </p:txBody>
      </p:sp>
      <p:sp>
        <p:nvSpPr>
          <p:cNvPr id="2295" name="Google Shape;2295;p51"/>
          <p:cNvSpPr txBox="1"/>
          <p:nvPr/>
        </p:nvSpPr>
        <p:spPr>
          <a:xfrm>
            <a:off x="2219274" y="2547105"/>
            <a:ext cx="323700" cy="252900"/>
          </a:xfrm>
          <a:prstGeom prst="rect">
            <a:avLst/>
          </a:prstGeom>
          <a:noFill/>
          <a:ln>
            <a:noFill/>
          </a:ln>
        </p:spPr>
        <p:txBody>
          <a:bodyPr spcFirstLastPara="1" wrap="square" lIns="0" tIns="21900" rIns="0" bIns="0" anchor="t" anchorCtr="0">
            <a:spAutoFit/>
          </a:bodyPr>
          <a:lstStyle/>
          <a:p>
            <a:pPr marL="25400" marR="0" lvl="0" indent="0" algn="l" rtl="0">
              <a:lnSpc>
                <a:spcPct val="100000"/>
              </a:lnSpc>
              <a:spcBef>
                <a:spcPts val="0"/>
              </a:spcBef>
              <a:spcAft>
                <a:spcPts val="0"/>
              </a:spcAft>
              <a:buNone/>
            </a:pPr>
            <a:r>
              <a:rPr lang="en-US" sz="1500">
                <a:latin typeface="Trebuchet MS"/>
                <a:ea typeface="Trebuchet MS"/>
                <a:cs typeface="Trebuchet MS"/>
                <a:sym typeface="Trebuchet MS"/>
              </a:rPr>
              <a:t>0</a:t>
            </a:r>
            <a:r>
              <a:rPr lang="en-US" sz="1500" i="1">
                <a:latin typeface="Arial"/>
                <a:ea typeface="Arial"/>
                <a:cs typeface="Arial"/>
                <a:sym typeface="Arial"/>
              </a:rPr>
              <a:t>.</a:t>
            </a:r>
            <a:r>
              <a:rPr lang="en-US" sz="1500">
                <a:latin typeface="Trebuchet MS"/>
                <a:ea typeface="Trebuchet MS"/>
                <a:cs typeface="Trebuchet MS"/>
                <a:sym typeface="Trebuchet MS"/>
              </a:rPr>
              <a:t>5</a:t>
            </a:r>
            <a:endParaRPr sz="1500">
              <a:latin typeface="Trebuchet MS"/>
              <a:ea typeface="Trebuchet MS"/>
              <a:cs typeface="Trebuchet MS"/>
              <a:sym typeface="Trebuchet MS"/>
            </a:endParaRPr>
          </a:p>
        </p:txBody>
      </p:sp>
      <p:sp>
        <p:nvSpPr>
          <p:cNvPr id="2296" name="Google Shape;2296;p51"/>
          <p:cNvSpPr txBox="1"/>
          <p:nvPr/>
        </p:nvSpPr>
        <p:spPr>
          <a:xfrm>
            <a:off x="2219274" y="2179451"/>
            <a:ext cx="323700" cy="252900"/>
          </a:xfrm>
          <a:prstGeom prst="rect">
            <a:avLst/>
          </a:prstGeom>
          <a:noFill/>
          <a:ln>
            <a:noFill/>
          </a:ln>
        </p:spPr>
        <p:txBody>
          <a:bodyPr spcFirstLastPara="1" wrap="square" lIns="0" tIns="21900" rIns="0" bIns="0" anchor="t" anchorCtr="0">
            <a:spAutoFit/>
          </a:bodyPr>
          <a:lstStyle/>
          <a:p>
            <a:pPr marL="25400" marR="0" lvl="0" indent="0" algn="l" rtl="0">
              <a:lnSpc>
                <a:spcPct val="100000"/>
              </a:lnSpc>
              <a:spcBef>
                <a:spcPts val="0"/>
              </a:spcBef>
              <a:spcAft>
                <a:spcPts val="0"/>
              </a:spcAft>
              <a:buNone/>
            </a:pPr>
            <a:r>
              <a:rPr lang="en-US" sz="1500">
                <a:latin typeface="Trebuchet MS"/>
                <a:ea typeface="Trebuchet MS"/>
                <a:cs typeface="Trebuchet MS"/>
                <a:sym typeface="Trebuchet MS"/>
              </a:rPr>
              <a:t>0</a:t>
            </a:r>
            <a:r>
              <a:rPr lang="en-US" sz="1500" i="1">
                <a:latin typeface="Arial"/>
                <a:ea typeface="Arial"/>
                <a:cs typeface="Arial"/>
                <a:sym typeface="Arial"/>
              </a:rPr>
              <a:t>.</a:t>
            </a:r>
            <a:r>
              <a:rPr lang="en-US" sz="1500">
                <a:latin typeface="Trebuchet MS"/>
                <a:ea typeface="Trebuchet MS"/>
                <a:cs typeface="Trebuchet MS"/>
                <a:sym typeface="Trebuchet MS"/>
              </a:rPr>
              <a:t>6</a:t>
            </a:r>
            <a:endParaRPr sz="1500">
              <a:latin typeface="Trebuchet MS"/>
              <a:ea typeface="Trebuchet MS"/>
              <a:cs typeface="Trebuchet MS"/>
              <a:sym typeface="Trebuchet MS"/>
            </a:endParaRPr>
          </a:p>
        </p:txBody>
      </p:sp>
      <p:sp>
        <p:nvSpPr>
          <p:cNvPr id="2297" name="Google Shape;2297;p51"/>
          <p:cNvSpPr txBox="1"/>
          <p:nvPr/>
        </p:nvSpPr>
        <p:spPr>
          <a:xfrm>
            <a:off x="2219274" y="1444141"/>
            <a:ext cx="323700" cy="714900"/>
          </a:xfrm>
          <a:prstGeom prst="rect">
            <a:avLst/>
          </a:prstGeom>
          <a:noFill/>
          <a:ln>
            <a:noFill/>
          </a:ln>
        </p:spPr>
        <p:txBody>
          <a:bodyPr spcFirstLastPara="1" wrap="square" lIns="0" tIns="21900" rIns="0" bIns="0" anchor="t" anchorCtr="0">
            <a:spAutoFit/>
          </a:bodyPr>
          <a:lstStyle/>
          <a:p>
            <a:pPr marL="25400" marR="0" lvl="0" indent="0" algn="l" rtl="0">
              <a:lnSpc>
                <a:spcPct val="100000"/>
              </a:lnSpc>
              <a:spcBef>
                <a:spcPts val="0"/>
              </a:spcBef>
              <a:spcAft>
                <a:spcPts val="0"/>
              </a:spcAft>
              <a:buNone/>
            </a:pPr>
            <a:r>
              <a:rPr lang="en-US" sz="1500">
                <a:latin typeface="Trebuchet MS"/>
                <a:ea typeface="Trebuchet MS"/>
                <a:cs typeface="Trebuchet MS"/>
                <a:sym typeface="Trebuchet MS"/>
              </a:rPr>
              <a:t>0</a:t>
            </a:r>
            <a:r>
              <a:rPr lang="en-US" sz="1500" i="1">
                <a:latin typeface="Arial"/>
                <a:ea typeface="Arial"/>
                <a:cs typeface="Arial"/>
                <a:sym typeface="Arial"/>
              </a:rPr>
              <a:t>.</a:t>
            </a:r>
            <a:r>
              <a:rPr lang="en-US" sz="1500">
                <a:latin typeface="Trebuchet MS"/>
                <a:ea typeface="Trebuchet MS"/>
                <a:cs typeface="Trebuchet MS"/>
                <a:sym typeface="Trebuchet MS"/>
              </a:rPr>
              <a:t>8</a:t>
            </a:r>
            <a:endParaRPr sz="1500">
              <a:latin typeface="Trebuchet MS"/>
              <a:ea typeface="Trebuchet MS"/>
              <a:cs typeface="Trebuchet MS"/>
              <a:sym typeface="Trebuchet MS"/>
            </a:endParaRPr>
          </a:p>
          <a:p>
            <a:pPr marL="0" marR="0" lvl="0" indent="0" algn="l" rtl="0">
              <a:lnSpc>
                <a:spcPct val="100000"/>
              </a:lnSpc>
              <a:spcBef>
                <a:spcPts val="0"/>
              </a:spcBef>
              <a:spcAft>
                <a:spcPts val="0"/>
              </a:spcAft>
              <a:buNone/>
            </a:pPr>
            <a:endParaRPr sz="1500">
              <a:latin typeface="Trebuchet MS"/>
              <a:ea typeface="Trebuchet MS"/>
              <a:cs typeface="Trebuchet MS"/>
              <a:sym typeface="Trebuchet MS"/>
            </a:endParaRPr>
          </a:p>
          <a:p>
            <a:pPr marL="25400" marR="0" lvl="0" indent="0" algn="l" rtl="0">
              <a:lnSpc>
                <a:spcPct val="100000"/>
              </a:lnSpc>
              <a:spcBef>
                <a:spcPts val="0"/>
              </a:spcBef>
              <a:spcAft>
                <a:spcPts val="0"/>
              </a:spcAft>
              <a:buNone/>
            </a:pPr>
            <a:r>
              <a:rPr lang="en-US" sz="1500">
                <a:latin typeface="Trebuchet MS"/>
                <a:ea typeface="Trebuchet MS"/>
                <a:cs typeface="Trebuchet MS"/>
                <a:sym typeface="Trebuchet MS"/>
              </a:rPr>
              <a:t>0</a:t>
            </a:r>
            <a:r>
              <a:rPr lang="en-US" sz="1500" i="1">
                <a:latin typeface="Arial"/>
                <a:ea typeface="Arial"/>
                <a:cs typeface="Arial"/>
                <a:sym typeface="Arial"/>
              </a:rPr>
              <a:t>.</a:t>
            </a:r>
            <a:r>
              <a:rPr lang="en-US" sz="1500">
                <a:latin typeface="Trebuchet MS"/>
                <a:ea typeface="Trebuchet MS"/>
                <a:cs typeface="Trebuchet MS"/>
                <a:sym typeface="Trebuchet MS"/>
              </a:rPr>
              <a:t>7</a:t>
            </a:r>
            <a:endParaRPr sz="1500">
              <a:latin typeface="Trebuchet MS"/>
              <a:ea typeface="Trebuchet MS"/>
              <a:cs typeface="Trebuchet MS"/>
              <a:sym typeface="Trebuchet MS"/>
            </a:endParaRPr>
          </a:p>
        </p:txBody>
      </p:sp>
      <p:sp>
        <p:nvSpPr>
          <p:cNvPr id="2298" name="Google Shape;2298;p51"/>
          <p:cNvSpPr txBox="1"/>
          <p:nvPr/>
        </p:nvSpPr>
        <p:spPr>
          <a:xfrm>
            <a:off x="2219274" y="1076490"/>
            <a:ext cx="323700" cy="252900"/>
          </a:xfrm>
          <a:prstGeom prst="rect">
            <a:avLst/>
          </a:prstGeom>
          <a:noFill/>
          <a:ln>
            <a:noFill/>
          </a:ln>
        </p:spPr>
        <p:txBody>
          <a:bodyPr spcFirstLastPara="1" wrap="square" lIns="0" tIns="21900" rIns="0" bIns="0" anchor="t" anchorCtr="0">
            <a:spAutoFit/>
          </a:bodyPr>
          <a:lstStyle/>
          <a:p>
            <a:pPr marL="25400" marR="0" lvl="0" indent="0" algn="l" rtl="0">
              <a:lnSpc>
                <a:spcPct val="100000"/>
              </a:lnSpc>
              <a:spcBef>
                <a:spcPts val="0"/>
              </a:spcBef>
              <a:spcAft>
                <a:spcPts val="0"/>
              </a:spcAft>
              <a:buNone/>
            </a:pPr>
            <a:r>
              <a:rPr lang="en-US" sz="1500">
                <a:latin typeface="Trebuchet MS"/>
                <a:ea typeface="Trebuchet MS"/>
                <a:cs typeface="Trebuchet MS"/>
                <a:sym typeface="Trebuchet MS"/>
              </a:rPr>
              <a:t>0</a:t>
            </a:r>
            <a:r>
              <a:rPr lang="en-US" sz="1500" i="1">
                <a:latin typeface="Arial"/>
                <a:ea typeface="Arial"/>
                <a:cs typeface="Arial"/>
                <a:sym typeface="Arial"/>
              </a:rPr>
              <a:t>.</a:t>
            </a:r>
            <a:r>
              <a:rPr lang="en-US" sz="1500">
                <a:latin typeface="Trebuchet MS"/>
                <a:ea typeface="Trebuchet MS"/>
                <a:cs typeface="Trebuchet MS"/>
                <a:sym typeface="Trebuchet MS"/>
              </a:rPr>
              <a:t>9</a:t>
            </a:r>
            <a:endParaRPr sz="1500">
              <a:latin typeface="Trebuchet MS"/>
              <a:ea typeface="Trebuchet MS"/>
              <a:cs typeface="Trebuchet MS"/>
              <a:sym typeface="Trebuchet MS"/>
            </a:endParaRPr>
          </a:p>
        </p:txBody>
      </p:sp>
      <p:sp>
        <p:nvSpPr>
          <p:cNvPr id="2299" name="Google Shape;2299;p51"/>
          <p:cNvSpPr txBox="1"/>
          <p:nvPr/>
        </p:nvSpPr>
        <p:spPr>
          <a:xfrm>
            <a:off x="2219274" y="708839"/>
            <a:ext cx="323700" cy="252900"/>
          </a:xfrm>
          <a:prstGeom prst="rect">
            <a:avLst/>
          </a:prstGeom>
          <a:noFill/>
          <a:ln>
            <a:noFill/>
          </a:ln>
        </p:spPr>
        <p:txBody>
          <a:bodyPr spcFirstLastPara="1" wrap="square" lIns="0" tIns="21900" rIns="0" bIns="0" anchor="t" anchorCtr="0">
            <a:spAutoFit/>
          </a:bodyPr>
          <a:lstStyle/>
          <a:p>
            <a:pPr marL="25400" marR="0" lvl="0" indent="0" algn="l" rtl="0">
              <a:lnSpc>
                <a:spcPct val="100000"/>
              </a:lnSpc>
              <a:spcBef>
                <a:spcPts val="0"/>
              </a:spcBef>
              <a:spcAft>
                <a:spcPts val="0"/>
              </a:spcAft>
              <a:buNone/>
            </a:pPr>
            <a:r>
              <a:rPr lang="en-US" sz="1500">
                <a:latin typeface="Trebuchet MS"/>
                <a:ea typeface="Trebuchet MS"/>
                <a:cs typeface="Trebuchet MS"/>
                <a:sym typeface="Trebuchet MS"/>
              </a:rPr>
              <a:t>1</a:t>
            </a:r>
            <a:r>
              <a:rPr lang="en-US" sz="1500" i="1">
                <a:latin typeface="Arial"/>
                <a:ea typeface="Arial"/>
                <a:cs typeface="Arial"/>
                <a:sym typeface="Arial"/>
              </a:rPr>
              <a:t>.</a:t>
            </a:r>
            <a:r>
              <a:rPr lang="en-US" sz="1500">
                <a:latin typeface="Trebuchet MS"/>
                <a:ea typeface="Trebuchet MS"/>
                <a:cs typeface="Trebuchet MS"/>
                <a:sym typeface="Trebuchet MS"/>
              </a:rPr>
              <a:t>0</a:t>
            </a:r>
            <a:endParaRPr sz="1500">
              <a:latin typeface="Trebuchet MS"/>
              <a:ea typeface="Trebuchet MS"/>
              <a:cs typeface="Trebuchet MS"/>
              <a:sym typeface="Trebuchet MS"/>
            </a:endParaRPr>
          </a:p>
        </p:txBody>
      </p:sp>
      <p:sp>
        <p:nvSpPr>
          <p:cNvPr id="2300" name="Google Shape;2300;p51"/>
          <p:cNvSpPr txBox="1"/>
          <p:nvPr/>
        </p:nvSpPr>
        <p:spPr>
          <a:xfrm rot="-5400000">
            <a:off x="1763857" y="1451243"/>
            <a:ext cx="669000" cy="480300"/>
          </a:xfrm>
          <a:prstGeom prst="rect">
            <a:avLst/>
          </a:prstGeom>
          <a:noFill/>
          <a:ln>
            <a:noFill/>
          </a:ln>
        </p:spPr>
        <p:txBody>
          <a:bodyPr spcFirstLastPara="1" wrap="square" lIns="0" tIns="18450" rIns="0" bIns="0" anchor="t" anchorCtr="0">
            <a:spAutoFit/>
          </a:bodyPr>
          <a:lstStyle/>
          <a:p>
            <a:pPr marL="25400" marR="0" lvl="0" indent="0" algn="l" rtl="0">
              <a:lnSpc>
                <a:spcPct val="100000"/>
              </a:lnSpc>
              <a:spcBef>
                <a:spcPts val="0"/>
              </a:spcBef>
              <a:spcAft>
                <a:spcPts val="0"/>
              </a:spcAft>
              <a:buNone/>
            </a:pPr>
            <a:r>
              <a:rPr lang="en-US" sz="1500">
                <a:latin typeface="Arial"/>
                <a:ea typeface="Arial"/>
                <a:cs typeface="Arial"/>
                <a:sym typeface="Arial"/>
              </a:rPr>
              <a:t>Accuracy</a:t>
            </a:r>
            <a:endParaRPr sz="1500">
              <a:latin typeface="Arial"/>
              <a:ea typeface="Arial"/>
              <a:cs typeface="Arial"/>
              <a:sym typeface="Arial"/>
            </a:endParaRPr>
          </a:p>
        </p:txBody>
      </p:sp>
      <p:sp>
        <p:nvSpPr>
          <p:cNvPr id="2301" name="Google Shape;2301;p51"/>
          <p:cNvSpPr txBox="1"/>
          <p:nvPr/>
        </p:nvSpPr>
        <p:spPr>
          <a:xfrm>
            <a:off x="5461978" y="1145257"/>
            <a:ext cx="1075500" cy="252900"/>
          </a:xfrm>
          <a:prstGeom prst="rect">
            <a:avLst/>
          </a:prstGeom>
          <a:noFill/>
          <a:ln>
            <a:noFill/>
          </a:ln>
        </p:spPr>
        <p:txBody>
          <a:bodyPr spcFirstLastPara="1" wrap="square" lIns="0" tIns="21900" rIns="0" bIns="0" anchor="t" anchorCtr="0">
            <a:spAutoFit/>
          </a:bodyPr>
          <a:lstStyle/>
          <a:p>
            <a:pPr marL="25400" marR="0" lvl="0" indent="0" algn="l" rtl="0">
              <a:lnSpc>
                <a:spcPct val="100000"/>
              </a:lnSpc>
              <a:spcBef>
                <a:spcPts val="0"/>
              </a:spcBef>
              <a:spcAft>
                <a:spcPts val="0"/>
              </a:spcAft>
              <a:buNone/>
            </a:pPr>
            <a:r>
              <a:rPr lang="en-US" sz="1500">
                <a:latin typeface="Arial"/>
                <a:ea typeface="Arial"/>
                <a:cs typeface="Arial"/>
                <a:sym typeface="Arial"/>
              </a:rPr>
              <a:t>Overfitting</a:t>
            </a:r>
            <a:endParaRPr sz="1500">
              <a:latin typeface="Arial"/>
              <a:ea typeface="Arial"/>
              <a:cs typeface="Arial"/>
              <a:sym typeface="Arial"/>
            </a:endParaRPr>
          </a:p>
        </p:txBody>
      </p:sp>
      <p:grpSp>
        <p:nvGrpSpPr>
          <p:cNvPr id="2302" name="Google Shape;2302;p51"/>
          <p:cNvGrpSpPr/>
          <p:nvPr/>
        </p:nvGrpSpPr>
        <p:grpSpPr>
          <a:xfrm>
            <a:off x="2759136" y="2097416"/>
            <a:ext cx="123433" cy="235934"/>
            <a:chOff x="1391044" y="1411261"/>
            <a:chExt cx="62230" cy="158750"/>
          </a:xfrm>
        </p:grpSpPr>
        <p:sp>
          <p:nvSpPr>
            <p:cNvPr id="2303" name="Google Shape;2303;p51"/>
            <p:cNvSpPr/>
            <p:nvPr/>
          </p:nvSpPr>
          <p:spPr>
            <a:xfrm>
              <a:off x="1391044" y="1411261"/>
              <a:ext cx="62230" cy="158750"/>
            </a:xfrm>
            <a:custGeom>
              <a:avLst/>
              <a:gdLst/>
              <a:ahLst/>
              <a:cxnLst/>
              <a:rect l="l" t="t" r="r" b="b"/>
              <a:pathLst>
                <a:path w="62230" h="158750" extrusionOk="0">
                  <a:moveTo>
                    <a:pt x="1102" y="0"/>
                  </a:moveTo>
                  <a:lnTo>
                    <a:pt x="0" y="68413"/>
                  </a:lnTo>
                  <a:lnTo>
                    <a:pt x="23141" y="59590"/>
                  </a:lnTo>
                  <a:lnTo>
                    <a:pt x="60744" y="158221"/>
                  </a:lnTo>
                  <a:lnTo>
                    <a:pt x="61930" y="157769"/>
                  </a:lnTo>
                  <a:lnTo>
                    <a:pt x="24328" y="59137"/>
                  </a:lnTo>
                  <a:lnTo>
                    <a:pt x="47469" y="50314"/>
                  </a:lnTo>
                  <a:lnTo>
                    <a:pt x="1102"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304" name="Google Shape;2304;p51"/>
            <p:cNvSpPr/>
            <p:nvPr/>
          </p:nvSpPr>
          <p:spPr>
            <a:xfrm>
              <a:off x="1391044" y="1411261"/>
              <a:ext cx="62230" cy="158750"/>
            </a:xfrm>
            <a:custGeom>
              <a:avLst/>
              <a:gdLst/>
              <a:ahLst/>
              <a:cxnLst/>
              <a:rect l="l" t="t" r="r" b="b"/>
              <a:pathLst>
                <a:path w="62230" h="158750" extrusionOk="0">
                  <a:moveTo>
                    <a:pt x="60744" y="158221"/>
                  </a:moveTo>
                  <a:lnTo>
                    <a:pt x="51343" y="133564"/>
                  </a:lnTo>
                  <a:lnTo>
                    <a:pt x="41943" y="108906"/>
                  </a:lnTo>
                  <a:lnTo>
                    <a:pt x="32542" y="84247"/>
                  </a:lnTo>
                  <a:lnTo>
                    <a:pt x="23141" y="59590"/>
                  </a:lnTo>
                  <a:lnTo>
                    <a:pt x="0" y="68413"/>
                  </a:lnTo>
                  <a:lnTo>
                    <a:pt x="276" y="51309"/>
                  </a:lnTo>
                  <a:lnTo>
                    <a:pt x="551" y="34206"/>
                  </a:lnTo>
                  <a:lnTo>
                    <a:pt x="827" y="17103"/>
                  </a:lnTo>
                  <a:lnTo>
                    <a:pt x="1102" y="0"/>
                  </a:lnTo>
                  <a:lnTo>
                    <a:pt x="12694" y="12578"/>
                  </a:lnTo>
                  <a:lnTo>
                    <a:pt x="24286" y="25157"/>
                  </a:lnTo>
                  <a:lnTo>
                    <a:pt x="35878" y="37736"/>
                  </a:lnTo>
                  <a:lnTo>
                    <a:pt x="47469" y="50314"/>
                  </a:lnTo>
                  <a:lnTo>
                    <a:pt x="24328" y="59137"/>
                  </a:lnTo>
                  <a:lnTo>
                    <a:pt x="33728" y="83795"/>
                  </a:lnTo>
                  <a:lnTo>
                    <a:pt x="43129" y="108453"/>
                  </a:lnTo>
                  <a:lnTo>
                    <a:pt x="52530" y="133111"/>
                  </a:lnTo>
                  <a:lnTo>
                    <a:pt x="61930" y="157769"/>
                  </a:lnTo>
                  <a:lnTo>
                    <a:pt x="60744" y="158221"/>
                  </a:lnTo>
                  <a:close/>
                </a:path>
              </a:pathLst>
            </a:custGeom>
            <a:noFill/>
            <a:ln w="127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grpSp>
      <p:sp>
        <p:nvSpPr>
          <p:cNvPr id="2305" name="Google Shape;2305;p51"/>
          <p:cNvSpPr txBox="1"/>
          <p:nvPr/>
        </p:nvSpPr>
        <p:spPr>
          <a:xfrm>
            <a:off x="2879560" y="2321756"/>
            <a:ext cx="1212900" cy="804600"/>
          </a:xfrm>
          <a:prstGeom prst="rect">
            <a:avLst/>
          </a:prstGeom>
          <a:noFill/>
          <a:ln>
            <a:noFill/>
          </a:ln>
        </p:spPr>
        <p:txBody>
          <a:bodyPr spcFirstLastPara="1" wrap="square" lIns="0" tIns="21900" rIns="0" bIns="0" anchor="t" anchorCtr="0">
            <a:spAutoFit/>
          </a:bodyPr>
          <a:lstStyle/>
          <a:p>
            <a:pPr marL="25400" marR="0" lvl="0" indent="0" algn="l" rtl="0">
              <a:lnSpc>
                <a:spcPct val="100000"/>
              </a:lnSpc>
              <a:spcBef>
                <a:spcPts val="0"/>
              </a:spcBef>
              <a:spcAft>
                <a:spcPts val="0"/>
              </a:spcAft>
              <a:buNone/>
            </a:pPr>
            <a:r>
              <a:rPr lang="en-US" sz="1500">
                <a:latin typeface="Arial"/>
                <a:ea typeface="Arial"/>
                <a:cs typeface="Arial"/>
                <a:sym typeface="Arial"/>
              </a:rPr>
              <a:t>Underfitting</a:t>
            </a:r>
            <a:endParaRPr sz="1500">
              <a:latin typeface="Arial"/>
              <a:ea typeface="Arial"/>
              <a:cs typeface="Arial"/>
              <a:sym typeface="Arial"/>
            </a:endParaRPr>
          </a:p>
          <a:p>
            <a:pPr marL="0" marR="0" lvl="0" indent="0" algn="l" rtl="0">
              <a:lnSpc>
                <a:spcPct val="100000"/>
              </a:lnSpc>
              <a:spcBef>
                <a:spcPts val="100"/>
              </a:spcBef>
              <a:spcAft>
                <a:spcPts val="0"/>
              </a:spcAft>
              <a:buNone/>
            </a:pPr>
            <a:endParaRPr sz="2000">
              <a:latin typeface="Arial"/>
              <a:ea typeface="Arial"/>
              <a:cs typeface="Arial"/>
              <a:sym typeface="Arial"/>
            </a:endParaRPr>
          </a:p>
          <a:p>
            <a:pPr marL="101600" marR="0" lvl="0" indent="0" algn="l" rtl="0">
              <a:lnSpc>
                <a:spcPct val="100000"/>
              </a:lnSpc>
              <a:spcBef>
                <a:spcPts val="0"/>
              </a:spcBef>
              <a:spcAft>
                <a:spcPts val="0"/>
              </a:spcAft>
              <a:buNone/>
            </a:pPr>
            <a:r>
              <a:rPr lang="en-US" sz="1500">
                <a:latin typeface="Trebuchet MS"/>
                <a:ea typeface="Trebuchet MS"/>
                <a:cs typeface="Trebuchet MS"/>
                <a:sym typeface="Trebuchet MS"/>
              </a:rPr>
              <a:t>5	10</a:t>
            </a:r>
            <a:endParaRPr sz="1500">
              <a:latin typeface="Trebuchet MS"/>
              <a:ea typeface="Trebuchet MS"/>
              <a:cs typeface="Trebuchet MS"/>
              <a:sym typeface="Trebuchet MS"/>
            </a:endParaRPr>
          </a:p>
        </p:txBody>
      </p:sp>
      <p:grpSp>
        <p:nvGrpSpPr>
          <p:cNvPr id="2306" name="Google Shape;2306;p51"/>
          <p:cNvGrpSpPr/>
          <p:nvPr/>
        </p:nvGrpSpPr>
        <p:grpSpPr>
          <a:xfrm>
            <a:off x="5871168" y="2314006"/>
            <a:ext cx="1263301" cy="357676"/>
            <a:chOff x="2960004" y="1556995"/>
            <a:chExt cx="636905" cy="240665"/>
          </a:xfrm>
        </p:grpSpPr>
        <p:sp>
          <p:nvSpPr>
            <p:cNvPr id="2307" name="Google Shape;2307;p51"/>
            <p:cNvSpPr/>
            <p:nvPr/>
          </p:nvSpPr>
          <p:spPr>
            <a:xfrm>
              <a:off x="2960004" y="1556995"/>
              <a:ext cx="636905" cy="240665"/>
            </a:xfrm>
            <a:custGeom>
              <a:avLst/>
              <a:gdLst/>
              <a:ahLst/>
              <a:cxnLst/>
              <a:rect l="l" t="t" r="r" b="b"/>
              <a:pathLst>
                <a:path w="636904" h="240664" extrusionOk="0">
                  <a:moveTo>
                    <a:pt x="636314" y="0"/>
                  </a:moveTo>
                  <a:lnTo>
                    <a:pt x="0" y="0"/>
                  </a:lnTo>
                  <a:lnTo>
                    <a:pt x="0" y="240576"/>
                  </a:lnTo>
                  <a:lnTo>
                    <a:pt x="636314" y="240576"/>
                  </a:lnTo>
                  <a:lnTo>
                    <a:pt x="636314"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308" name="Google Shape;2308;p51"/>
            <p:cNvSpPr/>
            <p:nvPr/>
          </p:nvSpPr>
          <p:spPr>
            <a:xfrm>
              <a:off x="2960004" y="1556995"/>
              <a:ext cx="636905" cy="240665"/>
            </a:xfrm>
            <a:custGeom>
              <a:avLst/>
              <a:gdLst/>
              <a:ahLst/>
              <a:cxnLst/>
              <a:rect l="l" t="t" r="r" b="b"/>
              <a:pathLst>
                <a:path w="636904" h="240664" extrusionOk="0">
                  <a:moveTo>
                    <a:pt x="0" y="240576"/>
                  </a:moveTo>
                  <a:lnTo>
                    <a:pt x="636314" y="240576"/>
                  </a:lnTo>
                  <a:lnTo>
                    <a:pt x="636314" y="0"/>
                  </a:lnTo>
                  <a:lnTo>
                    <a:pt x="0" y="0"/>
                  </a:lnTo>
                  <a:lnTo>
                    <a:pt x="0" y="240576"/>
                  </a:lnTo>
                  <a:close/>
                </a:path>
              </a:pathLst>
            </a:custGeom>
            <a:noFill/>
            <a:ln w="127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309" name="Google Shape;2309;p51"/>
            <p:cNvSpPr/>
            <p:nvPr/>
          </p:nvSpPr>
          <p:spPr>
            <a:xfrm>
              <a:off x="3013347" y="1617136"/>
              <a:ext cx="106680" cy="0"/>
            </a:xfrm>
            <a:custGeom>
              <a:avLst/>
              <a:gdLst/>
              <a:ahLst/>
              <a:cxnLst/>
              <a:rect l="l" t="t" r="r" b="b"/>
              <a:pathLst>
                <a:path w="106680" h="120000" extrusionOk="0">
                  <a:moveTo>
                    <a:pt x="0" y="0"/>
                  </a:moveTo>
                  <a:lnTo>
                    <a:pt x="106685" y="0"/>
                  </a:lnTo>
                </a:path>
              </a:pathLst>
            </a:custGeom>
            <a:noFill/>
            <a:ln w="127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310" name="Google Shape;2310;p51"/>
            <p:cNvSpPr/>
            <p:nvPr/>
          </p:nvSpPr>
          <p:spPr>
            <a:xfrm>
              <a:off x="3013347" y="1725995"/>
              <a:ext cx="106680" cy="0"/>
            </a:xfrm>
            <a:custGeom>
              <a:avLst/>
              <a:gdLst/>
              <a:ahLst/>
              <a:cxnLst/>
              <a:rect l="l" t="t" r="r" b="b"/>
              <a:pathLst>
                <a:path w="106680" h="120000" extrusionOk="0">
                  <a:moveTo>
                    <a:pt x="0" y="0"/>
                  </a:moveTo>
                  <a:lnTo>
                    <a:pt x="106685" y="0"/>
                  </a:lnTo>
                </a:path>
              </a:pathLst>
            </a:custGeom>
            <a:noFill/>
            <a:ln w="12700" cap="flat" cmpd="sng">
              <a:solidFill>
                <a:srgbClr val="FF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grpSp>
      <p:sp>
        <p:nvSpPr>
          <p:cNvPr id="2311" name="Google Shape;2311;p51"/>
          <p:cNvSpPr txBox="1"/>
          <p:nvPr/>
        </p:nvSpPr>
        <p:spPr>
          <a:xfrm>
            <a:off x="6329568" y="2284992"/>
            <a:ext cx="767100" cy="394200"/>
          </a:xfrm>
          <a:prstGeom prst="rect">
            <a:avLst/>
          </a:prstGeom>
          <a:noFill/>
          <a:ln>
            <a:noFill/>
          </a:ln>
        </p:spPr>
        <p:txBody>
          <a:bodyPr spcFirstLastPara="1" wrap="square" lIns="0" tIns="23075" rIns="0" bIns="0" anchor="t" anchorCtr="0">
            <a:spAutoFit/>
          </a:bodyPr>
          <a:lstStyle/>
          <a:p>
            <a:pPr marL="25400" marR="12700" lvl="0" indent="0" algn="l" rtl="0">
              <a:lnSpc>
                <a:spcPct val="119000"/>
              </a:lnSpc>
              <a:spcBef>
                <a:spcPts val="0"/>
              </a:spcBef>
              <a:spcAft>
                <a:spcPts val="0"/>
              </a:spcAft>
              <a:buNone/>
            </a:pPr>
            <a:r>
              <a:rPr lang="en-US" sz="1100">
                <a:latin typeface="Arial"/>
                <a:ea typeface="Arial"/>
                <a:cs typeface="Arial"/>
                <a:sym typeface="Arial"/>
              </a:rPr>
              <a:t>Train  Validation</a:t>
            </a:r>
            <a:endParaRPr sz="1100">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Shape 2315"/>
        <p:cNvGrpSpPr/>
        <p:nvPr/>
      </p:nvGrpSpPr>
      <p:grpSpPr>
        <a:xfrm>
          <a:off x="0" y="0"/>
          <a:ext cx="0" cy="0"/>
          <a:chOff x="0" y="0"/>
          <a:chExt cx="0" cy="0"/>
        </a:xfrm>
      </p:grpSpPr>
      <p:sp>
        <p:nvSpPr>
          <p:cNvPr id="2316" name="Google Shape;2316;p52"/>
          <p:cNvSpPr txBox="1"/>
          <p:nvPr/>
        </p:nvSpPr>
        <p:spPr>
          <a:xfrm>
            <a:off x="189025" y="89106"/>
            <a:ext cx="2753400" cy="416100"/>
          </a:xfrm>
          <a:prstGeom prst="rect">
            <a:avLst/>
          </a:prstGeom>
          <a:noFill/>
          <a:ln>
            <a:noFill/>
          </a:ln>
        </p:spPr>
        <p:txBody>
          <a:bodyPr spcFirstLastPara="1" wrap="square" lIns="0" tIns="31125" rIns="0" bIns="0" anchor="t" anchorCtr="0">
            <a:spAutoFit/>
          </a:bodyPr>
          <a:lstStyle/>
          <a:p>
            <a:pPr marL="25400" marR="0" lvl="0" indent="0" algn="l" rtl="0">
              <a:lnSpc>
                <a:spcPct val="100000"/>
              </a:lnSpc>
              <a:spcBef>
                <a:spcPts val="0"/>
              </a:spcBef>
              <a:spcAft>
                <a:spcPts val="0"/>
              </a:spcAft>
              <a:buNone/>
            </a:pPr>
            <a:r>
              <a:rPr lang="en-US" sz="2500">
                <a:solidFill>
                  <a:srgbClr val="006DBD"/>
                </a:solidFill>
                <a:latin typeface="Arial"/>
                <a:ea typeface="Arial"/>
                <a:cs typeface="Arial"/>
                <a:sym typeface="Arial"/>
              </a:rPr>
              <a:t>Good data science</a:t>
            </a:r>
            <a:endParaRPr sz="2500">
              <a:latin typeface="Arial"/>
              <a:ea typeface="Arial"/>
              <a:cs typeface="Arial"/>
              <a:sym typeface="Arial"/>
            </a:endParaRPr>
          </a:p>
        </p:txBody>
      </p:sp>
      <p:sp>
        <p:nvSpPr>
          <p:cNvPr id="2317" name="Google Shape;2317;p52"/>
          <p:cNvSpPr txBox="1"/>
          <p:nvPr/>
        </p:nvSpPr>
        <p:spPr>
          <a:xfrm>
            <a:off x="688848" y="600654"/>
            <a:ext cx="5016600" cy="299100"/>
          </a:xfrm>
          <a:prstGeom prst="rect">
            <a:avLst/>
          </a:prstGeom>
          <a:noFill/>
          <a:ln>
            <a:noFill/>
          </a:ln>
        </p:spPr>
        <p:txBody>
          <a:bodyPr spcFirstLastPara="1" wrap="square" lIns="0" tIns="21900" rIns="0" bIns="0" anchor="t" anchorCtr="0">
            <a:spAutoFit/>
          </a:bodyPr>
          <a:lstStyle/>
          <a:p>
            <a:pPr marL="25400" marR="0" lvl="0" indent="0" algn="l" rtl="0">
              <a:lnSpc>
                <a:spcPct val="100000"/>
              </a:lnSpc>
              <a:spcBef>
                <a:spcPts val="0"/>
              </a:spcBef>
              <a:spcAft>
                <a:spcPts val="0"/>
              </a:spcAft>
              <a:buNone/>
            </a:pPr>
            <a:r>
              <a:rPr lang="en-US" sz="1800">
                <a:latin typeface="Arial"/>
                <a:ea typeface="Arial"/>
                <a:cs typeface="Arial"/>
                <a:sym typeface="Arial"/>
              </a:rPr>
              <a:t>How to do model selection / battle overfitting?</a:t>
            </a:r>
            <a:endParaRPr sz="1800">
              <a:latin typeface="Arial"/>
              <a:ea typeface="Arial"/>
              <a:cs typeface="Arial"/>
              <a:sym typeface="Arial"/>
            </a:endParaRPr>
          </a:p>
        </p:txBody>
      </p:sp>
      <p:sp>
        <p:nvSpPr>
          <p:cNvPr id="2318" name="Google Shape;2318;p52"/>
          <p:cNvSpPr/>
          <p:nvPr/>
        </p:nvSpPr>
        <p:spPr>
          <a:xfrm>
            <a:off x="917133" y="1108136"/>
            <a:ext cx="7386900" cy="33045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319" name="Google Shape;2319;p52"/>
          <p:cNvSpPr txBox="1"/>
          <p:nvPr/>
        </p:nvSpPr>
        <p:spPr>
          <a:xfrm>
            <a:off x="688848" y="4496634"/>
            <a:ext cx="7025400" cy="299100"/>
          </a:xfrm>
          <a:prstGeom prst="rect">
            <a:avLst/>
          </a:prstGeom>
          <a:noFill/>
          <a:ln>
            <a:noFill/>
          </a:ln>
        </p:spPr>
        <p:txBody>
          <a:bodyPr spcFirstLastPara="1" wrap="square" lIns="0" tIns="21900" rIns="0" bIns="0" anchor="t" anchorCtr="0">
            <a:spAutoFit/>
          </a:bodyPr>
          <a:lstStyle/>
          <a:p>
            <a:pPr marL="25400" marR="0" lvl="0" indent="0" algn="l" rtl="0">
              <a:lnSpc>
                <a:spcPct val="100000"/>
              </a:lnSpc>
              <a:spcBef>
                <a:spcPts val="0"/>
              </a:spcBef>
              <a:spcAft>
                <a:spcPts val="0"/>
              </a:spcAft>
              <a:buNone/>
            </a:pPr>
            <a:r>
              <a:rPr lang="en-US" sz="1800">
                <a:latin typeface="Arial"/>
                <a:ea typeface="Arial"/>
                <a:cs typeface="Arial"/>
                <a:sym typeface="Arial"/>
              </a:rPr>
              <a:t>Only touch the test set </a:t>
            </a:r>
            <a:r>
              <a:rPr lang="en-US" sz="1800">
                <a:solidFill>
                  <a:srgbClr val="006DBD"/>
                </a:solidFill>
                <a:latin typeface="Arial"/>
                <a:ea typeface="Arial"/>
                <a:cs typeface="Arial"/>
                <a:sym typeface="Arial"/>
              </a:rPr>
              <a:t>once </a:t>
            </a:r>
            <a:r>
              <a:rPr lang="en-US" sz="1800">
                <a:latin typeface="Arial"/>
                <a:ea typeface="Arial"/>
                <a:cs typeface="Arial"/>
                <a:sym typeface="Arial"/>
              </a:rPr>
              <a:t>at the end to report final performance!</a:t>
            </a:r>
            <a:endParaRPr sz="1800">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Shape 2323"/>
        <p:cNvGrpSpPr/>
        <p:nvPr/>
      </p:nvGrpSpPr>
      <p:grpSpPr>
        <a:xfrm>
          <a:off x="0" y="0"/>
          <a:ext cx="0" cy="0"/>
          <a:chOff x="0" y="0"/>
          <a:chExt cx="0" cy="0"/>
        </a:xfrm>
      </p:grpSpPr>
      <p:sp>
        <p:nvSpPr>
          <p:cNvPr id="2324" name="Google Shape;2324;p53"/>
          <p:cNvSpPr txBox="1"/>
          <p:nvPr/>
        </p:nvSpPr>
        <p:spPr>
          <a:xfrm>
            <a:off x="189025" y="89106"/>
            <a:ext cx="3551700" cy="416100"/>
          </a:xfrm>
          <a:prstGeom prst="rect">
            <a:avLst/>
          </a:prstGeom>
          <a:noFill/>
          <a:ln>
            <a:noFill/>
          </a:ln>
        </p:spPr>
        <p:txBody>
          <a:bodyPr spcFirstLastPara="1" wrap="square" lIns="0" tIns="31125" rIns="0" bIns="0" anchor="t" anchorCtr="0">
            <a:spAutoFit/>
          </a:bodyPr>
          <a:lstStyle/>
          <a:p>
            <a:pPr marL="25400" marR="0" lvl="0" indent="0" algn="l" rtl="0">
              <a:lnSpc>
                <a:spcPct val="100000"/>
              </a:lnSpc>
              <a:spcBef>
                <a:spcPts val="0"/>
              </a:spcBef>
              <a:spcAft>
                <a:spcPts val="0"/>
              </a:spcAft>
              <a:buNone/>
            </a:pPr>
            <a:r>
              <a:rPr lang="en-US" sz="2500" i="1">
                <a:solidFill>
                  <a:srgbClr val="007F00"/>
                </a:solidFill>
                <a:latin typeface="Georgia"/>
                <a:ea typeface="Georgia"/>
                <a:cs typeface="Georgia"/>
                <a:sym typeface="Georgia"/>
              </a:rPr>
              <a:t>K</a:t>
            </a:r>
            <a:r>
              <a:rPr lang="en-US" sz="2500">
                <a:solidFill>
                  <a:srgbClr val="006DBD"/>
                </a:solidFill>
                <a:latin typeface="Arial"/>
                <a:ea typeface="Arial"/>
                <a:cs typeface="Arial"/>
                <a:sym typeface="Arial"/>
              </a:rPr>
              <a:t>-fold Cross-Validation</a:t>
            </a:r>
            <a:endParaRPr sz="2500">
              <a:latin typeface="Arial"/>
              <a:ea typeface="Arial"/>
              <a:cs typeface="Arial"/>
              <a:sym typeface="Arial"/>
            </a:endParaRPr>
          </a:p>
        </p:txBody>
      </p:sp>
      <p:sp>
        <p:nvSpPr>
          <p:cNvPr id="2325" name="Google Shape;2325;p53"/>
          <p:cNvSpPr txBox="1"/>
          <p:nvPr/>
        </p:nvSpPr>
        <p:spPr>
          <a:xfrm>
            <a:off x="1509868" y="707983"/>
            <a:ext cx="2856600" cy="409200"/>
          </a:xfrm>
          <a:prstGeom prst="rect">
            <a:avLst/>
          </a:prstGeom>
          <a:noFill/>
          <a:ln w="9525" cap="flat" cmpd="sng">
            <a:solidFill>
              <a:srgbClr val="000000"/>
            </a:solidFill>
            <a:prstDash val="solid"/>
            <a:round/>
            <a:headEnd type="none" w="sm" len="sm"/>
            <a:tailEnd type="none" w="sm" len="sm"/>
          </a:ln>
        </p:spPr>
        <p:txBody>
          <a:bodyPr spcFirstLastPara="1" wrap="square" lIns="0" tIns="24225" rIns="0" bIns="0" anchor="t" anchorCtr="0">
            <a:spAutoFit/>
          </a:bodyPr>
          <a:lstStyle/>
          <a:p>
            <a:pPr marL="0" marR="12700" lvl="0" indent="0" algn="ctr" rtl="0">
              <a:lnSpc>
                <a:spcPct val="100000"/>
              </a:lnSpc>
              <a:spcBef>
                <a:spcPts val="0"/>
              </a:spcBef>
              <a:spcAft>
                <a:spcPts val="0"/>
              </a:spcAft>
              <a:buNone/>
            </a:pPr>
            <a:r>
              <a:rPr lang="en-US" sz="2500" i="1" baseline="30000">
                <a:latin typeface="Verdana"/>
                <a:ea typeface="Verdana"/>
                <a:cs typeface="Verdana"/>
                <a:sym typeface="Verdana"/>
              </a:rPr>
              <a:t>D</a:t>
            </a:r>
            <a:r>
              <a:rPr lang="en-US" sz="1100" i="1">
                <a:latin typeface="Arial"/>
                <a:ea typeface="Arial"/>
                <a:cs typeface="Arial"/>
                <a:sym typeface="Arial"/>
              </a:rPr>
              <a:t>T</a:t>
            </a:r>
            <a:r>
              <a:rPr lang="en-US" sz="1400" baseline="-25000">
                <a:latin typeface="Arial"/>
                <a:ea typeface="Arial"/>
                <a:cs typeface="Arial"/>
                <a:sym typeface="Arial"/>
              </a:rPr>
              <a:t>1</a:t>
            </a:r>
            <a:endParaRPr sz="1400" baseline="-25000">
              <a:latin typeface="Arial"/>
              <a:ea typeface="Arial"/>
              <a:cs typeface="Arial"/>
              <a:sym typeface="Arial"/>
            </a:endParaRPr>
          </a:p>
        </p:txBody>
      </p:sp>
      <p:sp>
        <p:nvSpPr>
          <p:cNvPr id="2326" name="Google Shape;2326;p53"/>
          <p:cNvSpPr txBox="1"/>
          <p:nvPr/>
        </p:nvSpPr>
        <p:spPr>
          <a:xfrm>
            <a:off x="4366096" y="707983"/>
            <a:ext cx="1428300" cy="409200"/>
          </a:xfrm>
          <a:prstGeom prst="rect">
            <a:avLst/>
          </a:prstGeom>
          <a:solidFill>
            <a:srgbClr val="0000FF">
              <a:alpha val="19607"/>
            </a:srgbClr>
          </a:solidFill>
          <a:ln w="9525" cap="flat" cmpd="sng">
            <a:solidFill>
              <a:srgbClr val="000000"/>
            </a:solidFill>
            <a:prstDash val="solid"/>
            <a:round/>
            <a:headEnd type="none" w="sm" len="sm"/>
            <a:tailEnd type="none" w="sm" len="sm"/>
          </a:ln>
        </p:spPr>
        <p:txBody>
          <a:bodyPr spcFirstLastPara="1" wrap="square" lIns="0" tIns="24225" rIns="0" bIns="0" anchor="t" anchorCtr="0">
            <a:spAutoFit/>
          </a:bodyPr>
          <a:lstStyle/>
          <a:p>
            <a:pPr marL="0" marR="12700" lvl="0" indent="0" algn="ctr" rtl="0">
              <a:lnSpc>
                <a:spcPct val="100000"/>
              </a:lnSpc>
              <a:spcBef>
                <a:spcPts val="0"/>
              </a:spcBef>
              <a:spcAft>
                <a:spcPts val="0"/>
              </a:spcAft>
              <a:buNone/>
            </a:pPr>
            <a:r>
              <a:rPr lang="en-US" sz="2500" i="1" baseline="30000">
                <a:latin typeface="Verdana"/>
                <a:ea typeface="Verdana"/>
                <a:cs typeface="Verdana"/>
                <a:sym typeface="Verdana"/>
              </a:rPr>
              <a:t>D</a:t>
            </a:r>
            <a:r>
              <a:rPr lang="en-US" sz="1100" i="1">
                <a:latin typeface="Arial"/>
                <a:ea typeface="Arial"/>
                <a:cs typeface="Arial"/>
                <a:sym typeface="Arial"/>
              </a:rPr>
              <a:t>V</a:t>
            </a:r>
            <a:r>
              <a:rPr lang="en-US" sz="1400" baseline="-25000">
                <a:latin typeface="Arial"/>
                <a:ea typeface="Arial"/>
                <a:cs typeface="Arial"/>
                <a:sym typeface="Arial"/>
              </a:rPr>
              <a:t>1</a:t>
            </a:r>
            <a:endParaRPr sz="1400" baseline="-25000">
              <a:latin typeface="Arial"/>
              <a:ea typeface="Arial"/>
              <a:cs typeface="Arial"/>
              <a:sym typeface="Arial"/>
            </a:endParaRPr>
          </a:p>
        </p:txBody>
      </p:sp>
      <p:graphicFrame>
        <p:nvGraphicFramePr>
          <p:cNvPr id="2327" name="Google Shape;2327;p53"/>
          <p:cNvGraphicFramePr/>
          <p:nvPr/>
        </p:nvGraphicFramePr>
        <p:xfrm>
          <a:off x="1504848" y="1105512"/>
          <a:ext cx="3000000" cy="3000000"/>
        </p:xfrm>
        <a:graphic>
          <a:graphicData uri="http://schemas.openxmlformats.org/drawingml/2006/table">
            <a:tbl>
              <a:tblPr firstRow="1" bandRow="1">
                <a:noFill/>
                <a:tableStyleId>{4FEE8FA6-08F6-47DD-8225-BD5B24257FCB}</a:tableStyleId>
              </a:tblPr>
              <a:tblGrid>
                <a:gridCol w="1428300">
                  <a:extLst>
                    <a:ext uri="{9D8B030D-6E8A-4147-A177-3AD203B41FA5}">
                      <a16:colId xmlns:a16="http://schemas.microsoft.com/office/drawing/2014/main" val="20000"/>
                    </a:ext>
                  </a:extLst>
                </a:gridCol>
                <a:gridCol w="1428300">
                  <a:extLst>
                    <a:ext uri="{9D8B030D-6E8A-4147-A177-3AD203B41FA5}">
                      <a16:colId xmlns:a16="http://schemas.microsoft.com/office/drawing/2014/main" val="20001"/>
                    </a:ext>
                  </a:extLst>
                </a:gridCol>
                <a:gridCol w="1428300">
                  <a:extLst>
                    <a:ext uri="{9D8B030D-6E8A-4147-A177-3AD203B41FA5}">
                      <a16:colId xmlns:a16="http://schemas.microsoft.com/office/drawing/2014/main" val="20002"/>
                    </a:ext>
                  </a:extLst>
                </a:gridCol>
              </a:tblGrid>
              <a:tr h="267525">
                <a:tc>
                  <a:txBody>
                    <a:bodyPr/>
                    <a:lstStyle/>
                    <a:p>
                      <a:pPr marL="0" marR="12700" lvl="0" indent="0" algn="ctr" rtl="0">
                        <a:lnSpc>
                          <a:spcPct val="100000"/>
                        </a:lnSpc>
                        <a:spcBef>
                          <a:spcPts val="0"/>
                        </a:spcBef>
                        <a:spcAft>
                          <a:spcPts val="0"/>
                        </a:spcAft>
                        <a:buNone/>
                      </a:pPr>
                      <a:r>
                        <a:rPr lang="en-US" sz="2000" i="1" u="none" strike="noStrike" cap="none" baseline="30000">
                          <a:latin typeface="Verdana"/>
                          <a:ea typeface="Verdana"/>
                          <a:cs typeface="Verdana"/>
                          <a:sym typeface="Verdana"/>
                        </a:rPr>
                        <a:t>D</a:t>
                      </a:r>
                      <a:r>
                        <a:rPr lang="en-US" sz="900" i="1" u="none" strike="noStrike" cap="none">
                          <a:latin typeface="Arial"/>
                          <a:ea typeface="Arial"/>
                          <a:cs typeface="Arial"/>
                          <a:sym typeface="Arial"/>
                        </a:rPr>
                        <a:t>T</a:t>
                      </a:r>
                      <a:r>
                        <a:rPr lang="en-US" sz="1100" u="none" strike="noStrike" cap="none" baseline="-25000">
                          <a:latin typeface="Arial"/>
                          <a:ea typeface="Arial"/>
                          <a:cs typeface="Arial"/>
                          <a:sym typeface="Arial"/>
                        </a:rPr>
                        <a:t>2</a:t>
                      </a:r>
                      <a:endParaRPr sz="1100" u="none" strike="noStrike" cap="none" baseline="-25000">
                        <a:latin typeface="Arial"/>
                        <a:ea typeface="Arial"/>
                        <a:cs typeface="Arial"/>
                        <a:sym typeface="Arial"/>
                      </a:endParaRPr>
                    </a:p>
                  </a:txBody>
                  <a:tcPr marL="0" marR="0" marT="1980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2700" lvl="0" indent="0" algn="ctr" rtl="0">
                        <a:lnSpc>
                          <a:spcPct val="100000"/>
                        </a:lnSpc>
                        <a:spcBef>
                          <a:spcPts val="0"/>
                        </a:spcBef>
                        <a:spcAft>
                          <a:spcPts val="0"/>
                        </a:spcAft>
                        <a:buNone/>
                      </a:pPr>
                      <a:r>
                        <a:rPr lang="en-US" sz="2000" i="1" u="none" strike="noStrike" cap="none" baseline="30000">
                          <a:latin typeface="Verdana"/>
                          <a:ea typeface="Verdana"/>
                          <a:cs typeface="Verdana"/>
                          <a:sym typeface="Verdana"/>
                        </a:rPr>
                        <a:t>D</a:t>
                      </a:r>
                      <a:r>
                        <a:rPr lang="en-US" sz="900" i="1" u="none" strike="noStrike" cap="none">
                          <a:latin typeface="Arial"/>
                          <a:ea typeface="Arial"/>
                          <a:cs typeface="Arial"/>
                          <a:sym typeface="Arial"/>
                        </a:rPr>
                        <a:t>V</a:t>
                      </a:r>
                      <a:r>
                        <a:rPr lang="en-US" sz="1100" u="none" strike="noStrike" cap="none" baseline="-25000">
                          <a:latin typeface="Arial"/>
                          <a:ea typeface="Arial"/>
                          <a:cs typeface="Arial"/>
                          <a:sym typeface="Arial"/>
                        </a:rPr>
                        <a:t>2</a:t>
                      </a:r>
                      <a:endParaRPr sz="1100" u="none" strike="noStrike" cap="none" baseline="-25000">
                        <a:latin typeface="Arial"/>
                        <a:ea typeface="Arial"/>
                        <a:cs typeface="Arial"/>
                        <a:sym typeface="Arial"/>
                      </a:endParaRPr>
                    </a:p>
                  </a:txBody>
                  <a:tcPr marL="0" marR="0" marT="1980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CCCFE"/>
                    </a:solidFill>
                  </a:tcPr>
                </a:tc>
                <a:tc>
                  <a:txBody>
                    <a:bodyPr/>
                    <a:lstStyle/>
                    <a:p>
                      <a:pPr marL="0" marR="12700" lvl="0" indent="0" algn="ctr" rtl="0">
                        <a:lnSpc>
                          <a:spcPct val="100000"/>
                        </a:lnSpc>
                        <a:spcBef>
                          <a:spcPts val="0"/>
                        </a:spcBef>
                        <a:spcAft>
                          <a:spcPts val="0"/>
                        </a:spcAft>
                        <a:buNone/>
                      </a:pPr>
                      <a:r>
                        <a:rPr lang="en-US" sz="2000" i="1" u="none" strike="noStrike" cap="none" baseline="30000">
                          <a:latin typeface="Verdana"/>
                          <a:ea typeface="Verdana"/>
                          <a:cs typeface="Verdana"/>
                          <a:sym typeface="Verdana"/>
                        </a:rPr>
                        <a:t>D</a:t>
                      </a:r>
                      <a:r>
                        <a:rPr lang="en-US" sz="900" i="1" u="none" strike="noStrike" cap="none">
                          <a:latin typeface="Arial"/>
                          <a:ea typeface="Arial"/>
                          <a:cs typeface="Arial"/>
                          <a:sym typeface="Arial"/>
                        </a:rPr>
                        <a:t>T</a:t>
                      </a:r>
                      <a:r>
                        <a:rPr lang="en-US" sz="1100" u="none" strike="noStrike" cap="none" baseline="-25000">
                          <a:latin typeface="Arial"/>
                          <a:ea typeface="Arial"/>
                          <a:cs typeface="Arial"/>
                          <a:sym typeface="Arial"/>
                        </a:rPr>
                        <a:t>2</a:t>
                      </a:r>
                      <a:endParaRPr sz="1100" u="none" strike="noStrike" cap="none" baseline="-25000">
                        <a:latin typeface="Arial"/>
                        <a:ea typeface="Arial"/>
                        <a:cs typeface="Arial"/>
                        <a:sym typeface="Arial"/>
                      </a:endParaRPr>
                    </a:p>
                  </a:txBody>
                  <a:tcPr marL="0" marR="0" marT="1980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2328" name="Google Shape;2328;p53"/>
          <p:cNvSpPr txBox="1"/>
          <p:nvPr/>
        </p:nvSpPr>
        <p:spPr>
          <a:xfrm>
            <a:off x="1509868" y="1510561"/>
            <a:ext cx="1428300" cy="409200"/>
          </a:xfrm>
          <a:prstGeom prst="rect">
            <a:avLst/>
          </a:prstGeom>
          <a:solidFill>
            <a:srgbClr val="0000FF">
              <a:alpha val="19607"/>
            </a:srgbClr>
          </a:solidFill>
          <a:ln w="9525" cap="flat" cmpd="sng">
            <a:solidFill>
              <a:srgbClr val="000000"/>
            </a:solidFill>
            <a:prstDash val="solid"/>
            <a:round/>
            <a:headEnd type="none" w="sm" len="sm"/>
            <a:tailEnd type="none" w="sm" len="sm"/>
          </a:ln>
        </p:spPr>
        <p:txBody>
          <a:bodyPr spcFirstLastPara="1" wrap="square" lIns="0" tIns="24225" rIns="0" bIns="0" anchor="t" anchorCtr="0">
            <a:spAutoFit/>
          </a:bodyPr>
          <a:lstStyle/>
          <a:p>
            <a:pPr marL="0" marR="12700" lvl="0" indent="0" algn="ctr" rtl="0">
              <a:lnSpc>
                <a:spcPct val="100000"/>
              </a:lnSpc>
              <a:spcBef>
                <a:spcPts val="0"/>
              </a:spcBef>
              <a:spcAft>
                <a:spcPts val="0"/>
              </a:spcAft>
              <a:buNone/>
            </a:pPr>
            <a:r>
              <a:rPr lang="en-US" sz="2500" i="1" baseline="30000">
                <a:latin typeface="Verdana"/>
                <a:ea typeface="Verdana"/>
                <a:cs typeface="Verdana"/>
                <a:sym typeface="Verdana"/>
              </a:rPr>
              <a:t>D</a:t>
            </a:r>
            <a:r>
              <a:rPr lang="en-US" sz="1100" i="1">
                <a:latin typeface="Arial"/>
                <a:ea typeface="Arial"/>
                <a:cs typeface="Arial"/>
                <a:sym typeface="Arial"/>
              </a:rPr>
              <a:t>V</a:t>
            </a:r>
            <a:r>
              <a:rPr lang="en-US" sz="1400" baseline="-25000">
                <a:latin typeface="Arial"/>
                <a:ea typeface="Arial"/>
                <a:cs typeface="Arial"/>
                <a:sym typeface="Arial"/>
              </a:rPr>
              <a:t>3</a:t>
            </a:r>
            <a:endParaRPr sz="1400" baseline="-25000">
              <a:latin typeface="Arial"/>
              <a:ea typeface="Arial"/>
              <a:cs typeface="Arial"/>
              <a:sym typeface="Arial"/>
            </a:endParaRPr>
          </a:p>
        </p:txBody>
      </p:sp>
      <p:sp>
        <p:nvSpPr>
          <p:cNvPr id="2329" name="Google Shape;2329;p53"/>
          <p:cNvSpPr txBox="1"/>
          <p:nvPr/>
        </p:nvSpPr>
        <p:spPr>
          <a:xfrm>
            <a:off x="2937985" y="1510561"/>
            <a:ext cx="2856600" cy="409200"/>
          </a:xfrm>
          <a:prstGeom prst="rect">
            <a:avLst/>
          </a:prstGeom>
          <a:noFill/>
          <a:ln w="9525" cap="flat" cmpd="sng">
            <a:solidFill>
              <a:srgbClr val="000000"/>
            </a:solidFill>
            <a:prstDash val="solid"/>
            <a:round/>
            <a:headEnd type="none" w="sm" len="sm"/>
            <a:tailEnd type="none" w="sm" len="sm"/>
          </a:ln>
        </p:spPr>
        <p:txBody>
          <a:bodyPr spcFirstLastPara="1" wrap="square" lIns="0" tIns="24225" rIns="0" bIns="0" anchor="t" anchorCtr="0">
            <a:spAutoFit/>
          </a:bodyPr>
          <a:lstStyle/>
          <a:p>
            <a:pPr marL="0" marR="12700" lvl="0" indent="0" algn="ctr" rtl="0">
              <a:lnSpc>
                <a:spcPct val="100000"/>
              </a:lnSpc>
              <a:spcBef>
                <a:spcPts val="0"/>
              </a:spcBef>
              <a:spcAft>
                <a:spcPts val="0"/>
              </a:spcAft>
              <a:buNone/>
            </a:pPr>
            <a:r>
              <a:rPr lang="en-US" sz="2500" i="1" baseline="30000">
                <a:latin typeface="Verdana"/>
                <a:ea typeface="Verdana"/>
                <a:cs typeface="Verdana"/>
                <a:sym typeface="Verdana"/>
              </a:rPr>
              <a:t>D</a:t>
            </a:r>
            <a:r>
              <a:rPr lang="en-US" sz="1100" i="1">
                <a:latin typeface="Arial"/>
                <a:ea typeface="Arial"/>
                <a:cs typeface="Arial"/>
                <a:sym typeface="Arial"/>
              </a:rPr>
              <a:t>T</a:t>
            </a:r>
            <a:r>
              <a:rPr lang="en-US" sz="1400" baseline="-25000">
                <a:latin typeface="Arial"/>
                <a:ea typeface="Arial"/>
                <a:cs typeface="Arial"/>
                <a:sym typeface="Arial"/>
              </a:rPr>
              <a:t>3</a:t>
            </a:r>
            <a:endParaRPr sz="1400" baseline="-25000">
              <a:latin typeface="Arial"/>
              <a:ea typeface="Arial"/>
              <a:cs typeface="Arial"/>
              <a:sym typeface="Arial"/>
            </a:endParaRPr>
          </a:p>
        </p:txBody>
      </p:sp>
      <p:sp>
        <p:nvSpPr>
          <p:cNvPr id="2330" name="Google Shape;2330;p53"/>
          <p:cNvSpPr txBox="1"/>
          <p:nvPr/>
        </p:nvSpPr>
        <p:spPr>
          <a:xfrm>
            <a:off x="1509868" y="2045614"/>
            <a:ext cx="4284900" cy="414000"/>
          </a:xfrm>
          <a:prstGeom prst="rect">
            <a:avLst/>
          </a:prstGeom>
          <a:noFill/>
          <a:ln w="9525" cap="flat" cmpd="sng">
            <a:solidFill>
              <a:srgbClr val="000000"/>
            </a:solidFill>
            <a:prstDash val="solid"/>
            <a:round/>
            <a:headEnd type="none" w="sm" len="sm"/>
            <a:tailEnd type="none" w="sm" len="sm"/>
          </a:ln>
        </p:spPr>
        <p:txBody>
          <a:bodyPr spcFirstLastPara="1" wrap="square" lIns="0" tIns="28850" rIns="0" bIns="0" anchor="t" anchorCtr="0">
            <a:spAutoFit/>
          </a:bodyPr>
          <a:lstStyle/>
          <a:p>
            <a:pPr marL="1244600" marR="0" lvl="0" indent="0" algn="l" rtl="0">
              <a:lnSpc>
                <a:spcPct val="100000"/>
              </a:lnSpc>
              <a:spcBef>
                <a:spcPts val="0"/>
              </a:spcBef>
              <a:spcAft>
                <a:spcPts val="0"/>
              </a:spcAft>
              <a:buNone/>
            </a:pPr>
            <a:r>
              <a:rPr lang="en-US" sz="2500" baseline="30000">
                <a:latin typeface="Arial"/>
                <a:ea typeface="Arial"/>
                <a:cs typeface="Arial"/>
                <a:sym typeface="Arial"/>
              </a:rPr>
              <a:t>Learning set </a:t>
            </a:r>
            <a:r>
              <a:rPr lang="en-US" sz="2500" i="1" baseline="30000">
                <a:latin typeface="Verdana"/>
                <a:ea typeface="Verdana"/>
                <a:cs typeface="Verdana"/>
                <a:sym typeface="Verdana"/>
              </a:rPr>
              <a:t>D</a:t>
            </a:r>
            <a:r>
              <a:rPr lang="en-US" sz="1100" i="1">
                <a:latin typeface="Arial"/>
                <a:ea typeface="Arial"/>
                <a:cs typeface="Arial"/>
                <a:sym typeface="Arial"/>
              </a:rPr>
              <a:t>L</a:t>
            </a:r>
            <a:endParaRPr sz="1100">
              <a:latin typeface="Arial"/>
              <a:ea typeface="Arial"/>
              <a:cs typeface="Arial"/>
              <a:sym typeface="Arial"/>
            </a:endParaRPr>
          </a:p>
        </p:txBody>
      </p:sp>
      <p:sp>
        <p:nvSpPr>
          <p:cNvPr id="2331" name="Google Shape;2331;p53"/>
          <p:cNvSpPr txBox="1"/>
          <p:nvPr/>
        </p:nvSpPr>
        <p:spPr>
          <a:xfrm>
            <a:off x="5794223" y="2045614"/>
            <a:ext cx="1836300" cy="423300"/>
          </a:xfrm>
          <a:prstGeom prst="rect">
            <a:avLst/>
          </a:prstGeom>
          <a:noFill/>
          <a:ln w="9525" cap="flat" cmpd="sng">
            <a:solidFill>
              <a:srgbClr val="000000"/>
            </a:solidFill>
            <a:prstDash val="solid"/>
            <a:round/>
            <a:headEnd type="none" w="sm" len="sm"/>
            <a:tailEnd type="none" w="sm" len="sm"/>
          </a:ln>
        </p:spPr>
        <p:txBody>
          <a:bodyPr spcFirstLastPara="1" wrap="square" lIns="0" tIns="38075" rIns="0" bIns="0" anchor="t" anchorCtr="0">
            <a:spAutoFit/>
          </a:bodyPr>
          <a:lstStyle/>
          <a:p>
            <a:pPr marL="330200" marR="0" lvl="0" indent="0" algn="l" rtl="0">
              <a:lnSpc>
                <a:spcPct val="100000"/>
              </a:lnSpc>
              <a:spcBef>
                <a:spcPts val="0"/>
              </a:spcBef>
              <a:spcAft>
                <a:spcPts val="0"/>
              </a:spcAft>
              <a:buNone/>
            </a:pPr>
            <a:r>
              <a:rPr lang="en-US" sz="2500" baseline="30000">
                <a:latin typeface="Arial"/>
                <a:ea typeface="Arial"/>
                <a:cs typeface="Arial"/>
                <a:sym typeface="Arial"/>
              </a:rPr>
              <a:t>Test set </a:t>
            </a:r>
            <a:r>
              <a:rPr lang="en-US" sz="2500" i="1" baseline="30000">
                <a:latin typeface="Verdana"/>
                <a:ea typeface="Verdana"/>
                <a:cs typeface="Verdana"/>
                <a:sym typeface="Verdana"/>
              </a:rPr>
              <a:t>D</a:t>
            </a:r>
            <a:r>
              <a:rPr lang="en-US" sz="1100" i="1">
                <a:latin typeface="Arial"/>
                <a:ea typeface="Arial"/>
                <a:cs typeface="Arial"/>
                <a:sym typeface="Arial"/>
              </a:rPr>
              <a:t>t</a:t>
            </a:r>
            <a:endParaRPr sz="1100">
              <a:latin typeface="Arial"/>
              <a:ea typeface="Arial"/>
              <a:cs typeface="Arial"/>
              <a:sym typeface="Arial"/>
            </a:endParaRPr>
          </a:p>
        </p:txBody>
      </p:sp>
      <p:sp>
        <p:nvSpPr>
          <p:cNvPr id="2332" name="Google Shape;2332;p53"/>
          <p:cNvSpPr/>
          <p:nvPr/>
        </p:nvSpPr>
        <p:spPr>
          <a:xfrm>
            <a:off x="1509868" y="2407164"/>
            <a:ext cx="6118193" cy="47149"/>
          </a:xfrm>
          <a:custGeom>
            <a:avLst/>
            <a:gdLst/>
            <a:ahLst/>
            <a:cxnLst/>
            <a:rect l="l" t="t" r="r" b="b"/>
            <a:pathLst>
              <a:path w="3086100" h="31750" extrusionOk="0">
                <a:moveTo>
                  <a:pt x="0" y="0"/>
                </a:moveTo>
                <a:lnTo>
                  <a:pt x="4719" y="6474"/>
                </a:lnTo>
                <a:lnTo>
                  <a:pt x="11664" y="11466"/>
                </a:lnTo>
                <a:lnTo>
                  <a:pt x="20684" y="14679"/>
                </a:lnTo>
                <a:lnTo>
                  <a:pt x="31631" y="15815"/>
                </a:lnTo>
                <a:lnTo>
                  <a:pt x="1511173" y="15815"/>
                </a:lnTo>
                <a:lnTo>
                  <a:pt x="1522118" y="16952"/>
                </a:lnTo>
                <a:lnTo>
                  <a:pt x="1531137" y="20165"/>
                </a:lnTo>
                <a:lnTo>
                  <a:pt x="1538079" y="25157"/>
                </a:lnTo>
                <a:lnTo>
                  <a:pt x="1542796" y="31631"/>
                </a:lnTo>
                <a:lnTo>
                  <a:pt x="1547519" y="25157"/>
                </a:lnTo>
                <a:lnTo>
                  <a:pt x="1554465" y="20165"/>
                </a:lnTo>
                <a:lnTo>
                  <a:pt x="1563486" y="16952"/>
                </a:lnTo>
                <a:lnTo>
                  <a:pt x="1574431" y="15815"/>
                </a:lnTo>
                <a:lnTo>
                  <a:pt x="3053969" y="15815"/>
                </a:lnTo>
                <a:lnTo>
                  <a:pt x="3064914" y="14679"/>
                </a:lnTo>
                <a:lnTo>
                  <a:pt x="3073933" y="11466"/>
                </a:lnTo>
                <a:lnTo>
                  <a:pt x="3080875" y="6474"/>
                </a:lnTo>
                <a:lnTo>
                  <a:pt x="3085592"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333" name="Google Shape;2333;p53"/>
          <p:cNvSpPr txBox="1"/>
          <p:nvPr/>
        </p:nvSpPr>
        <p:spPr>
          <a:xfrm>
            <a:off x="4451867" y="2457546"/>
            <a:ext cx="230400" cy="268500"/>
          </a:xfrm>
          <a:prstGeom prst="rect">
            <a:avLst/>
          </a:prstGeom>
          <a:noFill/>
          <a:ln>
            <a:noFill/>
          </a:ln>
        </p:spPr>
        <p:txBody>
          <a:bodyPr spcFirstLastPara="1" wrap="square" lIns="0" tIns="21900" rIns="0" bIns="0" anchor="t" anchorCtr="0">
            <a:spAutoFit/>
          </a:bodyPr>
          <a:lstStyle/>
          <a:p>
            <a:pPr marL="25400" marR="0" lvl="0" indent="0" algn="l" rtl="0">
              <a:lnSpc>
                <a:spcPct val="100000"/>
              </a:lnSpc>
              <a:spcBef>
                <a:spcPts val="0"/>
              </a:spcBef>
              <a:spcAft>
                <a:spcPts val="0"/>
              </a:spcAft>
              <a:buNone/>
            </a:pPr>
            <a:r>
              <a:rPr lang="en-US" sz="1600" i="1">
                <a:latin typeface="Verdana"/>
                <a:ea typeface="Verdana"/>
                <a:cs typeface="Verdana"/>
                <a:sym typeface="Verdana"/>
              </a:rPr>
              <a:t>D</a:t>
            </a:r>
            <a:endParaRPr sz="1600">
              <a:latin typeface="Verdana"/>
              <a:ea typeface="Verdana"/>
              <a:cs typeface="Verdana"/>
              <a:sym typeface="Verdana"/>
            </a:endParaRPr>
          </a:p>
        </p:txBody>
      </p:sp>
      <p:sp>
        <p:nvSpPr>
          <p:cNvPr id="2334" name="Google Shape;2334;p53"/>
          <p:cNvSpPr/>
          <p:nvPr/>
        </p:nvSpPr>
        <p:spPr>
          <a:xfrm>
            <a:off x="1509868" y="1872112"/>
            <a:ext cx="4282735" cy="47149"/>
          </a:xfrm>
          <a:custGeom>
            <a:avLst/>
            <a:gdLst/>
            <a:ahLst/>
            <a:cxnLst/>
            <a:rect l="l" t="t" r="r" b="b"/>
            <a:pathLst>
              <a:path w="2160270" h="31750" extrusionOk="0">
                <a:moveTo>
                  <a:pt x="0" y="0"/>
                </a:moveTo>
                <a:lnTo>
                  <a:pt x="4719" y="6474"/>
                </a:lnTo>
                <a:lnTo>
                  <a:pt x="11664" y="11466"/>
                </a:lnTo>
                <a:lnTo>
                  <a:pt x="20684" y="14678"/>
                </a:lnTo>
                <a:lnTo>
                  <a:pt x="31631" y="15815"/>
                </a:lnTo>
                <a:lnTo>
                  <a:pt x="1048381" y="15815"/>
                </a:lnTo>
                <a:lnTo>
                  <a:pt x="1059329" y="16952"/>
                </a:lnTo>
                <a:lnTo>
                  <a:pt x="1068349" y="20164"/>
                </a:lnTo>
                <a:lnTo>
                  <a:pt x="1075293" y="25156"/>
                </a:lnTo>
                <a:lnTo>
                  <a:pt x="1080013" y="31631"/>
                </a:lnTo>
                <a:lnTo>
                  <a:pt x="1084733" y="25156"/>
                </a:lnTo>
                <a:lnTo>
                  <a:pt x="1091677" y="20164"/>
                </a:lnTo>
                <a:lnTo>
                  <a:pt x="1100697" y="16952"/>
                </a:lnTo>
                <a:lnTo>
                  <a:pt x="1111644" y="15815"/>
                </a:lnTo>
                <a:lnTo>
                  <a:pt x="2128393" y="15815"/>
                </a:lnTo>
                <a:lnTo>
                  <a:pt x="2139343" y="14678"/>
                </a:lnTo>
                <a:lnTo>
                  <a:pt x="2148363" y="11466"/>
                </a:lnTo>
                <a:lnTo>
                  <a:pt x="2155307" y="6474"/>
                </a:lnTo>
                <a:lnTo>
                  <a:pt x="2160028"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Shape 2338"/>
        <p:cNvGrpSpPr/>
        <p:nvPr/>
      </p:nvGrpSpPr>
      <p:grpSpPr>
        <a:xfrm>
          <a:off x="0" y="0"/>
          <a:ext cx="0" cy="0"/>
          <a:chOff x="0" y="0"/>
          <a:chExt cx="0" cy="0"/>
        </a:xfrm>
      </p:grpSpPr>
      <p:sp>
        <p:nvSpPr>
          <p:cNvPr id="2339" name="Google Shape;2339;p54"/>
          <p:cNvSpPr txBox="1">
            <a:spLocks noGrp="1"/>
          </p:cNvSpPr>
          <p:nvPr>
            <p:ph type="title"/>
          </p:nvPr>
        </p:nvSpPr>
        <p:spPr>
          <a:xfrm>
            <a:off x="189025" y="89106"/>
            <a:ext cx="3551700" cy="416100"/>
          </a:xfrm>
          <a:prstGeom prst="rect">
            <a:avLst/>
          </a:prstGeom>
          <a:noFill/>
          <a:ln>
            <a:noFill/>
          </a:ln>
        </p:spPr>
        <p:txBody>
          <a:bodyPr spcFirstLastPara="1" wrap="square" lIns="0" tIns="31125" rIns="0" bIns="0" anchor="t" anchorCtr="0">
            <a:spAutoFit/>
          </a:bodyPr>
          <a:lstStyle/>
          <a:p>
            <a:pPr marL="25400" lvl="0" indent="0" algn="l" rtl="0">
              <a:lnSpc>
                <a:spcPct val="100000"/>
              </a:lnSpc>
              <a:spcBef>
                <a:spcPts val="0"/>
              </a:spcBef>
              <a:spcAft>
                <a:spcPts val="0"/>
              </a:spcAft>
              <a:buNone/>
            </a:pPr>
            <a:r>
              <a:rPr lang="en-US" i="1">
                <a:solidFill>
                  <a:srgbClr val="007F00"/>
                </a:solidFill>
                <a:latin typeface="Georgia"/>
                <a:ea typeface="Georgia"/>
                <a:cs typeface="Georgia"/>
                <a:sym typeface="Georgia"/>
              </a:rPr>
              <a:t>K</a:t>
            </a:r>
            <a:r>
              <a:rPr lang="en-US"/>
              <a:t>-fold Cross-Validation</a:t>
            </a:r>
            <a:endParaRPr/>
          </a:p>
        </p:txBody>
      </p:sp>
      <p:sp>
        <p:nvSpPr>
          <p:cNvPr id="2340" name="Google Shape;2340;p54"/>
          <p:cNvSpPr txBox="1"/>
          <p:nvPr/>
        </p:nvSpPr>
        <p:spPr>
          <a:xfrm>
            <a:off x="1509868" y="707983"/>
            <a:ext cx="2856600" cy="409200"/>
          </a:xfrm>
          <a:prstGeom prst="rect">
            <a:avLst/>
          </a:prstGeom>
          <a:noFill/>
          <a:ln w="9525" cap="flat" cmpd="sng">
            <a:solidFill>
              <a:srgbClr val="000000"/>
            </a:solidFill>
            <a:prstDash val="solid"/>
            <a:round/>
            <a:headEnd type="none" w="sm" len="sm"/>
            <a:tailEnd type="none" w="sm" len="sm"/>
          </a:ln>
        </p:spPr>
        <p:txBody>
          <a:bodyPr spcFirstLastPara="1" wrap="square" lIns="0" tIns="24225" rIns="0" bIns="0" anchor="t" anchorCtr="0">
            <a:spAutoFit/>
          </a:bodyPr>
          <a:lstStyle/>
          <a:p>
            <a:pPr marL="0" marR="12700" lvl="0" indent="0" algn="ctr" rtl="0">
              <a:lnSpc>
                <a:spcPct val="100000"/>
              </a:lnSpc>
              <a:spcBef>
                <a:spcPts val="0"/>
              </a:spcBef>
              <a:spcAft>
                <a:spcPts val="0"/>
              </a:spcAft>
              <a:buNone/>
            </a:pPr>
            <a:r>
              <a:rPr lang="en-US" sz="2500" i="1" baseline="30000">
                <a:latin typeface="Verdana"/>
                <a:ea typeface="Verdana"/>
                <a:cs typeface="Verdana"/>
                <a:sym typeface="Verdana"/>
              </a:rPr>
              <a:t>D</a:t>
            </a:r>
            <a:r>
              <a:rPr lang="en-US" sz="1100" i="1">
                <a:latin typeface="Arial"/>
                <a:ea typeface="Arial"/>
                <a:cs typeface="Arial"/>
                <a:sym typeface="Arial"/>
              </a:rPr>
              <a:t>T</a:t>
            </a:r>
            <a:r>
              <a:rPr lang="en-US" sz="1400" baseline="-25000">
                <a:latin typeface="Arial"/>
                <a:ea typeface="Arial"/>
                <a:cs typeface="Arial"/>
                <a:sym typeface="Arial"/>
              </a:rPr>
              <a:t>1</a:t>
            </a:r>
            <a:endParaRPr sz="1400" baseline="-25000">
              <a:latin typeface="Arial"/>
              <a:ea typeface="Arial"/>
              <a:cs typeface="Arial"/>
              <a:sym typeface="Arial"/>
            </a:endParaRPr>
          </a:p>
        </p:txBody>
      </p:sp>
      <p:sp>
        <p:nvSpPr>
          <p:cNvPr id="2341" name="Google Shape;2341;p54"/>
          <p:cNvSpPr txBox="1"/>
          <p:nvPr/>
        </p:nvSpPr>
        <p:spPr>
          <a:xfrm>
            <a:off x="4366096" y="707983"/>
            <a:ext cx="1428300" cy="409200"/>
          </a:xfrm>
          <a:prstGeom prst="rect">
            <a:avLst/>
          </a:prstGeom>
          <a:solidFill>
            <a:srgbClr val="0000FF">
              <a:alpha val="19607"/>
            </a:srgbClr>
          </a:solidFill>
          <a:ln w="9525" cap="flat" cmpd="sng">
            <a:solidFill>
              <a:srgbClr val="000000"/>
            </a:solidFill>
            <a:prstDash val="solid"/>
            <a:round/>
            <a:headEnd type="none" w="sm" len="sm"/>
            <a:tailEnd type="none" w="sm" len="sm"/>
          </a:ln>
        </p:spPr>
        <p:txBody>
          <a:bodyPr spcFirstLastPara="1" wrap="square" lIns="0" tIns="24225" rIns="0" bIns="0" anchor="t" anchorCtr="0">
            <a:spAutoFit/>
          </a:bodyPr>
          <a:lstStyle/>
          <a:p>
            <a:pPr marL="0" marR="12700" lvl="0" indent="0" algn="ctr" rtl="0">
              <a:lnSpc>
                <a:spcPct val="100000"/>
              </a:lnSpc>
              <a:spcBef>
                <a:spcPts val="0"/>
              </a:spcBef>
              <a:spcAft>
                <a:spcPts val="0"/>
              </a:spcAft>
              <a:buNone/>
            </a:pPr>
            <a:r>
              <a:rPr lang="en-US" sz="2500" i="1" baseline="30000">
                <a:latin typeface="Verdana"/>
                <a:ea typeface="Verdana"/>
                <a:cs typeface="Verdana"/>
                <a:sym typeface="Verdana"/>
              </a:rPr>
              <a:t>D</a:t>
            </a:r>
            <a:r>
              <a:rPr lang="en-US" sz="1100" i="1">
                <a:latin typeface="Arial"/>
                <a:ea typeface="Arial"/>
                <a:cs typeface="Arial"/>
                <a:sym typeface="Arial"/>
              </a:rPr>
              <a:t>V</a:t>
            </a:r>
            <a:r>
              <a:rPr lang="en-US" sz="1400" baseline="-25000">
                <a:latin typeface="Arial"/>
                <a:ea typeface="Arial"/>
                <a:cs typeface="Arial"/>
                <a:sym typeface="Arial"/>
              </a:rPr>
              <a:t>1</a:t>
            </a:r>
            <a:endParaRPr sz="1400" baseline="-25000">
              <a:latin typeface="Arial"/>
              <a:ea typeface="Arial"/>
              <a:cs typeface="Arial"/>
              <a:sym typeface="Arial"/>
            </a:endParaRPr>
          </a:p>
        </p:txBody>
      </p:sp>
      <p:graphicFrame>
        <p:nvGraphicFramePr>
          <p:cNvPr id="2342" name="Google Shape;2342;p54"/>
          <p:cNvGraphicFramePr/>
          <p:nvPr/>
        </p:nvGraphicFramePr>
        <p:xfrm>
          <a:off x="1504848" y="1105512"/>
          <a:ext cx="3000000" cy="3000000"/>
        </p:xfrm>
        <a:graphic>
          <a:graphicData uri="http://schemas.openxmlformats.org/drawingml/2006/table">
            <a:tbl>
              <a:tblPr firstRow="1" bandRow="1">
                <a:noFill/>
                <a:tableStyleId>{4FEE8FA6-08F6-47DD-8225-BD5B24257FCB}</a:tableStyleId>
              </a:tblPr>
              <a:tblGrid>
                <a:gridCol w="1428300">
                  <a:extLst>
                    <a:ext uri="{9D8B030D-6E8A-4147-A177-3AD203B41FA5}">
                      <a16:colId xmlns:a16="http://schemas.microsoft.com/office/drawing/2014/main" val="20000"/>
                    </a:ext>
                  </a:extLst>
                </a:gridCol>
                <a:gridCol w="1428300">
                  <a:extLst>
                    <a:ext uri="{9D8B030D-6E8A-4147-A177-3AD203B41FA5}">
                      <a16:colId xmlns:a16="http://schemas.microsoft.com/office/drawing/2014/main" val="20001"/>
                    </a:ext>
                  </a:extLst>
                </a:gridCol>
                <a:gridCol w="1428300">
                  <a:extLst>
                    <a:ext uri="{9D8B030D-6E8A-4147-A177-3AD203B41FA5}">
                      <a16:colId xmlns:a16="http://schemas.microsoft.com/office/drawing/2014/main" val="20002"/>
                    </a:ext>
                  </a:extLst>
                </a:gridCol>
              </a:tblGrid>
              <a:tr h="267525">
                <a:tc>
                  <a:txBody>
                    <a:bodyPr/>
                    <a:lstStyle/>
                    <a:p>
                      <a:pPr marL="0" marR="12700" lvl="0" indent="0" algn="ctr" rtl="0">
                        <a:lnSpc>
                          <a:spcPct val="100000"/>
                        </a:lnSpc>
                        <a:spcBef>
                          <a:spcPts val="0"/>
                        </a:spcBef>
                        <a:spcAft>
                          <a:spcPts val="0"/>
                        </a:spcAft>
                        <a:buNone/>
                      </a:pPr>
                      <a:r>
                        <a:rPr lang="en-US" sz="2000" i="1" u="none" strike="noStrike" cap="none" baseline="30000">
                          <a:latin typeface="Verdana"/>
                          <a:ea typeface="Verdana"/>
                          <a:cs typeface="Verdana"/>
                          <a:sym typeface="Verdana"/>
                        </a:rPr>
                        <a:t>D</a:t>
                      </a:r>
                      <a:r>
                        <a:rPr lang="en-US" sz="900" i="1" u="none" strike="noStrike" cap="none">
                          <a:latin typeface="Arial"/>
                          <a:ea typeface="Arial"/>
                          <a:cs typeface="Arial"/>
                          <a:sym typeface="Arial"/>
                        </a:rPr>
                        <a:t>T</a:t>
                      </a:r>
                      <a:r>
                        <a:rPr lang="en-US" sz="1100" u="none" strike="noStrike" cap="none" baseline="-25000">
                          <a:latin typeface="Arial"/>
                          <a:ea typeface="Arial"/>
                          <a:cs typeface="Arial"/>
                          <a:sym typeface="Arial"/>
                        </a:rPr>
                        <a:t>2</a:t>
                      </a:r>
                      <a:endParaRPr sz="1100" u="none" strike="noStrike" cap="none" baseline="-25000">
                        <a:latin typeface="Arial"/>
                        <a:ea typeface="Arial"/>
                        <a:cs typeface="Arial"/>
                        <a:sym typeface="Arial"/>
                      </a:endParaRPr>
                    </a:p>
                  </a:txBody>
                  <a:tcPr marL="0" marR="0" marT="1980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12700" lvl="0" indent="0" algn="ctr" rtl="0">
                        <a:lnSpc>
                          <a:spcPct val="100000"/>
                        </a:lnSpc>
                        <a:spcBef>
                          <a:spcPts val="0"/>
                        </a:spcBef>
                        <a:spcAft>
                          <a:spcPts val="0"/>
                        </a:spcAft>
                        <a:buNone/>
                      </a:pPr>
                      <a:r>
                        <a:rPr lang="en-US" sz="2000" i="1" u="none" strike="noStrike" cap="none" baseline="30000">
                          <a:latin typeface="Verdana"/>
                          <a:ea typeface="Verdana"/>
                          <a:cs typeface="Verdana"/>
                          <a:sym typeface="Verdana"/>
                        </a:rPr>
                        <a:t>D</a:t>
                      </a:r>
                      <a:r>
                        <a:rPr lang="en-US" sz="900" i="1" u="none" strike="noStrike" cap="none">
                          <a:latin typeface="Arial"/>
                          <a:ea typeface="Arial"/>
                          <a:cs typeface="Arial"/>
                          <a:sym typeface="Arial"/>
                        </a:rPr>
                        <a:t>V</a:t>
                      </a:r>
                      <a:r>
                        <a:rPr lang="en-US" sz="1100" u="none" strike="noStrike" cap="none" baseline="-25000">
                          <a:latin typeface="Arial"/>
                          <a:ea typeface="Arial"/>
                          <a:cs typeface="Arial"/>
                          <a:sym typeface="Arial"/>
                        </a:rPr>
                        <a:t>2</a:t>
                      </a:r>
                      <a:endParaRPr sz="1100" u="none" strike="noStrike" cap="none" baseline="-25000">
                        <a:latin typeface="Arial"/>
                        <a:ea typeface="Arial"/>
                        <a:cs typeface="Arial"/>
                        <a:sym typeface="Arial"/>
                      </a:endParaRPr>
                    </a:p>
                  </a:txBody>
                  <a:tcPr marL="0" marR="0" marT="1980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CCCFE"/>
                    </a:solidFill>
                  </a:tcPr>
                </a:tc>
                <a:tc>
                  <a:txBody>
                    <a:bodyPr/>
                    <a:lstStyle/>
                    <a:p>
                      <a:pPr marL="0" marR="12700" lvl="0" indent="0" algn="ctr" rtl="0">
                        <a:lnSpc>
                          <a:spcPct val="100000"/>
                        </a:lnSpc>
                        <a:spcBef>
                          <a:spcPts val="0"/>
                        </a:spcBef>
                        <a:spcAft>
                          <a:spcPts val="0"/>
                        </a:spcAft>
                        <a:buNone/>
                      </a:pPr>
                      <a:r>
                        <a:rPr lang="en-US" sz="2000" i="1" u="none" strike="noStrike" cap="none" baseline="30000">
                          <a:latin typeface="Verdana"/>
                          <a:ea typeface="Verdana"/>
                          <a:cs typeface="Verdana"/>
                          <a:sym typeface="Verdana"/>
                        </a:rPr>
                        <a:t>D</a:t>
                      </a:r>
                      <a:r>
                        <a:rPr lang="en-US" sz="900" i="1" u="none" strike="noStrike" cap="none">
                          <a:latin typeface="Arial"/>
                          <a:ea typeface="Arial"/>
                          <a:cs typeface="Arial"/>
                          <a:sym typeface="Arial"/>
                        </a:rPr>
                        <a:t>T</a:t>
                      </a:r>
                      <a:r>
                        <a:rPr lang="en-US" sz="1100" u="none" strike="noStrike" cap="none" baseline="-25000">
                          <a:latin typeface="Arial"/>
                          <a:ea typeface="Arial"/>
                          <a:cs typeface="Arial"/>
                          <a:sym typeface="Arial"/>
                        </a:rPr>
                        <a:t>2</a:t>
                      </a:r>
                      <a:endParaRPr sz="1100" u="none" strike="noStrike" cap="none" baseline="-25000">
                        <a:latin typeface="Arial"/>
                        <a:ea typeface="Arial"/>
                        <a:cs typeface="Arial"/>
                        <a:sym typeface="Arial"/>
                      </a:endParaRPr>
                    </a:p>
                  </a:txBody>
                  <a:tcPr marL="0" marR="0" marT="1980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2343" name="Google Shape;2343;p54"/>
          <p:cNvSpPr txBox="1"/>
          <p:nvPr/>
        </p:nvSpPr>
        <p:spPr>
          <a:xfrm>
            <a:off x="1509868" y="1510561"/>
            <a:ext cx="1428300" cy="409200"/>
          </a:xfrm>
          <a:prstGeom prst="rect">
            <a:avLst/>
          </a:prstGeom>
          <a:solidFill>
            <a:srgbClr val="0000FF">
              <a:alpha val="19607"/>
            </a:srgbClr>
          </a:solidFill>
          <a:ln w="9525" cap="flat" cmpd="sng">
            <a:solidFill>
              <a:srgbClr val="000000"/>
            </a:solidFill>
            <a:prstDash val="solid"/>
            <a:round/>
            <a:headEnd type="none" w="sm" len="sm"/>
            <a:tailEnd type="none" w="sm" len="sm"/>
          </a:ln>
        </p:spPr>
        <p:txBody>
          <a:bodyPr spcFirstLastPara="1" wrap="square" lIns="0" tIns="24225" rIns="0" bIns="0" anchor="t" anchorCtr="0">
            <a:spAutoFit/>
          </a:bodyPr>
          <a:lstStyle/>
          <a:p>
            <a:pPr marL="0" marR="12700" lvl="0" indent="0" algn="ctr" rtl="0">
              <a:lnSpc>
                <a:spcPct val="100000"/>
              </a:lnSpc>
              <a:spcBef>
                <a:spcPts val="0"/>
              </a:spcBef>
              <a:spcAft>
                <a:spcPts val="0"/>
              </a:spcAft>
              <a:buNone/>
            </a:pPr>
            <a:r>
              <a:rPr lang="en-US" sz="2500" i="1" baseline="30000">
                <a:latin typeface="Verdana"/>
                <a:ea typeface="Verdana"/>
                <a:cs typeface="Verdana"/>
                <a:sym typeface="Verdana"/>
              </a:rPr>
              <a:t>D</a:t>
            </a:r>
            <a:r>
              <a:rPr lang="en-US" sz="1100" i="1">
                <a:latin typeface="Arial"/>
                <a:ea typeface="Arial"/>
                <a:cs typeface="Arial"/>
                <a:sym typeface="Arial"/>
              </a:rPr>
              <a:t>V</a:t>
            </a:r>
            <a:r>
              <a:rPr lang="en-US" sz="1400" baseline="-25000">
                <a:latin typeface="Arial"/>
                <a:ea typeface="Arial"/>
                <a:cs typeface="Arial"/>
                <a:sym typeface="Arial"/>
              </a:rPr>
              <a:t>3</a:t>
            </a:r>
            <a:endParaRPr sz="1400" baseline="-25000">
              <a:latin typeface="Arial"/>
              <a:ea typeface="Arial"/>
              <a:cs typeface="Arial"/>
              <a:sym typeface="Arial"/>
            </a:endParaRPr>
          </a:p>
        </p:txBody>
      </p:sp>
      <p:sp>
        <p:nvSpPr>
          <p:cNvPr id="2344" name="Google Shape;2344;p54"/>
          <p:cNvSpPr txBox="1"/>
          <p:nvPr/>
        </p:nvSpPr>
        <p:spPr>
          <a:xfrm>
            <a:off x="2937985" y="1510561"/>
            <a:ext cx="2856600" cy="409200"/>
          </a:xfrm>
          <a:prstGeom prst="rect">
            <a:avLst/>
          </a:prstGeom>
          <a:noFill/>
          <a:ln w="9525" cap="flat" cmpd="sng">
            <a:solidFill>
              <a:srgbClr val="000000"/>
            </a:solidFill>
            <a:prstDash val="solid"/>
            <a:round/>
            <a:headEnd type="none" w="sm" len="sm"/>
            <a:tailEnd type="none" w="sm" len="sm"/>
          </a:ln>
        </p:spPr>
        <p:txBody>
          <a:bodyPr spcFirstLastPara="1" wrap="square" lIns="0" tIns="24225" rIns="0" bIns="0" anchor="t" anchorCtr="0">
            <a:spAutoFit/>
          </a:bodyPr>
          <a:lstStyle/>
          <a:p>
            <a:pPr marL="0" marR="12700" lvl="0" indent="0" algn="ctr" rtl="0">
              <a:lnSpc>
                <a:spcPct val="100000"/>
              </a:lnSpc>
              <a:spcBef>
                <a:spcPts val="0"/>
              </a:spcBef>
              <a:spcAft>
                <a:spcPts val="0"/>
              </a:spcAft>
              <a:buNone/>
            </a:pPr>
            <a:r>
              <a:rPr lang="en-US" sz="2500" i="1" baseline="30000">
                <a:latin typeface="Verdana"/>
                <a:ea typeface="Verdana"/>
                <a:cs typeface="Verdana"/>
                <a:sym typeface="Verdana"/>
              </a:rPr>
              <a:t>D</a:t>
            </a:r>
            <a:r>
              <a:rPr lang="en-US" sz="1100" i="1">
                <a:latin typeface="Arial"/>
                <a:ea typeface="Arial"/>
                <a:cs typeface="Arial"/>
                <a:sym typeface="Arial"/>
              </a:rPr>
              <a:t>T</a:t>
            </a:r>
            <a:r>
              <a:rPr lang="en-US" sz="1400" baseline="-25000">
                <a:latin typeface="Arial"/>
                <a:ea typeface="Arial"/>
                <a:cs typeface="Arial"/>
                <a:sym typeface="Arial"/>
              </a:rPr>
              <a:t>3</a:t>
            </a:r>
            <a:endParaRPr sz="1400" baseline="-25000">
              <a:latin typeface="Arial"/>
              <a:ea typeface="Arial"/>
              <a:cs typeface="Arial"/>
              <a:sym typeface="Arial"/>
            </a:endParaRPr>
          </a:p>
        </p:txBody>
      </p:sp>
      <p:sp>
        <p:nvSpPr>
          <p:cNvPr id="2345" name="Google Shape;2345;p54"/>
          <p:cNvSpPr txBox="1"/>
          <p:nvPr/>
        </p:nvSpPr>
        <p:spPr>
          <a:xfrm>
            <a:off x="1509868" y="2045614"/>
            <a:ext cx="4284900" cy="414000"/>
          </a:xfrm>
          <a:prstGeom prst="rect">
            <a:avLst/>
          </a:prstGeom>
          <a:noFill/>
          <a:ln w="9525" cap="flat" cmpd="sng">
            <a:solidFill>
              <a:srgbClr val="000000"/>
            </a:solidFill>
            <a:prstDash val="solid"/>
            <a:round/>
            <a:headEnd type="none" w="sm" len="sm"/>
            <a:tailEnd type="none" w="sm" len="sm"/>
          </a:ln>
        </p:spPr>
        <p:txBody>
          <a:bodyPr spcFirstLastPara="1" wrap="square" lIns="0" tIns="28850" rIns="0" bIns="0" anchor="t" anchorCtr="0">
            <a:spAutoFit/>
          </a:bodyPr>
          <a:lstStyle/>
          <a:p>
            <a:pPr marL="1244600" marR="0" lvl="0" indent="0" algn="l" rtl="0">
              <a:lnSpc>
                <a:spcPct val="100000"/>
              </a:lnSpc>
              <a:spcBef>
                <a:spcPts val="0"/>
              </a:spcBef>
              <a:spcAft>
                <a:spcPts val="0"/>
              </a:spcAft>
              <a:buNone/>
            </a:pPr>
            <a:r>
              <a:rPr lang="en-US" sz="2500" baseline="30000">
                <a:latin typeface="Arial"/>
                <a:ea typeface="Arial"/>
                <a:cs typeface="Arial"/>
                <a:sym typeface="Arial"/>
              </a:rPr>
              <a:t>Learning set </a:t>
            </a:r>
            <a:r>
              <a:rPr lang="en-US" sz="2500" i="1" baseline="30000">
                <a:latin typeface="Verdana"/>
                <a:ea typeface="Verdana"/>
                <a:cs typeface="Verdana"/>
                <a:sym typeface="Verdana"/>
              </a:rPr>
              <a:t>D</a:t>
            </a:r>
            <a:r>
              <a:rPr lang="en-US" sz="1100" i="1">
                <a:latin typeface="Arial"/>
                <a:ea typeface="Arial"/>
                <a:cs typeface="Arial"/>
                <a:sym typeface="Arial"/>
              </a:rPr>
              <a:t>L</a:t>
            </a:r>
            <a:endParaRPr sz="1100">
              <a:latin typeface="Arial"/>
              <a:ea typeface="Arial"/>
              <a:cs typeface="Arial"/>
              <a:sym typeface="Arial"/>
            </a:endParaRPr>
          </a:p>
        </p:txBody>
      </p:sp>
      <p:sp>
        <p:nvSpPr>
          <p:cNvPr id="2346" name="Google Shape;2346;p54"/>
          <p:cNvSpPr txBox="1"/>
          <p:nvPr/>
        </p:nvSpPr>
        <p:spPr>
          <a:xfrm>
            <a:off x="5794223" y="2045614"/>
            <a:ext cx="1836300" cy="423300"/>
          </a:xfrm>
          <a:prstGeom prst="rect">
            <a:avLst/>
          </a:prstGeom>
          <a:noFill/>
          <a:ln w="9525" cap="flat" cmpd="sng">
            <a:solidFill>
              <a:srgbClr val="000000"/>
            </a:solidFill>
            <a:prstDash val="solid"/>
            <a:round/>
            <a:headEnd type="none" w="sm" len="sm"/>
            <a:tailEnd type="none" w="sm" len="sm"/>
          </a:ln>
        </p:spPr>
        <p:txBody>
          <a:bodyPr spcFirstLastPara="1" wrap="square" lIns="0" tIns="38075" rIns="0" bIns="0" anchor="t" anchorCtr="0">
            <a:spAutoFit/>
          </a:bodyPr>
          <a:lstStyle/>
          <a:p>
            <a:pPr marL="330200" marR="0" lvl="0" indent="0" algn="l" rtl="0">
              <a:lnSpc>
                <a:spcPct val="100000"/>
              </a:lnSpc>
              <a:spcBef>
                <a:spcPts val="0"/>
              </a:spcBef>
              <a:spcAft>
                <a:spcPts val="0"/>
              </a:spcAft>
              <a:buNone/>
            </a:pPr>
            <a:r>
              <a:rPr lang="en-US" sz="2500" baseline="30000">
                <a:latin typeface="Arial"/>
                <a:ea typeface="Arial"/>
                <a:cs typeface="Arial"/>
                <a:sym typeface="Arial"/>
              </a:rPr>
              <a:t>Test set </a:t>
            </a:r>
            <a:r>
              <a:rPr lang="en-US" sz="2500" i="1" baseline="30000">
                <a:latin typeface="Verdana"/>
                <a:ea typeface="Verdana"/>
                <a:cs typeface="Verdana"/>
                <a:sym typeface="Verdana"/>
              </a:rPr>
              <a:t>D</a:t>
            </a:r>
            <a:r>
              <a:rPr lang="en-US" sz="1100" i="1">
                <a:latin typeface="Arial"/>
                <a:ea typeface="Arial"/>
                <a:cs typeface="Arial"/>
                <a:sym typeface="Arial"/>
              </a:rPr>
              <a:t>t</a:t>
            </a:r>
            <a:endParaRPr sz="1100">
              <a:latin typeface="Arial"/>
              <a:ea typeface="Arial"/>
              <a:cs typeface="Arial"/>
              <a:sym typeface="Arial"/>
            </a:endParaRPr>
          </a:p>
        </p:txBody>
      </p:sp>
      <p:sp>
        <p:nvSpPr>
          <p:cNvPr id="2347" name="Google Shape;2347;p54"/>
          <p:cNvSpPr/>
          <p:nvPr/>
        </p:nvSpPr>
        <p:spPr>
          <a:xfrm>
            <a:off x="1509868" y="2407164"/>
            <a:ext cx="6118193" cy="47149"/>
          </a:xfrm>
          <a:custGeom>
            <a:avLst/>
            <a:gdLst/>
            <a:ahLst/>
            <a:cxnLst/>
            <a:rect l="l" t="t" r="r" b="b"/>
            <a:pathLst>
              <a:path w="3086100" h="31750" extrusionOk="0">
                <a:moveTo>
                  <a:pt x="0" y="0"/>
                </a:moveTo>
                <a:lnTo>
                  <a:pt x="4719" y="6474"/>
                </a:lnTo>
                <a:lnTo>
                  <a:pt x="11664" y="11466"/>
                </a:lnTo>
                <a:lnTo>
                  <a:pt x="20684" y="14679"/>
                </a:lnTo>
                <a:lnTo>
                  <a:pt x="31631" y="15815"/>
                </a:lnTo>
                <a:lnTo>
                  <a:pt x="1511173" y="15815"/>
                </a:lnTo>
                <a:lnTo>
                  <a:pt x="1522118" y="16952"/>
                </a:lnTo>
                <a:lnTo>
                  <a:pt x="1531137" y="20165"/>
                </a:lnTo>
                <a:lnTo>
                  <a:pt x="1538079" y="25157"/>
                </a:lnTo>
                <a:lnTo>
                  <a:pt x="1542796" y="31631"/>
                </a:lnTo>
                <a:lnTo>
                  <a:pt x="1547519" y="25157"/>
                </a:lnTo>
                <a:lnTo>
                  <a:pt x="1554465" y="20165"/>
                </a:lnTo>
                <a:lnTo>
                  <a:pt x="1563486" y="16952"/>
                </a:lnTo>
                <a:lnTo>
                  <a:pt x="1574431" y="15815"/>
                </a:lnTo>
                <a:lnTo>
                  <a:pt x="3053969" y="15815"/>
                </a:lnTo>
                <a:lnTo>
                  <a:pt x="3064914" y="14679"/>
                </a:lnTo>
                <a:lnTo>
                  <a:pt x="3073933" y="11466"/>
                </a:lnTo>
                <a:lnTo>
                  <a:pt x="3080875" y="6474"/>
                </a:lnTo>
                <a:lnTo>
                  <a:pt x="3085592"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348" name="Google Shape;2348;p54"/>
          <p:cNvSpPr txBox="1"/>
          <p:nvPr/>
        </p:nvSpPr>
        <p:spPr>
          <a:xfrm>
            <a:off x="949238" y="2457546"/>
            <a:ext cx="7135200" cy="2586300"/>
          </a:xfrm>
          <a:prstGeom prst="rect">
            <a:avLst/>
          </a:prstGeom>
          <a:noFill/>
          <a:ln>
            <a:noFill/>
          </a:ln>
        </p:spPr>
        <p:txBody>
          <a:bodyPr spcFirstLastPara="1" wrap="square" lIns="0" tIns="21900" rIns="0" bIns="0" anchor="t" anchorCtr="0">
            <a:spAutoFit/>
          </a:bodyPr>
          <a:lstStyle/>
          <a:p>
            <a:pPr marL="88900" marR="0" lvl="0" indent="0" algn="ctr" rtl="0">
              <a:lnSpc>
                <a:spcPct val="100000"/>
              </a:lnSpc>
              <a:spcBef>
                <a:spcPts val="0"/>
              </a:spcBef>
              <a:spcAft>
                <a:spcPts val="0"/>
              </a:spcAft>
              <a:buNone/>
            </a:pPr>
            <a:r>
              <a:rPr lang="en-US" sz="1600" i="1">
                <a:latin typeface="Verdana"/>
                <a:ea typeface="Verdana"/>
                <a:cs typeface="Verdana"/>
                <a:sym typeface="Verdana"/>
              </a:rPr>
              <a:t>D</a:t>
            </a:r>
            <a:endParaRPr sz="1600">
              <a:latin typeface="Verdana"/>
              <a:ea typeface="Verdana"/>
              <a:cs typeface="Verdana"/>
              <a:sym typeface="Verdana"/>
            </a:endParaRPr>
          </a:p>
          <a:p>
            <a:pPr marL="241300" marR="0" lvl="0" indent="-203200" algn="l" rtl="0">
              <a:lnSpc>
                <a:spcPct val="100000"/>
              </a:lnSpc>
              <a:spcBef>
                <a:spcPts val="2100"/>
              </a:spcBef>
              <a:spcAft>
                <a:spcPts val="0"/>
              </a:spcAft>
              <a:buClr>
                <a:srgbClr val="006DBD"/>
              </a:buClr>
              <a:buSzPts val="1400"/>
              <a:buFont typeface="Verdana"/>
              <a:buChar char="•"/>
            </a:pPr>
            <a:r>
              <a:rPr lang="en-US" sz="1600">
                <a:latin typeface="Arial"/>
                <a:ea typeface="Arial"/>
                <a:cs typeface="Arial"/>
                <a:sym typeface="Arial"/>
              </a:rPr>
              <a:t>Split your learning data into </a:t>
            </a:r>
            <a:r>
              <a:rPr lang="en-US" sz="1600" i="1">
                <a:solidFill>
                  <a:srgbClr val="007F00"/>
                </a:solidFill>
                <a:latin typeface="Times New Roman"/>
                <a:ea typeface="Times New Roman"/>
                <a:cs typeface="Times New Roman"/>
                <a:sym typeface="Times New Roman"/>
              </a:rPr>
              <a:t>K </a:t>
            </a:r>
            <a:r>
              <a:rPr lang="en-US" sz="1600">
                <a:latin typeface="Arial"/>
                <a:ea typeface="Arial"/>
                <a:cs typeface="Arial"/>
                <a:sym typeface="Arial"/>
              </a:rPr>
              <a:t>folds (10-fold CV is common).</a:t>
            </a:r>
            <a:endParaRPr sz="1600">
              <a:latin typeface="Arial"/>
              <a:ea typeface="Arial"/>
              <a:cs typeface="Arial"/>
              <a:sym typeface="Arial"/>
            </a:endParaRPr>
          </a:p>
          <a:p>
            <a:pPr marL="241300" marR="0" lvl="0" indent="-203200" algn="l" rtl="0">
              <a:lnSpc>
                <a:spcPct val="117999"/>
              </a:lnSpc>
              <a:spcBef>
                <a:spcPts val="100"/>
              </a:spcBef>
              <a:spcAft>
                <a:spcPts val="0"/>
              </a:spcAft>
              <a:buClr>
                <a:srgbClr val="006DBD"/>
              </a:buClr>
              <a:buSzPts val="1400"/>
              <a:buFont typeface="Verdana"/>
              <a:buChar char="•"/>
            </a:pPr>
            <a:r>
              <a:rPr lang="en-US" sz="1600">
                <a:latin typeface="Arial"/>
                <a:ea typeface="Arial"/>
                <a:cs typeface="Arial"/>
                <a:sym typeface="Arial"/>
              </a:rPr>
              <a:t>Use </a:t>
            </a:r>
            <a:r>
              <a:rPr lang="en-US" sz="1600" i="1">
                <a:solidFill>
                  <a:srgbClr val="007F00"/>
                </a:solidFill>
                <a:latin typeface="Times New Roman"/>
                <a:ea typeface="Times New Roman"/>
                <a:cs typeface="Times New Roman"/>
                <a:sym typeface="Times New Roman"/>
              </a:rPr>
              <a:t>K </a:t>
            </a:r>
            <a:r>
              <a:rPr lang="en-US" sz="1600" i="1">
                <a:latin typeface="Verdana"/>
                <a:ea typeface="Verdana"/>
                <a:cs typeface="Verdana"/>
                <a:sym typeface="Verdana"/>
              </a:rPr>
              <a:t>− </a:t>
            </a:r>
            <a:r>
              <a:rPr lang="en-US" sz="1600">
                <a:latin typeface="Arial"/>
                <a:ea typeface="Arial"/>
                <a:cs typeface="Arial"/>
                <a:sym typeface="Arial"/>
              </a:rPr>
              <a:t>1 folds for training and the remaining for evaluation.</a:t>
            </a:r>
            <a:endParaRPr sz="1600">
              <a:latin typeface="Arial"/>
              <a:ea typeface="Arial"/>
              <a:cs typeface="Arial"/>
              <a:sym typeface="Arial"/>
            </a:endParaRPr>
          </a:p>
          <a:p>
            <a:pPr marL="241300" marR="0" lvl="0" indent="-203200" algn="l" rtl="0">
              <a:lnSpc>
                <a:spcPct val="117999"/>
              </a:lnSpc>
              <a:spcBef>
                <a:spcPts val="0"/>
              </a:spcBef>
              <a:spcAft>
                <a:spcPts val="0"/>
              </a:spcAft>
              <a:buClr>
                <a:srgbClr val="006DBD"/>
              </a:buClr>
              <a:buSzPts val="1400"/>
              <a:buFont typeface="Verdana"/>
              <a:buChar char="•"/>
            </a:pPr>
            <a:r>
              <a:rPr lang="en-US" sz="1600">
                <a:latin typeface="Arial"/>
                <a:ea typeface="Arial"/>
                <a:cs typeface="Arial"/>
                <a:sym typeface="Arial"/>
              </a:rPr>
              <a:t>Average over all folds to get an estimate</a:t>
            </a:r>
            <a:endParaRPr sz="1600">
              <a:latin typeface="Arial"/>
              <a:ea typeface="Arial"/>
              <a:cs typeface="Arial"/>
              <a:sym typeface="Arial"/>
            </a:endParaRPr>
          </a:p>
          <a:p>
            <a:pPr marL="698500" marR="0" lvl="1" indent="-196850" algn="l" rtl="0">
              <a:lnSpc>
                <a:spcPct val="100000"/>
              </a:lnSpc>
              <a:spcBef>
                <a:spcPts val="100"/>
              </a:spcBef>
              <a:spcAft>
                <a:spcPts val="0"/>
              </a:spcAft>
              <a:buClr>
                <a:srgbClr val="006DBD"/>
              </a:buClr>
              <a:buSzPts val="1300"/>
              <a:buFont typeface="Trebuchet MS"/>
              <a:buChar char="•"/>
            </a:pPr>
            <a:r>
              <a:rPr lang="en-US" b="0" i="0" u="none" strike="noStrike" cap="none">
                <a:latin typeface="Arial"/>
                <a:ea typeface="Arial"/>
                <a:cs typeface="Arial"/>
                <a:sym typeface="Arial"/>
              </a:rPr>
              <a:t>of the error for a setting of your </a:t>
            </a:r>
            <a:r>
              <a:rPr lang="en-US" b="0" i="1" u="none" strike="noStrike" cap="none">
                <a:latin typeface="Arial"/>
                <a:ea typeface="Arial"/>
                <a:cs typeface="Arial"/>
                <a:sym typeface="Arial"/>
              </a:rPr>
              <a:t>hyper-parameters</a:t>
            </a:r>
            <a:endParaRPr b="0" i="0" u="none" strike="noStrike" cap="none">
              <a:latin typeface="Arial"/>
              <a:ea typeface="Arial"/>
              <a:cs typeface="Arial"/>
              <a:sym typeface="Arial"/>
            </a:endParaRPr>
          </a:p>
          <a:p>
            <a:pPr marL="698500" marR="0" lvl="1" indent="-196850" algn="l" rtl="0">
              <a:lnSpc>
                <a:spcPct val="100000"/>
              </a:lnSpc>
              <a:spcBef>
                <a:spcPts val="0"/>
              </a:spcBef>
              <a:spcAft>
                <a:spcPts val="0"/>
              </a:spcAft>
              <a:buClr>
                <a:srgbClr val="006DBD"/>
              </a:buClr>
              <a:buSzPts val="1300"/>
              <a:buFont typeface="Trebuchet MS"/>
              <a:buChar char="•"/>
            </a:pPr>
            <a:r>
              <a:rPr lang="en-US" b="0" i="0" u="none" strike="noStrike" cap="none">
                <a:latin typeface="Arial"/>
                <a:ea typeface="Arial"/>
                <a:cs typeface="Arial"/>
                <a:sym typeface="Arial"/>
              </a:rPr>
              <a:t>or the model for your model selection</a:t>
            </a:r>
            <a:endParaRPr b="0" i="0" u="none" strike="noStrike" cap="none">
              <a:latin typeface="Arial"/>
              <a:ea typeface="Arial"/>
              <a:cs typeface="Arial"/>
              <a:sym typeface="Arial"/>
            </a:endParaRPr>
          </a:p>
          <a:p>
            <a:pPr marL="241300" marR="0" lvl="0" indent="-203200" algn="l" rtl="0">
              <a:lnSpc>
                <a:spcPct val="100000"/>
              </a:lnSpc>
              <a:spcBef>
                <a:spcPts val="100"/>
              </a:spcBef>
              <a:spcAft>
                <a:spcPts val="0"/>
              </a:spcAft>
              <a:buClr>
                <a:srgbClr val="006DBD"/>
              </a:buClr>
              <a:buSzPts val="1400"/>
              <a:buFont typeface="Verdana"/>
              <a:buChar char="•"/>
            </a:pPr>
            <a:r>
              <a:rPr lang="en-US" sz="1600">
                <a:latin typeface="Arial"/>
                <a:ea typeface="Arial"/>
                <a:cs typeface="Arial"/>
                <a:sym typeface="Arial"/>
              </a:rPr>
              <a:t>Try different settings for your hyper-parameters.</a:t>
            </a:r>
            <a:endParaRPr sz="1600">
              <a:latin typeface="Arial"/>
              <a:ea typeface="Arial"/>
              <a:cs typeface="Arial"/>
              <a:sym typeface="Arial"/>
            </a:endParaRPr>
          </a:p>
          <a:p>
            <a:pPr marL="241300" marR="12700" lvl="0" indent="-203200" algn="l" rtl="0">
              <a:lnSpc>
                <a:spcPct val="100000"/>
              </a:lnSpc>
              <a:spcBef>
                <a:spcPts val="100"/>
              </a:spcBef>
              <a:spcAft>
                <a:spcPts val="0"/>
              </a:spcAft>
              <a:buClr>
                <a:srgbClr val="006DBD"/>
              </a:buClr>
              <a:buSzPts val="1400"/>
              <a:buFont typeface="Verdana"/>
              <a:buChar char="•"/>
            </a:pPr>
            <a:r>
              <a:rPr lang="en-US" sz="1600">
                <a:latin typeface="Arial"/>
                <a:ea typeface="Arial"/>
                <a:cs typeface="Arial"/>
                <a:sym typeface="Arial"/>
              </a:rPr>
              <a:t>Use all your training data and the best hyper-parameters for final  training (and testing) of your model.</a:t>
            </a:r>
            <a:endParaRPr sz="1600">
              <a:latin typeface="Arial"/>
              <a:ea typeface="Arial"/>
              <a:cs typeface="Arial"/>
              <a:sym typeface="Arial"/>
            </a:endParaRPr>
          </a:p>
        </p:txBody>
      </p:sp>
      <p:sp>
        <p:nvSpPr>
          <p:cNvPr id="2349" name="Google Shape;2349;p54"/>
          <p:cNvSpPr/>
          <p:nvPr/>
        </p:nvSpPr>
        <p:spPr>
          <a:xfrm>
            <a:off x="1509868" y="1872112"/>
            <a:ext cx="4282735" cy="47149"/>
          </a:xfrm>
          <a:custGeom>
            <a:avLst/>
            <a:gdLst/>
            <a:ahLst/>
            <a:cxnLst/>
            <a:rect l="l" t="t" r="r" b="b"/>
            <a:pathLst>
              <a:path w="2160270" h="31750" extrusionOk="0">
                <a:moveTo>
                  <a:pt x="0" y="0"/>
                </a:moveTo>
                <a:lnTo>
                  <a:pt x="4719" y="6474"/>
                </a:lnTo>
                <a:lnTo>
                  <a:pt x="11664" y="11466"/>
                </a:lnTo>
                <a:lnTo>
                  <a:pt x="20684" y="14678"/>
                </a:lnTo>
                <a:lnTo>
                  <a:pt x="31631" y="15815"/>
                </a:lnTo>
                <a:lnTo>
                  <a:pt x="1048381" y="15815"/>
                </a:lnTo>
                <a:lnTo>
                  <a:pt x="1059329" y="16952"/>
                </a:lnTo>
                <a:lnTo>
                  <a:pt x="1068349" y="20164"/>
                </a:lnTo>
                <a:lnTo>
                  <a:pt x="1075293" y="25156"/>
                </a:lnTo>
                <a:lnTo>
                  <a:pt x="1080013" y="31631"/>
                </a:lnTo>
                <a:lnTo>
                  <a:pt x="1084733" y="25156"/>
                </a:lnTo>
                <a:lnTo>
                  <a:pt x="1091677" y="20164"/>
                </a:lnTo>
                <a:lnTo>
                  <a:pt x="1100697" y="16952"/>
                </a:lnTo>
                <a:lnTo>
                  <a:pt x="1111644" y="15815"/>
                </a:lnTo>
                <a:lnTo>
                  <a:pt x="2128393" y="15815"/>
                </a:lnTo>
                <a:lnTo>
                  <a:pt x="2139343" y="14678"/>
                </a:lnTo>
                <a:lnTo>
                  <a:pt x="2148363" y="11466"/>
                </a:lnTo>
                <a:lnTo>
                  <a:pt x="2155307" y="6474"/>
                </a:lnTo>
                <a:lnTo>
                  <a:pt x="2160028"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Shape 2353"/>
        <p:cNvGrpSpPr/>
        <p:nvPr/>
      </p:nvGrpSpPr>
      <p:grpSpPr>
        <a:xfrm>
          <a:off x="0" y="0"/>
          <a:ext cx="0" cy="0"/>
          <a:chOff x="0" y="0"/>
          <a:chExt cx="0" cy="0"/>
        </a:xfrm>
      </p:grpSpPr>
      <p:sp>
        <p:nvSpPr>
          <p:cNvPr id="2354" name="Google Shape;2354;p55"/>
          <p:cNvSpPr txBox="1">
            <a:spLocks noGrp="1"/>
          </p:cNvSpPr>
          <p:nvPr>
            <p:ph type="title"/>
          </p:nvPr>
        </p:nvSpPr>
        <p:spPr>
          <a:xfrm>
            <a:off x="189025" y="89106"/>
            <a:ext cx="4171200" cy="416100"/>
          </a:xfrm>
          <a:prstGeom prst="rect">
            <a:avLst/>
          </a:prstGeom>
          <a:noFill/>
          <a:ln>
            <a:noFill/>
          </a:ln>
        </p:spPr>
        <p:txBody>
          <a:bodyPr spcFirstLastPara="1" wrap="square" lIns="0" tIns="31125" rIns="0" bIns="0" anchor="t" anchorCtr="0">
            <a:spAutoFit/>
          </a:bodyPr>
          <a:lstStyle/>
          <a:p>
            <a:pPr marL="25400" lvl="0" indent="0" algn="l" rtl="0">
              <a:lnSpc>
                <a:spcPct val="100000"/>
              </a:lnSpc>
              <a:spcBef>
                <a:spcPts val="0"/>
              </a:spcBef>
              <a:spcAft>
                <a:spcPts val="0"/>
              </a:spcAft>
              <a:buNone/>
            </a:pPr>
            <a:r>
              <a:rPr lang="en-US"/>
              <a:t>The extreme case - LOOCV</a:t>
            </a:r>
            <a:endParaRPr/>
          </a:p>
        </p:txBody>
      </p:sp>
      <p:sp>
        <p:nvSpPr>
          <p:cNvPr id="2355" name="Google Shape;2355;p55"/>
          <p:cNvSpPr txBox="1"/>
          <p:nvPr/>
        </p:nvSpPr>
        <p:spPr>
          <a:xfrm>
            <a:off x="688848" y="1158625"/>
            <a:ext cx="7729500" cy="1915500"/>
          </a:xfrm>
          <a:prstGeom prst="rect">
            <a:avLst/>
          </a:prstGeom>
          <a:noFill/>
          <a:ln>
            <a:noFill/>
          </a:ln>
        </p:spPr>
        <p:txBody>
          <a:bodyPr spcFirstLastPara="1" wrap="square" lIns="0" tIns="21900" rIns="0" bIns="0" anchor="t" anchorCtr="0">
            <a:spAutoFit/>
          </a:bodyPr>
          <a:lstStyle/>
          <a:p>
            <a:pPr marL="25400" marR="673100" lvl="0" indent="0" algn="l" rtl="0">
              <a:lnSpc>
                <a:spcPct val="100000"/>
              </a:lnSpc>
              <a:spcBef>
                <a:spcPts val="0"/>
              </a:spcBef>
              <a:spcAft>
                <a:spcPts val="0"/>
              </a:spcAft>
              <a:buNone/>
            </a:pPr>
            <a:r>
              <a:rPr lang="en-US" sz="1800">
                <a:latin typeface="Arial"/>
                <a:ea typeface="Arial"/>
                <a:cs typeface="Arial"/>
                <a:sym typeface="Arial"/>
              </a:rPr>
              <a:t>In </a:t>
            </a:r>
            <a:r>
              <a:rPr lang="en-US" sz="1800" i="1">
                <a:latin typeface="Arial"/>
                <a:ea typeface="Arial"/>
                <a:cs typeface="Arial"/>
                <a:sym typeface="Arial"/>
              </a:rPr>
              <a:t>leave-one-out-cross validation </a:t>
            </a:r>
            <a:r>
              <a:rPr lang="en-US" sz="1800">
                <a:latin typeface="Arial"/>
                <a:ea typeface="Arial"/>
                <a:cs typeface="Arial"/>
                <a:sym typeface="Arial"/>
              </a:rPr>
              <a:t>(LOOCV) we train on all but one  sample.</a:t>
            </a:r>
            <a:endParaRPr sz="1800">
              <a:latin typeface="Arial"/>
              <a:ea typeface="Arial"/>
              <a:cs typeface="Arial"/>
              <a:sym typeface="Arial"/>
            </a:endParaRPr>
          </a:p>
          <a:p>
            <a:pPr marL="25400" marR="0" lvl="0" indent="0" algn="l" rtl="0">
              <a:lnSpc>
                <a:spcPct val="100000"/>
              </a:lnSpc>
              <a:spcBef>
                <a:spcPts val="900"/>
              </a:spcBef>
              <a:spcAft>
                <a:spcPts val="0"/>
              </a:spcAft>
              <a:buNone/>
            </a:pPr>
            <a:r>
              <a:rPr lang="en-US" sz="1800">
                <a:latin typeface="Arial"/>
                <a:ea typeface="Arial"/>
                <a:cs typeface="Arial"/>
                <a:sym typeface="Arial"/>
              </a:rPr>
              <a:t>If we have </a:t>
            </a:r>
            <a:r>
              <a:rPr lang="en-US" sz="1800" i="1">
                <a:latin typeface="Times New Roman"/>
                <a:ea typeface="Times New Roman"/>
                <a:cs typeface="Times New Roman"/>
                <a:sym typeface="Times New Roman"/>
              </a:rPr>
              <a:t>N </a:t>
            </a:r>
            <a:r>
              <a:rPr lang="en-US" sz="1800">
                <a:latin typeface="Arial"/>
                <a:ea typeface="Arial"/>
                <a:cs typeface="Arial"/>
                <a:sym typeface="Arial"/>
              </a:rPr>
              <a:t>samples, this is the same as </a:t>
            </a:r>
            <a:r>
              <a:rPr lang="en-US" sz="1800" i="1">
                <a:latin typeface="Times New Roman"/>
                <a:ea typeface="Times New Roman"/>
                <a:cs typeface="Times New Roman"/>
                <a:sym typeface="Times New Roman"/>
              </a:rPr>
              <a:t>N </a:t>
            </a:r>
            <a:r>
              <a:rPr lang="en-US" sz="1800">
                <a:latin typeface="Arial"/>
                <a:ea typeface="Arial"/>
                <a:cs typeface="Arial"/>
                <a:sym typeface="Arial"/>
              </a:rPr>
              <a:t>-fold cross-validation.</a:t>
            </a:r>
            <a:endParaRPr sz="1800">
              <a:latin typeface="Arial"/>
              <a:ea typeface="Arial"/>
              <a:cs typeface="Arial"/>
              <a:sym typeface="Arial"/>
            </a:endParaRPr>
          </a:p>
          <a:p>
            <a:pPr marL="25400" marR="12700" lvl="0" indent="0" algn="l" rtl="0">
              <a:lnSpc>
                <a:spcPct val="100000"/>
              </a:lnSpc>
              <a:spcBef>
                <a:spcPts val="900"/>
              </a:spcBef>
              <a:spcAft>
                <a:spcPts val="0"/>
              </a:spcAft>
              <a:buNone/>
            </a:pPr>
            <a:r>
              <a:rPr lang="en-US" sz="1800">
                <a:latin typeface="Arial"/>
                <a:ea typeface="Arial"/>
                <a:cs typeface="Arial"/>
                <a:sym typeface="Arial"/>
              </a:rPr>
              <a:t>LOOCV is interesting if we do not have a lot of data and we want to use  as much of it for training as possible but still get a good estimate of  model performance.</a:t>
            </a:r>
            <a:endParaRPr sz="1800">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Shape 2359"/>
        <p:cNvGrpSpPr/>
        <p:nvPr/>
      </p:nvGrpSpPr>
      <p:grpSpPr>
        <a:xfrm>
          <a:off x="0" y="0"/>
          <a:ext cx="0" cy="0"/>
          <a:chOff x="0" y="0"/>
          <a:chExt cx="0" cy="0"/>
        </a:xfrm>
      </p:grpSpPr>
      <p:sp>
        <p:nvSpPr>
          <p:cNvPr id="2360" name="Google Shape;2360;p56"/>
          <p:cNvSpPr txBox="1">
            <a:spLocks noGrp="1"/>
          </p:cNvSpPr>
          <p:nvPr>
            <p:ph type="title"/>
          </p:nvPr>
        </p:nvSpPr>
        <p:spPr>
          <a:xfrm>
            <a:off x="189025" y="89106"/>
            <a:ext cx="4171200" cy="416100"/>
          </a:xfrm>
          <a:prstGeom prst="rect">
            <a:avLst/>
          </a:prstGeom>
          <a:noFill/>
          <a:ln>
            <a:noFill/>
          </a:ln>
        </p:spPr>
        <p:txBody>
          <a:bodyPr spcFirstLastPara="1" wrap="square" lIns="0" tIns="31125" rIns="0" bIns="0" anchor="t" anchorCtr="0">
            <a:spAutoFit/>
          </a:bodyPr>
          <a:lstStyle/>
          <a:p>
            <a:pPr marL="25400" lvl="0" indent="0" algn="l" rtl="0">
              <a:lnSpc>
                <a:spcPct val="100000"/>
              </a:lnSpc>
              <a:spcBef>
                <a:spcPts val="0"/>
              </a:spcBef>
              <a:spcAft>
                <a:spcPts val="0"/>
              </a:spcAft>
              <a:buNone/>
            </a:pPr>
            <a:r>
              <a:rPr lang="en-US"/>
              <a:t>The extreme case - LOOCV</a:t>
            </a:r>
            <a:endParaRPr/>
          </a:p>
        </p:txBody>
      </p:sp>
      <p:sp>
        <p:nvSpPr>
          <p:cNvPr id="2361" name="Google Shape;2361;p56"/>
          <p:cNvSpPr txBox="1"/>
          <p:nvPr/>
        </p:nvSpPr>
        <p:spPr>
          <a:xfrm>
            <a:off x="688848" y="1158625"/>
            <a:ext cx="7729500" cy="3336600"/>
          </a:xfrm>
          <a:prstGeom prst="rect">
            <a:avLst/>
          </a:prstGeom>
          <a:noFill/>
          <a:ln>
            <a:noFill/>
          </a:ln>
        </p:spPr>
        <p:txBody>
          <a:bodyPr spcFirstLastPara="1" wrap="square" lIns="0" tIns="21900" rIns="0" bIns="0" anchor="t" anchorCtr="0">
            <a:spAutoFit/>
          </a:bodyPr>
          <a:lstStyle/>
          <a:p>
            <a:pPr marL="25400" marR="673100" lvl="0" indent="0" algn="l" rtl="0">
              <a:lnSpc>
                <a:spcPct val="100000"/>
              </a:lnSpc>
              <a:spcBef>
                <a:spcPts val="0"/>
              </a:spcBef>
              <a:spcAft>
                <a:spcPts val="0"/>
              </a:spcAft>
              <a:buNone/>
            </a:pPr>
            <a:r>
              <a:rPr lang="en-US" sz="1800">
                <a:latin typeface="Arial"/>
                <a:ea typeface="Arial"/>
                <a:cs typeface="Arial"/>
                <a:sym typeface="Arial"/>
              </a:rPr>
              <a:t>In </a:t>
            </a:r>
            <a:r>
              <a:rPr lang="en-US" sz="1800" i="1">
                <a:latin typeface="Arial"/>
                <a:ea typeface="Arial"/>
                <a:cs typeface="Arial"/>
                <a:sym typeface="Arial"/>
              </a:rPr>
              <a:t>leave-one-out-cross validation </a:t>
            </a:r>
            <a:r>
              <a:rPr lang="en-US" sz="1800">
                <a:latin typeface="Arial"/>
                <a:ea typeface="Arial"/>
                <a:cs typeface="Arial"/>
                <a:sym typeface="Arial"/>
              </a:rPr>
              <a:t>(LOOCV) we train on all but one  sample.</a:t>
            </a:r>
            <a:endParaRPr sz="1800">
              <a:latin typeface="Arial"/>
              <a:ea typeface="Arial"/>
              <a:cs typeface="Arial"/>
              <a:sym typeface="Arial"/>
            </a:endParaRPr>
          </a:p>
          <a:p>
            <a:pPr marL="25400" marR="0" lvl="0" indent="0" algn="l" rtl="0">
              <a:lnSpc>
                <a:spcPct val="100000"/>
              </a:lnSpc>
              <a:spcBef>
                <a:spcPts val="900"/>
              </a:spcBef>
              <a:spcAft>
                <a:spcPts val="0"/>
              </a:spcAft>
              <a:buNone/>
            </a:pPr>
            <a:r>
              <a:rPr lang="en-US" sz="1800">
                <a:latin typeface="Arial"/>
                <a:ea typeface="Arial"/>
                <a:cs typeface="Arial"/>
                <a:sym typeface="Arial"/>
              </a:rPr>
              <a:t>If we have </a:t>
            </a:r>
            <a:r>
              <a:rPr lang="en-US" sz="1800" i="1">
                <a:latin typeface="Times New Roman"/>
                <a:ea typeface="Times New Roman"/>
                <a:cs typeface="Times New Roman"/>
                <a:sym typeface="Times New Roman"/>
              </a:rPr>
              <a:t>N </a:t>
            </a:r>
            <a:r>
              <a:rPr lang="en-US" sz="1800">
                <a:latin typeface="Arial"/>
                <a:ea typeface="Arial"/>
                <a:cs typeface="Arial"/>
                <a:sym typeface="Arial"/>
              </a:rPr>
              <a:t>samples, this is the same as </a:t>
            </a:r>
            <a:r>
              <a:rPr lang="en-US" sz="1800" i="1">
                <a:latin typeface="Times New Roman"/>
                <a:ea typeface="Times New Roman"/>
                <a:cs typeface="Times New Roman"/>
                <a:sym typeface="Times New Roman"/>
              </a:rPr>
              <a:t>N </a:t>
            </a:r>
            <a:r>
              <a:rPr lang="en-US" sz="1800">
                <a:latin typeface="Arial"/>
                <a:ea typeface="Arial"/>
                <a:cs typeface="Arial"/>
                <a:sym typeface="Arial"/>
              </a:rPr>
              <a:t>-fold cross-validation.</a:t>
            </a:r>
            <a:endParaRPr sz="1800">
              <a:latin typeface="Arial"/>
              <a:ea typeface="Arial"/>
              <a:cs typeface="Arial"/>
              <a:sym typeface="Arial"/>
            </a:endParaRPr>
          </a:p>
          <a:p>
            <a:pPr marL="25400" marR="12700" lvl="0" indent="0" algn="l" rtl="0">
              <a:lnSpc>
                <a:spcPct val="100000"/>
              </a:lnSpc>
              <a:spcBef>
                <a:spcPts val="900"/>
              </a:spcBef>
              <a:spcAft>
                <a:spcPts val="0"/>
              </a:spcAft>
              <a:buNone/>
            </a:pPr>
            <a:r>
              <a:rPr lang="en-US" sz="1800">
                <a:latin typeface="Arial"/>
                <a:ea typeface="Arial"/>
                <a:cs typeface="Arial"/>
                <a:sym typeface="Arial"/>
              </a:rPr>
              <a:t>LOOCV is interesting if we do not have a lot of data and we want to use  as much of it for training as possible but still get a good estimate of  model performance.</a:t>
            </a:r>
            <a:endParaRPr sz="1800">
              <a:latin typeface="Arial"/>
              <a:ea typeface="Arial"/>
              <a:cs typeface="Arial"/>
              <a:sym typeface="Arial"/>
            </a:endParaRPr>
          </a:p>
          <a:p>
            <a:pPr marL="0" marR="0" lvl="0" indent="0" algn="l" rtl="0">
              <a:lnSpc>
                <a:spcPct val="100000"/>
              </a:lnSpc>
              <a:spcBef>
                <a:spcPts val="100"/>
              </a:spcBef>
              <a:spcAft>
                <a:spcPts val="0"/>
              </a:spcAft>
              <a:buNone/>
            </a:pPr>
            <a:endParaRPr sz="1200">
              <a:latin typeface="Arial"/>
              <a:ea typeface="Arial"/>
              <a:cs typeface="Arial"/>
              <a:sym typeface="Arial"/>
            </a:endParaRPr>
          </a:p>
          <a:p>
            <a:pPr marL="25400" marR="0" lvl="0" indent="0" algn="just" rtl="0">
              <a:lnSpc>
                <a:spcPct val="100000"/>
              </a:lnSpc>
              <a:spcBef>
                <a:spcPts val="0"/>
              </a:spcBef>
              <a:spcAft>
                <a:spcPts val="0"/>
              </a:spcAft>
              <a:buNone/>
            </a:pPr>
            <a:r>
              <a:rPr lang="en-US" sz="1800">
                <a:latin typeface="Arial"/>
                <a:ea typeface="Arial"/>
                <a:cs typeface="Arial"/>
                <a:sym typeface="Arial"/>
              </a:rPr>
              <a:t>But it also means that we need to train our model </a:t>
            </a:r>
            <a:r>
              <a:rPr lang="en-US" sz="1800" i="1">
                <a:latin typeface="Times New Roman"/>
                <a:ea typeface="Times New Roman"/>
                <a:cs typeface="Times New Roman"/>
                <a:sym typeface="Times New Roman"/>
              </a:rPr>
              <a:t>N </a:t>
            </a:r>
            <a:r>
              <a:rPr lang="en-US" sz="1800">
                <a:latin typeface="Arial"/>
                <a:ea typeface="Arial"/>
                <a:cs typeface="Arial"/>
                <a:sym typeface="Arial"/>
              </a:rPr>
              <a:t>times...</a:t>
            </a:r>
            <a:endParaRPr sz="1800">
              <a:latin typeface="Arial"/>
              <a:ea typeface="Arial"/>
              <a:cs typeface="Arial"/>
              <a:sym typeface="Arial"/>
            </a:endParaRPr>
          </a:p>
          <a:p>
            <a:pPr marL="25400" marR="241300" lvl="0" indent="0" algn="just" rtl="0">
              <a:lnSpc>
                <a:spcPct val="100000"/>
              </a:lnSpc>
              <a:spcBef>
                <a:spcPts val="900"/>
              </a:spcBef>
              <a:spcAft>
                <a:spcPts val="0"/>
              </a:spcAft>
              <a:buNone/>
            </a:pPr>
            <a:r>
              <a:rPr lang="en-US" sz="1800">
                <a:latin typeface="Arial"/>
                <a:ea typeface="Arial"/>
                <a:cs typeface="Arial"/>
                <a:sym typeface="Arial"/>
              </a:rPr>
              <a:t>If we have sufficiently large amounts of data and training our model is  computationally expensive, we better stick to lower numbers of </a:t>
            </a:r>
            <a:r>
              <a:rPr lang="en-US" sz="1800" i="1">
                <a:latin typeface="Times New Roman"/>
                <a:ea typeface="Times New Roman"/>
                <a:cs typeface="Times New Roman"/>
                <a:sym typeface="Times New Roman"/>
              </a:rPr>
              <a:t>K </a:t>
            </a:r>
            <a:r>
              <a:rPr lang="en-US" sz="1800">
                <a:latin typeface="Arial"/>
                <a:ea typeface="Arial"/>
                <a:cs typeface="Arial"/>
                <a:sym typeface="Arial"/>
              </a:rPr>
              <a:t>or a  single validation set.</a:t>
            </a:r>
            <a:endParaRPr sz="1800">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Shape 2365"/>
        <p:cNvGrpSpPr/>
        <p:nvPr/>
      </p:nvGrpSpPr>
      <p:grpSpPr>
        <a:xfrm>
          <a:off x="0" y="0"/>
          <a:ext cx="0" cy="0"/>
          <a:chOff x="0" y="0"/>
          <a:chExt cx="0" cy="0"/>
        </a:xfrm>
      </p:grpSpPr>
      <p:sp>
        <p:nvSpPr>
          <p:cNvPr id="2366" name="Google Shape;2366;p57"/>
          <p:cNvSpPr txBox="1">
            <a:spLocks noGrp="1"/>
          </p:cNvSpPr>
          <p:nvPr>
            <p:ph type="title"/>
          </p:nvPr>
        </p:nvSpPr>
        <p:spPr>
          <a:xfrm>
            <a:off x="311700" y="957125"/>
            <a:ext cx="8520300" cy="596400"/>
          </a:xfrm>
          <a:prstGeom prst="rect">
            <a:avLst/>
          </a:prstGeom>
          <a:noFill/>
          <a:ln>
            <a:noFill/>
          </a:ln>
        </p:spPr>
        <p:txBody>
          <a:bodyPr spcFirstLastPara="1" wrap="square" lIns="0" tIns="26550" rIns="0" bIns="0" anchor="t" anchorCtr="0">
            <a:spAutoFit/>
          </a:bodyPr>
          <a:lstStyle/>
          <a:p>
            <a:pPr marL="25400" lvl="0" indent="0" algn="l" rtl="0">
              <a:lnSpc>
                <a:spcPct val="100000"/>
              </a:lnSpc>
              <a:spcBef>
                <a:spcPts val="0"/>
              </a:spcBef>
              <a:spcAft>
                <a:spcPts val="0"/>
              </a:spcAft>
              <a:buNone/>
            </a:pPr>
            <a:r>
              <a:rPr lang="en-US" sz="3700">
                <a:latin typeface="Arial"/>
                <a:ea typeface="Arial"/>
                <a:cs typeface="Arial"/>
                <a:sym typeface="Arial"/>
              </a:rPr>
              <a:t>Back to Decision Trees</a:t>
            </a:r>
            <a:endParaRPr sz="3700">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Shape 2370"/>
        <p:cNvGrpSpPr/>
        <p:nvPr/>
      </p:nvGrpSpPr>
      <p:grpSpPr>
        <a:xfrm>
          <a:off x="0" y="0"/>
          <a:ext cx="0" cy="0"/>
          <a:chOff x="0" y="0"/>
          <a:chExt cx="0" cy="0"/>
        </a:xfrm>
      </p:grpSpPr>
      <p:sp>
        <p:nvSpPr>
          <p:cNvPr id="2371" name="Google Shape;2371;p58"/>
          <p:cNvSpPr txBox="1">
            <a:spLocks noGrp="1"/>
          </p:cNvSpPr>
          <p:nvPr>
            <p:ph type="title"/>
          </p:nvPr>
        </p:nvSpPr>
        <p:spPr>
          <a:xfrm>
            <a:off x="189025" y="89106"/>
            <a:ext cx="2679000" cy="416100"/>
          </a:xfrm>
          <a:prstGeom prst="rect">
            <a:avLst/>
          </a:prstGeom>
          <a:noFill/>
          <a:ln>
            <a:noFill/>
          </a:ln>
        </p:spPr>
        <p:txBody>
          <a:bodyPr spcFirstLastPara="1" wrap="square" lIns="0" tIns="31125" rIns="0" bIns="0" anchor="t" anchorCtr="0">
            <a:spAutoFit/>
          </a:bodyPr>
          <a:lstStyle/>
          <a:p>
            <a:pPr marL="25400" lvl="0" indent="0" algn="l" rtl="0">
              <a:lnSpc>
                <a:spcPct val="100000"/>
              </a:lnSpc>
              <a:spcBef>
                <a:spcPts val="0"/>
              </a:spcBef>
              <a:spcAft>
                <a:spcPts val="0"/>
              </a:spcAft>
              <a:buNone/>
            </a:pPr>
            <a:r>
              <a:rPr lang="en-US"/>
              <a:t>Stopping criterion</a:t>
            </a:r>
            <a:endParaRPr/>
          </a:p>
        </p:txBody>
      </p:sp>
      <p:sp>
        <p:nvSpPr>
          <p:cNvPr id="2372" name="Google Shape;2372;p58"/>
          <p:cNvSpPr txBox="1"/>
          <p:nvPr/>
        </p:nvSpPr>
        <p:spPr>
          <a:xfrm>
            <a:off x="613277" y="909947"/>
            <a:ext cx="7102200" cy="3067800"/>
          </a:xfrm>
          <a:prstGeom prst="rect">
            <a:avLst/>
          </a:prstGeom>
          <a:noFill/>
          <a:ln>
            <a:noFill/>
          </a:ln>
        </p:spPr>
        <p:txBody>
          <a:bodyPr spcFirstLastPara="1" wrap="square" lIns="0" tIns="23075" rIns="0" bIns="0" anchor="t" anchorCtr="0">
            <a:spAutoFit/>
          </a:bodyPr>
          <a:lstStyle/>
          <a:p>
            <a:pPr marL="88900" marR="419100" lvl="0" indent="0" algn="l" rtl="0">
              <a:lnSpc>
                <a:spcPct val="141100"/>
              </a:lnSpc>
              <a:spcBef>
                <a:spcPts val="0"/>
              </a:spcBef>
              <a:spcAft>
                <a:spcPts val="0"/>
              </a:spcAft>
              <a:buNone/>
            </a:pPr>
            <a:r>
              <a:rPr lang="en-US" sz="1800">
                <a:latin typeface="Arial"/>
                <a:ea typeface="Arial"/>
                <a:cs typeface="Arial"/>
                <a:sym typeface="Arial"/>
              </a:rPr>
              <a:t>We are recursively splitting the data, thereby growing the DT.  When to stop growing?</a:t>
            </a:r>
            <a:endParaRPr sz="1800">
              <a:latin typeface="Arial"/>
              <a:ea typeface="Arial"/>
              <a:cs typeface="Arial"/>
              <a:sym typeface="Arial"/>
            </a:endParaRPr>
          </a:p>
          <a:p>
            <a:pPr marL="0" marR="0" lvl="0" indent="0" algn="l" rtl="0">
              <a:lnSpc>
                <a:spcPct val="100000"/>
              </a:lnSpc>
              <a:spcBef>
                <a:spcPts val="100"/>
              </a:spcBef>
              <a:spcAft>
                <a:spcPts val="0"/>
              </a:spcAft>
              <a:buNone/>
            </a:pPr>
            <a:endParaRPr sz="1200">
              <a:latin typeface="Arial"/>
              <a:ea typeface="Arial"/>
              <a:cs typeface="Arial"/>
              <a:sym typeface="Arial"/>
            </a:endParaRPr>
          </a:p>
          <a:p>
            <a:pPr marL="88900" marR="0" lvl="0" indent="0" algn="l" rtl="0">
              <a:lnSpc>
                <a:spcPct val="100000"/>
              </a:lnSpc>
              <a:spcBef>
                <a:spcPts val="0"/>
              </a:spcBef>
              <a:spcAft>
                <a:spcPts val="0"/>
              </a:spcAft>
              <a:buNone/>
            </a:pPr>
            <a:r>
              <a:rPr lang="en-US" sz="1800">
                <a:latin typeface="Arial"/>
                <a:ea typeface="Arial"/>
                <a:cs typeface="Arial"/>
                <a:sym typeface="Arial"/>
              </a:rPr>
              <a:t>Possible stopping (or </a:t>
            </a:r>
            <a:r>
              <a:rPr lang="en-US" sz="1800" i="1">
                <a:latin typeface="Arial"/>
                <a:ea typeface="Arial"/>
                <a:cs typeface="Arial"/>
                <a:sym typeface="Arial"/>
              </a:rPr>
              <a:t>pre-pruning</a:t>
            </a:r>
            <a:r>
              <a:rPr lang="en-US" sz="1800">
                <a:latin typeface="Arial"/>
                <a:ea typeface="Arial"/>
                <a:cs typeface="Arial"/>
                <a:sym typeface="Arial"/>
              </a:rPr>
              <a:t>) criteria:</a:t>
            </a:r>
            <a:endParaRPr sz="1800">
              <a:latin typeface="Arial"/>
              <a:ea typeface="Arial"/>
              <a:cs typeface="Arial"/>
              <a:sym typeface="Arial"/>
            </a:endParaRPr>
          </a:p>
          <a:p>
            <a:pPr marL="546100" marR="0" lvl="0" indent="-215900" algn="l" rtl="0">
              <a:lnSpc>
                <a:spcPct val="100000"/>
              </a:lnSpc>
              <a:spcBef>
                <a:spcPts val="900"/>
              </a:spcBef>
              <a:spcAft>
                <a:spcPts val="0"/>
              </a:spcAft>
              <a:buClr>
                <a:srgbClr val="006DBD"/>
              </a:buClr>
              <a:buSzPts val="1600"/>
              <a:buFont typeface="Verdana"/>
              <a:buChar char="•"/>
            </a:pPr>
            <a:r>
              <a:rPr lang="en-US" sz="1800">
                <a:latin typeface="Arial"/>
                <a:ea typeface="Arial"/>
                <a:cs typeface="Arial"/>
                <a:sym typeface="Arial"/>
              </a:rPr>
              <a:t>distribution in branch is </a:t>
            </a:r>
            <a:r>
              <a:rPr lang="en-US" sz="1800" i="1">
                <a:latin typeface="Arial"/>
                <a:ea typeface="Arial"/>
                <a:cs typeface="Arial"/>
                <a:sym typeface="Arial"/>
              </a:rPr>
              <a:t>pure</a:t>
            </a:r>
            <a:r>
              <a:rPr lang="en-US" sz="1800">
                <a:latin typeface="Arial"/>
                <a:ea typeface="Arial"/>
                <a:cs typeface="Arial"/>
                <a:sym typeface="Arial"/>
              </a:rPr>
              <a:t>, i.e </a:t>
            </a:r>
            <a:r>
              <a:rPr lang="en-US" sz="1800" i="1">
                <a:solidFill>
                  <a:srgbClr val="006DBD"/>
                </a:solidFill>
                <a:latin typeface="Times New Roman"/>
                <a:ea typeface="Times New Roman"/>
                <a:cs typeface="Times New Roman"/>
                <a:sym typeface="Times New Roman"/>
              </a:rPr>
              <a:t>i</a:t>
            </a:r>
            <a:r>
              <a:rPr lang="en-US" sz="1800">
                <a:solidFill>
                  <a:srgbClr val="006DBD"/>
                </a:solidFill>
                <a:latin typeface="Arial"/>
                <a:ea typeface="Arial"/>
                <a:cs typeface="Arial"/>
                <a:sym typeface="Arial"/>
              </a:rPr>
              <a:t>(</a:t>
            </a:r>
            <a:r>
              <a:rPr lang="en-US" sz="1800" i="1">
                <a:solidFill>
                  <a:srgbClr val="006DBD"/>
                </a:solidFill>
                <a:latin typeface="Times New Roman"/>
                <a:ea typeface="Times New Roman"/>
                <a:cs typeface="Times New Roman"/>
                <a:sym typeface="Times New Roman"/>
              </a:rPr>
              <a:t>t</a:t>
            </a:r>
            <a:r>
              <a:rPr lang="en-US" sz="1800">
                <a:solidFill>
                  <a:srgbClr val="006DBD"/>
                </a:solidFill>
                <a:latin typeface="Arial"/>
                <a:ea typeface="Arial"/>
                <a:cs typeface="Arial"/>
                <a:sym typeface="Arial"/>
              </a:rPr>
              <a:t>) = 0</a:t>
            </a:r>
            <a:endParaRPr sz="1800">
              <a:latin typeface="Arial"/>
              <a:ea typeface="Arial"/>
              <a:cs typeface="Arial"/>
              <a:sym typeface="Arial"/>
            </a:endParaRPr>
          </a:p>
          <a:p>
            <a:pPr marL="546100" marR="0" lvl="0" indent="-215900" algn="l" rtl="0">
              <a:lnSpc>
                <a:spcPct val="100000"/>
              </a:lnSpc>
              <a:spcBef>
                <a:spcPts val="500"/>
              </a:spcBef>
              <a:spcAft>
                <a:spcPts val="0"/>
              </a:spcAft>
              <a:buClr>
                <a:srgbClr val="006DBD"/>
              </a:buClr>
              <a:buSzPts val="1600"/>
              <a:buFont typeface="Verdana"/>
              <a:buChar char="•"/>
            </a:pPr>
            <a:r>
              <a:rPr lang="en-US" sz="1800">
                <a:latin typeface="Arial"/>
                <a:ea typeface="Arial"/>
                <a:cs typeface="Arial"/>
                <a:sym typeface="Arial"/>
              </a:rPr>
              <a:t>maximum depth reached</a:t>
            </a:r>
            <a:endParaRPr sz="1800">
              <a:latin typeface="Arial"/>
              <a:ea typeface="Arial"/>
              <a:cs typeface="Arial"/>
              <a:sym typeface="Arial"/>
            </a:endParaRPr>
          </a:p>
          <a:p>
            <a:pPr marL="546100" marR="0" lvl="0" indent="-215900" algn="l" rtl="0">
              <a:lnSpc>
                <a:spcPct val="100000"/>
              </a:lnSpc>
              <a:spcBef>
                <a:spcPts val="500"/>
              </a:spcBef>
              <a:spcAft>
                <a:spcPts val="0"/>
              </a:spcAft>
              <a:buClr>
                <a:srgbClr val="006DBD"/>
              </a:buClr>
              <a:buSzPts val="1600"/>
              <a:buFont typeface="Verdana"/>
              <a:buChar char="•"/>
            </a:pPr>
            <a:r>
              <a:rPr lang="en-US" sz="1800">
                <a:latin typeface="Arial"/>
                <a:ea typeface="Arial"/>
                <a:cs typeface="Arial"/>
                <a:sym typeface="Arial"/>
              </a:rPr>
              <a:t>number of samples in each branch below certain threshold </a:t>
            </a:r>
            <a:r>
              <a:rPr lang="en-US" sz="1800" i="1">
                <a:solidFill>
                  <a:srgbClr val="006DBD"/>
                </a:solidFill>
                <a:latin typeface="Times New Roman"/>
                <a:ea typeface="Times New Roman"/>
                <a:cs typeface="Times New Roman"/>
                <a:sym typeface="Times New Roman"/>
              </a:rPr>
              <a:t>t</a:t>
            </a:r>
            <a:r>
              <a:rPr lang="en-US" sz="1900" i="1" baseline="-25000">
                <a:solidFill>
                  <a:srgbClr val="006DBD"/>
                </a:solidFill>
                <a:latin typeface="Times New Roman"/>
                <a:ea typeface="Times New Roman"/>
                <a:cs typeface="Times New Roman"/>
                <a:sym typeface="Times New Roman"/>
              </a:rPr>
              <a:t>n</a:t>
            </a:r>
            <a:endParaRPr sz="1900" baseline="-25000">
              <a:latin typeface="Times New Roman"/>
              <a:ea typeface="Times New Roman"/>
              <a:cs typeface="Times New Roman"/>
              <a:sym typeface="Times New Roman"/>
            </a:endParaRPr>
          </a:p>
          <a:p>
            <a:pPr marL="546100" marR="0" lvl="0" indent="-215900" algn="l" rtl="0">
              <a:lnSpc>
                <a:spcPct val="100000"/>
              </a:lnSpc>
              <a:spcBef>
                <a:spcPts val="500"/>
              </a:spcBef>
              <a:spcAft>
                <a:spcPts val="0"/>
              </a:spcAft>
              <a:buClr>
                <a:srgbClr val="006DBD"/>
              </a:buClr>
              <a:buSzPts val="1600"/>
              <a:buFont typeface="Verdana"/>
              <a:buChar char="•"/>
            </a:pPr>
            <a:r>
              <a:rPr lang="en-US" sz="1800">
                <a:latin typeface="Arial"/>
                <a:ea typeface="Arial"/>
                <a:cs typeface="Arial"/>
                <a:sym typeface="Arial"/>
              </a:rPr>
              <a:t>benefit of splitting is below certain threshold </a:t>
            </a:r>
            <a:r>
              <a:rPr lang="en-US" sz="1800">
                <a:solidFill>
                  <a:srgbClr val="006DBD"/>
                </a:solidFill>
                <a:latin typeface="Arial"/>
                <a:ea typeface="Arial"/>
                <a:cs typeface="Arial"/>
                <a:sym typeface="Arial"/>
              </a:rPr>
              <a:t>∆</a:t>
            </a:r>
            <a:r>
              <a:rPr lang="en-US" sz="1800" i="1">
                <a:solidFill>
                  <a:srgbClr val="006DBD"/>
                </a:solidFill>
                <a:latin typeface="Times New Roman"/>
                <a:ea typeface="Times New Roman"/>
                <a:cs typeface="Times New Roman"/>
                <a:sym typeface="Times New Roman"/>
              </a:rPr>
              <a:t>i</a:t>
            </a:r>
            <a:r>
              <a:rPr lang="en-US" sz="1800">
                <a:solidFill>
                  <a:srgbClr val="006DBD"/>
                </a:solidFill>
                <a:latin typeface="Arial"/>
                <a:ea typeface="Arial"/>
                <a:cs typeface="Arial"/>
                <a:sym typeface="Arial"/>
              </a:rPr>
              <a:t>(</a:t>
            </a:r>
            <a:r>
              <a:rPr lang="en-US" sz="1800" i="1">
                <a:solidFill>
                  <a:srgbClr val="006DBD"/>
                </a:solidFill>
                <a:latin typeface="Times New Roman"/>
                <a:ea typeface="Times New Roman"/>
                <a:cs typeface="Times New Roman"/>
                <a:sym typeface="Times New Roman"/>
              </a:rPr>
              <a:t>s, t</a:t>
            </a:r>
            <a:r>
              <a:rPr lang="en-US" sz="1800">
                <a:solidFill>
                  <a:srgbClr val="006DBD"/>
                </a:solidFill>
                <a:latin typeface="Arial"/>
                <a:ea typeface="Arial"/>
                <a:cs typeface="Arial"/>
                <a:sym typeface="Arial"/>
              </a:rPr>
              <a:t>) </a:t>
            </a:r>
            <a:r>
              <a:rPr lang="en-US" sz="1800" i="1">
                <a:solidFill>
                  <a:srgbClr val="006DBD"/>
                </a:solidFill>
                <a:latin typeface="Times New Roman"/>
                <a:ea typeface="Times New Roman"/>
                <a:cs typeface="Times New Roman"/>
                <a:sym typeface="Times New Roman"/>
              </a:rPr>
              <a:t>&lt; t</a:t>
            </a:r>
            <a:r>
              <a:rPr lang="en-US" sz="1900" baseline="-25000">
                <a:solidFill>
                  <a:srgbClr val="006DBD"/>
                </a:solidFill>
                <a:latin typeface="Times New Roman"/>
                <a:ea typeface="Times New Roman"/>
                <a:cs typeface="Times New Roman"/>
                <a:sym typeface="Times New Roman"/>
              </a:rPr>
              <a:t>∆</a:t>
            </a:r>
            <a:endParaRPr sz="1900" baseline="-25000">
              <a:latin typeface="Times New Roman"/>
              <a:ea typeface="Times New Roman"/>
              <a:cs typeface="Times New Roman"/>
              <a:sym typeface="Times New Roman"/>
            </a:endParaRPr>
          </a:p>
          <a:p>
            <a:pPr marL="546100" marR="0" lvl="0" indent="-215900" algn="l" rtl="0">
              <a:lnSpc>
                <a:spcPct val="100000"/>
              </a:lnSpc>
              <a:spcBef>
                <a:spcPts val="500"/>
              </a:spcBef>
              <a:spcAft>
                <a:spcPts val="0"/>
              </a:spcAft>
              <a:buClr>
                <a:srgbClr val="006DBD"/>
              </a:buClr>
              <a:buSzPts val="1600"/>
              <a:buFont typeface="Verdana"/>
              <a:buChar char="•"/>
            </a:pPr>
            <a:r>
              <a:rPr lang="en-US" sz="1800">
                <a:latin typeface="Arial"/>
                <a:ea typeface="Arial"/>
                <a:cs typeface="Arial"/>
                <a:sym typeface="Arial"/>
              </a:rPr>
              <a:t>accuracy on the validation set</a:t>
            </a:r>
            <a:endParaRPr sz="1800">
              <a:latin typeface="Arial"/>
              <a:ea typeface="Arial"/>
              <a:cs typeface="Arial"/>
              <a:sym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Shape 2376"/>
        <p:cNvGrpSpPr/>
        <p:nvPr/>
      </p:nvGrpSpPr>
      <p:grpSpPr>
        <a:xfrm>
          <a:off x="0" y="0"/>
          <a:ext cx="0" cy="0"/>
          <a:chOff x="0" y="0"/>
          <a:chExt cx="0" cy="0"/>
        </a:xfrm>
      </p:grpSpPr>
      <p:sp>
        <p:nvSpPr>
          <p:cNvPr id="2377" name="Google Shape;2377;p59"/>
          <p:cNvSpPr txBox="1">
            <a:spLocks noGrp="1"/>
          </p:cNvSpPr>
          <p:nvPr>
            <p:ph type="title"/>
          </p:nvPr>
        </p:nvSpPr>
        <p:spPr>
          <a:xfrm>
            <a:off x="189025" y="89106"/>
            <a:ext cx="2679000" cy="416100"/>
          </a:xfrm>
          <a:prstGeom prst="rect">
            <a:avLst/>
          </a:prstGeom>
          <a:noFill/>
          <a:ln>
            <a:noFill/>
          </a:ln>
        </p:spPr>
        <p:txBody>
          <a:bodyPr spcFirstLastPara="1" wrap="square" lIns="0" tIns="31125" rIns="0" bIns="0" anchor="t" anchorCtr="0">
            <a:spAutoFit/>
          </a:bodyPr>
          <a:lstStyle/>
          <a:p>
            <a:pPr marL="25400" lvl="0" indent="0" algn="l" rtl="0">
              <a:lnSpc>
                <a:spcPct val="100000"/>
              </a:lnSpc>
              <a:spcBef>
                <a:spcPts val="0"/>
              </a:spcBef>
              <a:spcAft>
                <a:spcPts val="0"/>
              </a:spcAft>
              <a:buNone/>
            </a:pPr>
            <a:r>
              <a:rPr lang="en-US"/>
              <a:t>Stopping criterion</a:t>
            </a:r>
            <a:endParaRPr/>
          </a:p>
        </p:txBody>
      </p:sp>
      <p:sp>
        <p:nvSpPr>
          <p:cNvPr id="2378" name="Google Shape;2378;p59"/>
          <p:cNvSpPr txBox="1"/>
          <p:nvPr/>
        </p:nvSpPr>
        <p:spPr>
          <a:xfrm>
            <a:off x="588087" y="909947"/>
            <a:ext cx="7152600" cy="3822000"/>
          </a:xfrm>
          <a:prstGeom prst="rect">
            <a:avLst/>
          </a:prstGeom>
          <a:noFill/>
          <a:ln>
            <a:noFill/>
          </a:ln>
        </p:spPr>
        <p:txBody>
          <a:bodyPr spcFirstLastPara="1" wrap="square" lIns="0" tIns="23075" rIns="0" bIns="0" anchor="t" anchorCtr="0">
            <a:spAutoFit/>
          </a:bodyPr>
          <a:lstStyle/>
          <a:p>
            <a:pPr marL="114300" marR="444500" lvl="0" indent="0" algn="l" rtl="0">
              <a:lnSpc>
                <a:spcPct val="141100"/>
              </a:lnSpc>
              <a:spcBef>
                <a:spcPts val="0"/>
              </a:spcBef>
              <a:spcAft>
                <a:spcPts val="0"/>
              </a:spcAft>
              <a:buNone/>
            </a:pPr>
            <a:r>
              <a:rPr lang="en-US" sz="1800">
                <a:latin typeface="Arial"/>
                <a:ea typeface="Arial"/>
                <a:cs typeface="Arial"/>
                <a:sym typeface="Arial"/>
              </a:rPr>
              <a:t>We are recursively splitting the data, thereby growing the DT.  When to stop growing?</a:t>
            </a:r>
            <a:endParaRPr sz="1800">
              <a:latin typeface="Arial"/>
              <a:ea typeface="Arial"/>
              <a:cs typeface="Arial"/>
              <a:sym typeface="Arial"/>
            </a:endParaRPr>
          </a:p>
          <a:p>
            <a:pPr marL="0" marR="0" lvl="0" indent="0" algn="l" rtl="0">
              <a:lnSpc>
                <a:spcPct val="100000"/>
              </a:lnSpc>
              <a:spcBef>
                <a:spcPts val="100"/>
              </a:spcBef>
              <a:spcAft>
                <a:spcPts val="0"/>
              </a:spcAft>
              <a:buNone/>
            </a:pPr>
            <a:endParaRPr sz="1200">
              <a:latin typeface="Arial"/>
              <a:ea typeface="Arial"/>
              <a:cs typeface="Arial"/>
              <a:sym typeface="Arial"/>
            </a:endParaRPr>
          </a:p>
          <a:p>
            <a:pPr marL="114300" marR="0" lvl="0" indent="0" algn="l" rtl="0">
              <a:lnSpc>
                <a:spcPct val="100000"/>
              </a:lnSpc>
              <a:spcBef>
                <a:spcPts val="0"/>
              </a:spcBef>
              <a:spcAft>
                <a:spcPts val="0"/>
              </a:spcAft>
              <a:buNone/>
            </a:pPr>
            <a:r>
              <a:rPr lang="en-US" sz="1800">
                <a:latin typeface="Arial"/>
                <a:ea typeface="Arial"/>
                <a:cs typeface="Arial"/>
                <a:sym typeface="Arial"/>
              </a:rPr>
              <a:t>Possible stopping (or </a:t>
            </a:r>
            <a:r>
              <a:rPr lang="en-US" sz="1800" i="1">
                <a:latin typeface="Arial"/>
                <a:ea typeface="Arial"/>
                <a:cs typeface="Arial"/>
                <a:sym typeface="Arial"/>
              </a:rPr>
              <a:t>pre-pruning</a:t>
            </a:r>
            <a:r>
              <a:rPr lang="en-US" sz="1800">
                <a:latin typeface="Arial"/>
                <a:ea typeface="Arial"/>
                <a:cs typeface="Arial"/>
                <a:sym typeface="Arial"/>
              </a:rPr>
              <a:t>) criteria:</a:t>
            </a:r>
            <a:endParaRPr sz="1800">
              <a:latin typeface="Arial"/>
              <a:ea typeface="Arial"/>
              <a:cs typeface="Arial"/>
              <a:sym typeface="Arial"/>
            </a:endParaRPr>
          </a:p>
          <a:p>
            <a:pPr marL="571500" marR="0" lvl="0" indent="-215900" algn="l" rtl="0">
              <a:lnSpc>
                <a:spcPct val="100000"/>
              </a:lnSpc>
              <a:spcBef>
                <a:spcPts val="900"/>
              </a:spcBef>
              <a:spcAft>
                <a:spcPts val="0"/>
              </a:spcAft>
              <a:buClr>
                <a:srgbClr val="006DBD"/>
              </a:buClr>
              <a:buSzPts val="1600"/>
              <a:buFont typeface="Verdana"/>
              <a:buChar char="•"/>
            </a:pPr>
            <a:r>
              <a:rPr lang="en-US" sz="1800">
                <a:latin typeface="Arial"/>
                <a:ea typeface="Arial"/>
                <a:cs typeface="Arial"/>
                <a:sym typeface="Arial"/>
              </a:rPr>
              <a:t>distribution in branch is </a:t>
            </a:r>
            <a:r>
              <a:rPr lang="en-US" sz="1800" i="1">
                <a:latin typeface="Arial"/>
                <a:ea typeface="Arial"/>
                <a:cs typeface="Arial"/>
                <a:sym typeface="Arial"/>
              </a:rPr>
              <a:t>pure</a:t>
            </a:r>
            <a:r>
              <a:rPr lang="en-US" sz="1800">
                <a:latin typeface="Arial"/>
                <a:ea typeface="Arial"/>
                <a:cs typeface="Arial"/>
                <a:sym typeface="Arial"/>
              </a:rPr>
              <a:t>, i.e </a:t>
            </a:r>
            <a:r>
              <a:rPr lang="en-US" sz="1800" i="1">
                <a:solidFill>
                  <a:srgbClr val="006DBD"/>
                </a:solidFill>
                <a:latin typeface="Times New Roman"/>
                <a:ea typeface="Times New Roman"/>
                <a:cs typeface="Times New Roman"/>
                <a:sym typeface="Times New Roman"/>
              </a:rPr>
              <a:t>i</a:t>
            </a:r>
            <a:r>
              <a:rPr lang="en-US" sz="1800">
                <a:solidFill>
                  <a:srgbClr val="006DBD"/>
                </a:solidFill>
                <a:latin typeface="Arial"/>
                <a:ea typeface="Arial"/>
                <a:cs typeface="Arial"/>
                <a:sym typeface="Arial"/>
              </a:rPr>
              <a:t>(</a:t>
            </a:r>
            <a:r>
              <a:rPr lang="en-US" sz="1800" i="1">
                <a:solidFill>
                  <a:srgbClr val="006DBD"/>
                </a:solidFill>
                <a:latin typeface="Times New Roman"/>
                <a:ea typeface="Times New Roman"/>
                <a:cs typeface="Times New Roman"/>
                <a:sym typeface="Times New Roman"/>
              </a:rPr>
              <a:t>t</a:t>
            </a:r>
            <a:r>
              <a:rPr lang="en-US" sz="1800">
                <a:solidFill>
                  <a:srgbClr val="006DBD"/>
                </a:solidFill>
                <a:latin typeface="Arial"/>
                <a:ea typeface="Arial"/>
                <a:cs typeface="Arial"/>
                <a:sym typeface="Arial"/>
              </a:rPr>
              <a:t>) = 0</a:t>
            </a:r>
            <a:endParaRPr sz="1800">
              <a:latin typeface="Arial"/>
              <a:ea typeface="Arial"/>
              <a:cs typeface="Arial"/>
              <a:sym typeface="Arial"/>
            </a:endParaRPr>
          </a:p>
          <a:p>
            <a:pPr marL="571500" marR="0" lvl="0" indent="-215900" algn="l" rtl="0">
              <a:lnSpc>
                <a:spcPct val="100000"/>
              </a:lnSpc>
              <a:spcBef>
                <a:spcPts val="500"/>
              </a:spcBef>
              <a:spcAft>
                <a:spcPts val="0"/>
              </a:spcAft>
              <a:buClr>
                <a:srgbClr val="006DBD"/>
              </a:buClr>
              <a:buSzPts val="1600"/>
              <a:buFont typeface="Verdana"/>
              <a:buChar char="•"/>
            </a:pPr>
            <a:r>
              <a:rPr lang="en-US" sz="1800">
                <a:latin typeface="Arial"/>
                <a:ea typeface="Arial"/>
                <a:cs typeface="Arial"/>
                <a:sym typeface="Arial"/>
              </a:rPr>
              <a:t>maximum depth reached</a:t>
            </a:r>
            <a:endParaRPr sz="1800">
              <a:latin typeface="Arial"/>
              <a:ea typeface="Arial"/>
              <a:cs typeface="Arial"/>
              <a:sym typeface="Arial"/>
            </a:endParaRPr>
          </a:p>
          <a:p>
            <a:pPr marL="571500" marR="0" lvl="0" indent="-215900" algn="l" rtl="0">
              <a:lnSpc>
                <a:spcPct val="100000"/>
              </a:lnSpc>
              <a:spcBef>
                <a:spcPts val="500"/>
              </a:spcBef>
              <a:spcAft>
                <a:spcPts val="0"/>
              </a:spcAft>
              <a:buClr>
                <a:srgbClr val="006DBD"/>
              </a:buClr>
              <a:buSzPts val="1600"/>
              <a:buFont typeface="Verdana"/>
              <a:buChar char="•"/>
            </a:pPr>
            <a:r>
              <a:rPr lang="en-US" sz="1800">
                <a:latin typeface="Arial"/>
                <a:ea typeface="Arial"/>
                <a:cs typeface="Arial"/>
                <a:sym typeface="Arial"/>
              </a:rPr>
              <a:t>number of samples in each branch below certain threshold </a:t>
            </a:r>
            <a:r>
              <a:rPr lang="en-US" sz="1800" i="1">
                <a:solidFill>
                  <a:srgbClr val="006DBD"/>
                </a:solidFill>
                <a:latin typeface="Times New Roman"/>
                <a:ea typeface="Times New Roman"/>
                <a:cs typeface="Times New Roman"/>
                <a:sym typeface="Times New Roman"/>
              </a:rPr>
              <a:t>t</a:t>
            </a:r>
            <a:r>
              <a:rPr lang="en-US" sz="1900" i="1" baseline="-25000">
                <a:solidFill>
                  <a:srgbClr val="006DBD"/>
                </a:solidFill>
                <a:latin typeface="Times New Roman"/>
                <a:ea typeface="Times New Roman"/>
                <a:cs typeface="Times New Roman"/>
                <a:sym typeface="Times New Roman"/>
              </a:rPr>
              <a:t>n</a:t>
            </a:r>
            <a:endParaRPr sz="1900" baseline="-25000">
              <a:latin typeface="Times New Roman"/>
              <a:ea typeface="Times New Roman"/>
              <a:cs typeface="Times New Roman"/>
              <a:sym typeface="Times New Roman"/>
            </a:endParaRPr>
          </a:p>
          <a:p>
            <a:pPr marL="571500" marR="0" lvl="0" indent="-215900" algn="l" rtl="0">
              <a:lnSpc>
                <a:spcPct val="100000"/>
              </a:lnSpc>
              <a:spcBef>
                <a:spcPts val="500"/>
              </a:spcBef>
              <a:spcAft>
                <a:spcPts val="0"/>
              </a:spcAft>
              <a:buClr>
                <a:srgbClr val="006DBD"/>
              </a:buClr>
              <a:buSzPts val="1600"/>
              <a:buFont typeface="Verdana"/>
              <a:buChar char="•"/>
            </a:pPr>
            <a:r>
              <a:rPr lang="en-US" sz="1800">
                <a:latin typeface="Arial"/>
                <a:ea typeface="Arial"/>
                <a:cs typeface="Arial"/>
                <a:sym typeface="Arial"/>
              </a:rPr>
              <a:t>benefit of splitting is below certain threshold </a:t>
            </a:r>
            <a:r>
              <a:rPr lang="en-US" sz="1800">
                <a:solidFill>
                  <a:srgbClr val="006DBD"/>
                </a:solidFill>
                <a:latin typeface="Arial"/>
                <a:ea typeface="Arial"/>
                <a:cs typeface="Arial"/>
                <a:sym typeface="Arial"/>
              </a:rPr>
              <a:t>∆</a:t>
            </a:r>
            <a:r>
              <a:rPr lang="en-US" sz="1800" i="1">
                <a:solidFill>
                  <a:srgbClr val="006DBD"/>
                </a:solidFill>
                <a:latin typeface="Times New Roman"/>
                <a:ea typeface="Times New Roman"/>
                <a:cs typeface="Times New Roman"/>
                <a:sym typeface="Times New Roman"/>
              </a:rPr>
              <a:t>i</a:t>
            </a:r>
            <a:r>
              <a:rPr lang="en-US" sz="1800">
                <a:solidFill>
                  <a:srgbClr val="006DBD"/>
                </a:solidFill>
                <a:latin typeface="Arial"/>
                <a:ea typeface="Arial"/>
                <a:cs typeface="Arial"/>
                <a:sym typeface="Arial"/>
              </a:rPr>
              <a:t>(</a:t>
            </a:r>
            <a:r>
              <a:rPr lang="en-US" sz="1800" i="1">
                <a:solidFill>
                  <a:srgbClr val="006DBD"/>
                </a:solidFill>
                <a:latin typeface="Times New Roman"/>
                <a:ea typeface="Times New Roman"/>
                <a:cs typeface="Times New Roman"/>
                <a:sym typeface="Times New Roman"/>
              </a:rPr>
              <a:t>s, t</a:t>
            </a:r>
            <a:r>
              <a:rPr lang="en-US" sz="1800">
                <a:solidFill>
                  <a:srgbClr val="006DBD"/>
                </a:solidFill>
                <a:latin typeface="Arial"/>
                <a:ea typeface="Arial"/>
                <a:cs typeface="Arial"/>
                <a:sym typeface="Arial"/>
              </a:rPr>
              <a:t>) </a:t>
            </a:r>
            <a:r>
              <a:rPr lang="en-US" sz="1800" i="1">
                <a:solidFill>
                  <a:srgbClr val="006DBD"/>
                </a:solidFill>
                <a:latin typeface="Times New Roman"/>
                <a:ea typeface="Times New Roman"/>
                <a:cs typeface="Times New Roman"/>
                <a:sym typeface="Times New Roman"/>
              </a:rPr>
              <a:t>&lt; t</a:t>
            </a:r>
            <a:r>
              <a:rPr lang="en-US" sz="1900" baseline="-25000">
                <a:solidFill>
                  <a:srgbClr val="006DBD"/>
                </a:solidFill>
                <a:latin typeface="Times New Roman"/>
                <a:ea typeface="Times New Roman"/>
                <a:cs typeface="Times New Roman"/>
                <a:sym typeface="Times New Roman"/>
              </a:rPr>
              <a:t>∆</a:t>
            </a:r>
            <a:endParaRPr sz="1900" baseline="-25000">
              <a:latin typeface="Times New Roman"/>
              <a:ea typeface="Times New Roman"/>
              <a:cs typeface="Times New Roman"/>
              <a:sym typeface="Times New Roman"/>
            </a:endParaRPr>
          </a:p>
          <a:p>
            <a:pPr marL="571500" marR="0" lvl="0" indent="-215900" algn="l" rtl="0">
              <a:lnSpc>
                <a:spcPct val="100000"/>
              </a:lnSpc>
              <a:spcBef>
                <a:spcPts val="500"/>
              </a:spcBef>
              <a:spcAft>
                <a:spcPts val="0"/>
              </a:spcAft>
              <a:buClr>
                <a:srgbClr val="006DBD"/>
              </a:buClr>
              <a:buSzPts val="1600"/>
              <a:buFont typeface="Verdana"/>
              <a:buChar char="•"/>
            </a:pPr>
            <a:r>
              <a:rPr lang="en-US" sz="1800">
                <a:latin typeface="Arial"/>
                <a:ea typeface="Arial"/>
                <a:cs typeface="Arial"/>
                <a:sym typeface="Arial"/>
              </a:rPr>
              <a:t>accuracy on the validation set</a:t>
            </a:r>
            <a:endParaRPr sz="1800">
              <a:latin typeface="Arial"/>
              <a:ea typeface="Arial"/>
              <a:cs typeface="Arial"/>
              <a:sym typeface="Arial"/>
            </a:endParaRPr>
          </a:p>
          <a:p>
            <a:pPr marL="0" marR="0" lvl="0" indent="0" algn="l" rtl="0">
              <a:lnSpc>
                <a:spcPct val="100000"/>
              </a:lnSpc>
              <a:spcBef>
                <a:spcPts val="0"/>
              </a:spcBef>
              <a:spcAft>
                <a:spcPts val="0"/>
              </a:spcAft>
              <a:buNone/>
            </a:pPr>
            <a:endParaRPr sz="3100">
              <a:latin typeface="Arial"/>
              <a:ea typeface="Arial"/>
              <a:cs typeface="Arial"/>
              <a:sym typeface="Arial"/>
            </a:endParaRPr>
          </a:p>
          <a:p>
            <a:pPr marL="114300" marR="0" lvl="0" indent="0" algn="l" rtl="0">
              <a:lnSpc>
                <a:spcPct val="100000"/>
              </a:lnSpc>
              <a:spcBef>
                <a:spcPts val="0"/>
              </a:spcBef>
              <a:spcAft>
                <a:spcPts val="0"/>
              </a:spcAft>
              <a:buNone/>
            </a:pPr>
            <a:r>
              <a:rPr lang="en-US" sz="1800">
                <a:latin typeface="Arial"/>
                <a:ea typeface="Arial"/>
                <a:cs typeface="Arial"/>
                <a:sym typeface="Arial"/>
              </a:rPr>
              <a:t>Or we can grow a tree maximally and then (post-)prune it.</a:t>
            </a:r>
            <a:endParaRPr sz="1800">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112"/>
        <p:cNvGrpSpPr/>
        <p:nvPr/>
      </p:nvGrpSpPr>
      <p:grpSpPr>
        <a:xfrm>
          <a:off x="0" y="0"/>
          <a:ext cx="0" cy="0"/>
          <a:chOff x="0" y="0"/>
          <a:chExt cx="0" cy="0"/>
        </a:xfrm>
      </p:grpSpPr>
      <p:sp>
        <p:nvSpPr>
          <p:cNvPr id="113" name="Google Shape;113;p20"/>
          <p:cNvSpPr txBox="1"/>
          <p:nvPr/>
        </p:nvSpPr>
        <p:spPr>
          <a:xfrm>
            <a:off x="189025" y="89106"/>
            <a:ext cx="2186400" cy="416100"/>
          </a:xfrm>
          <a:prstGeom prst="rect">
            <a:avLst/>
          </a:prstGeom>
          <a:noFill/>
          <a:ln>
            <a:noFill/>
          </a:ln>
        </p:spPr>
        <p:txBody>
          <a:bodyPr spcFirstLastPara="1" wrap="square" lIns="0" tIns="31125" rIns="0" bIns="0" anchor="t" anchorCtr="0">
            <a:spAutoFit/>
          </a:bodyPr>
          <a:lstStyle/>
          <a:p>
            <a:pPr marL="25400" marR="0" lvl="0" indent="0" algn="l" rtl="0">
              <a:lnSpc>
                <a:spcPct val="100000"/>
              </a:lnSpc>
              <a:spcBef>
                <a:spcPts val="0"/>
              </a:spcBef>
              <a:spcAft>
                <a:spcPts val="0"/>
              </a:spcAft>
              <a:buNone/>
            </a:pPr>
            <a:r>
              <a:rPr lang="en-US" sz="2500">
                <a:solidFill>
                  <a:srgbClr val="006DBD"/>
                </a:solidFill>
                <a:latin typeface="Arial"/>
                <a:ea typeface="Arial"/>
                <a:cs typeface="Arial"/>
                <a:sym typeface="Arial"/>
              </a:rPr>
              <a:t>Tennis dataset</a:t>
            </a:r>
            <a:endParaRPr sz="2500">
              <a:latin typeface="Arial"/>
              <a:ea typeface="Arial"/>
              <a:cs typeface="Arial"/>
              <a:sym typeface="Arial"/>
            </a:endParaRPr>
          </a:p>
        </p:txBody>
      </p:sp>
      <p:graphicFrame>
        <p:nvGraphicFramePr>
          <p:cNvPr id="114" name="Google Shape;114;p20"/>
          <p:cNvGraphicFramePr/>
          <p:nvPr/>
        </p:nvGraphicFramePr>
        <p:xfrm>
          <a:off x="1562281" y="837146"/>
          <a:ext cx="6014150" cy="3310200"/>
        </p:xfrm>
        <a:graphic>
          <a:graphicData uri="http://schemas.openxmlformats.org/drawingml/2006/table">
            <a:tbl>
              <a:tblPr firstRow="1" bandRow="1">
                <a:noFill/>
                <a:tableStyleId>{4FEE8FA6-08F6-47DD-8225-BD5B24257FCB}</a:tableStyleId>
              </a:tblPr>
              <a:tblGrid>
                <a:gridCol w="1123500">
                  <a:extLst>
                    <a:ext uri="{9D8B030D-6E8A-4147-A177-3AD203B41FA5}">
                      <a16:colId xmlns:a16="http://schemas.microsoft.com/office/drawing/2014/main" val="20000"/>
                    </a:ext>
                  </a:extLst>
                </a:gridCol>
                <a:gridCol w="1506350">
                  <a:extLst>
                    <a:ext uri="{9D8B030D-6E8A-4147-A177-3AD203B41FA5}">
                      <a16:colId xmlns:a16="http://schemas.microsoft.com/office/drawing/2014/main" val="20001"/>
                    </a:ext>
                  </a:extLst>
                </a:gridCol>
                <a:gridCol w="1159975">
                  <a:extLst>
                    <a:ext uri="{9D8B030D-6E8A-4147-A177-3AD203B41FA5}">
                      <a16:colId xmlns:a16="http://schemas.microsoft.com/office/drawing/2014/main" val="20002"/>
                    </a:ext>
                  </a:extLst>
                </a:gridCol>
                <a:gridCol w="903075">
                  <a:extLst>
                    <a:ext uri="{9D8B030D-6E8A-4147-A177-3AD203B41FA5}">
                      <a16:colId xmlns:a16="http://schemas.microsoft.com/office/drawing/2014/main" val="20003"/>
                    </a:ext>
                  </a:extLst>
                </a:gridCol>
                <a:gridCol w="1321250">
                  <a:extLst>
                    <a:ext uri="{9D8B030D-6E8A-4147-A177-3AD203B41FA5}">
                      <a16:colId xmlns:a16="http://schemas.microsoft.com/office/drawing/2014/main" val="20004"/>
                    </a:ext>
                  </a:extLst>
                </a:gridCol>
              </a:tblGrid>
              <a:tr h="300675">
                <a:tc>
                  <a:txBody>
                    <a:bodyPr/>
                    <a:lstStyle/>
                    <a:p>
                      <a:pPr marL="127000" marR="0" lvl="0" indent="0" algn="l" rtl="0">
                        <a:lnSpc>
                          <a:spcPct val="100000"/>
                        </a:lnSpc>
                        <a:spcBef>
                          <a:spcPts val="0"/>
                        </a:spcBef>
                        <a:spcAft>
                          <a:spcPts val="0"/>
                        </a:spcAft>
                        <a:buNone/>
                      </a:pPr>
                      <a:r>
                        <a:rPr lang="en-US" sz="1300" u="none" strike="noStrike" cap="none">
                          <a:latin typeface="Arial"/>
                          <a:ea typeface="Arial"/>
                          <a:cs typeface="Arial"/>
                          <a:sym typeface="Arial"/>
                        </a:rPr>
                        <a:t>Outlook</a:t>
                      </a:r>
                      <a:endParaRPr sz="1300" u="none" strike="noStrike" cap="none">
                        <a:latin typeface="Arial"/>
                        <a:ea typeface="Arial"/>
                        <a:cs typeface="Arial"/>
                        <a:sym typeface="Arial"/>
                      </a:endParaRPr>
                    </a:p>
                  </a:txBody>
                  <a:tcPr marL="0" marR="0" marT="33025" marB="0">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300" u="none" strike="noStrike" cap="none">
                          <a:latin typeface="Arial"/>
                          <a:ea typeface="Arial"/>
                          <a:cs typeface="Arial"/>
                          <a:sym typeface="Arial"/>
                        </a:rPr>
                        <a:t>Temperature</a:t>
                      </a:r>
                      <a:endParaRPr sz="1300" u="none" strike="noStrike" cap="none">
                        <a:latin typeface="Arial"/>
                        <a:ea typeface="Arial"/>
                        <a:cs typeface="Arial"/>
                        <a:sym typeface="Arial"/>
                      </a:endParaRPr>
                    </a:p>
                  </a:txBody>
                  <a:tcPr marL="0" marR="0" marT="33025" marB="0">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300" u="none" strike="noStrike" cap="none">
                          <a:latin typeface="Arial"/>
                          <a:ea typeface="Arial"/>
                          <a:cs typeface="Arial"/>
                          <a:sym typeface="Arial"/>
                        </a:rPr>
                        <a:t>Humidity</a:t>
                      </a:r>
                      <a:endParaRPr sz="1300" u="none" strike="noStrike" cap="none">
                        <a:latin typeface="Arial"/>
                        <a:ea typeface="Arial"/>
                        <a:cs typeface="Arial"/>
                        <a:sym typeface="Arial"/>
                      </a:endParaRPr>
                    </a:p>
                  </a:txBody>
                  <a:tcPr marL="0" marR="0" marT="33025" marB="0">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101600" marR="0" lvl="0" indent="0" algn="l" rtl="0">
                        <a:lnSpc>
                          <a:spcPct val="100000"/>
                        </a:lnSpc>
                        <a:spcBef>
                          <a:spcPts val="0"/>
                        </a:spcBef>
                        <a:spcAft>
                          <a:spcPts val="0"/>
                        </a:spcAft>
                        <a:buNone/>
                      </a:pPr>
                      <a:r>
                        <a:rPr lang="en-US" sz="1300" u="none" strike="noStrike" cap="none">
                          <a:latin typeface="Arial"/>
                          <a:ea typeface="Arial"/>
                          <a:cs typeface="Arial"/>
                          <a:sym typeface="Arial"/>
                        </a:rPr>
                        <a:t>Windy</a:t>
                      </a:r>
                      <a:endParaRPr sz="1300" u="none" strike="noStrike" cap="none">
                        <a:latin typeface="Arial"/>
                        <a:ea typeface="Arial"/>
                        <a:cs typeface="Arial"/>
                        <a:sym typeface="Arial"/>
                      </a:endParaRPr>
                    </a:p>
                  </a:txBody>
                  <a:tcPr marL="0" marR="0" marT="33025" marB="0">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300" u="none" strike="noStrike" cap="none">
                          <a:latin typeface="Arial"/>
                          <a:ea typeface="Arial"/>
                          <a:cs typeface="Arial"/>
                          <a:sym typeface="Arial"/>
                        </a:rPr>
                        <a:t>PlayTennis</a:t>
                      </a:r>
                      <a:endParaRPr sz="1300" u="none" strike="noStrike" cap="none">
                        <a:latin typeface="Arial"/>
                        <a:ea typeface="Arial"/>
                        <a:cs typeface="Arial"/>
                        <a:sym typeface="Arial"/>
                      </a:endParaRPr>
                    </a:p>
                  </a:txBody>
                  <a:tcPr marL="0" marR="0" marT="33025" marB="0">
                    <a:lnL w="9525" cap="flat" cmpd="sng">
                      <a:solidFill>
                        <a:srgbClr val="000000"/>
                      </a:solidFill>
                      <a:prstDash val="solid"/>
                      <a:round/>
                      <a:headEnd type="none" w="sm" len="sm"/>
                      <a:tailEnd type="none" w="sm" len="sm"/>
                    </a:lnL>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260350">
                <a:tc>
                  <a:txBody>
                    <a:bodyPr/>
                    <a:lstStyle/>
                    <a:p>
                      <a:pPr marL="203200" marR="0" lvl="0" indent="0" algn="l" rtl="0">
                        <a:lnSpc>
                          <a:spcPct val="100000"/>
                        </a:lnSpc>
                        <a:spcBef>
                          <a:spcPts val="0"/>
                        </a:spcBef>
                        <a:spcAft>
                          <a:spcPts val="0"/>
                        </a:spcAft>
                        <a:buNone/>
                      </a:pPr>
                      <a:r>
                        <a:rPr lang="en-US" sz="1300" u="none" strike="noStrike" cap="none">
                          <a:latin typeface="Arial"/>
                          <a:ea typeface="Arial"/>
                          <a:cs typeface="Arial"/>
                          <a:sym typeface="Arial"/>
                        </a:rPr>
                        <a:t>Sunny</a:t>
                      </a:r>
                      <a:endParaRPr sz="1300" u="none" strike="noStrike" cap="none">
                        <a:latin typeface="Arial"/>
                        <a:ea typeface="Arial"/>
                        <a:cs typeface="Arial"/>
                        <a:sym typeface="Arial"/>
                      </a:endParaRPr>
                    </a:p>
                  </a:txBody>
                  <a:tcPr marL="0" marR="0" marT="30200" marB="0">
                    <a:lnT w="9525" cap="flat" cmpd="sng">
                      <a:solidFill>
                        <a:srgbClr val="000000"/>
                      </a:solidFill>
                      <a:prstDash val="solid"/>
                      <a:round/>
                      <a:headEnd type="none" w="sm" len="sm"/>
                      <a:tailEnd type="none" w="sm" len="sm"/>
                    </a:lnT>
                  </a:tcPr>
                </a:tc>
                <a:tc>
                  <a:txBody>
                    <a:bodyPr/>
                    <a:lstStyle/>
                    <a:p>
                      <a:pPr marL="0" marR="0" lvl="0" indent="0" algn="ctr" rtl="0">
                        <a:lnSpc>
                          <a:spcPct val="100000"/>
                        </a:lnSpc>
                        <a:spcBef>
                          <a:spcPts val="0"/>
                        </a:spcBef>
                        <a:spcAft>
                          <a:spcPts val="0"/>
                        </a:spcAft>
                        <a:buNone/>
                      </a:pPr>
                      <a:r>
                        <a:rPr lang="en-US" sz="1300" u="none" strike="noStrike" cap="none">
                          <a:latin typeface="Arial"/>
                          <a:ea typeface="Arial"/>
                          <a:cs typeface="Arial"/>
                          <a:sym typeface="Arial"/>
                        </a:rPr>
                        <a:t>Hot</a:t>
                      </a:r>
                      <a:endParaRPr sz="1300" u="none" strike="noStrike" cap="none">
                        <a:latin typeface="Arial"/>
                        <a:ea typeface="Arial"/>
                        <a:cs typeface="Arial"/>
                        <a:sym typeface="Arial"/>
                      </a:endParaRPr>
                    </a:p>
                  </a:txBody>
                  <a:tcPr marL="0" marR="0" marT="30200" marB="0">
                    <a:lnT w="9525" cap="flat" cmpd="sng">
                      <a:solidFill>
                        <a:srgbClr val="000000"/>
                      </a:solidFill>
                      <a:prstDash val="solid"/>
                      <a:round/>
                      <a:headEnd type="none" w="sm" len="sm"/>
                      <a:tailEnd type="none" w="sm" len="sm"/>
                    </a:lnT>
                  </a:tcPr>
                </a:tc>
                <a:tc>
                  <a:txBody>
                    <a:bodyPr/>
                    <a:lstStyle/>
                    <a:p>
                      <a:pPr marL="0" marR="0" lvl="0" indent="0" algn="ctr" rtl="0">
                        <a:lnSpc>
                          <a:spcPct val="100000"/>
                        </a:lnSpc>
                        <a:spcBef>
                          <a:spcPts val="0"/>
                        </a:spcBef>
                        <a:spcAft>
                          <a:spcPts val="0"/>
                        </a:spcAft>
                        <a:buNone/>
                      </a:pPr>
                      <a:r>
                        <a:rPr lang="en-US" sz="1300" u="none" strike="noStrike" cap="none">
                          <a:latin typeface="Arial"/>
                          <a:ea typeface="Arial"/>
                          <a:cs typeface="Arial"/>
                          <a:sym typeface="Arial"/>
                        </a:rPr>
                        <a:t>High</a:t>
                      </a:r>
                      <a:endParaRPr sz="1300" u="none" strike="noStrike" cap="none">
                        <a:latin typeface="Arial"/>
                        <a:ea typeface="Arial"/>
                        <a:cs typeface="Arial"/>
                        <a:sym typeface="Arial"/>
                      </a:endParaRPr>
                    </a:p>
                  </a:txBody>
                  <a:tcPr marL="0" marR="0" marT="30200" marB="0">
                    <a:lnT w="9525" cap="flat" cmpd="sng">
                      <a:solidFill>
                        <a:srgbClr val="000000"/>
                      </a:solidFill>
                      <a:prstDash val="solid"/>
                      <a:round/>
                      <a:headEnd type="none" w="sm" len="sm"/>
                      <a:tailEnd type="none" w="sm" len="sm"/>
                    </a:lnT>
                  </a:tcPr>
                </a:tc>
                <a:tc>
                  <a:txBody>
                    <a:bodyPr/>
                    <a:lstStyle/>
                    <a:p>
                      <a:pPr marL="152400" marR="0" lvl="0" indent="0" algn="l" rtl="0">
                        <a:lnSpc>
                          <a:spcPct val="100000"/>
                        </a:lnSpc>
                        <a:spcBef>
                          <a:spcPts val="0"/>
                        </a:spcBef>
                        <a:spcAft>
                          <a:spcPts val="0"/>
                        </a:spcAft>
                        <a:buNone/>
                      </a:pPr>
                      <a:r>
                        <a:rPr lang="en-US" sz="1300" u="none" strike="noStrike" cap="none">
                          <a:latin typeface="Arial"/>
                          <a:ea typeface="Arial"/>
                          <a:cs typeface="Arial"/>
                          <a:sym typeface="Arial"/>
                        </a:rPr>
                        <a:t>False</a:t>
                      </a:r>
                      <a:endParaRPr sz="1300" u="none" strike="noStrike" cap="none">
                        <a:latin typeface="Arial"/>
                        <a:ea typeface="Arial"/>
                        <a:cs typeface="Arial"/>
                        <a:sym typeface="Arial"/>
                      </a:endParaRPr>
                    </a:p>
                  </a:txBody>
                  <a:tcPr marL="0" marR="0" marT="30200" marB="0">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tcPr>
                </a:tc>
                <a:tc>
                  <a:txBody>
                    <a:bodyPr/>
                    <a:lstStyle/>
                    <a:p>
                      <a:pPr marL="0" marR="0" lvl="0" indent="0" algn="ctr" rtl="0">
                        <a:lnSpc>
                          <a:spcPct val="100000"/>
                        </a:lnSpc>
                        <a:spcBef>
                          <a:spcPts val="0"/>
                        </a:spcBef>
                        <a:spcAft>
                          <a:spcPts val="0"/>
                        </a:spcAft>
                        <a:buNone/>
                      </a:pPr>
                      <a:r>
                        <a:rPr lang="en-US" sz="1300" u="none" strike="noStrike" cap="none">
                          <a:latin typeface="Arial"/>
                          <a:ea typeface="Arial"/>
                          <a:cs typeface="Arial"/>
                          <a:sym typeface="Arial"/>
                        </a:rPr>
                        <a:t>No</a:t>
                      </a:r>
                      <a:endParaRPr sz="1300" u="none" strike="noStrike" cap="none">
                        <a:latin typeface="Arial"/>
                        <a:ea typeface="Arial"/>
                        <a:cs typeface="Arial"/>
                        <a:sym typeface="Arial"/>
                      </a:endParaRPr>
                    </a:p>
                  </a:txBody>
                  <a:tcPr marL="0" marR="0" marT="30200" marB="0">
                    <a:lnL w="9525" cap="flat" cmpd="sng">
                      <a:solidFill>
                        <a:srgbClr val="000000"/>
                      </a:solidFill>
                      <a:prstDash val="solid"/>
                      <a:round/>
                      <a:headEnd type="none" w="sm" len="sm"/>
                      <a:tailEnd type="none" w="sm" len="sm"/>
                    </a:lnL>
                    <a:lnT w="9525" cap="flat" cmpd="sng">
                      <a:solidFill>
                        <a:srgbClr val="000000"/>
                      </a:solidFill>
                      <a:prstDash val="solid"/>
                      <a:round/>
                      <a:headEnd type="none" w="sm" len="sm"/>
                      <a:tailEnd type="none" w="sm" len="sm"/>
                    </a:lnT>
                  </a:tcPr>
                </a:tc>
                <a:extLst>
                  <a:ext uri="{0D108BD9-81ED-4DB2-BD59-A6C34878D82A}">
                    <a16:rowId xmlns:a16="http://schemas.microsoft.com/office/drawing/2014/main" val="10001"/>
                  </a:ext>
                </a:extLst>
              </a:tr>
              <a:tr h="208375">
                <a:tc>
                  <a:txBody>
                    <a:bodyPr/>
                    <a:lstStyle/>
                    <a:p>
                      <a:pPr marL="203200" marR="0" lvl="0" indent="0" algn="l" rtl="0">
                        <a:lnSpc>
                          <a:spcPct val="107222"/>
                        </a:lnSpc>
                        <a:spcBef>
                          <a:spcPts val="0"/>
                        </a:spcBef>
                        <a:spcAft>
                          <a:spcPts val="0"/>
                        </a:spcAft>
                        <a:buNone/>
                      </a:pPr>
                      <a:r>
                        <a:rPr lang="en-US" sz="1300" u="none" strike="noStrike" cap="none">
                          <a:latin typeface="Arial"/>
                          <a:ea typeface="Arial"/>
                          <a:cs typeface="Arial"/>
                          <a:sym typeface="Arial"/>
                        </a:rPr>
                        <a:t>Sunny</a:t>
                      </a:r>
                      <a:endParaRPr sz="1300" u="none" strike="noStrike" cap="none">
                        <a:latin typeface="Arial"/>
                        <a:ea typeface="Arial"/>
                        <a:cs typeface="Arial"/>
                        <a:sym typeface="Arial"/>
                      </a:endParaRPr>
                    </a:p>
                  </a:txBody>
                  <a:tcPr marL="0" marR="0" marT="0" marB="0"/>
                </a:tc>
                <a:tc>
                  <a:txBody>
                    <a:bodyPr/>
                    <a:lstStyle/>
                    <a:p>
                      <a:pPr marL="0" marR="0" lvl="0" indent="0" algn="ctr" rtl="0">
                        <a:lnSpc>
                          <a:spcPct val="107222"/>
                        </a:lnSpc>
                        <a:spcBef>
                          <a:spcPts val="0"/>
                        </a:spcBef>
                        <a:spcAft>
                          <a:spcPts val="0"/>
                        </a:spcAft>
                        <a:buNone/>
                      </a:pPr>
                      <a:r>
                        <a:rPr lang="en-US" sz="1300" u="none" strike="noStrike" cap="none">
                          <a:latin typeface="Arial"/>
                          <a:ea typeface="Arial"/>
                          <a:cs typeface="Arial"/>
                          <a:sym typeface="Arial"/>
                        </a:rPr>
                        <a:t>Hot</a:t>
                      </a:r>
                      <a:endParaRPr sz="1300" u="none" strike="noStrike" cap="none">
                        <a:latin typeface="Arial"/>
                        <a:ea typeface="Arial"/>
                        <a:cs typeface="Arial"/>
                        <a:sym typeface="Arial"/>
                      </a:endParaRPr>
                    </a:p>
                  </a:txBody>
                  <a:tcPr marL="0" marR="0" marT="0" marB="0"/>
                </a:tc>
                <a:tc>
                  <a:txBody>
                    <a:bodyPr/>
                    <a:lstStyle/>
                    <a:p>
                      <a:pPr marL="0" marR="0" lvl="0" indent="0" algn="ctr" rtl="0">
                        <a:lnSpc>
                          <a:spcPct val="107222"/>
                        </a:lnSpc>
                        <a:spcBef>
                          <a:spcPts val="0"/>
                        </a:spcBef>
                        <a:spcAft>
                          <a:spcPts val="0"/>
                        </a:spcAft>
                        <a:buNone/>
                      </a:pPr>
                      <a:r>
                        <a:rPr lang="en-US" sz="1300" u="none" strike="noStrike" cap="none">
                          <a:latin typeface="Arial"/>
                          <a:ea typeface="Arial"/>
                          <a:cs typeface="Arial"/>
                          <a:sym typeface="Arial"/>
                        </a:rPr>
                        <a:t>High</a:t>
                      </a:r>
                      <a:endParaRPr sz="1300" u="none" strike="noStrike" cap="none">
                        <a:latin typeface="Arial"/>
                        <a:ea typeface="Arial"/>
                        <a:cs typeface="Arial"/>
                        <a:sym typeface="Arial"/>
                      </a:endParaRPr>
                    </a:p>
                  </a:txBody>
                  <a:tcPr marL="0" marR="0" marT="0" marB="0"/>
                </a:tc>
                <a:tc>
                  <a:txBody>
                    <a:bodyPr/>
                    <a:lstStyle/>
                    <a:p>
                      <a:pPr marL="177800" marR="0" lvl="0" indent="0" algn="l" rtl="0">
                        <a:lnSpc>
                          <a:spcPct val="107222"/>
                        </a:lnSpc>
                        <a:spcBef>
                          <a:spcPts val="0"/>
                        </a:spcBef>
                        <a:spcAft>
                          <a:spcPts val="0"/>
                        </a:spcAft>
                        <a:buNone/>
                      </a:pPr>
                      <a:r>
                        <a:rPr lang="en-US" sz="1300" u="none" strike="noStrike" cap="none">
                          <a:latin typeface="Arial"/>
                          <a:ea typeface="Arial"/>
                          <a:cs typeface="Arial"/>
                          <a:sym typeface="Arial"/>
                        </a:rPr>
                        <a:t>True</a:t>
                      </a:r>
                      <a:endParaRPr sz="1300" u="none" strike="noStrike" cap="none">
                        <a:latin typeface="Arial"/>
                        <a:ea typeface="Arial"/>
                        <a:cs typeface="Arial"/>
                        <a:sym typeface="Arial"/>
                      </a:endParaRPr>
                    </a:p>
                  </a:txBody>
                  <a:tcPr marL="0" marR="0" marT="0" marB="0">
                    <a:lnR w="9525" cap="flat" cmpd="sng">
                      <a:solidFill>
                        <a:srgbClr val="000000"/>
                      </a:solidFill>
                      <a:prstDash val="solid"/>
                      <a:round/>
                      <a:headEnd type="none" w="sm" len="sm"/>
                      <a:tailEnd type="none" w="sm" len="sm"/>
                    </a:lnR>
                  </a:tcPr>
                </a:tc>
                <a:tc>
                  <a:txBody>
                    <a:bodyPr/>
                    <a:lstStyle/>
                    <a:p>
                      <a:pPr marL="0" marR="0" lvl="0" indent="0" algn="ctr" rtl="0">
                        <a:lnSpc>
                          <a:spcPct val="107222"/>
                        </a:lnSpc>
                        <a:spcBef>
                          <a:spcPts val="0"/>
                        </a:spcBef>
                        <a:spcAft>
                          <a:spcPts val="0"/>
                        </a:spcAft>
                        <a:buNone/>
                      </a:pPr>
                      <a:r>
                        <a:rPr lang="en-US" sz="1300" u="none" strike="noStrike" cap="none">
                          <a:latin typeface="Arial"/>
                          <a:ea typeface="Arial"/>
                          <a:cs typeface="Arial"/>
                          <a:sym typeface="Arial"/>
                        </a:rPr>
                        <a:t>No</a:t>
                      </a:r>
                      <a:endParaRPr sz="1300" u="none" strike="noStrike" cap="none">
                        <a:latin typeface="Arial"/>
                        <a:ea typeface="Arial"/>
                        <a:cs typeface="Arial"/>
                        <a:sym typeface="Arial"/>
                      </a:endParaRPr>
                    </a:p>
                  </a:txBody>
                  <a:tcPr marL="0" marR="0" marT="0" marB="0">
                    <a:lnL w="9525" cap="flat" cmpd="sng">
                      <a:solidFill>
                        <a:srgbClr val="000000"/>
                      </a:solidFill>
                      <a:prstDash val="solid"/>
                      <a:round/>
                      <a:headEnd type="none" w="sm" len="sm"/>
                      <a:tailEnd type="none" w="sm" len="sm"/>
                    </a:lnL>
                  </a:tcPr>
                </a:tc>
                <a:extLst>
                  <a:ext uri="{0D108BD9-81ED-4DB2-BD59-A6C34878D82A}">
                    <a16:rowId xmlns:a16="http://schemas.microsoft.com/office/drawing/2014/main" val="10002"/>
                  </a:ext>
                </a:extLst>
              </a:tr>
              <a:tr h="208375">
                <a:tc>
                  <a:txBody>
                    <a:bodyPr/>
                    <a:lstStyle/>
                    <a:p>
                      <a:pPr marL="101600" marR="0" lvl="0" indent="0" algn="l" rtl="0">
                        <a:lnSpc>
                          <a:spcPct val="107222"/>
                        </a:lnSpc>
                        <a:spcBef>
                          <a:spcPts val="0"/>
                        </a:spcBef>
                        <a:spcAft>
                          <a:spcPts val="0"/>
                        </a:spcAft>
                        <a:buNone/>
                      </a:pPr>
                      <a:r>
                        <a:rPr lang="en-US" sz="1300" u="none" strike="noStrike" cap="none">
                          <a:latin typeface="Arial"/>
                          <a:ea typeface="Arial"/>
                          <a:cs typeface="Arial"/>
                          <a:sym typeface="Arial"/>
                        </a:rPr>
                        <a:t>Overcast</a:t>
                      </a:r>
                      <a:endParaRPr sz="1300" u="none" strike="noStrike" cap="none">
                        <a:latin typeface="Arial"/>
                        <a:ea typeface="Arial"/>
                        <a:cs typeface="Arial"/>
                        <a:sym typeface="Arial"/>
                      </a:endParaRPr>
                    </a:p>
                  </a:txBody>
                  <a:tcPr marL="0" marR="0" marT="0" marB="0"/>
                </a:tc>
                <a:tc>
                  <a:txBody>
                    <a:bodyPr/>
                    <a:lstStyle/>
                    <a:p>
                      <a:pPr marL="0" marR="0" lvl="0" indent="0" algn="ctr" rtl="0">
                        <a:lnSpc>
                          <a:spcPct val="107222"/>
                        </a:lnSpc>
                        <a:spcBef>
                          <a:spcPts val="0"/>
                        </a:spcBef>
                        <a:spcAft>
                          <a:spcPts val="0"/>
                        </a:spcAft>
                        <a:buNone/>
                      </a:pPr>
                      <a:r>
                        <a:rPr lang="en-US" sz="1300" u="none" strike="noStrike" cap="none">
                          <a:latin typeface="Arial"/>
                          <a:ea typeface="Arial"/>
                          <a:cs typeface="Arial"/>
                          <a:sym typeface="Arial"/>
                        </a:rPr>
                        <a:t>Hot</a:t>
                      </a:r>
                      <a:endParaRPr sz="1300" u="none" strike="noStrike" cap="none">
                        <a:latin typeface="Arial"/>
                        <a:ea typeface="Arial"/>
                        <a:cs typeface="Arial"/>
                        <a:sym typeface="Arial"/>
                      </a:endParaRPr>
                    </a:p>
                  </a:txBody>
                  <a:tcPr marL="0" marR="0" marT="0" marB="0"/>
                </a:tc>
                <a:tc>
                  <a:txBody>
                    <a:bodyPr/>
                    <a:lstStyle/>
                    <a:p>
                      <a:pPr marL="0" marR="0" lvl="0" indent="0" algn="ctr" rtl="0">
                        <a:lnSpc>
                          <a:spcPct val="107222"/>
                        </a:lnSpc>
                        <a:spcBef>
                          <a:spcPts val="0"/>
                        </a:spcBef>
                        <a:spcAft>
                          <a:spcPts val="0"/>
                        </a:spcAft>
                        <a:buNone/>
                      </a:pPr>
                      <a:r>
                        <a:rPr lang="en-US" sz="1300" u="none" strike="noStrike" cap="none">
                          <a:latin typeface="Arial"/>
                          <a:ea typeface="Arial"/>
                          <a:cs typeface="Arial"/>
                          <a:sym typeface="Arial"/>
                        </a:rPr>
                        <a:t>High</a:t>
                      </a:r>
                      <a:endParaRPr sz="1300" u="none" strike="noStrike" cap="none">
                        <a:latin typeface="Arial"/>
                        <a:ea typeface="Arial"/>
                        <a:cs typeface="Arial"/>
                        <a:sym typeface="Arial"/>
                      </a:endParaRPr>
                    </a:p>
                  </a:txBody>
                  <a:tcPr marL="0" marR="0" marT="0" marB="0"/>
                </a:tc>
                <a:tc>
                  <a:txBody>
                    <a:bodyPr/>
                    <a:lstStyle/>
                    <a:p>
                      <a:pPr marL="152400" marR="0" lvl="0" indent="0" algn="l" rtl="0">
                        <a:lnSpc>
                          <a:spcPct val="107222"/>
                        </a:lnSpc>
                        <a:spcBef>
                          <a:spcPts val="0"/>
                        </a:spcBef>
                        <a:spcAft>
                          <a:spcPts val="0"/>
                        </a:spcAft>
                        <a:buNone/>
                      </a:pPr>
                      <a:r>
                        <a:rPr lang="en-US" sz="1300" u="none" strike="noStrike" cap="none">
                          <a:latin typeface="Arial"/>
                          <a:ea typeface="Arial"/>
                          <a:cs typeface="Arial"/>
                          <a:sym typeface="Arial"/>
                        </a:rPr>
                        <a:t>False</a:t>
                      </a:r>
                      <a:endParaRPr sz="1300" u="none" strike="noStrike" cap="none">
                        <a:latin typeface="Arial"/>
                        <a:ea typeface="Arial"/>
                        <a:cs typeface="Arial"/>
                        <a:sym typeface="Arial"/>
                      </a:endParaRPr>
                    </a:p>
                  </a:txBody>
                  <a:tcPr marL="0" marR="0" marT="0" marB="0">
                    <a:lnR w="9525" cap="flat" cmpd="sng">
                      <a:solidFill>
                        <a:srgbClr val="000000"/>
                      </a:solidFill>
                      <a:prstDash val="solid"/>
                      <a:round/>
                      <a:headEnd type="none" w="sm" len="sm"/>
                      <a:tailEnd type="none" w="sm" len="sm"/>
                    </a:lnR>
                  </a:tcPr>
                </a:tc>
                <a:tc>
                  <a:txBody>
                    <a:bodyPr/>
                    <a:lstStyle/>
                    <a:p>
                      <a:pPr marL="0" marR="0" lvl="0" indent="0" algn="ctr" rtl="0">
                        <a:lnSpc>
                          <a:spcPct val="107222"/>
                        </a:lnSpc>
                        <a:spcBef>
                          <a:spcPts val="0"/>
                        </a:spcBef>
                        <a:spcAft>
                          <a:spcPts val="0"/>
                        </a:spcAft>
                        <a:buNone/>
                      </a:pPr>
                      <a:r>
                        <a:rPr lang="en-US" sz="1300" u="none" strike="noStrike" cap="none">
                          <a:latin typeface="Arial"/>
                          <a:ea typeface="Arial"/>
                          <a:cs typeface="Arial"/>
                          <a:sym typeface="Arial"/>
                        </a:rPr>
                        <a:t>Yes</a:t>
                      </a:r>
                      <a:endParaRPr sz="1300" u="none" strike="noStrike" cap="none">
                        <a:latin typeface="Arial"/>
                        <a:ea typeface="Arial"/>
                        <a:cs typeface="Arial"/>
                        <a:sym typeface="Arial"/>
                      </a:endParaRPr>
                    </a:p>
                  </a:txBody>
                  <a:tcPr marL="0" marR="0" marT="0" marB="0">
                    <a:lnL w="9525" cap="flat" cmpd="sng">
                      <a:solidFill>
                        <a:srgbClr val="000000"/>
                      </a:solidFill>
                      <a:prstDash val="solid"/>
                      <a:round/>
                      <a:headEnd type="none" w="sm" len="sm"/>
                      <a:tailEnd type="none" w="sm" len="sm"/>
                    </a:lnL>
                  </a:tcPr>
                </a:tc>
                <a:extLst>
                  <a:ext uri="{0D108BD9-81ED-4DB2-BD59-A6C34878D82A}">
                    <a16:rowId xmlns:a16="http://schemas.microsoft.com/office/drawing/2014/main" val="10003"/>
                  </a:ext>
                </a:extLst>
              </a:tr>
              <a:tr h="208375">
                <a:tc>
                  <a:txBody>
                    <a:bodyPr/>
                    <a:lstStyle/>
                    <a:p>
                      <a:pPr marL="215900" marR="0" lvl="0" indent="0" algn="l" rtl="0">
                        <a:lnSpc>
                          <a:spcPct val="107222"/>
                        </a:lnSpc>
                        <a:spcBef>
                          <a:spcPts val="0"/>
                        </a:spcBef>
                        <a:spcAft>
                          <a:spcPts val="0"/>
                        </a:spcAft>
                        <a:buNone/>
                      </a:pPr>
                      <a:r>
                        <a:rPr lang="en-US" sz="1300" u="none" strike="noStrike" cap="none">
                          <a:latin typeface="Arial"/>
                          <a:ea typeface="Arial"/>
                          <a:cs typeface="Arial"/>
                          <a:sym typeface="Arial"/>
                        </a:rPr>
                        <a:t>Rainy</a:t>
                      </a:r>
                      <a:endParaRPr sz="1300" u="none" strike="noStrike" cap="none">
                        <a:latin typeface="Arial"/>
                        <a:ea typeface="Arial"/>
                        <a:cs typeface="Arial"/>
                        <a:sym typeface="Arial"/>
                      </a:endParaRPr>
                    </a:p>
                  </a:txBody>
                  <a:tcPr marL="0" marR="0" marT="0" marB="0"/>
                </a:tc>
                <a:tc>
                  <a:txBody>
                    <a:bodyPr/>
                    <a:lstStyle/>
                    <a:p>
                      <a:pPr marL="0" marR="0" lvl="0" indent="0" algn="ctr" rtl="0">
                        <a:lnSpc>
                          <a:spcPct val="107222"/>
                        </a:lnSpc>
                        <a:spcBef>
                          <a:spcPts val="0"/>
                        </a:spcBef>
                        <a:spcAft>
                          <a:spcPts val="0"/>
                        </a:spcAft>
                        <a:buNone/>
                      </a:pPr>
                      <a:r>
                        <a:rPr lang="en-US" sz="1300" u="none" strike="noStrike" cap="none">
                          <a:latin typeface="Arial"/>
                          <a:ea typeface="Arial"/>
                          <a:cs typeface="Arial"/>
                          <a:sym typeface="Arial"/>
                        </a:rPr>
                        <a:t>Mild</a:t>
                      </a:r>
                      <a:endParaRPr sz="1300" u="none" strike="noStrike" cap="none">
                        <a:latin typeface="Arial"/>
                        <a:ea typeface="Arial"/>
                        <a:cs typeface="Arial"/>
                        <a:sym typeface="Arial"/>
                      </a:endParaRPr>
                    </a:p>
                  </a:txBody>
                  <a:tcPr marL="0" marR="0" marT="0" marB="0"/>
                </a:tc>
                <a:tc>
                  <a:txBody>
                    <a:bodyPr/>
                    <a:lstStyle/>
                    <a:p>
                      <a:pPr marL="0" marR="0" lvl="0" indent="0" algn="ctr" rtl="0">
                        <a:lnSpc>
                          <a:spcPct val="107222"/>
                        </a:lnSpc>
                        <a:spcBef>
                          <a:spcPts val="0"/>
                        </a:spcBef>
                        <a:spcAft>
                          <a:spcPts val="0"/>
                        </a:spcAft>
                        <a:buNone/>
                      </a:pPr>
                      <a:r>
                        <a:rPr lang="en-US" sz="1300" u="none" strike="noStrike" cap="none">
                          <a:latin typeface="Arial"/>
                          <a:ea typeface="Arial"/>
                          <a:cs typeface="Arial"/>
                          <a:sym typeface="Arial"/>
                        </a:rPr>
                        <a:t>High</a:t>
                      </a:r>
                      <a:endParaRPr sz="1300" u="none" strike="noStrike" cap="none">
                        <a:latin typeface="Arial"/>
                        <a:ea typeface="Arial"/>
                        <a:cs typeface="Arial"/>
                        <a:sym typeface="Arial"/>
                      </a:endParaRPr>
                    </a:p>
                  </a:txBody>
                  <a:tcPr marL="0" marR="0" marT="0" marB="0"/>
                </a:tc>
                <a:tc>
                  <a:txBody>
                    <a:bodyPr/>
                    <a:lstStyle/>
                    <a:p>
                      <a:pPr marL="152400" marR="0" lvl="0" indent="0" algn="l" rtl="0">
                        <a:lnSpc>
                          <a:spcPct val="107222"/>
                        </a:lnSpc>
                        <a:spcBef>
                          <a:spcPts val="0"/>
                        </a:spcBef>
                        <a:spcAft>
                          <a:spcPts val="0"/>
                        </a:spcAft>
                        <a:buNone/>
                      </a:pPr>
                      <a:r>
                        <a:rPr lang="en-US" sz="1300" u="none" strike="noStrike" cap="none">
                          <a:latin typeface="Arial"/>
                          <a:ea typeface="Arial"/>
                          <a:cs typeface="Arial"/>
                          <a:sym typeface="Arial"/>
                        </a:rPr>
                        <a:t>False</a:t>
                      </a:r>
                      <a:endParaRPr sz="1300" u="none" strike="noStrike" cap="none">
                        <a:latin typeface="Arial"/>
                        <a:ea typeface="Arial"/>
                        <a:cs typeface="Arial"/>
                        <a:sym typeface="Arial"/>
                      </a:endParaRPr>
                    </a:p>
                  </a:txBody>
                  <a:tcPr marL="0" marR="0" marT="0" marB="0">
                    <a:lnR w="9525" cap="flat" cmpd="sng">
                      <a:solidFill>
                        <a:srgbClr val="000000"/>
                      </a:solidFill>
                      <a:prstDash val="solid"/>
                      <a:round/>
                      <a:headEnd type="none" w="sm" len="sm"/>
                      <a:tailEnd type="none" w="sm" len="sm"/>
                    </a:lnR>
                  </a:tcPr>
                </a:tc>
                <a:tc>
                  <a:txBody>
                    <a:bodyPr/>
                    <a:lstStyle/>
                    <a:p>
                      <a:pPr marL="0" marR="0" lvl="0" indent="0" algn="ctr" rtl="0">
                        <a:lnSpc>
                          <a:spcPct val="107222"/>
                        </a:lnSpc>
                        <a:spcBef>
                          <a:spcPts val="0"/>
                        </a:spcBef>
                        <a:spcAft>
                          <a:spcPts val="0"/>
                        </a:spcAft>
                        <a:buNone/>
                      </a:pPr>
                      <a:r>
                        <a:rPr lang="en-US" sz="1300" u="none" strike="noStrike" cap="none">
                          <a:latin typeface="Arial"/>
                          <a:ea typeface="Arial"/>
                          <a:cs typeface="Arial"/>
                          <a:sym typeface="Arial"/>
                        </a:rPr>
                        <a:t>Yes</a:t>
                      </a:r>
                      <a:endParaRPr sz="1300" u="none" strike="noStrike" cap="none">
                        <a:latin typeface="Arial"/>
                        <a:ea typeface="Arial"/>
                        <a:cs typeface="Arial"/>
                        <a:sym typeface="Arial"/>
                      </a:endParaRPr>
                    </a:p>
                  </a:txBody>
                  <a:tcPr marL="0" marR="0" marT="0" marB="0">
                    <a:lnL w="9525" cap="flat" cmpd="sng">
                      <a:solidFill>
                        <a:srgbClr val="000000"/>
                      </a:solidFill>
                      <a:prstDash val="solid"/>
                      <a:round/>
                      <a:headEnd type="none" w="sm" len="sm"/>
                      <a:tailEnd type="none" w="sm" len="sm"/>
                    </a:lnL>
                  </a:tcPr>
                </a:tc>
                <a:extLst>
                  <a:ext uri="{0D108BD9-81ED-4DB2-BD59-A6C34878D82A}">
                    <a16:rowId xmlns:a16="http://schemas.microsoft.com/office/drawing/2014/main" val="10004"/>
                  </a:ext>
                </a:extLst>
              </a:tr>
              <a:tr h="208375">
                <a:tc>
                  <a:txBody>
                    <a:bodyPr/>
                    <a:lstStyle/>
                    <a:p>
                      <a:pPr marL="215900" marR="0" lvl="0" indent="0" algn="l" rtl="0">
                        <a:lnSpc>
                          <a:spcPct val="107222"/>
                        </a:lnSpc>
                        <a:spcBef>
                          <a:spcPts val="0"/>
                        </a:spcBef>
                        <a:spcAft>
                          <a:spcPts val="0"/>
                        </a:spcAft>
                        <a:buNone/>
                      </a:pPr>
                      <a:r>
                        <a:rPr lang="en-US" sz="1300" u="none" strike="noStrike" cap="none">
                          <a:latin typeface="Arial"/>
                          <a:ea typeface="Arial"/>
                          <a:cs typeface="Arial"/>
                          <a:sym typeface="Arial"/>
                        </a:rPr>
                        <a:t>Rainy</a:t>
                      </a:r>
                      <a:endParaRPr sz="1300" u="none" strike="noStrike" cap="none">
                        <a:latin typeface="Arial"/>
                        <a:ea typeface="Arial"/>
                        <a:cs typeface="Arial"/>
                        <a:sym typeface="Arial"/>
                      </a:endParaRPr>
                    </a:p>
                  </a:txBody>
                  <a:tcPr marL="0" marR="0" marT="0" marB="0"/>
                </a:tc>
                <a:tc>
                  <a:txBody>
                    <a:bodyPr/>
                    <a:lstStyle/>
                    <a:p>
                      <a:pPr marL="0" marR="0" lvl="0" indent="0" algn="ctr" rtl="0">
                        <a:lnSpc>
                          <a:spcPct val="107222"/>
                        </a:lnSpc>
                        <a:spcBef>
                          <a:spcPts val="0"/>
                        </a:spcBef>
                        <a:spcAft>
                          <a:spcPts val="0"/>
                        </a:spcAft>
                        <a:buNone/>
                      </a:pPr>
                      <a:r>
                        <a:rPr lang="en-US" sz="1300" u="none" strike="noStrike" cap="none">
                          <a:latin typeface="Arial"/>
                          <a:ea typeface="Arial"/>
                          <a:cs typeface="Arial"/>
                          <a:sym typeface="Arial"/>
                        </a:rPr>
                        <a:t>Cool</a:t>
                      </a:r>
                      <a:endParaRPr sz="1300" u="none" strike="noStrike" cap="none">
                        <a:latin typeface="Arial"/>
                        <a:ea typeface="Arial"/>
                        <a:cs typeface="Arial"/>
                        <a:sym typeface="Arial"/>
                      </a:endParaRPr>
                    </a:p>
                  </a:txBody>
                  <a:tcPr marL="0" marR="0" marT="0" marB="0"/>
                </a:tc>
                <a:tc>
                  <a:txBody>
                    <a:bodyPr/>
                    <a:lstStyle/>
                    <a:p>
                      <a:pPr marL="0" marR="0" lvl="0" indent="0" algn="ctr" rtl="0">
                        <a:lnSpc>
                          <a:spcPct val="107222"/>
                        </a:lnSpc>
                        <a:spcBef>
                          <a:spcPts val="0"/>
                        </a:spcBef>
                        <a:spcAft>
                          <a:spcPts val="0"/>
                        </a:spcAft>
                        <a:buNone/>
                      </a:pPr>
                      <a:r>
                        <a:rPr lang="en-US" sz="1300" u="none" strike="noStrike" cap="none">
                          <a:latin typeface="Arial"/>
                          <a:ea typeface="Arial"/>
                          <a:cs typeface="Arial"/>
                          <a:sym typeface="Arial"/>
                        </a:rPr>
                        <a:t>Normal</a:t>
                      </a:r>
                      <a:endParaRPr sz="1300" u="none" strike="noStrike" cap="none">
                        <a:latin typeface="Arial"/>
                        <a:ea typeface="Arial"/>
                        <a:cs typeface="Arial"/>
                        <a:sym typeface="Arial"/>
                      </a:endParaRPr>
                    </a:p>
                  </a:txBody>
                  <a:tcPr marL="0" marR="0" marT="0" marB="0"/>
                </a:tc>
                <a:tc>
                  <a:txBody>
                    <a:bodyPr/>
                    <a:lstStyle/>
                    <a:p>
                      <a:pPr marL="152400" marR="0" lvl="0" indent="0" algn="l" rtl="0">
                        <a:lnSpc>
                          <a:spcPct val="107222"/>
                        </a:lnSpc>
                        <a:spcBef>
                          <a:spcPts val="0"/>
                        </a:spcBef>
                        <a:spcAft>
                          <a:spcPts val="0"/>
                        </a:spcAft>
                        <a:buNone/>
                      </a:pPr>
                      <a:r>
                        <a:rPr lang="en-US" sz="1300" u="none" strike="noStrike" cap="none">
                          <a:latin typeface="Arial"/>
                          <a:ea typeface="Arial"/>
                          <a:cs typeface="Arial"/>
                          <a:sym typeface="Arial"/>
                        </a:rPr>
                        <a:t>False</a:t>
                      </a:r>
                      <a:endParaRPr sz="1300" u="none" strike="noStrike" cap="none">
                        <a:latin typeface="Arial"/>
                        <a:ea typeface="Arial"/>
                        <a:cs typeface="Arial"/>
                        <a:sym typeface="Arial"/>
                      </a:endParaRPr>
                    </a:p>
                  </a:txBody>
                  <a:tcPr marL="0" marR="0" marT="0" marB="0">
                    <a:lnR w="9525" cap="flat" cmpd="sng">
                      <a:solidFill>
                        <a:srgbClr val="000000"/>
                      </a:solidFill>
                      <a:prstDash val="solid"/>
                      <a:round/>
                      <a:headEnd type="none" w="sm" len="sm"/>
                      <a:tailEnd type="none" w="sm" len="sm"/>
                    </a:lnR>
                  </a:tcPr>
                </a:tc>
                <a:tc>
                  <a:txBody>
                    <a:bodyPr/>
                    <a:lstStyle/>
                    <a:p>
                      <a:pPr marL="0" marR="0" lvl="0" indent="0" algn="ctr" rtl="0">
                        <a:lnSpc>
                          <a:spcPct val="107222"/>
                        </a:lnSpc>
                        <a:spcBef>
                          <a:spcPts val="0"/>
                        </a:spcBef>
                        <a:spcAft>
                          <a:spcPts val="0"/>
                        </a:spcAft>
                        <a:buNone/>
                      </a:pPr>
                      <a:r>
                        <a:rPr lang="en-US" sz="1300" u="none" strike="noStrike" cap="none">
                          <a:latin typeface="Arial"/>
                          <a:ea typeface="Arial"/>
                          <a:cs typeface="Arial"/>
                          <a:sym typeface="Arial"/>
                        </a:rPr>
                        <a:t>Yes</a:t>
                      </a:r>
                      <a:endParaRPr sz="1300" u="none" strike="noStrike" cap="none">
                        <a:latin typeface="Arial"/>
                        <a:ea typeface="Arial"/>
                        <a:cs typeface="Arial"/>
                        <a:sym typeface="Arial"/>
                      </a:endParaRPr>
                    </a:p>
                  </a:txBody>
                  <a:tcPr marL="0" marR="0" marT="0" marB="0">
                    <a:lnL w="9525" cap="flat" cmpd="sng">
                      <a:solidFill>
                        <a:srgbClr val="000000"/>
                      </a:solidFill>
                      <a:prstDash val="solid"/>
                      <a:round/>
                      <a:headEnd type="none" w="sm" len="sm"/>
                      <a:tailEnd type="none" w="sm" len="sm"/>
                    </a:lnL>
                  </a:tcPr>
                </a:tc>
                <a:extLst>
                  <a:ext uri="{0D108BD9-81ED-4DB2-BD59-A6C34878D82A}">
                    <a16:rowId xmlns:a16="http://schemas.microsoft.com/office/drawing/2014/main" val="10005"/>
                  </a:ext>
                </a:extLst>
              </a:tr>
              <a:tr h="208375">
                <a:tc>
                  <a:txBody>
                    <a:bodyPr/>
                    <a:lstStyle/>
                    <a:p>
                      <a:pPr marL="215900" marR="0" lvl="0" indent="0" algn="l" rtl="0">
                        <a:lnSpc>
                          <a:spcPct val="107222"/>
                        </a:lnSpc>
                        <a:spcBef>
                          <a:spcPts val="0"/>
                        </a:spcBef>
                        <a:spcAft>
                          <a:spcPts val="0"/>
                        </a:spcAft>
                        <a:buNone/>
                      </a:pPr>
                      <a:r>
                        <a:rPr lang="en-US" sz="1300" u="none" strike="noStrike" cap="none">
                          <a:latin typeface="Arial"/>
                          <a:ea typeface="Arial"/>
                          <a:cs typeface="Arial"/>
                          <a:sym typeface="Arial"/>
                        </a:rPr>
                        <a:t>Rainy</a:t>
                      </a:r>
                      <a:endParaRPr sz="1300" u="none" strike="noStrike" cap="none">
                        <a:latin typeface="Arial"/>
                        <a:ea typeface="Arial"/>
                        <a:cs typeface="Arial"/>
                        <a:sym typeface="Arial"/>
                      </a:endParaRPr>
                    </a:p>
                  </a:txBody>
                  <a:tcPr marL="0" marR="0" marT="0" marB="0"/>
                </a:tc>
                <a:tc>
                  <a:txBody>
                    <a:bodyPr/>
                    <a:lstStyle/>
                    <a:p>
                      <a:pPr marL="0" marR="0" lvl="0" indent="0" algn="ctr" rtl="0">
                        <a:lnSpc>
                          <a:spcPct val="107222"/>
                        </a:lnSpc>
                        <a:spcBef>
                          <a:spcPts val="0"/>
                        </a:spcBef>
                        <a:spcAft>
                          <a:spcPts val="0"/>
                        </a:spcAft>
                        <a:buNone/>
                      </a:pPr>
                      <a:r>
                        <a:rPr lang="en-US" sz="1300" u="none" strike="noStrike" cap="none">
                          <a:latin typeface="Arial"/>
                          <a:ea typeface="Arial"/>
                          <a:cs typeface="Arial"/>
                          <a:sym typeface="Arial"/>
                        </a:rPr>
                        <a:t>Cool</a:t>
                      </a:r>
                      <a:endParaRPr sz="1300" u="none" strike="noStrike" cap="none">
                        <a:latin typeface="Arial"/>
                        <a:ea typeface="Arial"/>
                        <a:cs typeface="Arial"/>
                        <a:sym typeface="Arial"/>
                      </a:endParaRPr>
                    </a:p>
                  </a:txBody>
                  <a:tcPr marL="0" marR="0" marT="0" marB="0"/>
                </a:tc>
                <a:tc>
                  <a:txBody>
                    <a:bodyPr/>
                    <a:lstStyle/>
                    <a:p>
                      <a:pPr marL="0" marR="0" lvl="0" indent="0" algn="ctr" rtl="0">
                        <a:lnSpc>
                          <a:spcPct val="107222"/>
                        </a:lnSpc>
                        <a:spcBef>
                          <a:spcPts val="0"/>
                        </a:spcBef>
                        <a:spcAft>
                          <a:spcPts val="0"/>
                        </a:spcAft>
                        <a:buNone/>
                      </a:pPr>
                      <a:r>
                        <a:rPr lang="en-US" sz="1300" u="none" strike="noStrike" cap="none">
                          <a:latin typeface="Arial"/>
                          <a:ea typeface="Arial"/>
                          <a:cs typeface="Arial"/>
                          <a:sym typeface="Arial"/>
                        </a:rPr>
                        <a:t>Normal</a:t>
                      </a:r>
                      <a:endParaRPr sz="1300" u="none" strike="noStrike" cap="none">
                        <a:latin typeface="Arial"/>
                        <a:ea typeface="Arial"/>
                        <a:cs typeface="Arial"/>
                        <a:sym typeface="Arial"/>
                      </a:endParaRPr>
                    </a:p>
                  </a:txBody>
                  <a:tcPr marL="0" marR="0" marT="0" marB="0"/>
                </a:tc>
                <a:tc>
                  <a:txBody>
                    <a:bodyPr/>
                    <a:lstStyle/>
                    <a:p>
                      <a:pPr marL="177800" marR="0" lvl="0" indent="0" algn="l" rtl="0">
                        <a:lnSpc>
                          <a:spcPct val="107222"/>
                        </a:lnSpc>
                        <a:spcBef>
                          <a:spcPts val="0"/>
                        </a:spcBef>
                        <a:spcAft>
                          <a:spcPts val="0"/>
                        </a:spcAft>
                        <a:buNone/>
                      </a:pPr>
                      <a:r>
                        <a:rPr lang="en-US" sz="1300" u="none" strike="noStrike" cap="none">
                          <a:latin typeface="Arial"/>
                          <a:ea typeface="Arial"/>
                          <a:cs typeface="Arial"/>
                          <a:sym typeface="Arial"/>
                        </a:rPr>
                        <a:t>True</a:t>
                      </a:r>
                      <a:endParaRPr sz="1300" u="none" strike="noStrike" cap="none">
                        <a:latin typeface="Arial"/>
                        <a:ea typeface="Arial"/>
                        <a:cs typeface="Arial"/>
                        <a:sym typeface="Arial"/>
                      </a:endParaRPr>
                    </a:p>
                  </a:txBody>
                  <a:tcPr marL="0" marR="0" marT="0" marB="0">
                    <a:lnR w="9525" cap="flat" cmpd="sng">
                      <a:solidFill>
                        <a:srgbClr val="000000"/>
                      </a:solidFill>
                      <a:prstDash val="solid"/>
                      <a:round/>
                      <a:headEnd type="none" w="sm" len="sm"/>
                      <a:tailEnd type="none" w="sm" len="sm"/>
                    </a:lnR>
                  </a:tcPr>
                </a:tc>
                <a:tc>
                  <a:txBody>
                    <a:bodyPr/>
                    <a:lstStyle/>
                    <a:p>
                      <a:pPr marL="0" marR="0" lvl="0" indent="0" algn="ctr" rtl="0">
                        <a:lnSpc>
                          <a:spcPct val="107222"/>
                        </a:lnSpc>
                        <a:spcBef>
                          <a:spcPts val="0"/>
                        </a:spcBef>
                        <a:spcAft>
                          <a:spcPts val="0"/>
                        </a:spcAft>
                        <a:buNone/>
                      </a:pPr>
                      <a:r>
                        <a:rPr lang="en-US" sz="1300" u="none" strike="noStrike" cap="none">
                          <a:latin typeface="Arial"/>
                          <a:ea typeface="Arial"/>
                          <a:cs typeface="Arial"/>
                          <a:sym typeface="Arial"/>
                        </a:rPr>
                        <a:t>No</a:t>
                      </a:r>
                      <a:endParaRPr sz="1300" u="none" strike="noStrike" cap="none">
                        <a:latin typeface="Arial"/>
                        <a:ea typeface="Arial"/>
                        <a:cs typeface="Arial"/>
                        <a:sym typeface="Arial"/>
                      </a:endParaRPr>
                    </a:p>
                  </a:txBody>
                  <a:tcPr marL="0" marR="0" marT="0" marB="0">
                    <a:lnL w="9525" cap="flat" cmpd="sng">
                      <a:solidFill>
                        <a:srgbClr val="000000"/>
                      </a:solidFill>
                      <a:prstDash val="solid"/>
                      <a:round/>
                      <a:headEnd type="none" w="sm" len="sm"/>
                      <a:tailEnd type="none" w="sm" len="sm"/>
                    </a:lnL>
                  </a:tcPr>
                </a:tc>
                <a:extLst>
                  <a:ext uri="{0D108BD9-81ED-4DB2-BD59-A6C34878D82A}">
                    <a16:rowId xmlns:a16="http://schemas.microsoft.com/office/drawing/2014/main" val="10006"/>
                  </a:ext>
                </a:extLst>
              </a:tr>
              <a:tr h="208375">
                <a:tc>
                  <a:txBody>
                    <a:bodyPr/>
                    <a:lstStyle/>
                    <a:p>
                      <a:pPr marL="101600" marR="0" lvl="0" indent="0" algn="l" rtl="0">
                        <a:lnSpc>
                          <a:spcPct val="107222"/>
                        </a:lnSpc>
                        <a:spcBef>
                          <a:spcPts val="0"/>
                        </a:spcBef>
                        <a:spcAft>
                          <a:spcPts val="0"/>
                        </a:spcAft>
                        <a:buNone/>
                      </a:pPr>
                      <a:r>
                        <a:rPr lang="en-US" sz="1300" u="none" strike="noStrike" cap="none">
                          <a:latin typeface="Arial"/>
                          <a:ea typeface="Arial"/>
                          <a:cs typeface="Arial"/>
                          <a:sym typeface="Arial"/>
                        </a:rPr>
                        <a:t>Overcast</a:t>
                      </a:r>
                      <a:endParaRPr sz="1300" u="none" strike="noStrike" cap="none">
                        <a:latin typeface="Arial"/>
                        <a:ea typeface="Arial"/>
                        <a:cs typeface="Arial"/>
                        <a:sym typeface="Arial"/>
                      </a:endParaRPr>
                    </a:p>
                  </a:txBody>
                  <a:tcPr marL="0" marR="0" marT="0" marB="0"/>
                </a:tc>
                <a:tc>
                  <a:txBody>
                    <a:bodyPr/>
                    <a:lstStyle/>
                    <a:p>
                      <a:pPr marL="0" marR="0" lvl="0" indent="0" algn="ctr" rtl="0">
                        <a:lnSpc>
                          <a:spcPct val="107222"/>
                        </a:lnSpc>
                        <a:spcBef>
                          <a:spcPts val="0"/>
                        </a:spcBef>
                        <a:spcAft>
                          <a:spcPts val="0"/>
                        </a:spcAft>
                        <a:buNone/>
                      </a:pPr>
                      <a:r>
                        <a:rPr lang="en-US" sz="1300" u="none" strike="noStrike" cap="none">
                          <a:latin typeface="Arial"/>
                          <a:ea typeface="Arial"/>
                          <a:cs typeface="Arial"/>
                          <a:sym typeface="Arial"/>
                        </a:rPr>
                        <a:t>Cool</a:t>
                      </a:r>
                      <a:endParaRPr sz="1300" u="none" strike="noStrike" cap="none">
                        <a:latin typeface="Arial"/>
                        <a:ea typeface="Arial"/>
                        <a:cs typeface="Arial"/>
                        <a:sym typeface="Arial"/>
                      </a:endParaRPr>
                    </a:p>
                  </a:txBody>
                  <a:tcPr marL="0" marR="0" marT="0" marB="0"/>
                </a:tc>
                <a:tc>
                  <a:txBody>
                    <a:bodyPr/>
                    <a:lstStyle/>
                    <a:p>
                      <a:pPr marL="0" marR="0" lvl="0" indent="0" algn="ctr" rtl="0">
                        <a:lnSpc>
                          <a:spcPct val="107222"/>
                        </a:lnSpc>
                        <a:spcBef>
                          <a:spcPts val="0"/>
                        </a:spcBef>
                        <a:spcAft>
                          <a:spcPts val="0"/>
                        </a:spcAft>
                        <a:buNone/>
                      </a:pPr>
                      <a:r>
                        <a:rPr lang="en-US" sz="1300" u="none" strike="noStrike" cap="none">
                          <a:latin typeface="Arial"/>
                          <a:ea typeface="Arial"/>
                          <a:cs typeface="Arial"/>
                          <a:sym typeface="Arial"/>
                        </a:rPr>
                        <a:t>Normal</a:t>
                      </a:r>
                      <a:endParaRPr sz="1300" u="none" strike="noStrike" cap="none">
                        <a:latin typeface="Arial"/>
                        <a:ea typeface="Arial"/>
                        <a:cs typeface="Arial"/>
                        <a:sym typeface="Arial"/>
                      </a:endParaRPr>
                    </a:p>
                  </a:txBody>
                  <a:tcPr marL="0" marR="0" marT="0" marB="0"/>
                </a:tc>
                <a:tc>
                  <a:txBody>
                    <a:bodyPr/>
                    <a:lstStyle/>
                    <a:p>
                      <a:pPr marL="177800" marR="0" lvl="0" indent="0" algn="l" rtl="0">
                        <a:lnSpc>
                          <a:spcPct val="107222"/>
                        </a:lnSpc>
                        <a:spcBef>
                          <a:spcPts val="0"/>
                        </a:spcBef>
                        <a:spcAft>
                          <a:spcPts val="0"/>
                        </a:spcAft>
                        <a:buNone/>
                      </a:pPr>
                      <a:r>
                        <a:rPr lang="en-US" sz="1300" u="none" strike="noStrike" cap="none">
                          <a:latin typeface="Arial"/>
                          <a:ea typeface="Arial"/>
                          <a:cs typeface="Arial"/>
                          <a:sym typeface="Arial"/>
                        </a:rPr>
                        <a:t>True</a:t>
                      </a:r>
                      <a:endParaRPr sz="1300" u="none" strike="noStrike" cap="none">
                        <a:latin typeface="Arial"/>
                        <a:ea typeface="Arial"/>
                        <a:cs typeface="Arial"/>
                        <a:sym typeface="Arial"/>
                      </a:endParaRPr>
                    </a:p>
                  </a:txBody>
                  <a:tcPr marL="0" marR="0" marT="0" marB="0">
                    <a:lnR w="9525" cap="flat" cmpd="sng">
                      <a:solidFill>
                        <a:srgbClr val="000000"/>
                      </a:solidFill>
                      <a:prstDash val="solid"/>
                      <a:round/>
                      <a:headEnd type="none" w="sm" len="sm"/>
                      <a:tailEnd type="none" w="sm" len="sm"/>
                    </a:lnR>
                  </a:tcPr>
                </a:tc>
                <a:tc>
                  <a:txBody>
                    <a:bodyPr/>
                    <a:lstStyle/>
                    <a:p>
                      <a:pPr marL="0" marR="0" lvl="0" indent="0" algn="ctr" rtl="0">
                        <a:lnSpc>
                          <a:spcPct val="107222"/>
                        </a:lnSpc>
                        <a:spcBef>
                          <a:spcPts val="0"/>
                        </a:spcBef>
                        <a:spcAft>
                          <a:spcPts val="0"/>
                        </a:spcAft>
                        <a:buNone/>
                      </a:pPr>
                      <a:r>
                        <a:rPr lang="en-US" sz="1300" u="none" strike="noStrike" cap="none">
                          <a:latin typeface="Arial"/>
                          <a:ea typeface="Arial"/>
                          <a:cs typeface="Arial"/>
                          <a:sym typeface="Arial"/>
                        </a:rPr>
                        <a:t>Yes</a:t>
                      </a:r>
                      <a:endParaRPr sz="1300" u="none" strike="noStrike" cap="none">
                        <a:latin typeface="Arial"/>
                        <a:ea typeface="Arial"/>
                        <a:cs typeface="Arial"/>
                        <a:sym typeface="Arial"/>
                      </a:endParaRPr>
                    </a:p>
                  </a:txBody>
                  <a:tcPr marL="0" marR="0" marT="0" marB="0">
                    <a:lnL w="9525" cap="flat" cmpd="sng">
                      <a:solidFill>
                        <a:srgbClr val="000000"/>
                      </a:solidFill>
                      <a:prstDash val="solid"/>
                      <a:round/>
                      <a:headEnd type="none" w="sm" len="sm"/>
                      <a:tailEnd type="none" w="sm" len="sm"/>
                    </a:lnL>
                  </a:tcPr>
                </a:tc>
                <a:extLst>
                  <a:ext uri="{0D108BD9-81ED-4DB2-BD59-A6C34878D82A}">
                    <a16:rowId xmlns:a16="http://schemas.microsoft.com/office/drawing/2014/main" val="10007"/>
                  </a:ext>
                </a:extLst>
              </a:tr>
              <a:tr h="208375">
                <a:tc>
                  <a:txBody>
                    <a:bodyPr/>
                    <a:lstStyle/>
                    <a:p>
                      <a:pPr marL="203200" marR="0" lvl="0" indent="0" algn="l" rtl="0">
                        <a:lnSpc>
                          <a:spcPct val="107222"/>
                        </a:lnSpc>
                        <a:spcBef>
                          <a:spcPts val="0"/>
                        </a:spcBef>
                        <a:spcAft>
                          <a:spcPts val="0"/>
                        </a:spcAft>
                        <a:buNone/>
                      </a:pPr>
                      <a:r>
                        <a:rPr lang="en-US" sz="1300" u="none" strike="noStrike" cap="none">
                          <a:latin typeface="Arial"/>
                          <a:ea typeface="Arial"/>
                          <a:cs typeface="Arial"/>
                          <a:sym typeface="Arial"/>
                        </a:rPr>
                        <a:t>Sunny</a:t>
                      </a:r>
                      <a:endParaRPr sz="1300" u="none" strike="noStrike" cap="none">
                        <a:latin typeface="Arial"/>
                        <a:ea typeface="Arial"/>
                        <a:cs typeface="Arial"/>
                        <a:sym typeface="Arial"/>
                      </a:endParaRPr>
                    </a:p>
                  </a:txBody>
                  <a:tcPr marL="0" marR="0" marT="0" marB="0"/>
                </a:tc>
                <a:tc>
                  <a:txBody>
                    <a:bodyPr/>
                    <a:lstStyle/>
                    <a:p>
                      <a:pPr marL="0" marR="0" lvl="0" indent="0" algn="ctr" rtl="0">
                        <a:lnSpc>
                          <a:spcPct val="107222"/>
                        </a:lnSpc>
                        <a:spcBef>
                          <a:spcPts val="0"/>
                        </a:spcBef>
                        <a:spcAft>
                          <a:spcPts val="0"/>
                        </a:spcAft>
                        <a:buNone/>
                      </a:pPr>
                      <a:r>
                        <a:rPr lang="en-US" sz="1300" u="none" strike="noStrike" cap="none">
                          <a:latin typeface="Arial"/>
                          <a:ea typeface="Arial"/>
                          <a:cs typeface="Arial"/>
                          <a:sym typeface="Arial"/>
                        </a:rPr>
                        <a:t>Mild</a:t>
                      </a:r>
                      <a:endParaRPr sz="1300" u="none" strike="noStrike" cap="none">
                        <a:latin typeface="Arial"/>
                        <a:ea typeface="Arial"/>
                        <a:cs typeface="Arial"/>
                        <a:sym typeface="Arial"/>
                      </a:endParaRPr>
                    </a:p>
                  </a:txBody>
                  <a:tcPr marL="0" marR="0" marT="0" marB="0"/>
                </a:tc>
                <a:tc>
                  <a:txBody>
                    <a:bodyPr/>
                    <a:lstStyle/>
                    <a:p>
                      <a:pPr marL="0" marR="0" lvl="0" indent="0" algn="ctr" rtl="0">
                        <a:lnSpc>
                          <a:spcPct val="107222"/>
                        </a:lnSpc>
                        <a:spcBef>
                          <a:spcPts val="0"/>
                        </a:spcBef>
                        <a:spcAft>
                          <a:spcPts val="0"/>
                        </a:spcAft>
                        <a:buNone/>
                      </a:pPr>
                      <a:r>
                        <a:rPr lang="en-US" sz="1300" u="none" strike="noStrike" cap="none">
                          <a:latin typeface="Arial"/>
                          <a:ea typeface="Arial"/>
                          <a:cs typeface="Arial"/>
                          <a:sym typeface="Arial"/>
                        </a:rPr>
                        <a:t>High</a:t>
                      </a:r>
                      <a:endParaRPr sz="1300" u="none" strike="noStrike" cap="none">
                        <a:latin typeface="Arial"/>
                        <a:ea typeface="Arial"/>
                        <a:cs typeface="Arial"/>
                        <a:sym typeface="Arial"/>
                      </a:endParaRPr>
                    </a:p>
                  </a:txBody>
                  <a:tcPr marL="0" marR="0" marT="0" marB="0"/>
                </a:tc>
                <a:tc>
                  <a:txBody>
                    <a:bodyPr/>
                    <a:lstStyle/>
                    <a:p>
                      <a:pPr marL="152400" marR="0" lvl="0" indent="0" algn="l" rtl="0">
                        <a:lnSpc>
                          <a:spcPct val="107222"/>
                        </a:lnSpc>
                        <a:spcBef>
                          <a:spcPts val="0"/>
                        </a:spcBef>
                        <a:spcAft>
                          <a:spcPts val="0"/>
                        </a:spcAft>
                        <a:buNone/>
                      </a:pPr>
                      <a:r>
                        <a:rPr lang="en-US" sz="1300" u="none" strike="noStrike" cap="none">
                          <a:latin typeface="Arial"/>
                          <a:ea typeface="Arial"/>
                          <a:cs typeface="Arial"/>
                          <a:sym typeface="Arial"/>
                        </a:rPr>
                        <a:t>False</a:t>
                      </a:r>
                      <a:endParaRPr sz="1300" u="none" strike="noStrike" cap="none">
                        <a:latin typeface="Arial"/>
                        <a:ea typeface="Arial"/>
                        <a:cs typeface="Arial"/>
                        <a:sym typeface="Arial"/>
                      </a:endParaRPr>
                    </a:p>
                  </a:txBody>
                  <a:tcPr marL="0" marR="0" marT="0" marB="0">
                    <a:lnR w="9525" cap="flat" cmpd="sng">
                      <a:solidFill>
                        <a:srgbClr val="000000"/>
                      </a:solidFill>
                      <a:prstDash val="solid"/>
                      <a:round/>
                      <a:headEnd type="none" w="sm" len="sm"/>
                      <a:tailEnd type="none" w="sm" len="sm"/>
                    </a:lnR>
                  </a:tcPr>
                </a:tc>
                <a:tc>
                  <a:txBody>
                    <a:bodyPr/>
                    <a:lstStyle/>
                    <a:p>
                      <a:pPr marL="0" marR="0" lvl="0" indent="0" algn="ctr" rtl="0">
                        <a:lnSpc>
                          <a:spcPct val="107222"/>
                        </a:lnSpc>
                        <a:spcBef>
                          <a:spcPts val="0"/>
                        </a:spcBef>
                        <a:spcAft>
                          <a:spcPts val="0"/>
                        </a:spcAft>
                        <a:buNone/>
                      </a:pPr>
                      <a:r>
                        <a:rPr lang="en-US" sz="1300" u="none" strike="noStrike" cap="none">
                          <a:latin typeface="Arial"/>
                          <a:ea typeface="Arial"/>
                          <a:cs typeface="Arial"/>
                          <a:sym typeface="Arial"/>
                        </a:rPr>
                        <a:t>No</a:t>
                      </a:r>
                      <a:endParaRPr sz="1300" u="none" strike="noStrike" cap="none">
                        <a:latin typeface="Arial"/>
                        <a:ea typeface="Arial"/>
                        <a:cs typeface="Arial"/>
                        <a:sym typeface="Arial"/>
                      </a:endParaRPr>
                    </a:p>
                  </a:txBody>
                  <a:tcPr marL="0" marR="0" marT="0" marB="0">
                    <a:lnL w="9525" cap="flat" cmpd="sng">
                      <a:solidFill>
                        <a:srgbClr val="000000"/>
                      </a:solidFill>
                      <a:prstDash val="solid"/>
                      <a:round/>
                      <a:headEnd type="none" w="sm" len="sm"/>
                      <a:tailEnd type="none" w="sm" len="sm"/>
                    </a:lnL>
                  </a:tcPr>
                </a:tc>
                <a:extLst>
                  <a:ext uri="{0D108BD9-81ED-4DB2-BD59-A6C34878D82A}">
                    <a16:rowId xmlns:a16="http://schemas.microsoft.com/office/drawing/2014/main" val="10008"/>
                  </a:ext>
                </a:extLst>
              </a:tr>
              <a:tr h="208375">
                <a:tc>
                  <a:txBody>
                    <a:bodyPr/>
                    <a:lstStyle/>
                    <a:p>
                      <a:pPr marL="203200" marR="0" lvl="0" indent="0" algn="l" rtl="0">
                        <a:lnSpc>
                          <a:spcPct val="107222"/>
                        </a:lnSpc>
                        <a:spcBef>
                          <a:spcPts val="0"/>
                        </a:spcBef>
                        <a:spcAft>
                          <a:spcPts val="0"/>
                        </a:spcAft>
                        <a:buNone/>
                      </a:pPr>
                      <a:r>
                        <a:rPr lang="en-US" sz="1300" u="none" strike="noStrike" cap="none">
                          <a:latin typeface="Arial"/>
                          <a:ea typeface="Arial"/>
                          <a:cs typeface="Arial"/>
                          <a:sym typeface="Arial"/>
                        </a:rPr>
                        <a:t>Sunny</a:t>
                      </a:r>
                      <a:endParaRPr sz="1300" u="none" strike="noStrike" cap="none">
                        <a:latin typeface="Arial"/>
                        <a:ea typeface="Arial"/>
                        <a:cs typeface="Arial"/>
                        <a:sym typeface="Arial"/>
                      </a:endParaRPr>
                    </a:p>
                  </a:txBody>
                  <a:tcPr marL="0" marR="0" marT="0" marB="0"/>
                </a:tc>
                <a:tc>
                  <a:txBody>
                    <a:bodyPr/>
                    <a:lstStyle/>
                    <a:p>
                      <a:pPr marL="0" marR="0" lvl="0" indent="0" algn="ctr" rtl="0">
                        <a:lnSpc>
                          <a:spcPct val="107222"/>
                        </a:lnSpc>
                        <a:spcBef>
                          <a:spcPts val="0"/>
                        </a:spcBef>
                        <a:spcAft>
                          <a:spcPts val="0"/>
                        </a:spcAft>
                        <a:buNone/>
                      </a:pPr>
                      <a:r>
                        <a:rPr lang="en-US" sz="1300" u="none" strike="noStrike" cap="none">
                          <a:latin typeface="Arial"/>
                          <a:ea typeface="Arial"/>
                          <a:cs typeface="Arial"/>
                          <a:sym typeface="Arial"/>
                        </a:rPr>
                        <a:t>Cool</a:t>
                      </a:r>
                      <a:endParaRPr sz="1300" u="none" strike="noStrike" cap="none">
                        <a:latin typeface="Arial"/>
                        <a:ea typeface="Arial"/>
                        <a:cs typeface="Arial"/>
                        <a:sym typeface="Arial"/>
                      </a:endParaRPr>
                    </a:p>
                  </a:txBody>
                  <a:tcPr marL="0" marR="0" marT="0" marB="0"/>
                </a:tc>
                <a:tc>
                  <a:txBody>
                    <a:bodyPr/>
                    <a:lstStyle/>
                    <a:p>
                      <a:pPr marL="0" marR="0" lvl="0" indent="0" algn="ctr" rtl="0">
                        <a:lnSpc>
                          <a:spcPct val="107222"/>
                        </a:lnSpc>
                        <a:spcBef>
                          <a:spcPts val="0"/>
                        </a:spcBef>
                        <a:spcAft>
                          <a:spcPts val="0"/>
                        </a:spcAft>
                        <a:buNone/>
                      </a:pPr>
                      <a:r>
                        <a:rPr lang="en-US" sz="1300" u="none" strike="noStrike" cap="none">
                          <a:latin typeface="Arial"/>
                          <a:ea typeface="Arial"/>
                          <a:cs typeface="Arial"/>
                          <a:sym typeface="Arial"/>
                        </a:rPr>
                        <a:t>Normal</a:t>
                      </a:r>
                      <a:endParaRPr sz="1300" u="none" strike="noStrike" cap="none">
                        <a:latin typeface="Arial"/>
                        <a:ea typeface="Arial"/>
                        <a:cs typeface="Arial"/>
                        <a:sym typeface="Arial"/>
                      </a:endParaRPr>
                    </a:p>
                  </a:txBody>
                  <a:tcPr marL="0" marR="0" marT="0" marB="0"/>
                </a:tc>
                <a:tc>
                  <a:txBody>
                    <a:bodyPr/>
                    <a:lstStyle/>
                    <a:p>
                      <a:pPr marL="152400" marR="0" lvl="0" indent="0" algn="l" rtl="0">
                        <a:lnSpc>
                          <a:spcPct val="107222"/>
                        </a:lnSpc>
                        <a:spcBef>
                          <a:spcPts val="0"/>
                        </a:spcBef>
                        <a:spcAft>
                          <a:spcPts val="0"/>
                        </a:spcAft>
                        <a:buNone/>
                      </a:pPr>
                      <a:r>
                        <a:rPr lang="en-US" sz="1300" u="none" strike="noStrike" cap="none">
                          <a:latin typeface="Arial"/>
                          <a:ea typeface="Arial"/>
                          <a:cs typeface="Arial"/>
                          <a:sym typeface="Arial"/>
                        </a:rPr>
                        <a:t>False</a:t>
                      </a:r>
                      <a:endParaRPr sz="1300" u="none" strike="noStrike" cap="none">
                        <a:latin typeface="Arial"/>
                        <a:ea typeface="Arial"/>
                        <a:cs typeface="Arial"/>
                        <a:sym typeface="Arial"/>
                      </a:endParaRPr>
                    </a:p>
                  </a:txBody>
                  <a:tcPr marL="0" marR="0" marT="0" marB="0">
                    <a:lnR w="9525" cap="flat" cmpd="sng">
                      <a:solidFill>
                        <a:srgbClr val="000000"/>
                      </a:solidFill>
                      <a:prstDash val="solid"/>
                      <a:round/>
                      <a:headEnd type="none" w="sm" len="sm"/>
                      <a:tailEnd type="none" w="sm" len="sm"/>
                    </a:lnR>
                  </a:tcPr>
                </a:tc>
                <a:tc>
                  <a:txBody>
                    <a:bodyPr/>
                    <a:lstStyle/>
                    <a:p>
                      <a:pPr marL="0" marR="0" lvl="0" indent="0" algn="ctr" rtl="0">
                        <a:lnSpc>
                          <a:spcPct val="107222"/>
                        </a:lnSpc>
                        <a:spcBef>
                          <a:spcPts val="0"/>
                        </a:spcBef>
                        <a:spcAft>
                          <a:spcPts val="0"/>
                        </a:spcAft>
                        <a:buNone/>
                      </a:pPr>
                      <a:r>
                        <a:rPr lang="en-US" sz="1300" u="none" strike="noStrike" cap="none">
                          <a:latin typeface="Arial"/>
                          <a:ea typeface="Arial"/>
                          <a:cs typeface="Arial"/>
                          <a:sym typeface="Arial"/>
                        </a:rPr>
                        <a:t>Yes</a:t>
                      </a:r>
                      <a:endParaRPr sz="1300" u="none" strike="noStrike" cap="none">
                        <a:latin typeface="Arial"/>
                        <a:ea typeface="Arial"/>
                        <a:cs typeface="Arial"/>
                        <a:sym typeface="Arial"/>
                      </a:endParaRPr>
                    </a:p>
                  </a:txBody>
                  <a:tcPr marL="0" marR="0" marT="0" marB="0">
                    <a:lnL w="9525" cap="flat" cmpd="sng">
                      <a:solidFill>
                        <a:srgbClr val="000000"/>
                      </a:solidFill>
                      <a:prstDash val="solid"/>
                      <a:round/>
                      <a:headEnd type="none" w="sm" len="sm"/>
                      <a:tailEnd type="none" w="sm" len="sm"/>
                    </a:lnL>
                  </a:tcPr>
                </a:tc>
                <a:extLst>
                  <a:ext uri="{0D108BD9-81ED-4DB2-BD59-A6C34878D82A}">
                    <a16:rowId xmlns:a16="http://schemas.microsoft.com/office/drawing/2014/main" val="10009"/>
                  </a:ext>
                </a:extLst>
              </a:tr>
              <a:tr h="208375">
                <a:tc>
                  <a:txBody>
                    <a:bodyPr/>
                    <a:lstStyle/>
                    <a:p>
                      <a:pPr marL="215900" marR="0" lvl="0" indent="0" algn="l" rtl="0">
                        <a:lnSpc>
                          <a:spcPct val="107222"/>
                        </a:lnSpc>
                        <a:spcBef>
                          <a:spcPts val="0"/>
                        </a:spcBef>
                        <a:spcAft>
                          <a:spcPts val="0"/>
                        </a:spcAft>
                        <a:buNone/>
                      </a:pPr>
                      <a:r>
                        <a:rPr lang="en-US" sz="1300" u="none" strike="noStrike" cap="none">
                          <a:latin typeface="Arial"/>
                          <a:ea typeface="Arial"/>
                          <a:cs typeface="Arial"/>
                          <a:sym typeface="Arial"/>
                        </a:rPr>
                        <a:t>Rainy</a:t>
                      </a:r>
                      <a:endParaRPr sz="1300" u="none" strike="noStrike" cap="none">
                        <a:latin typeface="Arial"/>
                        <a:ea typeface="Arial"/>
                        <a:cs typeface="Arial"/>
                        <a:sym typeface="Arial"/>
                      </a:endParaRPr>
                    </a:p>
                  </a:txBody>
                  <a:tcPr marL="0" marR="0" marT="0" marB="0"/>
                </a:tc>
                <a:tc>
                  <a:txBody>
                    <a:bodyPr/>
                    <a:lstStyle/>
                    <a:p>
                      <a:pPr marL="0" marR="0" lvl="0" indent="0" algn="ctr" rtl="0">
                        <a:lnSpc>
                          <a:spcPct val="107222"/>
                        </a:lnSpc>
                        <a:spcBef>
                          <a:spcPts val="0"/>
                        </a:spcBef>
                        <a:spcAft>
                          <a:spcPts val="0"/>
                        </a:spcAft>
                        <a:buNone/>
                      </a:pPr>
                      <a:r>
                        <a:rPr lang="en-US" sz="1300" u="none" strike="noStrike" cap="none">
                          <a:latin typeface="Arial"/>
                          <a:ea typeface="Arial"/>
                          <a:cs typeface="Arial"/>
                          <a:sym typeface="Arial"/>
                        </a:rPr>
                        <a:t>Mild</a:t>
                      </a:r>
                      <a:endParaRPr sz="1300" u="none" strike="noStrike" cap="none">
                        <a:latin typeface="Arial"/>
                        <a:ea typeface="Arial"/>
                        <a:cs typeface="Arial"/>
                        <a:sym typeface="Arial"/>
                      </a:endParaRPr>
                    </a:p>
                  </a:txBody>
                  <a:tcPr marL="0" marR="0" marT="0" marB="0"/>
                </a:tc>
                <a:tc>
                  <a:txBody>
                    <a:bodyPr/>
                    <a:lstStyle/>
                    <a:p>
                      <a:pPr marL="0" marR="0" lvl="0" indent="0" algn="ctr" rtl="0">
                        <a:lnSpc>
                          <a:spcPct val="107222"/>
                        </a:lnSpc>
                        <a:spcBef>
                          <a:spcPts val="0"/>
                        </a:spcBef>
                        <a:spcAft>
                          <a:spcPts val="0"/>
                        </a:spcAft>
                        <a:buNone/>
                      </a:pPr>
                      <a:r>
                        <a:rPr lang="en-US" sz="1300" u="none" strike="noStrike" cap="none">
                          <a:latin typeface="Arial"/>
                          <a:ea typeface="Arial"/>
                          <a:cs typeface="Arial"/>
                          <a:sym typeface="Arial"/>
                        </a:rPr>
                        <a:t>Normal</a:t>
                      </a:r>
                      <a:endParaRPr sz="1300" u="none" strike="noStrike" cap="none">
                        <a:latin typeface="Arial"/>
                        <a:ea typeface="Arial"/>
                        <a:cs typeface="Arial"/>
                        <a:sym typeface="Arial"/>
                      </a:endParaRPr>
                    </a:p>
                  </a:txBody>
                  <a:tcPr marL="0" marR="0" marT="0" marB="0"/>
                </a:tc>
                <a:tc>
                  <a:txBody>
                    <a:bodyPr/>
                    <a:lstStyle/>
                    <a:p>
                      <a:pPr marL="152400" marR="0" lvl="0" indent="0" algn="l" rtl="0">
                        <a:lnSpc>
                          <a:spcPct val="107222"/>
                        </a:lnSpc>
                        <a:spcBef>
                          <a:spcPts val="0"/>
                        </a:spcBef>
                        <a:spcAft>
                          <a:spcPts val="0"/>
                        </a:spcAft>
                        <a:buNone/>
                      </a:pPr>
                      <a:r>
                        <a:rPr lang="en-US" sz="1300" u="none" strike="noStrike" cap="none">
                          <a:latin typeface="Arial"/>
                          <a:ea typeface="Arial"/>
                          <a:cs typeface="Arial"/>
                          <a:sym typeface="Arial"/>
                        </a:rPr>
                        <a:t>False</a:t>
                      </a:r>
                      <a:endParaRPr sz="1300" u="none" strike="noStrike" cap="none">
                        <a:latin typeface="Arial"/>
                        <a:ea typeface="Arial"/>
                        <a:cs typeface="Arial"/>
                        <a:sym typeface="Arial"/>
                      </a:endParaRPr>
                    </a:p>
                  </a:txBody>
                  <a:tcPr marL="0" marR="0" marT="0" marB="0">
                    <a:lnR w="9525" cap="flat" cmpd="sng">
                      <a:solidFill>
                        <a:srgbClr val="000000"/>
                      </a:solidFill>
                      <a:prstDash val="solid"/>
                      <a:round/>
                      <a:headEnd type="none" w="sm" len="sm"/>
                      <a:tailEnd type="none" w="sm" len="sm"/>
                    </a:lnR>
                  </a:tcPr>
                </a:tc>
                <a:tc>
                  <a:txBody>
                    <a:bodyPr/>
                    <a:lstStyle/>
                    <a:p>
                      <a:pPr marL="0" marR="0" lvl="0" indent="0" algn="ctr" rtl="0">
                        <a:lnSpc>
                          <a:spcPct val="107222"/>
                        </a:lnSpc>
                        <a:spcBef>
                          <a:spcPts val="0"/>
                        </a:spcBef>
                        <a:spcAft>
                          <a:spcPts val="0"/>
                        </a:spcAft>
                        <a:buNone/>
                      </a:pPr>
                      <a:r>
                        <a:rPr lang="en-US" sz="1300" u="none" strike="noStrike" cap="none">
                          <a:latin typeface="Arial"/>
                          <a:ea typeface="Arial"/>
                          <a:cs typeface="Arial"/>
                          <a:sym typeface="Arial"/>
                        </a:rPr>
                        <a:t>Yes</a:t>
                      </a:r>
                      <a:endParaRPr sz="1300" u="none" strike="noStrike" cap="none">
                        <a:latin typeface="Arial"/>
                        <a:ea typeface="Arial"/>
                        <a:cs typeface="Arial"/>
                        <a:sym typeface="Arial"/>
                      </a:endParaRPr>
                    </a:p>
                  </a:txBody>
                  <a:tcPr marL="0" marR="0" marT="0" marB="0">
                    <a:lnL w="9525" cap="flat" cmpd="sng">
                      <a:solidFill>
                        <a:srgbClr val="000000"/>
                      </a:solidFill>
                      <a:prstDash val="solid"/>
                      <a:round/>
                      <a:headEnd type="none" w="sm" len="sm"/>
                      <a:tailEnd type="none" w="sm" len="sm"/>
                    </a:lnL>
                  </a:tcPr>
                </a:tc>
                <a:extLst>
                  <a:ext uri="{0D108BD9-81ED-4DB2-BD59-A6C34878D82A}">
                    <a16:rowId xmlns:a16="http://schemas.microsoft.com/office/drawing/2014/main" val="10010"/>
                  </a:ext>
                </a:extLst>
              </a:tr>
              <a:tr h="208375">
                <a:tc>
                  <a:txBody>
                    <a:bodyPr/>
                    <a:lstStyle/>
                    <a:p>
                      <a:pPr marL="203200" marR="0" lvl="0" indent="0" algn="l" rtl="0">
                        <a:lnSpc>
                          <a:spcPct val="107222"/>
                        </a:lnSpc>
                        <a:spcBef>
                          <a:spcPts val="0"/>
                        </a:spcBef>
                        <a:spcAft>
                          <a:spcPts val="0"/>
                        </a:spcAft>
                        <a:buNone/>
                      </a:pPr>
                      <a:r>
                        <a:rPr lang="en-US" sz="1300" u="none" strike="noStrike" cap="none">
                          <a:latin typeface="Arial"/>
                          <a:ea typeface="Arial"/>
                          <a:cs typeface="Arial"/>
                          <a:sym typeface="Arial"/>
                        </a:rPr>
                        <a:t>Sunny</a:t>
                      </a:r>
                      <a:endParaRPr sz="1300" u="none" strike="noStrike" cap="none">
                        <a:latin typeface="Arial"/>
                        <a:ea typeface="Arial"/>
                        <a:cs typeface="Arial"/>
                        <a:sym typeface="Arial"/>
                      </a:endParaRPr>
                    </a:p>
                  </a:txBody>
                  <a:tcPr marL="0" marR="0" marT="0" marB="0"/>
                </a:tc>
                <a:tc>
                  <a:txBody>
                    <a:bodyPr/>
                    <a:lstStyle/>
                    <a:p>
                      <a:pPr marL="0" marR="0" lvl="0" indent="0" algn="ctr" rtl="0">
                        <a:lnSpc>
                          <a:spcPct val="107222"/>
                        </a:lnSpc>
                        <a:spcBef>
                          <a:spcPts val="0"/>
                        </a:spcBef>
                        <a:spcAft>
                          <a:spcPts val="0"/>
                        </a:spcAft>
                        <a:buNone/>
                      </a:pPr>
                      <a:r>
                        <a:rPr lang="en-US" sz="1300" u="none" strike="noStrike" cap="none">
                          <a:latin typeface="Arial"/>
                          <a:ea typeface="Arial"/>
                          <a:cs typeface="Arial"/>
                          <a:sym typeface="Arial"/>
                        </a:rPr>
                        <a:t>Mild</a:t>
                      </a:r>
                      <a:endParaRPr sz="1300" u="none" strike="noStrike" cap="none">
                        <a:latin typeface="Arial"/>
                        <a:ea typeface="Arial"/>
                        <a:cs typeface="Arial"/>
                        <a:sym typeface="Arial"/>
                      </a:endParaRPr>
                    </a:p>
                  </a:txBody>
                  <a:tcPr marL="0" marR="0" marT="0" marB="0"/>
                </a:tc>
                <a:tc>
                  <a:txBody>
                    <a:bodyPr/>
                    <a:lstStyle/>
                    <a:p>
                      <a:pPr marL="0" marR="0" lvl="0" indent="0" algn="ctr" rtl="0">
                        <a:lnSpc>
                          <a:spcPct val="107222"/>
                        </a:lnSpc>
                        <a:spcBef>
                          <a:spcPts val="0"/>
                        </a:spcBef>
                        <a:spcAft>
                          <a:spcPts val="0"/>
                        </a:spcAft>
                        <a:buNone/>
                      </a:pPr>
                      <a:r>
                        <a:rPr lang="en-US" sz="1300" u="none" strike="noStrike" cap="none">
                          <a:latin typeface="Arial"/>
                          <a:ea typeface="Arial"/>
                          <a:cs typeface="Arial"/>
                          <a:sym typeface="Arial"/>
                        </a:rPr>
                        <a:t>Normal</a:t>
                      </a:r>
                      <a:endParaRPr sz="1300" u="none" strike="noStrike" cap="none">
                        <a:latin typeface="Arial"/>
                        <a:ea typeface="Arial"/>
                        <a:cs typeface="Arial"/>
                        <a:sym typeface="Arial"/>
                      </a:endParaRPr>
                    </a:p>
                  </a:txBody>
                  <a:tcPr marL="0" marR="0" marT="0" marB="0"/>
                </a:tc>
                <a:tc>
                  <a:txBody>
                    <a:bodyPr/>
                    <a:lstStyle/>
                    <a:p>
                      <a:pPr marL="177800" marR="0" lvl="0" indent="0" algn="l" rtl="0">
                        <a:lnSpc>
                          <a:spcPct val="107222"/>
                        </a:lnSpc>
                        <a:spcBef>
                          <a:spcPts val="0"/>
                        </a:spcBef>
                        <a:spcAft>
                          <a:spcPts val="0"/>
                        </a:spcAft>
                        <a:buNone/>
                      </a:pPr>
                      <a:r>
                        <a:rPr lang="en-US" sz="1300" u="none" strike="noStrike" cap="none">
                          <a:latin typeface="Arial"/>
                          <a:ea typeface="Arial"/>
                          <a:cs typeface="Arial"/>
                          <a:sym typeface="Arial"/>
                        </a:rPr>
                        <a:t>True</a:t>
                      </a:r>
                      <a:endParaRPr sz="1300" u="none" strike="noStrike" cap="none">
                        <a:latin typeface="Arial"/>
                        <a:ea typeface="Arial"/>
                        <a:cs typeface="Arial"/>
                        <a:sym typeface="Arial"/>
                      </a:endParaRPr>
                    </a:p>
                  </a:txBody>
                  <a:tcPr marL="0" marR="0" marT="0" marB="0">
                    <a:lnR w="9525" cap="flat" cmpd="sng">
                      <a:solidFill>
                        <a:srgbClr val="000000"/>
                      </a:solidFill>
                      <a:prstDash val="solid"/>
                      <a:round/>
                      <a:headEnd type="none" w="sm" len="sm"/>
                      <a:tailEnd type="none" w="sm" len="sm"/>
                    </a:lnR>
                  </a:tcPr>
                </a:tc>
                <a:tc>
                  <a:txBody>
                    <a:bodyPr/>
                    <a:lstStyle/>
                    <a:p>
                      <a:pPr marL="0" marR="0" lvl="0" indent="0" algn="ctr" rtl="0">
                        <a:lnSpc>
                          <a:spcPct val="107222"/>
                        </a:lnSpc>
                        <a:spcBef>
                          <a:spcPts val="0"/>
                        </a:spcBef>
                        <a:spcAft>
                          <a:spcPts val="0"/>
                        </a:spcAft>
                        <a:buNone/>
                      </a:pPr>
                      <a:r>
                        <a:rPr lang="en-US" sz="1300" u="none" strike="noStrike" cap="none">
                          <a:latin typeface="Arial"/>
                          <a:ea typeface="Arial"/>
                          <a:cs typeface="Arial"/>
                          <a:sym typeface="Arial"/>
                        </a:rPr>
                        <a:t>Yes</a:t>
                      </a:r>
                      <a:endParaRPr sz="1300" u="none" strike="noStrike" cap="none">
                        <a:latin typeface="Arial"/>
                        <a:ea typeface="Arial"/>
                        <a:cs typeface="Arial"/>
                        <a:sym typeface="Arial"/>
                      </a:endParaRPr>
                    </a:p>
                  </a:txBody>
                  <a:tcPr marL="0" marR="0" marT="0" marB="0">
                    <a:lnL w="9525" cap="flat" cmpd="sng">
                      <a:solidFill>
                        <a:srgbClr val="000000"/>
                      </a:solidFill>
                      <a:prstDash val="solid"/>
                      <a:round/>
                      <a:headEnd type="none" w="sm" len="sm"/>
                      <a:tailEnd type="none" w="sm" len="sm"/>
                    </a:lnL>
                  </a:tcPr>
                </a:tc>
                <a:extLst>
                  <a:ext uri="{0D108BD9-81ED-4DB2-BD59-A6C34878D82A}">
                    <a16:rowId xmlns:a16="http://schemas.microsoft.com/office/drawing/2014/main" val="10011"/>
                  </a:ext>
                </a:extLst>
              </a:tr>
              <a:tr h="208375">
                <a:tc>
                  <a:txBody>
                    <a:bodyPr/>
                    <a:lstStyle/>
                    <a:p>
                      <a:pPr marL="101600" marR="0" lvl="0" indent="0" algn="l" rtl="0">
                        <a:lnSpc>
                          <a:spcPct val="107222"/>
                        </a:lnSpc>
                        <a:spcBef>
                          <a:spcPts val="0"/>
                        </a:spcBef>
                        <a:spcAft>
                          <a:spcPts val="0"/>
                        </a:spcAft>
                        <a:buNone/>
                      </a:pPr>
                      <a:r>
                        <a:rPr lang="en-US" sz="1300" u="none" strike="noStrike" cap="none">
                          <a:latin typeface="Arial"/>
                          <a:ea typeface="Arial"/>
                          <a:cs typeface="Arial"/>
                          <a:sym typeface="Arial"/>
                        </a:rPr>
                        <a:t>Overcast</a:t>
                      </a:r>
                      <a:endParaRPr sz="1300" u="none" strike="noStrike" cap="none">
                        <a:latin typeface="Arial"/>
                        <a:ea typeface="Arial"/>
                        <a:cs typeface="Arial"/>
                        <a:sym typeface="Arial"/>
                      </a:endParaRPr>
                    </a:p>
                  </a:txBody>
                  <a:tcPr marL="0" marR="0" marT="0" marB="0"/>
                </a:tc>
                <a:tc>
                  <a:txBody>
                    <a:bodyPr/>
                    <a:lstStyle/>
                    <a:p>
                      <a:pPr marL="0" marR="0" lvl="0" indent="0" algn="ctr" rtl="0">
                        <a:lnSpc>
                          <a:spcPct val="107222"/>
                        </a:lnSpc>
                        <a:spcBef>
                          <a:spcPts val="0"/>
                        </a:spcBef>
                        <a:spcAft>
                          <a:spcPts val="0"/>
                        </a:spcAft>
                        <a:buNone/>
                      </a:pPr>
                      <a:r>
                        <a:rPr lang="en-US" sz="1300" u="none" strike="noStrike" cap="none">
                          <a:latin typeface="Arial"/>
                          <a:ea typeface="Arial"/>
                          <a:cs typeface="Arial"/>
                          <a:sym typeface="Arial"/>
                        </a:rPr>
                        <a:t>Mild</a:t>
                      </a:r>
                      <a:endParaRPr sz="1300" u="none" strike="noStrike" cap="none">
                        <a:latin typeface="Arial"/>
                        <a:ea typeface="Arial"/>
                        <a:cs typeface="Arial"/>
                        <a:sym typeface="Arial"/>
                      </a:endParaRPr>
                    </a:p>
                  </a:txBody>
                  <a:tcPr marL="0" marR="0" marT="0" marB="0"/>
                </a:tc>
                <a:tc>
                  <a:txBody>
                    <a:bodyPr/>
                    <a:lstStyle/>
                    <a:p>
                      <a:pPr marL="0" marR="0" lvl="0" indent="0" algn="ctr" rtl="0">
                        <a:lnSpc>
                          <a:spcPct val="107222"/>
                        </a:lnSpc>
                        <a:spcBef>
                          <a:spcPts val="0"/>
                        </a:spcBef>
                        <a:spcAft>
                          <a:spcPts val="0"/>
                        </a:spcAft>
                        <a:buNone/>
                      </a:pPr>
                      <a:r>
                        <a:rPr lang="en-US" sz="1300" u="none" strike="noStrike" cap="none">
                          <a:latin typeface="Arial"/>
                          <a:ea typeface="Arial"/>
                          <a:cs typeface="Arial"/>
                          <a:sym typeface="Arial"/>
                        </a:rPr>
                        <a:t>High</a:t>
                      </a:r>
                      <a:endParaRPr sz="1300" u="none" strike="noStrike" cap="none">
                        <a:latin typeface="Arial"/>
                        <a:ea typeface="Arial"/>
                        <a:cs typeface="Arial"/>
                        <a:sym typeface="Arial"/>
                      </a:endParaRPr>
                    </a:p>
                  </a:txBody>
                  <a:tcPr marL="0" marR="0" marT="0" marB="0"/>
                </a:tc>
                <a:tc>
                  <a:txBody>
                    <a:bodyPr/>
                    <a:lstStyle/>
                    <a:p>
                      <a:pPr marL="177800" marR="0" lvl="0" indent="0" algn="l" rtl="0">
                        <a:lnSpc>
                          <a:spcPct val="107222"/>
                        </a:lnSpc>
                        <a:spcBef>
                          <a:spcPts val="0"/>
                        </a:spcBef>
                        <a:spcAft>
                          <a:spcPts val="0"/>
                        </a:spcAft>
                        <a:buNone/>
                      </a:pPr>
                      <a:r>
                        <a:rPr lang="en-US" sz="1300" u="none" strike="noStrike" cap="none">
                          <a:latin typeface="Arial"/>
                          <a:ea typeface="Arial"/>
                          <a:cs typeface="Arial"/>
                          <a:sym typeface="Arial"/>
                        </a:rPr>
                        <a:t>True</a:t>
                      </a:r>
                      <a:endParaRPr sz="1300" u="none" strike="noStrike" cap="none">
                        <a:latin typeface="Arial"/>
                        <a:ea typeface="Arial"/>
                        <a:cs typeface="Arial"/>
                        <a:sym typeface="Arial"/>
                      </a:endParaRPr>
                    </a:p>
                  </a:txBody>
                  <a:tcPr marL="0" marR="0" marT="0" marB="0">
                    <a:lnR w="9525" cap="flat" cmpd="sng">
                      <a:solidFill>
                        <a:srgbClr val="000000"/>
                      </a:solidFill>
                      <a:prstDash val="solid"/>
                      <a:round/>
                      <a:headEnd type="none" w="sm" len="sm"/>
                      <a:tailEnd type="none" w="sm" len="sm"/>
                    </a:lnR>
                  </a:tcPr>
                </a:tc>
                <a:tc>
                  <a:txBody>
                    <a:bodyPr/>
                    <a:lstStyle/>
                    <a:p>
                      <a:pPr marL="0" marR="0" lvl="0" indent="0" algn="ctr" rtl="0">
                        <a:lnSpc>
                          <a:spcPct val="107222"/>
                        </a:lnSpc>
                        <a:spcBef>
                          <a:spcPts val="0"/>
                        </a:spcBef>
                        <a:spcAft>
                          <a:spcPts val="0"/>
                        </a:spcAft>
                        <a:buNone/>
                      </a:pPr>
                      <a:r>
                        <a:rPr lang="en-US" sz="1300" u="none" strike="noStrike" cap="none">
                          <a:latin typeface="Arial"/>
                          <a:ea typeface="Arial"/>
                          <a:cs typeface="Arial"/>
                          <a:sym typeface="Arial"/>
                        </a:rPr>
                        <a:t>Yes</a:t>
                      </a:r>
                      <a:endParaRPr sz="1300" u="none" strike="noStrike" cap="none">
                        <a:latin typeface="Arial"/>
                        <a:ea typeface="Arial"/>
                        <a:cs typeface="Arial"/>
                        <a:sym typeface="Arial"/>
                      </a:endParaRPr>
                    </a:p>
                  </a:txBody>
                  <a:tcPr marL="0" marR="0" marT="0" marB="0">
                    <a:lnL w="9525" cap="flat" cmpd="sng">
                      <a:solidFill>
                        <a:srgbClr val="000000"/>
                      </a:solidFill>
                      <a:prstDash val="solid"/>
                      <a:round/>
                      <a:headEnd type="none" w="sm" len="sm"/>
                      <a:tailEnd type="none" w="sm" len="sm"/>
                    </a:lnL>
                  </a:tcPr>
                </a:tc>
                <a:extLst>
                  <a:ext uri="{0D108BD9-81ED-4DB2-BD59-A6C34878D82A}">
                    <a16:rowId xmlns:a16="http://schemas.microsoft.com/office/drawing/2014/main" val="10012"/>
                  </a:ext>
                </a:extLst>
              </a:tr>
              <a:tr h="208375">
                <a:tc>
                  <a:txBody>
                    <a:bodyPr/>
                    <a:lstStyle/>
                    <a:p>
                      <a:pPr marL="101600" marR="0" lvl="0" indent="0" algn="l" rtl="0">
                        <a:lnSpc>
                          <a:spcPct val="107222"/>
                        </a:lnSpc>
                        <a:spcBef>
                          <a:spcPts val="0"/>
                        </a:spcBef>
                        <a:spcAft>
                          <a:spcPts val="0"/>
                        </a:spcAft>
                        <a:buNone/>
                      </a:pPr>
                      <a:r>
                        <a:rPr lang="en-US" sz="1300" u="none" strike="noStrike" cap="none">
                          <a:latin typeface="Arial"/>
                          <a:ea typeface="Arial"/>
                          <a:cs typeface="Arial"/>
                          <a:sym typeface="Arial"/>
                        </a:rPr>
                        <a:t>Overcast</a:t>
                      </a:r>
                      <a:endParaRPr sz="1300" u="none" strike="noStrike" cap="none">
                        <a:latin typeface="Arial"/>
                        <a:ea typeface="Arial"/>
                        <a:cs typeface="Arial"/>
                        <a:sym typeface="Arial"/>
                      </a:endParaRPr>
                    </a:p>
                  </a:txBody>
                  <a:tcPr marL="0" marR="0" marT="0" marB="0"/>
                </a:tc>
                <a:tc>
                  <a:txBody>
                    <a:bodyPr/>
                    <a:lstStyle/>
                    <a:p>
                      <a:pPr marL="0" marR="0" lvl="0" indent="0" algn="ctr" rtl="0">
                        <a:lnSpc>
                          <a:spcPct val="107222"/>
                        </a:lnSpc>
                        <a:spcBef>
                          <a:spcPts val="0"/>
                        </a:spcBef>
                        <a:spcAft>
                          <a:spcPts val="0"/>
                        </a:spcAft>
                        <a:buNone/>
                      </a:pPr>
                      <a:r>
                        <a:rPr lang="en-US" sz="1300" u="none" strike="noStrike" cap="none">
                          <a:latin typeface="Arial"/>
                          <a:ea typeface="Arial"/>
                          <a:cs typeface="Arial"/>
                          <a:sym typeface="Arial"/>
                        </a:rPr>
                        <a:t>Hot</a:t>
                      </a:r>
                      <a:endParaRPr sz="1300" u="none" strike="noStrike" cap="none">
                        <a:latin typeface="Arial"/>
                        <a:ea typeface="Arial"/>
                        <a:cs typeface="Arial"/>
                        <a:sym typeface="Arial"/>
                      </a:endParaRPr>
                    </a:p>
                  </a:txBody>
                  <a:tcPr marL="0" marR="0" marT="0" marB="0"/>
                </a:tc>
                <a:tc>
                  <a:txBody>
                    <a:bodyPr/>
                    <a:lstStyle/>
                    <a:p>
                      <a:pPr marL="0" marR="0" lvl="0" indent="0" algn="ctr" rtl="0">
                        <a:lnSpc>
                          <a:spcPct val="107222"/>
                        </a:lnSpc>
                        <a:spcBef>
                          <a:spcPts val="0"/>
                        </a:spcBef>
                        <a:spcAft>
                          <a:spcPts val="0"/>
                        </a:spcAft>
                        <a:buNone/>
                      </a:pPr>
                      <a:r>
                        <a:rPr lang="en-US" sz="1300" u="none" strike="noStrike" cap="none">
                          <a:latin typeface="Arial"/>
                          <a:ea typeface="Arial"/>
                          <a:cs typeface="Arial"/>
                          <a:sym typeface="Arial"/>
                        </a:rPr>
                        <a:t>Normal</a:t>
                      </a:r>
                      <a:endParaRPr sz="1300" u="none" strike="noStrike" cap="none">
                        <a:latin typeface="Arial"/>
                        <a:ea typeface="Arial"/>
                        <a:cs typeface="Arial"/>
                        <a:sym typeface="Arial"/>
                      </a:endParaRPr>
                    </a:p>
                  </a:txBody>
                  <a:tcPr marL="0" marR="0" marT="0" marB="0"/>
                </a:tc>
                <a:tc>
                  <a:txBody>
                    <a:bodyPr/>
                    <a:lstStyle/>
                    <a:p>
                      <a:pPr marL="152400" marR="0" lvl="0" indent="0" algn="l" rtl="0">
                        <a:lnSpc>
                          <a:spcPct val="107222"/>
                        </a:lnSpc>
                        <a:spcBef>
                          <a:spcPts val="0"/>
                        </a:spcBef>
                        <a:spcAft>
                          <a:spcPts val="0"/>
                        </a:spcAft>
                        <a:buNone/>
                      </a:pPr>
                      <a:r>
                        <a:rPr lang="en-US" sz="1300" u="none" strike="noStrike" cap="none">
                          <a:latin typeface="Arial"/>
                          <a:ea typeface="Arial"/>
                          <a:cs typeface="Arial"/>
                          <a:sym typeface="Arial"/>
                        </a:rPr>
                        <a:t>False</a:t>
                      </a:r>
                      <a:endParaRPr sz="1300" u="none" strike="noStrike" cap="none">
                        <a:latin typeface="Arial"/>
                        <a:ea typeface="Arial"/>
                        <a:cs typeface="Arial"/>
                        <a:sym typeface="Arial"/>
                      </a:endParaRPr>
                    </a:p>
                  </a:txBody>
                  <a:tcPr marL="0" marR="0" marT="0" marB="0">
                    <a:lnR w="9525" cap="flat" cmpd="sng">
                      <a:solidFill>
                        <a:srgbClr val="000000"/>
                      </a:solidFill>
                      <a:prstDash val="solid"/>
                      <a:round/>
                      <a:headEnd type="none" w="sm" len="sm"/>
                      <a:tailEnd type="none" w="sm" len="sm"/>
                    </a:lnR>
                  </a:tcPr>
                </a:tc>
                <a:tc>
                  <a:txBody>
                    <a:bodyPr/>
                    <a:lstStyle/>
                    <a:p>
                      <a:pPr marL="0" marR="0" lvl="0" indent="0" algn="ctr" rtl="0">
                        <a:lnSpc>
                          <a:spcPct val="107222"/>
                        </a:lnSpc>
                        <a:spcBef>
                          <a:spcPts val="0"/>
                        </a:spcBef>
                        <a:spcAft>
                          <a:spcPts val="0"/>
                        </a:spcAft>
                        <a:buNone/>
                      </a:pPr>
                      <a:r>
                        <a:rPr lang="en-US" sz="1300" u="none" strike="noStrike" cap="none">
                          <a:latin typeface="Arial"/>
                          <a:ea typeface="Arial"/>
                          <a:cs typeface="Arial"/>
                          <a:sym typeface="Arial"/>
                        </a:rPr>
                        <a:t>Yes</a:t>
                      </a:r>
                      <a:endParaRPr sz="1300" u="none" strike="noStrike" cap="none">
                        <a:latin typeface="Arial"/>
                        <a:ea typeface="Arial"/>
                        <a:cs typeface="Arial"/>
                        <a:sym typeface="Arial"/>
                      </a:endParaRPr>
                    </a:p>
                  </a:txBody>
                  <a:tcPr marL="0" marR="0" marT="0" marB="0">
                    <a:lnL w="9525" cap="flat" cmpd="sng">
                      <a:solidFill>
                        <a:srgbClr val="000000"/>
                      </a:solidFill>
                      <a:prstDash val="solid"/>
                      <a:round/>
                      <a:headEnd type="none" w="sm" len="sm"/>
                      <a:tailEnd type="none" w="sm" len="sm"/>
                    </a:lnL>
                  </a:tcPr>
                </a:tc>
                <a:extLst>
                  <a:ext uri="{0D108BD9-81ED-4DB2-BD59-A6C34878D82A}">
                    <a16:rowId xmlns:a16="http://schemas.microsoft.com/office/drawing/2014/main" val="10013"/>
                  </a:ext>
                </a:extLst>
              </a:tr>
              <a:tr h="248675">
                <a:tc>
                  <a:txBody>
                    <a:bodyPr/>
                    <a:lstStyle/>
                    <a:p>
                      <a:pPr marL="215900" marR="0" lvl="0" indent="0" algn="l" rtl="0">
                        <a:lnSpc>
                          <a:spcPct val="107222"/>
                        </a:lnSpc>
                        <a:spcBef>
                          <a:spcPts val="0"/>
                        </a:spcBef>
                        <a:spcAft>
                          <a:spcPts val="0"/>
                        </a:spcAft>
                        <a:buNone/>
                      </a:pPr>
                      <a:r>
                        <a:rPr lang="en-US" sz="1300" u="none" strike="noStrike" cap="none">
                          <a:latin typeface="Arial"/>
                          <a:ea typeface="Arial"/>
                          <a:cs typeface="Arial"/>
                          <a:sym typeface="Arial"/>
                        </a:rPr>
                        <a:t>Rainy</a:t>
                      </a:r>
                      <a:endParaRPr sz="1300" u="none" strike="noStrike" cap="none">
                        <a:latin typeface="Arial"/>
                        <a:ea typeface="Arial"/>
                        <a:cs typeface="Arial"/>
                        <a:sym typeface="Arial"/>
                      </a:endParaRPr>
                    </a:p>
                  </a:txBody>
                  <a:tcPr marL="0" marR="0" marT="0" marB="0">
                    <a:lnB w="9525" cap="flat" cmpd="sng">
                      <a:solidFill>
                        <a:srgbClr val="000000"/>
                      </a:solidFill>
                      <a:prstDash val="solid"/>
                      <a:round/>
                      <a:headEnd type="none" w="sm" len="sm"/>
                      <a:tailEnd type="none" w="sm" len="sm"/>
                    </a:lnB>
                  </a:tcPr>
                </a:tc>
                <a:tc>
                  <a:txBody>
                    <a:bodyPr/>
                    <a:lstStyle/>
                    <a:p>
                      <a:pPr marL="0" marR="0" lvl="0" indent="0" algn="ctr" rtl="0">
                        <a:lnSpc>
                          <a:spcPct val="107222"/>
                        </a:lnSpc>
                        <a:spcBef>
                          <a:spcPts val="0"/>
                        </a:spcBef>
                        <a:spcAft>
                          <a:spcPts val="0"/>
                        </a:spcAft>
                        <a:buNone/>
                      </a:pPr>
                      <a:r>
                        <a:rPr lang="en-US" sz="1300" u="none" strike="noStrike" cap="none">
                          <a:latin typeface="Arial"/>
                          <a:ea typeface="Arial"/>
                          <a:cs typeface="Arial"/>
                          <a:sym typeface="Arial"/>
                        </a:rPr>
                        <a:t>Mild</a:t>
                      </a:r>
                      <a:endParaRPr sz="1300" u="none" strike="noStrike" cap="none">
                        <a:latin typeface="Arial"/>
                        <a:ea typeface="Arial"/>
                        <a:cs typeface="Arial"/>
                        <a:sym typeface="Arial"/>
                      </a:endParaRPr>
                    </a:p>
                  </a:txBody>
                  <a:tcPr marL="0" marR="0" marT="0" marB="0">
                    <a:lnB w="9525" cap="flat" cmpd="sng">
                      <a:solidFill>
                        <a:srgbClr val="000000"/>
                      </a:solidFill>
                      <a:prstDash val="solid"/>
                      <a:round/>
                      <a:headEnd type="none" w="sm" len="sm"/>
                      <a:tailEnd type="none" w="sm" len="sm"/>
                    </a:lnB>
                  </a:tcPr>
                </a:tc>
                <a:tc>
                  <a:txBody>
                    <a:bodyPr/>
                    <a:lstStyle/>
                    <a:p>
                      <a:pPr marL="0" marR="0" lvl="0" indent="0" algn="ctr" rtl="0">
                        <a:lnSpc>
                          <a:spcPct val="107222"/>
                        </a:lnSpc>
                        <a:spcBef>
                          <a:spcPts val="0"/>
                        </a:spcBef>
                        <a:spcAft>
                          <a:spcPts val="0"/>
                        </a:spcAft>
                        <a:buNone/>
                      </a:pPr>
                      <a:r>
                        <a:rPr lang="en-US" sz="1300" u="none" strike="noStrike" cap="none">
                          <a:latin typeface="Arial"/>
                          <a:ea typeface="Arial"/>
                          <a:cs typeface="Arial"/>
                          <a:sym typeface="Arial"/>
                        </a:rPr>
                        <a:t>High</a:t>
                      </a:r>
                      <a:endParaRPr sz="1300" u="none" strike="noStrike" cap="none">
                        <a:latin typeface="Arial"/>
                        <a:ea typeface="Arial"/>
                        <a:cs typeface="Arial"/>
                        <a:sym typeface="Arial"/>
                      </a:endParaRPr>
                    </a:p>
                  </a:txBody>
                  <a:tcPr marL="0" marR="0" marT="0" marB="0">
                    <a:lnB w="9525" cap="flat" cmpd="sng">
                      <a:solidFill>
                        <a:srgbClr val="000000"/>
                      </a:solidFill>
                      <a:prstDash val="solid"/>
                      <a:round/>
                      <a:headEnd type="none" w="sm" len="sm"/>
                      <a:tailEnd type="none" w="sm" len="sm"/>
                    </a:lnB>
                  </a:tcPr>
                </a:tc>
                <a:tc>
                  <a:txBody>
                    <a:bodyPr/>
                    <a:lstStyle/>
                    <a:p>
                      <a:pPr marL="177800" marR="0" lvl="0" indent="0" algn="l" rtl="0">
                        <a:lnSpc>
                          <a:spcPct val="107222"/>
                        </a:lnSpc>
                        <a:spcBef>
                          <a:spcPts val="0"/>
                        </a:spcBef>
                        <a:spcAft>
                          <a:spcPts val="0"/>
                        </a:spcAft>
                        <a:buNone/>
                      </a:pPr>
                      <a:r>
                        <a:rPr lang="en-US" sz="1300" u="none" strike="noStrike" cap="none">
                          <a:latin typeface="Arial"/>
                          <a:ea typeface="Arial"/>
                          <a:cs typeface="Arial"/>
                          <a:sym typeface="Arial"/>
                        </a:rPr>
                        <a:t>True</a:t>
                      </a:r>
                      <a:endParaRPr sz="1300" u="none" strike="noStrike" cap="none">
                        <a:latin typeface="Arial"/>
                        <a:ea typeface="Arial"/>
                        <a:cs typeface="Arial"/>
                        <a:sym typeface="Arial"/>
                      </a:endParaRPr>
                    </a:p>
                  </a:txBody>
                  <a:tcPr marL="0" marR="0" marT="0" marB="0">
                    <a:lnR w="9525" cap="flat" cmpd="sng">
                      <a:solidFill>
                        <a:srgbClr val="000000"/>
                      </a:solidFill>
                      <a:prstDash val="solid"/>
                      <a:round/>
                      <a:headEnd type="none" w="sm" len="sm"/>
                      <a:tailEnd type="none" w="sm" len="sm"/>
                    </a:lnR>
                    <a:lnB w="9525" cap="flat" cmpd="sng">
                      <a:solidFill>
                        <a:srgbClr val="000000"/>
                      </a:solidFill>
                      <a:prstDash val="solid"/>
                      <a:round/>
                      <a:headEnd type="none" w="sm" len="sm"/>
                      <a:tailEnd type="none" w="sm" len="sm"/>
                    </a:lnB>
                  </a:tcPr>
                </a:tc>
                <a:tc>
                  <a:txBody>
                    <a:bodyPr/>
                    <a:lstStyle/>
                    <a:p>
                      <a:pPr marL="0" marR="0" lvl="0" indent="0" algn="ctr" rtl="0">
                        <a:lnSpc>
                          <a:spcPct val="107222"/>
                        </a:lnSpc>
                        <a:spcBef>
                          <a:spcPts val="0"/>
                        </a:spcBef>
                        <a:spcAft>
                          <a:spcPts val="0"/>
                        </a:spcAft>
                        <a:buNone/>
                      </a:pPr>
                      <a:r>
                        <a:rPr lang="en-US" sz="1300" u="none" strike="noStrike" cap="none">
                          <a:latin typeface="Arial"/>
                          <a:ea typeface="Arial"/>
                          <a:cs typeface="Arial"/>
                          <a:sym typeface="Arial"/>
                        </a:rPr>
                        <a:t>No</a:t>
                      </a:r>
                      <a:endParaRPr sz="1300" u="none" strike="noStrike" cap="none">
                        <a:latin typeface="Arial"/>
                        <a:ea typeface="Arial"/>
                        <a:cs typeface="Arial"/>
                        <a:sym typeface="Arial"/>
                      </a:endParaRPr>
                    </a:p>
                  </a:txBody>
                  <a:tcPr marL="0" marR="0" marT="0" marB="0">
                    <a:lnL w="9525" cap="flat" cmpd="sng">
                      <a:solidFill>
                        <a:srgbClr val="000000"/>
                      </a:solidFill>
                      <a:prstDash val="solid"/>
                      <a:round/>
                      <a:headEnd type="none" w="sm" len="sm"/>
                      <a:tailEnd type="none" w="sm" len="sm"/>
                    </a:lnL>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14"/>
                  </a:ext>
                </a:extLst>
              </a:tr>
            </a:tbl>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Shape 2382"/>
        <p:cNvGrpSpPr/>
        <p:nvPr/>
      </p:nvGrpSpPr>
      <p:grpSpPr>
        <a:xfrm>
          <a:off x="0" y="0"/>
          <a:ext cx="0" cy="0"/>
          <a:chOff x="0" y="0"/>
          <a:chExt cx="0" cy="0"/>
        </a:xfrm>
      </p:grpSpPr>
      <p:sp>
        <p:nvSpPr>
          <p:cNvPr id="2383" name="Google Shape;2383;p60"/>
          <p:cNvSpPr txBox="1">
            <a:spLocks noGrp="1"/>
          </p:cNvSpPr>
          <p:nvPr>
            <p:ph type="title"/>
          </p:nvPr>
        </p:nvSpPr>
        <p:spPr>
          <a:xfrm>
            <a:off x="189025" y="89106"/>
            <a:ext cx="3310200" cy="416100"/>
          </a:xfrm>
          <a:prstGeom prst="rect">
            <a:avLst/>
          </a:prstGeom>
          <a:noFill/>
          <a:ln>
            <a:noFill/>
          </a:ln>
        </p:spPr>
        <p:txBody>
          <a:bodyPr spcFirstLastPara="1" wrap="square" lIns="0" tIns="31125" rIns="0" bIns="0" anchor="t" anchorCtr="0">
            <a:spAutoFit/>
          </a:bodyPr>
          <a:lstStyle/>
          <a:p>
            <a:pPr marL="25400" lvl="0" indent="0" algn="l" rtl="0">
              <a:lnSpc>
                <a:spcPct val="100000"/>
              </a:lnSpc>
              <a:spcBef>
                <a:spcPts val="0"/>
              </a:spcBef>
              <a:spcAft>
                <a:spcPts val="0"/>
              </a:spcAft>
              <a:buNone/>
            </a:pPr>
            <a:r>
              <a:rPr lang="en-US"/>
              <a:t>Reduced error pruning</a:t>
            </a:r>
            <a:endParaRPr/>
          </a:p>
        </p:txBody>
      </p:sp>
      <p:pic>
        <p:nvPicPr>
          <p:cNvPr id="2384" name="Google Shape;2384;p60"/>
          <p:cNvPicPr preferRelativeResize="0"/>
          <p:nvPr/>
        </p:nvPicPr>
        <p:blipFill>
          <a:blip r:embed="rId3">
            <a:alphaModFix/>
          </a:blip>
          <a:stretch>
            <a:fillRect/>
          </a:stretch>
        </p:blipFill>
        <p:spPr>
          <a:xfrm>
            <a:off x="1041925" y="645506"/>
            <a:ext cx="6825075" cy="4333494"/>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Shape 2388"/>
        <p:cNvGrpSpPr/>
        <p:nvPr/>
      </p:nvGrpSpPr>
      <p:grpSpPr>
        <a:xfrm>
          <a:off x="0" y="0"/>
          <a:ext cx="0" cy="0"/>
          <a:chOff x="0" y="0"/>
          <a:chExt cx="0" cy="0"/>
        </a:xfrm>
      </p:grpSpPr>
      <p:pic>
        <p:nvPicPr>
          <p:cNvPr id="2389" name="Google Shape;2389;p61"/>
          <p:cNvPicPr preferRelativeResize="0"/>
          <p:nvPr/>
        </p:nvPicPr>
        <p:blipFill>
          <a:blip r:embed="rId3">
            <a:alphaModFix/>
          </a:blip>
          <a:stretch>
            <a:fillRect/>
          </a:stretch>
        </p:blipFill>
        <p:spPr>
          <a:xfrm>
            <a:off x="676975" y="152400"/>
            <a:ext cx="8005853" cy="4838702"/>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Shape 2393"/>
        <p:cNvGrpSpPr/>
        <p:nvPr/>
      </p:nvGrpSpPr>
      <p:grpSpPr>
        <a:xfrm>
          <a:off x="0" y="0"/>
          <a:ext cx="0" cy="0"/>
          <a:chOff x="0" y="0"/>
          <a:chExt cx="0" cy="0"/>
        </a:xfrm>
      </p:grpSpPr>
      <p:pic>
        <p:nvPicPr>
          <p:cNvPr id="2394" name="Google Shape;2394;p62"/>
          <p:cNvPicPr preferRelativeResize="0"/>
          <p:nvPr/>
        </p:nvPicPr>
        <p:blipFill>
          <a:blip r:embed="rId3">
            <a:alphaModFix/>
          </a:blip>
          <a:stretch>
            <a:fillRect/>
          </a:stretch>
        </p:blipFill>
        <p:spPr>
          <a:xfrm>
            <a:off x="799875" y="152400"/>
            <a:ext cx="6983949" cy="200680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Shape 2398"/>
        <p:cNvGrpSpPr/>
        <p:nvPr/>
      </p:nvGrpSpPr>
      <p:grpSpPr>
        <a:xfrm>
          <a:off x="0" y="0"/>
          <a:ext cx="0" cy="0"/>
          <a:chOff x="0" y="0"/>
          <a:chExt cx="0" cy="0"/>
        </a:xfrm>
      </p:grpSpPr>
      <p:sp>
        <p:nvSpPr>
          <p:cNvPr id="2399" name="Google Shape;2399;p63"/>
          <p:cNvSpPr txBox="1">
            <a:spLocks noGrp="1"/>
          </p:cNvSpPr>
          <p:nvPr>
            <p:ph type="title"/>
          </p:nvPr>
        </p:nvSpPr>
        <p:spPr>
          <a:xfrm>
            <a:off x="189025" y="89106"/>
            <a:ext cx="2184900" cy="416100"/>
          </a:xfrm>
          <a:prstGeom prst="rect">
            <a:avLst/>
          </a:prstGeom>
          <a:noFill/>
          <a:ln>
            <a:noFill/>
          </a:ln>
        </p:spPr>
        <p:txBody>
          <a:bodyPr spcFirstLastPara="1" wrap="square" lIns="0" tIns="31125" rIns="0" bIns="0" anchor="t" anchorCtr="0">
            <a:spAutoFit/>
          </a:bodyPr>
          <a:lstStyle/>
          <a:p>
            <a:pPr marL="25400" lvl="0" indent="0" algn="l" rtl="0">
              <a:lnSpc>
                <a:spcPct val="100000"/>
              </a:lnSpc>
              <a:spcBef>
                <a:spcPts val="0"/>
              </a:spcBef>
              <a:spcAft>
                <a:spcPts val="0"/>
              </a:spcAft>
              <a:buNone/>
            </a:pPr>
            <a:r>
              <a:rPr lang="en-US"/>
              <a:t>Considerations</a:t>
            </a:r>
            <a:endParaRPr/>
          </a:p>
        </p:txBody>
      </p:sp>
      <p:sp>
        <p:nvSpPr>
          <p:cNvPr id="2400" name="Google Shape;2400;p63"/>
          <p:cNvSpPr txBox="1"/>
          <p:nvPr/>
        </p:nvSpPr>
        <p:spPr>
          <a:xfrm>
            <a:off x="949238" y="1444003"/>
            <a:ext cx="7221900" cy="2465100"/>
          </a:xfrm>
          <a:prstGeom prst="rect">
            <a:avLst/>
          </a:prstGeom>
          <a:noFill/>
          <a:ln>
            <a:noFill/>
          </a:ln>
        </p:spPr>
        <p:txBody>
          <a:bodyPr spcFirstLastPara="1" wrap="square" lIns="0" tIns="91150" rIns="0" bIns="0" anchor="t" anchorCtr="0">
            <a:spAutoFit/>
          </a:bodyPr>
          <a:lstStyle/>
          <a:p>
            <a:pPr marL="241300" marR="0" lvl="0" indent="-215900" algn="l" rtl="0">
              <a:lnSpc>
                <a:spcPct val="100000"/>
              </a:lnSpc>
              <a:spcBef>
                <a:spcPts val="0"/>
              </a:spcBef>
              <a:spcAft>
                <a:spcPts val="0"/>
              </a:spcAft>
              <a:buClr>
                <a:srgbClr val="006DBD"/>
              </a:buClr>
              <a:buSzPts val="1600"/>
              <a:buFont typeface="Verdana"/>
              <a:buChar char="•"/>
            </a:pPr>
            <a:r>
              <a:rPr lang="en-US" sz="1800">
                <a:latin typeface="Arial"/>
                <a:ea typeface="Arial"/>
                <a:cs typeface="Arial"/>
                <a:sym typeface="Arial"/>
              </a:rPr>
              <a:t>Human interpretable</a:t>
            </a:r>
            <a:endParaRPr sz="1800">
              <a:latin typeface="Arial"/>
              <a:ea typeface="Arial"/>
              <a:cs typeface="Arial"/>
              <a:sym typeface="Arial"/>
            </a:endParaRPr>
          </a:p>
          <a:p>
            <a:pPr marL="241300" marR="12700" lvl="0" indent="-215900" algn="l" rtl="0">
              <a:lnSpc>
                <a:spcPct val="100000"/>
              </a:lnSpc>
              <a:spcBef>
                <a:spcPts val="500"/>
              </a:spcBef>
              <a:spcAft>
                <a:spcPts val="0"/>
              </a:spcAft>
              <a:buClr>
                <a:srgbClr val="006DBD"/>
              </a:buClr>
              <a:buSzPts val="1600"/>
              <a:buFont typeface="Verdana"/>
              <a:buChar char="•"/>
            </a:pPr>
            <a:r>
              <a:rPr lang="en-US" sz="1800">
                <a:latin typeface="Arial"/>
                <a:ea typeface="Arial"/>
                <a:cs typeface="Arial"/>
                <a:sym typeface="Arial"/>
              </a:rPr>
              <a:t>Can handle any combination of numerical and categorical features  and targets</a:t>
            </a:r>
            <a:endParaRPr sz="1800">
              <a:latin typeface="Arial"/>
              <a:ea typeface="Arial"/>
              <a:cs typeface="Arial"/>
              <a:sym typeface="Arial"/>
            </a:endParaRPr>
          </a:p>
          <a:p>
            <a:pPr marL="241300" marR="825500" lvl="0" indent="-215900" algn="l" rtl="0">
              <a:lnSpc>
                <a:spcPct val="100000"/>
              </a:lnSpc>
              <a:spcBef>
                <a:spcPts val="500"/>
              </a:spcBef>
              <a:spcAft>
                <a:spcPts val="0"/>
              </a:spcAft>
              <a:buClr>
                <a:srgbClr val="006DBD"/>
              </a:buClr>
              <a:buSzPts val="1600"/>
              <a:buFont typeface="Verdana"/>
              <a:buChar char="•"/>
            </a:pPr>
            <a:r>
              <a:rPr lang="en-US" sz="1800">
                <a:latin typeface="Arial"/>
                <a:ea typeface="Arial"/>
                <a:cs typeface="Arial"/>
                <a:sym typeface="Arial"/>
              </a:rPr>
              <a:t>Extensions (e.g. random forests, boosted trees) have very  competitive performance (e.g. Kaggle competitions)</a:t>
            </a:r>
            <a:endParaRPr sz="1800">
              <a:latin typeface="Arial"/>
              <a:ea typeface="Arial"/>
              <a:cs typeface="Arial"/>
              <a:sym typeface="Arial"/>
            </a:endParaRPr>
          </a:p>
          <a:p>
            <a:pPr marL="241300" marR="0" lvl="0" indent="-215900" algn="l" rtl="0">
              <a:lnSpc>
                <a:spcPct val="100000"/>
              </a:lnSpc>
              <a:spcBef>
                <a:spcPts val="300"/>
              </a:spcBef>
              <a:spcAft>
                <a:spcPts val="0"/>
              </a:spcAft>
              <a:buClr>
                <a:srgbClr val="006DBD"/>
              </a:buClr>
              <a:buSzPts val="1600"/>
              <a:buFont typeface="Verdana"/>
              <a:buChar char="•"/>
            </a:pPr>
            <a:r>
              <a:rPr lang="en-US" sz="1800">
                <a:latin typeface="Arial"/>
                <a:ea typeface="Arial"/>
                <a:cs typeface="Arial"/>
                <a:sym typeface="Arial"/>
              </a:rPr>
              <a:t>Compared to </a:t>
            </a:r>
            <a:r>
              <a:rPr lang="en-US" sz="1800" i="1">
                <a:latin typeface="Times New Roman"/>
                <a:ea typeface="Times New Roman"/>
                <a:cs typeface="Times New Roman"/>
                <a:sym typeface="Times New Roman"/>
              </a:rPr>
              <a:t>k</a:t>
            </a:r>
            <a:r>
              <a:rPr lang="en-US" sz="1800">
                <a:latin typeface="Arial"/>
                <a:ea typeface="Arial"/>
                <a:cs typeface="Arial"/>
                <a:sym typeface="Arial"/>
              </a:rPr>
              <a:t>-NN:</a:t>
            </a:r>
            <a:endParaRPr sz="1800">
              <a:latin typeface="Arial"/>
              <a:ea typeface="Arial"/>
              <a:cs typeface="Arial"/>
              <a:sym typeface="Arial"/>
            </a:endParaRPr>
          </a:p>
          <a:p>
            <a:pPr marL="698500" marR="0" lvl="1" indent="-209550" algn="l" rtl="0">
              <a:lnSpc>
                <a:spcPct val="100000"/>
              </a:lnSpc>
              <a:spcBef>
                <a:spcPts val="400"/>
              </a:spcBef>
              <a:spcAft>
                <a:spcPts val="0"/>
              </a:spcAft>
              <a:buClr>
                <a:srgbClr val="006DBD"/>
              </a:buClr>
              <a:buSzPts val="1500"/>
              <a:buFont typeface="Trebuchet MS"/>
              <a:buChar char="•"/>
            </a:pPr>
            <a:r>
              <a:rPr lang="en-US" sz="1600" b="0" i="0" u="none" strike="noStrike" cap="none">
                <a:latin typeface="Arial"/>
                <a:ea typeface="Arial"/>
                <a:cs typeface="Arial"/>
                <a:sym typeface="Arial"/>
              </a:rPr>
              <a:t>Much better complexity w.r.t. memory/storage and inference</a:t>
            </a:r>
            <a:endParaRPr sz="1600" b="0" i="0" u="none" strike="noStrike" cap="none">
              <a:latin typeface="Arial"/>
              <a:ea typeface="Arial"/>
              <a:cs typeface="Arial"/>
              <a:sym typeface="Arial"/>
            </a:endParaRPr>
          </a:p>
          <a:p>
            <a:pPr marL="698500" marR="0" lvl="1" indent="-209550" algn="l" rtl="0">
              <a:lnSpc>
                <a:spcPct val="100000"/>
              </a:lnSpc>
              <a:spcBef>
                <a:spcPts val="0"/>
              </a:spcBef>
              <a:spcAft>
                <a:spcPts val="0"/>
              </a:spcAft>
              <a:buClr>
                <a:srgbClr val="006DBD"/>
              </a:buClr>
              <a:buSzPts val="1500"/>
              <a:buFont typeface="Trebuchet MS"/>
              <a:buChar char="•"/>
            </a:pPr>
            <a:r>
              <a:rPr lang="en-US" sz="1600" b="0" i="0" u="none" strike="noStrike" cap="none">
                <a:latin typeface="Arial"/>
                <a:ea typeface="Arial"/>
                <a:cs typeface="Arial"/>
                <a:sym typeface="Arial"/>
              </a:rPr>
              <a:t>More flexible decision function</a:t>
            </a:r>
            <a:endParaRPr sz="1600" b="0" i="0" u="none" strike="noStrike" cap="none">
              <a:latin typeface="Arial"/>
              <a:ea typeface="Arial"/>
              <a:cs typeface="Arial"/>
              <a:sym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Shape 2404"/>
        <p:cNvGrpSpPr/>
        <p:nvPr/>
      </p:nvGrpSpPr>
      <p:grpSpPr>
        <a:xfrm>
          <a:off x="0" y="0"/>
          <a:ext cx="0" cy="0"/>
          <a:chOff x="0" y="0"/>
          <a:chExt cx="0" cy="0"/>
        </a:xfrm>
      </p:grpSpPr>
      <p:sp>
        <p:nvSpPr>
          <p:cNvPr id="2405" name="Google Shape;2405;p64"/>
          <p:cNvSpPr txBox="1">
            <a:spLocks noGrp="1"/>
          </p:cNvSpPr>
          <p:nvPr>
            <p:ph type="title"/>
          </p:nvPr>
        </p:nvSpPr>
        <p:spPr>
          <a:xfrm>
            <a:off x="189025" y="89106"/>
            <a:ext cx="2524200" cy="416100"/>
          </a:xfrm>
          <a:prstGeom prst="rect">
            <a:avLst/>
          </a:prstGeom>
          <a:noFill/>
          <a:ln>
            <a:noFill/>
          </a:ln>
        </p:spPr>
        <p:txBody>
          <a:bodyPr spcFirstLastPara="1" wrap="square" lIns="0" tIns="31125" rIns="0" bIns="0" anchor="t" anchorCtr="0">
            <a:spAutoFit/>
          </a:bodyPr>
          <a:lstStyle/>
          <a:p>
            <a:pPr marL="25400" lvl="0" indent="0" algn="l" rtl="0">
              <a:lnSpc>
                <a:spcPct val="100000"/>
              </a:lnSpc>
              <a:spcBef>
                <a:spcPts val="0"/>
              </a:spcBef>
              <a:spcAft>
                <a:spcPts val="0"/>
              </a:spcAft>
              <a:buNone/>
            </a:pPr>
            <a:r>
              <a:rPr lang="en-US"/>
              <a:t>What we learned</a:t>
            </a:r>
            <a:endParaRPr/>
          </a:p>
        </p:txBody>
      </p:sp>
      <p:sp>
        <p:nvSpPr>
          <p:cNvPr id="2406" name="Google Shape;2406;p64"/>
          <p:cNvSpPr txBox="1"/>
          <p:nvPr/>
        </p:nvSpPr>
        <p:spPr>
          <a:xfrm>
            <a:off x="1341951" y="1780642"/>
            <a:ext cx="4965000" cy="1392600"/>
          </a:xfrm>
          <a:prstGeom prst="rect">
            <a:avLst/>
          </a:prstGeom>
          <a:noFill/>
          <a:ln>
            <a:noFill/>
          </a:ln>
        </p:spPr>
        <p:txBody>
          <a:bodyPr spcFirstLastPara="1" wrap="square" lIns="0" tIns="91150" rIns="0" bIns="0" anchor="t" anchorCtr="0">
            <a:spAutoFit/>
          </a:bodyPr>
          <a:lstStyle/>
          <a:p>
            <a:pPr marL="241300" marR="0" lvl="0" indent="-215900" algn="l" rtl="0">
              <a:lnSpc>
                <a:spcPct val="100000"/>
              </a:lnSpc>
              <a:spcBef>
                <a:spcPts val="0"/>
              </a:spcBef>
              <a:spcAft>
                <a:spcPts val="0"/>
              </a:spcAft>
              <a:buClr>
                <a:srgbClr val="006DBD"/>
              </a:buClr>
              <a:buSzPts val="1600"/>
              <a:buFont typeface="Verdana"/>
              <a:buChar char="•"/>
            </a:pPr>
            <a:r>
              <a:rPr lang="en-US" sz="1800">
                <a:latin typeface="Arial"/>
                <a:ea typeface="Arial"/>
                <a:cs typeface="Arial"/>
                <a:sym typeface="Arial"/>
              </a:rPr>
              <a:t>Interpretation and building of Decision Trees</a:t>
            </a:r>
            <a:endParaRPr sz="1800">
              <a:latin typeface="Arial"/>
              <a:ea typeface="Arial"/>
              <a:cs typeface="Arial"/>
              <a:sym typeface="Arial"/>
            </a:endParaRPr>
          </a:p>
          <a:p>
            <a:pPr marL="241300" marR="0" lvl="0" indent="-215900" algn="l" rtl="0">
              <a:lnSpc>
                <a:spcPct val="100000"/>
              </a:lnSpc>
              <a:spcBef>
                <a:spcPts val="500"/>
              </a:spcBef>
              <a:spcAft>
                <a:spcPts val="0"/>
              </a:spcAft>
              <a:buClr>
                <a:srgbClr val="006DBD"/>
              </a:buClr>
              <a:buSzPts val="1600"/>
              <a:buFont typeface="Verdana"/>
              <a:buChar char="•"/>
            </a:pPr>
            <a:r>
              <a:rPr lang="en-US" sz="1800">
                <a:latin typeface="Arial"/>
                <a:ea typeface="Arial"/>
                <a:cs typeface="Arial"/>
                <a:sym typeface="Arial"/>
              </a:rPr>
              <a:t>Impurity functions / Splitting heuristics</a:t>
            </a:r>
            <a:endParaRPr sz="1800">
              <a:latin typeface="Arial"/>
              <a:ea typeface="Arial"/>
              <a:cs typeface="Arial"/>
              <a:sym typeface="Arial"/>
            </a:endParaRPr>
          </a:p>
          <a:p>
            <a:pPr marL="241300" marR="0" lvl="0" indent="-215900" algn="l" rtl="0">
              <a:lnSpc>
                <a:spcPct val="100000"/>
              </a:lnSpc>
              <a:spcBef>
                <a:spcPts val="500"/>
              </a:spcBef>
              <a:spcAft>
                <a:spcPts val="0"/>
              </a:spcAft>
              <a:buClr>
                <a:srgbClr val="006DBD"/>
              </a:buClr>
              <a:buSzPts val="1600"/>
              <a:buFont typeface="Verdana"/>
              <a:buChar char="•"/>
            </a:pPr>
            <a:r>
              <a:rPr lang="en-US" sz="1800">
                <a:latin typeface="Arial"/>
                <a:ea typeface="Arial"/>
                <a:cs typeface="Arial"/>
                <a:sym typeface="Arial"/>
              </a:rPr>
              <a:t>Overfitting</a:t>
            </a:r>
            <a:endParaRPr sz="1800">
              <a:latin typeface="Arial"/>
              <a:ea typeface="Arial"/>
              <a:cs typeface="Arial"/>
              <a:sym typeface="Arial"/>
            </a:endParaRPr>
          </a:p>
          <a:p>
            <a:pPr marL="241300" marR="0" lvl="0" indent="-215900" algn="l" rtl="0">
              <a:lnSpc>
                <a:spcPct val="100000"/>
              </a:lnSpc>
              <a:spcBef>
                <a:spcPts val="500"/>
              </a:spcBef>
              <a:spcAft>
                <a:spcPts val="0"/>
              </a:spcAft>
              <a:buClr>
                <a:srgbClr val="006DBD"/>
              </a:buClr>
              <a:buSzPts val="1600"/>
              <a:buFont typeface="Verdana"/>
              <a:buChar char="•"/>
            </a:pPr>
            <a:r>
              <a:rPr lang="en-US" sz="1800">
                <a:latin typeface="Arial"/>
                <a:ea typeface="Arial"/>
                <a:cs typeface="Arial"/>
                <a:sym typeface="Arial"/>
              </a:rPr>
              <a:t>Good data science</a:t>
            </a:r>
            <a:endParaRPr sz="1800">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Shape 118"/>
        <p:cNvGrpSpPr/>
        <p:nvPr/>
      </p:nvGrpSpPr>
      <p:grpSpPr>
        <a:xfrm>
          <a:off x="0" y="0"/>
          <a:ext cx="0" cy="0"/>
          <a:chOff x="0" y="0"/>
          <a:chExt cx="0" cy="0"/>
        </a:xfrm>
      </p:grpSpPr>
      <p:sp>
        <p:nvSpPr>
          <p:cNvPr id="119" name="Google Shape;119;p21"/>
          <p:cNvSpPr txBox="1"/>
          <p:nvPr/>
        </p:nvSpPr>
        <p:spPr>
          <a:xfrm>
            <a:off x="189025" y="89106"/>
            <a:ext cx="4277400" cy="416100"/>
          </a:xfrm>
          <a:prstGeom prst="rect">
            <a:avLst/>
          </a:prstGeom>
          <a:noFill/>
          <a:ln>
            <a:noFill/>
          </a:ln>
        </p:spPr>
        <p:txBody>
          <a:bodyPr spcFirstLastPara="1" wrap="square" lIns="0" tIns="31125" rIns="0" bIns="0" anchor="t" anchorCtr="0">
            <a:spAutoFit/>
          </a:bodyPr>
          <a:lstStyle/>
          <a:p>
            <a:pPr marL="25400" marR="0" lvl="0" indent="0" algn="l" rtl="0">
              <a:lnSpc>
                <a:spcPct val="100000"/>
              </a:lnSpc>
              <a:spcBef>
                <a:spcPts val="0"/>
              </a:spcBef>
              <a:spcAft>
                <a:spcPts val="0"/>
              </a:spcAft>
              <a:buNone/>
            </a:pPr>
            <a:r>
              <a:rPr lang="en-US" sz="2500">
                <a:solidFill>
                  <a:srgbClr val="006DBD"/>
                </a:solidFill>
                <a:latin typeface="Arial"/>
                <a:ea typeface="Arial"/>
                <a:cs typeface="Arial"/>
                <a:sym typeface="Arial"/>
              </a:rPr>
              <a:t>Tennis dataset: decision tree</a:t>
            </a:r>
            <a:endParaRPr sz="2500">
              <a:latin typeface="Arial"/>
              <a:ea typeface="Arial"/>
              <a:cs typeface="Arial"/>
              <a:sym typeface="Arial"/>
            </a:endParaRPr>
          </a:p>
        </p:txBody>
      </p:sp>
      <p:graphicFrame>
        <p:nvGraphicFramePr>
          <p:cNvPr id="120" name="Google Shape;120;p21"/>
          <p:cNvGraphicFramePr/>
          <p:nvPr/>
        </p:nvGraphicFramePr>
        <p:xfrm>
          <a:off x="2690291" y="788931"/>
          <a:ext cx="3757050" cy="2071775"/>
        </p:xfrm>
        <a:graphic>
          <a:graphicData uri="http://schemas.openxmlformats.org/drawingml/2006/table">
            <a:tbl>
              <a:tblPr firstRow="1" bandRow="1">
                <a:noFill/>
                <a:tableStyleId>{4FEE8FA6-08F6-47DD-8225-BD5B24257FCB}</a:tableStyleId>
              </a:tblPr>
              <a:tblGrid>
                <a:gridCol w="702800">
                  <a:extLst>
                    <a:ext uri="{9D8B030D-6E8A-4147-A177-3AD203B41FA5}">
                      <a16:colId xmlns:a16="http://schemas.microsoft.com/office/drawing/2014/main" val="20000"/>
                    </a:ext>
                  </a:extLst>
                </a:gridCol>
                <a:gridCol w="942100">
                  <a:extLst>
                    <a:ext uri="{9D8B030D-6E8A-4147-A177-3AD203B41FA5}">
                      <a16:colId xmlns:a16="http://schemas.microsoft.com/office/drawing/2014/main" val="20001"/>
                    </a:ext>
                  </a:extLst>
                </a:gridCol>
                <a:gridCol w="725450">
                  <a:extLst>
                    <a:ext uri="{9D8B030D-6E8A-4147-A177-3AD203B41FA5}">
                      <a16:colId xmlns:a16="http://schemas.microsoft.com/office/drawing/2014/main" val="20002"/>
                    </a:ext>
                  </a:extLst>
                </a:gridCol>
                <a:gridCol w="561725">
                  <a:extLst>
                    <a:ext uri="{9D8B030D-6E8A-4147-A177-3AD203B41FA5}">
                      <a16:colId xmlns:a16="http://schemas.microsoft.com/office/drawing/2014/main" val="20003"/>
                    </a:ext>
                  </a:extLst>
                </a:gridCol>
                <a:gridCol w="824975">
                  <a:extLst>
                    <a:ext uri="{9D8B030D-6E8A-4147-A177-3AD203B41FA5}">
                      <a16:colId xmlns:a16="http://schemas.microsoft.com/office/drawing/2014/main" val="20004"/>
                    </a:ext>
                  </a:extLst>
                </a:gridCol>
              </a:tblGrid>
              <a:tr h="188200">
                <a:tc>
                  <a:txBody>
                    <a:bodyPr/>
                    <a:lstStyle/>
                    <a:p>
                      <a:pPr marL="76200" marR="0" lvl="0" indent="0" algn="l" rtl="0">
                        <a:lnSpc>
                          <a:spcPct val="100000"/>
                        </a:lnSpc>
                        <a:spcBef>
                          <a:spcPts val="0"/>
                        </a:spcBef>
                        <a:spcAft>
                          <a:spcPts val="0"/>
                        </a:spcAft>
                        <a:buNone/>
                      </a:pPr>
                      <a:r>
                        <a:rPr lang="en-US" sz="800" u="none" strike="noStrike" cap="none">
                          <a:latin typeface="Arial"/>
                          <a:ea typeface="Arial"/>
                          <a:cs typeface="Arial"/>
                          <a:sym typeface="Arial"/>
                        </a:rPr>
                        <a:t>Outlook</a:t>
                      </a:r>
                      <a:endParaRPr sz="800" u="none" strike="noStrike" cap="none">
                        <a:latin typeface="Arial"/>
                        <a:ea typeface="Arial"/>
                        <a:cs typeface="Arial"/>
                        <a:sym typeface="Arial"/>
                      </a:endParaRPr>
                    </a:p>
                  </a:txBody>
                  <a:tcPr marL="0" marR="0" marT="22675" marB="0">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800" u="none" strike="noStrike" cap="none">
                          <a:latin typeface="Arial"/>
                          <a:ea typeface="Arial"/>
                          <a:cs typeface="Arial"/>
                          <a:sym typeface="Arial"/>
                        </a:rPr>
                        <a:t>Temperature</a:t>
                      </a:r>
                      <a:endParaRPr sz="800" u="none" strike="noStrike" cap="none">
                        <a:latin typeface="Arial"/>
                        <a:ea typeface="Arial"/>
                        <a:cs typeface="Arial"/>
                        <a:sym typeface="Arial"/>
                      </a:endParaRPr>
                    </a:p>
                  </a:txBody>
                  <a:tcPr marL="0" marR="0" marT="22675" marB="0">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800" u="none" strike="noStrike" cap="none">
                          <a:latin typeface="Arial"/>
                          <a:ea typeface="Arial"/>
                          <a:cs typeface="Arial"/>
                          <a:sym typeface="Arial"/>
                        </a:rPr>
                        <a:t>Humidity</a:t>
                      </a:r>
                      <a:endParaRPr sz="800" u="none" strike="noStrike" cap="none">
                        <a:latin typeface="Arial"/>
                        <a:ea typeface="Arial"/>
                        <a:cs typeface="Arial"/>
                        <a:sym typeface="Arial"/>
                      </a:endParaRPr>
                    </a:p>
                  </a:txBody>
                  <a:tcPr marL="0" marR="0" marT="22675" marB="0">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63500" marR="0" lvl="0" indent="0" algn="l" rtl="0">
                        <a:lnSpc>
                          <a:spcPct val="100000"/>
                        </a:lnSpc>
                        <a:spcBef>
                          <a:spcPts val="0"/>
                        </a:spcBef>
                        <a:spcAft>
                          <a:spcPts val="0"/>
                        </a:spcAft>
                        <a:buNone/>
                      </a:pPr>
                      <a:r>
                        <a:rPr lang="en-US" sz="800" u="none" strike="noStrike" cap="none">
                          <a:latin typeface="Arial"/>
                          <a:ea typeface="Arial"/>
                          <a:cs typeface="Arial"/>
                          <a:sym typeface="Arial"/>
                        </a:rPr>
                        <a:t>Windy</a:t>
                      </a:r>
                      <a:endParaRPr sz="800" u="none" strike="noStrike" cap="none">
                        <a:latin typeface="Arial"/>
                        <a:ea typeface="Arial"/>
                        <a:cs typeface="Arial"/>
                        <a:sym typeface="Arial"/>
                      </a:endParaRPr>
                    </a:p>
                  </a:txBody>
                  <a:tcPr marL="0" marR="0" marT="22675" marB="0">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800" u="none" strike="noStrike" cap="none">
                          <a:latin typeface="Arial"/>
                          <a:ea typeface="Arial"/>
                          <a:cs typeface="Arial"/>
                          <a:sym typeface="Arial"/>
                        </a:rPr>
                        <a:t>PlayTennis</a:t>
                      </a:r>
                      <a:endParaRPr sz="800" u="none" strike="noStrike" cap="none">
                        <a:latin typeface="Arial"/>
                        <a:ea typeface="Arial"/>
                        <a:cs typeface="Arial"/>
                        <a:sym typeface="Arial"/>
                      </a:endParaRPr>
                    </a:p>
                  </a:txBody>
                  <a:tcPr marL="0" marR="0" marT="22675" marB="0">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162975">
                <a:tc>
                  <a:txBody>
                    <a:bodyPr/>
                    <a:lstStyle/>
                    <a:p>
                      <a:pPr marL="127000" marR="0" lvl="0" indent="0" algn="l" rtl="0">
                        <a:lnSpc>
                          <a:spcPct val="118181"/>
                        </a:lnSpc>
                        <a:spcBef>
                          <a:spcPts val="0"/>
                        </a:spcBef>
                        <a:spcAft>
                          <a:spcPts val="0"/>
                        </a:spcAft>
                        <a:buNone/>
                      </a:pPr>
                      <a:r>
                        <a:rPr lang="en-US" sz="800" u="none" strike="noStrike" cap="none">
                          <a:latin typeface="Arial"/>
                          <a:ea typeface="Arial"/>
                          <a:cs typeface="Arial"/>
                          <a:sym typeface="Arial"/>
                        </a:rPr>
                        <a:t>Sunny</a:t>
                      </a:r>
                      <a:endParaRPr sz="800" u="none" strike="noStrike" cap="none">
                        <a:latin typeface="Arial"/>
                        <a:ea typeface="Arial"/>
                        <a:cs typeface="Arial"/>
                        <a:sym typeface="Arial"/>
                      </a:endParaRPr>
                    </a:p>
                  </a:txBody>
                  <a:tcPr marL="0" marR="0" marT="21700" marB="0">
                    <a:lnT w="9525" cap="flat" cmpd="sng">
                      <a:solidFill>
                        <a:srgbClr val="000000"/>
                      </a:solidFill>
                      <a:prstDash val="solid"/>
                      <a:round/>
                      <a:headEnd type="none" w="sm" len="sm"/>
                      <a:tailEnd type="none" w="sm" len="sm"/>
                    </a:lnT>
                  </a:tcPr>
                </a:tc>
                <a:tc>
                  <a:txBody>
                    <a:bodyPr/>
                    <a:lstStyle/>
                    <a:p>
                      <a:pPr marL="0" marR="0" lvl="0" indent="0" algn="ctr" rtl="0">
                        <a:lnSpc>
                          <a:spcPct val="118181"/>
                        </a:lnSpc>
                        <a:spcBef>
                          <a:spcPts val="0"/>
                        </a:spcBef>
                        <a:spcAft>
                          <a:spcPts val="0"/>
                        </a:spcAft>
                        <a:buNone/>
                      </a:pPr>
                      <a:r>
                        <a:rPr lang="en-US" sz="800" u="none" strike="noStrike" cap="none">
                          <a:latin typeface="Arial"/>
                          <a:ea typeface="Arial"/>
                          <a:cs typeface="Arial"/>
                          <a:sym typeface="Arial"/>
                        </a:rPr>
                        <a:t>Hot</a:t>
                      </a:r>
                      <a:endParaRPr sz="800" u="none" strike="noStrike" cap="none">
                        <a:latin typeface="Arial"/>
                        <a:ea typeface="Arial"/>
                        <a:cs typeface="Arial"/>
                        <a:sym typeface="Arial"/>
                      </a:endParaRPr>
                    </a:p>
                  </a:txBody>
                  <a:tcPr marL="0" marR="0" marT="21700" marB="0">
                    <a:lnT w="9525" cap="flat" cmpd="sng">
                      <a:solidFill>
                        <a:srgbClr val="000000"/>
                      </a:solidFill>
                      <a:prstDash val="solid"/>
                      <a:round/>
                      <a:headEnd type="none" w="sm" len="sm"/>
                      <a:tailEnd type="none" w="sm" len="sm"/>
                    </a:lnT>
                  </a:tcPr>
                </a:tc>
                <a:tc>
                  <a:txBody>
                    <a:bodyPr/>
                    <a:lstStyle/>
                    <a:p>
                      <a:pPr marL="0" marR="0" lvl="0" indent="0" algn="ctr" rtl="0">
                        <a:lnSpc>
                          <a:spcPct val="118181"/>
                        </a:lnSpc>
                        <a:spcBef>
                          <a:spcPts val="0"/>
                        </a:spcBef>
                        <a:spcAft>
                          <a:spcPts val="0"/>
                        </a:spcAft>
                        <a:buNone/>
                      </a:pPr>
                      <a:r>
                        <a:rPr lang="en-US" sz="800" u="none" strike="noStrike" cap="none">
                          <a:latin typeface="Arial"/>
                          <a:ea typeface="Arial"/>
                          <a:cs typeface="Arial"/>
                          <a:sym typeface="Arial"/>
                        </a:rPr>
                        <a:t>High</a:t>
                      </a:r>
                      <a:endParaRPr sz="800" u="none" strike="noStrike" cap="none">
                        <a:latin typeface="Arial"/>
                        <a:ea typeface="Arial"/>
                        <a:cs typeface="Arial"/>
                        <a:sym typeface="Arial"/>
                      </a:endParaRPr>
                    </a:p>
                  </a:txBody>
                  <a:tcPr marL="0" marR="0" marT="21700" marB="0">
                    <a:lnT w="9525" cap="flat" cmpd="sng">
                      <a:solidFill>
                        <a:srgbClr val="000000"/>
                      </a:solidFill>
                      <a:prstDash val="solid"/>
                      <a:round/>
                      <a:headEnd type="none" w="sm" len="sm"/>
                      <a:tailEnd type="none" w="sm" len="sm"/>
                    </a:lnT>
                  </a:tcPr>
                </a:tc>
                <a:tc>
                  <a:txBody>
                    <a:bodyPr/>
                    <a:lstStyle/>
                    <a:p>
                      <a:pPr marL="101600" marR="0" lvl="0" indent="0" algn="l" rtl="0">
                        <a:lnSpc>
                          <a:spcPct val="118181"/>
                        </a:lnSpc>
                        <a:spcBef>
                          <a:spcPts val="0"/>
                        </a:spcBef>
                        <a:spcAft>
                          <a:spcPts val="0"/>
                        </a:spcAft>
                        <a:buNone/>
                      </a:pPr>
                      <a:r>
                        <a:rPr lang="en-US" sz="800" u="none" strike="noStrike" cap="none">
                          <a:latin typeface="Arial"/>
                          <a:ea typeface="Arial"/>
                          <a:cs typeface="Arial"/>
                          <a:sym typeface="Arial"/>
                        </a:rPr>
                        <a:t>False</a:t>
                      </a:r>
                      <a:endParaRPr sz="800" u="none" strike="noStrike" cap="none">
                        <a:latin typeface="Arial"/>
                        <a:ea typeface="Arial"/>
                        <a:cs typeface="Arial"/>
                        <a:sym typeface="Arial"/>
                      </a:endParaRPr>
                    </a:p>
                  </a:txBody>
                  <a:tcPr marL="0" marR="0" marT="21700" marB="0">
                    <a:lnT w="9525" cap="flat" cmpd="sng">
                      <a:solidFill>
                        <a:srgbClr val="000000"/>
                      </a:solidFill>
                      <a:prstDash val="solid"/>
                      <a:round/>
                      <a:headEnd type="none" w="sm" len="sm"/>
                      <a:tailEnd type="none" w="sm" len="sm"/>
                    </a:lnT>
                  </a:tcPr>
                </a:tc>
                <a:tc>
                  <a:txBody>
                    <a:bodyPr/>
                    <a:lstStyle/>
                    <a:p>
                      <a:pPr marL="0" marR="0" lvl="0" indent="0" algn="ctr" rtl="0">
                        <a:lnSpc>
                          <a:spcPct val="118181"/>
                        </a:lnSpc>
                        <a:spcBef>
                          <a:spcPts val="0"/>
                        </a:spcBef>
                        <a:spcAft>
                          <a:spcPts val="0"/>
                        </a:spcAft>
                        <a:buNone/>
                      </a:pPr>
                      <a:r>
                        <a:rPr lang="en-US" sz="800" u="none" strike="noStrike" cap="none">
                          <a:latin typeface="Arial"/>
                          <a:ea typeface="Arial"/>
                          <a:cs typeface="Arial"/>
                          <a:sym typeface="Arial"/>
                        </a:rPr>
                        <a:t>No</a:t>
                      </a:r>
                      <a:endParaRPr sz="800" u="none" strike="noStrike" cap="none">
                        <a:latin typeface="Arial"/>
                        <a:ea typeface="Arial"/>
                        <a:cs typeface="Arial"/>
                        <a:sym typeface="Arial"/>
                      </a:endParaRPr>
                    </a:p>
                  </a:txBody>
                  <a:tcPr marL="0" marR="0" marT="21700" marB="0">
                    <a:lnT w="9525" cap="flat" cmpd="sng">
                      <a:solidFill>
                        <a:srgbClr val="000000"/>
                      </a:solidFill>
                      <a:prstDash val="solid"/>
                      <a:round/>
                      <a:headEnd type="none" w="sm" len="sm"/>
                      <a:tailEnd type="none" w="sm" len="sm"/>
                    </a:lnT>
                  </a:tcPr>
                </a:tc>
                <a:extLst>
                  <a:ext uri="{0D108BD9-81ED-4DB2-BD59-A6C34878D82A}">
                    <a16:rowId xmlns:a16="http://schemas.microsoft.com/office/drawing/2014/main" val="10001"/>
                  </a:ext>
                </a:extLst>
              </a:tr>
              <a:tr h="131975">
                <a:tc>
                  <a:txBody>
                    <a:bodyPr/>
                    <a:lstStyle/>
                    <a:p>
                      <a:pPr marL="127000" marR="0" lvl="0" indent="0" algn="l" rtl="0">
                        <a:lnSpc>
                          <a:spcPct val="109090"/>
                        </a:lnSpc>
                        <a:spcBef>
                          <a:spcPts val="0"/>
                        </a:spcBef>
                        <a:spcAft>
                          <a:spcPts val="0"/>
                        </a:spcAft>
                        <a:buNone/>
                      </a:pPr>
                      <a:r>
                        <a:rPr lang="en-US" sz="800" u="none" strike="noStrike" cap="none">
                          <a:latin typeface="Arial"/>
                          <a:ea typeface="Arial"/>
                          <a:cs typeface="Arial"/>
                          <a:sym typeface="Arial"/>
                        </a:rPr>
                        <a:t>Sunny</a:t>
                      </a:r>
                      <a:endParaRPr sz="800" u="none" strike="noStrike" cap="none">
                        <a:latin typeface="Arial"/>
                        <a:ea typeface="Arial"/>
                        <a:cs typeface="Arial"/>
                        <a:sym typeface="Arial"/>
                      </a:endParaRPr>
                    </a:p>
                  </a:txBody>
                  <a:tcPr marL="0" marR="0" marT="0" marB="0"/>
                </a:tc>
                <a:tc>
                  <a:txBody>
                    <a:bodyPr/>
                    <a:lstStyle/>
                    <a:p>
                      <a:pPr marL="0" marR="0" lvl="0" indent="0" algn="ctr" rtl="0">
                        <a:lnSpc>
                          <a:spcPct val="109090"/>
                        </a:lnSpc>
                        <a:spcBef>
                          <a:spcPts val="0"/>
                        </a:spcBef>
                        <a:spcAft>
                          <a:spcPts val="0"/>
                        </a:spcAft>
                        <a:buNone/>
                      </a:pPr>
                      <a:r>
                        <a:rPr lang="en-US" sz="800" u="none" strike="noStrike" cap="none">
                          <a:latin typeface="Arial"/>
                          <a:ea typeface="Arial"/>
                          <a:cs typeface="Arial"/>
                          <a:sym typeface="Arial"/>
                        </a:rPr>
                        <a:t>Hot</a:t>
                      </a:r>
                      <a:endParaRPr sz="800" u="none" strike="noStrike" cap="none">
                        <a:latin typeface="Arial"/>
                        <a:ea typeface="Arial"/>
                        <a:cs typeface="Arial"/>
                        <a:sym typeface="Arial"/>
                      </a:endParaRPr>
                    </a:p>
                  </a:txBody>
                  <a:tcPr marL="0" marR="0" marT="0" marB="0"/>
                </a:tc>
                <a:tc>
                  <a:txBody>
                    <a:bodyPr/>
                    <a:lstStyle/>
                    <a:p>
                      <a:pPr marL="0" marR="0" lvl="0" indent="0" algn="ctr" rtl="0">
                        <a:lnSpc>
                          <a:spcPct val="109090"/>
                        </a:lnSpc>
                        <a:spcBef>
                          <a:spcPts val="0"/>
                        </a:spcBef>
                        <a:spcAft>
                          <a:spcPts val="0"/>
                        </a:spcAft>
                        <a:buNone/>
                      </a:pPr>
                      <a:r>
                        <a:rPr lang="en-US" sz="800" u="none" strike="noStrike" cap="none">
                          <a:latin typeface="Arial"/>
                          <a:ea typeface="Arial"/>
                          <a:cs typeface="Arial"/>
                          <a:sym typeface="Arial"/>
                        </a:rPr>
                        <a:t>High</a:t>
                      </a:r>
                      <a:endParaRPr sz="800" u="none" strike="noStrike" cap="none">
                        <a:latin typeface="Arial"/>
                        <a:ea typeface="Arial"/>
                        <a:cs typeface="Arial"/>
                        <a:sym typeface="Arial"/>
                      </a:endParaRPr>
                    </a:p>
                  </a:txBody>
                  <a:tcPr marL="0" marR="0" marT="0" marB="0"/>
                </a:tc>
                <a:tc>
                  <a:txBody>
                    <a:bodyPr/>
                    <a:lstStyle/>
                    <a:p>
                      <a:pPr marL="101600" marR="0" lvl="0" indent="0" algn="l" rtl="0">
                        <a:lnSpc>
                          <a:spcPct val="109090"/>
                        </a:lnSpc>
                        <a:spcBef>
                          <a:spcPts val="0"/>
                        </a:spcBef>
                        <a:spcAft>
                          <a:spcPts val="0"/>
                        </a:spcAft>
                        <a:buNone/>
                      </a:pPr>
                      <a:r>
                        <a:rPr lang="en-US" sz="800" u="none" strike="noStrike" cap="none">
                          <a:latin typeface="Arial"/>
                          <a:ea typeface="Arial"/>
                          <a:cs typeface="Arial"/>
                          <a:sym typeface="Arial"/>
                        </a:rPr>
                        <a:t>True</a:t>
                      </a:r>
                      <a:endParaRPr sz="800" u="none" strike="noStrike" cap="none">
                        <a:latin typeface="Arial"/>
                        <a:ea typeface="Arial"/>
                        <a:cs typeface="Arial"/>
                        <a:sym typeface="Arial"/>
                      </a:endParaRPr>
                    </a:p>
                  </a:txBody>
                  <a:tcPr marL="0" marR="0" marT="0" marB="0"/>
                </a:tc>
                <a:tc>
                  <a:txBody>
                    <a:bodyPr/>
                    <a:lstStyle/>
                    <a:p>
                      <a:pPr marL="0" marR="0" lvl="0" indent="0" algn="ctr" rtl="0">
                        <a:lnSpc>
                          <a:spcPct val="109090"/>
                        </a:lnSpc>
                        <a:spcBef>
                          <a:spcPts val="0"/>
                        </a:spcBef>
                        <a:spcAft>
                          <a:spcPts val="0"/>
                        </a:spcAft>
                        <a:buNone/>
                      </a:pPr>
                      <a:r>
                        <a:rPr lang="en-US" sz="800" u="none" strike="noStrike" cap="none">
                          <a:latin typeface="Arial"/>
                          <a:ea typeface="Arial"/>
                          <a:cs typeface="Arial"/>
                          <a:sym typeface="Arial"/>
                        </a:rPr>
                        <a:t>No</a:t>
                      </a:r>
                      <a:endParaRPr sz="800" u="none" strike="noStrike" cap="none">
                        <a:latin typeface="Arial"/>
                        <a:ea typeface="Arial"/>
                        <a:cs typeface="Arial"/>
                        <a:sym typeface="Arial"/>
                      </a:endParaRPr>
                    </a:p>
                  </a:txBody>
                  <a:tcPr marL="0" marR="0" marT="0" marB="0"/>
                </a:tc>
                <a:extLst>
                  <a:ext uri="{0D108BD9-81ED-4DB2-BD59-A6C34878D82A}">
                    <a16:rowId xmlns:a16="http://schemas.microsoft.com/office/drawing/2014/main" val="10002"/>
                  </a:ext>
                </a:extLst>
              </a:tr>
              <a:tr h="130425">
                <a:tc>
                  <a:txBody>
                    <a:bodyPr/>
                    <a:lstStyle/>
                    <a:p>
                      <a:pPr marL="63500" marR="0" lvl="0" indent="0" algn="l" rtl="0">
                        <a:lnSpc>
                          <a:spcPct val="107272"/>
                        </a:lnSpc>
                        <a:spcBef>
                          <a:spcPts val="0"/>
                        </a:spcBef>
                        <a:spcAft>
                          <a:spcPts val="0"/>
                        </a:spcAft>
                        <a:buNone/>
                      </a:pPr>
                      <a:r>
                        <a:rPr lang="en-US" sz="800" u="none" strike="noStrike" cap="none">
                          <a:latin typeface="Arial"/>
                          <a:ea typeface="Arial"/>
                          <a:cs typeface="Arial"/>
                          <a:sym typeface="Arial"/>
                        </a:rPr>
                        <a:t>Overcast</a:t>
                      </a:r>
                      <a:endParaRPr sz="800" u="none" strike="noStrike" cap="none">
                        <a:latin typeface="Arial"/>
                        <a:ea typeface="Arial"/>
                        <a:cs typeface="Arial"/>
                        <a:sym typeface="Arial"/>
                      </a:endParaRPr>
                    </a:p>
                  </a:txBody>
                  <a:tcPr marL="0" marR="0" marT="0" marB="0">
                    <a:solidFill>
                      <a:srgbClr val="E0FFFF"/>
                    </a:solidFill>
                  </a:tcPr>
                </a:tc>
                <a:tc>
                  <a:txBody>
                    <a:bodyPr/>
                    <a:lstStyle/>
                    <a:p>
                      <a:pPr marL="0" marR="0" lvl="0" indent="0" algn="ctr" rtl="0">
                        <a:lnSpc>
                          <a:spcPct val="107272"/>
                        </a:lnSpc>
                        <a:spcBef>
                          <a:spcPts val="0"/>
                        </a:spcBef>
                        <a:spcAft>
                          <a:spcPts val="0"/>
                        </a:spcAft>
                        <a:buNone/>
                      </a:pPr>
                      <a:r>
                        <a:rPr lang="en-US" sz="800" u="none" strike="noStrike" cap="none">
                          <a:latin typeface="Arial"/>
                          <a:ea typeface="Arial"/>
                          <a:cs typeface="Arial"/>
                          <a:sym typeface="Arial"/>
                        </a:rPr>
                        <a:t>Hot</a:t>
                      </a:r>
                      <a:endParaRPr sz="800" u="none" strike="noStrike" cap="none">
                        <a:latin typeface="Arial"/>
                        <a:ea typeface="Arial"/>
                        <a:cs typeface="Arial"/>
                        <a:sym typeface="Arial"/>
                      </a:endParaRPr>
                    </a:p>
                  </a:txBody>
                  <a:tcPr marL="0" marR="0" marT="0" marB="0">
                    <a:solidFill>
                      <a:srgbClr val="E0FFFF"/>
                    </a:solidFill>
                  </a:tcPr>
                </a:tc>
                <a:tc>
                  <a:txBody>
                    <a:bodyPr/>
                    <a:lstStyle/>
                    <a:p>
                      <a:pPr marL="0" marR="0" lvl="0" indent="0" algn="ctr" rtl="0">
                        <a:lnSpc>
                          <a:spcPct val="107272"/>
                        </a:lnSpc>
                        <a:spcBef>
                          <a:spcPts val="0"/>
                        </a:spcBef>
                        <a:spcAft>
                          <a:spcPts val="0"/>
                        </a:spcAft>
                        <a:buNone/>
                      </a:pPr>
                      <a:r>
                        <a:rPr lang="en-US" sz="800" u="none" strike="noStrike" cap="none">
                          <a:latin typeface="Arial"/>
                          <a:ea typeface="Arial"/>
                          <a:cs typeface="Arial"/>
                          <a:sym typeface="Arial"/>
                        </a:rPr>
                        <a:t>High</a:t>
                      </a:r>
                      <a:endParaRPr sz="800" u="none" strike="noStrike" cap="none">
                        <a:latin typeface="Arial"/>
                        <a:ea typeface="Arial"/>
                        <a:cs typeface="Arial"/>
                        <a:sym typeface="Arial"/>
                      </a:endParaRPr>
                    </a:p>
                  </a:txBody>
                  <a:tcPr marL="0" marR="0" marT="0" marB="0">
                    <a:solidFill>
                      <a:srgbClr val="E0FFFF"/>
                    </a:solidFill>
                  </a:tcPr>
                </a:tc>
                <a:tc>
                  <a:txBody>
                    <a:bodyPr/>
                    <a:lstStyle/>
                    <a:p>
                      <a:pPr marL="101600" marR="0" lvl="0" indent="0" algn="l" rtl="0">
                        <a:lnSpc>
                          <a:spcPct val="107272"/>
                        </a:lnSpc>
                        <a:spcBef>
                          <a:spcPts val="0"/>
                        </a:spcBef>
                        <a:spcAft>
                          <a:spcPts val="0"/>
                        </a:spcAft>
                        <a:buNone/>
                      </a:pPr>
                      <a:r>
                        <a:rPr lang="en-US" sz="800" u="none" strike="noStrike" cap="none">
                          <a:latin typeface="Arial"/>
                          <a:ea typeface="Arial"/>
                          <a:cs typeface="Arial"/>
                          <a:sym typeface="Arial"/>
                        </a:rPr>
                        <a:t>False</a:t>
                      </a:r>
                      <a:endParaRPr sz="800" u="none" strike="noStrike" cap="none">
                        <a:latin typeface="Arial"/>
                        <a:ea typeface="Arial"/>
                        <a:cs typeface="Arial"/>
                        <a:sym typeface="Arial"/>
                      </a:endParaRPr>
                    </a:p>
                  </a:txBody>
                  <a:tcPr marL="0" marR="0" marT="0" marB="0">
                    <a:solidFill>
                      <a:srgbClr val="E0FFFF"/>
                    </a:solidFill>
                  </a:tcPr>
                </a:tc>
                <a:tc>
                  <a:txBody>
                    <a:bodyPr/>
                    <a:lstStyle/>
                    <a:p>
                      <a:pPr marL="0" marR="0" lvl="0" indent="0" algn="ctr" rtl="0">
                        <a:lnSpc>
                          <a:spcPct val="107272"/>
                        </a:lnSpc>
                        <a:spcBef>
                          <a:spcPts val="0"/>
                        </a:spcBef>
                        <a:spcAft>
                          <a:spcPts val="0"/>
                        </a:spcAft>
                        <a:buNone/>
                      </a:pPr>
                      <a:r>
                        <a:rPr lang="en-US" sz="800" u="none" strike="noStrike" cap="none">
                          <a:latin typeface="Arial"/>
                          <a:ea typeface="Arial"/>
                          <a:cs typeface="Arial"/>
                          <a:sym typeface="Arial"/>
                        </a:rPr>
                        <a:t>Yes</a:t>
                      </a:r>
                      <a:endParaRPr sz="800" u="none" strike="noStrike" cap="none">
                        <a:latin typeface="Arial"/>
                        <a:ea typeface="Arial"/>
                        <a:cs typeface="Arial"/>
                        <a:sym typeface="Arial"/>
                      </a:endParaRPr>
                    </a:p>
                  </a:txBody>
                  <a:tcPr marL="0" marR="0" marT="0" marB="0">
                    <a:solidFill>
                      <a:srgbClr val="E0FFFF"/>
                    </a:solidFill>
                  </a:tcPr>
                </a:tc>
                <a:extLst>
                  <a:ext uri="{0D108BD9-81ED-4DB2-BD59-A6C34878D82A}">
                    <a16:rowId xmlns:a16="http://schemas.microsoft.com/office/drawing/2014/main" val="10003"/>
                  </a:ext>
                </a:extLst>
              </a:tr>
              <a:tr h="128850">
                <a:tc>
                  <a:txBody>
                    <a:bodyPr/>
                    <a:lstStyle/>
                    <a:p>
                      <a:pPr marL="139700" marR="0" lvl="0" indent="0" algn="l" rtl="0">
                        <a:lnSpc>
                          <a:spcPct val="106363"/>
                        </a:lnSpc>
                        <a:spcBef>
                          <a:spcPts val="0"/>
                        </a:spcBef>
                        <a:spcAft>
                          <a:spcPts val="0"/>
                        </a:spcAft>
                        <a:buNone/>
                      </a:pPr>
                      <a:r>
                        <a:rPr lang="en-US" sz="800" u="none" strike="noStrike" cap="none">
                          <a:latin typeface="Arial"/>
                          <a:ea typeface="Arial"/>
                          <a:cs typeface="Arial"/>
                          <a:sym typeface="Arial"/>
                        </a:rPr>
                        <a:t>Rainy</a:t>
                      </a:r>
                      <a:endParaRPr sz="800" u="none" strike="noStrike" cap="none">
                        <a:latin typeface="Arial"/>
                        <a:ea typeface="Arial"/>
                        <a:cs typeface="Arial"/>
                        <a:sym typeface="Arial"/>
                      </a:endParaRPr>
                    </a:p>
                  </a:txBody>
                  <a:tcPr marL="0" marR="0" marT="0" marB="0"/>
                </a:tc>
                <a:tc>
                  <a:txBody>
                    <a:bodyPr/>
                    <a:lstStyle/>
                    <a:p>
                      <a:pPr marL="0" marR="0" lvl="0" indent="0" algn="ctr" rtl="0">
                        <a:lnSpc>
                          <a:spcPct val="106363"/>
                        </a:lnSpc>
                        <a:spcBef>
                          <a:spcPts val="0"/>
                        </a:spcBef>
                        <a:spcAft>
                          <a:spcPts val="0"/>
                        </a:spcAft>
                        <a:buNone/>
                      </a:pPr>
                      <a:r>
                        <a:rPr lang="en-US" sz="800" u="none" strike="noStrike" cap="none">
                          <a:latin typeface="Arial"/>
                          <a:ea typeface="Arial"/>
                          <a:cs typeface="Arial"/>
                          <a:sym typeface="Arial"/>
                        </a:rPr>
                        <a:t>Mild</a:t>
                      </a:r>
                      <a:endParaRPr sz="800" u="none" strike="noStrike" cap="none">
                        <a:latin typeface="Arial"/>
                        <a:ea typeface="Arial"/>
                        <a:cs typeface="Arial"/>
                        <a:sym typeface="Arial"/>
                      </a:endParaRPr>
                    </a:p>
                  </a:txBody>
                  <a:tcPr marL="0" marR="0" marT="0" marB="0"/>
                </a:tc>
                <a:tc>
                  <a:txBody>
                    <a:bodyPr/>
                    <a:lstStyle/>
                    <a:p>
                      <a:pPr marL="0" marR="0" lvl="0" indent="0" algn="ctr" rtl="0">
                        <a:lnSpc>
                          <a:spcPct val="106363"/>
                        </a:lnSpc>
                        <a:spcBef>
                          <a:spcPts val="0"/>
                        </a:spcBef>
                        <a:spcAft>
                          <a:spcPts val="0"/>
                        </a:spcAft>
                        <a:buNone/>
                      </a:pPr>
                      <a:r>
                        <a:rPr lang="en-US" sz="800" u="none" strike="noStrike" cap="none">
                          <a:latin typeface="Arial"/>
                          <a:ea typeface="Arial"/>
                          <a:cs typeface="Arial"/>
                          <a:sym typeface="Arial"/>
                        </a:rPr>
                        <a:t>High</a:t>
                      </a:r>
                      <a:endParaRPr sz="800" u="none" strike="noStrike" cap="none">
                        <a:latin typeface="Arial"/>
                        <a:ea typeface="Arial"/>
                        <a:cs typeface="Arial"/>
                        <a:sym typeface="Arial"/>
                      </a:endParaRPr>
                    </a:p>
                  </a:txBody>
                  <a:tcPr marL="0" marR="0" marT="0" marB="0"/>
                </a:tc>
                <a:tc>
                  <a:txBody>
                    <a:bodyPr/>
                    <a:lstStyle/>
                    <a:p>
                      <a:pPr marL="101600" marR="0" lvl="0" indent="0" algn="l" rtl="0">
                        <a:lnSpc>
                          <a:spcPct val="106363"/>
                        </a:lnSpc>
                        <a:spcBef>
                          <a:spcPts val="0"/>
                        </a:spcBef>
                        <a:spcAft>
                          <a:spcPts val="0"/>
                        </a:spcAft>
                        <a:buNone/>
                      </a:pPr>
                      <a:r>
                        <a:rPr lang="en-US" sz="800" u="none" strike="noStrike" cap="none">
                          <a:latin typeface="Arial"/>
                          <a:ea typeface="Arial"/>
                          <a:cs typeface="Arial"/>
                          <a:sym typeface="Arial"/>
                        </a:rPr>
                        <a:t>False</a:t>
                      </a:r>
                      <a:endParaRPr sz="800" u="none" strike="noStrike" cap="none">
                        <a:latin typeface="Arial"/>
                        <a:ea typeface="Arial"/>
                        <a:cs typeface="Arial"/>
                        <a:sym typeface="Arial"/>
                      </a:endParaRPr>
                    </a:p>
                  </a:txBody>
                  <a:tcPr marL="0" marR="0" marT="0" marB="0"/>
                </a:tc>
                <a:tc>
                  <a:txBody>
                    <a:bodyPr/>
                    <a:lstStyle/>
                    <a:p>
                      <a:pPr marL="0" marR="0" lvl="0" indent="0" algn="ctr" rtl="0">
                        <a:lnSpc>
                          <a:spcPct val="106363"/>
                        </a:lnSpc>
                        <a:spcBef>
                          <a:spcPts val="0"/>
                        </a:spcBef>
                        <a:spcAft>
                          <a:spcPts val="0"/>
                        </a:spcAft>
                        <a:buNone/>
                      </a:pPr>
                      <a:r>
                        <a:rPr lang="en-US" sz="800" u="none" strike="noStrike" cap="none">
                          <a:latin typeface="Arial"/>
                          <a:ea typeface="Arial"/>
                          <a:cs typeface="Arial"/>
                          <a:sym typeface="Arial"/>
                        </a:rPr>
                        <a:t>Yes</a:t>
                      </a:r>
                      <a:endParaRPr sz="800" u="none" strike="noStrike" cap="none">
                        <a:latin typeface="Arial"/>
                        <a:ea typeface="Arial"/>
                        <a:cs typeface="Arial"/>
                        <a:sym typeface="Arial"/>
                      </a:endParaRPr>
                    </a:p>
                  </a:txBody>
                  <a:tcPr marL="0" marR="0" marT="0" marB="0"/>
                </a:tc>
                <a:extLst>
                  <a:ext uri="{0D108BD9-81ED-4DB2-BD59-A6C34878D82A}">
                    <a16:rowId xmlns:a16="http://schemas.microsoft.com/office/drawing/2014/main" val="10004"/>
                  </a:ext>
                </a:extLst>
              </a:tr>
              <a:tr h="130425">
                <a:tc>
                  <a:txBody>
                    <a:bodyPr/>
                    <a:lstStyle/>
                    <a:p>
                      <a:pPr marL="139700" marR="0" lvl="0" indent="0" algn="l" rtl="0">
                        <a:lnSpc>
                          <a:spcPct val="107272"/>
                        </a:lnSpc>
                        <a:spcBef>
                          <a:spcPts val="0"/>
                        </a:spcBef>
                        <a:spcAft>
                          <a:spcPts val="0"/>
                        </a:spcAft>
                        <a:buNone/>
                      </a:pPr>
                      <a:r>
                        <a:rPr lang="en-US" sz="800" u="none" strike="noStrike" cap="none">
                          <a:latin typeface="Arial"/>
                          <a:ea typeface="Arial"/>
                          <a:cs typeface="Arial"/>
                          <a:sym typeface="Arial"/>
                        </a:rPr>
                        <a:t>Rainy</a:t>
                      </a:r>
                      <a:endParaRPr sz="800" u="none" strike="noStrike" cap="none">
                        <a:latin typeface="Arial"/>
                        <a:ea typeface="Arial"/>
                        <a:cs typeface="Arial"/>
                        <a:sym typeface="Arial"/>
                      </a:endParaRPr>
                    </a:p>
                  </a:txBody>
                  <a:tcPr marL="0" marR="0" marT="0" marB="0"/>
                </a:tc>
                <a:tc>
                  <a:txBody>
                    <a:bodyPr/>
                    <a:lstStyle/>
                    <a:p>
                      <a:pPr marL="0" marR="0" lvl="0" indent="0" algn="ctr" rtl="0">
                        <a:lnSpc>
                          <a:spcPct val="107272"/>
                        </a:lnSpc>
                        <a:spcBef>
                          <a:spcPts val="0"/>
                        </a:spcBef>
                        <a:spcAft>
                          <a:spcPts val="0"/>
                        </a:spcAft>
                        <a:buNone/>
                      </a:pPr>
                      <a:r>
                        <a:rPr lang="en-US" sz="800" u="none" strike="noStrike" cap="none">
                          <a:latin typeface="Arial"/>
                          <a:ea typeface="Arial"/>
                          <a:cs typeface="Arial"/>
                          <a:sym typeface="Arial"/>
                        </a:rPr>
                        <a:t>Cool</a:t>
                      </a:r>
                      <a:endParaRPr sz="800" u="none" strike="noStrike" cap="none">
                        <a:latin typeface="Arial"/>
                        <a:ea typeface="Arial"/>
                        <a:cs typeface="Arial"/>
                        <a:sym typeface="Arial"/>
                      </a:endParaRPr>
                    </a:p>
                  </a:txBody>
                  <a:tcPr marL="0" marR="0" marT="0" marB="0"/>
                </a:tc>
                <a:tc>
                  <a:txBody>
                    <a:bodyPr/>
                    <a:lstStyle/>
                    <a:p>
                      <a:pPr marL="0" marR="0" lvl="0" indent="0" algn="ctr" rtl="0">
                        <a:lnSpc>
                          <a:spcPct val="107272"/>
                        </a:lnSpc>
                        <a:spcBef>
                          <a:spcPts val="0"/>
                        </a:spcBef>
                        <a:spcAft>
                          <a:spcPts val="0"/>
                        </a:spcAft>
                        <a:buNone/>
                      </a:pPr>
                      <a:r>
                        <a:rPr lang="en-US" sz="800" u="none" strike="noStrike" cap="none">
                          <a:latin typeface="Arial"/>
                          <a:ea typeface="Arial"/>
                          <a:cs typeface="Arial"/>
                          <a:sym typeface="Arial"/>
                        </a:rPr>
                        <a:t>Normal</a:t>
                      </a:r>
                      <a:endParaRPr sz="800" u="none" strike="noStrike" cap="none">
                        <a:latin typeface="Arial"/>
                        <a:ea typeface="Arial"/>
                        <a:cs typeface="Arial"/>
                        <a:sym typeface="Arial"/>
                      </a:endParaRPr>
                    </a:p>
                  </a:txBody>
                  <a:tcPr marL="0" marR="0" marT="0" marB="0"/>
                </a:tc>
                <a:tc>
                  <a:txBody>
                    <a:bodyPr/>
                    <a:lstStyle/>
                    <a:p>
                      <a:pPr marL="101600" marR="0" lvl="0" indent="0" algn="l" rtl="0">
                        <a:lnSpc>
                          <a:spcPct val="107272"/>
                        </a:lnSpc>
                        <a:spcBef>
                          <a:spcPts val="0"/>
                        </a:spcBef>
                        <a:spcAft>
                          <a:spcPts val="0"/>
                        </a:spcAft>
                        <a:buNone/>
                      </a:pPr>
                      <a:r>
                        <a:rPr lang="en-US" sz="800" u="none" strike="noStrike" cap="none">
                          <a:latin typeface="Arial"/>
                          <a:ea typeface="Arial"/>
                          <a:cs typeface="Arial"/>
                          <a:sym typeface="Arial"/>
                        </a:rPr>
                        <a:t>False</a:t>
                      </a:r>
                      <a:endParaRPr sz="800" u="none" strike="noStrike" cap="none">
                        <a:latin typeface="Arial"/>
                        <a:ea typeface="Arial"/>
                        <a:cs typeface="Arial"/>
                        <a:sym typeface="Arial"/>
                      </a:endParaRPr>
                    </a:p>
                  </a:txBody>
                  <a:tcPr marL="0" marR="0" marT="0" marB="0"/>
                </a:tc>
                <a:tc>
                  <a:txBody>
                    <a:bodyPr/>
                    <a:lstStyle/>
                    <a:p>
                      <a:pPr marL="0" marR="0" lvl="0" indent="0" algn="ctr" rtl="0">
                        <a:lnSpc>
                          <a:spcPct val="107272"/>
                        </a:lnSpc>
                        <a:spcBef>
                          <a:spcPts val="0"/>
                        </a:spcBef>
                        <a:spcAft>
                          <a:spcPts val="0"/>
                        </a:spcAft>
                        <a:buNone/>
                      </a:pPr>
                      <a:r>
                        <a:rPr lang="en-US" sz="800" u="none" strike="noStrike" cap="none">
                          <a:latin typeface="Arial"/>
                          <a:ea typeface="Arial"/>
                          <a:cs typeface="Arial"/>
                          <a:sym typeface="Arial"/>
                        </a:rPr>
                        <a:t>Yes</a:t>
                      </a:r>
                      <a:endParaRPr sz="800" u="none" strike="noStrike" cap="none">
                        <a:latin typeface="Arial"/>
                        <a:ea typeface="Arial"/>
                        <a:cs typeface="Arial"/>
                        <a:sym typeface="Arial"/>
                      </a:endParaRPr>
                    </a:p>
                  </a:txBody>
                  <a:tcPr marL="0" marR="0" marT="0" marB="0"/>
                </a:tc>
                <a:extLst>
                  <a:ext uri="{0D108BD9-81ED-4DB2-BD59-A6C34878D82A}">
                    <a16:rowId xmlns:a16="http://schemas.microsoft.com/office/drawing/2014/main" val="10005"/>
                  </a:ext>
                </a:extLst>
              </a:tr>
              <a:tr h="131975">
                <a:tc>
                  <a:txBody>
                    <a:bodyPr/>
                    <a:lstStyle/>
                    <a:p>
                      <a:pPr marL="139700" marR="0" lvl="0" indent="0" algn="l" rtl="0">
                        <a:lnSpc>
                          <a:spcPct val="109090"/>
                        </a:lnSpc>
                        <a:spcBef>
                          <a:spcPts val="0"/>
                        </a:spcBef>
                        <a:spcAft>
                          <a:spcPts val="0"/>
                        </a:spcAft>
                        <a:buNone/>
                      </a:pPr>
                      <a:r>
                        <a:rPr lang="en-US" sz="800" u="none" strike="noStrike" cap="none">
                          <a:latin typeface="Arial"/>
                          <a:ea typeface="Arial"/>
                          <a:cs typeface="Arial"/>
                          <a:sym typeface="Arial"/>
                        </a:rPr>
                        <a:t>Rainy</a:t>
                      </a:r>
                      <a:endParaRPr sz="800" u="none" strike="noStrike" cap="none">
                        <a:latin typeface="Arial"/>
                        <a:ea typeface="Arial"/>
                        <a:cs typeface="Arial"/>
                        <a:sym typeface="Arial"/>
                      </a:endParaRPr>
                    </a:p>
                  </a:txBody>
                  <a:tcPr marL="0" marR="0" marT="0" marB="0"/>
                </a:tc>
                <a:tc>
                  <a:txBody>
                    <a:bodyPr/>
                    <a:lstStyle/>
                    <a:p>
                      <a:pPr marL="0" marR="0" lvl="0" indent="0" algn="ctr" rtl="0">
                        <a:lnSpc>
                          <a:spcPct val="109090"/>
                        </a:lnSpc>
                        <a:spcBef>
                          <a:spcPts val="0"/>
                        </a:spcBef>
                        <a:spcAft>
                          <a:spcPts val="0"/>
                        </a:spcAft>
                        <a:buNone/>
                      </a:pPr>
                      <a:r>
                        <a:rPr lang="en-US" sz="800" u="none" strike="noStrike" cap="none">
                          <a:latin typeface="Arial"/>
                          <a:ea typeface="Arial"/>
                          <a:cs typeface="Arial"/>
                          <a:sym typeface="Arial"/>
                        </a:rPr>
                        <a:t>Cool</a:t>
                      </a:r>
                      <a:endParaRPr sz="800" u="none" strike="noStrike" cap="none">
                        <a:latin typeface="Arial"/>
                        <a:ea typeface="Arial"/>
                        <a:cs typeface="Arial"/>
                        <a:sym typeface="Arial"/>
                      </a:endParaRPr>
                    </a:p>
                  </a:txBody>
                  <a:tcPr marL="0" marR="0" marT="0" marB="0"/>
                </a:tc>
                <a:tc>
                  <a:txBody>
                    <a:bodyPr/>
                    <a:lstStyle/>
                    <a:p>
                      <a:pPr marL="0" marR="0" lvl="0" indent="0" algn="ctr" rtl="0">
                        <a:lnSpc>
                          <a:spcPct val="109090"/>
                        </a:lnSpc>
                        <a:spcBef>
                          <a:spcPts val="0"/>
                        </a:spcBef>
                        <a:spcAft>
                          <a:spcPts val="0"/>
                        </a:spcAft>
                        <a:buNone/>
                      </a:pPr>
                      <a:r>
                        <a:rPr lang="en-US" sz="800" u="none" strike="noStrike" cap="none">
                          <a:latin typeface="Arial"/>
                          <a:ea typeface="Arial"/>
                          <a:cs typeface="Arial"/>
                          <a:sym typeface="Arial"/>
                        </a:rPr>
                        <a:t>Normal</a:t>
                      </a:r>
                      <a:endParaRPr sz="800" u="none" strike="noStrike" cap="none">
                        <a:latin typeface="Arial"/>
                        <a:ea typeface="Arial"/>
                        <a:cs typeface="Arial"/>
                        <a:sym typeface="Arial"/>
                      </a:endParaRPr>
                    </a:p>
                  </a:txBody>
                  <a:tcPr marL="0" marR="0" marT="0" marB="0"/>
                </a:tc>
                <a:tc>
                  <a:txBody>
                    <a:bodyPr/>
                    <a:lstStyle/>
                    <a:p>
                      <a:pPr marL="101600" marR="0" lvl="0" indent="0" algn="l" rtl="0">
                        <a:lnSpc>
                          <a:spcPct val="109090"/>
                        </a:lnSpc>
                        <a:spcBef>
                          <a:spcPts val="0"/>
                        </a:spcBef>
                        <a:spcAft>
                          <a:spcPts val="0"/>
                        </a:spcAft>
                        <a:buNone/>
                      </a:pPr>
                      <a:r>
                        <a:rPr lang="en-US" sz="800" u="none" strike="noStrike" cap="none">
                          <a:latin typeface="Arial"/>
                          <a:ea typeface="Arial"/>
                          <a:cs typeface="Arial"/>
                          <a:sym typeface="Arial"/>
                        </a:rPr>
                        <a:t>True</a:t>
                      </a:r>
                      <a:endParaRPr sz="800" u="none" strike="noStrike" cap="none">
                        <a:latin typeface="Arial"/>
                        <a:ea typeface="Arial"/>
                        <a:cs typeface="Arial"/>
                        <a:sym typeface="Arial"/>
                      </a:endParaRPr>
                    </a:p>
                  </a:txBody>
                  <a:tcPr marL="0" marR="0" marT="0" marB="0"/>
                </a:tc>
                <a:tc>
                  <a:txBody>
                    <a:bodyPr/>
                    <a:lstStyle/>
                    <a:p>
                      <a:pPr marL="0" marR="0" lvl="0" indent="0" algn="ctr" rtl="0">
                        <a:lnSpc>
                          <a:spcPct val="109090"/>
                        </a:lnSpc>
                        <a:spcBef>
                          <a:spcPts val="0"/>
                        </a:spcBef>
                        <a:spcAft>
                          <a:spcPts val="0"/>
                        </a:spcAft>
                        <a:buNone/>
                      </a:pPr>
                      <a:r>
                        <a:rPr lang="en-US" sz="800" u="none" strike="noStrike" cap="none">
                          <a:latin typeface="Arial"/>
                          <a:ea typeface="Arial"/>
                          <a:cs typeface="Arial"/>
                          <a:sym typeface="Arial"/>
                        </a:rPr>
                        <a:t>No</a:t>
                      </a:r>
                      <a:endParaRPr sz="800" u="none" strike="noStrike" cap="none">
                        <a:latin typeface="Arial"/>
                        <a:ea typeface="Arial"/>
                        <a:cs typeface="Arial"/>
                        <a:sym typeface="Arial"/>
                      </a:endParaRPr>
                    </a:p>
                  </a:txBody>
                  <a:tcPr marL="0" marR="0" marT="0" marB="0"/>
                </a:tc>
                <a:extLst>
                  <a:ext uri="{0D108BD9-81ED-4DB2-BD59-A6C34878D82A}">
                    <a16:rowId xmlns:a16="http://schemas.microsoft.com/office/drawing/2014/main" val="10006"/>
                  </a:ext>
                </a:extLst>
              </a:tr>
              <a:tr h="130425">
                <a:tc>
                  <a:txBody>
                    <a:bodyPr/>
                    <a:lstStyle/>
                    <a:p>
                      <a:pPr marL="63500" marR="0" lvl="0" indent="0" algn="l" rtl="0">
                        <a:lnSpc>
                          <a:spcPct val="107272"/>
                        </a:lnSpc>
                        <a:spcBef>
                          <a:spcPts val="0"/>
                        </a:spcBef>
                        <a:spcAft>
                          <a:spcPts val="0"/>
                        </a:spcAft>
                        <a:buNone/>
                      </a:pPr>
                      <a:r>
                        <a:rPr lang="en-US" sz="800" u="none" strike="noStrike" cap="none">
                          <a:latin typeface="Arial"/>
                          <a:ea typeface="Arial"/>
                          <a:cs typeface="Arial"/>
                          <a:sym typeface="Arial"/>
                        </a:rPr>
                        <a:t>Overcast</a:t>
                      </a:r>
                      <a:endParaRPr sz="800" u="none" strike="noStrike" cap="none">
                        <a:latin typeface="Arial"/>
                        <a:ea typeface="Arial"/>
                        <a:cs typeface="Arial"/>
                        <a:sym typeface="Arial"/>
                      </a:endParaRPr>
                    </a:p>
                  </a:txBody>
                  <a:tcPr marL="0" marR="0" marT="0" marB="0">
                    <a:solidFill>
                      <a:srgbClr val="E0FFFF"/>
                    </a:solidFill>
                  </a:tcPr>
                </a:tc>
                <a:tc>
                  <a:txBody>
                    <a:bodyPr/>
                    <a:lstStyle/>
                    <a:p>
                      <a:pPr marL="0" marR="0" lvl="0" indent="0" algn="ctr" rtl="0">
                        <a:lnSpc>
                          <a:spcPct val="107272"/>
                        </a:lnSpc>
                        <a:spcBef>
                          <a:spcPts val="0"/>
                        </a:spcBef>
                        <a:spcAft>
                          <a:spcPts val="0"/>
                        </a:spcAft>
                        <a:buNone/>
                      </a:pPr>
                      <a:r>
                        <a:rPr lang="en-US" sz="800" u="none" strike="noStrike" cap="none">
                          <a:latin typeface="Arial"/>
                          <a:ea typeface="Arial"/>
                          <a:cs typeface="Arial"/>
                          <a:sym typeface="Arial"/>
                        </a:rPr>
                        <a:t>Cool</a:t>
                      </a:r>
                      <a:endParaRPr sz="800" u="none" strike="noStrike" cap="none">
                        <a:latin typeface="Arial"/>
                        <a:ea typeface="Arial"/>
                        <a:cs typeface="Arial"/>
                        <a:sym typeface="Arial"/>
                      </a:endParaRPr>
                    </a:p>
                  </a:txBody>
                  <a:tcPr marL="0" marR="0" marT="0" marB="0">
                    <a:solidFill>
                      <a:srgbClr val="E0FFFF"/>
                    </a:solidFill>
                  </a:tcPr>
                </a:tc>
                <a:tc>
                  <a:txBody>
                    <a:bodyPr/>
                    <a:lstStyle/>
                    <a:p>
                      <a:pPr marL="0" marR="0" lvl="0" indent="0" algn="ctr" rtl="0">
                        <a:lnSpc>
                          <a:spcPct val="107272"/>
                        </a:lnSpc>
                        <a:spcBef>
                          <a:spcPts val="0"/>
                        </a:spcBef>
                        <a:spcAft>
                          <a:spcPts val="0"/>
                        </a:spcAft>
                        <a:buNone/>
                      </a:pPr>
                      <a:r>
                        <a:rPr lang="en-US" sz="800" u="none" strike="noStrike" cap="none">
                          <a:latin typeface="Arial"/>
                          <a:ea typeface="Arial"/>
                          <a:cs typeface="Arial"/>
                          <a:sym typeface="Arial"/>
                        </a:rPr>
                        <a:t>Normal</a:t>
                      </a:r>
                      <a:endParaRPr sz="800" u="none" strike="noStrike" cap="none">
                        <a:latin typeface="Arial"/>
                        <a:ea typeface="Arial"/>
                        <a:cs typeface="Arial"/>
                        <a:sym typeface="Arial"/>
                      </a:endParaRPr>
                    </a:p>
                  </a:txBody>
                  <a:tcPr marL="0" marR="0" marT="0" marB="0">
                    <a:solidFill>
                      <a:srgbClr val="E0FFFF"/>
                    </a:solidFill>
                  </a:tcPr>
                </a:tc>
                <a:tc>
                  <a:txBody>
                    <a:bodyPr/>
                    <a:lstStyle/>
                    <a:p>
                      <a:pPr marL="101600" marR="0" lvl="0" indent="0" algn="l" rtl="0">
                        <a:lnSpc>
                          <a:spcPct val="107272"/>
                        </a:lnSpc>
                        <a:spcBef>
                          <a:spcPts val="0"/>
                        </a:spcBef>
                        <a:spcAft>
                          <a:spcPts val="0"/>
                        </a:spcAft>
                        <a:buNone/>
                      </a:pPr>
                      <a:r>
                        <a:rPr lang="en-US" sz="800" u="none" strike="noStrike" cap="none">
                          <a:latin typeface="Arial"/>
                          <a:ea typeface="Arial"/>
                          <a:cs typeface="Arial"/>
                          <a:sym typeface="Arial"/>
                        </a:rPr>
                        <a:t>True</a:t>
                      </a:r>
                      <a:endParaRPr sz="800" u="none" strike="noStrike" cap="none">
                        <a:latin typeface="Arial"/>
                        <a:ea typeface="Arial"/>
                        <a:cs typeface="Arial"/>
                        <a:sym typeface="Arial"/>
                      </a:endParaRPr>
                    </a:p>
                  </a:txBody>
                  <a:tcPr marL="0" marR="0" marT="0" marB="0">
                    <a:solidFill>
                      <a:srgbClr val="E0FFFF"/>
                    </a:solidFill>
                  </a:tcPr>
                </a:tc>
                <a:tc>
                  <a:txBody>
                    <a:bodyPr/>
                    <a:lstStyle/>
                    <a:p>
                      <a:pPr marL="0" marR="0" lvl="0" indent="0" algn="ctr" rtl="0">
                        <a:lnSpc>
                          <a:spcPct val="107272"/>
                        </a:lnSpc>
                        <a:spcBef>
                          <a:spcPts val="0"/>
                        </a:spcBef>
                        <a:spcAft>
                          <a:spcPts val="0"/>
                        </a:spcAft>
                        <a:buNone/>
                      </a:pPr>
                      <a:r>
                        <a:rPr lang="en-US" sz="800" u="none" strike="noStrike" cap="none">
                          <a:latin typeface="Arial"/>
                          <a:ea typeface="Arial"/>
                          <a:cs typeface="Arial"/>
                          <a:sym typeface="Arial"/>
                        </a:rPr>
                        <a:t>Yes</a:t>
                      </a:r>
                      <a:endParaRPr sz="800" u="none" strike="noStrike" cap="none">
                        <a:latin typeface="Arial"/>
                        <a:ea typeface="Arial"/>
                        <a:cs typeface="Arial"/>
                        <a:sym typeface="Arial"/>
                      </a:endParaRPr>
                    </a:p>
                  </a:txBody>
                  <a:tcPr marL="0" marR="0" marT="0" marB="0">
                    <a:solidFill>
                      <a:srgbClr val="E0FFFF"/>
                    </a:solidFill>
                  </a:tcPr>
                </a:tc>
                <a:extLst>
                  <a:ext uri="{0D108BD9-81ED-4DB2-BD59-A6C34878D82A}">
                    <a16:rowId xmlns:a16="http://schemas.microsoft.com/office/drawing/2014/main" val="10007"/>
                  </a:ext>
                </a:extLst>
              </a:tr>
              <a:tr h="128825">
                <a:tc>
                  <a:txBody>
                    <a:bodyPr/>
                    <a:lstStyle/>
                    <a:p>
                      <a:pPr marL="127000" marR="0" lvl="0" indent="0" algn="l" rtl="0">
                        <a:lnSpc>
                          <a:spcPct val="106363"/>
                        </a:lnSpc>
                        <a:spcBef>
                          <a:spcPts val="0"/>
                        </a:spcBef>
                        <a:spcAft>
                          <a:spcPts val="0"/>
                        </a:spcAft>
                        <a:buNone/>
                      </a:pPr>
                      <a:r>
                        <a:rPr lang="en-US" sz="800" u="none" strike="noStrike" cap="none">
                          <a:latin typeface="Arial"/>
                          <a:ea typeface="Arial"/>
                          <a:cs typeface="Arial"/>
                          <a:sym typeface="Arial"/>
                        </a:rPr>
                        <a:t>Sunny</a:t>
                      </a:r>
                      <a:endParaRPr sz="800" u="none" strike="noStrike" cap="none">
                        <a:latin typeface="Arial"/>
                        <a:ea typeface="Arial"/>
                        <a:cs typeface="Arial"/>
                        <a:sym typeface="Arial"/>
                      </a:endParaRPr>
                    </a:p>
                  </a:txBody>
                  <a:tcPr marL="0" marR="0" marT="0" marB="0"/>
                </a:tc>
                <a:tc>
                  <a:txBody>
                    <a:bodyPr/>
                    <a:lstStyle/>
                    <a:p>
                      <a:pPr marL="0" marR="0" lvl="0" indent="0" algn="ctr" rtl="0">
                        <a:lnSpc>
                          <a:spcPct val="106363"/>
                        </a:lnSpc>
                        <a:spcBef>
                          <a:spcPts val="0"/>
                        </a:spcBef>
                        <a:spcAft>
                          <a:spcPts val="0"/>
                        </a:spcAft>
                        <a:buNone/>
                      </a:pPr>
                      <a:r>
                        <a:rPr lang="en-US" sz="800" u="none" strike="noStrike" cap="none">
                          <a:latin typeface="Arial"/>
                          <a:ea typeface="Arial"/>
                          <a:cs typeface="Arial"/>
                          <a:sym typeface="Arial"/>
                        </a:rPr>
                        <a:t>Mild</a:t>
                      </a:r>
                      <a:endParaRPr sz="800" u="none" strike="noStrike" cap="none">
                        <a:latin typeface="Arial"/>
                        <a:ea typeface="Arial"/>
                        <a:cs typeface="Arial"/>
                        <a:sym typeface="Arial"/>
                      </a:endParaRPr>
                    </a:p>
                  </a:txBody>
                  <a:tcPr marL="0" marR="0" marT="0" marB="0"/>
                </a:tc>
                <a:tc>
                  <a:txBody>
                    <a:bodyPr/>
                    <a:lstStyle/>
                    <a:p>
                      <a:pPr marL="0" marR="0" lvl="0" indent="0" algn="ctr" rtl="0">
                        <a:lnSpc>
                          <a:spcPct val="106363"/>
                        </a:lnSpc>
                        <a:spcBef>
                          <a:spcPts val="0"/>
                        </a:spcBef>
                        <a:spcAft>
                          <a:spcPts val="0"/>
                        </a:spcAft>
                        <a:buNone/>
                      </a:pPr>
                      <a:r>
                        <a:rPr lang="en-US" sz="800" u="none" strike="noStrike" cap="none">
                          <a:latin typeface="Arial"/>
                          <a:ea typeface="Arial"/>
                          <a:cs typeface="Arial"/>
                          <a:sym typeface="Arial"/>
                        </a:rPr>
                        <a:t>High</a:t>
                      </a:r>
                      <a:endParaRPr sz="800" u="none" strike="noStrike" cap="none">
                        <a:latin typeface="Arial"/>
                        <a:ea typeface="Arial"/>
                        <a:cs typeface="Arial"/>
                        <a:sym typeface="Arial"/>
                      </a:endParaRPr>
                    </a:p>
                  </a:txBody>
                  <a:tcPr marL="0" marR="0" marT="0" marB="0"/>
                </a:tc>
                <a:tc>
                  <a:txBody>
                    <a:bodyPr/>
                    <a:lstStyle/>
                    <a:p>
                      <a:pPr marL="101600" marR="0" lvl="0" indent="0" algn="l" rtl="0">
                        <a:lnSpc>
                          <a:spcPct val="106363"/>
                        </a:lnSpc>
                        <a:spcBef>
                          <a:spcPts val="0"/>
                        </a:spcBef>
                        <a:spcAft>
                          <a:spcPts val="0"/>
                        </a:spcAft>
                        <a:buNone/>
                      </a:pPr>
                      <a:r>
                        <a:rPr lang="en-US" sz="800" u="none" strike="noStrike" cap="none">
                          <a:latin typeface="Arial"/>
                          <a:ea typeface="Arial"/>
                          <a:cs typeface="Arial"/>
                          <a:sym typeface="Arial"/>
                        </a:rPr>
                        <a:t>False</a:t>
                      </a:r>
                      <a:endParaRPr sz="800" u="none" strike="noStrike" cap="none">
                        <a:latin typeface="Arial"/>
                        <a:ea typeface="Arial"/>
                        <a:cs typeface="Arial"/>
                        <a:sym typeface="Arial"/>
                      </a:endParaRPr>
                    </a:p>
                  </a:txBody>
                  <a:tcPr marL="0" marR="0" marT="0" marB="0"/>
                </a:tc>
                <a:tc>
                  <a:txBody>
                    <a:bodyPr/>
                    <a:lstStyle/>
                    <a:p>
                      <a:pPr marL="0" marR="0" lvl="0" indent="0" algn="ctr" rtl="0">
                        <a:lnSpc>
                          <a:spcPct val="106363"/>
                        </a:lnSpc>
                        <a:spcBef>
                          <a:spcPts val="0"/>
                        </a:spcBef>
                        <a:spcAft>
                          <a:spcPts val="0"/>
                        </a:spcAft>
                        <a:buNone/>
                      </a:pPr>
                      <a:r>
                        <a:rPr lang="en-US" sz="800" u="none" strike="noStrike" cap="none">
                          <a:latin typeface="Arial"/>
                          <a:ea typeface="Arial"/>
                          <a:cs typeface="Arial"/>
                          <a:sym typeface="Arial"/>
                        </a:rPr>
                        <a:t>No</a:t>
                      </a:r>
                      <a:endParaRPr sz="800" u="none" strike="noStrike" cap="none">
                        <a:latin typeface="Arial"/>
                        <a:ea typeface="Arial"/>
                        <a:cs typeface="Arial"/>
                        <a:sym typeface="Arial"/>
                      </a:endParaRPr>
                    </a:p>
                  </a:txBody>
                  <a:tcPr marL="0" marR="0" marT="0" marB="0"/>
                </a:tc>
                <a:extLst>
                  <a:ext uri="{0D108BD9-81ED-4DB2-BD59-A6C34878D82A}">
                    <a16:rowId xmlns:a16="http://schemas.microsoft.com/office/drawing/2014/main" val="10008"/>
                  </a:ext>
                </a:extLst>
              </a:tr>
              <a:tr h="130425">
                <a:tc>
                  <a:txBody>
                    <a:bodyPr/>
                    <a:lstStyle/>
                    <a:p>
                      <a:pPr marL="127000" marR="0" lvl="0" indent="0" algn="l" rtl="0">
                        <a:lnSpc>
                          <a:spcPct val="107272"/>
                        </a:lnSpc>
                        <a:spcBef>
                          <a:spcPts val="0"/>
                        </a:spcBef>
                        <a:spcAft>
                          <a:spcPts val="0"/>
                        </a:spcAft>
                        <a:buNone/>
                      </a:pPr>
                      <a:r>
                        <a:rPr lang="en-US" sz="800" u="none" strike="noStrike" cap="none">
                          <a:latin typeface="Arial"/>
                          <a:ea typeface="Arial"/>
                          <a:cs typeface="Arial"/>
                          <a:sym typeface="Arial"/>
                        </a:rPr>
                        <a:t>Sunny</a:t>
                      </a:r>
                      <a:endParaRPr sz="800" u="none" strike="noStrike" cap="none">
                        <a:latin typeface="Arial"/>
                        <a:ea typeface="Arial"/>
                        <a:cs typeface="Arial"/>
                        <a:sym typeface="Arial"/>
                      </a:endParaRPr>
                    </a:p>
                  </a:txBody>
                  <a:tcPr marL="0" marR="0" marT="0" marB="0"/>
                </a:tc>
                <a:tc>
                  <a:txBody>
                    <a:bodyPr/>
                    <a:lstStyle/>
                    <a:p>
                      <a:pPr marL="0" marR="0" lvl="0" indent="0" algn="ctr" rtl="0">
                        <a:lnSpc>
                          <a:spcPct val="107272"/>
                        </a:lnSpc>
                        <a:spcBef>
                          <a:spcPts val="0"/>
                        </a:spcBef>
                        <a:spcAft>
                          <a:spcPts val="0"/>
                        </a:spcAft>
                        <a:buNone/>
                      </a:pPr>
                      <a:r>
                        <a:rPr lang="en-US" sz="800" u="none" strike="noStrike" cap="none">
                          <a:latin typeface="Arial"/>
                          <a:ea typeface="Arial"/>
                          <a:cs typeface="Arial"/>
                          <a:sym typeface="Arial"/>
                        </a:rPr>
                        <a:t>Cool</a:t>
                      </a:r>
                      <a:endParaRPr sz="800" u="none" strike="noStrike" cap="none">
                        <a:latin typeface="Arial"/>
                        <a:ea typeface="Arial"/>
                        <a:cs typeface="Arial"/>
                        <a:sym typeface="Arial"/>
                      </a:endParaRPr>
                    </a:p>
                  </a:txBody>
                  <a:tcPr marL="0" marR="0" marT="0" marB="0"/>
                </a:tc>
                <a:tc>
                  <a:txBody>
                    <a:bodyPr/>
                    <a:lstStyle/>
                    <a:p>
                      <a:pPr marL="0" marR="0" lvl="0" indent="0" algn="ctr" rtl="0">
                        <a:lnSpc>
                          <a:spcPct val="107272"/>
                        </a:lnSpc>
                        <a:spcBef>
                          <a:spcPts val="0"/>
                        </a:spcBef>
                        <a:spcAft>
                          <a:spcPts val="0"/>
                        </a:spcAft>
                        <a:buNone/>
                      </a:pPr>
                      <a:r>
                        <a:rPr lang="en-US" sz="800" u="none" strike="noStrike" cap="none">
                          <a:latin typeface="Arial"/>
                          <a:ea typeface="Arial"/>
                          <a:cs typeface="Arial"/>
                          <a:sym typeface="Arial"/>
                        </a:rPr>
                        <a:t>Normal</a:t>
                      </a:r>
                      <a:endParaRPr sz="800" u="none" strike="noStrike" cap="none">
                        <a:latin typeface="Arial"/>
                        <a:ea typeface="Arial"/>
                        <a:cs typeface="Arial"/>
                        <a:sym typeface="Arial"/>
                      </a:endParaRPr>
                    </a:p>
                  </a:txBody>
                  <a:tcPr marL="0" marR="0" marT="0" marB="0"/>
                </a:tc>
                <a:tc>
                  <a:txBody>
                    <a:bodyPr/>
                    <a:lstStyle/>
                    <a:p>
                      <a:pPr marL="101600" marR="0" lvl="0" indent="0" algn="l" rtl="0">
                        <a:lnSpc>
                          <a:spcPct val="107272"/>
                        </a:lnSpc>
                        <a:spcBef>
                          <a:spcPts val="0"/>
                        </a:spcBef>
                        <a:spcAft>
                          <a:spcPts val="0"/>
                        </a:spcAft>
                        <a:buNone/>
                      </a:pPr>
                      <a:r>
                        <a:rPr lang="en-US" sz="800" u="none" strike="noStrike" cap="none">
                          <a:latin typeface="Arial"/>
                          <a:ea typeface="Arial"/>
                          <a:cs typeface="Arial"/>
                          <a:sym typeface="Arial"/>
                        </a:rPr>
                        <a:t>False</a:t>
                      </a:r>
                      <a:endParaRPr sz="800" u="none" strike="noStrike" cap="none">
                        <a:latin typeface="Arial"/>
                        <a:ea typeface="Arial"/>
                        <a:cs typeface="Arial"/>
                        <a:sym typeface="Arial"/>
                      </a:endParaRPr>
                    </a:p>
                  </a:txBody>
                  <a:tcPr marL="0" marR="0" marT="0" marB="0"/>
                </a:tc>
                <a:tc>
                  <a:txBody>
                    <a:bodyPr/>
                    <a:lstStyle/>
                    <a:p>
                      <a:pPr marL="0" marR="0" lvl="0" indent="0" algn="ctr" rtl="0">
                        <a:lnSpc>
                          <a:spcPct val="107272"/>
                        </a:lnSpc>
                        <a:spcBef>
                          <a:spcPts val="0"/>
                        </a:spcBef>
                        <a:spcAft>
                          <a:spcPts val="0"/>
                        </a:spcAft>
                        <a:buNone/>
                      </a:pPr>
                      <a:r>
                        <a:rPr lang="en-US" sz="800" u="none" strike="noStrike" cap="none">
                          <a:latin typeface="Arial"/>
                          <a:ea typeface="Arial"/>
                          <a:cs typeface="Arial"/>
                          <a:sym typeface="Arial"/>
                        </a:rPr>
                        <a:t>Yes</a:t>
                      </a:r>
                      <a:endParaRPr sz="800" u="none" strike="noStrike" cap="none">
                        <a:latin typeface="Arial"/>
                        <a:ea typeface="Arial"/>
                        <a:cs typeface="Arial"/>
                        <a:sym typeface="Arial"/>
                      </a:endParaRPr>
                    </a:p>
                  </a:txBody>
                  <a:tcPr marL="0" marR="0" marT="0" marB="0"/>
                </a:tc>
                <a:extLst>
                  <a:ext uri="{0D108BD9-81ED-4DB2-BD59-A6C34878D82A}">
                    <a16:rowId xmlns:a16="http://schemas.microsoft.com/office/drawing/2014/main" val="10009"/>
                  </a:ext>
                </a:extLst>
              </a:tr>
              <a:tr h="130425">
                <a:tc>
                  <a:txBody>
                    <a:bodyPr/>
                    <a:lstStyle/>
                    <a:p>
                      <a:pPr marL="139700" marR="0" lvl="0" indent="0" algn="l" rtl="0">
                        <a:lnSpc>
                          <a:spcPct val="107272"/>
                        </a:lnSpc>
                        <a:spcBef>
                          <a:spcPts val="0"/>
                        </a:spcBef>
                        <a:spcAft>
                          <a:spcPts val="0"/>
                        </a:spcAft>
                        <a:buNone/>
                      </a:pPr>
                      <a:r>
                        <a:rPr lang="en-US" sz="800" u="none" strike="noStrike" cap="none">
                          <a:latin typeface="Arial"/>
                          <a:ea typeface="Arial"/>
                          <a:cs typeface="Arial"/>
                          <a:sym typeface="Arial"/>
                        </a:rPr>
                        <a:t>Rainy</a:t>
                      </a:r>
                      <a:endParaRPr sz="800" u="none" strike="noStrike" cap="none">
                        <a:latin typeface="Arial"/>
                        <a:ea typeface="Arial"/>
                        <a:cs typeface="Arial"/>
                        <a:sym typeface="Arial"/>
                      </a:endParaRPr>
                    </a:p>
                  </a:txBody>
                  <a:tcPr marL="0" marR="0" marT="0" marB="0"/>
                </a:tc>
                <a:tc>
                  <a:txBody>
                    <a:bodyPr/>
                    <a:lstStyle/>
                    <a:p>
                      <a:pPr marL="0" marR="0" lvl="0" indent="0" algn="ctr" rtl="0">
                        <a:lnSpc>
                          <a:spcPct val="107272"/>
                        </a:lnSpc>
                        <a:spcBef>
                          <a:spcPts val="0"/>
                        </a:spcBef>
                        <a:spcAft>
                          <a:spcPts val="0"/>
                        </a:spcAft>
                        <a:buNone/>
                      </a:pPr>
                      <a:r>
                        <a:rPr lang="en-US" sz="800" u="none" strike="noStrike" cap="none">
                          <a:latin typeface="Arial"/>
                          <a:ea typeface="Arial"/>
                          <a:cs typeface="Arial"/>
                          <a:sym typeface="Arial"/>
                        </a:rPr>
                        <a:t>Mild</a:t>
                      </a:r>
                      <a:endParaRPr sz="800" u="none" strike="noStrike" cap="none">
                        <a:latin typeface="Arial"/>
                        <a:ea typeface="Arial"/>
                        <a:cs typeface="Arial"/>
                        <a:sym typeface="Arial"/>
                      </a:endParaRPr>
                    </a:p>
                  </a:txBody>
                  <a:tcPr marL="0" marR="0" marT="0" marB="0"/>
                </a:tc>
                <a:tc>
                  <a:txBody>
                    <a:bodyPr/>
                    <a:lstStyle/>
                    <a:p>
                      <a:pPr marL="0" marR="0" lvl="0" indent="0" algn="ctr" rtl="0">
                        <a:lnSpc>
                          <a:spcPct val="107272"/>
                        </a:lnSpc>
                        <a:spcBef>
                          <a:spcPts val="0"/>
                        </a:spcBef>
                        <a:spcAft>
                          <a:spcPts val="0"/>
                        </a:spcAft>
                        <a:buNone/>
                      </a:pPr>
                      <a:r>
                        <a:rPr lang="en-US" sz="800" u="none" strike="noStrike" cap="none">
                          <a:latin typeface="Arial"/>
                          <a:ea typeface="Arial"/>
                          <a:cs typeface="Arial"/>
                          <a:sym typeface="Arial"/>
                        </a:rPr>
                        <a:t>Normal</a:t>
                      </a:r>
                      <a:endParaRPr sz="800" u="none" strike="noStrike" cap="none">
                        <a:latin typeface="Arial"/>
                        <a:ea typeface="Arial"/>
                        <a:cs typeface="Arial"/>
                        <a:sym typeface="Arial"/>
                      </a:endParaRPr>
                    </a:p>
                  </a:txBody>
                  <a:tcPr marL="0" marR="0" marT="0" marB="0"/>
                </a:tc>
                <a:tc>
                  <a:txBody>
                    <a:bodyPr/>
                    <a:lstStyle/>
                    <a:p>
                      <a:pPr marL="101600" marR="0" lvl="0" indent="0" algn="l" rtl="0">
                        <a:lnSpc>
                          <a:spcPct val="107272"/>
                        </a:lnSpc>
                        <a:spcBef>
                          <a:spcPts val="0"/>
                        </a:spcBef>
                        <a:spcAft>
                          <a:spcPts val="0"/>
                        </a:spcAft>
                        <a:buNone/>
                      </a:pPr>
                      <a:r>
                        <a:rPr lang="en-US" sz="800" u="none" strike="noStrike" cap="none">
                          <a:latin typeface="Arial"/>
                          <a:ea typeface="Arial"/>
                          <a:cs typeface="Arial"/>
                          <a:sym typeface="Arial"/>
                        </a:rPr>
                        <a:t>False</a:t>
                      </a:r>
                      <a:endParaRPr sz="800" u="none" strike="noStrike" cap="none">
                        <a:latin typeface="Arial"/>
                        <a:ea typeface="Arial"/>
                        <a:cs typeface="Arial"/>
                        <a:sym typeface="Arial"/>
                      </a:endParaRPr>
                    </a:p>
                  </a:txBody>
                  <a:tcPr marL="0" marR="0" marT="0" marB="0"/>
                </a:tc>
                <a:tc>
                  <a:txBody>
                    <a:bodyPr/>
                    <a:lstStyle/>
                    <a:p>
                      <a:pPr marL="0" marR="0" lvl="0" indent="0" algn="ctr" rtl="0">
                        <a:lnSpc>
                          <a:spcPct val="107272"/>
                        </a:lnSpc>
                        <a:spcBef>
                          <a:spcPts val="0"/>
                        </a:spcBef>
                        <a:spcAft>
                          <a:spcPts val="0"/>
                        </a:spcAft>
                        <a:buNone/>
                      </a:pPr>
                      <a:r>
                        <a:rPr lang="en-US" sz="800" u="none" strike="noStrike" cap="none">
                          <a:latin typeface="Arial"/>
                          <a:ea typeface="Arial"/>
                          <a:cs typeface="Arial"/>
                          <a:sym typeface="Arial"/>
                        </a:rPr>
                        <a:t>Yes</a:t>
                      </a:r>
                      <a:endParaRPr sz="800" u="none" strike="noStrike" cap="none">
                        <a:latin typeface="Arial"/>
                        <a:ea typeface="Arial"/>
                        <a:cs typeface="Arial"/>
                        <a:sym typeface="Arial"/>
                      </a:endParaRPr>
                    </a:p>
                  </a:txBody>
                  <a:tcPr marL="0" marR="0" marT="0" marB="0"/>
                </a:tc>
                <a:extLst>
                  <a:ext uri="{0D108BD9-81ED-4DB2-BD59-A6C34878D82A}">
                    <a16:rowId xmlns:a16="http://schemas.microsoft.com/office/drawing/2014/main" val="10010"/>
                  </a:ext>
                </a:extLst>
              </a:tr>
              <a:tr h="131975">
                <a:tc>
                  <a:txBody>
                    <a:bodyPr/>
                    <a:lstStyle/>
                    <a:p>
                      <a:pPr marL="127000" marR="0" lvl="0" indent="0" algn="l" rtl="0">
                        <a:lnSpc>
                          <a:spcPct val="109090"/>
                        </a:lnSpc>
                        <a:spcBef>
                          <a:spcPts val="0"/>
                        </a:spcBef>
                        <a:spcAft>
                          <a:spcPts val="0"/>
                        </a:spcAft>
                        <a:buNone/>
                      </a:pPr>
                      <a:r>
                        <a:rPr lang="en-US" sz="800" u="none" strike="noStrike" cap="none">
                          <a:latin typeface="Arial"/>
                          <a:ea typeface="Arial"/>
                          <a:cs typeface="Arial"/>
                          <a:sym typeface="Arial"/>
                        </a:rPr>
                        <a:t>Sunny</a:t>
                      </a:r>
                      <a:endParaRPr sz="800" u="none" strike="noStrike" cap="none">
                        <a:latin typeface="Arial"/>
                        <a:ea typeface="Arial"/>
                        <a:cs typeface="Arial"/>
                        <a:sym typeface="Arial"/>
                      </a:endParaRPr>
                    </a:p>
                  </a:txBody>
                  <a:tcPr marL="0" marR="0" marT="0" marB="0"/>
                </a:tc>
                <a:tc>
                  <a:txBody>
                    <a:bodyPr/>
                    <a:lstStyle/>
                    <a:p>
                      <a:pPr marL="0" marR="0" lvl="0" indent="0" algn="ctr" rtl="0">
                        <a:lnSpc>
                          <a:spcPct val="109090"/>
                        </a:lnSpc>
                        <a:spcBef>
                          <a:spcPts val="0"/>
                        </a:spcBef>
                        <a:spcAft>
                          <a:spcPts val="0"/>
                        </a:spcAft>
                        <a:buNone/>
                      </a:pPr>
                      <a:r>
                        <a:rPr lang="en-US" sz="800" u="none" strike="noStrike" cap="none">
                          <a:latin typeface="Arial"/>
                          <a:ea typeface="Arial"/>
                          <a:cs typeface="Arial"/>
                          <a:sym typeface="Arial"/>
                        </a:rPr>
                        <a:t>Mild</a:t>
                      </a:r>
                      <a:endParaRPr sz="800" u="none" strike="noStrike" cap="none">
                        <a:latin typeface="Arial"/>
                        <a:ea typeface="Arial"/>
                        <a:cs typeface="Arial"/>
                        <a:sym typeface="Arial"/>
                      </a:endParaRPr>
                    </a:p>
                  </a:txBody>
                  <a:tcPr marL="0" marR="0" marT="0" marB="0"/>
                </a:tc>
                <a:tc>
                  <a:txBody>
                    <a:bodyPr/>
                    <a:lstStyle/>
                    <a:p>
                      <a:pPr marL="0" marR="0" lvl="0" indent="0" algn="ctr" rtl="0">
                        <a:lnSpc>
                          <a:spcPct val="109090"/>
                        </a:lnSpc>
                        <a:spcBef>
                          <a:spcPts val="0"/>
                        </a:spcBef>
                        <a:spcAft>
                          <a:spcPts val="0"/>
                        </a:spcAft>
                        <a:buNone/>
                      </a:pPr>
                      <a:r>
                        <a:rPr lang="en-US" sz="800" u="none" strike="noStrike" cap="none">
                          <a:latin typeface="Arial"/>
                          <a:ea typeface="Arial"/>
                          <a:cs typeface="Arial"/>
                          <a:sym typeface="Arial"/>
                        </a:rPr>
                        <a:t>Normal</a:t>
                      </a:r>
                      <a:endParaRPr sz="800" u="none" strike="noStrike" cap="none">
                        <a:latin typeface="Arial"/>
                        <a:ea typeface="Arial"/>
                        <a:cs typeface="Arial"/>
                        <a:sym typeface="Arial"/>
                      </a:endParaRPr>
                    </a:p>
                  </a:txBody>
                  <a:tcPr marL="0" marR="0" marT="0" marB="0"/>
                </a:tc>
                <a:tc>
                  <a:txBody>
                    <a:bodyPr/>
                    <a:lstStyle/>
                    <a:p>
                      <a:pPr marL="101600" marR="0" lvl="0" indent="0" algn="l" rtl="0">
                        <a:lnSpc>
                          <a:spcPct val="109090"/>
                        </a:lnSpc>
                        <a:spcBef>
                          <a:spcPts val="0"/>
                        </a:spcBef>
                        <a:spcAft>
                          <a:spcPts val="0"/>
                        </a:spcAft>
                        <a:buNone/>
                      </a:pPr>
                      <a:r>
                        <a:rPr lang="en-US" sz="800" u="none" strike="noStrike" cap="none">
                          <a:latin typeface="Arial"/>
                          <a:ea typeface="Arial"/>
                          <a:cs typeface="Arial"/>
                          <a:sym typeface="Arial"/>
                        </a:rPr>
                        <a:t>True</a:t>
                      </a:r>
                      <a:endParaRPr sz="800" u="none" strike="noStrike" cap="none">
                        <a:latin typeface="Arial"/>
                        <a:ea typeface="Arial"/>
                        <a:cs typeface="Arial"/>
                        <a:sym typeface="Arial"/>
                      </a:endParaRPr>
                    </a:p>
                  </a:txBody>
                  <a:tcPr marL="0" marR="0" marT="0" marB="0"/>
                </a:tc>
                <a:tc>
                  <a:txBody>
                    <a:bodyPr/>
                    <a:lstStyle/>
                    <a:p>
                      <a:pPr marL="0" marR="0" lvl="0" indent="0" algn="ctr" rtl="0">
                        <a:lnSpc>
                          <a:spcPct val="109090"/>
                        </a:lnSpc>
                        <a:spcBef>
                          <a:spcPts val="0"/>
                        </a:spcBef>
                        <a:spcAft>
                          <a:spcPts val="0"/>
                        </a:spcAft>
                        <a:buNone/>
                      </a:pPr>
                      <a:r>
                        <a:rPr lang="en-US" sz="800" u="none" strike="noStrike" cap="none">
                          <a:latin typeface="Arial"/>
                          <a:ea typeface="Arial"/>
                          <a:cs typeface="Arial"/>
                          <a:sym typeface="Arial"/>
                        </a:rPr>
                        <a:t>Yes</a:t>
                      </a:r>
                      <a:endParaRPr sz="800" u="none" strike="noStrike" cap="none">
                        <a:latin typeface="Arial"/>
                        <a:ea typeface="Arial"/>
                        <a:cs typeface="Arial"/>
                        <a:sym typeface="Arial"/>
                      </a:endParaRPr>
                    </a:p>
                  </a:txBody>
                  <a:tcPr marL="0" marR="0" marT="0" marB="0"/>
                </a:tc>
                <a:extLst>
                  <a:ext uri="{0D108BD9-81ED-4DB2-BD59-A6C34878D82A}">
                    <a16:rowId xmlns:a16="http://schemas.microsoft.com/office/drawing/2014/main" val="10011"/>
                  </a:ext>
                </a:extLst>
              </a:tr>
              <a:tr h="128825">
                <a:tc>
                  <a:txBody>
                    <a:bodyPr/>
                    <a:lstStyle/>
                    <a:p>
                      <a:pPr marL="63500" marR="0" lvl="0" indent="0" algn="l" rtl="0">
                        <a:lnSpc>
                          <a:spcPct val="106363"/>
                        </a:lnSpc>
                        <a:spcBef>
                          <a:spcPts val="0"/>
                        </a:spcBef>
                        <a:spcAft>
                          <a:spcPts val="0"/>
                        </a:spcAft>
                        <a:buNone/>
                      </a:pPr>
                      <a:r>
                        <a:rPr lang="en-US" sz="800" u="none" strike="noStrike" cap="none">
                          <a:latin typeface="Arial"/>
                          <a:ea typeface="Arial"/>
                          <a:cs typeface="Arial"/>
                          <a:sym typeface="Arial"/>
                        </a:rPr>
                        <a:t>Overcast</a:t>
                      </a:r>
                      <a:endParaRPr sz="800" u="none" strike="noStrike" cap="none">
                        <a:latin typeface="Arial"/>
                        <a:ea typeface="Arial"/>
                        <a:cs typeface="Arial"/>
                        <a:sym typeface="Arial"/>
                      </a:endParaRPr>
                    </a:p>
                  </a:txBody>
                  <a:tcPr marL="0" marR="0" marT="0" marB="0">
                    <a:solidFill>
                      <a:srgbClr val="E0FFFF"/>
                    </a:solidFill>
                  </a:tcPr>
                </a:tc>
                <a:tc>
                  <a:txBody>
                    <a:bodyPr/>
                    <a:lstStyle/>
                    <a:p>
                      <a:pPr marL="0" marR="0" lvl="0" indent="0" algn="ctr" rtl="0">
                        <a:lnSpc>
                          <a:spcPct val="106363"/>
                        </a:lnSpc>
                        <a:spcBef>
                          <a:spcPts val="0"/>
                        </a:spcBef>
                        <a:spcAft>
                          <a:spcPts val="0"/>
                        </a:spcAft>
                        <a:buNone/>
                      </a:pPr>
                      <a:r>
                        <a:rPr lang="en-US" sz="800" u="none" strike="noStrike" cap="none">
                          <a:latin typeface="Arial"/>
                          <a:ea typeface="Arial"/>
                          <a:cs typeface="Arial"/>
                          <a:sym typeface="Arial"/>
                        </a:rPr>
                        <a:t>Mild</a:t>
                      </a:r>
                      <a:endParaRPr sz="800" u="none" strike="noStrike" cap="none">
                        <a:latin typeface="Arial"/>
                        <a:ea typeface="Arial"/>
                        <a:cs typeface="Arial"/>
                        <a:sym typeface="Arial"/>
                      </a:endParaRPr>
                    </a:p>
                  </a:txBody>
                  <a:tcPr marL="0" marR="0" marT="0" marB="0">
                    <a:solidFill>
                      <a:srgbClr val="E0FFFF"/>
                    </a:solidFill>
                  </a:tcPr>
                </a:tc>
                <a:tc>
                  <a:txBody>
                    <a:bodyPr/>
                    <a:lstStyle/>
                    <a:p>
                      <a:pPr marL="0" marR="0" lvl="0" indent="0" algn="ctr" rtl="0">
                        <a:lnSpc>
                          <a:spcPct val="106363"/>
                        </a:lnSpc>
                        <a:spcBef>
                          <a:spcPts val="0"/>
                        </a:spcBef>
                        <a:spcAft>
                          <a:spcPts val="0"/>
                        </a:spcAft>
                        <a:buNone/>
                      </a:pPr>
                      <a:r>
                        <a:rPr lang="en-US" sz="800" u="none" strike="noStrike" cap="none">
                          <a:latin typeface="Arial"/>
                          <a:ea typeface="Arial"/>
                          <a:cs typeface="Arial"/>
                          <a:sym typeface="Arial"/>
                        </a:rPr>
                        <a:t>High</a:t>
                      </a:r>
                      <a:endParaRPr sz="800" u="none" strike="noStrike" cap="none">
                        <a:latin typeface="Arial"/>
                        <a:ea typeface="Arial"/>
                        <a:cs typeface="Arial"/>
                        <a:sym typeface="Arial"/>
                      </a:endParaRPr>
                    </a:p>
                  </a:txBody>
                  <a:tcPr marL="0" marR="0" marT="0" marB="0">
                    <a:solidFill>
                      <a:srgbClr val="E0FFFF"/>
                    </a:solidFill>
                  </a:tcPr>
                </a:tc>
                <a:tc>
                  <a:txBody>
                    <a:bodyPr/>
                    <a:lstStyle/>
                    <a:p>
                      <a:pPr marL="101600" marR="0" lvl="0" indent="0" algn="l" rtl="0">
                        <a:lnSpc>
                          <a:spcPct val="106363"/>
                        </a:lnSpc>
                        <a:spcBef>
                          <a:spcPts val="0"/>
                        </a:spcBef>
                        <a:spcAft>
                          <a:spcPts val="0"/>
                        </a:spcAft>
                        <a:buNone/>
                      </a:pPr>
                      <a:r>
                        <a:rPr lang="en-US" sz="800" u="none" strike="noStrike" cap="none">
                          <a:latin typeface="Arial"/>
                          <a:ea typeface="Arial"/>
                          <a:cs typeface="Arial"/>
                          <a:sym typeface="Arial"/>
                        </a:rPr>
                        <a:t>True</a:t>
                      </a:r>
                      <a:endParaRPr sz="800" u="none" strike="noStrike" cap="none">
                        <a:latin typeface="Arial"/>
                        <a:ea typeface="Arial"/>
                        <a:cs typeface="Arial"/>
                        <a:sym typeface="Arial"/>
                      </a:endParaRPr>
                    </a:p>
                  </a:txBody>
                  <a:tcPr marL="0" marR="0" marT="0" marB="0">
                    <a:solidFill>
                      <a:srgbClr val="E0FFFF"/>
                    </a:solidFill>
                  </a:tcPr>
                </a:tc>
                <a:tc>
                  <a:txBody>
                    <a:bodyPr/>
                    <a:lstStyle/>
                    <a:p>
                      <a:pPr marL="0" marR="0" lvl="0" indent="0" algn="ctr" rtl="0">
                        <a:lnSpc>
                          <a:spcPct val="106363"/>
                        </a:lnSpc>
                        <a:spcBef>
                          <a:spcPts val="0"/>
                        </a:spcBef>
                        <a:spcAft>
                          <a:spcPts val="0"/>
                        </a:spcAft>
                        <a:buNone/>
                      </a:pPr>
                      <a:r>
                        <a:rPr lang="en-US" sz="800" u="none" strike="noStrike" cap="none">
                          <a:latin typeface="Arial"/>
                          <a:ea typeface="Arial"/>
                          <a:cs typeface="Arial"/>
                          <a:sym typeface="Arial"/>
                        </a:rPr>
                        <a:t>Yes</a:t>
                      </a:r>
                      <a:endParaRPr sz="800" u="none" strike="noStrike" cap="none">
                        <a:latin typeface="Arial"/>
                        <a:ea typeface="Arial"/>
                        <a:cs typeface="Arial"/>
                        <a:sym typeface="Arial"/>
                      </a:endParaRPr>
                    </a:p>
                  </a:txBody>
                  <a:tcPr marL="0" marR="0" marT="0" marB="0">
                    <a:solidFill>
                      <a:srgbClr val="E0FFFF"/>
                    </a:solidFill>
                  </a:tcPr>
                </a:tc>
                <a:extLst>
                  <a:ext uri="{0D108BD9-81ED-4DB2-BD59-A6C34878D82A}">
                    <a16:rowId xmlns:a16="http://schemas.microsoft.com/office/drawing/2014/main" val="10012"/>
                  </a:ext>
                </a:extLst>
              </a:tr>
              <a:tr h="131975">
                <a:tc>
                  <a:txBody>
                    <a:bodyPr/>
                    <a:lstStyle/>
                    <a:p>
                      <a:pPr marL="63500" marR="0" lvl="0" indent="0" algn="l" rtl="0">
                        <a:lnSpc>
                          <a:spcPct val="109090"/>
                        </a:lnSpc>
                        <a:spcBef>
                          <a:spcPts val="0"/>
                        </a:spcBef>
                        <a:spcAft>
                          <a:spcPts val="0"/>
                        </a:spcAft>
                        <a:buNone/>
                      </a:pPr>
                      <a:r>
                        <a:rPr lang="en-US" sz="800" u="none" strike="noStrike" cap="none">
                          <a:latin typeface="Arial"/>
                          <a:ea typeface="Arial"/>
                          <a:cs typeface="Arial"/>
                          <a:sym typeface="Arial"/>
                        </a:rPr>
                        <a:t>Overcast</a:t>
                      </a:r>
                      <a:endParaRPr sz="800" u="none" strike="noStrike" cap="none">
                        <a:latin typeface="Arial"/>
                        <a:ea typeface="Arial"/>
                        <a:cs typeface="Arial"/>
                        <a:sym typeface="Arial"/>
                      </a:endParaRPr>
                    </a:p>
                  </a:txBody>
                  <a:tcPr marL="0" marR="0" marT="0" marB="0">
                    <a:solidFill>
                      <a:srgbClr val="E0FFFF"/>
                    </a:solidFill>
                  </a:tcPr>
                </a:tc>
                <a:tc>
                  <a:txBody>
                    <a:bodyPr/>
                    <a:lstStyle/>
                    <a:p>
                      <a:pPr marL="0" marR="0" lvl="0" indent="0" algn="ctr" rtl="0">
                        <a:lnSpc>
                          <a:spcPct val="109090"/>
                        </a:lnSpc>
                        <a:spcBef>
                          <a:spcPts val="0"/>
                        </a:spcBef>
                        <a:spcAft>
                          <a:spcPts val="0"/>
                        </a:spcAft>
                        <a:buNone/>
                      </a:pPr>
                      <a:r>
                        <a:rPr lang="en-US" sz="800" u="none" strike="noStrike" cap="none">
                          <a:latin typeface="Arial"/>
                          <a:ea typeface="Arial"/>
                          <a:cs typeface="Arial"/>
                          <a:sym typeface="Arial"/>
                        </a:rPr>
                        <a:t>Hot</a:t>
                      </a:r>
                      <a:endParaRPr sz="800" u="none" strike="noStrike" cap="none">
                        <a:latin typeface="Arial"/>
                        <a:ea typeface="Arial"/>
                        <a:cs typeface="Arial"/>
                        <a:sym typeface="Arial"/>
                      </a:endParaRPr>
                    </a:p>
                  </a:txBody>
                  <a:tcPr marL="0" marR="0" marT="0" marB="0">
                    <a:solidFill>
                      <a:srgbClr val="E0FFFF"/>
                    </a:solidFill>
                  </a:tcPr>
                </a:tc>
                <a:tc>
                  <a:txBody>
                    <a:bodyPr/>
                    <a:lstStyle/>
                    <a:p>
                      <a:pPr marL="0" marR="0" lvl="0" indent="0" algn="ctr" rtl="0">
                        <a:lnSpc>
                          <a:spcPct val="109090"/>
                        </a:lnSpc>
                        <a:spcBef>
                          <a:spcPts val="0"/>
                        </a:spcBef>
                        <a:spcAft>
                          <a:spcPts val="0"/>
                        </a:spcAft>
                        <a:buNone/>
                      </a:pPr>
                      <a:r>
                        <a:rPr lang="en-US" sz="800" u="none" strike="noStrike" cap="none">
                          <a:latin typeface="Arial"/>
                          <a:ea typeface="Arial"/>
                          <a:cs typeface="Arial"/>
                          <a:sym typeface="Arial"/>
                        </a:rPr>
                        <a:t>Normal</a:t>
                      </a:r>
                      <a:endParaRPr sz="800" u="none" strike="noStrike" cap="none">
                        <a:latin typeface="Arial"/>
                        <a:ea typeface="Arial"/>
                        <a:cs typeface="Arial"/>
                        <a:sym typeface="Arial"/>
                      </a:endParaRPr>
                    </a:p>
                  </a:txBody>
                  <a:tcPr marL="0" marR="0" marT="0" marB="0">
                    <a:solidFill>
                      <a:srgbClr val="E0FFFF"/>
                    </a:solidFill>
                  </a:tcPr>
                </a:tc>
                <a:tc>
                  <a:txBody>
                    <a:bodyPr/>
                    <a:lstStyle/>
                    <a:p>
                      <a:pPr marL="101600" marR="0" lvl="0" indent="0" algn="l" rtl="0">
                        <a:lnSpc>
                          <a:spcPct val="109090"/>
                        </a:lnSpc>
                        <a:spcBef>
                          <a:spcPts val="0"/>
                        </a:spcBef>
                        <a:spcAft>
                          <a:spcPts val="0"/>
                        </a:spcAft>
                        <a:buNone/>
                      </a:pPr>
                      <a:r>
                        <a:rPr lang="en-US" sz="800" u="none" strike="noStrike" cap="none">
                          <a:latin typeface="Arial"/>
                          <a:ea typeface="Arial"/>
                          <a:cs typeface="Arial"/>
                          <a:sym typeface="Arial"/>
                        </a:rPr>
                        <a:t>False</a:t>
                      </a:r>
                      <a:endParaRPr sz="800" u="none" strike="noStrike" cap="none">
                        <a:latin typeface="Arial"/>
                        <a:ea typeface="Arial"/>
                        <a:cs typeface="Arial"/>
                        <a:sym typeface="Arial"/>
                      </a:endParaRPr>
                    </a:p>
                  </a:txBody>
                  <a:tcPr marL="0" marR="0" marT="0" marB="0">
                    <a:solidFill>
                      <a:srgbClr val="E0FFFF"/>
                    </a:solidFill>
                  </a:tcPr>
                </a:tc>
                <a:tc>
                  <a:txBody>
                    <a:bodyPr/>
                    <a:lstStyle/>
                    <a:p>
                      <a:pPr marL="0" marR="0" lvl="0" indent="0" algn="ctr" rtl="0">
                        <a:lnSpc>
                          <a:spcPct val="109090"/>
                        </a:lnSpc>
                        <a:spcBef>
                          <a:spcPts val="0"/>
                        </a:spcBef>
                        <a:spcAft>
                          <a:spcPts val="0"/>
                        </a:spcAft>
                        <a:buNone/>
                      </a:pPr>
                      <a:r>
                        <a:rPr lang="en-US" sz="800" u="none" strike="noStrike" cap="none">
                          <a:latin typeface="Arial"/>
                          <a:ea typeface="Arial"/>
                          <a:cs typeface="Arial"/>
                          <a:sym typeface="Arial"/>
                        </a:rPr>
                        <a:t>Yes</a:t>
                      </a:r>
                      <a:endParaRPr sz="800" u="none" strike="noStrike" cap="none">
                        <a:latin typeface="Arial"/>
                        <a:ea typeface="Arial"/>
                        <a:cs typeface="Arial"/>
                        <a:sym typeface="Arial"/>
                      </a:endParaRPr>
                    </a:p>
                  </a:txBody>
                  <a:tcPr marL="0" marR="0" marT="0" marB="0">
                    <a:solidFill>
                      <a:srgbClr val="E0FFFF"/>
                    </a:solidFill>
                  </a:tcPr>
                </a:tc>
                <a:extLst>
                  <a:ext uri="{0D108BD9-81ED-4DB2-BD59-A6C34878D82A}">
                    <a16:rowId xmlns:a16="http://schemas.microsoft.com/office/drawing/2014/main" val="10013"/>
                  </a:ext>
                </a:extLst>
              </a:tr>
              <a:tr h="154075">
                <a:tc>
                  <a:txBody>
                    <a:bodyPr/>
                    <a:lstStyle/>
                    <a:p>
                      <a:pPr marL="139700" marR="0" lvl="0" indent="0" algn="l" rtl="0">
                        <a:lnSpc>
                          <a:spcPct val="108181"/>
                        </a:lnSpc>
                        <a:spcBef>
                          <a:spcPts val="0"/>
                        </a:spcBef>
                        <a:spcAft>
                          <a:spcPts val="0"/>
                        </a:spcAft>
                        <a:buNone/>
                      </a:pPr>
                      <a:r>
                        <a:rPr lang="en-US" sz="800" u="none" strike="noStrike" cap="none">
                          <a:latin typeface="Arial"/>
                          <a:ea typeface="Arial"/>
                          <a:cs typeface="Arial"/>
                          <a:sym typeface="Arial"/>
                        </a:rPr>
                        <a:t>Rainy</a:t>
                      </a:r>
                      <a:endParaRPr sz="800" u="none" strike="noStrike" cap="none">
                        <a:latin typeface="Arial"/>
                        <a:ea typeface="Arial"/>
                        <a:cs typeface="Arial"/>
                        <a:sym typeface="Arial"/>
                      </a:endParaRPr>
                    </a:p>
                  </a:txBody>
                  <a:tcPr marL="0" marR="0" marT="0" marB="0">
                    <a:lnB w="9525" cap="flat" cmpd="sng">
                      <a:solidFill>
                        <a:srgbClr val="000000"/>
                      </a:solidFill>
                      <a:prstDash val="solid"/>
                      <a:round/>
                      <a:headEnd type="none" w="sm" len="sm"/>
                      <a:tailEnd type="none" w="sm" len="sm"/>
                    </a:lnB>
                  </a:tcPr>
                </a:tc>
                <a:tc>
                  <a:txBody>
                    <a:bodyPr/>
                    <a:lstStyle/>
                    <a:p>
                      <a:pPr marL="0" marR="0" lvl="0" indent="0" algn="ctr" rtl="0">
                        <a:lnSpc>
                          <a:spcPct val="108181"/>
                        </a:lnSpc>
                        <a:spcBef>
                          <a:spcPts val="0"/>
                        </a:spcBef>
                        <a:spcAft>
                          <a:spcPts val="0"/>
                        </a:spcAft>
                        <a:buNone/>
                      </a:pPr>
                      <a:r>
                        <a:rPr lang="en-US" sz="800" u="none" strike="noStrike" cap="none">
                          <a:latin typeface="Arial"/>
                          <a:ea typeface="Arial"/>
                          <a:cs typeface="Arial"/>
                          <a:sym typeface="Arial"/>
                        </a:rPr>
                        <a:t>Mild</a:t>
                      </a:r>
                      <a:endParaRPr sz="800" u="none" strike="noStrike" cap="none">
                        <a:latin typeface="Arial"/>
                        <a:ea typeface="Arial"/>
                        <a:cs typeface="Arial"/>
                        <a:sym typeface="Arial"/>
                      </a:endParaRPr>
                    </a:p>
                  </a:txBody>
                  <a:tcPr marL="0" marR="0" marT="0" marB="0">
                    <a:lnB w="9525" cap="flat" cmpd="sng">
                      <a:solidFill>
                        <a:srgbClr val="000000"/>
                      </a:solidFill>
                      <a:prstDash val="solid"/>
                      <a:round/>
                      <a:headEnd type="none" w="sm" len="sm"/>
                      <a:tailEnd type="none" w="sm" len="sm"/>
                    </a:lnB>
                  </a:tcPr>
                </a:tc>
                <a:tc>
                  <a:txBody>
                    <a:bodyPr/>
                    <a:lstStyle/>
                    <a:p>
                      <a:pPr marL="0" marR="0" lvl="0" indent="0" algn="ctr" rtl="0">
                        <a:lnSpc>
                          <a:spcPct val="108181"/>
                        </a:lnSpc>
                        <a:spcBef>
                          <a:spcPts val="0"/>
                        </a:spcBef>
                        <a:spcAft>
                          <a:spcPts val="0"/>
                        </a:spcAft>
                        <a:buNone/>
                      </a:pPr>
                      <a:r>
                        <a:rPr lang="en-US" sz="800" u="none" strike="noStrike" cap="none">
                          <a:latin typeface="Arial"/>
                          <a:ea typeface="Arial"/>
                          <a:cs typeface="Arial"/>
                          <a:sym typeface="Arial"/>
                        </a:rPr>
                        <a:t>High</a:t>
                      </a:r>
                      <a:endParaRPr sz="800" u="none" strike="noStrike" cap="none">
                        <a:latin typeface="Arial"/>
                        <a:ea typeface="Arial"/>
                        <a:cs typeface="Arial"/>
                        <a:sym typeface="Arial"/>
                      </a:endParaRPr>
                    </a:p>
                  </a:txBody>
                  <a:tcPr marL="0" marR="0" marT="0" marB="0">
                    <a:lnB w="9525" cap="flat" cmpd="sng">
                      <a:solidFill>
                        <a:srgbClr val="000000"/>
                      </a:solidFill>
                      <a:prstDash val="solid"/>
                      <a:round/>
                      <a:headEnd type="none" w="sm" len="sm"/>
                      <a:tailEnd type="none" w="sm" len="sm"/>
                    </a:lnB>
                  </a:tcPr>
                </a:tc>
                <a:tc>
                  <a:txBody>
                    <a:bodyPr/>
                    <a:lstStyle/>
                    <a:p>
                      <a:pPr marL="101600" marR="0" lvl="0" indent="0" algn="l" rtl="0">
                        <a:lnSpc>
                          <a:spcPct val="108181"/>
                        </a:lnSpc>
                        <a:spcBef>
                          <a:spcPts val="0"/>
                        </a:spcBef>
                        <a:spcAft>
                          <a:spcPts val="0"/>
                        </a:spcAft>
                        <a:buNone/>
                      </a:pPr>
                      <a:r>
                        <a:rPr lang="en-US" sz="800" u="none" strike="noStrike" cap="none">
                          <a:latin typeface="Arial"/>
                          <a:ea typeface="Arial"/>
                          <a:cs typeface="Arial"/>
                          <a:sym typeface="Arial"/>
                        </a:rPr>
                        <a:t>True</a:t>
                      </a:r>
                      <a:endParaRPr sz="800" u="none" strike="noStrike" cap="none">
                        <a:latin typeface="Arial"/>
                        <a:ea typeface="Arial"/>
                        <a:cs typeface="Arial"/>
                        <a:sym typeface="Arial"/>
                      </a:endParaRPr>
                    </a:p>
                  </a:txBody>
                  <a:tcPr marL="0" marR="0" marT="0" marB="0">
                    <a:lnB w="9525" cap="flat" cmpd="sng">
                      <a:solidFill>
                        <a:srgbClr val="000000"/>
                      </a:solidFill>
                      <a:prstDash val="solid"/>
                      <a:round/>
                      <a:headEnd type="none" w="sm" len="sm"/>
                      <a:tailEnd type="none" w="sm" len="sm"/>
                    </a:lnB>
                  </a:tcPr>
                </a:tc>
                <a:tc>
                  <a:txBody>
                    <a:bodyPr/>
                    <a:lstStyle/>
                    <a:p>
                      <a:pPr marL="0" marR="0" lvl="0" indent="0" algn="ctr" rtl="0">
                        <a:lnSpc>
                          <a:spcPct val="108181"/>
                        </a:lnSpc>
                        <a:spcBef>
                          <a:spcPts val="0"/>
                        </a:spcBef>
                        <a:spcAft>
                          <a:spcPts val="0"/>
                        </a:spcAft>
                        <a:buNone/>
                      </a:pPr>
                      <a:r>
                        <a:rPr lang="en-US" sz="800" u="none" strike="noStrike" cap="none">
                          <a:latin typeface="Arial"/>
                          <a:ea typeface="Arial"/>
                          <a:cs typeface="Arial"/>
                          <a:sym typeface="Arial"/>
                        </a:rPr>
                        <a:t>No</a:t>
                      </a:r>
                      <a:endParaRPr sz="800" u="none" strike="noStrike" cap="none">
                        <a:latin typeface="Arial"/>
                        <a:ea typeface="Arial"/>
                        <a:cs typeface="Arial"/>
                        <a:sym typeface="Arial"/>
                      </a:endParaRPr>
                    </a:p>
                  </a:txBody>
                  <a:tcPr marL="0" marR="0" marT="0" marB="0">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14"/>
                  </a:ext>
                </a:extLst>
              </a:tr>
            </a:tbl>
          </a:graphicData>
        </a:graphic>
      </p:graphicFrame>
      <p:sp>
        <p:nvSpPr>
          <p:cNvPr id="121" name="Google Shape;121;p21"/>
          <p:cNvSpPr txBox="1"/>
          <p:nvPr/>
        </p:nvSpPr>
        <p:spPr>
          <a:xfrm>
            <a:off x="4004670" y="3075680"/>
            <a:ext cx="1131000" cy="280500"/>
          </a:xfrm>
          <a:prstGeom prst="rect">
            <a:avLst/>
          </a:prstGeom>
          <a:noFill/>
          <a:ln w="9525" cap="flat" cmpd="sng">
            <a:solidFill>
              <a:srgbClr val="000000"/>
            </a:solidFill>
            <a:prstDash val="solid"/>
            <a:round/>
            <a:headEnd type="none" w="sm" len="sm"/>
            <a:tailEnd type="none" w="sm" len="sm"/>
          </a:ln>
        </p:spPr>
        <p:txBody>
          <a:bodyPr spcFirstLastPara="1" wrap="square" lIns="0" tIns="3450" rIns="0" bIns="0" anchor="t" anchorCtr="0">
            <a:spAutoFit/>
          </a:bodyPr>
          <a:lstStyle/>
          <a:p>
            <a:pPr marL="76200" marR="0" lvl="0" indent="0" algn="l" rtl="0">
              <a:lnSpc>
                <a:spcPct val="100000"/>
              </a:lnSpc>
              <a:spcBef>
                <a:spcPts val="0"/>
              </a:spcBef>
              <a:spcAft>
                <a:spcPts val="0"/>
              </a:spcAft>
              <a:buNone/>
            </a:pPr>
            <a:r>
              <a:rPr lang="en-US" sz="1800">
                <a:latin typeface="Arial"/>
                <a:ea typeface="Arial"/>
                <a:cs typeface="Arial"/>
                <a:sym typeface="Arial"/>
              </a:rPr>
              <a:t>Outlook?</a:t>
            </a:r>
            <a:endParaRPr sz="1800">
              <a:latin typeface="Arial"/>
              <a:ea typeface="Arial"/>
              <a:cs typeface="Arial"/>
              <a:sym typeface="Arial"/>
            </a:endParaRPr>
          </a:p>
        </p:txBody>
      </p:sp>
      <p:grpSp>
        <p:nvGrpSpPr>
          <p:cNvPr id="122" name="Google Shape;122;p21"/>
          <p:cNvGrpSpPr/>
          <p:nvPr/>
        </p:nvGrpSpPr>
        <p:grpSpPr>
          <a:xfrm>
            <a:off x="2576590" y="4089458"/>
            <a:ext cx="2304063" cy="465262"/>
            <a:chOff x="1299012" y="2751620"/>
            <a:chExt cx="1161615" cy="313055"/>
          </a:xfrm>
        </p:grpSpPr>
        <p:sp>
          <p:nvSpPr>
            <p:cNvPr id="123" name="Google Shape;123;p21"/>
            <p:cNvSpPr/>
            <p:nvPr/>
          </p:nvSpPr>
          <p:spPr>
            <a:xfrm>
              <a:off x="1299012" y="2909207"/>
              <a:ext cx="84455" cy="84455"/>
            </a:xfrm>
            <a:custGeom>
              <a:avLst/>
              <a:gdLst/>
              <a:ahLst/>
              <a:cxnLst/>
              <a:rect l="l" t="t" r="r" b="b"/>
              <a:pathLst>
                <a:path w="84455" h="84455" extrusionOk="0">
                  <a:moveTo>
                    <a:pt x="0" y="84342"/>
                  </a:moveTo>
                  <a:lnTo>
                    <a:pt x="84342" y="84342"/>
                  </a:lnTo>
                  <a:lnTo>
                    <a:pt x="84342" y="0"/>
                  </a:lnTo>
                  <a:lnTo>
                    <a:pt x="0" y="0"/>
                  </a:lnTo>
                  <a:lnTo>
                    <a:pt x="0" y="84342"/>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24" name="Google Shape;124;p21"/>
            <p:cNvSpPr/>
            <p:nvPr/>
          </p:nvSpPr>
          <p:spPr>
            <a:xfrm>
              <a:off x="2147572" y="2751620"/>
              <a:ext cx="313055" cy="313055"/>
            </a:xfrm>
            <a:custGeom>
              <a:avLst/>
              <a:gdLst/>
              <a:ahLst/>
              <a:cxnLst/>
              <a:rect l="l" t="t" r="r" b="b"/>
              <a:pathLst>
                <a:path w="313055" h="313055" extrusionOk="0">
                  <a:moveTo>
                    <a:pt x="312846" y="156423"/>
                  </a:moveTo>
                  <a:lnTo>
                    <a:pt x="304872" y="106981"/>
                  </a:lnTo>
                  <a:lnTo>
                    <a:pt x="282666" y="64041"/>
                  </a:lnTo>
                  <a:lnTo>
                    <a:pt x="248805" y="30180"/>
                  </a:lnTo>
                  <a:lnTo>
                    <a:pt x="205865" y="7974"/>
                  </a:lnTo>
                  <a:lnTo>
                    <a:pt x="156423" y="0"/>
                  </a:lnTo>
                  <a:lnTo>
                    <a:pt x="106981" y="7974"/>
                  </a:lnTo>
                  <a:lnTo>
                    <a:pt x="64041" y="30180"/>
                  </a:lnTo>
                  <a:lnTo>
                    <a:pt x="30180" y="64041"/>
                  </a:lnTo>
                  <a:lnTo>
                    <a:pt x="7974" y="106981"/>
                  </a:lnTo>
                  <a:lnTo>
                    <a:pt x="0" y="156423"/>
                  </a:lnTo>
                  <a:lnTo>
                    <a:pt x="7974" y="205865"/>
                  </a:lnTo>
                  <a:lnTo>
                    <a:pt x="30180" y="248805"/>
                  </a:lnTo>
                  <a:lnTo>
                    <a:pt x="64041" y="282665"/>
                  </a:lnTo>
                  <a:lnTo>
                    <a:pt x="106981" y="304871"/>
                  </a:lnTo>
                  <a:lnTo>
                    <a:pt x="156423" y="312846"/>
                  </a:lnTo>
                  <a:lnTo>
                    <a:pt x="205865" y="304871"/>
                  </a:lnTo>
                  <a:lnTo>
                    <a:pt x="248805" y="282665"/>
                  </a:lnTo>
                  <a:lnTo>
                    <a:pt x="282666" y="248805"/>
                  </a:lnTo>
                  <a:lnTo>
                    <a:pt x="304872" y="205865"/>
                  </a:lnTo>
                  <a:lnTo>
                    <a:pt x="312846" y="156423"/>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grpSp>
      <p:sp>
        <p:nvSpPr>
          <p:cNvPr id="125" name="Google Shape;125;p21"/>
          <p:cNvSpPr txBox="1"/>
          <p:nvPr/>
        </p:nvSpPr>
        <p:spPr>
          <a:xfrm>
            <a:off x="4367807" y="4179530"/>
            <a:ext cx="405600" cy="299100"/>
          </a:xfrm>
          <a:prstGeom prst="rect">
            <a:avLst/>
          </a:prstGeom>
          <a:noFill/>
          <a:ln>
            <a:noFill/>
          </a:ln>
        </p:spPr>
        <p:txBody>
          <a:bodyPr spcFirstLastPara="1" wrap="square" lIns="0" tIns="21900" rIns="0" bIns="0" anchor="t" anchorCtr="0">
            <a:spAutoFit/>
          </a:bodyPr>
          <a:lstStyle/>
          <a:p>
            <a:pPr marL="25400" marR="0" lvl="0" indent="0" algn="l" rtl="0">
              <a:lnSpc>
                <a:spcPct val="100000"/>
              </a:lnSpc>
              <a:spcBef>
                <a:spcPts val="0"/>
              </a:spcBef>
              <a:spcAft>
                <a:spcPts val="0"/>
              </a:spcAft>
              <a:buNone/>
            </a:pPr>
            <a:r>
              <a:rPr lang="en-US" sz="1800">
                <a:latin typeface="Arial"/>
                <a:ea typeface="Arial"/>
                <a:cs typeface="Arial"/>
                <a:sym typeface="Arial"/>
              </a:rPr>
              <a:t>Yes</a:t>
            </a:r>
            <a:endParaRPr sz="1800">
              <a:latin typeface="Arial"/>
              <a:ea typeface="Arial"/>
              <a:cs typeface="Arial"/>
              <a:sym typeface="Arial"/>
            </a:endParaRPr>
          </a:p>
        </p:txBody>
      </p:sp>
      <p:grpSp>
        <p:nvGrpSpPr>
          <p:cNvPr id="126" name="Google Shape;126;p21"/>
          <p:cNvGrpSpPr/>
          <p:nvPr/>
        </p:nvGrpSpPr>
        <p:grpSpPr>
          <a:xfrm>
            <a:off x="2748877" y="3333520"/>
            <a:ext cx="3814707" cy="1115661"/>
            <a:chOff x="1385872" y="2242982"/>
            <a:chExt cx="1923220" cy="750680"/>
          </a:xfrm>
        </p:grpSpPr>
        <p:sp>
          <p:nvSpPr>
            <p:cNvPr id="127" name="Google Shape;127;p21"/>
            <p:cNvSpPr/>
            <p:nvPr/>
          </p:nvSpPr>
          <p:spPr>
            <a:xfrm>
              <a:off x="1385872" y="2242982"/>
              <a:ext cx="812165" cy="671830"/>
            </a:xfrm>
            <a:custGeom>
              <a:avLst/>
              <a:gdLst/>
              <a:ahLst/>
              <a:cxnLst/>
              <a:rect l="l" t="t" r="r" b="b"/>
              <a:pathLst>
                <a:path w="812164" h="671830" extrusionOk="0">
                  <a:moveTo>
                    <a:pt x="811777" y="0"/>
                  </a:moveTo>
                  <a:lnTo>
                    <a:pt x="0" y="671429"/>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28" name="Google Shape;128;p21"/>
            <p:cNvSpPr/>
            <p:nvPr/>
          </p:nvSpPr>
          <p:spPr>
            <a:xfrm>
              <a:off x="3224637" y="2909207"/>
              <a:ext cx="84455" cy="84455"/>
            </a:xfrm>
            <a:custGeom>
              <a:avLst/>
              <a:gdLst/>
              <a:ahLst/>
              <a:cxnLst/>
              <a:rect l="l" t="t" r="r" b="b"/>
              <a:pathLst>
                <a:path w="84454" h="84455" extrusionOk="0">
                  <a:moveTo>
                    <a:pt x="0" y="84342"/>
                  </a:moveTo>
                  <a:lnTo>
                    <a:pt x="84342" y="84342"/>
                  </a:lnTo>
                  <a:lnTo>
                    <a:pt x="84342" y="0"/>
                  </a:lnTo>
                  <a:lnTo>
                    <a:pt x="0" y="0"/>
                  </a:lnTo>
                  <a:lnTo>
                    <a:pt x="0" y="84342"/>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grpSp>
      <p:sp>
        <p:nvSpPr>
          <p:cNvPr id="129" name="Google Shape;129;p21"/>
          <p:cNvSpPr txBox="1"/>
          <p:nvPr/>
        </p:nvSpPr>
        <p:spPr>
          <a:xfrm>
            <a:off x="3289571" y="3714498"/>
            <a:ext cx="528900" cy="222300"/>
          </a:xfrm>
          <a:prstGeom prst="rect">
            <a:avLst/>
          </a:prstGeom>
          <a:noFill/>
          <a:ln>
            <a:noFill/>
          </a:ln>
        </p:spPr>
        <p:txBody>
          <a:bodyPr spcFirstLastPara="1" wrap="square" lIns="0" tIns="21900" rIns="0" bIns="0" anchor="t" anchorCtr="0">
            <a:spAutoFit/>
          </a:bodyPr>
          <a:lstStyle/>
          <a:p>
            <a:pPr marL="25400" marR="0" lvl="0" indent="0" algn="l" rtl="0">
              <a:lnSpc>
                <a:spcPct val="100000"/>
              </a:lnSpc>
              <a:spcBef>
                <a:spcPts val="0"/>
              </a:spcBef>
              <a:spcAft>
                <a:spcPts val="0"/>
              </a:spcAft>
              <a:buNone/>
            </a:pPr>
            <a:r>
              <a:rPr lang="en-US" sz="1300">
                <a:latin typeface="Arial"/>
                <a:ea typeface="Arial"/>
                <a:cs typeface="Arial"/>
                <a:sym typeface="Arial"/>
              </a:rPr>
              <a:t>Sunny</a:t>
            </a:r>
            <a:endParaRPr sz="1300">
              <a:latin typeface="Arial"/>
              <a:ea typeface="Arial"/>
              <a:cs typeface="Arial"/>
              <a:sym typeface="Arial"/>
            </a:endParaRPr>
          </a:p>
        </p:txBody>
      </p:sp>
      <p:grpSp>
        <p:nvGrpSpPr>
          <p:cNvPr id="130" name="Google Shape;130;p21"/>
          <p:cNvGrpSpPr/>
          <p:nvPr/>
        </p:nvGrpSpPr>
        <p:grpSpPr>
          <a:xfrm>
            <a:off x="4145608" y="3333520"/>
            <a:ext cx="848918" cy="753102"/>
            <a:chOff x="2090047" y="2242982"/>
            <a:chExt cx="427990" cy="506730"/>
          </a:xfrm>
        </p:grpSpPr>
        <p:sp>
          <p:nvSpPr>
            <p:cNvPr id="131" name="Google Shape;131;p21"/>
            <p:cNvSpPr/>
            <p:nvPr/>
          </p:nvSpPr>
          <p:spPr>
            <a:xfrm>
              <a:off x="2303995" y="2242982"/>
              <a:ext cx="0" cy="506730"/>
            </a:xfrm>
            <a:custGeom>
              <a:avLst/>
              <a:gdLst/>
              <a:ahLst/>
              <a:cxnLst/>
              <a:rect l="l" t="t" r="r" b="b"/>
              <a:pathLst>
                <a:path w="120000" h="506730" extrusionOk="0">
                  <a:moveTo>
                    <a:pt x="0" y="325648"/>
                  </a:moveTo>
                  <a:lnTo>
                    <a:pt x="0" y="506108"/>
                  </a:lnTo>
                </a:path>
                <a:path w="120000" h="506730" extrusionOk="0">
                  <a:moveTo>
                    <a:pt x="0" y="0"/>
                  </a:moveTo>
                  <a:lnTo>
                    <a:pt x="0" y="18046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32" name="Google Shape;132;p21"/>
            <p:cNvSpPr/>
            <p:nvPr/>
          </p:nvSpPr>
          <p:spPr>
            <a:xfrm>
              <a:off x="2090047" y="2423443"/>
              <a:ext cx="427990" cy="145415"/>
            </a:xfrm>
            <a:custGeom>
              <a:avLst/>
              <a:gdLst/>
              <a:ahLst/>
              <a:cxnLst/>
              <a:rect l="l" t="t" r="r" b="b"/>
              <a:pathLst>
                <a:path w="427989" h="145414" extrusionOk="0">
                  <a:moveTo>
                    <a:pt x="427897" y="0"/>
                  </a:moveTo>
                  <a:lnTo>
                    <a:pt x="0" y="0"/>
                  </a:lnTo>
                  <a:lnTo>
                    <a:pt x="0" y="145187"/>
                  </a:lnTo>
                  <a:lnTo>
                    <a:pt x="427897" y="145187"/>
                  </a:lnTo>
                  <a:lnTo>
                    <a:pt x="427897"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grpSp>
      <p:sp>
        <p:nvSpPr>
          <p:cNvPr id="133" name="Google Shape;133;p21"/>
          <p:cNvSpPr txBox="1"/>
          <p:nvPr/>
        </p:nvSpPr>
        <p:spPr>
          <a:xfrm>
            <a:off x="4204022" y="3604417"/>
            <a:ext cx="732900" cy="222300"/>
          </a:xfrm>
          <a:prstGeom prst="rect">
            <a:avLst/>
          </a:prstGeom>
          <a:noFill/>
          <a:ln>
            <a:noFill/>
          </a:ln>
        </p:spPr>
        <p:txBody>
          <a:bodyPr spcFirstLastPara="1" wrap="square" lIns="0" tIns="21900" rIns="0" bIns="0" anchor="t" anchorCtr="0">
            <a:spAutoFit/>
          </a:bodyPr>
          <a:lstStyle/>
          <a:p>
            <a:pPr marL="25400" marR="0" lvl="0" indent="0" algn="l" rtl="0">
              <a:lnSpc>
                <a:spcPct val="100000"/>
              </a:lnSpc>
              <a:spcBef>
                <a:spcPts val="0"/>
              </a:spcBef>
              <a:spcAft>
                <a:spcPts val="0"/>
              </a:spcAft>
              <a:buNone/>
            </a:pPr>
            <a:r>
              <a:rPr lang="en-US" sz="1300">
                <a:latin typeface="Arial"/>
                <a:ea typeface="Arial"/>
                <a:cs typeface="Arial"/>
                <a:sym typeface="Arial"/>
              </a:rPr>
              <a:t>Overcast</a:t>
            </a:r>
            <a:endParaRPr sz="1300">
              <a:latin typeface="Arial"/>
              <a:ea typeface="Arial"/>
              <a:cs typeface="Arial"/>
              <a:sym typeface="Arial"/>
            </a:endParaRPr>
          </a:p>
        </p:txBody>
      </p:sp>
      <p:sp>
        <p:nvSpPr>
          <p:cNvPr id="134" name="Google Shape;134;p21"/>
          <p:cNvSpPr/>
          <p:nvPr/>
        </p:nvSpPr>
        <p:spPr>
          <a:xfrm>
            <a:off x="4780844" y="3333606"/>
            <a:ext cx="1610115" cy="997668"/>
          </a:xfrm>
          <a:custGeom>
            <a:avLst/>
            <a:gdLst/>
            <a:ahLst/>
            <a:cxnLst/>
            <a:rect l="l" t="t" r="r" b="b"/>
            <a:pathLst>
              <a:path w="812164" h="671830" extrusionOk="0">
                <a:moveTo>
                  <a:pt x="0" y="0"/>
                </a:moveTo>
                <a:lnTo>
                  <a:pt x="811777" y="671429"/>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35" name="Google Shape;135;p21"/>
          <p:cNvSpPr txBox="1"/>
          <p:nvPr/>
        </p:nvSpPr>
        <p:spPr>
          <a:xfrm>
            <a:off x="5342261" y="3714498"/>
            <a:ext cx="487500" cy="222300"/>
          </a:xfrm>
          <a:prstGeom prst="rect">
            <a:avLst/>
          </a:prstGeom>
          <a:noFill/>
          <a:ln>
            <a:noFill/>
          </a:ln>
        </p:spPr>
        <p:txBody>
          <a:bodyPr spcFirstLastPara="1" wrap="square" lIns="0" tIns="21900" rIns="0" bIns="0" anchor="t" anchorCtr="0">
            <a:spAutoFit/>
          </a:bodyPr>
          <a:lstStyle/>
          <a:p>
            <a:pPr marL="25400" marR="0" lvl="0" indent="0" algn="l" rtl="0">
              <a:lnSpc>
                <a:spcPct val="100000"/>
              </a:lnSpc>
              <a:spcBef>
                <a:spcPts val="0"/>
              </a:spcBef>
              <a:spcAft>
                <a:spcPts val="0"/>
              </a:spcAft>
              <a:buNone/>
            </a:pPr>
            <a:r>
              <a:rPr lang="en-US" sz="1300">
                <a:latin typeface="Arial"/>
                <a:ea typeface="Arial"/>
                <a:cs typeface="Arial"/>
                <a:sym typeface="Arial"/>
              </a:rPr>
              <a:t>Rainy</a:t>
            </a:r>
            <a:endParaRPr sz="1300">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Shape 139"/>
        <p:cNvGrpSpPr/>
        <p:nvPr/>
      </p:nvGrpSpPr>
      <p:grpSpPr>
        <a:xfrm>
          <a:off x="0" y="0"/>
          <a:ext cx="0" cy="0"/>
          <a:chOff x="0" y="0"/>
          <a:chExt cx="0" cy="0"/>
        </a:xfrm>
      </p:grpSpPr>
      <p:sp>
        <p:nvSpPr>
          <p:cNvPr id="140" name="Google Shape;140;p22"/>
          <p:cNvSpPr txBox="1">
            <a:spLocks noGrp="1"/>
          </p:cNvSpPr>
          <p:nvPr>
            <p:ph type="title"/>
          </p:nvPr>
        </p:nvSpPr>
        <p:spPr>
          <a:xfrm>
            <a:off x="189025" y="89106"/>
            <a:ext cx="5016900" cy="416100"/>
          </a:xfrm>
          <a:prstGeom prst="rect">
            <a:avLst/>
          </a:prstGeom>
          <a:noFill/>
          <a:ln>
            <a:noFill/>
          </a:ln>
        </p:spPr>
        <p:txBody>
          <a:bodyPr spcFirstLastPara="1" wrap="square" lIns="0" tIns="31125" rIns="0" bIns="0" anchor="t" anchorCtr="0">
            <a:spAutoFit/>
          </a:bodyPr>
          <a:lstStyle/>
          <a:p>
            <a:pPr marL="25400" lvl="0" indent="0" algn="l" rtl="0">
              <a:lnSpc>
                <a:spcPct val="100000"/>
              </a:lnSpc>
              <a:spcBef>
                <a:spcPts val="0"/>
              </a:spcBef>
              <a:spcAft>
                <a:spcPts val="0"/>
              </a:spcAft>
              <a:buNone/>
            </a:pPr>
            <a:r>
              <a:rPr lang="en-US"/>
              <a:t>Tennis dataset: final decision tree</a:t>
            </a:r>
            <a:endParaRPr/>
          </a:p>
        </p:txBody>
      </p:sp>
      <p:sp>
        <p:nvSpPr>
          <p:cNvPr id="141" name="Google Shape;141;p22"/>
          <p:cNvSpPr txBox="1"/>
          <p:nvPr/>
        </p:nvSpPr>
        <p:spPr>
          <a:xfrm>
            <a:off x="4015049" y="940098"/>
            <a:ext cx="1131000" cy="280500"/>
          </a:xfrm>
          <a:prstGeom prst="rect">
            <a:avLst/>
          </a:prstGeom>
          <a:noFill/>
          <a:ln w="9525" cap="flat" cmpd="sng">
            <a:solidFill>
              <a:srgbClr val="000000"/>
            </a:solidFill>
            <a:prstDash val="solid"/>
            <a:round/>
            <a:headEnd type="none" w="sm" len="sm"/>
            <a:tailEnd type="none" w="sm" len="sm"/>
          </a:ln>
        </p:spPr>
        <p:txBody>
          <a:bodyPr spcFirstLastPara="1" wrap="square" lIns="0" tIns="3450" rIns="0" bIns="0" anchor="t" anchorCtr="0">
            <a:spAutoFit/>
          </a:bodyPr>
          <a:lstStyle/>
          <a:p>
            <a:pPr marL="76200" marR="0" lvl="0" indent="0" algn="l" rtl="0">
              <a:lnSpc>
                <a:spcPct val="100000"/>
              </a:lnSpc>
              <a:spcBef>
                <a:spcPts val="0"/>
              </a:spcBef>
              <a:spcAft>
                <a:spcPts val="0"/>
              </a:spcAft>
              <a:buNone/>
            </a:pPr>
            <a:r>
              <a:rPr lang="en-US" sz="1800">
                <a:latin typeface="Arial"/>
                <a:ea typeface="Arial"/>
                <a:cs typeface="Arial"/>
                <a:sym typeface="Arial"/>
              </a:rPr>
              <a:t>Outlook?</a:t>
            </a:r>
            <a:endParaRPr sz="1800">
              <a:latin typeface="Arial"/>
              <a:ea typeface="Arial"/>
              <a:cs typeface="Arial"/>
              <a:sym typeface="Arial"/>
            </a:endParaRPr>
          </a:p>
        </p:txBody>
      </p:sp>
      <p:sp>
        <p:nvSpPr>
          <p:cNvPr id="142" name="Google Shape;142;p22"/>
          <p:cNvSpPr txBox="1"/>
          <p:nvPr/>
        </p:nvSpPr>
        <p:spPr>
          <a:xfrm>
            <a:off x="1864274" y="2435469"/>
            <a:ext cx="1242000" cy="280500"/>
          </a:xfrm>
          <a:prstGeom prst="rect">
            <a:avLst/>
          </a:prstGeom>
          <a:noFill/>
          <a:ln w="9525" cap="flat" cmpd="sng">
            <a:solidFill>
              <a:srgbClr val="000000"/>
            </a:solidFill>
            <a:prstDash val="solid"/>
            <a:round/>
            <a:headEnd type="none" w="sm" len="sm"/>
            <a:tailEnd type="none" w="sm" len="sm"/>
          </a:ln>
        </p:spPr>
        <p:txBody>
          <a:bodyPr spcFirstLastPara="1" wrap="square" lIns="0" tIns="3450" rIns="0" bIns="0" anchor="t" anchorCtr="0">
            <a:spAutoFit/>
          </a:bodyPr>
          <a:lstStyle/>
          <a:p>
            <a:pPr marL="76200" marR="0" lvl="0" indent="0" algn="l" rtl="0">
              <a:lnSpc>
                <a:spcPct val="100000"/>
              </a:lnSpc>
              <a:spcBef>
                <a:spcPts val="0"/>
              </a:spcBef>
              <a:spcAft>
                <a:spcPts val="0"/>
              </a:spcAft>
              <a:buNone/>
            </a:pPr>
            <a:r>
              <a:rPr lang="en-US" sz="1800">
                <a:latin typeface="Arial"/>
                <a:ea typeface="Arial"/>
                <a:cs typeface="Arial"/>
                <a:sym typeface="Arial"/>
              </a:rPr>
              <a:t>Humidity?</a:t>
            </a:r>
            <a:endParaRPr sz="1800">
              <a:latin typeface="Arial"/>
              <a:ea typeface="Arial"/>
              <a:cs typeface="Arial"/>
              <a:sym typeface="Arial"/>
            </a:endParaRPr>
          </a:p>
        </p:txBody>
      </p:sp>
      <p:sp>
        <p:nvSpPr>
          <p:cNvPr id="143" name="Google Shape;143;p22"/>
          <p:cNvSpPr/>
          <p:nvPr/>
        </p:nvSpPr>
        <p:spPr>
          <a:xfrm>
            <a:off x="1242052" y="3861909"/>
            <a:ext cx="620632" cy="464887"/>
          </a:xfrm>
          <a:custGeom>
            <a:avLst/>
            <a:gdLst/>
            <a:ahLst/>
            <a:cxnLst/>
            <a:rect l="l" t="t" r="r" b="b"/>
            <a:pathLst>
              <a:path w="313055" h="313055" extrusionOk="0">
                <a:moveTo>
                  <a:pt x="312846" y="156423"/>
                </a:moveTo>
                <a:lnTo>
                  <a:pt x="304872" y="106981"/>
                </a:lnTo>
                <a:lnTo>
                  <a:pt x="282666" y="64041"/>
                </a:lnTo>
                <a:lnTo>
                  <a:pt x="248805" y="30180"/>
                </a:lnTo>
                <a:lnTo>
                  <a:pt x="205865" y="7974"/>
                </a:lnTo>
                <a:lnTo>
                  <a:pt x="156423" y="0"/>
                </a:lnTo>
                <a:lnTo>
                  <a:pt x="106981" y="7974"/>
                </a:lnTo>
                <a:lnTo>
                  <a:pt x="64041" y="30180"/>
                </a:lnTo>
                <a:lnTo>
                  <a:pt x="30180" y="64041"/>
                </a:lnTo>
                <a:lnTo>
                  <a:pt x="7974" y="106981"/>
                </a:lnTo>
                <a:lnTo>
                  <a:pt x="0" y="156423"/>
                </a:lnTo>
                <a:lnTo>
                  <a:pt x="7974" y="205865"/>
                </a:lnTo>
                <a:lnTo>
                  <a:pt x="30180" y="248805"/>
                </a:lnTo>
                <a:lnTo>
                  <a:pt x="64041" y="282665"/>
                </a:lnTo>
                <a:lnTo>
                  <a:pt x="106981" y="304871"/>
                </a:lnTo>
                <a:lnTo>
                  <a:pt x="156423" y="312846"/>
                </a:lnTo>
                <a:lnTo>
                  <a:pt x="205865" y="304871"/>
                </a:lnTo>
                <a:lnTo>
                  <a:pt x="248805" y="282665"/>
                </a:lnTo>
                <a:lnTo>
                  <a:pt x="282666" y="248805"/>
                </a:lnTo>
                <a:lnTo>
                  <a:pt x="304872" y="205865"/>
                </a:lnTo>
                <a:lnTo>
                  <a:pt x="312846" y="156423"/>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44" name="Google Shape;144;p22"/>
          <p:cNvSpPr txBox="1"/>
          <p:nvPr/>
        </p:nvSpPr>
        <p:spPr>
          <a:xfrm>
            <a:off x="1350186" y="3951875"/>
            <a:ext cx="405600" cy="299100"/>
          </a:xfrm>
          <a:prstGeom prst="rect">
            <a:avLst/>
          </a:prstGeom>
          <a:noFill/>
          <a:ln>
            <a:noFill/>
          </a:ln>
        </p:spPr>
        <p:txBody>
          <a:bodyPr spcFirstLastPara="1" wrap="square" lIns="0" tIns="21900" rIns="0" bIns="0" anchor="t" anchorCtr="0">
            <a:spAutoFit/>
          </a:bodyPr>
          <a:lstStyle/>
          <a:p>
            <a:pPr marL="25400" marR="0" lvl="0" indent="0" algn="l" rtl="0">
              <a:lnSpc>
                <a:spcPct val="100000"/>
              </a:lnSpc>
              <a:spcBef>
                <a:spcPts val="0"/>
              </a:spcBef>
              <a:spcAft>
                <a:spcPts val="0"/>
              </a:spcAft>
              <a:buNone/>
            </a:pPr>
            <a:r>
              <a:rPr lang="en-US" sz="1800">
                <a:latin typeface="Arial"/>
                <a:ea typeface="Arial"/>
                <a:cs typeface="Arial"/>
                <a:sym typeface="Arial"/>
              </a:rPr>
              <a:t>Yes</a:t>
            </a:r>
            <a:endParaRPr sz="1800">
              <a:latin typeface="Arial"/>
              <a:ea typeface="Arial"/>
              <a:cs typeface="Arial"/>
              <a:sym typeface="Arial"/>
            </a:endParaRPr>
          </a:p>
        </p:txBody>
      </p:sp>
      <p:sp>
        <p:nvSpPr>
          <p:cNvPr id="145" name="Google Shape;145;p22"/>
          <p:cNvSpPr/>
          <p:nvPr/>
        </p:nvSpPr>
        <p:spPr>
          <a:xfrm>
            <a:off x="3127400" y="3877460"/>
            <a:ext cx="579088" cy="433768"/>
          </a:xfrm>
          <a:custGeom>
            <a:avLst/>
            <a:gdLst/>
            <a:ahLst/>
            <a:cxnLst/>
            <a:rect l="l" t="t" r="r" b="b"/>
            <a:pathLst>
              <a:path w="292100" h="292100" extrusionOk="0">
                <a:moveTo>
                  <a:pt x="291919" y="145959"/>
                </a:moveTo>
                <a:lnTo>
                  <a:pt x="284478" y="99824"/>
                </a:lnTo>
                <a:lnTo>
                  <a:pt x="263758" y="59757"/>
                </a:lnTo>
                <a:lnTo>
                  <a:pt x="232162" y="28161"/>
                </a:lnTo>
                <a:lnTo>
                  <a:pt x="192094" y="7441"/>
                </a:lnTo>
                <a:lnTo>
                  <a:pt x="145959" y="0"/>
                </a:lnTo>
                <a:lnTo>
                  <a:pt x="99824" y="7441"/>
                </a:lnTo>
                <a:lnTo>
                  <a:pt x="59757" y="28161"/>
                </a:lnTo>
                <a:lnTo>
                  <a:pt x="28161" y="59757"/>
                </a:lnTo>
                <a:lnTo>
                  <a:pt x="7441" y="99824"/>
                </a:lnTo>
                <a:lnTo>
                  <a:pt x="0" y="145959"/>
                </a:lnTo>
                <a:lnTo>
                  <a:pt x="7441" y="192094"/>
                </a:lnTo>
                <a:lnTo>
                  <a:pt x="28161" y="232162"/>
                </a:lnTo>
                <a:lnTo>
                  <a:pt x="59757" y="263758"/>
                </a:lnTo>
                <a:lnTo>
                  <a:pt x="99824" y="284478"/>
                </a:lnTo>
                <a:lnTo>
                  <a:pt x="145959" y="291919"/>
                </a:lnTo>
                <a:lnTo>
                  <a:pt x="192094" y="284478"/>
                </a:lnTo>
                <a:lnTo>
                  <a:pt x="232162" y="263758"/>
                </a:lnTo>
                <a:lnTo>
                  <a:pt x="263758" y="232162"/>
                </a:lnTo>
                <a:lnTo>
                  <a:pt x="284478" y="192094"/>
                </a:lnTo>
                <a:lnTo>
                  <a:pt x="291919" y="145959"/>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46" name="Google Shape;146;p22"/>
          <p:cNvSpPr txBox="1"/>
          <p:nvPr/>
        </p:nvSpPr>
        <p:spPr>
          <a:xfrm>
            <a:off x="3240123" y="3951875"/>
            <a:ext cx="354000" cy="299100"/>
          </a:xfrm>
          <a:prstGeom prst="rect">
            <a:avLst/>
          </a:prstGeom>
          <a:noFill/>
          <a:ln>
            <a:noFill/>
          </a:ln>
        </p:spPr>
        <p:txBody>
          <a:bodyPr spcFirstLastPara="1" wrap="square" lIns="0" tIns="21900" rIns="0" bIns="0" anchor="t" anchorCtr="0">
            <a:spAutoFit/>
          </a:bodyPr>
          <a:lstStyle/>
          <a:p>
            <a:pPr marL="25400" marR="0" lvl="0" indent="0" algn="l" rtl="0">
              <a:lnSpc>
                <a:spcPct val="100000"/>
              </a:lnSpc>
              <a:spcBef>
                <a:spcPts val="0"/>
              </a:spcBef>
              <a:spcAft>
                <a:spcPts val="0"/>
              </a:spcAft>
              <a:buNone/>
            </a:pPr>
            <a:r>
              <a:rPr lang="en-US" sz="1800">
                <a:latin typeface="Arial"/>
                <a:ea typeface="Arial"/>
                <a:cs typeface="Arial"/>
                <a:sym typeface="Arial"/>
              </a:rPr>
              <a:t>No</a:t>
            </a:r>
            <a:endParaRPr sz="1800">
              <a:latin typeface="Arial"/>
              <a:ea typeface="Arial"/>
              <a:cs typeface="Arial"/>
              <a:sym typeface="Arial"/>
            </a:endParaRPr>
          </a:p>
        </p:txBody>
      </p:sp>
      <p:sp>
        <p:nvSpPr>
          <p:cNvPr id="147" name="Google Shape;147;p22"/>
          <p:cNvSpPr/>
          <p:nvPr/>
        </p:nvSpPr>
        <p:spPr>
          <a:xfrm>
            <a:off x="4369878" y="2330071"/>
            <a:ext cx="620632" cy="464887"/>
          </a:xfrm>
          <a:custGeom>
            <a:avLst/>
            <a:gdLst/>
            <a:ahLst/>
            <a:cxnLst/>
            <a:rect l="l" t="t" r="r" b="b"/>
            <a:pathLst>
              <a:path w="313055" h="313055" extrusionOk="0">
                <a:moveTo>
                  <a:pt x="312846" y="156423"/>
                </a:moveTo>
                <a:lnTo>
                  <a:pt x="304872" y="106981"/>
                </a:lnTo>
                <a:lnTo>
                  <a:pt x="282666" y="64041"/>
                </a:lnTo>
                <a:lnTo>
                  <a:pt x="248805" y="30180"/>
                </a:lnTo>
                <a:lnTo>
                  <a:pt x="205865" y="7974"/>
                </a:lnTo>
                <a:lnTo>
                  <a:pt x="156423" y="0"/>
                </a:lnTo>
                <a:lnTo>
                  <a:pt x="106981" y="7974"/>
                </a:lnTo>
                <a:lnTo>
                  <a:pt x="64041" y="30180"/>
                </a:lnTo>
                <a:lnTo>
                  <a:pt x="30180" y="64041"/>
                </a:lnTo>
                <a:lnTo>
                  <a:pt x="7974" y="106981"/>
                </a:lnTo>
                <a:lnTo>
                  <a:pt x="0" y="156423"/>
                </a:lnTo>
                <a:lnTo>
                  <a:pt x="7974" y="205865"/>
                </a:lnTo>
                <a:lnTo>
                  <a:pt x="30180" y="248805"/>
                </a:lnTo>
                <a:lnTo>
                  <a:pt x="64041" y="282665"/>
                </a:lnTo>
                <a:lnTo>
                  <a:pt x="106981" y="304871"/>
                </a:lnTo>
                <a:lnTo>
                  <a:pt x="156423" y="312846"/>
                </a:lnTo>
                <a:lnTo>
                  <a:pt x="205865" y="304871"/>
                </a:lnTo>
                <a:lnTo>
                  <a:pt x="248805" y="282665"/>
                </a:lnTo>
                <a:lnTo>
                  <a:pt x="282666" y="248805"/>
                </a:lnTo>
                <a:lnTo>
                  <a:pt x="304872" y="205865"/>
                </a:lnTo>
                <a:lnTo>
                  <a:pt x="312846" y="156423"/>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48" name="Google Shape;148;p22"/>
          <p:cNvSpPr txBox="1"/>
          <p:nvPr/>
        </p:nvSpPr>
        <p:spPr>
          <a:xfrm>
            <a:off x="4478041" y="2420038"/>
            <a:ext cx="405600" cy="299100"/>
          </a:xfrm>
          <a:prstGeom prst="rect">
            <a:avLst/>
          </a:prstGeom>
          <a:noFill/>
          <a:ln>
            <a:noFill/>
          </a:ln>
        </p:spPr>
        <p:txBody>
          <a:bodyPr spcFirstLastPara="1" wrap="square" lIns="0" tIns="21900" rIns="0" bIns="0" anchor="t" anchorCtr="0">
            <a:spAutoFit/>
          </a:bodyPr>
          <a:lstStyle/>
          <a:p>
            <a:pPr marL="25400" marR="0" lvl="0" indent="0" algn="l" rtl="0">
              <a:lnSpc>
                <a:spcPct val="100000"/>
              </a:lnSpc>
              <a:spcBef>
                <a:spcPts val="0"/>
              </a:spcBef>
              <a:spcAft>
                <a:spcPts val="0"/>
              </a:spcAft>
              <a:buNone/>
            </a:pPr>
            <a:r>
              <a:rPr lang="en-US" sz="1800">
                <a:latin typeface="Arial"/>
                <a:ea typeface="Arial"/>
                <a:cs typeface="Arial"/>
                <a:sym typeface="Arial"/>
              </a:rPr>
              <a:t>Yes</a:t>
            </a:r>
            <a:endParaRPr sz="1800">
              <a:latin typeface="Arial"/>
              <a:ea typeface="Arial"/>
              <a:cs typeface="Arial"/>
              <a:sym typeface="Arial"/>
            </a:endParaRPr>
          </a:p>
        </p:txBody>
      </p:sp>
      <p:sp>
        <p:nvSpPr>
          <p:cNvPr id="149" name="Google Shape;149;p22"/>
          <p:cNvSpPr txBox="1"/>
          <p:nvPr/>
        </p:nvSpPr>
        <p:spPr>
          <a:xfrm>
            <a:off x="6255291" y="2435469"/>
            <a:ext cx="842700" cy="280500"/>
          </a:xfrm>
          <a:prstGeom prst="rect">
            <a:avLst/>
          </a:prstGeom>
          <a:noFill/>
          <a:ln w="9525" cap="flat" cmpd="sng">
            <a:solidFill>
              <a:srgbClr val="000000"/>
            </a:solidFill>
            <a:prstDash val="solid"/>
            <a:round/>
            <a:headEnd type="none" w="sm" len="sm"/>
            <a:tailEnd type="none" w="sm" len="sm"/>
          </a:ln>
        </p:spPr>
        <p:txBody>
          <a:bodyPr spcFirstLastPara="1" wrap="square" lIns="0" tIns="3450" rIns="0" bIns="0" anchor="t" anchorCtr="0">
            <a:spAutoFit/>
          </a:bodyPr>
          <a:lstStyle/>
          <a:p>
            <a:pPr marL="76200" marR="0" lvl="0" indent="0" algn="l" rtl="0">
              <a:lnSpc>
                <a:spcPct val="100000"/>
              </a:lnSpc>
              <a:spcBef>
                <a:spcPts val="0"/>
              </a:spcBef>
              <a:spcAft>
                <a:spcPts val="0"/>
              </a:spcAft>
              <a:buNone/>
            </a:pPr>
            <a:r>
              <a:rPr lang="en-US" sz="1800">
                <a:latin typeface="Arial"/>
                <a:ea typeface="Arial"/>
                <a:cs typeface="Arial"/>
                <a:sym typeface="Arial"/>
              </a:rPr>
              <a:t>Wind?</a:t>
            </a:r>
            <a:endParaRPr sz="1800">
              <a:latin typeface="Arial"/>
              <a:ea typeface="Arial"/>
              <a:cs typeface="Arial"/>
              <a:sym typeface="Arial"/>
            </a:endParaRPr>
          </a:p>
        </p:txBody>
      </p:sp>
      <p:sp>
        <p:nvSpPr>
          <p:cNvPr id="150" name="Google Shape;150;p22"/>
          <p:cNvSpPr/>
          <p:nvPr/>
        </p:nvSpPr>
        <p:spPr>
          <a:xfrm>
            <a:off x="5433429" y="3825424"/>
            <a:ext cx="620632" cy="464887"/>
          </a:xfrm>
          <a:custGeom>
            <a:avLst/>
            <a:gdLst/>
            <a:ahLst/>
            <a:cxnLst/>
            <a:rect l="l" t="t" r="r" b="b"/>
            <a:pathLst>
              <a:path w="313055" h="313055" extrusionOk="0">
                <a:moveTo>
                  <a:pt x="312846" y="156423"/>
                </a:moveTo>
                <a:lnTo>
                  <a:pt x="304872" y="106981"/>
                </a:lnTo>
                <a:lnTo>
                  <a:pt x="282666" y="64041"/>
                </a:lnTo>
                <a:lnTo>
                  <a:pt x="248805" y="30180"/>
                </a:lnTo>
                <a:lnTo>
                  <a:pt x="205865" y="7974"/>
                </a:lnTo>
                <a:lnTo>
                  <a:pt x="156423" y="0"/>
                </a:lnTo>
                <a:lnTo>
                  <a:pt x="106981" y="7974"/>
                </a:lnTo>
                <a:lnTo>
                  <a:pt x="64041" y="30180"/>
                </a:lnTo>
                <a:lnTo>
                  <a:pt x="30180" y="64041"/>
                </a:lnTo>
                <a:lnTo>
                  <a:pt x="7974" y="106981"/>
                </a:lnTo>
                <a:lnTo>
                  <a:pt x="0" y="156423"/>
                </a:lnTo>
                <a:lnTo>
                  <a:pt x="7974" y="205865"/>
                </a:lnTo>
                <a:lnTo>
                  <a:pt x="30180" y="248805"/>
                </a:lnTo>
                <a:lnTo>
                  <a:pt x="64041" y="282665"/>
                </a:lnTo>
                <a:lnTo>
                  <a:pt x="106981" y="304871"/>
                </a:lnTo>
                <a:lnTo>
                  <a:pt x="156423" y="312846"/>
                </a:lnTo>
                <a:lnTo>
                  <a:pt x="205865" y="304871"/>
                </a:lnTo>
                <a:lnTo>
                  <a:pt x="248805" y="282665"/>
                </a:lnTo>
                <a:lnTo>
                  <a:pt x="282666" y="248805"/>
                </a:lnTo>
                <a:lnTo>
                  <a:pt x="304872" y="205865"/>
                </a:lnTo>
                <a:lnTo>
                  <a:pt x="312846" y="156423"/>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51" name="Google Shape;151;p22"/>
          <p:cNvSpPr txBox="1"/>
          <p:nvPr/>
        </p:nvSpPr>
        <p:spPr>
          <a:xfrm>
            <a:off x="5541566" y="3915390"/>
            <a:ext cx="405600" cy="299100"/>
          </a:xfrm>
          <a:prstGeom prst="rect">
            <a:avLst/>
          </a:prstGeom>
          <a:noFill/>
          <a:ln>
            <a:noFill/>
          </a:ln>
        </p:spPr>
        <p:txBody>
          <a:bodyPr spcFirstLastPara="1" wrap="square" lIns="0" tIns="21900" rIns="0" bIns="0" anchor="t" anchorCtr="0">
            <a:spAutoFit/>
          </a:bodyPr>
          <a:lstStyle/>
          <a:p>
            <a:pPr marL="25400" marR="0" lvl="0" indent="0" algn="l" rtl="0">
              <a:lnSpc>
                <a:spcPct val="100000"/>
              </a:lnSpc>
              <a:spcBef>
                <a:spcPts val="0"/>
              </a:spcBef>
              <a:spcAft>
                <a:spcPts val="0"/>
              </a:spcAft>
              <a:buNone/>
            </a:pPr>
            <a:r>
              <a:rPr lang="en-US" sz="1800">
                <a:latin typeface="Arial"/>
                <a:ea typeface="Arial"/>
                <a:cs typeface="Arial"/>
                <a:sym typeface="Arial"/>
              </a:rPr>
              <a:t>Yes</a:t>
            </a:r>
            <a:endParaRPr sz="1800">
              <a:latin typeface="Arial"/>
              <a:ea typeface="Arial"/>
              <a:cs typeface="Arial"/>
              <a:sym typeface="Arial"/>
            </a:endParaRPr>
          </a:p>
        </p:txBody>
      </p:sp>
      <p:sp>
        <p:nvSpPr>
          <p:cNvPr id="152" name="Google Shape;152;p22"/>
          <p:cNvSpPr/>
          <p:nvPr/>
        </p:nvSpPr>
        <p:spPr>
          <a:xfrm>
            <a:off x="7318778" y="3840974"/>
            <a:ext cx="579088" cy="433768"/>
          </a:xfrm>
          <a:custGeom>
            <a:avLst/>
            <a:gdLst/>
            <a:ahLst/>
            <a:cxnLst/>
            <a:rect l="l" t="t" r="r" b="b"/>
            <a:pathLst>
              <a:path w="292100" h="292100" extrusionOk="0">
                <a:moveTo>
                  <a:pt x="291919" y="145959"/>
                </a:moveTo>
                <a:lnTo>
                  <a:pt x="284478" y="99824"/>
                </a:lnTo>
                <a:lnTo>
                  <a:pt x="263758" y="59757"/>
                </a:lnTo>
                <a:lnTo>
                  <a:pt x="232162" y="28161"/>
                </a:lnTo>
                <a:lnTo>
                  <a:pt x="192094" y="7441"/>
                </a:lnTo>
                <a:lnTo>
                  <a:pt x="145959" y="0"/>
                </a:lnTo>
                <a:lnTo>
                  <a:pt x="99824" y="7441"/>
                </a:lnTo>
                <a:lnTo>
                  <a:pt x="59757" y="28161"/>
                </a:lnTo>
                <a:lnTo>
                  <a:pt x="28161" y="59757"/>
                </a:lnTo>
                <a:lnTo>
                  <a:pt x="7441" y="99824"/>
                </a:lnTo>
                <a:lnTo>
                  <a:pt x="0" y="145959"/>
                </a:lnTo>
                <a:lnTo>
                  <a:pt x="7441" y="192094"/>
                </a:lnTo>
                <a:lnTo>
                  <a:pt x="28161" y="232162"/>
                </a:lnTo>
                <a:lnTo>
                  <a:pt x="59757" y="263758"/>
                </a:lnTo>
                <a:lnTo>
                  <a:pt x="99824" y="284478"/>
                </a:lnTo>
                <a:lnTo>
                  <a:pt x="145959" y="291919"/>
                </a:lnTo>
                <a:lnTo>
                  <a:pt x="192094" y="284478"/>
                </a:lnTo>
                <a:lnTo>
                  <a:pt x="232162" y="263758"/>
                </a:lnTo>
                <a:lnTo>
                  <a:pt x="263758" y="232162"/>
                </a:lnTo>
                <a:lnTo>
                  <a:pt x="284478" y="192094"/>
                </a:lnTo>
                <a:lnTo>
                  <a:pt x="291919" y="145959"/>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53" name="Google Shape;153;p22"/>
          <p:cNvSpPr txBox="1"/>
          <p:nvPr/>
        </p:nvSpPr>
        <p:spPr>
          <a:xfrm>
            <a:off x="7431501" y="3915390"/>
            <a:ext cx="354000" cy="299100"/>
          </a:xfrm>
          <a:prstGeom prst="rect">
            <a:avLst/>
          </a:prstGeom>
          <a:noFill/>
          <a:ln>
            <a:noFill/>
          </a:ln>
        </p:spPr>
        <p:txBody>
          <a:bodyPr spcFirstLastPara="1" wrap="square" lIns="0" tIns="21900" rIns="0" bIns="0" anchor="t" anchorCtr="0">
            <a:spAutoFit/>
          </a:bodyPr>
          <a:lstStyle/>
          <a:p>
            <a:pPr marL="25400" marR="0" lvl="0" indent="0" algn="l" rtl="0">
              <a:lnSpc>
                <a:spcPct val="100000"/>
              </a:lnSpc>
              <a:spcBef>
                <a:spcPts val="0"/>
              </a:spcBef>
              <a:spcAft>
                <a:spcPts val="0"/>
              </a:spcAft>
              <a:buNone/>
            </a:pPr>
            <a:r>
              <a:rPr lang="en-US" sz="1800">
                <a:latin typeface="Arial"/>
                <a:ea typeface="Arial"/>
                <a:cs typeface="Arial"/>
                <a:sym typeface="Arial"/>
              </a:rPr>
              <a:t>No</a:t>
            </a:r>
            <a:endParaRPr sz="1800">
              <a:latin typeface="Arial"/>
              <a:ea typeface="Arial"/>
              <a:cs typeface="Arial"/>
              <a:sym typeface="Arial"/>
            </a:endParaRPr>
          </a:p>
        </p:txBody>
      </p:sp>
      <p:sp>
        <p:nvSpPr>
          <p:cNvPr id="154" name="Google Shape;154;p22"/>
          <p:cNvSpPr/>
          <p:nvPr/>
        </p:nvSpPr>
        <p:spPr>
          <a:xfrm>
            <a:off x="2690935" y="1198026"/>
            <a:ext cx="1708308" cy="1233411"/>
          </a:xfrm>
          <a:custGeom>
            <a:avLst/>
            <a:gdLst/>
            <a:ahLst/>
            <a:cxnLst/>
            <a:rect l="l" t="t" r="r" b="b"/>
            <a:pathLst>
              <a:path w="861694" h="830580" extrusionOk="0">
                <a:moveTo>
                  <a:pt x="861227" y="0"/>
                </a:moveTo>
                <a:lnTo>
                  <a:pt x="0" y="830079"/>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55" name="Google Shape;155;p22"/>
          <p:cNvSpPr txBox="1"/>
          <p:nvPr/>
        </p:nvSpPr>
        <p:spPr>
          <a:xfrm>
            <a:off x="3280705" y="1696810"/>
            <a:ext cx="528900" cy="222300"/>
          </a:xfrm>
          <a:prstGeom prst="rect">
            <a:avLst/>
          </a:prstGeom>
          <a:noFill/>
          <a:ln>
            <a:noFill/>
          </a:ln>
        </p:spPr>
        <p:txBody>
          <a:bodyPr spcFirstLastPara="1" wrap="square" lIns="0" tIns="21900" rIns="0" bIns="0" anchor="t" anchorCtr="0">
            <a:spAutoFit/>
          </a:bodyPr>
          <a:lstStyle/>
          <a:p>
            <a:pPr marL="25400" marR="0" lvl="0" indent="0" algn="l" rtl="0">
              <a:lnSpc>
                <a:spcPct val="100000"/>
              </a:lnSpc>
              <a:spcBef>
                <a:spcPts val="0"/>
              </a:spcBef>
              <a:spcAft>
                <a:spcPts val="0"/>
              </a:spcAft>
              <a:buNone/>
            </a:pPr>
            <a:r>
              <a:rPr lang="en-US" sz="1300">
                <a:latin typeface="Arial"/>
                <a:ea typeface="Arial"/>
                <a:cs typeface="Arial"/>
                <a:sym typeface="Arial"/>
              </a:rPr>
              <a:t>Sunny</a:t>
            </a:r>
            <a:endParaRPr sz="1300">
              <a:latin typeface="Arial"/>
              <a:ea typeface="Arial"/>
              <a:cs typeface="Arial"/>
              <a:sym typeface="Arial"/>
            </a:endParaRPr>
          </a:p>
        </p:txBody>
      </p:sp>
      <p:grpSp>
        <p:nvGrpSpPr>
          <p:cNvPr id="156" name="Google Shape;156;p22"/>
          <p:cNvGrpSpPr/>
          <p:nvPr/>
        </p:nvGrpSpPr>
        <p:grpSpPr>
          <a:xfrm>
            <a:off x="1672192" y="2729819"/>
            <a:ext cx="733042" cy="1150415"/>
            <a:chOff x="843051" y="1836778"/>
            <a:chExt cx="369570" cy="774065"/>
          </a:xfrm>
        </p:grpSpPr>
        <p:sp>
          <p:nvSpPr>
            <p:cNvPr id="157" name="Google Shape;157;p22"/>
            <p:cNvSpPr/>
            <p:nvPr/>
          </p:nvSpPr>
          <p:spPr>
            <a:xfrm>
              <a:off x="849249" y="1836778"/>
              <a:ext cx="357505" cy="774065"/>
            </a:xfrm>
            <a:custGeom>
              <a:avLst/>
              <a:gdLst/>
              <a:ahLst/>
              <a:cxnLst/>
              <a:rect l="l" t="t" r="r" b="b"/>
              <a:pathLst>
                <a:path w="357505" h="774064" extrusionOk="0">
                  <a:moveTo>
                    <a:pt x="357130" y="0"/>
                  </a:moveTo>
                  <a:lnTo>
                    <a:pt x="0" y="773706"/>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58" name="Google Shape;158;p22"/>
            <p:cNvSpPr/>
            <p:nvPr/>
          </p:nvSpPr>
          <p:spPr>
            <a:xfrm>
              <a:off x="843051" y="2151035"/>
              <a:ext cx="369570" cy="145415"/>
            </a:xfrm>
            <a:custGeom>
              <a:avLst/>
              <a:gdLst/>
              <a:ahLst/>
              <a:cxnLst/>
              <a:rect l="l" t="t" r="r" b="b"/>
              <a:pathLst>
                <a:path w="369569" h="145414" extrusionOk="0">
                  <a:moveTo>
                    <a:pt x="369531" y="0"/>
                  </a:moveTo>
                  <a:lnTo>
                    <a:pt x="0" y="0"/>
                  </a:lnTo>
                  <a:lnTo>
                    <a:pt x="0" y="145187"/>
                  </a:lnTo>
                  <a:lnTo>
                    <a:pt x="369531" y="145187"/>
                  </a:lnTo>
                  <a:lnTo>
                    <a:pt x="369531"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grpSp>
      <p:sp>
        <p:nvSpPr>
          <p:cNvPr id="159" name="Google Shape;159;p22"/>
          <p:cNvSpPr txBox="1"/>
          <p:nvPr/>
        </p:nvSpPr>
        <p:spPr>
          <a:xfrm>
            <a:off x="1730658" y="3199525"/>
            <a:ext cx="617100" cy="222300"/>
          </a:xfrm>
          <a:prstGeom prst="rect">
            <a:avLst/>
          </a:prstGeom>
          <a:noFill/>
          <a:ln>
            <a:noFill/>
          </a:ln>
        </p:spPr>
        <p:txBody>
          <a:bodyPr spcFirstLastPara="1" wrap="square" lIns="0" tIns="21900" rIns="0" bIns="0" anchor="t" anchorCtr="0">
            <a:spAutoFit/>
          </a:bodyPr>
          <a:lstStyle/>
          <a:p>
            <a:pPr marL="25400" marR="0" lvl="0" indent="0" algn="l" rtl="0">
              <a:lnSpc>
                <a:spcPct val="100000"/>
              </a:lnSpc>
              <a:spcBef>
                <a:spcPts val="0"/>
              </a:spcBef>
              <a:spcAft>
                <a:spcPts val="0"/>
              </a:spcAft>
              <a:buNone/>
            </a:pPr>
            <a:r>
              <a:rPr lang="en-US" sz="1300">
                <a:latin typeface="Arial"/>
                <a:ea typeface="Arial"/>
                <a:cs typeface="Arial"/>
                <a:sym typeface="Arial"/>
              </a:rPr>
              <a:t>Normal</a:t>
            </a:r>
            <a:endParaRPr sz="1300">
              <a:latin typeface="Arial"/>
              <a:ea typeface="Arial"/>
              <a:cs typeface="Arial"/>
              <a:sym typeface="Arial"/>
            </a:endParaRPr>
          </a:p>
        </p:txBody>
      </p:sp>
      <p:sp>
        <p:nvSpPr>
          <p:cNvPr id="160" name="Google Shape;160;p22"/>
          <p:cNvSpPr/>
          <p:nvPr/>
        </p:nvSpPr>
        <p:spPr>
          <a:xfrm>
            <a:off x="2576346" y="2729890"/>
            <a:ext cx="717566" cy="1163630"/>
          </a:xfrm>
          <a:custGeom>
            <a:avLst/>
            <a:gdLst/>
            <a:ahLst/>
            <a:cxnLst/>
            <a:rect l="l" t="t" r="r" b="b"/>
            <a:pathLst>
              <a:path w="361950" h="783589" extrusionOk="0">
                <a:moveTo>
                  <a:pt x="0" y="0"/>
                </a:moveTo>
                <a:lnTo>
                  <a:pt x="361508" y="783219"/>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61" name="Google Shape;161;p22"/>
          <p:cNvSpPr txBox="1"/>
          <p:nvPr/>
        </p:nvSpPr>
        <p:spPr>
          <a:xfrm>
            <a:off x="2726826" y="3193824"/>
            <a:ext cx="417000" cy="222300"/>
          </a:xfrm>
          <a:prstGeom prst="rect">
            <a:avLst/>
          </a:prstGeom>
          <a:noFill/>
          <a:ln>
            <a:noFill/>
          </a:ln>
        </p:spPr>
        <p:txBody>
          <a:bodyPr spcFirstLastPara="1" wrap="square" lIns="0" tIns="21900" rIns="0" bIns="0" anchor="t" anchorCtr="0">
            <a:spAutoFit/>
          </a:bodyPr>
          <a:lstStyle/>
          <a:p>
            <a:pPr marL="25400" marR="0" lvl="0" indent="0" algn="l" rtl="0">
              <a:lnSpc>
                <a:spcPct val="100000"/>
              </a:lnSpc>
              <a:spcBef>
                <a:spcPts val="0"/>
              </a:spcBef>
              <a:spcAft>
                <a:spcPts val="0"/>
              </a:spcAft>
              <a:buNone/>
            </a:pPr>
            <a:r>
              <a:rPr lang="en-US" sz="1300">
                <a:latin typeface="Arial"/>
                <a:ea typeface="Arial"/>
                <a:cs typeface="Arial"/>
                <a:sym typeface="Arial"/>
              </a:rPr>
              <a:t>High</a:t>
            </a:r>
            <a:endParaRPr sz="1300">
              <a:latin typeface="Arial"/>
              <a:ea typeface="Arial"/>
              <a:cs typeface="Arial"/>
              <a:sym typeface="Arial"/>
            </a:endParaRPr>
          </a:p>
        </p:txBody>
      </p:sp>
      <p:grpSp>
        <p:nvGrpSpPr>
          <p:cNvPr id="162" name="Google Shape;162;p22"/>
          <p:cNvGrpSpPr/>
          <p:nvPr/>
        </p:nvGrpSpPr>
        <p:grpSpPr>
          <a:xfrm>
            <a:off x="4202404" y="1194233"/>
            <a:ext cx="848918" cy="1136259"/>
            <a:chOff x="2118681" y="803548"/>
            <a:chExt cx="427990" cy="764540"/>
          </a:xfrm>
        </p:grpSpPr>
        <p:sp>
          <p:nvSpPr>
            <p:cNvPr id="163" name="Google Shape;163;p22"/>
            <p:cNvSpPr/>
            <p:nvPr/>
          </p:nvSpPr>
          <p:spPr>
            <a:xfrm>
              <a:off x="2332629" y="803548"/>
              <a:ext cx="0" cy="764540"/>
            </a:xfrm>
            <a:custGeom>
              <a:avLst/>
              <a:gdLst/>
              <a:ahLst/>
              <a:cxnLst/>
              <a:rect l="l" t="t" r="r" b="b"/>
              <a:pathLst>
                <a:path w="120000" h="764540" extrusionOk="0">
                  <a:moveTo>
                    <a:pt x="0" y="454769"/>
                  </a:moveTo>
                  <a:lnTo>
                    <a:pt x="0" y="764350"/>
                  </a:lnTo>
                </a:path>
                <a:path w="120000" h="764540" extrusionOk="0">
                  <a:moveTo>
                    <a:pt x="0" y="0"/>
                  </a:moveTo>
                  <a:lnTo>
                    <a:pt x="0" y="309582"/>
                  </a:lnTo>
                </a:path>
              </a:pathLst>
            </a:custGeom>
            <a:noFill/>
            <a:ln w="4305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64" name="Google Shape;164;p22"/>
            <p:cNvSpPr/>
            <p:nvPr/>
          </p:nvSpPr>
          <p:spPr>
            <a:xfrm>
              <a:off x="2118681" y="1113130"/>
              <a:ext cx="427990" cy="145415"/>
            </a:xfrm>
            <a:custGeom>
              <a:avLst/>
              <a:gdLst/>
              <a:ahLst/>
              <a:cxnLst/>
              <a:rect l="l" t="t" r="r" b="b"/>
              <a:pathLst>
                <a:path w="427989" h="145415" extrusionOk="0">
                  <a:moveTo>
                    <a:pt x="427897" y="0"/>
                  </a:moveTo>
                  <a:lnTo>
                    <a:pt x="0" y="0"/>
                  </a:lnTo>
                  <a:lnTo>
                    <a:pt x="0" y="145187"/>
                  </a:lnTo>
                  <a:lnTo>
                    <a:pt x="427897" y="145187"/>
                  </a:lnTo>
                  <a:lnTo>
                    <a:pt x="427897"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grpSp>
      <p:sp>
        <p:nvSpPr>
          <p:cNvPr id="165" name="Google Shape;165;p22"/>
          <p:cNvSpPr txBox="1"/>
          <p:nvPr/>
        </p:nvSpPr>
        <p:spPr>
          <a:xfrm>
            <a:off x="4260801" y="1656966"/>
            <a:ext cx="732900" cy="222300"/>
          </a:xfrm>
          <a:prstGeom prst="rect">
            <a:avLst/>
          </a:prstGeom>
          <a:noFill/>
          <a:ln>
            <a:noFill/>
          </a:ln>
        </p:spPr>
        <p:txBody>
          <a:bodyPr spcFirstLastPara="1" wrap="square" lIns="0" tIns="21900" rIns="0" bIns="0" anchor="t" anchorCtr="0">
            <a:spAutoFit/>
          </a:bodyPr>
          <a:lstStyle/>
          <a:p>
            <a:pPr marL="25400" marR="0" lvl="0" indent="0" algn="l" rtl="0">
              <a:lnSpc>
                <a:spcPct val="100000"/>
              </a:lnSpc>
              <a:spcBef>
                <a:spcPts val="0"/>
              </a:spcBef>
              <a:spcAft>
                <a:spcPts val="0"/>
              </a:spcAft>
              <a:buNone/>
            </a:pPr>
            <a:r>
              <a:rPr lang="en-US" sz="1300">
                <a:latin typeface="Arial"/>
                <a:ea typeface="Arial"/>
                <a:cs typeface="Arial"/>
                <a:sym typeface="Arial"/>
              </a:rPr>
              <a:t>Overcast</a:t>
            </a:r>
            <a:endParaRPr sz="1300">
              <a:latin typeface="Arial"/>
              <a:ea typeface="Arial"/>
              <a:cs typeface="Arial"/>
              <a:sym typeface="Arial"/>
            </a:endParaRPr>
          </a:p>
        </p:txBody>
      </p:sp>
      <p:sp>
        <p:nvSpPr>
          <p:cNvPr id="166" name="Google Shape;166;p22"/>
          <p:cNvSpPr/>
          <p:nvPr/>
        </p:nvSpPr>
        <p:spPr>
          <a:xfrm>
            <a:off x="4763625" y="1198026"/>
            <a:ext cx="1728451" cy="1233411"/>
          </a:xfrm>
          <a:custGeom>
            <a:avLst/>
            <a:gdLst/>
            <a:ahLst/>
            <a:cxnLst/>
            <a:rect l="l" t="t" r="r" b="b"/>
            <a:pathLst>
              <a:path w="871854" h="830580" extrusionOk="0">
                <a:moveTo>
                  <a:pt x="0" y="0"/>
                </a:moveTo>
                <a:lnTo>
                  <a:pt x="871722" y="830079"/>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67" name="Google Shape;167;p22"/>
          <p:cNvSpPr txBox="1"/>
          <p:nvPr/>
        </p:nvSpPr>
        <p:spPr>
          <a:xfrm>
            <a:off x="5384505" y="1696810"/>
            <a:ext cx="487500" cy="222300"/>
          </a:xfrm>
          <a:prstGeom prst="rect">
            <a:avLst/>
          </a:prstGeom>
          <a:noFill/>
          <a:ln>
            <a:noFill/>
          </a:ln>
        </p:spPr>
        <p:txBody>
          <a:bodyPr spcFirstLastPara="1" wrap="square" lIns="0" tIns="21900" rIns="0" bIns="0" anchor="t" anchorCtr="0">
            <a:spAutoFit/>
          </a:bodyPr>
          <a:lstStyle/>
          <a:p>
            <a:pPr marL="25400" marR="0" lvl="0" indent="0" algn="l" rtl="0">
              <a:lnSpc>
                <a:spcPct val="100000"/>
              </a:lnSpc>
              <a:spcBef>
                <a:spcPts val="0"/>
              </a:spcBef>
              <a:spcAft>
                <a:spcPts val="0"/>
              </a:spcAft>
              <a:buNone/>
            </a:pPr>
            <a:r>
              <a:rPr lang="en-US" sz="1300">
                <a:latin typeface="Arial"/>
                <a:ea typeface="Arial"/>
                <a:cs typeface="Arial"/>
                <a:sym typeface="Arial"/>
              </a:rPr>
              <a:t>Rainy</a:t>
            </a:r>
            <a:endParaRPr sz="1300">
              <a:latin typeface="Arial"/>
              <a:ea typeface="Arial"/>
              <a:cs typeface="Arial"/>
              <a:sym typeface="Arial"/>
            </a:endParaRPr>
          </a:p>
        </p:txBody>
      </p:sp>
      <p:sp>
        <p:nvSpPr>
          <p:cNvPr id="168" name="Google Shape;168;p22"/>
          <p:cNvSpPr/>
          <p:nvPr/>
        </p:nvSpPr>
        <p:spPr>
          <a:xfrm>
            <a:off x="5877507" y="2693409"/>
            <a:ext cx="717566" cy="1149485"/>
          </a:xfrm>
          <a:custGeom>
            <a:avLst/>
            <a:gdLst/>
            <a:ahLst/>
            <a:cxnLst/>
            <a:rect l="l" t="t" r="r" b="b"/>
            <a:pathLst>
              <a:path w="361950" h="774064" extrusionOk="0">
                <a:moveTo>
                  <a:pt x="361457" y="0"/>
                </a:moveTo>
                <a:lnTo>
                  <a:pt x="0" y="773703"/>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69" name="Google Shape;169;p22"/>
          <p:cNvSpPr txBox="1"/>
          <p:nvPr/>
        </p:nvSpPr>
        <p:spPr>
          <a:xfrm>
            <a:off x="5993375" y="3163038"/>
            <a:ext cx="486300" cy="222300"/>
          </a:xfrm>
          <a:prstGeom prst="rect">
            <a:avLst/>
          </a:prstGeom>
          <a:noFill/>
          <a:ln>
            <a:noFill/>
          </a:ln>
        </p:spPr>
        <p:txBody>
          <a:bodyPr spcFirstLastPara="1" wrap="square" lIns="0" tIns="21900" rIns="0" bIns="0" anchor="t" anchorCtr="0">
            <a:spAutoFit/>
          </a:bodyPr>
          <a:lstStyle/>
          <a:p>
            <a:pPr marL="25400" marR="0" lvl="0" indent="0" algn="l" rtl="0">
              <a:lnSpc>
                <a:spcPct val="100000"/>
              </a:lnSpc>
              <a:spcBef>
                <a:spcPts val="0"/>
              </a:spcBef>
              <a:spcAft>
                <a:spcPts val="0"/>
              </a:spcAft>
              <a:buNone/>
            </a:pPr>
            <a:r>
              <a:rPr lang="en-US" sz="1300">
                <a:latin typeface="Arial"/>
                <a:ea typeface="Arial"/>
                <a:cs typeface="Arial"/>
                <a:sym typeface="Arial"/>
              </a:rPr>
              <a:t>Weak</a:t>
            </a:r>
            <a:endParaRPr sz="1300">
              <a:latin typeface="Arial"/>
              <a:ea typeface="Arial"/>
              <a:cs typeface="Arial"/>
              <a:sym typeface="Arial"/>
            </a:endParaRPr>
          </a:p>
        </p:txBody>
      </p:sp>
      <p:sp>
        <p:nvSpPr>
          <p:cNvPr id="170" name="Google Shape;170;p22"/>
          <p:cNvSpPr/>
          <p:nvPr/>
        </p:nvSpPr>
        <p:spPr>
          <a:xfrm>
            <a:off x="6757512" y="2693409"/>
            <a:ext cx="726378" cy="1163630"/>
          </a:xfrm>
          <a:custGeom>
            <a:avLst/>
            <a:gdLst/>
            <a:ahLst/>
            <a:cxnLst/>
            <a:rect l="l" t="t" r="r" b="b"/>
            <a:pathLst>
              <a:path w="366395" h="783589" extrusionOk="0">
                <a:moveTo>
                  <a:pt x="0" y="0"/>
                </a:moveTo>
                <a:lnTo>
                  <a:pt x="365914" y="783215"/>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71" name="Google Shape;171;p22"/>
          <p:cNvSpPr txBox="1"/>
          <p:nvPr/>
        </p:nvSpPr>
        <p:spPr>
          <a:xfrm>
            <a:off x="6836511" y="3157338"/>
            <a:ext cx="567900" cy="222300"/>
          </a:xfrm>
          <a:prstGeom prst="rect">
            <a:avLst/>
          </a:prstGeom>
          <a:noFill/>
          <a:ln>
            <a:noFill/>
          </a:ln>
        </p:spPr>
        <p:txBody>
          <a:bodyPr spcFirstLastPara="1" wrap="square" lIns="0" tIns="21900" rIns="0" bIns="0" anchor="t" anchorCtr="0">
            <a:spAutoFit/>
          </a:bodyPr>
          <a:lstStyle/>
          <a:p>
            <a:pPr marL="25400" marR="0" lvl="0" indent="0" algn="l" rtl="0">
              <a:lnSpc>
                <a:spcPct val="100000"/>
              </a:lnSpc>
              <a:spcBef>
                <a:spcPts val="0"/>
              </a:spcBef>
              <a:spcAft>
                <a:spcPts val="0"/>
              </a:spcAft>
              <a:buNone/>
            </a:pPr>
            <a:r>
              <a:rPr lang="en-US" sz="1300">
                <a:latin typeface="Arial"/>
                <a:ea typeface="Arial"/>
                <a:cs typeface="Arial"/>
                <a:sym typeface="Arial"/>
              </a:rPr>
              <a:t>Strong</a:t>
            </a:r>
            <a:endParaRPr sz="1300">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Shape 175"/>
        <p:cNvGrpSpPr/>
        <p:nvPr/>
      </p:nvGrpSpPr>
      <p:grpSpPr>
        <a:xfrm>
          <a:off x="0" y="0"/>
          <a:ext cx="0" cy="0"/>
          <a:chOff x="0" y="0"/>
          <a:chExt cx="0" cy="0"/>
        </a:xfrm>
      </p:grpSpPr>
      <p:sp>
        <p:nvSpPr>
          <p:cNvPr id="176" name="Google Shape;176;p23"/>
          <p:cNvSpPr txBox="1">
            <a:spLocks noGrp="1"/>
          </p:cNvSpPr>
          <p:nvPr>
            <p:ph type="title"/>
          </p:nvPr>
        </p:nvSpPr>
        <p:spPr>
          <a:xfrm>
            <a:off x="189025" y="89106"/>
            <a:ext cx="2803800" cy="416100"/>
          </a:xfrm>
          <a:prstGeom prst="rect">
            <a:avLst/>
          </a:prstGeom>
          <a:noFill/>
          <a:ln>
            <a:noFill/>
          </a:ln>
        </p:spPr>
        <p:txBody>
          <a:bodyPr spcFirstLastPara="1" wrap="square" lIns="0" tIns="31125" rIns="0" bIns="0" anchor="t" anchorCtr="0">
            <a:spAutoFit/>
          </a:bodyPr>
          <a:lstStyle/>
          <a:p>
            <a:pPr marL="25400" lvl="0" indent="0" algn="l" rtl="0">
              <a:lnSpc>
                <a:spcPct val="100000"/>
              </a:lnSpc>
              <a:spcBef>
                <a:spcPts val="0"/>
              </a:spcBef>
              <a:spcAft>
                <a:spcPts val="0"/>
              </a:spcAft>
              <a:buNone/>
            </a:pPr>
            <a:r>
              <a:rPr lang="en-US"/>
              <a:t>Numerical features</a:t>
            </a:r>
            <a:endParaRPr/>
          </a:p>
        </p:txBody>
      </p:sp>
      <p:grpSp>
        <p:nvGrpSpPr>
          <p:cNvPr id="177" name="Google Shape;177;p23"/>
          <p:cNvGrpSpPr/>
          <p:nvPr/>
        </p:nvGrpSpPr>
        <p:grpSpPr>
          <a:xfrm>
            <a:off x="1737883" y="1012037"/>
            <a:ext cx="6091297" cy="2750466"/>
            <a:chOff x="876170" y="680956"/>
            <a:chExt cx="3070984" cy="1850670"/>
          </a:xfrm>
        </p:grpSpPr>
        <p:sp>
          <p:nvSpPr>
            <p:cNvPr id="178" name="Google Shape;178;p23"/>
            <p:cNvSpPr/>
            <p:nvPr/>
          </p:nvSpPr>
          <p:spPr>
            <a:xfrm>
              <a:off x="876170" y="686493"/>
              <a:ext cx="3064633" cy="1838782"/>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79" name="Google Shape;179;p23"/>
            <p:cNvSpPr/>
            <p:nvPr/>
          </p:nvSpPr>
          <p:spPr>
            <a:xfrm>
              <a:off x="1040612" y="1462405"/>
              <a:ext cx="2823210" cy="1021080"/>
            </a:xfrm>
            <a:custGeom>
              <a:avLst/>
              <a:gdLst/>
              <a:ahLst/>
              <a:cxnLst/>
              <a:rect l="l" t="t" r="r" b="b"/>
              <a:pathLst>
                <a:path w="2823210" h="1021080" extrusionOk="0">
                  <a:moveTo>
                    <a:pt x="28409" y="309880"/>
                  </a:moveTo>
                  <a:lnTo>
                    <a:pt x="0" y="309880"/>
                  </a:lnTo>
                  <a:lnTo>
                    <a:pt x="0" y="338289"/>
                  </a:lnTo>
                  <a:lnTo>
                    <a:pt x="28409" y="338289"/>
                  </a:lnTo>
                  <a:lnTo>
                    <a:pt x="28409" y="309880"/>
                  </a:lnTo>
                  <a:close/>
                </a:path>
                <a:path w="2823210" h="1021080" extrusionOk="0">
                  <a:moveTo>
                    <a:pt x="48348" y="243116"/>
                  </a:moveTo>
                  <a:lnTo>
                    <a:pt x="19951" y="243116"/>
                  </a:lnTo>
                  <a:lnTo>
                    <a:pt x="19951" y="271526"/>
                  </a:lnTo>
                  <a:lnTo>
                    <a:pt x="48348" y="271526"/>
                  </a:lnTo>
                  <a:lnTo>
                    <a:pt x="48348" y="243116"/>
                  </a:lnTo>
                  <a:close/>
                </a:path>
                <a:path w="2823210" h="1021080" extrusionOk="0">
                  <a:moveTo>
                    <a:pt x="62890" y="290982"/>
                  </a:moveTo>
                  <a:lnTo>
                    <a:pt x="34493" y="290982"/>
                  </a:lnTo>
                  <a:lnTo>
                    <a:pt x="34493" y="319379"/>
                  </a:lnTo>
                  <a:lnTo>
                    <a:pt x="62890" y="319379"/>
                  </a:lnTo>
                  <a:lnTo>
                    <a:pt x="62890" y="290982"/>
                  </a:lnTo>
                  <a:close/>
                </a:path>
                <a:path w="2823210" h="1021080" extrusionOk="0">
                  <a:moveTo>
                    <a:pt x="83680" y="149415"/>
                  </a:moveTo>
                  <a:lnTo>
                    <a:pt x="55283" y="149415"/>
                  </a:lnTo>
                  <a:lnTo>
                    <a:pt x="55283" y="177812"/>
                  </a:lnTo>
                  <a:lnTo>
                    <a:pt x="83680" y="177812"/>
                  </a:lnTo>
                  <a:lnTo>
                    <a:pt x="83680" y="149415"/>
                  </a:lnTo>
                  <a:close/>
                </a:path>
                <a:path w="2823210" h="1021080" extrusionOk="0">
                  <a:moveTo>
                    <a:pt x="110515" y="230073"/>
                  </a:moveTo>
                  <a:lnTo>
                    <a:pt x="82118" y="230073"/>
                  </a:lnTo>
                  <a:lnTo>
                    <a:pt x="82118" y="258470"/>
                  </a:lnTo>
                  <a:lnTo>
                    <a:pt x="110515" y="258470"/>
                  </a:lnTo>
                  <a:lnTo>
                    <a:pt x="110515" y="230073"/>
                  </a:lnTo>
                  <a:close/>
                </a:path>
                <a:path w="2823210" h="1021080" extrusionOk="0">
                  <a:moveTo>
                    <a:pt x="163474" y="428942"/>
                  </a:moveTo>
                  <a:lnTo>
                    <a:pt x="135064" y="428942"/>
                  </a:lnTo>
                  <a:lnTo>
                    <a:pt x="135064" y="457352"/>
                  </a:lnTo>
                  <a:lnTo>
                    <a:pt x="163474" y="457352"/>
                  </a:lnTo>
                  <a:lnTo>
                    <a:pt x="163474" y="428942"/>
                  </a:lnTo>
                  <a:close/>
                </a:path>
                <a:path w="2823210" h="1021080" extrusionOk="0">
                  <a:moveTo>
                    <a:pt x="189471" y="312496"/>
                  </a:moveTo>
                  <a:lnTo>
                    <a:pt x="161074" y="312496"/>
                  </a:lnTo>
                  <a:lnTo>
                    <a:pt x="161074" y="340893"/>
                  </a:lnTo>
                  <a:lnTo>
                    <a:pt x="189471" y="340893"/>
                  </a:lnTo>
                  <a:lnTo>
                    <a:pt x="189471" y="312496"/>
                  </a:lnTo>
                  <a:close/>
                </a:path>
                <a:path w="2823210" h="1021080" extrusionOk="0">
                  <a:moveTo>
                    <a:pt x="248691" y="279666"/>
                  </a:moveTo>
                  <a:lnTo>
                    <a:pt x="237020" y="279666"/>
                  </a:lnTo>
                  <a:lnTo>
                    <a:pt x="237020" y="265188"/>
                  </a:lnTo>
                  <a:lnTo>
                    <a:pt x="208610" y="265188"/>
                  </a:lnTo>
                  <a:lnTo>
                    <a:pt x="208610" y="293585"/>
                  </a:lnTo>
                  <a:lnTo>
                    <a:pt x="220294" y="293585"/>
                  </a:lnTo>
                  <a:lnTo>
                    <a:pt x="220294" y="308076"/>
                  </a:lnTo>
                  <a:lnTo>
                    <a:pt x="248691" y="308076"/>
                  </a:lnTo>
                  <a:lnTo>
                    <a:pt x="248691" y="279666"/>
                  </a:lnTo>
                  <a:close/>
                </a:path>
                <a:path w="2823210" h="1021080" extrusionOk="0">
                  <a:moveTo>
                    <a:pt x="692429" y="992454"/>
                  </a:moveTo>
                  <a:lnTo>
                    <a:pt x="664019" y="992454"/>
                  </a:lnTo>
                  <a:lnTo>
                    <a:pt x="664019" y="1020851"/>
                  </a:lnTo>
                  <a:lnTo>
                    <a:pt x="692429" y="1020851"/>
                  </a:lnTo>
                  <a:lnTo>
                    <a:pt x="692429" y="992454"/>
                  </a:lnTo>
                  <a:close/>
                </a:path>
                <a:path w="2823210" h="1021080" extrusionOk="0">
                  <a:moveTo>
                    <a:pt x="703935" y="853986"/>
                  </a:moveTo>
                  <a:lnTo>
                    <a:pt x="675538" y="853986"/>
                  </a:lnTo>
                  <a:lnTo>
                    <a:pt x="675538" y="882383"/>
                  </a:lnTo>
                  <a:lnTo>
                    <a:pt x="703935" y="882383"/>
                  </a:lnTo>
                  <a:lnTo>
                    <a:pt x="703935" y="853986"/>
                  </a:lnTo>
                  <a:close/>
                </a:path>
                <a:path w="2823210" h="1021080" extrusionOk="0">
                  <a:moveTo>
                    <a:pt x="710323" y="550100"/>
                  </a:moveTo>
                  <a:lnTo>
                    <a:pt x="681926" y="550100"/>
                  </a:lnTo>
                  <a:lnTo>
                    <a:pt x="681926" y="578497"/>
                  </a:lnTo>
                  <a:lnTo>
                    <a:pt x="710323" y="578497"/>
                  </a:lnTo>
                  <a:lnTo>
                    <a:pt x="710323" y="550100"/>
                  </a:lnTo>
                  <a:close/>
                </a:path>
                <a:path w="2823210" h="1021080" extrusionOk="0">
                  <a:moveTo>
                    <a:pt x="746772" y="675055"/>
                  </a:moveTo>
                  <a:lnTo>
                    <a:pt x="718375" y="675055"/>
                  </a:lnTo>
                  <a:lnTo>
                    <a:pt x="718375" y="703453"/>
                  </a:lnTo>
                  <a:lnTo>
                    <a:pt x="746772" y="703453"/>
                  </a:lnTo>
                  <a:lnTo>
                    <a:pt x="746772" y="675055"/>
                  </a:lnTo>
                  <a:close/>
                </a:path>
                <a:path w="2823210" h="1021080" extrusionOk="0">
                  <a:moveTo>
                    <a:pt x="748931" y="912279"/>
                  </a:moveTo>
                  <a:lnTo>
                    <a:pt x="720534" y="912279"/>
                  </a:lnTo>
                  <a:lnTo>
                    <a:pt x="720534" y="940676"/>
                  </a:lnTo>
                  <a:lnTo>
                    <a:pt x="748931" y="940676"/>
                  </a:lnTo>
                  <a:lnTo>
                    <a:pt x="748931" y="912279"/>
                  </a:lnTo>
                  <a:close/>
                </a:path>
                <a:path w="2823210" h="1021080" extrusionOk="0">
                  <a:moveTo>
                    <a:pt x="810234" y="940117"/>
                  </a:moveTo>
                  <a:lnTo>
                    <a:pt x="781837" y="940117"/>
                  </a:lnTo>
                  <a:lnTo>
                    <a:pt x="781837" y="968514"/>
                  </a:lnTo>
                  <a:lnTo>
                    <a:pt x="810234" y="968514"/>
                  </a:lnTo>
                  <a:lnTo>
                    <a:pt x="810234" y="940117"/>
                  </a:lnTo>
                  <a:close/>
                </a:path>
                <a:path w="2823210" h="1021080" extrusionOk="0">
                  <a:moveTo>
                    <a:pt x="874903" y="872058"/>
                  </a:moveTo>
                  <a:lnTo>
                    <a:pt x="846505" y="872058"/>
                  </a:lnTo>
                  <a:lnTo>
                    <a:pt x="846505" y="900455"/>
                  </a:lnTo>
                  <a:lnTo>
                    <a:pt x="874903" y="900455"/>
                  </a:lnTo>
                  <a:lnTo>
                    <a:pt x="874903" y="872058"/>
                  </a:lnTo>
                  <a:close/>
                </a:path>
                <a:path w="2823210" h="1021080" extrusionOk="0">
                  <a:moveTo>
                    <a:pt x="882154" y="758151"/>
                  </a:moveTo>
                  <a:lnTo>
                    <a:pt x="853744" y="758151"/>
                  </a:lnTo>
                  <a:lnTo>
                    <a:pt x="853744" y="786549"/>
                  </a:lnTo>
                  <a:lnTo>
                    <a:pt x="882154" y="786549"/>
                  </a:lnTo>
                  <a:lnTo>
                    <a:pt x="882154" y="758151"/>
                  </a:lnTo>
                  <a:close/>
                </a:path>
                <a:path w="2823210" h="1021080" extrusionOk="0">
                  <a:moveTo>
                    <a:pt x="1784134" y="599401"/>
                  </a:moveTo>
                  <a:lnTo>
                    <a:pt x="1755736" y="599401"/>
                  </a:lnTo>
                  <a:lnTo>
                    <a:pt x="1755736" y="627811"/>
                  </a:lnTo>
                  <a:lnTo>
                    <a:pt x="1784134" y="627811"/>
                  </a:lnTo>
                  <a:lnTo>
                    <a:pt x="1784134" y="599401"/>
                  </a:lnTo>
                  <a:close/>
                </a:path>
                <a:path w="2823210" h="1021080" extrusionOk="0">
                  <a:moveTo>
                    <a:pt x="1832444" y="755942"/>
                  </a:moveTo>
                  <a:lnTo>
                    <a:pt x="1804035" y="755942"/>
                  </a:lnTo>
                  <a:lnTo>
                    <a:pt x="1804035" y="784339"/>
                  </a:lnTo>
                  <a:lnTo>
                    <a:pt x="1832444" y="784339"/>
                  </a:lnTo>
                  <a:lnTo>
                    <a:pt x="1832444" y="755942"/>
                  </a:lnTo>
                  <a:close/>
                </a:path>
                <a:path w="2823210" h="1021080" extrusionOk="0">
                  <a:moveTo>
                    <a:pt x="1962429" y="489292"/>
                  </a:moveTo>
                  <a:lnTo>
                    <a:pt x="1934032" y="489292"/>
                  </a:lnTo>
                  <a:lnTo>
                    <a:pt x="1934032" y="517690"/>
                  </a:lnTo>
                  <a:lnTo>
                    <a:pt x="1962429" y="517690"/>
                  </a:lnTo>
                  <a:lnTo>
                    <a:pt x="1962429" y="489292"/>
                  </a:lnTo>
                  <a:close/>
                </a:path>
                <a:path w="2823210" h="1021080" extrusionOk="0">
                  <a:moveTo>
                    <a:pt x="1989785" y="667385"/>
                  </a:moveTo>
                  <a:lnTo>
                    <a:pt x="1961375" y="667385"/>
                  </a:lnTo>
                  <a:lnTo>
                    <a:pt x="1961375" y="695794"/>
                  </a:lnTo>
                  <a:lnTo>
                    <a:pt x="1989785" y="695794"/>
                  </a:lnTo>
                  <a:lnTo>
                    <a:pt x="1989785" y="667385"/>
                  </a:lnTo>
                  <a:close/>
                </a:path>
                <a:path w="2823210" h="1021080" extrusionOk="0">
                  <a:moveTo>
                    <a:pt x="1998179" y="343344"/>
                  </a:moveTo>
                  <a:lnTo>
                    <a:pt x="1969782" y="343344"/>
                  </a:lnTo>
                  <a:lnTo>
                    <a:pt x="1969782" y="371754"/>
                  </a:lnTo>
                  <a:lnTo>
                    <a:pt x="1998179" y="371754"/>
                  </a:lnTo>
                  <a:lnTo>
                    <a:pt x="1998179" y="343344"/>
                  </a:lnTo>
                  <a:close/>
                </a:path>
                <a:path w="2823210" h="1021080" extrusionOk="0">
                  <a:moveTo>
                    <a:pt x="2035467" y="874306"/>
                  </a:moveTo>
                  <a:lnTo>
                    <a:pt x="2007069" y="874306"/>
                  </a:lnTo>
                  <a:lnTo>
                    <a:pt x="2007069" y="902703"/>
                  </a:lnTo>
                  <a:lnTo>
                    <a:pt x="2035467" y="902703"/>
                  </a:lnTo>
                  <a:lnTo>
                    <a:pt x="2035467" y="874306"/>
                  </a:lnTo>
                  <a:close/>
                </a:path>
                <a:path w="2823210" h="1021080" extrusionOk="0">
                  <a:moveTo>
                    <a:pt x="2088984" y="474916"/>
                  </a:moveTo>
                  <a:lnTo>
                    <a:pt x="2060575" y="474916"/>
                  </a:lnTo>
                  <a:lnTo>
                    <a:pt x="2060575" y="503313"/>
                  </a:lnTo>
                  <a:lnTo>
                    <a:pt x="2088984" y="503313"/>
                  </a:lnTo>
                  <a:lnTo>
                    <a:pt x="2088984" y="474916"/>
                  </a:lnTo>
                  <a:close/>
                </a:path>
                <a:path w="2823210" h="1021080" extrusionOk="0">
                  <a:moveTo>
                    <a:pt x="2096236" y="552602"/>
                  </a:moveTo>
                  <a:lnTo>
                    <a:pt x="2067826" y="552602"/>
                  </a:lnTo>
                  <a:lnTo>
                    <a:pt x="2067826" y="580999"/>
                  </a:lnTo>
                  <a:lnTo>
                    <a:pt x="2096236" y="580999"/>
                  </a:lnTo>
                  <a:lnTo>
                    <a:pt x="2096236" y="552602"/>
                  </a:lnTo>
                  <a:close/>
                </a:path>
                <a:path w="2823210" h="1021080" extrusionOk="0">
                  <a:moveTo>
                    <a:pt x="2107196" y="389521"/>
                  </a:moveTo>
                  <a:lnTo>
                    <a:pt x="2078799" y="389521"/>
                  </a:lnTo>
                  <a:lnTo>
                    <a:pt x="2078799" y="409168"/>
                  </a:lnTo>
                  <a:lnTo>
                    <a:pt x="2062149" y="409168"/>
                  </a:lnTo>
                  <a:lnTo>
                    <a:pt x="2062149" y="437565"/>
                  </a:lnTo>
                  <a:lnTo>
                    <a:pt x="2090547" y="437565"/>
                  </a:lnTo>
                  <a:lnTo>
                    <a:pt x="2090547" y="417931"/>
                  </a:lnTo>
                  <a:lnTo>
                    <a:pt x="2107196" y="417931"/>
                  </a:lnTo>
                  <a:lnTo>
                    <a:pt x="2107196" y="389521"/>
                  </a:lnTo>
                  <a:close/>
                </a:path>
                <a:path w="2823210" h="1021080" extrusionOk="0">
                  <a:moveTo>
                    <a:pt x="2145093" y="461568"/>
                  </a:moveTo>
                  <a:lnTo>
                    <a:pt x="2116696" y="461568"/>
                  </a:lnTo>
                  <a:lnTo>
                    <a:pt x="2116696" y="489966"/>
                  </a:lnTo>
                  <a:lnTo>
                    <a:pt x="2145093" y="489966"/>
                  </a:lnTo>
                  <a:lnTo>
                    <a:pt x="2145093" y="461568"/>
                  </a:lnTo>
                  <a:close/>
                </a:path>
                <a:path w="2823210" h="1021080" extrusionOk="0">
                  <a:moveTo>
                    <a:pt x="2159851" y="352463"/>
                  </a:moveTo>
                  <a:lnTo>
                    <a:pt x="2131441" y="352463"/>
                  </a:lnTo>
                  <a:lnTo>
                    <a:pt x="2131441" y="380860"/>
                  </a:lnTo>
                  <a:lnTo>
                    <a:pt x="2159851" y="380860"/>
                  </a:lnTo>
                  <a:lnTo>
                    <a:pt x="2159851" y="352463"/>
                  </a:lnTo>
                  <a:close/>
                </a:path>
                <a:path w="2823210" h="1021080" extrusionOk="0">
                  <a:moveTo>
                    <a:pt x="2177796" y="752271"/>
                  </a:moveTo>
                  <a:lnTo>
                    <a:pt x="2149398" y="752271"/>
                  </a:lnTo>
                  <a:lnTo>
                    <a:pt x="2149398" y="780681"/>
                  </a:lnTo>
                  <a:lnTo>
                    <a:pt x="2177796" y="780681"/>
                  </a:lnTo>
                  <a:lnTo>
                    <a:pt x="2177796" y="752271"/>
                  </a:lnTo>
                  <a:close/>
                </a:path>
                <a:path w="2823210" h="1021080" extrusionOk="0">
                  <a:moveTo>
                    <a:pt x="2179396" y="609396"/>
                  </a:moveTo>
                  <a:lnTo>
                    <a:pt x="2154034" y="609396"/>
                  </a:lnTo>
                  <a:lnTo>
                    <a:pt x="2154034" y="594944"/>
                  </a:lnTo>
                  <a:lnTo>
                    <a:pt x="2125637" y="594944"/>
                  </a:lnTo>
                  <a:lnTo>
                    <a:pt x="2125637" y="623341"/>
                  </a:lnTo>
                  <a:lnTo>
                    <a:pt x="2150999" y="623341"/>
                  </a:lnTo>
                  <a:lnTo>
                    <a:pt x="2150999" y="637794"/>
                  </a:lnTo>
                  <a:lnTo>
                    <a:pt x="2179396" y="637794"/>
                  </a:lnTo>
                  <a:lnTo>
                    <a:pt x="2179396" y="609396"/>
                  </a:lnTo>
                  <a:close/>
                </a:path>
                <a:path w="2823210" h="1021080" extrusionOk="0">
                  <a:moveTo>
                    <a:pt x="2186698" y="530199"/>
                  </a:moveTo>
                  <a:lnTo>
                    <a:pt x="2158301" y="530199"/>
                  </a:lnTo>
                  <a:lnTo>
                    <a:pt x="2158301" y="558596"/>
                  </a:lnTo>
                  <a:lnTo>
                    <a:pt x="2186698" y="558596"/>
                  </a:lnTo>
                  <a:lnTo>
                    <a:pt x="2186698" y="530199"/>
                  </a:lnTo>
                  <a:close/>
                </a:path>
                <a:path w="2823210" h="1021080" extrusionOk="0">
                  <a:moveTo>
                    <a:pt x="2200135" y="644880"/>
                  </a:moveTo>
                  <a:lnTo>
                    <a:pt x="2171738" y="644880"/>
                  </a:lnTo>
                  <a:lnTo>
                    <a:pt x="2171738" y="673277"/>
                  </a:lnTo>
                  <a:lnTo>
                    <a:pt x="2200135" y="673277"/>
                  </a:lnTo>
                  <a:lnTo>
                    <a:pt x="2200135" y="644880"/>
                  </a:lnTo>
                  <a:close/>
                </a:path>
                <a:path w="2823210" h="1021080" extrusionOk="0">
                  <a:moveTo>
                    <a:pt x="2246071" y="328612"/>
                  </a:moveTo>
                  <a:lnTo>
                    <a:pt x="2217661" y="328612"/>
                  </a:lnTo>
                  <a:lnTo>
                    <a:pt x="2217661" y="357009"/>
                  </a:lnTo>
                  <a:lnTo>
                    <a:pt x="2246071" y="357009"/>
                  </a:lnTo>
                  <a:lnTo>
                    <a:pt x="2246071" y="328612"/>
                  </a:lnTo>
                  <a:close/>
                </a:path>
                <a:path w="2823210" h="1021080" extrusionOk="0">
                  <a:moveTo>
                    <a:pt x="2273452" y="186194"/>
                  </a:moveTo>
                  <a:lnTo>
                    <a:pt x="2245042" y="186194"/>
                  </a:lnTo>
                  <a:lnTo>
                    <a:pt x="2245042" y="214604"/>
                  </a:lnTo>
                  <a:lnTo>
                    <a:pt x="2273452" y="214604"/>
                  </a:lnTo>
                  <a:lnTo>
                    <a:pt x="2273452" y="186194"/>
                  </a:lnTo>
                  <a:close/>
                </a:path>
                <a:path w="2823210" h="1021080" extrusionOk="0">
                  <a:moveTo>
                    <a:pt x="2297442" y="399237"/>
                  </a:moveTo>
                  <a:lnTo>
                    <a:pt x="2272957" y="399237"/>
                  </a:lnTo>
                  <a:lnTo>
                    <a:pt x="2272957" y="388048"/>
                  </a:lnTo>
                  <a:lnTo>
                    <a:pt x="2244560" y="388048"/>
                  </a:lnTo>
                  <a:lnTo>
                    <a:pt x="2244560" y="416445"/>
                  </a:lnTo>
                  <a:lnTo>
                    <a:pt x="2269045" y="416445"/>
                  </a:lnTo>
                  <a:lnTo>
                    <a:pt x="2269045" y="427634"/>
                  </a:lnTo>
                  <a:lnTo>
                    <a:pt x="2297442" y="427634"/>
                  </a:lnTo>
                  <a:lnTo>
                    <a:pt x="2297442" y="399237"/>
                  </a:lnTo>
                  <a:close/>
                </a:path>
                <a:path w="2823210" h="1021080" extrusionOk="0">
                  <a:moveTo>
                    <a:pt x="2364892" y="305841"/>
                  </a:moveTo>
                  <a:lnTo>
                    <a:pt x="2336495" y="305841"/>
                  </a:lnTo>
                  <a:lnTo>
                    <a:pt x="2336495" y="334251"/>
                  </a:lnTo>
                  <a:lnTo>
                    <a:pt x="2364892" y="334251"/>
                  </a:lnTo>
                  <a:lnTo>
                    <a:pt x="2364892" y="305841"/>
                  </a:lnTo>
                  <a:close/>
                </a:path>
                <a:path w="2823210" h="1021080" extrusionOk="0">
                  <a:moveTo>
                    <a:pt x="2368346" y="405015"/>
                  </a:moveTo>
                  <a:lnTo>
                    <a:pt x="2339937" y="405015"/>
                  </a:lnTo>
                  <a:lnTo>
                    <a:pt x="2339937" y="433412"/>
                  </a:lnTo>
                  <a:lnTo>
                    <a:pt x="2368346" y="433412"/>
                  </a:lnTo>
                  <a:lnTo>
                    <a:pt x="2368346" y="405015"/>
                  </a:lnTo>
                  <a:close/>
                </a:path>
                <a:path w="2823210" h="1021080" extrusionOk="0">
                  <a:moveTo>
                    <a:pt x="2436215" y="313385"/>
                  </a:moveTo>
                  <a:lnTo>
                    <a:pt x="2407805" y="313385"/>
                  </a:lnTo>
                  <a:lnTo>
                    <a:pt x="2407805" y="341782"/>
                  </a:lnTo>
                  <a:lnTo>
                    <a:pt x="2436215" y="341782"/>
                  </a:lnTo>
                  <a:lnTo>
                    <a:pt x="2436215" y="313385"/>
                  </a:lnTo>
                  <a:close/>
                </a:path>
                <a:path w="2823210" h="1021080" extrusionOk="0">
                  <a:moveTo>
                    <a:pt x="2447442" y="364337"/>
                  </a:moveTo>
                  <a:lnTo>
                    <a:pt x="2442591" y="364337"/>
                  </a:lnTo>
                  <a:lnTo>
                    <a:pt x="2442591" y="358165"/>
                  </a:lnTo>
                  <a:lnTo>
                    <a:pt x="2424480" y="358165"/>
                  </a:lnTo>
                  <a:lnTo>
                    <a:pt x="2424480" y="354342"/>
                  </a:lnTo>
                  <a:lnTo>
                    <a:pt x="2396071" y="354342"/>
                  </a:lnTo>
                  <a:lnTo>
                    <a:pt x="2396071" y="382739"/>
                  </a:lnTo>
                  <a:lnTo>
                    <a:pt x="2401532" y="382739"/>
                  </a:lnTo>
                  <a:lnTo>
                    <a:pt x="2401532" y="389420"/>
                  </a:lnTo>
                  <a:lnTo>
                    <a:pt x="2397810" y="389420"/>
                  </a:lnTo>
                  <a:lnTo>
                    <a:pt x="2397810" y="417817"/>
                  </a:lnTo>
                  <a:lnTo>
                    <a:pt x="2426220" y="417817"/>
                  </a:lnTo>
                  <a:lnTo>
                    <a:pt x="2426220" y="396303"/>
                  </a:lnTo>
                  <a:lnTo>
                    <a:pt x="2429929" y="396303"/>
                  </a:lnTo>
                  <a:lnTo>
                    <a:pt x="2429929" y="392734"/>
                  </a:lnTo>
                  <a:lnTo>
                    <a:pt x="2447442" y="392734"/>
                  </a:lnTo>
                  <a:lnTo>
                    <a:pt x="2447442" y="364337"/>
                  </a:lnTo>
                  <a:close/>
                </a:path>
                <a:path w="2823210" h="1021080" extrusionOk="0">
                  <a:moveTo>
                    <a:pt x="2473807" y="232270"/>
                  </a:moveTo>
                  <a:lnTo>
                    <a:pt x="2445410" y="232270"/>
                  </a:lnTo>
                  <a:lnTo>
                    <a:pt x="2445410" y="260667"/>
                  </a:lnTo>
                  <a:lnTo>
                    <a:pt x="2473807" y="260667"/>
                  </a:lnTo>
                  <a:lnTo>
                    <a:pt x="2473807" y="232270"/>
                  </a:lnTo>
                  <a:close/>
                </a:path>
                <a:path w="2823210" h="1021080" extrusionOk="0">
                  <a:moveTo>
                    <a:pt x="2485186" y="265341"/>
                  </a:moveTo>
                  <a:lnTo>
                    <a:pt x="2456789" y="265341"/>
                  </a:lnTo>
                  <a:lnTo>
                    <a:pt x="2456789" y="293738"/>
                  </a:lnTo>
                  <a:lnTo>
                    <a:pt x="2485186" y="293738"/>
                  </a:lnTo>
                  <a:lnTo>
                    <a:pt x="2485186" y="265341"/>
                  </a:lnTo>
                  <a:close/>
                </a:path>
                <a:path w="2823210" h="1021080" extrusionOk="0">
                  <a:moveTo>
                    <a:pt x="2508110" y="477532"/>
                  </a:moveTo>
                  <a:lnTo>
                    <a:pt x="2479713" y="477532"/>
                  </a:lnTo>
                  <a:lnTo>
                    <a:pt x="2479713" y="505929"/>
                  </a:lnTo>
                  <a:lnTo>
                    <a:pt x="2508110" y="505929"/>
                  </a:lnTo>
                  <a:lnTo>
                    <a:pt x="2508110" y="477532"/>
                  </a:lnTo>
                  <a:close/>
                </a:path>
                <a:path w="2823210" h="1021080" extrusionOk="0">
                  <a:moveTo>
                    <a:pt x="2571775" y="263829"/>
                  </a:moveTo>
                  <a:lnTo>
                    <a:pt x="2543378" y="263829"/>
                  </a:lnTo>
                  <a:lnTo>
                    <a:pt x="2543378" y="286842"/>
                  </a:lnTo>
                  <a:lnTo>
                    <a:pt x="2520556" y="286842"/>
                  </a:lnTo>
                  <a:lnTo>
                    <a:pt x="2520556" y="315239"/>
                  </a:lnTo>
                  <a:lnTo>
                    <a:pt x="2548953" y="315239"/>
                  </a:lnTo>
                  <a:lnTo>
                    <a:pt x="2548953" y="292227"/>
                  </a:lnTo>
                  <a:lnTo>
                    <a:pt x="2571775" y="292227"/>
                  </a:lnTo>
                  <a:lnTo>
                    <a:pt x="2571775" y="263829"/>
                  </a:lnTo>
                  <a:close/>
                </a:path>
                <a:path w="2823210" h="1021080" extrusionOk="0">
                  <a:moveTo>
                    <a:pt x="2582532" y="78778"/>
                  </a:moveTo>
                  <a:lnTo>
                    <a:pt x="2554122" y="78778"/>
                  </a:lnTo>
                  <a:lnTo>
                    <a:pt x="2554122" y="107175"/>
                  </a:lnTo>
                  <a:lnTo>
                    <a:pt x="2582532" y="107175"/>
                  </a:lnTo>
                  <a:lnTo>
                    <a:pt x="2582532" y="78778"/>
                  </a:lnTo>
                  <a:close/>
                </a:path>
                <a:path w="2823210" h="1021080" extrusionOk="0">
                  <a:moveTo>
                    <a:pt x="2600833" y="275602"/>
                  </a:moveTo>
                  <a:lnTo>
                    <a:pt x="2572435" y="275602"/>
                  </a:lnTo>
                  <a:lnTo>
                    <a:pt x="2572435" y="303999"/>
                  </a:lnTo>
                  <a:lnTo>
                    <a:pt x="2600833" y="303999"/>
                  </a:lnTo>
                  <a:lnTo>
                    <a:pt x="2600833" y="275602"/>
                  </a:lnTo>
                  <a:close/>
                </a:path>
                <a:path w="2823210" h="1021080" extrusionOk="0">
                  <a:moveTo>
                    <a:pt x="2601772" y="428142"/>
                  </a:moveTo>
                  <a:lnTo>
                    <a:pt x="2575280" y="428142"/>
                  </a:lnTo>
                  <a:lnTo>
                    <a:pt x="2575280" y="413918"/>
                  </a:lnTo>
                  <a:lnTo>
                    <a:pt x="2546883" y="413918"/>
                  </a:lnTo>
                  <a:lnTo>
                    <a:pt x="2546883" y="442315"/>
                  </a:lnTo>
                  <a:lnTo>
                    <a:pt x="2573375" y="442315"/>
                  </a:lnTo>
                  <a:lnTo>
                    <a:pt x="2573375" y="456539"/>
                  </a:lnTo>
                  <a:lnTo>
                    <a:pt x="2601772" y="456539"/>
                  </a:lnTo>
                  <a:lnTo>
                    <a:pt x="2601772" y="428142"/>
                  </a:lnTo>
                  <a:close/>
                </a:path>
                <a:path w="2823210" h="1021080" extrusionOk="0">
                  <a:moveTo>
                    <a:pt x="2700020" y="306171"/>
                  </a:moveTo>
                  <a:lnTo>
                    <a:pt x="2671610" y="306171"/>
                  </a:lnTo>
                  <a:lnTo>
                    <a:pt x="2671610" y="334581"/>
                  </a:lnTo>
                  <a:lnTo>
                    <a:pt x="2700020" y="334581"/>
                  </a:lnTo>
                  <a:lnTo>
                    <a:pt x="2700020" y="306171"/>
                  </a:lnTo>
                  <a:close/>
                </a:path>
                <a:path w="2823210" h="1021080" extrusionOk="0">
                  <a:moveTo>
                    <a:pt x="2780766" y="167779"/>
                  </a:moveTo>
                  <a:lnTo>
                    <a:pt x="2752356" y="167779"/>
                  </a:lnTo>
                  <a:lnTo>
                    <a:pt x="2752356" y="196176"/>
                  </a:lnTo>
                  <a:lnTo>
                    <a:pt x="2780766" y="196176"/>
                  </a:lnTo>
                  <a:lnTo>
                    <a:pt x="2780766" y="167779"/>
                  </a:lnTo>
                  <a:close/>
                </a:path>
                <a:path w="2823210" h="1021080" extrusionOk="0">
                  <a:moveTo>
                    <a:pt x="2823045" y="0"/>
                  </a:moveTo>
                  <a:lnTo>
                    <a:pt x="2794635" y="0"/>
                  </a:lnTo>
                  <a:lnTo>
                    <a:pt x="2794635" y="28397"/>
                  </a:lnTo>
                  <a:lnTo>
                    <a:pt x="2823045" y="28397"/>
                  </a:lnTo>
                  <a:lnTo>
                    <a:pt x="2823045" y="0"/>
                  </a:lnTo>
                  <a:close/>
                </a:path>
              </a:pathLst>
            </a:custGeom>
            <a:solidFill>
              <a:srgbClr val="FF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80" name="Google Shape;180;p23"/>
            <p:cNvSpPr/>
            <p:nvPr/>
          </p:nvSpPr>
          <p:spPr>
            <a:xfrm>
              <a:off x="2000375" y="1654446"/>
              <a:ext cx="44450" cy="44450"/>
            </a:xfrm>
            <a:custGeom>
              <a:avLst/>
              <a:gdLst/>
              <a:ahLst/>
              <a:cxnLst/>
              <a:rect l="l" t="t" r="r" b="b"/>
              <a:pathLst>
                <a:path w="44450" h="44450" extrusionOk="0">
                  <a:moveTo>
                    <a:pt x="21999" y="0"/>
                  </a:moveTo>
                  <a:lnTo>
                    <a:pt x="0" y="21999"/>
                  </a:lnTo>
                  <a:lnTo>
                    <a:pt x="21999" y="43998"/>
                  </a:lnTo>
                  <a:lnTo>
                    <a:pt x="43998" y="21999"/>
                  </a:lnTo>
                  <a:lnTo>
                    <a:pt x="21999" y="0"/>
                  </a:lnTo>
                  <a:close/>
                </a:path>
              </a:pathLst>
            </a:custGeom>
            <a:solidFill>
              <a:srgbClr val="007F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81" name="Google Shape;181;p23"/>
            <p:cNvSpPr/>
            <p:nvPr/>
          </p:nvSpPr>
          <p:spPr>
            <a:xfrm>
              <a:off x="2000375" y="1654446"/>
              <a:ext cx="44450" cy="44450"/>
            </a:xfrm>
            <a:custGeom>
              <a:avLst/>
              <a:gdLst/>
              <a:ahLst/>
              <a:cxnLst/>
              <a:rect l="l" t="t" r="r" b="b"/>
              <a:pathLst>
                <a:path w="44450" h="44450" extrusionOk="0">
                  <a:moveTo>
                    <a:pt x="21999" y="43998"/>
                  </a:moveTo>
                  <a:lnTo>
                    <a:pt x="43998" y="21999"/>
                  </a:lnTo>
                  <a:lnTo>
                    <a:pt x="21999" y="0"/>
                  </a:lnTo>
                  <a:lnTo>
                    <a:pt x="0" y="21999"/>
                  </a:lnTo>
                  <a:lnTo>
                    <a:pt x="21999" y="43998"/>
                  </a:lnTo>
                  <a:close/>
                </a:path>
              </a:pathLst>
            </a:custGeom>
            <a:noFill/>
            <a:ln w="12700" cap="flat" cmpd="sng">
              <a:solidFill>
                <a:srgbClr val="007F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82" name="Google Shape;182;p23"/>
            <p:cNvSpPr/>
            <p:nvPr/>
          </p:nvSpPr>
          <p:spPr>
            <a:xfrm>
              <a:off x="1463750" y="1773813"/>
              <a:ext cx="44450" cy="44450"/>
            </a:xfrm>
            <a:custGeom>
              <a:avLst/>
              <a:gdLst/>
              <a:ahLst/>
              <a:cxnLst/>
              <a:rect l="l" t="t" r="r" b="b"/>
              <a:pathLst>
                <a:path w="44450" h="44450" extrusionOk="0">
                  <a:moveTo>
                    <a:pt x="21999" y="0"/>
                  </a:moveTo>
                  <a:lnTo>
                    <a:pt x="0" y="21999"/>
                  </a:lnTo>
                  <a:lnTo>
                    <a:pt x="21999" y="43998"/>
                  </a:lnTo>
                  <a:lnTo>
                    <a:pt x="43998" y="21999"/>
                  </a:lnTo>
                  <a:lnTo>
                    <a:pt x="21999" y="0"/>
                  </a:lnTo>
                  <a:close/>
                </a:path>
              </a:pathLst>
            </a:custGeom>
            <a:solidFill>
              <a:srgbClr val="007F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83" name="Google Shape;183;p23"/>
            <p:cNvSpPr/>
            <p:nvPr/>
          </p:nvSpPr>
          <p:spPr>
            <a:xfrm>
              <a:off x="1463750" y="1773813"/>
              <a:ext cx="44450" cy="44450"/>
            </a:xfrm>
            <a:custGeom>
              <a:avLst/>
              <a:gdLst/>
              <a:ahLst/>
              <a:cxnLst/>
              <a:rect l="l" t="t" r="r" b="b"/>
              <a:pathLst>
                <a:path w="44450" h="44450" extrusionOk="0">
                  <a:moveTo>
                    <a:pt x="21999" y="43998"/>
                  </a:moveTo>
                  <a:lnTo>
                    <a:pt x="43998" y="21999"/>
                  </a:lnTo>
                  <a:lnTo>
                    <a:pt x="21999" y="0"/>
                  </a:lnTo>
                  <a:lnTo>
                    <a:pt x="0" y="21999"/>
                  </a:lnTo>
                  <a:lnTo>
                    <a:pt x="21999" y="43998"/>
                  </a:lnTo>
                  <a:close/>
                </a:path>
              </a:pathLst>
            </a:custGeom>
            <a:noFill/>
            <a:ln w="12700" cap="flat" cmpd="sng">
              <a:solidFill>
                <a:srgbClr val="007F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84" name="Google Shape;184;p23"/>
            <p:cNvSpPr/>
            <p:nvPr/>
          </p:nvSpPr>
          <p:spPr>
            <a:xfrm>
              <a:off x="2321595" y="1502810"/>
              <a:ext cx="44450" cy="44450"/>
            </a:xfrm>
            <a:custGeom>
              <a:avLst/>
              <a:gdLst/>
              <a:ahLst/>
              <a:cxnLst/>
              <a:rect l="l" t="t" r="r" b="b"/>
              <a:pathLst>
                <a:path w="44450" h="44450" extrusionOk="0">
                  <a:moveTo>
                    <a:pt x="21999" y="0"/>
                  </a:moveTo>
                  <a:lnTo>
                    <a:pt x="0" y="21999"/>
                  </a:lnTo>
                  <a:lnTo>
                    <a:pt x="21999" y="43998"/>
                  </a:lnTo>
                  <a:lnTo>
                    <a:pt x="43998" y="21999"/>
                  </a:lnTo>
                  <a:lnTo>
                    <a:pt x="21999" y="0"/>
                  </a:lnTo>
                  <a:close/>
                </a:path>
              </a:pathLst>
            </a:custGeom>
            <a:solidFill>
              <a:srgbClr val="007F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85" name="Google Shape;185;p23"/>
            <p:cNvSpPr/>
            <p:nvPr/>
          </p:nvSpPr>
          <p:spPr>
            <a:xfrm>
              <a:off x="2321595" y="1502810"/>
              <a:ext cx="44450" cy="44450"/>
            </a:xfrm>
            <a:custGeom>
              <a:avLst/>
              <a:gdLst/>
              <a:ahLst/>
              <a:cxnLst/>
              <a:rect l="l" t="t" r="r" b="b"/>
              <a:pathLst>
                <a:path w="44450" h="44450" extrusionOk="0">
                  <a:moveTo>
                    <a:pt x="21999" y="43998"/>
                  </a:moveTo>
                  <a:lnTo>
                    <a:pt x="43998" y="21999"/>
                  </a:lnTo>
                  <a:lnTo>
                    <a:pt x="21999" y="0"/>
                  </a:lnTo>
                  <a:lnTo>
                    <a:pt x="0" y="21999"/>
                  </a:lnTo>
                  <a:lnTo>
                    <a:pt x="21999" y="43998"/>
                  </a:lnTo>
                  <a:close/>
                </a:path>
              </a:pathLst>
            </a:custGeom>
            <a:noFill/>
            <a:ln w="12700" cap="flat" cmpd="sng">
              <a:solidFill>
                <a:srgbClr val="007F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86" name="Google Shape;186;p23"/>
            <p:cNvSpPr/>
            <p:nvPr/>
          </p:nvSpPr>
          <p:spPr>
            <a:xfrm>
              <a:off x="2284247" y="1466279"/>
              <a:ext cx="44450" cy="44450"/>
            </a:xfrm>
            <a:custGeom>
              <a:avLst/>
              <a:gdLst/>
              <a:ahLst/>
              <a:cxnLst/>
              <a:rect l="l" t="t" r="r" b="b"/>
              <a:pathLst>
                <a:path w="44450" h="44450" extrusionOk="0">
                  <a:moveTo>
                    <a:pt x="21999" y="0"/>
                  </a:moveTo>
                  <a:lnTo>
                    <a:pt x="0" y="21999"/>
                  </a:lnTo>
                  <a:lnTo>
                    <a:pt x="21999" y="43998"/>
                  </a:lnTo>
                  <a:lnTo>
                    <a:pt x="43998" y="21999"/>
                  </a:lnTo>
                  <a:lnTo>
                    <a:pt x="21999" y="0"/>
                  </a:lnTo>
                  <a:close/>
                </a:path>
              </a:pathLst>
            </a:custGeom>
            <a:solidFill>
              <a:srgbClr val="007F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87" name="Google Shape;187;p23"/>
            <p:cNvSpPr/>
            <p:nvPr/>
          </p:nvSpPr>
          <p:spPr>
            <a:xfrm>
              <a:off x="2284247" y="1466279"/>
              <a:ext cx="44450" cy="44450"/>
            </a:xfrm>
            <a:custGeom>
              <a:avLst/>
              <a:gdLst/>
              <a:ahLst/>
              <a:cxnLst/>
              <a:rect l="l" t="t" r="r" b="b"/>
              <a:pathLst>
                <a:path w="44450" h="44450" extrusionOk="0">
                  <a:moveTo>
                    <a:pt x="21999" y="43998"/>
                  </a:moveTo>
                  <a:lnTo>
                    <a:pt x="43998" y="21999"/>
                  </a:lnTo>
                  <a:lnTo>
                    <a:pt x="21999" y="0"/>
                  </a:lnTo>
                  <a:lnTo>
                    <a:pt x="0" y="21999"/>
                  </a:lnTo>
                  <a:lnTo>
                    <a:pt x="21999" y="43998"/>
                  </a:lnTo>
                  <a:close/>
                </a:path>
              </a:pathLst>
            </a:custGeom>
            <a:noFill/>
            <a:ln w="12700" cap="flat" cmpd="sng">
              <a:solidFill>
                <a:srgbClr val="007F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88" name="Google Shape;188;p23"/>
            <p:cNvSpPr/>
            <p:nvPr/>
          </p:nvSpPr>
          <p:spPr>
            <a:xfrm>
              <a:off x="2838679" y="680956"/>
              <a:ext cx="1108475" cy="924467"/>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89" name="Google Shape;189;p23"/>
            <p:cNvSpPr/>
            <p:nvPr/>
          </p:nvSpPr>
          <p:spPr>
            <a:xfrm>
              <a:off x="3636288" y="2383844"/>
              <a:ext cx="31115" cy="31115"/>
            </a:xfrm>
            <a:custGeom>
              <a:avLst/>
              <a:gdLst/>
              <a:ahLst/>
              <a:cxnLst/>
              <a:rect l="l" t="t" r="r" b="b"/>
              <a:pathLst>
                <a:path w="31114" h="31114" extrusionOk="0">
                  <a:moveTo>
                    <a:pt x="19681" y="0"/>
                  </a:moveTo>
                  <a:lnTo>
                    <a:pt x="11430" y="0"/>
                  </a:lnTo>
                  <a:lnTo>
                    <a:pt x="7473" y="1639"/>
                  </a:lnTo>
                  <a:lnTo>
                    <a:pt x="1639" y="7473"/>
                  </a:lnTo>
                  <a:lnTo>
                    <a:pt x="0" y="11430"/>
                  </a:lnTo>
                  <a:lnTo>
                    <a:pt x="0" y="19681"/>
                  </a:lnTo>
                  <a:lnTo>
                    <a:pt x="1639" y="23638"/>
                  </a:lnTo>
                  <a:lnTo>
                    <a:pt x="7473" y="29472"/>
                  </a:lnTo>
                  <a:lnTo>
                    <a:pt x="11430" y="31111"/>
                  </a:lnTo>
                  <a:lnTo>
                    <a:pt x="19681" y="31111"/>
                  </a:lnTo>
                  <a:lnTo>
                    <a:pt x="23638" y="29472"/>
                  </a:lnTo>
                  <a:lnTo>
                    <a:pt x="29472" y="23638"/>
                  </a:lnTo>
                  <a:lnTo>
                    <a:pt x="31111" y="19681"/>
                  </a:lnTo>
                  <a:lnTo>
                    <a:pt x="31111" y="11430"/>
                  </a:lnTo>
                  <a:lnTo>
                    <a:pt x="29472" y="7473"/>
                  </a:lnTo>
                  <a:lnTo>
                    <a:pt x="23638" y="1639"/>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90" name="Google Shape;190;p23"/>
            <p:cNvSpPr/>
            <p:nvPr/>
          </p:nvSpPr>
          <p:spPr>
            <a:xfrm>
              <a:off x="3636288" y="2383844"/>
              <a:ext cx="31115" cy="31115"/>
            </a:xfrm>
            <a:custGeom>
              <a:avLst/>
              <a:gdLst/>
              <a:ahLst/>
              <a:cxnLst/>
              <a:rect l="l" t="t" r="r" b="b"/>
              <a:pathLst>
                <a:path w="31114" h="31114" extrusionOk="0">
                  <a:moveTo>
                    <a:pt x="15555" y="31111"/>
                  </a:moveTo>
                  <a:lnTo>
                    <a:pt x="19681" y="31111"/>
                  </a:lnTo>
                  <a:lnTo>
                    <a:pt x="23638" y="29472"/>
                  </a:lnTo>
                  <a:lnTo>
                    <a:pt x="26555" y="26555"/>
                  </a:lnTo>
                  <a:lnTo>
                    <a:pt x="29472" y="23638"/>
                  </a:lnTo>
                  <a:lnTo>
                    <a:pt x="31111" y="19681"/>
                  </a:lnTo>
                  <a:lnTo>
                    <a:pt x="31111" y="15555"/>
                  </a:lnTo>
                  <a:lnTo>
                    <a:pt x="31111" y="11430"/>
                  </a:lnTo>
                  <a:lnTo>
                    <a:pt x="29472" y="7473"/>
                  </a:lnTo>
                  <a:lnTo>
                    <a:pt x="26555" y="4556"/>
                  </a:lnTo>
                  <a:lnTo>
                    <a:pt x="23638" y="1639"/>
                  </a:lnTo>
                  <a:lnTo>
                    <a:pt x="19681" y="0"/>
                  </a:lnTo>
                  <a:lnTo>
                    <a:pt x="15555" y="0"/>
                  </a:lnTo>
                  <a:lnTo>
                    <a:pt x="11430" y="0"/>
                  </a:lnTo>
                  <a:lnTo>
                    <a:pt x="7473" y="1639"/>
                  </a:lnTo>
                  <a:lnTo>
                    <a:pt x="4556" y="4556"/>
                  </a:lnTo>
                  <a:lnTo>
                    <a:pt x="1639" y="7473"/>
                  </a:lnTo>
                  <a:lnTo>
                    <a:pt x="0" y="11430"/>
                  </a:lnTo>
                  <a:lnTo>
                    <a:pt x="0" y="15555"/>
                  </a:lnTo>
                  <a:lnTo>
                    <a:pt x="0" y="19681"/>
                  </a:lnTo>
                  <a:lnTo>
                    <a:pt x="1639" y="23638"/>
                  </a:lnTo>
                  <a:lnTo>
                    <a:pt x="4556" y="26555"/>
                  </a:lnTo>
                  <a:lnTo>
                    <a:pt x="7473" y="29472"/>
                  </a:lnTo>
                  <a:lnTo>
                    <a:pt x="11430" y="31111"/>
                  </a:lnTo>
                  <a:lnTo>
                    <a:pt x="15555" y="31111"/>
                  </a:lnTo>
                  <a:close/>
                </a:path>
              </a:pathLst>
            </a:custGeom>
            <a:noFill/>
            <a:ln w="127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91" name="Google Shape;191;p23"/>
            <p:cNvSpPr/>
            <p:nvPr/>
          </p:nvSpPr>
          <p:spPr>
            <a:xfrm>
              <a:off x="938287" y="894228"/>
              <a:ext cx="31115" cy="31115"/>
            </a:xfrm>
            <a:custGeom>
              <a:avLst/>
              <a:gdLst/>
              <a:ahLst/>
              <a:cxnLst/>
              <a:rect l="l" t="t" r="r" b="b"/>
              <a:pathLst>
                <a:path w="31115" h="31115" extrusionOk="0">
                  <a:moveTo>
                    <a:pt x="19681" y="0"/>
                  </a:moveTo>
                  <a:lnTo>
                    <a:pt x="11430" y="0"/>
                  </a:lnTo>
                  <a:lnTo>
                    <a:pt x="7473" y="1639"/>
                  </a:lnTo>
                  <a:lnTo>
                    <a:pt x="1639" y="7473"/>
                  </a:lnTo>
                  <a:lnTo>
                    <a:pt x="0" y="11430"/>
                  </a:lnTo>
                  <a:lnTo>
                    <a:pt x="0" y="19681"/>
                  </a:lnTo>
                  <a:lnTo>
                    <a:pt x="1639" y="23638"/>
                  </a:lnTo>
                  <a:lnTo>
                    <a:pt x="7473" y="29472"/>
                  </a:lnTo>
                  <a:lnTo>
                    <a:pt x="11430" y="31111"/>
                  </a:lnTo>
                  <a:lnTo>
                    <a:pt x="19681" y="31111"/>
                  </a:lnTo>
                  <a:lnTo>
                    <a:pt x="23638" y="29472"/>
                  </a:lnTo>
                  <a:lnTo>
                    <a:pt x="29472" y="23638"/>
                  </a:lnTo>
                  <a:lnTo>
                    <a:pt x="31111" y="19681"/>
                  </a:lnTo>
                  <a:lnTo>
                    <a:pt x="31111" y="11430"/>
                  </a:lnTo>
                  <a:lnTo>
                    <a:pt x="29472" y="7473"/>
                  </a:lnTo>
                  <a:lnTo>
                    <a:pt x="23638" y="1639"/>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92" name="Google Shape;192;p23"/>
            <p:cNvSpPr/>
            <p:nvPr/>
          </p:nvSpPr>
          <p:spPr>
            <a:xfrm>
              <a:off x="938287" y="894228"/>
              <a:ext cx="31115" cy="31115"/>
            </a:xfrm>
            <a:custGeom>
              <a:avLst/>
              <a:gdLst/>
              <a:ahLst/>
              <a:cxnLst/>
              <a:rect l="l" t="t" r="r" b="b"/>
              <a:pathLst>
                <a:path w="31115" h="31115" extrusionOk="0">
                  <a:moveTo>
                    <a:pt x="15555" y="31111"/>
                  </a:moveTo>
                  <a:lnTo>
                    <a:pt x="19681" y="31111"/>
                  </a:lnTo>
                  <a:lnTo>
                    <a:pt x="23638" y="29472"/>
                  </a:lnTo>
                  <a:lnTo>
                    <a:pt x="26555" y="26555"/>
                  </a:lnTo>
                  <a:lnTo>
                    <a:pt x="29472" y="23638"/>
                  </a:lnTo>
                  <a:lnTo>
                    <a:pt x="31111" y="19681"/>
                  </a:lnTo>
                  <a:lnTo>
                    <a:pt x="31111" y="15555"/>
                  </a:lnTo>
                  <a:lnTo>
                    <a:pt x="31111" y="11430"/>
                  </a:lnTo>
                  <a:lnTo>
                    <a:pt x="29472" y="7473"/>
                  </a:lnTo>
                  <a:lnTo>
                    <a:pt x="26555" y="4556"/>
                  </a:lnTo>
                  <a:lnTo>
                    <a:pt x="23638" y="1639"/>
                  </a:lnTo>
                  <a:lnTo>
                    <a:pt x="19681" y="0"/>
                  </a:lnTo>
                  <a:lnTo>
                    <a:pt x="15555" y="0"/>
                  </a:lnTo>
                  <a:lnTo>
                    <a:pt x="11430" y="0"/>
                  </a:lnTo>
                  <a:lnTo>
                    <a:pt x="7473" y="1639"/>
                  </a:lnTo>
                  <a:lnTo>
                    <a:pt x="4556" y="4556"/>
                  </a:lnTo>
                  <a:lnTo>
                    <a:pt x="1639" y="7473"/>
                  </a:lnTo>
                  <a:lnTo>
                    <a:pt x="0" y="11430"/>
                  </a:lnTo>
                  <a:lnTo>
                    <a:pt x="0" y="15555"/>
                  </a:lnTo>
                  <a:lnTo>
                    <a:pt x="0" y="19681"/>
                  </a:lnTo>
                  <a:lnTo>
                    <a:pt x="1639" y="23638"/>
                  </a:lnTo>
                  <a:lnTo>
                    <a:pt x="4556" y="26555"/>
                  </a:lnTo>
                  <a:lnTo>
                    <a:pt x="7473" y="29472"/>
                  </a:lnTo>
                  <a:lnTo>
                    <a:pt x="11430" y="31111"/>
                  </a:lnTo>
                  <a:lnTo>
                    <a:pt x="15555" y="31111"/>
                  </a:lnTo>
                  <a:close/>
                </a:path>
              </a:pathLst>
            </a:custGeom>
            <a:noFill/>
            <a:ln w="127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93" name="Google Shape;193;p23"/>
            <p:cNvSpPr/>
            <p:nvPr/>
          </p:nvSpPr>
          <p:spPr>
            <a:xfrm>
              <a:off x="3753876" y="2011737"/>
              <a:ext cx="31115" cy="31115"/>
            </a:xfrm>
            <a:custGeom>
              <a:avLst/>
              <a:gdLst/>
              <a:ahLst/>
              <a:cxnLst/>
              <a:rect l="l" t="t" r="r" b="b"/>
              <a:pathLst>
                <a:path w="31114" h="31114" extrusionOk="0">
                  <a:moveTo>
                    <a:pt x="19681" y="0"/>
                  </a:moveTo>
                  <a:lnTo>
                    <a:pt x="11430" y="0"/>
                  </a:lnTo>
                  <a:lnTo>
                    <a:pt x="7473" y="1639"/>
                  </a:lnTo>
                  <a:lnTo>
                    <a:pt x="1639" y="7473"/>
                  </a:lnTo>
                  <a:lnTo>
                    <a:pt x="0" y="11430"/>
                  </a:lnTo>
                  <a:lnTo>
                    <a:pt x="0" y="19681"/>
                  </a:lnTo>
                  <a:lnTo>
                    <a:pt x="1639" y="23638"/>
                  </a:lnTo>
                  <a:lnTo>
                    <a:pt x="7473" y="29472"/>
                  </a:lnTo>
                  <a:lnTo>
                    <a:pt x="11430" y="31111"/>
                  </a:lnTo>
                  <a:lnTo>
                    <a:pt x="19681" y="31111"/>
                  </a:lnTo>
                  <a:lnTo>
                    <a:pt x="23638" y="29472"/>
                  </a:lnTo>
                  <a:lnTo>
                    <a:pt x="29472" y="23638"/>
                  </a:lnTo>
                  <a:lnTo>
                    <a:pt x="31111" y="19681"/>
                  </a:lnTo>
                  <a:lnTo>
                    <a:pt x="31111" y="11430"/>
                  </a:lnTo>
                  <a:lnTo>
                    <a:pt x="29472" y="7473"/>
                  </a:lnTo>
                  <a:lnTo>
                    <a:pt x="23638" y="1639"/>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94" name="Google Shape;194;p23"/>
            <p:cNvSpPr/>
            <p:nvPr/>
          </p:nvSpPr>
          <p:spPr>
            <a:xfrm>
              <a:off x="3753876" y="2011737"/>
              <a:ext cx="31115" cy="31115"/>
            </a:xfrm>
            <a:custGeom>
              <a:avLst/>
              <a:gdLst/>
              <a:ahLst/>
              <a:cxnLst/>
              <a:rect l="l" t="t" r="r" b="b"/>
              <a:pathLst>
                <a:path w="31114" h="31114" extrusionOk="0">
                  <a:moveTo>
                    <a:pt x="15555" y="31111"/>
                  </a:moveTo>
                  <a:lnTo>
                    <a:pt x="19681" y="31111"/>
                  </a:lnTo>
                  <a:lnTo>
                    <a:pt x="23638" y="29472"/>
                  </a:lnTo>
                  <a:lnTo>
                    <a:pt x="26555" y="26555"/>
                  </a:lnTo>
                  <a:lnTo>
                    <a:pt x="29472" y="23638"/>
                  </a:lnTo>
                  <a:lnTo>
                    <a:pt x="31111" y="19681"/>
                  </a:lnTo>
                  <a:lnTo>
                    <a:pt x="31111" y="15555"/>
                  </a:lnTo>
                  <a:lnTo>
                    <a:pt x="31111" y="11430"/>
                  </a:lnTo>
                  <a:lnTo>
                    <a:pt x="29472" y="7473"/>
                  </a:lnTo>
                  <a:lnTo>
                    <a:pt x="26555" y="4556"/>
                  </a:lnTo>
                  <a:lnTo>
                    <a:pt x="23638" y="1639"/>
                  </a:lnTo>
                  <a:lnTo>
                    <a:pt x="19681" y="0"/>
                  </a:lnTo>
                  <a:lnTo>
                    <a:pt x="15555" y="0"/>
                  </a:lnTo>
                  <a:lnTo>
                    <a:pt x="11430" y="0"/>
                  </a:lnTo>
                  <a:lnTo>
                    <a:pt x="7473" y="1639"/>
                  </a:lnTo>
                  <a:lnTo>
                    <a:pt x="4556" y="4556"/>
                  </a:lnTo>
                  <a:lnTo>
                    <a:pt x="1639" y="7473"/>
                  </a:lnTo>
                  <a:lnTo>
                    <a:pt x="0" y="11430"/>
                  </a:lnTo>
                  <a:lnTo>
                    <a:pt x="0" y="15555"/>
                  </a:lnTo>
                  <a:lnTo>
                    <a:pt x="0" y="19681"/>
                  </a:lnTo>
                  <a:lnTo>
                    <a:pt x="1639" y="23638"/>
                  </a:lnTo>
                  <a:lnTo>
                    <a:pt x="4556" y="26555"/>
                  </a:lnTo>
                  <a:lnTo>
                    <a:pt x="7473" y="29472"/>
                  </a:lnTo>
                  <a:lnTo>
                    <a:pt x="11430" y="31111"/>
                  </a:lnTo>
                  <a:lnTo>
                    <a:pt x="15555" y="31111"/>
                  </a:lnTo>
                  <a:close/>
                </a:path>
              </a:pathLst>
            </a:custGeom>
            <a:noFill/>
            <a:ln w="127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95" name="Google Shape;195;p23"/>
            <p:cNvSpPr/>
            <p:nvPr/>
          </p:nvSpPr>
          <p:spPr>
            <a:xfrm>
              <a:off x="3292040" y="1586838"/>
              <a:ext cx="31115" cy="31115"/>
            </a:xfrm>
            <a:custGeom>
              <a:avLst/>
              <a:gdLst/>
              <a:ahLst/>
              <a:cxnLst/>
              <a:rect l="l" t="t" r="r" b="b"/>
              <a:pathLst>
                <a:path w="31114" h="31115" extrusionOk="0">
                  <a:moveTo>
                    <a:pt x="19681" y="0"/>
                  </a:moveTo>
                  <a:lnTo>
                    <a:pt x="11430" y="0"/>
                  </a:lnTo>
                  <a:lnTo>
                    <a:pt x="7473" y="1639"/>
                  </a:lnTo>
                  <a:lnTo>
                    <a:pt x="1639" y="7473"/>
                  </a:lnTo>
                  <a:lnTo>
                    <a:pt x="0" y="11430"/>
                  </a:lnTo>
                  <a:lnTo>
                    <a:pt x="0" y="19681"/>
                  </a:lnTo>
                  <a:lnTo>
                    <a:pt x="1639" y="23638"/>
                  </a:lnTo>
                  <a:lnTo>
                    <a:pt x="7473" y="29472"/>
                  </a:lnTo>
                  <a:lnTo>
                    <a:pt x="11430" y="31111"/>
                  </a:lnTo>
                  <a:lnTo>
                    <a:pt x="19681" y="31111"/>
                  </a:lnTo>
                  <a:lnTo>
                    <a:pt x="23638" y="29472"/>
                  </a:lnTo>
                  <a:lnTo>
                    <a:pt x="29472" y="23638"/>
                  </a:lnTo>
                  <a:lnTo>
                    <a:pt x="31111" y="19681"/>
                  </a:lnTo>
                  <a:lnTo>
                    <a:pt x="31111" y="11430"/>
                  </a:lnTo>
                  <a:lnTo>
                    <a:pt x="29472" y="7473"/>
                  </a:lnTo>
                  <a:lnTo>
                    <a:pt x="23638" y="1639"/>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96" name="Google Shape;196;p23"/>
            <p:cNvSpPr/>
            <p:nvPr/>
          </p:nvSpPr>
          <p:spPr>
            <a:xfrm>
              <a:off x="3292040" y="1586838"/>
              <a:ext cx="31115" cy="31115"/>
            </a:xfrm>
            <a:custGeom>
              <a:avLst/>
              <a:gdLst/>
              <a:ahLst/>
              <a:cxnLst/>
              <a:rect l="l" t="t" r="r" b="b"/>
              <a:pathLst>
                <a:path w="31114" h="31115" extrusionOk="0">
                  <a:moveTo>
                    <a:pt x="15555" y="31111"/>
                  </a:moveTo>
                  <a:lnTo>
                    <a:pt x="19681" y="31111"/>
                  </a:lnTo>
                  <a:lnTo>
                    <a:pt x="23638" y="29472"/>
                  </a:lnTo>
                  <a:lnTo>
                    <a:pt x="26555" y="26555"/>
                  </a:lnTo>
                  <a:lnTo>
                    <a:pt x="29472" y="23638"/>
                  </a:lnTo>
                  <a:lnTo>
                    <a:pt x="31111" y="19681"/>
                  </a:lnTo>
                  <a:lnTo>
                    <a:pt x="31111" y="15555"/>
                  </a:lnTo>
                  <a:lnTo>
                    <a:pt x="31111" y="11430"/>
                  </a:lnTo>
                  <a:lnTo>
                    <a:pt x="29472" y="7473"/>
                  </a:lnTo>
                  <a:lnTo>
                    <a:pt x="26555" y="4556"/>
                  </a:lnTo>
                  <a:lnTo>
                    <a:pt x="23638" y="1639"/>
                  </a:lnTo>
                  <a:lnTo>
                    <a:pt x="19681" y="0"/>
                  </a:lnTo>
                  <a:lnTo>
                    <a:pt x="15555" y="0"/>
                  </a:lnTo>
                  <a:lnTo>
                    <a:pt x="11430" y="0"/>
                  </a:lnTo>
                  <a:lnTo>
                    <a:pt x="7473" y="1639"/>
                  </a:lnTo>
                  <a:lnTo>
                    <a:pt x="4556" y="4556"/>
                  </a:lnTo>
                  <a:lnTo>
                    <a:pt x="1639" y="7473"/>
                  </a:lnTo>
                  <a:lnTo>
                    <a:pt x="0" y="11430"/>
                  </a:lnTo>
                  <a:lnTo>
                    <a:pt x="0" y="15555"/>
                  </a:lnTo>
                  <a:lnTo>
                    <a:pt x="0" y="19681"/>
                  </a:lnTo>
                  <a:lnTo>
                    <a:pt x="1639" y="23638"/>
                  </a:lnTo>
                  <a:lnTo>
                    <a:pt x="4556" y="26555"/>
                  </a:lnTo>
                  <a:lnTo>
                    <a:pt x="7473" y="29472"/>
                  </a:lnTo>
                  <a:lnTo>
                    <a:pt x="11430" y="31111"/>
                  </a:lnTo>
                  <a:lnTo>
                    <a:pt x="15555" y="31111"/>
                  </a:lnTo>
                  <a:close/>
                </a:path>
              </a:pathLst>
            </a:custGeom>
            <a:noFill/>
            <a:ln w="127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97" name="Google Shape;197;p23"/>
            <p:cNvSpPr/>
            <p:nvPr/>
          </p:nvSpPr>
          <p:spPr>
            <a:xfrm>
              <a:off x="1000084" y="703803"/>
              <a:ext cx="1726646" cy="1827823"/>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98" name="Google Shape;198;p23"/>
            <p:cNvSpPr/>
            <p:nvPr/>
          </p:nvSpPr>
          <p:spPr>
            <a:xfrm>
              <a:off x="1189173" y="1980406"/>
              <a:ext cx="31115" cy="31115"/>
            </a:xfrm>
            <a:custGeom>
              <a:avLst/>
              <a:gdLst/>
              <a:ahLst/>
              <a:cxnLst/>
              <a:rect l="l" t="t" r="r" b="b"/>
              <a:pathLst>
                <a:path w="31115" h="31114" extrusionOk="0">
                  <a:moveTo>
                    <a:pt x="19681" y="0"/>
                  </a:moveTo>
                  <a:lnTo>
                    <a:pt x="11430" y="0"/>
                  </a:lnTo>
                  <a:lnTo>
                    <a:pt x="7473" y="1639"/>
                  </a:lnTo>
                  <a:lnTo>
                    <a:pt x="1639" y="7473"/>
                  </a:lnTo>
                  <a:lnTo>
                    <a:pt x="0" y="11430"/>
                  </a:lnTo>
                  <a:lnTo>
                    <a:pt x="0" y="19681"/>
                  </a:lnTo>
                  <a:lnTo>
                    <a:pt x="1639" y="23638"/>
                  </a:lnTo>
                  <a:lnTo>
                    <a:pt x="7473" y="29472"/>
                  </a:lnTo>
                  <a:lnTo>
                    <a:pt x="11430" y="31111"/>
                  </a:lnTo>
                  <a:lnTo>
                    <a:pt x="19681" y="31111"/>
                  </a:lnTo>
                  <a:lnTo>
                    <a:pt x="23638" y="29472"/>
                  </a:lnTo>
                  <a:lnTo>
                    <a:pt x="29472" y="23638"/>
                  </a:lnTo>
                  <a:lnTo>
                    <a:pt x="31111" y="19681"/>
                  </a:lnTo>
                  <a:lnTo>
                    <a:pt x="31111" y="11430"/>
                  </a:lnTo>
                  <a:lnTo>
                    <a:pt x="29472" y="7473"/>
                  </a:lnTo>
                  <a:lnTo>
                    <a:pt x="23638" y="1639"/>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99" name="Google Shape;199;p23"/>
            <p:cNvSpPr/>
            <p:nvPr/>
          </p:nvSpPr>
          <p:spPr>
            <a:xfrm>
              <a:off x="1189173" y="1980406"/>
              <a:ext cx="31115" cy="31115"/>
            </a:xfrm>
            <a:custGeom>
              <a:avLst/>
              <a:gdLst/>
              <a:ahLst/>
              <a:cxnLst/>
              <a:rect l="l" t="t" r="r" b="b"/>
              <a:pathLst>
                <a:path w="31115" h="31114" extrusionOk="0">
                  <a:moveTo>
                    <a:pt x="15555" y="31111"/>
                  </a:moveTo>
                  <a:lnTo>
                    <a:pt x="19681" y="31111"/>
                  </a:lnTo>
                  <a:lnTo>
                    <a:pt x="23638" y="29472"/>
                  </a:lnTo>
                  <a:lnTo>
                    <a:pt x="26555" y="26555"/>
                  </a:lnTo>
                  <a:lnTo>
                    <a:pt x="29472" y="23638"/>
                  </a:lnTo>
                  <a:lnTo>
                    <a:pt x="31111" y="19681"/>
                  </a:lnTo>
                  <a:lnTo>
                    <a:pt x="31111" y="15555"/>
                  </a:lnTo>
                  <a:lnTo>
                    <a:pt x="31111" y="11430"/>
                  </a:lnTo>
                  <a:lnTo>
                    <a:pt x="29472" y="7473"/>
                  </a:lnTo>
                  <a:lnTo>
                    <a:pt x="26555" y="4556"/>
                  </a:lnTo>
                  <a:lnTo>
                    <a:pt x="23638" y="1639"/>
                  </a:lnTo>
                  <a:lnTo>
                    <a:pt x="19681" y="0"/>
                  </a:lnTo>
                  <a:lnTo>
                    <a:pt x="15555" y="0"/>
                  </a:lnTo>
                  <a:lnTo>
                    <a:pt x="11430" y="0"/>
                  </a:lnTo>
                  <a:lnTo>
                    <a:pt x="7473" y="1639"/>
                  </a:lnTo>
                  <a:lnTo>
                    <a:pt x="4556" y="4556"/>
                  </a:lnTo>
                  <a:lnTo>
                    <a:pt x="1639" y="7473"/>
                  </a:lnTo>
                  <a:lnTo>
                    <a:pt x="0" y="11430"/>
                  </a:lnTo>
                  <a:lnTo>
                    <a:pt x="0" y="15555"/>
                  </a:lnTo>
                  <a:lnTo>
                    <a:pt x="0" y="19681"/>
                  </a:lnTo>
                  <a:lnTo>
                    <a:pt x="1639" y="23638"/>
                  </a:lnTo>
                  <a:lnTo>
                    <a:pt x="4556" y="26555"/>
                  </a:lnTo>
                  <a:lnTo>
                    <a:pt x="7473" y="29472"/>
                  </a:lnTo>
                  <a:lnTo>
                    <a:pt x="11430" y="31111"/>
                  </a:lnTo>
                  <a:lnTo>
                    <a:pt x="15555" y="31111"/>
                  </a:lnTo>
                  <a:close/>
                </a:path>
              </a:pathLst>
            </a:custGeom>
            <a:noFill/>
            <a:ln w="127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00" name="Google Shape;200;p23"/>
            <p:cNvSpPr/>
            <p:nvPr/>
          </p:nvSpPr>
          <p:spPr>
            <a:xfrm>
              <a:off x="2844157" y="995521"/>
              <a:ext cx="31115" cy="31115"/>
            </a:xfrm>
            <a:custGeom>
              <a:avLst/>
              <a:gdLst/>
              <a:ahLst/>
              <a:cxnLst/>
              <a:rect l="l" t="t" r="r" b="b"/>
              <a:pathLst>
                <a:path w="31114" h="31115" extrusionOk="0">
                  <a:moveTo>
                    <a:pt x="19681" y="0"/>
                  </a:moveTo>
                  <a:lnTo>
                    <a:pt x="11430" y="0"/>
                  </a:lnTo>
                  <a:lnTo>
                    <a:pt x="7473" y="1639"/>
                  </a:lnTo>
                  <a:lnTo>
                    <a:pt x="1639" y="7473"/>
                  </a:lnTo>
                  <a:lnTo>
                    <a:pt x="0" y="11430"/>
                  </a:lnTo>
                  <a:lnTo>
                    <a:pt x="0" y="19681"/>
                  </a:lnTo>
                  <a:lnTo>
                    <a:pt x="1639" y="23638"/>
                  </a:lnTo>
                  <a:lnTo>
                    <a:pt x="7473" y="29472"/>
                  </a:lnTo>
                  <a:lnTo>
                    <a:pt x="11430" y="31111"/>
                  </a:lnTo>
                  <a:lnTo>
                    <a:pt x="19681" y="31111"/>
                  </a:lnTo>
                  <a:lnTo>
                    <a:pt x="23638" y="29472"/>
                  </a:lnTo>
                  <a:lnTo>
                    <a:pt x="29472" y="23638"/>
                  </a:lnTo>
                  <a:lnTo>
                    <a:pt x="31111" y="19681"/>
                  </a:lnTo>
                  <a:lnTo>
                    <a:pt x="31111" y="11430"/>
                  </a:lnTo>
                  <a:lnTo>
                    <a:pt x="29472" y="7473"/>
                  </a:lnTo>
                  <a:lnTo>
                    <a:pt x="23638" y="1639"/>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01" name="Google Shape;201;p23"/>
            <p:cNvSpPr/>
            <p:nvPr/>
          </p:nvSpPr>
          <p:spPr>
            <a:xfrm>
              <a:off x="2844157" y="995521"/>
              <a:ext cx="31115" cy="31115"/>
            </a:xfrm>
            <a:custGeom>
              <a:avLst/>
              <a:gdLst/>
              <a:ahLst/>
              <a:cxnLst/>
              <a:rect l="l" t="t" r="r" b="b"/>
              <a:pathLst>
                <a:path w="31114" h="31115" extrusionOk="0">
                  <a:moveTo>
                    <a:pt x="15555" y="31111"/>
                  </a:moveTo>
                  <a:lnTo>
                    <a:pt x="19681" y="31111"/>
                  </a:lnTo>
                  <a:lnTo>
                    <a:pt x="23638" y="29472"/>
                  </a:lnTo>
                  <a:lnTo>
                    <a:pt x="26555" y="26555"/>
                  </a:lnTo>
                  <a:lnTo>
                    <a:pt x="29472" y="23638"/>
                  </a:lnTo>
                  <a:lnTo>
                    <a:pt x="31111" y="19681"/>
                  </a:lnTo>
                  <a:lnTo>
                    <a:pt x="31111" y="15555"/>
                  </a:lnTo>
                  <a:lnTo>
                    <a:pt x="31111" y="11430"/>
                  </a:lnTo>
                  <a:lnTo>
                    <a:pt x="29472" y="7473"/>
                  </a:lnTo>
                  <a:lnTo>
                    <a:pt x="26555" y="4556"/>
                  </a:lnTo>
                  <a:lnTo>
                    <a:pt x="23638" y="1639"/>
                  </a:lnTo>
                  <a:lnTo>
                    <a:pt x="19681" y="0"/>
                  </a:lnTo>
                  <a:lnTo>
                    <a:pt x="15555" y="0"/>
                  </a:lnTo>
                  <a:lnTo>
                    <a:pt x="11430" y="0"/>
                  </a:lnTo>
                  <a:lnTo>
                    <a:pt x="7473" y="1639"/>
                  </a:lnTo>
                  <a:lnTo>
                    <a:pt x="4556" y="4556"/>
                  </a:lnTo>
                  <a:lnTo>
                    <a:pt x="1639" y="7473"/>
                  </a:lnTo>
                  <a:lnTo>
                    <a:pt x="0" y="11430"/>
                  </a:lnTo>
                  <a:lnTo>
                    <a:pt x="0" y="15555"/>
                  </a:lnTo>
                  <a:lnTo>
                    <a:pt x="0" y="19681"/>
                  </a:lnTo>
                  <a:lnTo>
                    <a:pt x="1639" y="23638"/>
                  </a:lnTo>
                  <a:lnTo>
                    <a:pt x="4556" y="26555"/>
                  </a:lnTo>
                  <a:lnTo>
                    <a:pt x="7473" y="29472"/>
                  </a:lnTo>
                  <a:lnTo>
                    <a:pt x="11430" y="31111"/>
                  </a:lnTo>
                  <a:lnTo>
                    <a:pt x="15555" y="31111"/>
                  </a:lnTo>
                  <a:close/>
                </a:path>
              </a:pathLst>
            </a:custGeom>
            <a:noFill/>
            <a:ln w="127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02" name="Google Shape;202;p23"/>
            <p:cNvSpPr/>
            <p:nvPr/>
          </p:nvSpPr>
          <p:spPr>
            <a:xfrm>
              <a:off x="3027957" y="1214248"/>
              <a:ext cx="31115" cy="31115"/>
            </a:xfrm>
            <a:custGeom>
              <a:avLst/>
              <a:gdLst/>
              <a:ahLst/>
              <a:cxnLst/>
              <a:rect l="l" t="t" r="r" b="b"/>
              <a:pathLst>
                <a:path w="31114" h="31115" extrusionOk="0">
                  <a:moveTo>
                    <a:pt x="19681" y="0"/>
                  </a:moveTo>
                  <a:lnTo>
                    <a:pt x="11430" y="0"/>
                  </a:lnTo>
                  <a:lnTo>
                    <a:pt x="7473" y="1639"/>
                  </a:lnTo>
                  <a:lnTo>
                    <a:pt x="1639" y="7473"/>
                  </a:lnTo>
                  <a:lnTo>
                    <a:pt x="0" y="11430"/>
                  </a:lnTo>
                  <a:lnTo>
                    <a:pt x="0" y="19681"/>
                  </a:lnTo>
                  <a:lnTo>
                    <a:pt x="1639" y="23638"/>
                  </a:lnTo>
                  <a:lnTo>
                    <a:pt x="7473" y="29472"/>
                  </a:lnTo>
                  <a:lnTo>
                    <a:pt x="11430" y="31111"/>
                  </a:lnTo>
                  <a:lnTo>
                    <a:pt x="19681" y="31111"/>
                  </a:lnTo>
                  <a:lnTo>
                    <a:pt x="23638" y="29472"/>
                  </a:lnTo>
                  <a:lnTo>
                    <a:pt x="29472" y="23638"/>
                  </a:lnTo>
                  <a:lnTo>
                    <a:pt x="31111" y="19681"/>
                  </a:lnTo>
                  <a:lnTo>
                    <a:pt x="31111" y="11430"/>
                  </a:lnTo>
                  <a:lnTo>
                    <a:pt x="29472" y="7473"/>
                  </a:lnTo>
                  <a:lnTo>
                    <a:pt x="23638" y="1639"/>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03" name="Google Shape;203;p23"/>
            <p:cNvSpPr/>
            <p:nvPr/>
          </p:nvSpPr>
          <p:spPr>
            <a:xfrm>
              <a:off x="3027957" y="1214248"/>
              <a:ext cx="31115" cy="31115"/>
            </a:xfrm>
            <a:custGeom>
              <a:avLst/>
              <a:gdLst/>
              <a:ahLst/>
              <a:cxnLst/>
              <a:rect l="l" t="t" r="r" b="b"/>
              <a:pathLst>
                <a:path w="31114" h="31115" extrusionOk="0">
                  <a:moveTo>
                    <a:pt x="15555" y="31111"/>
                  </a:moveTo>
                  <a:lnTo>
                    <a:pt x="19681" y="31111"/>
                  </a:lnTo>
                  <a:lnTo>
                    <a:pt x="23638" y="29472"/>
                  </a:lnTo>
                  <a:lnTo>
                    <a:pt x="26555" y="26555"/>
                  </a:lnTo>
                  <a:lnTo>
                    <a:pt x="29472" y="23638"/>
                  </a:lnTo>
                  <a:lnTo>
                    <a:pt x="31111" y="19681"/>
                  </a:lnTo>
                  <a:lnTo>
                    <a:pt x="31111" y="15555"/>
                  </a:lnTo>
                  <a:lnTo>
                    <a:pt x="31111" y="11430"/>
                  </a:lnTo>
                  <a:lnTo>
                    <a:pt x="29472" y="7473"/>
                  </a:lnTo>
                  <a:lnTo>
                    <a:pt x="26555" y="4556"/>
                  </a:lnTo>
                  <a:lnTo>
                    <a:pt x="23638" y="1639"/>
                  </a:lnTo>
                  <a:lnTo>
                    <a:pt x="19681" y="0"/>
                  </a:lnTo>
                  <a:lnTo>
                    <a:pt x="15555" y="0"/>
                  </a:lnTo>
                  <a:lnTo>
                    <a:pt x="11430" y="0"/>
                  </a:lnTo>
                  <a:lnTo>
                    <a:pt x="7473" y="1639"/>
                  </a:lnTo>
                  <a:lnTo>
                    <a:pt x="4556" y="4556"/>
                  </a:lnTo>
                  <a:lnTo>
                    <a:pt x="1639" y="7473"/>
                  </a:lnTo>
                  <a:lnTo>
                    <a:pt x="0" y="11430"/>
                  </a:lnTo>
                  <a:lnTo>
                    <a:pt x="0" y="15555"/>
                  </a:lnTo>
                  <a:lnTo>
                    <a:pt x="0" y="19681"/>
                  </a:lnTo>
                  <a:lnTo>
                    <a:pt x="1639" y="23638"/>
                  </a:lnTo>
                  <a:lnTo>
                    <a:pt x="4556" y="26555"/>
                  </a:lnTo>
                  <a:lnTo>
                    <a:pt x="7473" y="29472"/>
                  </a:lnTo>
                  <a:lnTo>
                    <a:pt x="11430" y="31111"/>
                  </a:lnTo>
                  <a:lnTo>
                    <a:pt x="15555" y="31111"/>
                  </a:lnTo>
                  <a:close/>
                </a:path>
              </a:pathLst>
            </a:custGeom>
            <a:noFill/>
            <a:ln w="127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04" name="Google Shape;204;p23"/>
            <p:cNvSpPr/>
            <p:nvPr/>
          </p:nvSpPr>
          <p:spPr>
            <a:xfrm>
              <a:off x="3280552" y="1990552"/>
              <a:ext cx="645167" cy="484594"/>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05" name="Google Shape;205;p23"/>
            <p:cNvSpPr/>
            <p:nvPr/>
          </p:nvSpPr>
          <p:spPr>
            <a:xfrm>
              <a:off x="3353685" y="1659944"/>
              <a:ext cx="31115" cy="31115"/>
            </a:xfrm>
            <a:custGeom>
              <a:avLst/>
              <a:gdLst/>
              <a:ahLst/>
              <a:cxnLst/>
              <a:rect l="l" t="t" r="r" b="b"/>
              <a:pathLst>
                <a:path w="31114" h="31114" extrusionOk="0">
                  <a:moveTo>
                    <a:pt x="19681" y="0"/>
                  </a:moveTo>
                  <a:lnTo>
                    <a:pt x="11430" y="0"/>
                  </a:lnTo>
                  <a:lnTo>
                    <a:pt x="7473" y="1639"/>
                  </a:lnTo>
                  <a:lnTo>
                    <a:pt x="1639" y="7473"/>
                  </a:lnTo>
                  <a:lnTo>
                    <a:pt x="0" y="11430"/>
                  </a:lnTo>
                  <a:lnTo>
                    <a:pt x="0" y="19681"/>
                  </a:lnTo>
                  <a:lnTo>
                    <a:pt x="1639" y="23638"/>
                  </a:lnTo>
                  <a:lnTo>
                    <a:pt x="7473" y="29472"/>
                  </a:lnTo>
                  <a:lnTo>
                    <a:pt x="11430" y="31111"/>
                  </a:lnTo>
                  <a:lnTo>
                    <a:pt x="19681" y="31111"/>
                  </a:lnTo>
                  <a:lnTo>
                    <a:pt x="23638" y="29472"/>
                  </a:lnTo>
                  <a:lnTo>
                    <a:pt x="29472" y="23638"/>
                  </a:lnTo>
                  <a:lnTo>
                    <a:pt x="31111" y="19681"/>
                  </a:lnTo>
                  <a:lnTo>
                    <a:pt x="31111" y="11430"/>
                  </a:lnTo>
                  <a:lnTo>
                    <a:pt x="29472" y="7473"/>
                  </a:lnTo>
                  <a:lnTo>
                    <a:pt x="23638" y="1639"/>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06" name="Google Shape;206;p23"/>
            <p:cNvSpPr/>
            <p:nvPr/>
          </p:nvSpPr>
          <p:spPr>
            <a:xfrm>
              <a:off x="3353685" y="1659944"/>
              <a:ext cx="31115" cy="31115"/>
            </a:xfrm>
            <a:custGeom>
              <a:avLst/>
              <a:gdLst/>
              <a:ahLst/>
              <a:cxnLst/>
              <a:rect l="l" t="t" r="r" b="b"/>
              <a:pathLst>
                <a:path w="31114" h="31114" extrusionOk="0">
                  <a:moveTo>
                    <a:pt x="15555" y="31111"/>
                  </a:moveTo>
                  <a:lnTo>
                    <a:pt x="19681" y="31111"/>
                  </a:lnTo>
                  <a:lnTo>
                    <a:pt x="23638" y="29472"/>
                  </a:lnTo>
                  <a:lnTo>
                    <a:pt x="26555" y="26555"/>
                  </a:lnTo>
                  <a:lnTo>
                    <a:pt x="29472" y="23638"/>
                  </a:lnTo>
                  <a:lnTo>
                    <a:pt x="31111" y="19681"/>
                  </a:lnTo>
                  <a:lnTo>
                    <a:pt x="31111" y="15555"/>
                  </a:lnTo>
                  <a:lnTo>
                    <a:pt x="31111" y="11430"/>
                  </a:lnTo>
                  <a:lnTo>
                    <a:pt x="29472" y="7473"/>
                  </a:lnTo>
                  <a:lnTo>
                    <a:pt x="26555" y="4556"/>
                  </a:lnTo>
                  <a:lnTo>
                    <a:pt x="23638" y="1639"/>
                  </a:lnTo>
                  <a:lnTo>
                    <a:pt x="19681" y="0"/>
                  </a:lnTo>
                  <a:lnTo>
                    <a:pt x="15555" y="0"/>
                  </a:lnTo>
                  <a:lnTo>
                    <a:pt x="11430" y="0"/>
                  </a:lnTo>
                  <a:lnTo>
                    <a:pt x="7473" y="1639"/>
                  </a:lnTo>
                  <a:lnTo>
                    <a:pt x="4556" y="4556"/>
                  </a:lnTo>
                  <a:lnTo>
                    <a:pt x="1639" y="7473"/>
                  </a:lnTo>
                  <a:lnTo>
                    <a:pt x="0" y="11430"/>
                  </a:lnTo>
                  <a:lnTo>
                    <a:pt x="0" y="15555"/>
                  </a:lnTo>
                  <a:lnTo>
                    <a:pt x="0" y="19681"/>
                  </a:lnTo>
                  <a:lnTo>
                    <a:pt x="1639" y="23638"/>
                  </a:lnTo>
                  <a:lnTo>
                    <a:pt x="4556" y="26555"/>
                  </a:lnTo>
                  <a:lnTo>
                    <a:pt x="7473" y="29472"/>
                  </a:lnTo>
                  <a:lnTo>
                    <a:pt x="11430" y="31111"/>
                  </a:lnTo>
                  <a:lnTo>
                    <a:pt x="15555" y="31111"/>
                  </a:lnTo>
                  <a:close/>
                </a:path>
              </a:pathLst>
            </a:custGeom>
            <a:noFill/>
            <a:ln w="127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07" name="Google Shape;207;p23"/>
            <p:cNvSpPr/>
            <p:nvPr/>
          </p:nvSpPr>
          <p:spPr>
            <a:xfrm>
              <a:off x="2869848" y="1740612"/>
              <a:ext cx="31115" cy="31115"/>
            </a:xfrm>
            <a:custGeom>
              <a:avLst/>
              <a:gdLst/>
              <a:ahLst/>
              <a:cxnLst/>
              <a:rect l="l" t="t" r="r" b="b"/>
              <a:pathLst>
                <a:path w="31114" h="31114" extrusionOk="0">
                  <a:moveTo>
                    <a:pt x="19681" y="0"/>
                  </a:moveTo>
                  <a:lnTo>
                    <a:pt x="11430" y="0"/>
                  </a:lnTo>
                  <a:lnTo>
                    <a:pt x="7473" y="1639"/>
                  </a:lnTo>
                  <a:lnTo>
                    <a:pt x="1639" y="7473"/>
                  </a:lnTo>
                  <a:lnTo>
                    <a:pt x="0" y="11430"/>
                  </a:lnTo>
                  <a:lnTo>
                    <a:pt x="0" y="19681"/>
                  </a:lnTo>
                  <a:lnTo>
                    <a:pt x="1639" y="23638"/>
                  </a:lnTo>
                  <a:lnTo>
                    <a:pt x="7473" y="29472"/>
                  </a:lnTo>
                  <a:lnTo>
                    <a:pt x="11430" y="31111"/>
                  </a:lnTo>
                  <a:lnTo>
                    <a:pt x="19681" y="31111"/>
                  </a:lnTo>
                  <a:lnTo>
                    <a:pt x="23638" y="29472"/>
                  </a:lnTo>
                  <a:lnTo>
                    <a:pt x="29472" y="23638"/>
                  </a:lnTo>
                  <a:lnTo>
                    <a:pt x="31111" y="19681"/>
                  </a:lnTo>
                  <a:lnTo>
                    <a:pt x="31111" y="11430"/>
                  </a:lnTo>
                  <a:lnTo>
                    <a:pt x="29472" y="7473"/>
                  </a:lnTo>
                  <a:lnTo>
                    <a:pt x="23638" y="1639"/>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08" name="Google Shape;208;p23"/>
            <p:cNvSpPr/>
            <p:nvPr/>
          </p:nvSpPr>
          <p:spPr>
            <a:xfrm>
              <a:off x="2869848" y="1740612"/>
              <a:ext cx="31115" cy="31115"/>
            </a:xfrm>
            <a:custGeom>
              <a:avLst/>
              <a:gdLst/>
              <a:ahLst/>
              <a:cxnLst/>
              <a:rect l="l" t="t" r="r" b="b"/>
              <a:pathLst>
                <a:path w="31114" h="31114" extrusionOk="0">
                  <a:moveTo>
                    <a:pt x="15555" y="31111"/>
                  </a:moveTo>
                  <a:lnTo>
                    <a:pt x="19681" y="31111"/>
                  </a:lnTo>
                  <a:lnTo>
                    <a:pt x="23638" y="29472"/>
                  </a:lnTo>
                  <a:lnTo>
                    <a:pt x="26555" y="26555"/>
                  </a:lnTo>
                  <a:lnTo>
                    <a:pt x="29472" y="23638"/>
                  </a:lnTo>
                  <a:lnTo>
                    <a:pt x="31111" y="19681"/>
                  </a:lnTo>
                  <a:lnTo>
                    <a:pt x="31111" y="15555"/>
                  </a:lnTo>
                  <a:lnTo>
                    <a:pt x="31111" y="11430"/>
                  </a:lnTo>
                  <a:lnTo>
                    <a:pt x="29472" y="7473"/>
                  </a:lnTo>
                  <a:lnTo>
                    <a:pt x="26555" y="4556"/>
                  </a:lnTo>
                  <a:lnTo>
                    <a:pt x="23638" y="1639"/>
                  </a:lnTo>
                  <a:lnTo>
                    <a:pt x="19681" y="0"/>
                  </a:lnTo>
                  <a:lnTo>
                    <a:pt x="15555" y="0"/>
                  </a:lnTo>
                  <a:lnTo>
                    <a:pt x="11430" y="0"/>
                  </a:lnTo>
                  <a:lnTo>
                    <a:pt x="7473" y="1639"/>
                  </a:lnTo>
                  <a:lnTo>
                    <a:pt x="4556" y="4556"/>
                  </a:lnTo>
                  <a:lnTo>
                    <a:pt x="1639" y="7473"/>
                  </a:lnTo>
                  <a:lnTo>
                    <a:pt x="0" y="11430"/>
                  </a:lnTo>
                  <a:lnTo>
                    <a:pt x="0" y="15555"/>
                  </a:lnTo>
                  <a:lnTo>
                    <a:pt x="0" y="19681"/>
                  </a:lnTo>
                  <a:lnTo>
                    <a:pt x="1639" y="23638"/>
                  </a:lnTo>
                  <a:lnTo>
                    <a:pt x="4556" y="26555"/>
                  </a:lnTo>
                  <a:lnTo>
                    <a:pt x="7473" y="29472"/>
                  </a:lnTo>
                  <a:lnTo>
                    <a:pt x="11430" y="31111"/>
                  </a:lnTo>
                  <a:lnTo>
                    <a:pt x="15555" y="31111"/>
                  </a:lnTo>
                  <a:close/>
                </a:path>
              </a:pathLst>
            </a:custGeom>
            <a:noFill/>
            <a:ln w="127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09" name="Google Shape;209;p23"/>
            <p:cNvSpPr/>
            <p:nvPr/>
          </p:nvSpPr>
          <p:spPr>
            <a:xfrm>
              <a:off x="3778605" y="2037573"/>
              <a:ext cx="31115" cy="31115"/>
            </a:xfrm>
            <a:custGeom>
              <a:avLst/>
              <a:gdLst/>
              <a:ahLst/>
              <a:cxnLst/>
              <a:rect l="l" t="t" r="r" b="b"/>
              <a:pathLst>
                <a:path w="31114" h="31114" extrusionOk="0">
                  <a:moveTo>
                    <a:pt x="19681" y="0"/>
                  </a:moveTo>
                  <a:lnTo>
                    <a:pt x="11430" y="0"/>
                  </a:lnTo>
                  <a:lnTo>
                    <a:pt x="7473" y="1639"/>
                  </a:lnTo>
                  <a:lnTo>
                    <a:pt x="1639" y="7473"/>
                  </a:lnTo>
                  <a:lnTo>
                    <a:pt x="0" y="11430"/>
                  </a:lnTo>
                  <a:lnTo>
                    <a:pt x="0" y="19681"/>
                  </a:lnTo>
                  <a:lnTo>
                    <a:pt x="1639" y="23638"/>
                  </a:lnTo>
                  <a:lnTo>
                    <a:pt x="7473" y="29472"/>
                  </a:lnTo>
                  <a:lnTo>
                    <a:pt x="11430" y="31111"/>
                  </a:lnTo>
                  <a:lnTo>
                    <a:pt x="19681" y="31111"/>
                  </a:lnTo>
                  <a:lnTo>
                    <a:pt x="23638" y="29472"/>
                  </a:lnTo>
                  <a:lnTo>
                    <a:pt x="29472" y="23638"/>
                  </a:lnTo>
                  <a:lnTo>
                    <a:pt x="31111" y="19681"/>
                  </a:lnTo>
                  <a:lnTo>
                    <a:pt x="31111" y="11430"/>
                  </a:lnTo>
                  <a:lnTo>
                    <a:pt x="29472" y="7473"/>
                  </a:lnTo>
                  <a:lnTo>
                    <a:pt x="23638" y="1639"/>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10" name="Google Shape;210;p23"/>
            <p:cNvSpPr/>
            <p:nvPr/>
          </p:nvSpPr>
          <p:spPr>
            <a:xfrm>
              <a:off x="3778605" y="2037573"/>
              <a:ext cx="31115" cy="31115"/>
            </a:xfrm>
            <a:custGeom>
              <a:avLst/>
              <a:gdLst/>
              <a:ahLst/>
              <a:cxnLst/>
              <a:rect l="l" t="t" r="r" b="b"/>
              <a:pathLst>
                <a:path w="31114" h="31114" extrusionOk="0">
                  <a:moveTo>
                    <a:pt x="15555" y="31111"/>
                  </a:moveTo>
                  <a:lnTo>
                    <a:pt x="19681" y="31111"/>
                  </a:lnTo>
                  <a:lnTo>
                    <a:pt x="23638" y="29472"/>
                  </a:lnTo>
                  <a:lnTo>
                    <a:pt x="26555" y="26555"/>
                  </a:lnTo>
                  <a:lnTo>
                    <a:pt x="29472" y="23638"/>
                  </a:lnTo>
                  <a:lnTo>
                    <a:pt x="31111" y="19681"/>
                  </a:lnTo>
                  <a:lnTo>
                    <a:pt x="31111" y="15555"/>
                  </a:lnTo>
                  <a:lnTo>
                    <a:pt x="31111" y="11430"/>
                  </a:lnTo>
                  <a:lnTo>
                    <a:pt x="29472" y="7473"/>
                  </a:lnTo>
                  <a:lnTo>
                    <a:pt x="26555" y="4556"/>
                  </a:lnTo>
                  <a:lnTo>
                    <a:pt x="23638" y="1639"/>
                  </a:lnTo>
                  <a:lnTo>
                    <a:pt x="19681" y="0"/>
                  </a:lnTo>
                  <a:lnTo>
                    <a:pt x="15555" y="0"/>
                  </a:lnTo>
                  <a:lnTo>
                    <a:pt x="11430" y="0"/>
                  </a:lnTo>
                  <a:lnTo>
                    <a:pt x="7473" y="1639"/>
                  </a:lnTo>
                  <a:lnTo>
                    <a:pt x="4556" y="4556"/>
                  </a:lnTo>
                  <a:lnTo>
                    <a:pt x="1639" y="7473"/>
                  </a:lnTo>
                  <a:lnTo>
                    <a:pt x="0" y="11430"/>
                  </a:lnTo>
                  <a:lnTo>
                    <a:pt x="0" y="15555"/>
                  </a:lnTo>
                  <a:lnTo>
                    <a:pt x="0" y="19681"/>
                  </a:lnTo>
                  <a:lnTo>
                    <a:pt x="1639" y="23638"/>
                  </a:lnTo>
                  <a:lnTo>
                    <a:pt x="4556" y="26555"/>
                  </a:lnTo>
                  <a:lnTo>
                    <a:pt x="7473" y="29472"/>
                  </a:lnTo>
                  <a:lnTo>
                    <a:pt x="11430" y="31111"/>
                  </a:lnTo>
                  <a:lnTo>
                    <a:pt x="15555" y="31111"/>
                  </a:lnTo>
                  <a:close/>
                </a:path>
              </a:pathLst>
            </a:custGeom>
            <a:noFill/>
            <a:ln w="127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11" name="Google Shape;211;p23"/>
            <p:cNvSpPr/>
            <p:nvPr/>
          </p:nvSpPr>
          <p:spPr>
            <a:xfrm>
              <a:off x="876170" y="686501"/>
              <a:ext cx="3065145" cy="1838960"/>
            </a:xfrm>
            <a:custGeom>
              <a:avLst/>
              <a:gdLst/>
              <a:ahLst/>
              <a:cxnLst/>
              <a:rect l="l" t="t" r="r" b="b"/>
              <a:pathLst>
                <a:path w="3065145" h="1838960" extrusionOk="0">
                  <a:moveTo>
                    <a:pt x="0" y="0"/>
                  </a:moveTo>
                  <a:lnTo>
                    <a:pt x="3064630" y="0"/>
                  </a:lnTo>
                </a:path>
                <a:path w="3065145" h="1838960" extrusionOk="0">
                  <a:moveTo>
                    <a:pt x="3064630" y="1838774"/>
                  </a:moveTo>
                  <a:lnTo>
                    <a:pt x="3064630" y="0"/>
                  </a:lnTo>
                </a:path>
                <a:path w="3065145" h="1838960" extrusionOk="0">
                  <a:moveTo>
                    <a:pt x="0" y="1838774"/>
                  </a:moveTo>
                  <a:lnTo>
                    <a:pt x="3064630" y="1838774"/>
                  </a:lnTo>
                </a:path>
                <a:path w="3065145" h="1838960" extrusionOk="0">
                  <a:moveTo>
                    <a:pt x="0" y="1838774"/>
                  </a:moveTo>
                  <a:lnTo>
                    <a:pt x="0" y="0"/>
                  </a:lnTo>
                </a:path>
              </a:pathLst>
            </a:custGeom>
            <a:noFill/>
            <a:ln w="127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12" name="Google Shape;212;p23"/>
            <p:cNvSpPr/>
            <p:nvPr/>
          </p:nvSpPr>
          <p:spPr>
            <a:xfrm>
              <a:off x="876170" y="2474471"/>
              <a:ext cx="0" cy="50800"/>
            </a:xfrm>
            <a:custGeom>
              <a:avLst/>
              <a:gdLst/>
              <a:ahLst/>
              <a:cxnLst/>
              <a:rect l="l" t="t" r="r" b="b"/>
              <a:pathLst>
                <a:path w="120000" h="50800" extrusionOk="0">
                  <a:moveTo>
                    <a:pt x="0" y="0"/>
                  </a:moveTo>
                  <a:lnTo>
                    <a:pt x="0" y="50804"/>
                  </a:lnTo>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13" name="Google Shape;213;p23"/>
            <p:cNvSpPr/>
            <p:nvPr/>
          </p:nvSpPr>
          <p:spPr>
            <a:xfrm>
              <a:off x="876170" y="2474471"/>
              <a:ext cx="0" cy="50800"/>
            </a:xfrm>
            <a:custGeom>
              <a:avLst/>
              <a:gdLst/>
              <a:ahLst/>
              <a:cxnLst/>
              <a:rect l="l" t="t" r="r" b="b"/>
              <a:pathLst>
                <a:path w="120000" h="50800" extrusionOk="0">
                  <a:moveTo>
                    <a:pt x="0" y="50804"/>
                  </a:moveTo>
                  <a:lnTo>
                    <a:pt x="0"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14" name="Google Shape;214;p23"/>
            <p:cNvSpPr/>
            <p:nvPr/>
          </p:nvSpPr>
          <p:spPr>
            <a:xfrm>
              <a:off x="876170" y="686501"/>
              <a:ext cx="0" cy="50800"/>
            </a:xfrm>
            <a:custGeom>
              <a:avLst/>
              <a:gdLst/>
              <a:ahLst/>
              <a:cxnLst/>
              <a:rect l="l" t="t" r="r" b="b"/>
              <a:pathLst>
                <a:path w="120000" h="50800" extrusionOk="0">
                  <a:moveTo>
                    <a:pt x="0" y="0"/>
                  </a:moveTo>
                  <a:lnTo>
                    <a:pt x="0" y="50804"/>
                  </a:lnTo>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15" name="Google Shape;215;p23"/>
            <p:cNvSpPr/>
            <p:nvPr/>
          </p:nvSpPr>
          <p:spPr>
            <a:xfrm>
              <a:off x="876170" y="686501"/>
              <a:ext cx="0" cy="50800"/>
            </a:xfrm>
            <a:custGeom>
              <a:avLst/>
              <a:gdLst/>
              <a:ahLst/>
              <a:cxnLst/>
              <a:rect l="l" t="t" r="r" b="b"/>
              <a:pathLst>
                <a:path w="120000" h="50800" extrusionOk="0">
                  <a:moveTo>
                    <a:pt x="0" y="0"/>
                  </a:moveTo>
                  <a:lnTo>
                    <a:pt x="0" y="50804"/>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grpSp>
      <p:sp>
        <p:nvSpPr>
          <p:cNvPr id="216" name="Google Shape;216;p23"/>
          <p:cNvSpPr txBox="1"/>
          <p:nvPr/>
        </p:nvSpPr>
        <p:spPr>
          <a:xfrm>
            <a:off x="1659336" y="3770978"/>
            <a:ext cx="157500" cy="252900"/>
          </a:xfrm>
          <a:prstGeom prst="rect">
            <a:avLst/>
          </a:prstGeom>
          <a:noFill/>
          <a:ln>
            <a:noFill/>
          </a:ln>
        </p:spPr>
        <p:txBody>
          <a:bodyPr spcFirstLastPara="1" wrap="square" lIns="0" tIns="21900" rIns="0" bIns="0" anchor="t" anchorCtr="0">
            <a:spAutoFit/>
          </a:bodyPr>
          <a:lstStyle/>
          <a:p>
            <a:pPr marL="25400" marR="0" lvl="0" indent="0" algn="l" rtl="0">
              <a:lnSpc>
                <a:spcPct val="100000"/>
              </a:lnSpc>
              <a:spcBef>
                <a:spcPts val="0"/>
              </a:spcBef>
              <a:spcAft>
                <a:spcPts val="0"/>
              </a:spcAft>
              <a:buNone/>
            </a:pPr>
            <a:r>
              <a:rPr lang="en-US" sz="1500">
                <a:latin typeface="Times New Roman"/>
                <a:ea typeface="Times New Roman"/>
                <a:cs typeface="Times New Roman"/>
                <a:sym typeface="Times New Roman"/>
              </a:rPr>
              <a:t>0</a:t>
            </a:r>
            <a:endParaRPr sz="1500">
              <a:latin typeface="Times New Roman"/>
              <a:ea typeface="Times New Roman"/>
              <a:cs typeface="Times New Roman"/>
              <a:sym typeface="Times New Roman"/>
            </a:endParaRPr>
          </a:p>
        </p:txBody>
      </p:sp>
      <p:grpSp>
        <p:nvGrpSpPr>
          <p:cNvPr id="217" name="Google Shape;217;p23"/>
          <p:cNvGrpSpPr/>
          <p:nvPr/>
        </p:nvGrpSpPr>
        <p:grpSpPr>
          <a:xfrm>
            <a:off x="2953626" y="1020278"/>
            <a:ext cx="0" cy="2732780"/>
            <a:chOff x="1489098" y="686501"/>
            <a:chExt cx="0" cy="1838770"/>
          </a:xfrm>
        </p:grpSpPr>
        <p:sp>
          <p:nvSpPr>
            <p:cNvPr id="218" name="Google Shape;218;p23"/>
            <p:cNvSpPr/>
            <p:nvPr/>
          </p:nvSpPr>
          <p:spPr>
            <a:xfrm>
              <a:off x="1489098" y="2474471"/>
              <a:ext cx="0" cy="50800"/>
            </a:xfrm>
            <a:custGeom>
              <a:avLst/>
              <a:gdLst/>
              <a:ahLst/>
              <a:cxnLst/>
              <a:rect l="l" t="t" r="r" b="b"/>
              <a:pathLst>
                <a:path w="120000" h="50800" extrusionOk="0">
                  <a:moveTo>
                    <a:pt x="0" y="0"/>
                  </a:moveTo>
                  <a:lnTo>
                    <a:pt x="0" y="50804"/>
                  </a:lnTo>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19" name="Google Shape;219;p23"/>
            <p:cNvSpPr/>
            <p:nvPr/>
          </p:nvSpPr>
          <p:spPr>
            <a:xfrm>
              <a:off x="1489098" y="2474471"/>
              <a:ext cx="0" cy="50800"/>
            </a:xfrm>
            <a:custGeom>
              <a:avLst/>
              <a:gdLst/>
              <a:ahLst/>
              <a:cxnLst/>
              <a:rect l="l" t="t" r="r" b="b"/>
              <a:pathLst>
                <a:path w="120000" h="50800" extrusionOk="0">
                  <a:moveTo>
                    <a:pt x="0" y="50804"/>
                  </a:moveTo>
                  <a:lnTo>
                    <a:pt x="0"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20" name="Google Shape;220;p23"/>
            <p:cNvSpPr/>
            <p:nvPr/>
          </p:nvSpPr>
          <p:spPr>
            <a:xfrm>
              <a:off x="1489098" y="686501"/>
              <a:ext cx="0" cy="50800"/>
            </a:xfrm>
            <a:custGeom>
              <a:avLst/>
              <a:gdLst/>
              <a:ahLst/>
              <a:cxnLst/>
              <a:rect l="l" t="t" r="r" b="b"/>
              <a:pathLst>
                <a:path w="120000" h="50800" extrusionOk="0">
                  <a:moveTo>
                    <a:pt x="0" y="0"/>
                  </a:moveTo>
                  <a:lnTo>
                    <a:pt x="0" y="50804"/>
                  </a:lnTo>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21" name="Google Shape;221;p23"/>
            <p:cNvSpPr/>
            <p:nvPr/>
          </p:nvSpPr>
          <p:spPr>
            <a:xfrm>
              <a:off x="1489098" y="686501"/>
              <a:ext cx="0" cy="50800"/>
            </a:xfrm>
            <a:custGeom>
              <a:avLst/>
              <a:gdLst/>
              <a:ahLst/>
              <a:cxnLst/>
              <a:rect l="l" t="t" r="r" b="b"/>
              <a:pathLst>
                <a:path w="120000" h="50800" extrusionOk="0">
                  <a:moveTo>
                    <a:pt x="0" y="0"/>
                  </a:moveTo>
                  <a:lnTo>
                    <a:pt x="0" y="50804"/>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grpSp>
      <p:sp>
        <p:nvSpPr>
          <p:cNvPr id="222" name="Google Shape;222;p23"/>
          <p:cNvSpPr txBox="1"/>
          <p:nvPr/>
        </p:nvSpPr>
        <p:spPr>
          <a:xfrm>
            <a:off x="2875059" y="3770978"/>
            <a:ext cx="157500" cy="252900"/>
          </a:xfrm>
          <a:prstGeom prst="rect">
            <a:avLst/>
          </a:prstGeom>
          <a:noFill/>
          <a:ln>
            <a:noFill/>
          </a:ln>
        </p:spPr>
        <p:txBody>
          <a:bodyPr spcFirstLastPara="1" wrap="square" lIns="0" tIns="21900" rIns="0" bIns="0" anchor="t" anchorCtr="0">
            <a:spAutoFit/>
          </a:bodyPr>
          <a:lstStyle/>
          <a:p>
            <a:pPr marL="25400" marR="0" lvl="0" indent="0" algn="l" rtl="0">
              <a:lnSpc>
                <a:spcPct val="100000"/>
              </a:lnSpc>
              <a:spcBef>
                <a:spcPts val="0"/>
              </a:spcBef>
              <a:spcAft>
                <a:spcPts val="0"/>
              </a:spcAft>
              <a:buNone/>
            </a:pPr>
            <a:r>
              <a:rPr lang="en-US" sz="1500">
                <a:latin typeface="Times New Roman"/>
                <a:ea typeface="Times New Roman"/>
                <a:cs typeface="Times New Roman"/>
                <a:sym typeface="Times New Roman"/>
              </a:rPr>
              <a:t>2</a:t>
            </a:r>
            <a:endParaRPr sz="1500">
              <a:latin typeface="Times New Roman"/>
              <a:ea typeface="Times New Roman"/>
              <a:cs typeface="Times New Roman"/>
              <a:sym typeface="Times New Roman"/>
            </a:endParaRPr>
          </a:p>
        </p:txBody>
      </p:sp>
      <p:grpSp>
        <p:nvGrpSpPr>
          <p:cNvPr id="223" name="Google Shape;223;p23"/>
          <p:cNvGrpSpPr/>
          <p:nvPr/>
        </p:nvGrpSpPr>
        <p:grpSpPr>
          <a:xfrm>
            <a:off x="4169379" y="1020278"/>
            <a:ext cx="0" cy="2732780"/>
            <a:chOff x="2102031" y="686501"/>
            <a:chExt cx="0" cy="1838770"/>
          </a:xfrm>
        </p:grpSpPr>
        <p:sp>
          <p:nvSpPr>
            <p:cNvPr id="224" name="Google Shape;224;p23"/>
            <p:cNvSpPr/>
            <p:nvPr/>
          </p:nvSpPr>
          <p:spPr>
            <a:xfrm>
              <a:off x="2102031" y="2474471"/>
              <a:ext cx="0" cy="50800"/>
            </a:xfrm>
            <a:custGeom>
              <a:avLst/>
              <a:gdLst/>
              <a:ahLst/>
              <a:cxnLst/>
              <a:rect l="l" t="t" r="r" b="b"/>
              <a:pathLst>
                <a:path w="120000" h="50800" extrusionOk="0">
                  <a:moveTo>
                    <a:pt x="0" y="0"/>
                  </a:moveTo>
                  <a:lnTo>
                    <a:pt x="0" y="50804"/>
                  </a:lnTo>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25" name="Google Shape;225;p23"/>
            <p:cNvSpPr/>
            <p:nvPr/>
          </p:nvSpPr>
          <p:spPr>
            <a:xfrm>
              <a:off x="2102031" y="2474471"/>
              <a:ext cx="0" cy="50800"/>
            </a:xfrm>
            <a:custGeom>
              <a:avLst/>
              <a:gdLst/>
              <a:ahLst/>
              <a:cxnLst/>
              <a:rect l="l" t="t" r="r" b="b"/>
              <a:pathLst>
                <a:path w="120000" h="50800" extrusionOk="0">
                  <a:moveTo>
                    <a:pt x="0" y="50804"/>
                  </a:moveTo>
                  <a:lnTo>
                    <a:pt x="0"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26" name="Google Shape;226;p23"/>
            <p:cNvSpPr/>
            <p:nvPr/>
          </p:nvSpPr>
          <p:spPr>
            <a:xfrm>
              <a:off x="2102031" y="686501"/>
              <a:ext cx="0" cy="50800"/>
            </a:xfrm>
            <a:custGeom>
              <a:avLst/>
              <a:gdLst/>
              <a:ahLst/>
              <a:cxnLst/>
              <a:rect l="l" t="t" r="r" b="b"/>
              <a:pathLst>
                <a:path w="120000" h="50800" extrusionOk="0">
                  <a:moveTo>
                    <a:pt x="0" y="0"/>
                  </a:moveTo>
                  <a:lnTo>
                    <a:pt x="0" y="50804"/>
                  </a:lnTo>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27" name="Google Shape;227;p23"/>
            <p:cNvSpPr/>
            <p:nvPr/>
          </p:nvSpPr>
          <p:spPr>
            <a:xfrm>
              <a:off x="2102031" y="686501"/>
              <a:ext cx="0" cy="50800"/>
            </a:xfrm>
            <a:custGeom>
              <a:avLst/>
              <a:gdLst/>
              <a:ahLst/>
              <a:cxnLst/>
              <a:rect l="l" t="t" r="r" b="b"/>
              <a:pathLst>
                <a:path w="120000" h="50800" extrusionOk="0">
                  <a:moveTo>
                    <a:pt x="0" y="0"/>
                  </a:moveTo>
                  <a:lnTo>
                    <a:pt x="0" y="50804"/>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grpSp>
      <p:sp>
        <p:nvSpPr>
          <p:cNvPr id="228" name="Google Shape;228;p23"/>
          <p:cNvSpPr txBox="1"/>
          <p:nvPr/>
        </p:nvSpPr>
        <p:spPr>
          <a:xfrm>
            <a:off x="4090770" y="3770978"/>
            <a:ext cx="157500" cy="252900"/>
          </a:xfrm>
          <a:prstGeom prst="rect">
            <a:avLst/>
          </a:prstGeom>
          <a:noFill/>
          <a:ln>
            <a:noFill/>
          </a:ln>
        </p:spPr>
        <p:txBody>
          <a:bodyPr spcFirstLastPara="1" wrap="square" lIns="0" tIns="21900" rIns="0" bIns="0" anchor="t" anchorCtr="0">
            <a:spAutoFit/>
          </a:bodyPr>
          <a:lstStyle/>
          <a:p>
            <a:pPr marL="25400" marR="0" lvl="0" indent="0" algn="l" rtl="0">
              <a:lnSpc>
                <a:spcPct val="100000"/>
              </a:lnSpc>
              <a:spcBef>
                <a:spcPts val="0"/>
              </a:spcBef>
              <a:spcAft>
                <a:spcPts val="0"/>
              </a:spcAft>
              <a:buNone/>
            </a:pPr>
            <a:r>
              <a:rPr lang="en-US" sz="1500">
                <a:latin typeface="Times New Roman"/>
                <a:ea typeface="Times New Roman"/>
                <a:cs typeface="Times New Roman"/>
                <a:sym typeface="Times New Roman"/>
              </a:rPr>
              <a:t>4</a:t>
            </a:r>
            <a:endParaRPr sz="1500">
              <a:latin typeface="Times New Roman"/>
              <a:ea typeface="Times New Roman"/>
              <a:cs typeface="Times New Roman"/>
              <a:sym typeface="Times New Roman"/>
            </a:endParaRPr>
          </a:p>
        </p:txBody>
      </p:sp>
      <p:grpSp>
        <p:nvGrpSpPr>
          <p:cNvPr id="229" name="Google Shape;229;p23"/>
          <p:cNvGrpSpPr/>
          <p:nvPr/>
        </p:nvGrpSpPr>
        <p:grpSpPr>
          <a:xfrm>
            <a:off x="5385103" y="1020278"/>
            <a:ext cx="0" cy="2732780"/>
            <a:chOff x="2714950" y="686501"/>
            <a:chExt cx="0" cy="1838770"/>
          </a:xfrm>
        </p:grpSpPr>
        <p:sp>
          <p:nvSpPr>
            <p:cNvPr id="230" name="Google Shape;230;p23"/>
            <p:cNvSpPr/>
            <p:nvPr/>
          </p:nvSpPr>
          <p:spPr>
            <a:xfrm>
              <a:off x="2714950" y="2474471"/>
              <a:ext cx="0" cy="50800"/>
            </a:xfrm>
            <a:custGeom>
              <a:avLst/>
              <a:gdLst/>
              <a:ahLst/>
              <a:cxnLst/>
              <a:rect l="l" t="t" r="r" b="b"/>
              <a:pathLst>
                <a:path w="120000" h="50800" extrusionOk="0">
                  <a:moveTo>
                    <a:pt x="0" y="0"/>
                  </a:moveTo>
                  <a:lnTo>
                    <a:pt x="0" y="50804"/>
                  </a:lnTo>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31" name="Google Shape;231;p23"/>
            <p:cNvSpPr/>
            <p:nvPr/>
          </p:nvSpPr>
          <p:spPr>
            <a:xfrm>
              <a:off x="2714950" y="2474471"/>
              <a:ext cx="0" cy="50800"/>
            </a:xfrm>
            <a:custGeom>
              <a:avLst/>
              <a:gdLst/>
              <a:ahLst/>
              <a:cxnLst/>
              <a:rect l="l" t="t" r="r" b="b"/>
              <a:pathLst>
                <a:path w="120000" h="50800" extrusionOk="0">
                  <a:moveTo>
                    <a:pt x="0" y="50804"/>
                  </a:moveTo>
                  <a:lnTo>
                    <a:pt x="0"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32" name="Google Shape;232;p23"/>
            <p:cNvSpPr/>
            <p:nvPr/>
          </p:nvSpPr>
          <p:spPr>
            <a:xfrm>
              <a:off x="2714950" y="686501"/>
              <a:ext cx="0" cy="50800"/>
            </a:xfrm>
            <a:custGeom>
              <a:avLst/>
              <a:gdLst/>
              <a:ahLst/>
              <a:cxnLst/>
              <a:rect l="l" t="t" r="r" b="b"/>
              <a:pathLst>
                <a:path w="120000" h="50800" extrusionOk="0">
                  <a:moveTo>
                    <a:pt x="0" y="0"/>
                  </a:moveTo>
                  <a:lnTo>
                    <a:pt x="0" y="50804"/>
                  </a:lnTo>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33" name="Google Shape;233;p23"/>
            <p:cNvSpPr/>
            <p:nvPr/>
          </p:nvSpPr>
          <p:spPr>
            <a:xfrm>
              <a:off x="2714950" y="686501"/>
              <a:ext cx="0" cy="50800"/>
            </a:xfrm>
            <a:custGeom>
              <a:avLst/>
              <a:gdLst/>
              <a:ahLst/>
              <a:cxnLst/>
              <a:rect l="l" t="t" r="r" b="b"/>
              <a:pathLst>
                <a:path w="120000" h="50800" extrusionOk="0">
                  <a:moveTo>
                    <a:pt x="0" y="0"/>
                  </a:moveTo>
                  <a:lnTo>
                    <a:pt x="0" y="50804"/>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grpSp>
      <p:sp>
        <p:nvSpPr>
          <p:cNvPr id="234" name="Google Shape;234;p23"/>
          <p:cNvSpPr txBox="1"/>
          <p:nvPr/>
        </p:nvSpPr>
        <p:spPr>
          <a:xfrm>
            <a:off x="5306503" y="3770978"/>
            <a:ext cx="157500" cy="252900"/>
          </a:xfrm>
          <a:prstGeom prst="rect">
            <a:avLst/>
          </a:prstGeom>
          <a:noFill/>
          <a:ln>
            <a:noFill/>
          </a:ln>
        </p:spPr>
        <p:txBody>
          <a:bodyPr spcFirstLastPara="1" wrap="square" lIns="0" tIns="21900" rIns="0" bIns="0" anchor="t" anchorCtr="0">
            <a:spAutoFit/>
          </a:bodyPr>
          <a:lstStyle/>
          <a:p>
            <a:pPr marL="25400" marR="0" lvl="0" indent="0" algn="l" rtl="0">
              <a:lnSpc>
                <a:spcPct val="100000"/>
              </a:lnSpc>
              <a:spcBef>
                <a:spcPts val="0"/>
              </a:spcBef>
              <a:spcAft>
                <a:spcPts val="0"/>
              </a:spcAft>
              <a:buNone/>
            </a:pPr>
            <a:r>
              <a:rPr lang="en-US" sz="1500">
                <a:latin typeface="Times New Roman"/>
                <a:ea typeface="Times New Roman"/>
                <a:cs typeface="Times New Roman"/>
                <a:sym typeface="Times New Roman"/>
              </a:rPr>
              <a:t>6</a:t>
            </a:r>
            <a:endParaRPr sz="1500">
              <a:latin typeface="Times New Roman"/>
              <a:ea typeface="Times New Roman"/>
              <a:cs typeface="Times New Roman"/>
              <a:sym typeface="Times New Roman"/>
            </a:endParaRPr>
          </a:p>
        </p:txBody>
      </p:sp>
      <p:grpSp>
        <p:nvGrpSpPr>
          <p:cNvPr id="235" name="Google Shape;235;p23"/>
          <p:cNvGrpSpPr/>
          <p:nvPr/>
        </p:nvGrpSpPr>
        <p:grpSpPr>
          <a:xfrm>
            <a:off x="6600854" y="1020278"/>
            <a:ext cx="0" cy="2732780"/>
            <a:chOff x="3327882" y="686501"/>
            <a:chExt cx="0" cy="1838770"/>
          </a:xfrm>
        </p:grpSpPr>
        <p:sp>
          <p:nvSpPr>
            <p:cNvPr id="236" name="Google Shape;236;p23"/>
            <p:cNvSpPr/>
            <p:nvPr/>
          </p:nvSpPr>
          <p:spPr>
            <a:xfrm>
              <a:off x="3327882" y="2474471"/>
              <a:ext cx="0" cy="50800"/>
            </a:xfrm>
            <a:custGeom>
              <a:avLst/>
              <a:gdLst/>
              <a:ahLst/>
              <a:cxnLst/>
              <a:rect l="l" t="t" r="r" b="b"/>
              <a:pathLst>
                <a:path w="120000" h="50800" extrusionOk="0">
                  <a:moveTo>
                    <a:pt x="0" y="0"/>
                  </a:moveTo>
                  <a:lnTo>
                    <a:pt x="0" y="50804"/>
                  </a:lnTo>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37" name="Google Shape;237;p23"/>
            <p:cNvSpPr/>
            <p:nvPr/>
          </p:nvSpPr>
          <p:spPr>
            <a:xfrm>
              <a:off x="3327882" y="2474471"/>
              <a:ext cx="0" cy="50800"/>
            </a:xfrm>
            <a:custGeom>
              <a:avLst/>
              <a:gdLst/>
              <a:ahLst/>
              <a:cxnLst/>
              <a:rect l="l" t="t" r="r" b="b"/>
              <a:pathLst>
                <a:path w="120000" h="50800" extrusionOk="0">
                  <a:moveTo>
                    <a:pt x="0" y="50804"/>
                  </a:moveTo>
                  <a:lnTo>
                    <a:pt x="0"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38" name="Google Shape;238;p23"/>
            <p:cNvSpPr/>
            <p:nvPr/>
          </p:nvSpPr>
          <p:spPr>
            <a:xfrm>
              <a:off x="3327882" y="686501"/>
              <a:ext cx="0" cy="50800"/>
            </a:xfrm>
            <a:custGeom>
              <a:avLst/>
              <a:gdLst/>
              <a:ahLst/>
              <a:cxnLst/>
              <a:rect l="l" t="t" r="r" b="b"/>
              <a:pathLst>
                <a:path w="120000" h="50800" extrusionOk="0">
                  <a:moveTo>
                    <a:pt x="0" y="0"/>
                  </a:moveTo>
                  <a:lnTo>
                    <a:pt x="0" y="50804"/>
                  </a:lnTo>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39" name="Google Shape;239;p23"/>
            <p:cNvSpPr/>
            <p:nvPr/>
          </p:nvSpPr>
          <p:spPr>
            <a:xfrm>
              <a:off x="3327882" y="686501"/>
              <a:ext cx="0" cy="50800"/>
            </a:xfrm>
            <a:custGeom>
              <a:avLst/>
              <a:gdLst/>
              <a:ahLst/>
              <a:cxnLst/>
              <a:rect l="l" t="t" r="r" b="b"/>
              <a:pathLst>
                <a:path w="120000" h="50800" extrusionOk="0">
                  <a:moveTo>
                    <a:pt x="0" y="0"/>
                  </a:moveTo>
                  <a:lnTo>
                    <a:pt x="0" y="50804"/>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grpSp>
      <p:sp>
        <p:nvSpPr>
          <p:cNvPr id="240" name="Google Shape;240;p23"/>
          <p:cNvSpPr txBox="1"/>
          <p:nvPr/>
        </p:nvSpPr>
        <p:spPr>
          <a:xfrm>
            <a:off x="6522236" y="3770978"/>
            <a:ext cx="157500" cy="252900"/>
          </a:xfrm>
          <a:prstGeom prst="rect">
            <a:avLst/>
          </a:prstGeom>
          <a:noFill/>
          <a:ln>
            <a:noFill/>
          </a:ln>
        </p:spPr>
        <p:txBody>
          <a:bodyPr spcFirstLastPara="1" wrap="square" lIns="0" tIns="21900" rIns="0" bIns="0" anchor="t" anchorCtr="0">
            <a:spAutoFit/>
          </a:bodyPr>
          <a:lstStyle/>
          <a:p>
            <a:pPr marL="25400" marR="0" lvl="0" indent="0" algn="l" rtl="0">
              <a:lnSpc>
                <a:spcPct val="100000"/>
              </a:lnSpc>
              <a:spcBef>
                <a:spcPts val="0"/>
              </a:spcBef>
              <a:spcAft>
                <a:spcPts val="0"/>
              </a:spcAft>
              <a:buNone/>
            </a:pPr>
            <a:r>
              <a:rPr lang="en-US" sz="1500">
                <a:latin typeface="Times New Roman"/>
                <a:ea typeface="Times New Roman"/>
                <a:cs typeface="Times New Roman"/>
                <a:sym typeface="Times New Roman"/>
              </a:rPr>
              <a:t>8</a:t>
            </a:r>
            <a:endParaRPr sz="1500">
              <a:latin typeface="Times New Roman"/>
              <a:ea typeface="Times New Roman"/>
              <a:cs typeface="Times New Roman"/>
              <a:sym typeface="Times New Roman"/>
            </a:endParaRPr>
          </a:p>
        </p:txBody>
      </p:sp>
      <p:grpSp>
        <p:nvGrpSpPr>
          <p:cNvPr id="241" name="Google Shape;241;p23"/>
          <p:cNvGrpSpPr/>
          <p:nvPr/>
        </p:nvGrpSpPr>
        <p:grpSpPr>
          <a:xfrm>
            <a:off x="7816579" y="1020278"/>
            <a:ext cx="0" cy="2732780"/>
            <a:chOff x="3940801" y="686501"/>
            <a:chExt cx="0" cy="1838770"/>
          </a:xfrm>
        </p:grpSpPr>
        <p:sp>
          <p:nvSpPr>
            <p:cNvPr id="242" name="Google Shape;242;p23"/>
            <p:cNvSpPr/>
            <p:nvPr/>
          </p:nvSpPr>
          <p:spPr>
            <a:xfrm>
              <a:off x="3940801" y="2474471"/>
              <a:ext cx="0" cy="50800"/>
            </a:xfrm>
            <a:custGeom>
              <a:avLst/>
              <a:gdLst/>
              <a:ahLst/>
              <a:cxnLst/>
              <a:rect l="l" t="t" r="r" b="b"/>
              <a:pathLst>
                <a:path w="120000" h="50800" extrusionOk="0">
                  <a:moveTo>
                    <a:pt x="0" y="0"/>
                  </a:moveTo>
                  <a:lnTo>
                    <a:pt x="0" y="50804"/>
                  </a:lnTo>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43" name="Google Shape;243;p23"/>
            <p:cNvSpPr/>
            <p:nvPr/>
          </p:nvSpPr>
          <p:spPr>
            <a:xfrm>
              <a:off x="3940801" y="2474471"/>
              <a:ext cx="0" cy="50800"/>
            </a:xfrm>
            <a:custGeom>
              <a:avLst/>
              <a:gdLst/>
              <a:ahLst/>
              <a:cxnLst/>
              <a:rect l="l" t="t" r="r" b="b"/>
              <a:pathLst>
                <a:path w="120000" h="50800" extrusionOk="0">
                  <a:moveTo>
                    <a:pt x="0" y="50804"/>
                  </a:moveTo>
                  <a:lnTo>
                    <a:pt x="0"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44" name="Google Shape;244;p23"/>
            <p:cNvSpPr/>
            <p:nvPr/>
          </p:nvSpPr>
          <p:spPr>
            <a:xfrm>
              <a:off x="3940801" y="686501"/>
              <a:ext cx="0" cy="50800"/>
            </a:xfrm>
            <a:custGeom>
              <a:avLst/>
              <a:gdLst/>
              <a:ahLst/>
              <a:cxnLst/>
              <a:rect l="l" t="t" r="r" b="b"/>
              <a:pathLst>
                <a:path w="120000" h="50800" extrusionOk="0">
                  <a:moveTo>
                    <a:pt x="0" y="0"/>
                  </a:moveTo>
                  <a:lnTo>
                    <a:pt x="0" y="50804"/>
                  </a:lnTo>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45" name="Google Shape;245;p23"/>
            <p:cNvSpPr/>
            <p:nvPr/>
          </p:nvSpPr>
          <p:spPr>
            <a:xfrm>
              <a:off x="3940801" y="686501"/>
              <a:ext cx="0" cy="50800"/>
            </a:xfrm>
            <a:custGeom>
              <a:avLst/>
              <a:gdLst/>
              <a:ahLst/>
              <a:cxnLst/>
              <a:rect l="l" t="t" r="r" b="b"/>
              <a:pathLst>
                <a:path w="120000" h="50800" extrusionOk="0">
                  <a:moveTo>
                    <a:pt x="0" y="0"/>
                  </a:moveTo>
                  <a:lnTo>
                    <a:pt x="0" y="50804"/>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grpSp>
      <p:sp>
        <p:nvSpPr>
          <p:cNvPr id="246" name="Google Shape;246;p23"/>
          <p:cNvSpPr txBox="1"/>
          <p:nvPr/>
        </p:nvSpPr>
        <p:spPr>
          <a:xfrm>
            <a:off x="7684612" y="3770978"/>
            <a:ext cx="264600" cy="252900"/>
          </a:xfrm>
          <a:prstGeom prst="rect">
            <a:avLst/>
          </a:prstGeom>
          <a:noFill/>
          <a:ln>
            <a:noFill/>
          </a:ln>
        </p:spPr>
        <p:txBody>
          <a:bodyPr spcFirstLastPara="1" wrap="square" lIns="0" tIns="21900" rIns="0" bIns="0" anchor="t" anchorCtr="0">
            <a:spAutoFit/>
          </a:bodyPr>
          <a:lstStyle/>
          <a:p>
            <a:pPr marL="25400" marR="0" lvl="0" indent="0" algn="l" rtl="0">
              <a:lnSpc>
                <a:spcPct val="100000"/>
              </a:lnSpc>
              <a:spcBef>
                <a:spcPts val="0"/>
              </a:spcBef>
              <a:spcAft>
                <a:spcPts val="0"/>
              </a:spcAft>
              <a:buNone/>
            </a:pPr>
            <a:r>
              <a:rPr lang="en-US" sz="1500">
                <a:latin typeface="Times New Roman"/>
                <a:ea typeface="Times New Roman"/>
                <a:cs typeface="Times New Roman"/>
                <a:sym typeface="Times New Roman"/>
              </a:rPr>
              <a:t>10</a:t>
            </a:r>
            <a:endParaRPr sz="1500">
              <a:latin typeface="Times New Roman"/>
              <a:ea typeface="Times New Roman"/>
              <a:cs typeface="Times New Roman"/>
              <a:sym typeface="Times New Roman"/>
            </a:endParaRPr>
          </a:p>
        </p:txBody>
      </p:sp>
      <p:grpSp>
        <p:nvGrpSpPr>
          <p:cNvPr id="247" name="Google Shape;247;p23"/>
          <p:cNvGrpSpPr/>
          <p:nvPr/>
        </p:nvGrpSpPr>
        <p:grpSpPr>
          <a:xfrm>
            <a:off x="1737883" y="1020278"/>
            <a:ext cx="6078687" cy="2732787"/>
            <a:chOff x="876170" y="686501"/>
            <a:chExt cx="3064627" cy="1838775"/>
          </a:xfrm>
        </p:grpSpPr>
        <p:sp>
          <p:nvSpPr>
            <p:cNvPr id="248" name="Google Shape;248;p23"/>
            <p:cNvSpPr/>
            <p:nvPr/>
          </p:nvSpPr>
          <p:spPr>
            <a:xfrm>
              <a:off x="876170" y="2525276"/>
              <a:ext cx="50800" cy="0"/>
            </a:xfrm>
            <a:custGeom>
              <a:avLst/>
              <a:gdLst/>
              <a:ahLst/>
              <a:cxnLst/>
              <a:rect l="l" t="t" r="r" b="b"/>
              <a:pathLst>
                <a:path w="50800" h="120000" extrusionOk="0">
                  <a:moveTo>
                    <a:pt x="50804" y="0"/>
                  </a:moveTo>
                  <a:lnTo>
                    <a:pt x="0" y="0"/>
                  </a:lnTo>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49" name="Google Shape;249;p23"/>
            <p:cNvSpPr/>
            <p:nvPr/>
          </p:nvSpPr>
          <p:spPr>
            <a:xfrm>
              <a:off x="876170" y="2525276"/>
              <a:ext cx="50800" cy="0"/>
            </a:xfrm>
            <a:custGeom>
              <a:avLst/>
              <a:gdLst/>
              <a:ahLst/>
              <a:cxnLst/>
              <a:rect l="l" t="t" r="r" b="b"/>
              <a:pathLst>
                <a:path w="50800" h="120000" extrusionOk="0">
                  <a:moveTo>
                    <a:pt x="0" y="0"/>
                  </a:moveTo>
                  <a:lnTo>
                    <a:pt x="50804"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50" name="Google Shape;250;p23"/>
            <p:cNvSpPr/>
            <p:nvPr/>
          </p:nvSpPr>
          <p:spPr>
            <a:xfrm>
              <a:off x="3889997" y="2525276"/>
              <a:ext cx="50800" cy="0"/>
            </a:xfrm>
            <a:custGeom>
              <a:avLst/>
              <a:gdLst/>
              <a:ahLst/>
              <a:cxnLst/>
              <a:rect l="l" t="t" r="r" b="b"/>
              <a:pathLst>
                <a:path w="50800" h="120000" extrusionOk="0">
                  <a:moveTo>
                    <a:pt x="50804" y="0"/>
                  </a:moveTo>
                  <a:lnTo>
                    <a:pt x="0" y="0"/>
                  </a:lnTo>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51" name="Google Shape;251;p23"/>
            <p:cNvSpPr/>
            <p:nvPr/>
          </p:nvSpPr>
          <p:spPr>
            <a:xfrm>
              <a:off x="3889997" y="2525276"/>
              <a:ext cx="50800" cy="0"/>
            </a:xfrm>
            <a:custGeom>
              <a:avLst/>
              <a:gdLst/>
              <a:ahLst/>
              <a:cxnLst/>
              <a:rect l="l" t="t" r="r" b="b"/>
              <a:pathLst>
                <a:path w="50800" h="120000" extrusionOk="0">
                  <a:moveTo>
                    <a:pt x="50804" y="0"/>
                  </a:moveTo>
                  <a:lnTo>
                    <a:pt x="0"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52" name="Google Shape;252;p23"/>
            <p:cNvSpPr/>
            <p:nvPr/>
          </p:nvSpPr>
          <p:spPr>
            <a:xfrm>
              <a:off x="876170" y="2218813"/>
              <a:ext cx="50800" cy="0"/>
            </a:xfrm>
            <a:custGeom>
              <a:avLst/>
              <a:gdLst/>
              <a:ahLst/>
              <a:cxnLst/>
              <a:rect l="l" t="t" r="r" b="b"/>
              <a:pathLst>
                <a:path w="50800" h="120000" extrusionOk="0">
                  <a:moveTo>
                    <a:pt x="50804" y="0"/>
                  </a:moveTo>
                  <a:lnTo>
                    <a:pt x="0" y="0"/>
                  </a:lnTo>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53" name="Google Shape;253;p23"/>
            <p:cNvSpPr/>
            <p:nvPr/>
          </p:nvSpPr>
          <p:spPr>
            <a:xfrm>
              <a:off x="876170" y="2218813"/>
              <a:ext cx="50800" cy="0"/>
            </a:xfrm>
            <a:custGeom>
              <a:avLst/>
              <a:gdLst/>
              <a:ahLst/>
              <a:cxnLst/>
              <a:rect l="l" t="t" r="r" b="b"/>
              <a:pathLst>
                <a:path w="50800" h="120000" extrusionOk="0">
                  <a:moveTo>
                    <a:pt x="0" y="0"/>
                  </a:moveTo>
                  <a:lnTo>
                    <a:pt x="50804"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54" name="Google Shape;254;p23"/>
            <p:cNvSpPr/>
            <p:nvPr/>
          </p:nvSpPr>
          <p:spPr>
            <a:xfrm>
              <a:off x="3889997" y="2218813"/>
              <a:ext cx="50800" cy="0"/>
            </a:xfrm>
            <a:custGeom>
              <a:avLst/>
              <a:gdLst/>
              <a:ahLst/>
              <a:cxnLst/>
              <a:rect l="l" t="t" r="r" b="b"/>
              <a:pathLst>
                <a:path w="50800" h="120000" extrusionOk="0">
                  <a:moveTo>
                    <a:pt x="50804" y="0"/>
                  </a:moveTo>
                  <a:lnTo>
                    <a:pt x="0" y="0"/>
                  </a:lnTo>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55" name="Google Shape;255;p23"/>
            <p:cNvSpPr/>
            <p:nvPr/>
          </p:nvSpPr>
          <p:spPr>
            <a:xfrm>
              <a:off x="3889997" y="2218813"/>
              <a:ext cx="50800" cy="0"/>
            </a:xfrm>
            <a:custGeom>
              <a:avLst/>
              <a:gdLst/>
              <a:ahLst/>
              <a:cxnLst/>
              <a:rect l="l" t="t" r="r" b="b"/>
              <a:pathLst>
                <a:path w="50800" h="120000" extrusionOk="0">
                  <a:moveTo>
                    <a:pt x="50804" y="0"/>
                  </a:moveTo>
                  <a:lnTo>
                    <a:pt x="0"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56" name="Google Shape;256;p23"/>
            <p:cNvSpPr/>
            <p:nvPr/>
          </p:nvSpPr>
          <p:spPr>
            <a:xfrm>
              <a:off x="876170" y="1912349"/>
              <a:ext cx="50800" cy="0"/>
            </a:xfrm>
            <a:custGeom>
              <a:avLst/>
              <a:gdLst/>
              <a:ahLst/>
              <a:cxnLst/>
              <a:rect l="l" t="t" r="r" b="b"/>
              <a:pathLst>
                <a:path w="50800" h="120000" extrusionOk="0">
                  <a:moveTo>
                    <a:pt x="50804" y="0"/>
                  </a:moveTo>
                  <a:lnTo>
                    <a:pt x="0" y="0"/>
                  </a:lnTo>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57" name="Google Shape;257;p23"/>
            <p:cNvSpPr/>
            <p:nvPr/>
          </p:nvSpPr>
          <p:spPr>
            <a:xfrm>
              <a:off x="876170" y="1912349"/>
              <a:ext cx="50800" cy="0"/>
            </a:xfrm>
            <a:custGeom>
              <a:avLst/>
              <a:gdLst/>
              <a:ahLst/>
              <a:cxnLst/>
              <a:rect l="l" t="t" r="r" b="b"/>
              <a:pathLst>
                <a:path w="50800" h="120000" extrusionOk="0">
                  <a:moveTo>
                    <a:pt x="0" y="0"/>
                  </a:moveTo>
                  <a:lnTo>
                    <a:pt x="50804"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58" name="Google Shape;258;p23"/>
            <p:cNvSpPr/>
            <p:nvPr/>
          </p:nvSpPr>
          <p:spPr>
            <a:xfrm>
              <a:off x="3889997" y="1912349"/>
              <a:ext cx="50800" cy="0"/>
            </a:xfrm>
            <a:custGeom>
              <a:avLst/>
              <a:gdLst/>
              <a:ahLst/>
              <a:cxnLst/>
              <a:rect l="l" t="t" r="r" b="b"/>
              <a:pathLst>
                <a:path w="50800" h="120000" extrusionOk="0">
                  <a:moveTo>
                    <a:pt x="50804" y="0"/>
                  </a:moveTo>
                  <a:lnTo>
                    <a:pt x="0" y="0"/>
                  </a:lnTo>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59" name="Google Shape;259;p23"/>
            <p:cNvSpPr/>
            <p:nvPr/>
          </p:nvSpPr>
          <p:spPr>
            <a:xfrm>
              <a:off x="3889997" y="1912349"/>
              <a:ext cx="50800" cy="0"/>
            </a:xfrm>
            <a:custGeom>
              <a:avLst/>
              <a:gdLst/>
              <a:ahLst/>
              <a:cxnLst/>
              <a:rect l="l" t="t" r="r" b="b"/>
              <a:pathLst>
                <a:path w="50800" h="120000" extrusionOk="0">
                  <a:moveTo>
                    <a:pt x="50804" y="0"/>
                  </a:moveTo>
                  <a:lnTo>
                    <a:pt x="0"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60" name="Google Shape;260;p23"/>
            <p:cNvSpPr/>
            <p:nvPr/>
          </p:nvSpPr>
          <p:spPr>
            <a:xfrm>
              <a:off x="876170" y="1605886"/>
              <a:ext cx="50800" cy="0"/>
            </a:xfrm>
            <a:custGeom>
              <a:avLst/>
              <a:gdLst/>
              <a:ahLst/>
              <a:cxnLst/>
              <a:rect l="l" t="t" r="r" b="b"/>
              <a:pathLst>
                <a:path w="50800" h="120000" extrusionOk="0">
                  <a:moveTo>
                    <a:pt x="50804" y="0"/>
                  </a:moveTo>
                  <a:lnTo>
                    <a:pt x="0" y="0"/>
                  </a:lnTo>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61" name="Google Shape;261;p23"/>
            <p:cNvSpPr/>
            <p:nvPr/>
          </p:nvSpPr>
          <p:spPr>
            <a:xfrm>
              <a:off x="876170" y="1605886"/>
              <a:ext cx="50800" cy="0"/>
            </a:xfrm>
            <a:custGeom>
              <a:avLst/>
              <a:gdLst/>
              <a:ahLst/>
              <a:cxnLst/>
              <a:rect l="l" t="t" r="r" b="b"/>
              <a:pathLst>
                <a:path w="50800" h="120000" extrusionOk="0">
                  <a:moveTo>
                    <a:pt x="0" y="0"/>
                  </a:moveTo>
                  <a:lnTo>
                    <a:pt x="50804"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62" name="Google Shape;262;p23"/>
            <p:cNvSpPr/>
            <p:nvPr/>
          </p:nvSpPr>
          <p:spPr>
            <a:xfrm>
              <a:off x="3889997" y="1605886"/>
              <a:ext cx="50800" cy="0"/>
            </a:xfrm>
            <a:custGeom>
              <a:avLst/>
              <a:gdLst/>
              <a:ahLst/>
              <a:cxnLst/>
              <a:rect l="l" t="t" r="r" b="b"/>
              <a:pathLst>
                <a:path w="50800" h="120000" extrusionOk="0">
                  <a:moveTo>
                    <a:pt x="50804" y="0"/>
                  </a:moveTo>
                  <a:lnTo>
                    <a:pt x="0" y="0"/>
                  </a:lnTo>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63" name="Google Shape;263;p23"/>
            <p:cNvSpPr/>
            <p:nvPr/>
          </p:nvSpPr>
          <p:spPr>
            <a:xfrm>
              <a:off x="3889997" y="1605886"/>
              <a:ext cx="50800" cy="0"/>
            </a:xfrm>
            <a:custGeom>
              <a:avLst/>
              <a:gdLst/>
              <a:ahLst/>
              <a:cxnLst/>
              <a:rect l="l" t="t" r="r" b="b"/>
              <a:pathLst>
                <a:path w="50800" h="120000" extrusionOk="0">
                  <a:moveTo>
                    <a:pt x="50804" y="0"/>
                  </a:moveTo>
                  <a:lnTo>
                    <a:pt x="0"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64" name="Google Shape;264;p23"/>
            <p:cNvSpPr/>
            <p:nvPr/>
          </p:nvSpPr>
          <p:spPr>
            <a:xfrm>
              <a:off x="876170" y="1299420"/>
              <a:ext cx="50800" cy="0"/>
            </a:xfrm>
            <a:custGeom>
              <a:avLst/>
              <a:gdLst/>
              <a:ahLst/>
              <a:cxnLst/>
              <a:rect l="l" t="t" r="r" b="b"/>
              <a:pathLst>
                <a:path w="50800" h="120000" extrusionOk="0">
                  <a:moveTo>
                    <a:pt x="50804" y="0"/>
                  </a:moveTo>
                  <a:lnTo>
                    <a:pt x="0" y="0"/>
                  </a:lnTo>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65" name="Google Shape;265;p23"/>
            <p:cNvSpPr/>
            <p:nvPr/>
          </p:nvSpPr>
          <p:spPr>
            <a:xfrm>
              <a:off x="876170" y="1299420"/>
              <a:ext cx="50800" cy="0"/>
            </a:xfrm>
            <a:custGeom>
              <a:avLst/>
              <a:gdLst/>
              <a:ahLst/>
              <a:cxnLst/>
              <a:rect l="l" t="t" r="r" b="b"/>
              <a:pathLst>
                <a:path w="50800" h="120000" extrusionOk="0">
                  <a:moveTo>
                    <a:pt x="0" y="0"/>
                  </a:moveTo>
                  <a:lnTo>
                    <a:pt x="50804"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66" name="Google Shape;266;p23"/>
            <p:cNvSpPr/>
            <p:nvPr/>
          </p:nvSpPr>
          <p:spPr>
            <a:xfrm>
              <a:off x="3889997" y="1299420"/>
              <a:ext cx="50800" cy="0"/>
            </a:xfrm>
            <a:custGeom>
              <a:avLst/>
              <a:gdLst/>
              <a:ahLst/>
              <a:cxnLst/>
              <a:rect l="l" t="t" r="r" b="b"/>
              <a:pathLst>
                <a:path w="50800" h="120000" extrusionOk="0">
                  <a:moveTo>
                    <a:pt x="50804" y="0"/>
                  </a:moveTo>
                  <a:lnTo>
                    <a:pt x="0" y="0"/>
                  </a:lnTo>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67" name="Google Shape;267;p23"/>
            <p:cNvSpPr/>
            <p:nvPr/>
          </p:nvSpPr>
          <p:spPr>
            <a:xfrm>
              <a:off x="3889997" y="1299420"/>
              <a:ext cx="50800" cy="0"/>
            </a:xfrm>
            <a:custGeom>
              <a:avLst/>
              <a:gdLst/>
              <a:ahLst/>
              <a:cxnLst/>
              <a:rect l="l" t="t" r="r" b="b"/>
              <a:pathLst>
                <a:path w="50800" h="120000" extrusionOk="0">
                  <a:moveTo>
                    <a:pt x="50804" y="0"/>
                  </a:moveTo>
                  <a:lnTo>
                    <a:pt x="0"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68" name="Google Shape;268;p23"/>
            <p:cNvSpPr/>
            <p:nvPr/>
          </p:nvSpPr>
          <p:spPr>
            <a:xfrm>
              <a:off x="876170" y="992954"/>
              <a:ext cx="50800" cy="0"/>
            </a:xfrm>
            <a:custGeom>
              <a:avLst/>
              <a:gdLst/>
              <a:ahLst/>
              <a:cxnLst/>
              <a:rect l="l" t="t" r="r" b="b"/>
              <a:pathLst>
                <a:path w="50800" h="120000" extrusionOk="0">
                  <a:moveTo>
                    <a:pt x="50804" y="0"/>
                  </a:moveTo>
                  <a:lnTo>
                    <a:pt x="0" y="0"/>
                  </a:lnTo>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69" name="Google Shape;269;p23"/>
            <p:cNvSpPr/>
            <p:nvPr/>
          </p:nvSpPr>
          <p:spPr>
            <a:xfrm>
              <a:off x="876170" y="992954"/>
              <a:ext cx="50800" cy="0"/>
            </a:xfrm>
            <a:custGeom>
              <a:avLst/>
              <a:gdLst/>
              <a:ahLst/>
              <a:cxnLst/>
              <a:rect l="l" t="t" r="r" b="b"/>
              <a:pathLst>
                <a:path w="50800" h="120000" extrusionOk="0">
                  <a:moveTo>
                    <a:pt x="0" y="0"/>
                  </a:moveTo>
                  <a:lnTo>
                    <a:pt x="50804"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70" name="Google Shape;270;p23"/>
            <p:cNvSpPr/>
            <p:nvPr/>
          </p:nvSpPr>
          <p:spPr>
            <a:xfrm>
              <a:off x="3889997" y="992954"/>
              <a:ext cx="50800" cy="0"/>
            </a:xfrm>
            <a:custGeom>
              <a:avLst/>
              <a:gdLst/>
              <a:ahLst/>
              <a:cxnLst/>
              <a:rect l="l" t="t" r="r" b="b"/>
              <a:pathLst>
                <a:path w="50800" h="120000" extrusionOk="0">
                  <a:moveTo>
                    <a:pt x="50804" y="0"/>
                  </a:moveTo>
                  <a:lnTo>
                    <a:pt x="0" y="0"/>
                  </a:lnTo>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71" name="Google Shape;271;p23"/>
            <p:cNvSpPr/>
            <p:nvPr/>
          </p:nvSpPr>
          <p:spPr>
            <a:xfrm>
              <a:off x="3889997" y="992954"/>
              <a:ext cx="50800" cy="0"/>
            </a:xfrm>
            <a:custGeom>
              <a:avLst/>
              <a:gdLst/>
              <a:ahLst/>
              <a:cxnLst/>
              <a:rect l="l" t="t" r="r" b="b"/>
              <a:pathLst>
                <a:path w="50800" h="120000" extrusionOk="0">
                  <a:moveTo>
                    <a:pt x="50804" y="0"/>
                  </a:moveTo>
                  <a:lnTo>
                    <a:pt x="0"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72" name="Google Shape;272;p23"/>
            <p:cNvSpPr/>
            <p:nvPr/>
          </p:nvSpPr>
          <p:spPr>
            <a:xfrm>
              <a:off x="876170" y="686501"/>
              <a:ext cx="50800" cy="0"/>
            </a:xfrm>
            <a:custGeom>
              <a:avLst/>
              <a:gdLst/>
              <a:ahLst/>
              <a:cxnLst/>
              <a:rect l="l" t="t" r="r" b="b"/>
              <a:pathLst>
                <a:path w="50800" h="120000" extrusionOk="0">
                  <a:moveTo>
                    <a:pt x="50804" y="0"/>
                  </a:moveTo>
                  <a:lnTo>
                    <a:pt x="0" y="0"/>
                  </a:lnTo>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73" name="Google Shape;273;p23"/>
            <p:cNvSpPr/>
            <p:nvPr/>
          </p:nvSpPr>
          <p:spPr>
            <a:xfrm>
              <a:off x="876170" y="686501"/>
              <a:ext cx="50800" cy="0"/>
            </a:xfrm>
            <a:custGeom>
              <a:avLst/>
              <a:gdLst/>
              <a:ahLst/>
              <a:cxnLst/>
              <a:rect l="l" t="t" r="r" b="b"/>
              <a:pathLst>
                <a:path w="50800" h="120000" extrusionOk="0">
                  <a:moveTo>
                    <a:pt x="0" y="0"/>
                  </a:moveTo>
                  <a:lnTo>
                    <a:pt x="50804"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74" name="Google Shape;274;p23"/>
            <p:cNvSpPr/>
            <p:nvPr/>
          </p:nvSpPr>
          <p:spPr>
            <a:xfrm>
              <a:off x="3889997" y="686501"/>
              <a:ext cx="50800" cy="0"/>
            </a:xfrm>
            <a:custGeom>
              <a:avLst/>
              <a:gdLst/>
              <a:ahLst/>
              <a:cxnLst/>
              <a:rect l="l" t="t" r="r" b="b"/>
              <a:pathLst>
                <a:path w="50800" h="120000" extrusionOk="0">
                  <a:moveTo>
                    <a:pt x="50804" y="0"/>
                  </a:moveTo>
                  <a:lnTo>
                    <a:pt x="0" y="0"/>
                  </a:lnTo>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75" name="Google Shape;275;p23"/>
            <p:cNvSpPr/>
            <p:nvPr/>
          </p:nvSpPr>
          <p:spPr>
            <a:xfrm>
              <a:off x="3889997" y="686501"/>
              <a:ext cx="50800" cy="0"/>
            </a:xfrm>
            <a:custGeom>
              <a:avLst/>
              <a:gdLst/>
              <a:ahLst/>
              <a:cxnLst/>
              <a:rect l="l" t="t" r="r" b="b"/>
              <a:pathLst>
                <a:path w="50800" h="120000" extrusionOk="0">
                  <a:moveTo>
                    <a:pt x="50804" y="0"/>
                  </a:moveTo>
                  <a:lnTo>
                    <a:pt x="0"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grpSp>
      <p:sp>
        <p:nvSpPr>
          <p:cNvPr id="276" name="Google Shape;276;p23"/>
          <p:cNvSpPr txBox="1"/>
          <p:nvPr/>
        </p:nvSpPr>
        <p:spPr>
          <a:xfrm>
            <a:off x="1505232" y="892488"/>
            <a:ext cx="157500" cy="3793200"/>
          </a:xfrm>
          <a:prstGeom prst="rect">
            <a:avLst/>
          </a:prstGeom>
          <a:noFill/>
          <a:ln>
            <a:noFill/>
          </a:ln>
        </p:spPr>
        <p:txBody>
          <a:bodyPr spcFirstLastPara="1" wrap="square" lIns="0" tIns="21900" rIns="0" bIns="0" anchor="t" anchorCtr="0">
            <a:spAutoFit/>
          </a:bodyPr>
          <a:lstStyle/>
          <a:p>
            <a:pPr marL="25400" marR="0" lvl="0" indent="0" algn="l" rtl="0">
              <a:lnSpc>
                <a:spcPct val="100000"/>
              </a:lnSpc>
              <a:spcBef>
                <a:spcPts val="0"/>
              </a:spcBef>
              <a:spcAft>
                <a:spcPts val="0"/>
              </a:spcAft>
              <a:buNone/>
            </a:pPr>
            <a:r>
              <a:rPr lang="en-US" sz="1500">
                <a:latin typeface="Times New Roman"/>
                <a:ea typeface="Times New Roman"/>
                <a:cs typeface="Times New Roman"/>
                <a:sym typeface="Times New Roman"/>
              </a:rPr>
              <a:t>6</a:t>
            </a:r>
            <a:endParaRPr sz="15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1500">
              <a:latin typeface="Times New Roman"/>
              <a:ea typeface="Times New Roman"/>
              <a:cs typeface="Times New Roman"/>
              <a:sym typeface="Times New Roman"/>
            </a:endParaRPr>
          </a:p>
          <a:p>
            <a:pPr marL="25400" marR="0" lvl="0" indent="0" algn="l" rtl="0">
              <a:lnSpc>
                <a:spcPct val="100000"/>
              </a:lnSpc>
              <a:spcBef>
                <a:spcPts val="1000"/>
              </a:spcBef>
              <a:spcAft>
                <a:spcPts val="0"/>
              </a:spcAft>
              <a:buNone/>
            </a:pPr>
            <a:r>
              <a:rPr lang="en-US" sz="1500">
                <a:latin typeface="Times New Roman"/>
                <a:ea typeface="Times New Roman"/>
                <a:cs typeface="Times New Roman"/>
                <a:sym typeface="Times New Roman"/>
              </a:rPr>
              <a:t>5</a:t>
            </a:r>
            <a:endParaRPr sz="15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1500">
              <a:latin typeface="Times New Roman"/>
              <a:ea typeface="Times New Roman"/>
              <a:cs typeface="Times New Roman"/>
              <a:sym typeface="Times New Roman"/>
            </a:endParaRPr>
          </a:p>
          <a:p>
            <a:pPr marL="25400" marR="0" lvl="0" indent="0" algn="l" rtl="0">
              <a:lnSpc>
                <a:spcPct val="100000"/>
              </a:lnSpc>
              <a:spcBef>
                <a:spcPts val="1000"/>
              </a:spcBef>
              <a:spcAft>
                <a:spcPts val="0"/>
              </a:spcAft>
              <a:buNone/>
            </a:pPr>
            <a:r>
              <a:rPr lang="en-US" sz="1500">
                <a:latin typeface="Times New Roman"/>
                <a:ea typeface="Times New Roman"/>
                <a:cs typeface="Times New Roman"/>
                <a:sym typeface="Times New Roman"/>
              </a:rPr>
              <a:t>4</a:t>
            </a:r>
            <a:endParaRPr sz="15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1500">
              <a:latin typeface="Times New Roman"/>
              <a:ea typeface="Times New Roman"/>
              <a:cs typeface="Times New Roman"/>
              <a:sym typeface="Times New Roman"/>
            </a:endParaRPr>
          </a:p>
          <a:p>
            <a:pPr marL="25400" marR="0" lvl="0" indent="0" algn="l" rtl="0">
              <a:lnSpc>
                <a:spcPct val="100000"/>
              </a:lnSpc>
              <a:spcBef>
                <a:spcPts val="1000"/>
              </a:spcBef>
              <a:spcAft>
                <a:spcPts val="0"/>
              </a:spcAft>
              <a:buNone/>
            </a:pPr>
            <a:r>
              <a:rPr lang="en-US" sz="1500">
                <a:latin typeface="Times New Roman"/>
                <a:ea typeface="Times New Roman"/>
                <a:cs typeface="Times New Roman"/>
                <a:sym typeface="Times New Roman"/>
              </a:rPr>
              <a:t>3</a:t>
            </a:r>
            <a:endParaRPr sz="15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1500">
              <a:latin typeface="Times New Roman"/>
              <a:ea typeface="Times New Roman"/>
              <a:cs typeface="Times New Roman"/>
              <a:sym typeface="Times New Roman"/>
            </a:endParaRPr>
          </a:p>
          <a:p>
            <a:pPr marL="25400" marR="0" lvl="0" indent="0" algn="l" rtl="0">
              <a:lnSpc>
                <a:spcPct val="100000"/>
              </a:lnSpc>
              <a:spcBef>
                <a:spcPts val="1000"/>
              </a:spcBef>
              <a:spcAft>
                <a:spcPts val="0"/>
              </a:spcAft>
              <a:buNone/>
            </a:pPr>
            <a:r>
              <a:rPr lang="en-US" sz="1500">
                <a:latin typeface="Times New Roman"/>
                <a:ea typeface="Times New Roman"/>
                <a:cs typeface="Times New Roman"/>
                <a:sym typeface="Times New Roman"/>
              </a:rPr>
              <a:t>2</a:t>
            </a:r>
            <a:endParaRPr sz="15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1500">
              <a:latin typeface="Times New Roman"/>
              <a:ea typeface="Times New Roman"/>
              <a:cs typeface="Times New Roman"/>
              <a:sym typeface="Times New Roman"/>
            </a:endParaRPr>
          </a:p>
          <a:p>
            <a:pPr marL="25400" marR="0" lvl="0" indent="0" algn="l" rtl="0">
              <a:lnSpc>
                <a:spcPct val="100000"/>
              </a:lnSpc>
              <a:spcBef>
                <a:spcPts val="1000"/>
              </a:spcBef>
              <a:spcAft>
                <a:spcPts val="0"/>
              </a:spcAft>
              <a:buNone/>
            </a:pPr>
            <a:r>
              <a:rPr lang="en-US" sz="1500">
                <a:latin typeface="Times New Roman"/>
                <a:ea typeface="Times New Roman"/>
                <a:cs typeface="Times New Roman"/>
                <a:sym typeface="Times New Roman"/>
              </a:rPr>
              <a:t>1</a:t>
            </a:r>
            <a:endParaRPr sz="15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1500">
              <a:latin typeface="Times New Roman"/>
              <a:ea typeface="Times New Roman"/>
              <a:cs typeface="Times New Roman"/>
              <a:sym typeface="Times New Roman"/>
            </a:endParaRPr>
          </a:p>
          <a:p>
            <a:pPr marL="25400" marR="0" lvl="0" indent="0" algn="l" rtl="0">
              <a:lnSpc>
                <a:spcPct val="100000"/>
              </a:lnSpc>
              <a:spcBef>
                <a:spcPts val="1000"/>
              </a:spcBef>
              <a:spcAft>
                <a:spcPts val="0"/>
              </a:spcAft>
              <a:buNone/>
            </a:pPr>
            <a:r>
              <a:rPr lang="en-US" sz="1500">
                <a:latin typeface="Times New Roman"/>
                <a:ea typeface="Times New Roman"/>
                <a:cs typeface="Times New Roman"/>
                <a:sym typeface="Times New Roman"/>
              </a:rPr>
              <a:t>0</a:t>
            </a:r>
            <a:endParaRPr sz="1500">
              <a:latin typeface="Times New Roman"/>
              <a:ea typeface="Times New Roman"/>
              <a:cs typeface="Times New Roman"/>
              <a:sym typeface="Times New Roman"/>
            </a:endParaRPr>
          </a:p>
        </p:txBody>
      </p:sp>
      <p:sp>
        <p:nvSpPr>
          <p:cNvPr id="277" name="Google Shape;277;p23"/>
          <p:cNvSpPr txBox="1"/>
          <p:nvPr/>
        </p:nvSpPr>
        <p:spPr>
          <a:xfrm>
            <a:off x="613277" y="3984686"/>
            <a:ext cx="7098600" cy="1022700"/>
          </a:xfrm>
          <a:prstGeom prst="rect">
            <a:avLst/>
          </a:prstGeom>
          <a:noFill/>
          <a:ln>
            <a:noFill/>
          </a:ln>
        </p:spPr>
        <p:txBody>
          <a:bodyPr spcFirstLastPara="1" wrap="square" lIns="0" tIns="21900" rIns="0" bIns="0" anchor="t" anchorCtr="0">
            <a:spAutoFit/>
          </a:bodyPr>
          <a:lstStyle/>
          <a:p>
            <a:pPr marL="1130300" marR="0" lvl="0" indent="0" algn="ctr" rtl="0">
              <a:lnSpc>
                <a:spcPct val="100000"/>
              </a:lnSpc>
              <a:spcBef>
                <a:spcPts val="0"/>
              </a:spcBef>
              <a:spcAft>
                <a:spcPts val="0"/>
              </a:spcAft>
              <a:buNone/>
            </a:pPr>
            <a:r>
              <a:rPr lang="en-US" sz="1500" i="1">
                <a:latin typeface="Arial"/>
                <a:ea typeface="Arial"/>
                <a:cs typeface="Arial"/>
                <a:sym typeface="Arial"/>
              </a:rPr>
              <a:t>x</a:t>
            </a:r>
            <a:r>
              <a:rPr lang="en-US" sz="1600" baseline="-25000">
                <a:latin typeface="Trebuchet MS"/>
                <a:ea typeface="Trebuchet MS"/>
                <a:cs typeface="Trebuchet MS"/>
                <a:sym typeface="Trebuchet MS"/>
              </a:rPr>
              <a:t>1</a:t>
            </a:r>
            <a:endParaRPr sz="1600" baseline="-25000">
              <a:latin typeface="Trebuchet MS"/>
              <a:ea typeface="Trebuchet MS"/>
              <a:cs typeface="Trebuchet MS"/>
              <a:sym typeface="Trebuchet MS"/>
            </a:endParaRPr>
          </a:p>
          <a:p>
            <a:pPr marL="0" marR="0" lvl="0" indent="0" algn="l" rtl="0">
              <a:lnSpc>
                <a:spcPct val="100000"/>
              </a:lnSpc>
              <a:spcBef>
                <a:spcPts val="0"/>
              </a:spcBef>
              <a:spcAft>
                <a:spcPts val="0"/>
              </a:spcAft>
              <a:buNone/>
            </a:pPr>
            <a:endParaRPr sz="1500">
              <a:latin typeface="Trebuchet MS"/>
              <a:ea typeface="Trebuchet MS"/>
              <a:cs typeface="Trebuchet MS"/>
              <a:sym typeface="Trebuchet MS"/>
            </a:endParaRPr>
          </a:p>
          <a:p>
            <a:pPr marL="0" marR="0" lvl="0" indent="0" algn="l" rtl="0">
              <a:lnSpc>
                <a:spcPct val="100000"/>
              </a:lnSpc>
              <a:spcBef>
                <a:spcPts val="0"/>
              </a:spcBef>
              <a:spcAft>
                <a:spcPts val="0"/>
              </a:spcAft>
              <a:buNone/>
            </a:pPr>
            <a:endParaRPr sz="1500">
              <a:latin typeface="Trebuchet MS"/>
              <a:ea typeface="Trebuchet MS"/>
              <a:cs typeface="Trebuchet MS"/>
              <a:sym typeface="Trebuchet MS"/>
            </a:endParaRPr>
          </a:p>
          <a:p>
            <a:pPr marL="88900" marR="0" lvl="0" indent="0" algn="l" rtl="0">
              <a:lnSpc>
                <a:spcPct val="100000"/>
              </a:lnSpc>
              <a:spcBef>
                <a:spcPts val="0"/>
              </a:spcBef>
              <a:spcAft>
                <a:spcPts val="0"/>
              </a:spcAft>
              <a:buNone/>
            </a:pPr>
            <a:r>
              <a:rPr lang="en-US" sz="1800">
                <a:latin typeface="Arial"/>
                <a:ea typeface="Arial"/>
                <a:cs typeface="Arial"/>
                <a:sym typeface="Arial"/>
              </a:rPr>
              <a:t>Example: data </a:t>
            </a:r>
            <a:r>
              <a:rPr lang="en-US" sz="1800" b="1" i="1">
                <a:solidFill>
                  <a:srgbClr val="006DBD"/>
                </a:solidFill>
                <a:latin typeface="Arial"/>
                <a:ea typeface="Arial"/>
                <a:cs typeface="Arial"/>
                <a:sym typeface="Arial"/>
              </a:rPr>
              <a:t>X </a:t>
            </a:r>
            <a:r>
              <a:rPr lang="en-US" sz="1800">
                <a:latin typeface="Arial"/>
                <a:ea typeface="Arial"/>
                <a:cs typeface="Arial"/>
                <a:sym typeface="Arial"/>
              </a:rPr>
              <a:t>with two </a:t>
            </a:r>
            <a:r>
              <a:rPr lang="en-US" sz="1800" i="1">
                <a:latin typeface="Arial"/>
                <a:ea typeface="Arial"/>
                <a:cs typeface="Arial"/>
                <a:sym typeface="Arial"/>
              </a:rPr>
              <a:t>features </a:t>
            </a:r>
            <a:r>
              <a:rPr lang="en-US" sz="1800" i="1">
                <a:solidFill>
                  <a:srgbClr val="006DBD"/>
                </a:solidFill>
                <a:latin typeface="Times New Roman"/>
                <a:ea typeface="Times New Roman"/>
                <a:cs typeface="Times New Roman"/>
                <a:sym typeface="Times New Roman"/>
              </a:rPr>
              <a:t>x</a:t>
            </a:r>
            <a:r>
              <a:rPr lang="en-US" sz="1900" baseline="-25000">
                <a:solidFill>
                  <a:srgbClr val="006DBD"/>
                </a:solidFill>
                <a:latin typeface="Times New Roman"/>
                <a:ea typeface="Times New Roman"/>
                <a:cs typeface="Times New Roman"/>
                <a:sym typeface="Times New Roman"/>
              </a:rPr>
              <a:t>1 </a:t>
            </a:r>
            <a:r>
              <a:rPr lang="en-US" sz="1800">
                <a:latin typeface="Arial"/>
                <a:ea typeface="Arial"/>
                <a:cs typeface="Arial"/>
                <a:sym typeface="Arial"/>
              </a:rPr>
              <a:t>and </a:t>
            </a:r>
            <a:r>
              <a:rPr lang="en-US" sz="1800" i="1">
                <a:solidFill>
                  <a:srgbClr val="006DBD"/>
                </a:solidFill>
                <a:latin typeface="Times New Roman"/>
                <a:ea typeface="Times New Roman"/>
                <a:cs typeface="Times New Roman"/>
                <a:sym typeface="Times New Roman"/>
              </a:rPr>
              <a:t>x</a:t>
            </a:r>
            <a:r>
              <a:rPr lang="en-US" sz="1900" baseline="-25000">
                <a:solidFill>
                  <a:srgbClr val="006DBD"/>
                </a:solidFill>
                <a:latin typeface="Times New Roman"/>
                <a:ea typeface="Times New Roman"/>
                <a:cs typeface="Times New Roman"/>
                <a:sym typeface="Times New Roman"/>
              </a:rPr>
              <a:t>2 </a:t>
            </a:r>
            <a:r>
              <a:rPr lang="en-US" sz="1800">
                <a:latin typeface="Arial"/>
                <a:ea typeface="Arial"/>
                <a:cs typeface="Arial"/>
                <a:sym typeface="Arial"/>
              </a:rPr>
              <a:t>and class labels </a:t>
            </a:r>
            <a:r>
              <a:rPr lang="en-US" sz="1800" i="1">
                <a:solidFill>
                  <a:srgbClr val="006DBD"/>
                </a:solidFill>
                <a:latin typeface="Times New Roman"/>
                <a:ea typeface="Times New Roman"/>
                <a:cs typeface="Times New Roman"/>
                <a:sym typeface="Times New Roman"/>
              </a:rPr>
              <a:t>y</a:t>
            </a:r>
            <a:endParaRPr sz="1800">
              <a:latin typeface="Times New Roman"/>
              <a:ea typeface="Times New Roman"/>
              <a:cs typeface="Times New Roman"/>
              <a:sym typeface="Times New Roman"/>
            </a:endParaRPr>
          </a:p>
        </p:txBody>
      </p:sp>
      <p:sp>
        <p:nvSpPr>
          <p:cNvPr id="278" name="Google Shape;278;p23"/>
          <p:cNvSpPr txBox="1"/>
          <p:nvPr/>
        </p:nvSpPr>
        <p:spPr>
          <a:xfrm rot="-5400000">
            <a:off x="1181695" y="2269492"/>
            <a:ext cx="197100" cy="235200"/>
          </a:xfrm>
          <a:prstGeom prst="rect">
            <a:avLst/>
          </a:prstGeom>
          <a:noFill/>
          <a:ln>
            <a:noFill/>
          </a:ln>
        </p:spPr>
        <p:txBody>
          <a:bodyPr spcFirstLastPara="1" wrap="square" lIns="0" tIns="0" rIns="0" bIns="0" anchor="t" anchorCtr="0">
            <a:spAutoFit/>
          </a:bodyPr>
          <a:lstStyle/>
          <a:p>
            <a:pPr marL="25400" marR="0" lvl="0" indent="0" algn="l" rtl="0">
              <a:lnSpc>
                <a:spcPct val="95555"/>
              </a:lnSpc>
              <a:spcBef>
                <a:spcPts val="0"/>
              </a:spcBef>
              <a:spcAft>
                <a:spcPts val="0"/>
              </a:spcAft>
              <a:buNone/>
            </a:pPr>
            <a:r>
              <a:rPr lang="en-US" sz="1500" i="1">
                <a:latin typeface="Arial"/>
                <a:ea typeface="Arial"/>
                <a:cs typeface="Arial"/>
                <a:sym typeface="Arial"/>
              </a:rPr>
              <a:t>x</a:t>
            </a:r>
            <a:r>
              <a:rPr lang="en-US" sz="1600" baseline="-25000">
                <a:latin typeface="Trebuchet MS"/>
                <a:ea typeface="Trebuchet MS"/>
                <a:cs typeface="Trebuchet MS"/>
                <a:sym typeface="Trebuchet MS"/>
              </a:rPr>
              <a:t>2</a:t>
            </a:r>
            <a:endParaRPr sz="1600" baseline="-25000">
              <a:latin typeface="Trebuchet MS"/>
              <a:ea typeface="Trebuchet MS"/>
              <a:cs typeface="Trebuchet MS"/>
              <a:sym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Shape 282"/>
        <p:cNvGrpSpPr/>
        <p:nvPr/>
      </p:nvGrpSpPr>
      <p:grpSpPr>
        <a:xfrm>
          <a:off x="0" y="0"/>
          <a:ext cx="0" cy="0"/>
          <a:chOff x="0" y="0"/>
          <a:chExt cx="0" cy="0"/>
        </a:xfrm>
      </p:grpSpPr>
      <p:sp>
        <p:nvSpPr>
          <p:cNvPr id="283" name="Google Shape;283;p24"/>
          <p:cNvSpPr txBox="1">
            <a:spLocks noGrp="1"/>
          </p:cNvSpPr>
          <p:nvPr>
            <p:ph type="title"/>
          </p:nvPr>
        </p:nvSpPr>
        <p:spPr>
          <a:xfrm>
            <a:off x="189025" y="89106"/>
            <a:ext cx="1719000" cy="416100"/>
          </a:xfrm>
          <a:prstGeom prst="rect">
            <a:avLst/>
          </a:prstGeom>
          <a:noFill/>
          <a:ln>
            <a:noFill/>
          </a:ln>
        </p:spPr>
        <p:txBody>
          <a:bodyPr spcFirstLastPara="1" wrap="square" lIns="0" tIns="31125" rIns="0" bIns="0" anchor="t" anchorCtr="0">
            <a:spAutoFit/>
          </a:bodyPr>
          <a:lstStyle/>
          <a:p>
            <a:pPr marL="25400" lvl="0" indent="0" algn="l" rtl="0">
              <a:lnSpc>
                <a:spcPct val="100000"/>
              </a:lnSpc>
              <a:spcBef>
                <a:spcPts val="0"/>
              </a:spcBef>
              <a:spcAft>
                <a:spcPts val="0"/>
              </a:spcAft>
              <a:buNone/>
            </a:pPr>
            <a:r>
              <a:rPr lang="en-US"/>
              <a:t>Binary split</a:t>
            </a:r>
            <a:endParaRPr/>
          </a:p>
        </p:txBody>
      </p:sp>
      <p:sp>
        <p:nvSpPr>
          <p:cNvPr id="284" name="Google Shape;284;p24"/>
          <p:cNvSpPr txBox="1"/>
          <p:nvPr/>
        </p:nvSpPr>
        <p:spPr>
          <a:xfrm>
            <a:off x="4032327" y="2738976"/>
            <a:ext cx="813600" cy="406800"/>
          </a:xfrm>
          <a:prstGeom prst="rect">
            <a:avLst/>
          </a:prstGeom>
          <a:noFill/>
          <a:ln>
            <a:noFill/>
          </a:ln>
        </p:spPr>
        <p:txBody>
          <a:bodyPr spcFirstLastPara="1" wrap="square" lIns="0" tIns="21900" rIns="0" bIns="0" anchor="t" anchorCtr="0">
            <a:spAutoFit/>
          </a:bodyPr>
          <a:lstStyle/>
          <a:p>
            <a:pPr marL="63500" marR="0" lvl="0" indent="0" algn="l" rtl="0">
              <a:lnSpc>
                <a:spcPct val="100000"/>
              </a:lnSpc>
              <a:spcBef>
                <a:spcPts val="0"/>
              </a:spcBef>
              <a:spcAft>
                <a:spcPts val="0"/>
              </a:spcAft>
              <a:buNone/>
            </a:pPr>
            <a:r>
              <a:rPr lang="en-US" sz="2500" i="1" baseline="30000">
                <a:latin typeface="Verdana"/>
                <a:ea typeface="Verdana"/>
                <a:cs typeface="Verdana"/>
                <a:sym typeface="Verdana"/>
              </a:rPr>
              <a:t>x</a:t>
            </a:r>
            <a:r>
              <a:rPr lang="en-US" sz="1100">
                <a:latin typeface="Trebuchet MS"/>
                <a:ea typeface="Trebuchet MS"/>
                <a:cs typeface="Trebuchet MS"/>
                <a:sym typeface="Trebuchet MS"/>
              </a:rPr>
              <a:t>2 </a:t>
            </a:r>
            <a:r>
              <a:rPr lang="en-US" sz="2500" i="1" baseline="30000">
                <a:latin typeface="Verdana"/>
                <a:ea typeface="Verdana"/>
                <a:cs typeface="Verdana"/>
                <a:sym typeface="Verdana"/>
              </a:rPr>
              <a:t>≤ </a:t>
            </a:r>
            <a:r>
              <a:rPr lang="en-US" sz="2500" baseline="30000">
                <a:latin typeface="Arial"/>
                <a:ea typeface="Arial"/>
                <a:cs typeface="Arial"/>
                <a:sym typeface="Arial"/>
              </a:rPr>
              <a:t>3</a:t>
            </a:r>
            <a:endParaRPr sz="2500" baseline="30000">
              <a:latin typeface="Arial"/>
              <a:ea typeface="Arial"/>
              <a:cs typeface="Arial"/>
              <a:sym typeface="Arial"/>
            </a:endParaRPr>
          </a:p>
        </p:txBody>
      </p:sp>
      <p:sp>
        <p:nvSpPr>
          <p:cNvPr id="285" name="Google Shape;285;p24"/>
          <p:cNvSpPr txBox="1"/>
          <p:nvPr/>
        </p:nvSpPr>
        <p:spPr>
          <a:xfrm>
            <a:off x="1942709" y="3113499"/>
            <a:ext cx="993600" cy="406800"/>
          </a:xfrm>
          <a:prstGeom prst="rect">
            <a:avLst/>
          </a:prstGeom>
          <a:noFill/>
          <a:ln>
            <a:noFill/>
          </a:ln>
        </p:spPr>
        <p:txBody>
          <a:bodyPr spcFirstLastPara="1" wrap="square" lIns="0" tIns="21900" rIns="0" bIns="0" anchor="t" anchorCtr="0">
            <a:spAutoFit/>
          </a:bodyPr>
          <a:lstStyle/>
          <a:p>
            <a:pPr marL="63500" marR="0" lvl="0" indent="0" algn="l" rtl="0">
              <a:lnSpc>
                <a:spcPct val="100000"/>
              </a:lnSpc>
              <a:spcBef>
                <a:spcPts val="0"/>
              </a:spcBef>
              <a:spcAft>
                <a:spcPts val="0"/>
              </a:spcAft>
              <a:buNone/>
            </a:pPr>
            <a:r>
              <a:rPr lang="en-US" sz="2500" i="1" baseline="30000">
                <a:latin typeface="Verdana"/>
                <a:ea typeface="Verdana"/>
                <a:cs typeface="Verdana"/>
                <a:sym typeface="Verdana"/>
              </a:rPr>
              <a:t>x</a:t>
            </a:r>
            <a:r>
              <a:rPr lang="en-US" sz="1100">
                <a:latin typeface="Trebuchet MS"/>
                <a:ea typeface="Trebuchet MS"/>
                <a:cs typeface="Trebuchet MS"/>
                <a:sym typeface="Trebuchet MS"/>
              </a:rPr>
              <a:t>2 </a:t>
            </a:r>
            <a:r>
              <a:rPr lang="en-US" sz="2500" i="1" baseline="30000">
                <a:latin typeface="Verdana"/>
                <a:ea typeface="Verdana"/>
                <a:cs typeface="Verdana"/>
                <a:sym typeface="Verdana"/>
              </a:rPr>
              <a:t>≤ </a:t>
            </a:r>
            <a:r>
              <a:rPr lang="en-US" sz="2500" baseline="30000">
                <a:latin typeface="Arial"/>
                <a:ea typeface="Arial"/>
                <a:cs typeface="Arial"/>
                <a:sym typeface="Arial"/>
              </a:rPr>
              <a:t>1</a:t>
            </a:r>
            <a:r>
              <a:rPr lang="en-US" sz="2500" i="1" baseline="30000">
                <a:latin typeface="Verdana"/>
                <a:ea typeface="Verdana"/>
                <a:cs typeface="Verdana"/>
                <a:sym typeface="Verdana"/>
              </a:rPr>
              <a:t>.</a:t>
            </a:r>
            <a:r>
              <a:rPr lang="en-US" sz="2500" baseline="30000">
                <a:latin typeface="Arial"/>
                <a:ea typeface="Arial"/>
                <a:cs typeface="Arial"/>
                <a:sym typeface="Arial"/>
              </a:rPr>
              <a:t>7</a:t>
            </a:r>
            <a:endParaRPr sz="2500" baseline="30000">
              <a:latin typeface="Arial"/>
              <a:ea typeface="Arial"/>
              <a:cs typeface="Arial"/>
              <a:sym typeface="Arial"/>
            </a:endParaRPr>
          </a:p>
        </p:txBody>
      </p:sp>
      <p:sp>
        <p:nvSpPr>
          <p:cNvPr id="286" name="Google Shape;286;p24"/>
          <p:cNvSpPr/>
          <p:nvPr/>
        </p:nvSpPr>
        <p:spPr>
          <a:xfrm>
            <a:off x="2949185" y="2944571"/>
            <a:ext cx="1070054" cy="200854"/>
          </a:xfrm>
          <a:custGeom>
            <a:avLst/>
            <a:gdLst/>
            <a:ahLst/>
            <a:cxnLst/>
            <a:rect l="l" t="t" r="r" b="b"/>
            <a:pathLst>
              <a:path w="539750" h="135255" extrusionOk="0">
                <a:moveTo>
                  <a:pt x="539470" y="0"/>
                </a:moveTo>
                <a:lnTo>
                  <a:pt x="0" y="134914"/>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87" name="Google Shape;287;p24"/>
          <p:cNvSpPr/>
          <p:nvPr/>
        </p:nvSpPr>
        <p:spPr>
          <a:xfrm>
            <a:off x="1798647" y="3375011"/>
            <a:ext cx="281991" cy="105790"/>
          </a:xfrm>
          <a:custGeom>
            <a:avLst/>
            <a:gdLst/>
            <a:ahLst/>
            <a:cxnLst/>
            <a:rect l="l" t="t" r="r" b="b"/>
            <a:pathLst>
              <a:path w="142240" h="71119" extrusionOk="0">
                <a:moveTo>
                  <a:pt x="142035" y="0"/>
                </a:moveTo>
                <a:lnTo>
                  <a:pt x="0" y="71009"/>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88" name="Google Shape;288;p24"/>
          <p:cNvSpPr/>
          <p:nvPr/>
        </p:nvSpPr>
        <p:spPr>
          <a:xfrm>
            <a:off x="1039670" y="3749546"/>
            <a:ext cx="221562" cy="165964"/>
          </a:xfrm>
          <a:custGeom>
            <a:avLst/>
            <a:gdLst/>
            <a:ahLst/>
            <a:cxnLst/>
            <a:rect l="l" t="t" r="r" b="b"/>
            <a:pathLst>
              <a:path w="111759" h="111760" extrusionOk="0">
                <a:moveTo>
                  <a:pt x="111188" y="0"/>
                </a:moveTo>
                <a:lnTo>
                  <a:pt x="0" y="111179"/>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89" name="Google Shape;289;p24"/>
          <p:cNvSpPr/>
          <p:nvPr/>
        </p:nvSpPr>
        <p:spPr>
          <a:xfrm>
            <a:off x="1619167" y="3749546"/>
            <a:ext cx="221562" cy="165964"/>
          </a:xfrm>
          <a:custGeom>
            <a:avLst/>
            <a:gdLst/>
            <a:ahLst/>
            <a:cxnLst/>
            <a:rect l="l" t="t" r="r" b="b"/>
            <a:pathLst>
              <a:path w="111759" h="111760" extrusionOk="0">
                <a:moveTo>
                  <a:pt x="0" y="0"/>
                </a:moveTo>
                <a:lnTo>
                  <a:pt x="111201" y="111179"/>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90" name="Google Shape;290;p24"/>
          <p:cNvSpPr txBox="1"/>
          <p:nvPr/>
        </p:nvSpPr>
        <p:spPr>
          <a:xfrm>
            <a:off x="2942376" y="3488020"/>
            <a:ext cx="993600" cy="406800"/>
          </a:xfrm>
          <a:prstGeom prst="rect">
            <a:avLst/>
          </a:prstGeom>
          <a:noFill/>
          <a:ln>
            <a:noFill/>
          </a:ln>
        </p:spPr>
        <p:txBody>
          <a:bodyPr spcFirstLastPara="1" wrap="square" lIns="0" tIns="21900" rIns="0" bIns="0" anchor="t" anchorCtr="0">
            <a:spAutoFit/>
          </a:bodyPr>
          <a:lstStyle/>
          <a:p>
            <a:pPr marL="63500" marR="0" lvl="0" indent="0" algn="l" rtl="0">
              <a:lnSpc>
                <a:spcPct val="100000"/>
              </a:lnSpc>
              <a:spcBef>
                <a:spcPts val="0"/>
              </a:spcBef>
              <a:spcAft>
                <a:spcPts val="0"/>
              </a:spcAft>
              <a:buNone/>
            </a:pPr>
            <a:r>
              <a:rPr lang="en-US" sz="2500" i="1" baseline="30000">
                <a:latin typeface="Verdana"/>
                <a:ea typeface="Verdana"/>
                <a:cs typeface="Verdana"/>
                <a:sym typeface="Verdana"/>
              </a:rPr>
              <a:t>x</a:t>
            </a:r>
            <a:r>
              <a:rPr lang="en-US" sz="1100">
                <a:latin typeface="Trebuchet MS"/>
                <a:ea typeface="Trebuchet MS"/>
                <a:cs typeface="Trebuchet MS"/>
                <a:sym typeface="Trebuchet MS"/>
              </a:rPr>
              <a:t>1 </a:t>
            </a:r>
            <a:r>
              <a:rPr lang="en-US" sz="2500" i="1" baseline="30000">
                <a:latin typeface="Verdana"/>
                <a:ea typeface="Verdana"/>
                <a:cs typeface="Verdana"/>
                <a:sym typeface="Verdana"/>
              </a:rPr>
              <a:t>≤ </a:t>
            </a:r>
            <a:r>
              <a:rPr lang="en-US" sz="2500" baseline="30000">
                <a:latin typeface="Arial"/>
                <a:ea typeface="Arial"/>
                <a:cs typeface="Arial"/>
                <a:sym typeface="Arial"/>
              </a:rPr>
              <a:t>1</a:t>
            </a:r>
            <a:r>
              <a:rPr lang="en-US" sz="2500" i="1" baseline="30000">
                <a:latin typeface="Verdana"/>
                <a:ea typeface="Verdana"/>
                <a:cs typeface="Verdana"/>
                <a:sym typeface="Verdana"/>
              </a:rPr>
              <a:t>.</a:t>
            </a:r>
            <a:r>
              <a:rPr lang="en-US" sz="2500" baseline="30000">
                <a:latin typeface="Arial"/>
                <a:ea typeface="Arial"/>
                <a:cs typeface="Arial"/>
                <a:sym typeface="Arial"/>
              </a:rPr>
              <a:t>7</a:t>
            </a:r>
            <a:endParaRPr sz="2500" baseline="30000">
              <a:latin typeface="Arial"/>
              <a:ea typeface="Arial"/>
              <a:cs typeface="Arial"/>
              <a:sym typeface="Arial"/>
            </a:endParaRPr>
          </a:p>
        </p:txBody>
      </p:sp>
      <p:sp>
        <p:nvSpPr>
          <p:cNvPr id="291" name="Google Shape;291;p24"/>
          <p:cNvSpPr/>
          <p:nvPr/>
        </p:nvSpPr>
        <p:spPr>
          <a:xfrm>
            <a:off x="2798382" y="3375011"/>
            <a:ext cx="281991" cy="105790"/>
          </a:xfrm>
          <a:custGeom>
            <a:avLst/>
            <a:gdLst/>
            <a:ahLst/>
            <a:cxnLst/>
            <a:rect l="l" t="t" r="r" b="b"/>
            <a:pathLst>
              <a:path w="142240" h="71119" extrusionOk="0">
                <a:moveTo>
                  <a:pt x="0" y="0"/>
                </a:moveTo>
                <a:lnTo>
                  <a:pt x="142041" y="71009"/>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92" name="Google Shape;292;p24"/>
          <p:cNvSpPr txBox="1"/>
          <p:nvPr/>
        </p:nvSpPr>
        <p:spPr>
          <a:xfrm>
            <a:off x="2483818" y="3857604"/>
            <a:ext cx="912000" cy="252900"/>
          </a:xfrm>
          <a:prstGeom prst="rect">
            <a:avLst/>
          </a:prstGeom>
          <a:noFill/>
          <a:ln>
            <a:noFill/>
          </a:ln>
        </p:spPr>
        <p:txBody>
          <a:bodyPr spcFirstLastPara="1" wrap="square" lIns="0" tIns="21900" rIns="0" bIns="0" anchor="t" anchorCtr="0">
            <a:spAutoFit/>
          </a:bodyPr>
          <a:lstStyle/>
          <a:p>
            <a:pPr marL="25400" marR="0" lvl="0" indent="0" algn="l" rtl="0">
              <a:lnSpc>
                <a:spcPct val="100000"/>
              </a:lnSpc>
              <a:spcBef>
                <a:spcPts val="0"/>
              </a:spcBef>
              <a:spcAft>
                <a:spcPts val="0"/>
              </a:spcAft>
              <a:buNone/>
            </a:pPr>
            <a:r>
              <a:rPr lang="en-US" sz="1500">
                <a:latin typeface="Arial"/>
                <a:ea typeface="Arial"/>
                <a:cs typeface="Arial"/>
                <a:sym typeface="Arial"/>
              </a:rPr>
              <a:t>(</a:t>
            </a:r>
            <a:r>
              <a:rPr lang="en-US" sz="1500" b="1">
                <a:solidFill>
                  <a:srgbClr val="FF0000"/>
                </a:solidFill>
                <a:latin typeface="Arial"/>
                <a:ea typeface="Arial"/>
                <a:cs typeface="Arial"/>
                <a:sym typeface="Arial"/>
              </a:rPr>
              <a:t>10</a:t>
            </a:r>
            <a:r>
              <a:rPr lang="en-US" sz="1500">
                <a:latin typeface="Arial"/>
                <a:ea typeface="Arial"/>
                <a:cs typeface="Arial"/>
                <a:sym typeface="Arial"/>
              </a:rPr>
              <a:t>, 0, 2)</a:t>
            </a:r>
            <a:endParaRPr sz="1500">
              <a:latin typeface="Arial"/>
              <a:ea typeface="Arial"/>
              <a:cs typeface="Arial"/>
              <a:sym typeface="Arial"/>
            </a:endParaRPr>
          </a:p>
        </p:txBody>
      </p:sp>
      <p:sp>
        <p:nvSpPr>
          <p:cNvPr id="293" name="Google Shape;293;p24"/>
          <p:cNvSpPr/>
          <p:nvPr/>
        </p:nvSpPr>
        <p:spPr>
          <a:xfrm>
            <a:off x="3127892" y="3749546"/>
            <a:ext cx="132183" cy="99012"/>
          </a:xfrm>
          <a:custGeom>
            <a:avLst/>
            <a:gdLst/>
            <a:ahLst/>
            <a:cxnLst/>
            <a:rect l="l" t="t" r="r" b="b"/>
            <a:pathLst>
              <a:path w="66675" h="66675" extrusionOk="0">
                <a:moveTo>
                  <a:pt x="66377" y="0"/>
                </a:moveTo>
                <a:lnTo>
                  <a:pt x="0" y="6637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94" name="Google Shape;294;p24"/>
          <p:cNvSpPr txBox="1"/>
          <p:nvPr/>
        </p:nvSpPr>
        <p:spPr>
          <a:xfrm>
            <a:off x="696932" y="3488020"/>
            <a:ext cx="3424500" cy="804600"/>
          </a:xfrm>
          <a:prstGeom prst="rect">
            <a:avLst/>
          </a:prstGeom>
          <a:noFill/>
          <a:ln>
            <a:noFill/>
          </a:ln>
        </p:spPr>
        <p:txBody>
          <a:bodyPr spcFirstLastPara="1" wrap="square" lIns="0" tIns="21900" rIns="0" bIns="0" anchor="t" anchorCtr="0">
            <a:spAutoFit/>
          </a:bodyPr>
          <a:lstStyle/>
          <a:p>
            <a:pPr marL="292100" marR="0" lvl="0" indent="0" algn="l" rtl="0">
              <a:lnSpc>
                <a:spcPct val="100000"/>
              </a:lnSpc>
              <a:spcBef>
                <a:spcPts val="0"/>
              </a:spcBef>
              <a:spcAft>
                <a:spcPts val="0"/>
              </a:spcAft>
              <a:buNone/>
            </a:pPr>
            <a:r>
              <a:rPr lang="en-US" sz="2500" i="1" baseline="30000">
                <a:latin typeface="Verdana"/>
                <a:ea typeface="Verdana"/>
                <a:cs typeface="Verdana"/>
                <a:sym typeface="Verdana"/>
              </a:rPr>
              <a:t>x</a:t>
            </a:r>
            <a:r>
              <a:rPr lang="en-US" sz="1100">
                <a:latin typeface="Trebuchet MS"/>
                <a:ea typeface="Trebuchet MS"/>
                <a:cs typeface="Trebuchet MS"/>
                <a:sym typeface="Trebuchet MS"/>
              </a:rPr>
              <a:t>1 </a:t>
            </a:r>
            <a:r>
              <a:rPr lang="en-US" sz="2500" i="1" baseline="30000">
                <a:latin typeface="Verdana"/>
                <a:ea typeface="Verdana"/>
                <a:cs typeface="Verdana"/>
                <a:sym typeface="Verdana"/>
              </a:rPr>
              <a:t>≤ </a:t>
            </a:r>
            <a:r>
              <a:rPr lang="en-US" sz="2500" baseline="30000">
                <a:latin typeface="Arial"/>
                <a:ea typeface="Arial"/>
                <a:cs typeface="Arial"/>
                <a:sym typeface="Arial"/>
              </a:rPr>
              <a:t>3</a:t>
            </a:r>
            <a:r>
              <a:rPr lang="en-US" sz="2500" i="1" baseline="30000">
                <a:latin typeface="Verdana"/>
                <a:ea typeface="Verdana"/>
                <a:cs typeface="Verdana"/>
                <a:sym typeface="Verdana"/>
              </a:rPr>
              <a:t>.</a:t>
            </a:r>
            <a:r>
              <a:rPr lang="en-US" sz="2500" baseline="30000">
                <a:latin typeface="Arial"/>
                <a:ea typeface="Arial"/>
                <a:cs typeface="Arial"/>
                <a:sym typeface="Arial"/>
              </a:rPr>
              <a:t>7</a:t>
            </a:r>
            <a:endParaRPr sz="2500" baseline="30000">
              <a:latin typeface="Arial"/>
              <a:ea typeface="Arial"/>
              <a:cs typeface="Arial"/>
              <a:sym typeface="Arial"/>
            </a:endParaRPr>
          </a:p>
          <a:p>
            <a:pPr marL="88900" marR="0" lvl="0" indent="0" algn="l" rtl="0">
              <a:lnSpc>
                <a:spcPct val="100000"/>
              </a:lnSpc>
              <a:spcBef>
                <a:spcPts val="1300"/>
              </a:spcBef>
              <a:spcAft>
                <a:spcPts val="0"/>
              </a:spcAft>
              <a:buNone/>
            </a:pPr>
            <a:r>
              <a:rPr lang="en-US" sz="1500" i="1">
                <a:latin typeface="Arial"/>
                <a:ea typeface="Arial"/>
                <a:cs typeface="Arial"/>
                <a:sym typeface="Arial"/>
              </a:rPr>
              <a:t>. . .	. . .	. . .</a:t>
            </a:r>
            <a:endParaRPr sz="1500">
              <a:latin typeface="Arial"/>
              <a:ea typeface="Arial"/>
              <a:cs typeface="Arial"/>
              <a:sym typeface="Arial"/>
            </a:endParaRPr>
          </a:p>
        </p:txBody>
      </p:sp>
      <p:sp>
        <p:nvSpPr>
          <p:cNvPr id="295" name="Google Shape;295;p24"/>
          <p:cNvSpPr/>
          <p:nvPr/>
        </p:nvSpPr>
        <p:spPr>
          <a:xfrm>
            <a:off x="3618540" y="3749546"/>
            <a:ext cx="221564" cy="165964"/>
          </a:xfrm>
          <a:custGeom>
            <a:avLst/>
            <a:gdLst/>
            <a:ahLst/>
            <a:cxnLst/>
            <a:rect l="l" t="t" r="r" b="b"/>
            <a:pathLst>
              <a:path w="111760" h="111760" extrusionOk="0">
                <a:moveTo>
                  <a:pt x="0" y="0"/>
                </a:moveTo>
                <a:lnTo>
                  <a:pt x="111197" y="111179"/>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96" name="Google Shape;296;p24"/>
          <p:cNvSpPr txBox="1"/>
          <p:nvPr/>
        </p:nvSpPr>
        <p:spPr>
          <a:xfrm>
            <a:off x="3113544" y="2809065"/>
            <a:ext cx="456000" cy="252900"/>
          </a:xfrm>
          <a:prstGeom prst="rect">
            <a:avLst/>
          </a:prstGeom>
          <a:noFill/>
          <a:ln>
            <a:noFill/>
          </a:ln>
        </p:spPr>
        <p:txBody>
          <a:bodyPr spcFirstLastPara="1" wrap="square" lIns="0" tIns="21900" rIns="0" bIns="0" anchor="t" anchorCtr="0">
            <a:spAutoFit/>
          </a:bodyPr>
          <a:lstStyle/>
          <a:p>
            <a:pPr marL="25400" marR="0" lvl="0" indent="0" algn="l" rtl="0">
              <a:lnSpc>
                <a:spcPct val="100000"/>
              </a:lnSpc>
              <a:spcBef>
                <a:spcPts val="0"/>
              </a:spcBef>
              <a:spcAft>
                <a:spcPts val="0"/>
              </a:spcAft>
              <a:buNone/>
            </a:pPr>
            <a:r>
              <a:rPr lang="en-US" sz="1500">
                <a:solidFill>
                  <a:srgbClr val="7F7F7F"/>
                </a:solidFill>
                <a:latin typeface="Arial"/>
                <a:ea typeface="Arial"/>
                <a:cs typeface="Arial"/>
                <a:sym typeface="Arial"/>
              </a:rPr>
              <a:t>True</a:t>
            </a:r>
            <a:endParaRPr sz="1500">
              <a:latin typeface="Arial"/>
              <a:ea typeface="Arial"/>
              <a:cs typeface="Arial"/>
              <a:sym typeface="Arial"/>
            </a:endParaRPr>
          </a:p>
        </p:txBody>
      </p:sp>
      <p:sp>
        <p:nvSpPr>
          <p:cNvPr id="297" name="Google Shape;297;p24"/>
          <p:cNvSpPr txBox="1"/>
          <p:nvPr/>
        </p:nvSpPr>
        <p:spPr>
          <a:xfrm>
            <a:off x="5941383" y="3113499"/>
            <a:ext cx="993600" cy="406800"/>
          </a:xfrm>
          <a:prstGeom prst="rect">
            <a:avLst/>
          </a:prstGeom>
          <a:noFill/>
          <a:ln>
            <a:noFill/>
          </a:ln>
        </p:spPr>
        <p:txBody>
          <a:bodyPr spcFirstLastPara="1" wrap="square" lIns="0" tIns="21900" rIns="0" bIns="0" anchor="t" anchorCtr="0">
            <a:spAutoFit/>
          </a:bodyPr>
          <a:lstStyle/>
          <a:p>
            <a:pPr marL="63500" marR="0" lvl="0" indent="0" algn="l" rtl="0">
              <a:lnSpc>
                <a:spcPct val="100000"/>
              </a:lnSpc>
              <a:spcBef>
                <a:spcPts val="0"/>
              </a:spcBef>
              <a:spcAft>
                <a:spcPts val="0"/>
              </a:spcAft>
              <a:buNone/>
            </a:pPr>
            <a:r>
              <a:rPr lang="en-US" sz="2500" i="1" baseline="30000">
                <a:latin typeface="Verdana"/>
                <a:ea typeface="Verdana"/>
                <a:cs typeface="Verdana"/>
                <a:sym typeface="Verdana"/>
              </a:rPr>
              <a:t>x</a:t>
            </a:r>
            <a:r>
              <a:rPr lang="en-US" sz="1100">
                <a:latin typeface="Trebuchet MS"/>
                <a:ea typeface="Trebuchet MS"/>
                <a:cs typeface="Trebuchet MS"/>
                <a:sym typeface="Trebuchet MS"/>
              </a:rPr>
              <a:t>1 </a:t>
            </a:r>
            <a:r>
              <a:rPr lang="en-US" sz="2500" i="1" baseline="30000">
                <a:latin typeface="Verdana"/>
                <a:ea typeface="Verdana"/>
                <a:cs typeface="Verdana"/>
                <a:sym typeface="Verdana"/>
              </a:rPr>
              <a:t>≤ </a:t>
            </a:r>
            <a:r>
              <a:rPr lang="en-US" sz="2500" baseline="30000">
                <a:latin typeface="Arial"/>
                <a:ea typeface="Arial"/>
                <a:cs typeface="Arial"/>
                <a:sym typeface="Arial"/>
              </a:rPr>
              <a:t>7</a:t>
            </a:r>
            <a:r>
              <a:rPr lang="en-US" sz="2500" i="1" baseline="30000">
                <a:latin typeface="Verdana"/>
                <a:ea typeface="Verdana"/>
                <a:cs typeface="Verdana"/>
                <a:sym typeface="Verdana"/>
              </a:rPr>
              <a:t>.</a:t>
            </a:r>
            <a:r>
              <a:rPr lang="en-US" sz="2500" baseline="30000">
                <a:latin typeface="Arial"/>
                <a:ea typeface="Arial"/>
                <a:cs typeface="Arial"/>
                <a:sym typeface="Arial"/>
              </a:rPr>
              <a:t>8</a:t>
            </a:r>
            <a:endParaRPr sz="2500" baseline="30000">
              <a:latin typeface="Arial"/>
              <a:ea typeface="Arial"/>
              <a:cs typeface="Arial"/>
              <a:sym typeface="Arial"/>
            </a:endParaRPr>
          </a:p>
        </p:txBody>
      </p:sp>
      <p:sp>
        <p:nvSpPr>
          <p:cNvPr id="298" name="Google Shape;298;p24"/>
          <p:cNvSpPr/>
          <p:nvPr/>
        </p:nvSpPr>
        <p:spPr>
          <a:xfrm>
            <a:off x="4858276" y="2944571"/>
            <a:ext cx="1070054" cy="200854"/>
          </a:xfrm>
          <a:custGeom>
            <a:avLst/>
            <a:gdLst/>
            <a:ahLst/>
            <a:cxnLst/>
            <a:rect l="l" t="t" r="r" b="b"/>
            <a:pathLst>
              <a:path w="539750" h="135255" extrusionOk="0">
                <a:moveTo>
                  <a:pt x="0" y="0"/>
                </a:moveTo>
                <a:lnTo>
                  <a:pt x="539470" y="134914"/>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99" name="Google Shape;299;p24"/>
          <p:cNvSpPr txBox="1"/>
          <p:nvPr/>
        </p:nvSpPr>
        <p:spPr>
          <a:xfrm>
            <a:off x="4927783" y="3483062"/>
            <a:ext cx="1021500" cy="252900"/>
          </a:xfrm>
          <a:prstGeom prst="rect">
            <a:avLst/>
          </a:prstGeom>
          <a:noFill/>
          <a:ln>
            <a:noFill/>
          </a:ln>
        </p:spPr>
        <p:txBody>
          <a:bodyPr spcFirstLastPara="1" wrap="square" lIns="0" tIns="21900" rIns="0" bIns="0" anchor="t" anchorCtr="0">
            <a:spAutoFit/>
          </a:bodyPr>
          <a:lstStyle/>
          <a:p>
            <a:pPr marL="25400" marR="0" lvl="0" indent="0" algn="l" rtl="0">
              <a:lnSpc>
                <a:spcPct val="100000"/>
              </a:lnSpc>
              <a:spcBef>
                <a:spcPts val="0"/>
              </a:spcBef>
              <a:spcAft>
                <a:spcPts val="0"/>
              </a:spcAft>
              <a:buNone/>
            </a:pPr>
            <a:r>
              <a:rPr lang="en-US" sz="1500">
                <a:latin typeface="Arial"/>
                <a:ea typeface="Arial"/>
                <a:cs typeface="Arial"/>
                <a:sym typeface="Arial"/>
              </a:rPr>
              <a:t>(2, 3, </a:t>
            </a:r>
            <a:r>
              <a:rPr lang="en-US" sz="1500" b="1">
                <a:solidFill>
                  <a:srgbClr val="0000FF"/>
                </a:solidFill>
                <a:latin typeface="Arial"/>
                <a:ea typeface="Arial"/>
                <a:cs typeface="Arial"/>
                <a:sym typeface="Arial"/>
              </a:rPr>
              <a:t>112</a:t>
            </a:r>
            <a:r>
              <a:rPr lang="en-US" sz="1500">
                <a:latin typeface="Arial"/>
                <a:ea typeface="Arial"/>
                <a:cs typeface="Arial"/>
                <a:sym typeface="Arial"/>
              </a:rPr>
              <a:t>)</a:t>
            </a:r>
            <a:endParaRPr sz="1500">
              <a:latin typeface="Arial"/>
              <a:ea typeface="Arial"/>
              <a:cs typeface="Arial"/>
              <a:sym typeface="Arial"/>
            </a:endParaRPr>
          </a:p>
        </p:txBody>
      </p:sp>
      <p:sp>
        <p:nvSpPr>
          <p:cNvPr id="300" name="Google Shape;300;p24"/>
          <p:cNvSpPr/>
          <p:nvPr/>
        </p:nvSpPr>
        <p:spPr>
          <a:xfrm>
            <a:off x="5815769" y="3375011"/>
            <a:ext cx="264366" cy="99012"/>
          </a:xfrm>
          <a:custGeom>
            <a:avLst/>
            <a:gdLst/>
            <a:ahLst/>
            <a:cxnLst/>
            <a:rect l="l" t="t" r="r" b="b"/>
            <a:pathLst>
              <a:path w="133350" h="66675" extrusionOk="0">
                <a:moveTo>
                  <a:pt x="132756" y="0"/>
                </a:moveTo>
                <a:lnTo>
                  <a:pt x="0" y="6637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301" name="Google Shape;301;p24"/>
          <p:cNvSpPr/>
          <p:nvPr/>
        </p:nvSpPr>
        <p:spPr>
          <a:xfrm>
            <a:off x="6797118" y="3375011"/>
            <a:ext cx="281989" cy="105790"/>
          </a:xfrm>
          <a:custGeom>
            <a:avLst/>
            <a:gdLst/>
            <a:ahLst/>
            <a:cxnLst/>
            <a:rect l="l" t="t" r="r" b="b"/>
            <a:pathLst>
              <a:path w="142239" h="71119" extrusionOk="0">
                <a:moveTo>
                  <a:pt x="0" y="0"/>
                </a:moveTo>
                <a:lnTo>
                  <a:pt x="142035" y="71009"/>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302" name="Google Shape;302;p24"/>
          <p:cNvSpPr/>
          <p:nvPr/>
        </p:nvSpPr>
        <p:spPr>
          <a:xfrm>
            <a:off x="7126626" y="3749546"/>
            <a:ext cx="132183" cy="99012"/>
          </a:xfrm>
          <a:custGeom>
            <a:avLst/>
            <a:gdLst/>
            <a:ahLst/>
            <a:cxnLst/>
            <a:rect l="l" t="t" r="r" b="b"/>
            <a:pathLst>
              <a:path w="66675" h="66675" extrusionOk="0">
                <a:moveTo>
                  <a:pt x="66382" y="0"/>
                </a:moveTo>
                <a:lnTo>
                  <a:pt x="0" y="6637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303" name="Google Shape;303;p24"/>
          <p:cNvSpPr txBox="1"/>
          <p:nvPr/>
        </p:nvSpPr>
        <p:spPr>
          <a:xfrm>
            <a:off x="6487327" y="3488020"/>
            <a:ext cx="1957200" cy="843000"/>
          </a:xfrm>
          <a:prstGeom prst="rect">
            <a:avLst/>
          </a:prstGeom>
          <a:noFill/>
          <a:ln>
            <a:noFill/>
          </a:ln>
        </p:spPr>
        <p:txBody>
          <a:bodyPr spcFirstLastPara="1" wrap="square" lIns="0" tIns="21900" rIns="0" bIns="0" anchor="t" anchorCtr="0">
            <a:spAutoFit/>
          </a:bodyPr>
          <a:lstStyle/>
          <a:p>
            <a:pPr marL="0" marR="38100" lvl="0" indent="0" algn="ctr" rtl="0">
              <a:lnSpc>
                <a:spcPct val="100000"/>
              </a:lnSpc>
              <a:spcBef>
                <a:spcPts val="0"/>
              </a:spcBef>
              <a:spcAft>
                <a:spcPts val="0"/>
              </a:spcAft>
              <a:buNone/>
            </a:pPr>
            <a:r>
              <a:rPr lang="en-US" sz="2500" i="1" baseline="30000">
                <a:latin typeface="Verdana"/>
                <a:ea typeface="Verdana"/>
                <a:cs typeface="Verdana"/>
                <a:sym typeface="Verdana"/>
              </a:rPr>
              <a:t>x</a:t>
            </a:r>
            <a:r>
              <a:rPr lang="en-US" sz="1100">
                <a:latin typeface="Trebuchet MS"/>
                <a:ea typeface="Trebuchet MS"/>
                <a:cs typeface="Trebuchet MS"/>
                <a:sym typeface="Trebuchet MS"/>
              </a:rPr>
              <a:t>2 </a:t>
            </a:r>
            <a:r>
              <a:rPr lang="en-US" sz="2500" i="1" baseline="30000">
                <a:latin typeface="Verdana"/>
                <a:ea typeface="Verdana"/>
                <a:cs typeface="Verdana"/>
                <a:sym typeface="Verdana"/>
              </a:rPr>
              <a:t>≤ </a:t>
            </a:r>
            <a:r>
              <a:rPr lang="en-US" sz="2500" baseline="30000">
                <a:latin typeface="Arial"/>
                <a:ea typeface="Arial"/>
                <a:cs typeface="Arial"/>
                <a:sym typeface="Arial"/>
              </a:rPr>
              <a:t>3</a:t>
            </a:r>
            <a:r>
              <a:rPr lang="en-US" sz="2500" i="1" baseline="30000">
                <a:latin typeface="Verdana"/>
                <a:ea typeface="Verdana"/>
                <a:cs typeface="Verdana"/>
                <a:sym typeface="Verdana"/>
              </a:rPr>
              <a:t>.</a:t>
            </a:r>
            <a:r>
              <a:rPr lang="en-US" sz="2500" baseline="30000">
                <a:latin typeface="Arial"/>
                <a:ea typeface="Arial"/>
                <a:cs typeface="Arial"/>
                <a:sym typeface="Arial"/>
              </a:rPr>
              <a:t>9</a:t>
            </a:r>
            <a:endParaRPr sz="2500" baseline="30000">
              <a:latin typeface="Arial"/>
              <a:ea typeface="Arial"/>
              <a:cs typeface="Arial"/>
              <a:sym typeface="Arial"/>
            </a:endParaRPr>
          </a:p>
          <a:p>
            <a:pPr marL="0" marR="0" lvl="0" indent="0" algn="ctr" rtl="0">
              <a:lnSpc>
                <a:spcPct val="100000"/>
              </a:lnSpc>
              <a:spcBef>
                <a:spcPts val="1600"/>
              </a:spcBef>
              <a:spcAft>
                <a:spcPts val="0"/>
              </a:spcAft>
              <a:buNone/>
            </a:pPr>
            <a:r>
              <a:rPr lang="en-US" sz="1500">
                <a:latin typeface="Arial"/>
                <a:ea typeface="Arial"/>
                <a:cs typeface="Arial"/>
                <a:sym typeface="Arial"/>
              </a:rPr>
              <a:t>(</a:t>
            </a:r>
            <a:r>
              <a:rPr lang="en-US" sz="1500" b="1">
                <a:solidFill>
                  <a:srgbClr val="FF0000"/>
                </a:solidFill>
                <a:latin typeface="Arial"/>
                <a:ea typeface="Arial"/>
                <a:cs typeface="Arial"/>
                <a:sym typeface="Arial"/>
              </a:rPr>
              <a:t>4</a:t>
            </a:r>
            <a:r>
              <a:rPr lang="en-US" sz="1500">
                <a:latin typeface="Arial"/>
                <a:ea typeface="Arial"/>
                <a:cs typeface="Arial"/>
                <a:sym typeface="Arial"/>
              </a:rPr>
              <a:t>, 0, 1) (0, </a:t>
            </a:r>
            <a:r>
              <a:rPr lang="en-US" sz="1500" b="1">
                <a:solidFill>
                  <a:srgbClr val="007F00"/>
                </a:solidFill>
                <a:latin typeface="Arial"/>
                <a:ea typeface="Arial"/>
                <a:cs typeface="Arial"/>
                <a:sym typeface="Arial"/>
              </a:rPr>
              <a:t>24</a:t>
            </a:r>
            <a:r>
              <a:rPr lang="en-US" sz="1500">
                <a:latin typeface="Arial"/>
                <a:ea typeface="Arial"/>
                <a:cs typeface="Arial"/>
                <a:sym typeface="Arial"/>
              </a:rPr>
              <a:t>, 1)</a:t>
            </a:r>
            <a:endParaRPr sz="1500">
              <a:latin typeface="Arial"/>
              <a:ea typeface="Arial"/>
              <a:cs typeface="Arial"/>
              <a:sym typeface="Arial"/>
            </a:endParaRPr>
          </a:p>
        </p:txBody>
      </p:sp>
      <p:sp>
        <p:nvSpPr>
          <p:cNvPr id="304" name="Google Shape;304;p24"/>
          <p:cNvSpPr/>
          <p:nvPr/>
        </p:nvSpPr>
        <p:spPr>
          <a:xfrm>
            <a:off x="7617304" y="3749546"/>
            <a:ext cx="132183" cy="99012"/>
          </a:xfrm>
          <a:custGeom>
            <a:avLst/>
            <a:gdLst/>
            <a:ahLst/>
            <a:cxnLst/>
            <a:rect l="l" t="t" r="r" b="b"/>
            <a:pathLst>
              <a:path w="66675" h="66675" extrusionOk="0">
                <a:moveTo>
                  <a:pt x="0" y="0"/>
                </a:moveTo>
                <a:lnTo>
                  <a:pt x="66382" y="6637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305" name="Google Shape;305;p24"/>
          <p:cNvSpPr txBox="1"/>
          <p:nvPr/>
        </p:nvSpPr>
        <p:spPr>
          <a:xfrm>
            <a:off x="5288053" y="2809065"/>
            <a:ext cx="496200" cy="252900"/>
          </a:xfrm>
          <a:prstGeom prst="rect">
            <a:avLst/>
          </a:prstGeom>
          <a:noFill/>
          <a:ln>
            <a:noFill/>
          </a:ln>
        </p:spPr>
        <p:txBody>
          <a:bodyPr spcFirstLastPara="1" wrap="square" lIns="0" tIns="21900" rIns="0" bIns="0" anchor="t" anchorCtr="0">
            <a:spAutoFit/>
          </a:bodyPr>
          <a:lstStyle/>
          <a:p>
            <a:pPr marL="25400" marR="0" lvl="0" indent="0" algn="l" rtl="0">
              <a:lnSpc>
                <a:spcPct val="100000"/>
              </a:lnSpc>
              <a:spcBef>
                <a:spcPts val="0"/>
              </a:spcBef>
              <a:spcAft>
                <a:spcPts val="0"/>
              </a:spcAft>
              <a:buNone/>
            </a:pPr>
            <a:r>
              <a:rPr lang="en-US" sz="1500">
                <a:solidFill>
                  <a:srgbClr val="7F7F7F"/>
                </a:solidFill>
                <a:latin typeface="Arial"/>
                <a:ea typeface="Arial"/>
                <a:cs typeface="Arial"/>
                <a:sym typeface="Arial"/>
              </a:rPr>
              <a:t>False</a:t>
            </a:r>
            <a:endParaRPr sz="1500">
              <a:latin typeface="Arial"/>
              <a:ea typeface="Arial"/>
              <a:cs typeface="Arial"/>
              <a:sym typeface="Arial"/>
            </a:endParaRPr>
          </a:p>
        </p:txBody>
      </p:sp>
      <p:grpSp>
        <p:nvGrpSpPr>
          <p:cNvPr id="306" name="Google Shape;306;p24"/>
          <p:cNvGrpSpPr/>
          <p:nvPr/>
        </p:nvGrpSpPr>
        <p:grpSpPr>
          <a:xfrm>
            <a:off x="3566023" y="1078470"/>
            <a:ext cx="2040426" cy="917312"/>
            <a:chOff x="1797844" y="725656"/>
            <a:chExt cx="1028700" cy="617220"/>
          </a:xfrm>
        </p:grpSpPr>
        <p:sp>
          <p:nvSpPr>
            <p:cNvPr id="307" name="Google Shape;307;p24"/>
            <p:cNvSpPr/>
            <p:nvPr/>
          </p:nvSpPr>
          <p:spPr>
            <a:xfrm>
              <a:off x="1797844" y="725656"/>
              <a:ext cx="1028126" cy="616873"/>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308" name="Google Shape;308;p24"/>
            <p:cNvSpPr/>
            <p:nvPr/>
          </p:nvSpPr>
          <p:spPr>
            <a:xfrm>
              <a:off x="1847583" y="733018"/>
              <a:ext cx="955040" cy="595630"/>
            </a:xfrm>
            <a:custGeom>
              <a:avLst/>
              <a:gdLst/>
              <a:ahLst/>
              <a:cxnLst/>
              <a:rect l="l" t="t" r="r" b="b"/>
              <a:pathLst>
                <a:path w="955039" h="595630" extrusionOk="0">
                  <a:moveTo>
                    <a:pt x="8801" y="0"/>
                  </a:moveTo>
                  <a:lnTo>
                    <a:pt x="0" y="0"/>
                  </a:lnTo>
                  <a:lnTo>
                    <a:pt x="0" y="8801"/>
                  </a:lnTo>
                  <a:lnTo>
                    <a:pt x="8801" y="8801"/>
                  </a:lnTo>
                  <a:lnTo>
                    <a:pt x="8801" y="0"/>
                  </a:lnTo>
                  <a:close/>
                </a:path>
                <a:path w="955039" h="595630" extrusionOk="0">
                  <a:moveTo>
                    <a:pt x="14592" y="357263"/>
                  </a:moveTo>
                  <a:lnTo>
                    <a:pt x="5791" y="357263"/>
                  </a:lnTo>
                  <a:lnTo>
                    <a:pt x="5791" y="366064"/>
                  </a:lnTo>
                  <a:lnTo>
                    <a:pt x="14592" y="366064"/>
                  </a:lnTo>
                  <a:lnTo>
                    <a:pt x="14592" y="357263"/>
                  </a:lnTo>
                  <a:close/>
                </a:path>
                <a:path w="955039" h="595630" extrusionOk="0">
                  <a:moveTo>
                    <a:pt x="21285" y="334873"/>
                  </a:moveTo>
                  <a:lnTo>
                    <a:pt x="12484" y="334873"/>
                  </a:lnTo>
                  <a:lnTo>
                    <a:pt x="12484" y="343674"/>
                  </a:lnTo>
                  <a:lnTo>
                    <a:pt x="21285" y="343674"/>
                  </a:lnTo>
                  <a:lnTo>
                    <a:pt x="21285" y="334873"/>
                  </a:lnTo>
                  <a:close/>
                </a:path>
                <a:path w="955039" h="595630" extrusionOk="0">
                  <a:moveTo>
                    <a:pt x="26162" y="350926"/>
                  </a:moveTo>
                  <a:lnTo>
                    <a:pt x="17360" y="350926"/>
                  </a:lnTo>
                  <a:lnTo>
                    <a:pt x="17360" y="359727"/>
                  </a:lnTo>
                  <a:lnTo>
                    <a:pt x="26162" y="359727"/>
                  </a:lnTo>
                  <a:lnTo>
                    <a:pt x="26162" y="350926"/>
                  </a:lnTo>
                  <a:close/>
                </a:path>
                <a:path w="955039" h="595630" extrusionOk="0">
                  <a:moveTo>
                    <a:pt x="33134" y="303441"/>
                  </a:moveTo>
                  <a:lnTo>
                    <a:pt x="24333" y="303441"/>
                  </a:lnTo>
                  <a:lnTo>
                    <a:pt x="24333" y="312242"/>
                  </a:lnTo>
                  <a:lnTo>
                    <a:pt x="33134" y="312242"/>
                  </a:lnTo>
                  <a:lnTo>
                    <a:pt x="33134" y="303441"/>
                  </a:lnTo>
                  <a:close/>
                </a:path>
                <a:path w="955039" h="595630" extrusionOk="0">
                  <a:moveTo>
                    <a:pt x="42138" y="330492"/>
                  </a:moveTo>
                  <a:lnTo>
                    <a:pt x="33337" y="330492"/>
                  </a:lnTo>
                  <a:lnTo>
                    <a:pt x="33337" y="339293"/>
                  </a:lnTo>
                  <a:lnTo>
                    <a:pt x="42138" y="339293"/>
                  </a:lnTo>
                  <a:lnTo>
                    <a:pt x="42138" y="330492"/>
                  </a:lnTo>
                  <a:close/>
                </a:path>
                <a:path w="955039" h="595630" extrusionOk="0">
                  <a:moveTo>
                    <a:pt x="59905" y="397217"/>
                  </a:moveTo>
                  <a:lnTo>
                    <a:pt x="51104" y="397217"/>
                  </a:lnTo>
                  <a:lnTo>
                    <a:pt x="51104" y="406006"/>
                  </a:lnTo>
                  <a:lnTo>
                    <a:pt x="59905" y="406006"/>
                  </a:lnTo>
                  <a:lnTo>
                    <a:pt x="59905" y="397217"/>
                  </a:lnTo>
                  <a:close/>
                </a:path>
                <a:path w="955039" h="595630" extrusionOk="0">
                  <a:moveTo>
                    <a:pt x="68630" y="358140"/>
                  </a:moveTo>
                  <a:lnTo>
                    <a:pt x="59829" y="358140"/>
                  </a:lnTo>
                  <a:lnTo>
                    <a:pt x="59829" y="366941"/>
                  </a:lnTo>
                  <a:lnTo>
                    <a:pt x="68630" y="366941"/>
                  </a:lnTo>
                  <a:lnTo>
                    <a:pt x="68630" y="358140"/>
                  </a:lnTo>
                  <a:close/>
                </a:path>
                <a:path w="955039" h="595630" extrusionOk="0">
                  <a:moveTo>
                    <a:pt x="79298" y="389369"/>
                  </a:moveTo>
                  <a:lnTo>
                    <a:pt x="70497" y="389369"/>
                  </a:lnTo>
                  <a:lnTo>
                    <a:pt x="70497" y="398157"/>
                  </a:lnTo>
                  <a:lnTo>
                    <a:pt x="79298" y="398157"/>
                  </a:lnTo>
                  <a:lnTo>
                    <a:pt x="79298" y="389369"/>
                  </a:lnTo>
                  <a:close/>
                </a:path>
                <a:path w="955039" h="595630" extrusionOk="0">
                  <a:moveTo>
                    <a:pt x="88493" y="347129"/>
                  </a:moveTo>
                  <a:lnTo>
                    <a:pt x="84569" y="347129"/>
                  </a:lnTo>
                  <a:lnTo>
                    <a:pt x="84569" y="342277"/>
                  </a:lnTo>
                  <a:lnTo>
                    <a:pt x="75780" y="342277"/>
                  </a:lnTo>
                  <a:lnTo>
                    <a:pt x="75780" y="351078"/>
                  </a:lnTo>
                  <a:lnTo>
                    <a:pt x="79692" y="351078"/>
                  </a:lnTo>
                  <a:lnTo>
                    <a:pt x="79692" y="355930"/>
                  </a:lnTo>
                  <a:lnTo>
                    <a:pt x="88493" y="355930"/>
                  </a:lnTo>
                  <a:lnTo>
                    <a:pt x="88493" y="347129"/>
                  </a:lnTo>
                  <a:close/>
                </a:path>
                <a:path w="955039" h="595630" extrusionOk="0">
                  <a:moveTo>
                    <a:pt x="237350" y="586257"/>
                  </a:moveTo>
                  <a:lnTo>
                    <a:pt x="228561" y="586257"/>
                  </a:lnTo>
                  <a:lnTo>
                    <a:pt x="228561" y="595058"/>
                  </a:lnTo>
                  <a:lnTo>
                    <a:pt x="237350" y="595058"/>
                  </a:lnTo>
                  <a:lnTo>
                    <a:pt x="237350" y="586257"/>
                  </a:lnTo>
                  <a:close/>
                </a:path>
                <a:path w="955039" h="595630" extrusionOk="0">
                  <a:moveTo>
                    <a:pt x="241211" y="539800"/>
                  </a:moveTo>
                  <a:lnTo>
                    <a:pt x="232422" y="539800"/>
                  </a:lnTo>
                  <a:lnTo>
                    <a:pt x="232422" y="548601"/>
                  </a:lnTo>
                  <a:lnTo>
                    <a:pt x="241211" y="548601"/>
                  </a:lnTo>
                  <a:lnTo>
                    <a:pt x="241211" y="539800"/>
                  </a:lnTo>
                  <a:close/>
                </a:path>
                <a:path w="955039" h="595630" extrusionOk="0">
                  <a:moveTo>
                    <a:pt x="243357" y="437857"/>
                  </a:moveTo>
                  <a:lnTo>
                    <a:pt x="234556" y="437857"/>
                  </a:lnTo>
                  <a:lnTo>
                    <a:pt x="234556" y="446659"/>
                  </a:lnTo>
                  <a:lnTo>
                    <a:pt x="243357" y="446659"/>
                  </a:lnTo>
                  <a:lnTo>
                    <a:pt x="243357" y="437857"/>
                  </a:lnTo>
                  <a:close/>
                </a:path>
                <a:path w="955039" h="595630" extrusionOk="0">
                  <a:moveTo>
                    <a:pt x="255587" y="479780"/>
                  </a:moveTo>
                  <a:lnTo>
                    <a:pt x="246786" y="479780"/>
                  </a:lnTo>
                  <a:lnTo>
                    <a:pt x="246786" y="488569"/>
                  </a:lnTo>
                  <a:lnTo>
                    <a:pt x="255587" y="488569"/>
                  </a:lnTo>
                  <a:lnTo>
                    <a:pt x="255587" y="479780"/>
                  </a:lnTo>
                  <a:close/>
                </a:path>
                <a:path w="955039" h="595630" extrusionOk="0">
                  <a:moveTo>
                    <a:pt x="256311" y="559358"/>
                  </a:moveTo>
                  <a:lnTo>
                    <a:pt x="247510" y="559358"/>
                  </a:lnTo>
                  <a:lnTo>
                    <a:pt x="247510" y="568159"/>
                  </a:lnTo>
                  <a:lnTo>
                    <a:pt x="256311" y="568159"/>
                  </a:lnTo>
                  <a:lnTo>
                    <a:pt x="256311" y="559358"/>
                  </a:lnTo>
                  <a:close/>
                </a:path>
                <a:path w="955039" h="595630" extrusionOk="0">
                  <a:moveTo>
                    <a:pt x="276885" y="568706"/>
                  </a:moveTo>
                  <a:lnTo>
                    <a:pt x="268084" y="568706"/>
                  </a:lnTo>
                  <a:lnTo>
                    <a:pt x="268084" y="577494"/>
                  </a:lnTo>
                  <a:lnTo>
                    <a:pt x="276885" y="577494"/>
                  </a:lnTo>
                  <a:lnTo>
                    <a:pt x="276885" y="568706"/>
                  </a:lnTo>
                  <a:close/>
                </a:path>
                <a:path w="955039" h="595630" extrusionOk="0">
                  <a:moveTo>
                    <a:pt x="294843" y="485343"/>
                  </a:moveTo>
                  <a:lnTo>
                    <a:pt x="286042" y="485343"/>
                  </a:lnTo>
                  <a:lnTo>
                    <a:pt x="286042" y="494144"/>
                  </a:lnTo>
                  <a:lnTo>
                    <a:pt x="294843" y="494144"/>
                  </a:lnTo>
                  <a:lnTo>
                    <a:pt x="294843" y="485343"/>
                  </a:lnTo>
                  <a:close/>
                </a:path>
                <a:path w="955039" h="595630" extrusionOk="0">
                  <a:moveTo>
                    <a:pt x="294919" y="160464"/>
                  </a:moveTo>
                  <a:lnTo>
                    <a:pt x="286118" y="160464"/>
                  </a:lnTo>
                  <a:lnTo>
                    <a:pt x="286118" y="169252"/>
                  </a:lnTo>
                  <a:lnTo>
                    <a:pt x="294919" y="169252"/>
                  </a:lnTo>
                  <a:lnTo>
                    <a:pt x="294919" y="160464"/>
                  </a:lnTo>
                  <a:close/>
                </a:path>
                <a:path w="955039" h="595630" extrusionOk="0">
                  <a:moveTo>
                    <a:pt x="298577" y="545871"/>
                  </a:moveTo>
                  <a:lnTo>
                    <a:pt x="289775" y="545871"/>
                  </a:lnTo>
                  <a:lnTo>
                    <a:pt x="289775" y="554672"/>
                  </a:lnTo>
                  <a:lnTo>
                    <a:pt x="298577" y="554672"/>
                  </a:lnTo>
                  <a:lnTo>
                    <a:pt x="298577" y="545871"/>
                  </a:lnTo>
                  <a:close/>
                </a:path>
                <a:path w="955039" h="595630" extrusionOk="0">
                  <a:moveTo>
                    <a:pt x="301002" y="507657"/>
                  </a:moveTo>
                  <a:lnTo>
                    <a:pt x="292201" y="507657"/>
                  </a:lnTo>
                  <a:lnTo>
                    <a:pt x="292201" y="516458"/>
                  </a:lnTo>
                  <a:lnTo>
                    <a:pt x="301002" y="516458"/>
                  </a:lnTo>
                  <a:lnTo>
                    <a:pt x="301002" y="507657"/>
                  </a:lnTo>
                  <a:close/>
                </a:path>
                <a:path w="955039" h="595630" extrusionOk="0">
                  <a:moveTo>
                    <a:pt x="334772" y="405091"/>
                  </a:moveTo>
                  <a:lnTo>
                    <a:pt x="325970" y="405091"/>
                  </a:lnTo>
                  <a:lnTo>
                    <a:pt x="325970" y="413880"/>
                  </a:lnTo>
                  <a:lnTo>
                    <a:pt x="334772" y="413880"/>
                  </a:lnTo>
                  <a:lnTo>
                    <a:pt x="334772" y="405091"/>
                  </a:lnTo>
                  <a:close/>
                </a:path>
                <a:path w="955039" h="595630" extrusionOk="0">
                  <a:moveTo>
                    <a:pt x="603605" y="454393"/>
                  </a:moveTo>
                  <a:lnTo>
                    <a:pt x="594804" y="454393"/>
                  </a:lnTo>
                  <a:lnTo>
                    <a:pt x="594804" y="463194"/>
                  </a:lnTo>
                  <a:lnTo>
                    <a:pt x="603605" y="463194"/>
                  </a:lnTo>
                  <a:lnTo>
                    <a:pt x="603605" y="454393"/>
                  </a:lnTo>
                  <a:close/>
                </a:path>
                <a:path w="955039" h="595630" extrusionOk="0">
                  <a:moveTo>
                    <a:pt x="619810" y="506920"/>
                  </a:moveTo>
                  <a:lnTo>
                    <a:pt x="611009" y="506920"/>
                  </a:lnTo>
                  <a:lnTo>
                    <a:pt x="611009" y="515708"/>
                  </a:lnTo>
                  <a:lnTo>
                    <a:pt x="619810" y="515708"/>
                  </a:lnTo>
                  <a:lnTo>
                    <a:pt x="619810" y="506920"/>
                  </a:lnTo>
                  <a:close/>
                </a:path>
                <a:path w="955039" h="595630" extrusionOk="0">
                  <a:moveTo>
                    <a:pt x="663409" y="417461"/>
                  </a:moveTo>
                  <a:lnTo>
                    <a:pt x="654621" y="417461"/>
                  </a:lnTo>
                  <a:lnTo>
                    <a:pt x="654621" y="426262"/>
                  </a:lnTo>
                  <a:lnTo>
                    <a:pt x="663409" y="426262"/>
                  </a:lnTo>
                  <a:lnTo>
                    <a:pt x="663409" y="417461"/>
                  </a:lnTo>
                  <a:close/>
                </a:path>
                <a:path w="955039" h="595630" extrusionOk="0">
                  <a:moveTo>
                    <a:pt x="672592" y="477202"/>
                  </a:moveTo>
                  <a:lnTo>
                    <a:pt x="663790" y="477202"/>
                  </a:lnTo>
                  <a:lnTo>
                    <a:pt x="663790" y="486003"/>
                  </a:lnTo>
                  <a:lnTo>
                    <a:pt x="672592" y="486003"/>
                  </a:lnTo>
                  <a:lnTo>
                    <a:pt x="672592" y="477202"/>
                  </a:lnTo>
                  <a:close/>
                </a:path>
                <a:path w="955039" h="595630" extrusionOk="0">
                  <a:moveTo>
                    <a:pt x="675411" y="368490"/>
                  </a:moveTo>
                  <a:lnTo>
                    <a:pt x="666610" y="368490"/>
                  </a:lnTo>
                  <a:lnTo>
                    <a:pt x="666610" y="377291"/>
                  </a:lnTo>
                  <a:lnTo>
                    <a:pt x="675411" y="377291"/>
                  </a:lnTo>
                  <a:lnTo>
                    <a:pt x="675411" y="368490"/>
                  </a:lnTo>
                  <a:close/>
                </a:path>
                <a:path w="955039" h="595630" extrusionOk="0">
                  <a:moveTo>
                    <a:pt x="687920" y="546620"/>
                  </a:moveTo>
                  <a:lnTo>
                    <a:pt x="679119" y="546620"/>
                  </a:lnTo>
                  <a:lnTo>
                    <a:pt x="679119" y="555421"/>
                  </a:lnTo>
                  <a:lnTo>
                    <a:pt x="687920" y="555421"/>
                  </a:lnTo>
                  <a:lnTo>
                    <a:pt x="687920" y="546620"/>
                  </a:lnTo>
                  <a:close/>
                </a:path>
                <a:path w="955039" h="595630" extrusionOk="0">
                  <a:moveTo>
                    <a:pt x="705878" y="412635"/>
                  </a:moveTo>
                  <a:lnTo>
                    <a:pt x="697077" y="412635"/>
                  </a:lnTo>
                  <a:lnTo>
                    <a:pt x="697077" y="421436"/>
                  </a:lnTo>
                  <a:lnTo>
                    <a:pt x="705878" y="421436"/>
                  </a:lnTo>
                  <a:lnTo>
                    <a:pt x="705878" y="412635"/>
                  </a:lnTo>
                  <a:close/>
                </a:path>
                <a:path w="955039" h="595630" extrusionOk="0">
                  <a:moveTo>
                    <a:pt x="708304" y="438696"/>
                  </a:moveTo>
                  <a:lnTo>
                    <a:pt x="699503" y="438696"/>
                  </a:lnTo>
                  <a:lnTo>
                    <a:pt x="699503" y="447497"/>
                  </a:lnTo>
                  <a:lnTo>
                    <a:pt x="708304" y="447497"/>
                  </a:lnTo>
                  <a:lnTo>
                    <a:pt x="708304" y="438696"/>
                  </a:lnTo>
                  <a:close/>
                </a:path>
                <a:path w="955039" h="595630" extrusionOk="0">
                  <a:moveTo>
                    <a:pt x="711987" y="383984"/>
                  </a:moveTo>
                  <a:lnTo>
                    <a:pt x="703186" y="383984"/>
                  </a:lnTo>
                  <a:lnTo>
                    <a:pt x="703186" y="390575"/>
                  </a:lnTo>
                  <a:lnTo>
                    <a:pt x="697598" y="390575"/>
                  </a:lnTo>
                  <a:lnTo>
                    <a:pt x="697598" y="399376"/>
                  </a:lnTo>
                  <a:lnTo>
                    <a:pt x="706399" y="399376"/>
                  </a:lnTo>
                  <a:lnTo>
                    <a:pt x="706399" y="392785"/>
                  </a:lnTo>
                  <a:lnTo>
                    <a:pt x="711987" y="392785"/>
                  </a:lnTo>
                  <a:lnTo>
                    <a:pt x="711987" y="383984"/>
                  </a:lnTo>
                  <a:close/>
                </a:path>
                <a:path w="955039" h="595630" extrusionOk="0">
                  <a:moveTo>
                    <a:pt x="724700" y="408152"/>
                  </a:moveTo>
                  <a:lnTo>
                    <a:pt x="715899" y="408152"/>
                  </a:lnTo>
                  <a:lnTo>
                    <a:pt x="715899" y="416953"/>
                  </a:lnTo>
                  <a:lnTo>
                    <a:pt x="724700" y="416953"/>
                  </a:lnTo>
                  <a:lnTo>
                    <a:pt x="724700" y="408152"/>
                  </a:lnTo>
                  <a:close/>
                </a:path>
                <a:path w="955039" h="595630" extrusionOk="0">
                  <a:moveTo>
                    <a:pt x="729640" y="371551"/>
                  </a:moveTo>
                  <a:lnTo>
                    <a:pt x="720852" y="371551"/>
                  </a:lnTo>
                  <a:lnTo>
                    <a:pt x="720852" y="380352"/>
                  </a:lnTo>
                  <a:lnTo>
                    <a:pt x="729640" y="380352"/>
                  </a:lnTo>
                  <a:lnTo>
                    <a:pt x="729640" y="371551"/>
                  </a:lnTo>
                  <a:close/>
                </a:path>
                <a:path w="955039" h="595630" extrusionOk="0">
                  <a:moveTo>
                    <a:pt x="735672" y="505688"/>
                  </a:moveTo>
                  <a:lnTo>
                    <a:pt x="726871" y="505688"/>
                  </a:lnTo>
                  <a:lnTo>
                    <a:pt x="726871" y="514477"/>
                  </a:lnTo>
                  <a:lnTo>
                    <a:pt x="735672" y="514477"/>
                  </a:lnTo>
                  <a:lnTo>
                    <a:pt x="735672" y="505688"/>
                  </a:lnTo>
                  <a:close/>
                </a:path>
                <a:path w="955039" h="595630" extrusionOk="0">
                  <a:moveTo>
                    <a:pt x="736206" y="457746"/>
                  </a:moveTo>
                  <a:lnTo>
                    <a:pt x="727697" y="457746"/>
                  </a:lnTo>
                  <a:lnTo>
                    <a:pt x="727697" y="452907"/>
                  </a:lnTo>
                  <a:lnTo>
                    <a:pt x="718896" y="452907"/>
                  </a:lnTo>
                  <a:lnTo>
                    <a:pt x="718896" y="461695"/>
                  </a:lnTo>
                  <a:lnTo>
                    <a:pt x="727405" y="461695"/>
                  </a:lnTo>
                  <a:lnTo>
                    <a:pt x="727405" y="466547"/>
                  </a:lnTo>
                  <a:lnTo>
                    <a:pt x="736206" y="466547"/>
                  </a:lnTo>
                  <a:lnTo>
                    <a:pt x="736206" y="457746"/>
                  </a:lnTo>
                  <a:close/>
                </a:path>
                <a:path w="955039" h="595630" extrusionOk="0">
                  <a:moveTo>
                    <a:pt x="738657" y="431177"/>
                  </a:moveTo>
                  <a:lnTo>
                    <a:pt x="729856" y="431177"/>
                  </a:lnTo>
                  <a:lnTo>
                    <a:pt x="729856" y="439978"/>
                  </a:lnTo>
                  <a:lnTo>
                    <a:pt x="738657" y="439978"/>
                  </a:lnTo>
                  <a:lnTo>
                    <a:pt x="738657" y="431177"/>
                  </a:lnTo>
                  <a:close/>
                </a:path>
                <a:path w="955039" h="595630" extrusionOk="0">
                  <a:moveTo>
                    <a:pt x="743165" y="469658"/>
                  </a:moveTo>
                  <a:lnTo>
                    <a:pt x="734364" y="469658"/>
                  </a:lnTo>
                  <a:lnTo>
                    <a:pt x="734364" y="478447"/>
                  </a:lnTo>
                  <a:lnTo>
                    <a:pt x="743165" y="478447"/>
                  </a:lnTo>
                  <a:lnTo>
                    <a:pt x="743165" y="469658"/>
                  </a:lnTo>
                  <a:close/>
                </a:path>
                <a:path w="955039" h="595630" extrusionOk="0">
                  <a:moveTo>
                    <a:pt x="758571" y="363550"/>
                  </a:moveTo>
                  <a:lnTo>
                    <a:pt x="749769" y="363550"/>
                  </a:lnTo>
                  <a:lnTo>
                    <a:pt x="749769" y="372351"/>
                  </a:lnTo>
                  <a:lnTo>
                    <a:pt x="758571" y="372351"/>
                  </a:lnTo>
                  <a:lnTo>
                    <a:pt x="758571" y="363550"/>
                  </a:lnTo>
                  <a:close/>
                </a:path>
                <a:path w="955039" h="595630" extrusionOk="0">
                  <a:moveTo>
                    <a:pt x="765022" y="224701"/>
                  </a:moveTo>
                  <a:lnTo>
                    <a:pt x="756221" y="224701"/>
                  </a:lnTo>
                  <a:lnTo>
                    <a:pt x="756221" y="233502"/>
                  </a:lnTo>
                  <a:lnTo>
                    <a:pt x="765022" y="233502"/>
                  </a:lnTo>
                  <a:lnTo>
                    <a:pt x="765022" y="224701"/>
                  </a:lnTo>
                  <a:close/>
                </a:path>
                <a:path w="955039" h="595630" extrusionOk="0">
                  <a:moveTo>
                    <a:pt x="766038" y="445719"/>
                  </a:moveTo>
                  <a:lnTo>
                    <a:pt x="757237" y="445719"/>
                  </a:lnTo>
                  <a:lnTo>
                    <a:pt x="757237" y="454520"/>
                  </a:lnTo>
                  <a:lnTo>
                    <a:pt x="766038" y="454520"/>
                  </a:lnTo>
                  <a:lnTo>
                    <a:pt x="766038" y="445719"/>
                  </a:lnTo>
                  <a:close/>
                </a:path>
                <a:path w="955039" h="595630" extrusionOk="0">
                  <a:moveTo>
                    <a:pt x="767753" y="315772"/>
                  </a:moveTo>
                  <a:lnTo>
                    <a:pt x="758952" y="315772"/>
                  </a:lnTo>
                  <a:lnTo>
                    <a:pt x="758952" y="324573"/>
                  </a:lnTo>
                  <a:lnTo>
                    <a:pt x="767753" y="324573"/>
                  </a:lnTo>
                  <a:lnTo>
                    <a:pt x="767753" y="315772"/>
                  </a:lnTo>
                  <a:close/>
                </a:path>
                <a:path w="955039" h="595630" extrusionOk="0">
                  <a:moveTo>
                    <a:pt x="775804" y="387248"/>
                  </a:moveTo>
                  <a:lnTo>
                    <a:pt x="767600" y="387248"/>
                  </a:lnTo>
                  <a:lnTo>
                    <a:pt x="767600" y="383489"/>
                  </a:lnTo>
                  <a:lnTo>
                    <a:pt x="758799" y="383489"/>
                  </a:lnTo>
                  <a:lnTo>
                    <a:pt x="758799" y="392290"/>
                  </a:lnTo>
                  <a:lnTo>
                    <a:pt x="767016" y="392290"/>
                  </a:lnTo>
                  <a:lnTo>
                    <a:pt x="767016" y="396049"/>
                  </a:lnTo>
                  <a:lnTo>
                    <a:pt x="775804" y="396049"/>
                  </a:lnTo>
                  <a:lnTo>
                    <a:pt x="775804" y="387248"/>
                  </a:lnTo>
                  <a:close/>
                </a:path>
                <a:path w="955039" h="595630" extrusionOk="0">
                  <a:moveTo>
                    <a:pt x="785876" y="468693"/>
                  </a:moveTo>
                  <a:lnTo>
                    <a:pt x="777074" y="468693"/>
                  </a:lnTo>
                  <a:lnTo>
                    <a:pt x="777074" y="477494"/>
                  </a:lnTo>
                  <a:lnTo>
                    <a:pt x="785876" y="477494"/>
                  </a:lnTo>
                  <a:lnTo>
                    <a:pt x="785876" y="468693"/>
                  </a:lnTo>
                  <a:close/>
                </a:path>
                <a:path w="955039" h="595630" extrusionOk="0">
                  <a:moveTo>
                    <a:pt x="798436" y="355917"/>
                  </a:moveTo>
                  <a:lnTo>
                    <a:pt x="789635" y="355917"/>
                  </a:lnTo>
                  <a:lnTo>
                    <a:pt x="789635" y="364718"/>
                  </a:lnTo>
                  <a:lnTo>
                    <a:pt x="798436" y="364718"/>
                  </a:lnTo>
                  <a:lnTo>
                    <a:pt x="798436" y="355917"/>
                  </a:lnTo>
                  <a:close/>
                </a:path>
                <a:path w="955039" h="595630" extrusionOk="0">
                  <a:moveTo>
                    <a:pt x="799592" y="389178"/>
                  </a:moveTo>
                  <a:lnTo>
                    <a:pt x="790790" y="389178"/>
                  </a:lnTo>
                  <a:lnTo>
                    <a:pt x="790790" y="397979"/>
                  </a:lnTo>
                  <a:lnTo>
                    <a:pt x="799592" y="397979"/>
                  </a:lnTo>
                  <a:lnTo>
                    <a:pt x="799592" y="389178"/>
                  </a:lnTo>
                  <a:close/>
                </a:path>
                <a:path w="955039" h="595630" extrusionOk="0">
                  <a:moveTo>
                    <a:pt x="822363" y="358444"/>
                  </a:moveTo>
                  <a:lnTo>
                    <a:pt x="813562" y="358444"/>
                  </a:lnTo>
                  <a:lnTo>
                    <a:pt x="813562" y="367245"/>
                  </a:lnTo>
                  <a:lnTo>
                    <a:pt x="822363" y="367245"/>
                  </a:lnTo>
                  <a:lnTo>
                    <a:pt x="822363" y="358444"/>
                  </a:lnTo>
                  <a:close/>
                </a:path>
                <a:path w="955039" h="595630" extrusionOk="0">
                  <a:moveTo>
                    <a:pt x="826135" y="375539"/>
                  </a:moveTo>
                  <a:lnTo>
                    <a:pt x="824509" y="375539"/>
                  </a:lnTo>
                  <a:lnTo>
                    <a:pt x="824509" y="373468"/>
                  </a:lnTo>
                  <a:lnTo>
                    <a:pt x="818426" y="373468"/>
                  </a:lnTo>
                  <a:lnTo>
                    <a:pt x="818426" y="372186"/>
                  </a:lnTo>
                  <a:lnTo>
                    <a:pt x="809625" y="372186"/>
                  </a:lnTo>
                  <a:lnTo>
                    <a:pt x="809625" y="380987"/>
                  </a:lnTo>
                  <a:lnTo>
                    <a:pt x="811453" y="380987"/>
                  </a:lnTo>
                  <a:lnTo>
                    <a:pt x="811453" y="383946"/>
                  </a:lnTo>
                  <a:lnTo>
                    <a:pt x="810209" y="383946"/>
                  </a:lnTo>
                  <a:lnTo>
                    <a:pt x="810209" y="392747"/>
                  </a:lnTo>
                  <a:lnTo>
                    <a:pt x="819010" y="392747"/>
                  </a:lnTo>
                  <a:lnTo>
                    <a:pt x="819010" y="385533"/>
                  </a:lnTo>
                  <a:lnTo>
                    <a:pt x="820254" y="385533"/>
                  </a:lnTo>
                  <a:lnTo>
                    <a:pt x="820254" y="384340"/>
                  </a:lnTo>
                  <a:lnTo>
                    <a:pt x="826135" y="384340"/>
                  </a:lnTo>
                  <a:lnTo>
                    <a:pt x="826135" y="375539"/>
                  </a:lnTo>
                  <a:close/>
                </a:path>
                <a:path w="955039" h="595630" extrusionOk="0">
                  <a:moveTo>
                    <a:pt x="834974" y="331228"/>
                  </a:moveTo>
                  <a:lnTo>
                    <a:pt x="826173" y="331228"/>
                  </a:lnTo>
                  <a:lnTo>
                    <a:pt x="826173" y="340029"/>
                  </a:lnTo>
                  <a:lnTo>
                    <a:pt x="834974" y="340029"/>
                  </a:lnTo>
                  <a:lnTo>
                    <a:pt x="834974" y="331228"/>
                  </a:lnTo>
                  <a:close/>
                </a:path>
                <a:path w="955039" h="595630" extrusionOk="0">
                  <a:moveTo>
                    <a:pt x="838796" y="342328"/>
                  </a:moveTo>
                  <a:lnTo>
                    <a:pt x="829995" y="342328"/>
                  </a:lnTo>
                  <a:lnTo>
                    <a:pt x="829995" y="351116"/>
                  </a:lnTo>
                  <a:lnTo>
                    <a:pt x="838796" y="351116"/>
                  </a:lnTo>
                  <a:lnTo>
                    <a:pt x="838796" y="342328"/>
                  </a:lnTo>
                  <a:close/>
                </a:path>
                <a:path w="955039" h="595630" extrusionOk="0">
                  <a:moveTo>
                    <a:pt x="846480" y="413512"/>
                  </a:moveTo>
                  <a:lnTo>
                    <a:pt x="837679" y="413512"/>
                  </a:lnTo>
                  <a:lnTo>
                    <a:pt x="837679" y="422313"/>
                  </a:lnTo>
                  <a:lnTo>
                    <a:pt x="846480" y="422313"/>
                  </a:lnTo>
                  <a:lnTo>
                    <a:pt x="846480" y="413512"/>
                  </a:lnTo>
                  <a:close/>
                </a:path>
                <a:path w="955039" h="595630" extrusionOk="0">
                  <a:moveTo>
                    <a:pt x="867841" y="341820"/>
                  </a:moveTo>
                  <a:lnTo>
                    <a:pt x="859040" y="341820"/>
                  </a:lnTo>
                  <a:lnTo>
                    <a:pt x="859040" y="349542"/>
                  </a:lnTo>
                  <a:lnTo>
                    <a:pt x="851382" y="349542"/>
                  </a:lnTo>
                  <a:lnTo>
                    <a:pt x="851382" y="358343"/>
                  </a:lnTo>
                  <a:lnTo>
                    <a:pt x="860183" y="358343"/>
                  </a:lnTo>
                  <a:lnTo>
                    <a:pt x="860183" y="350621"/>
                  </a:lnTo>
                  <a:lnTo>
                    <a:pt x="867841" y="350621"/>
                  </a:lnTo>
                  <a:lnTo>
                    <a:pt x="867841" y="341820"/>
                  </a:lnTo>
                  <a:close/>
                </a:path>
                <a:path w="955039" h="595630" extrusionOk="0">
                  <a:moveTo>
                    <a:pt x="869010" y="392176"/>
                  </a:moveTo>
                  <a:lnTo>
                    <a:pt x="860221" y="392176"/>
                  </a:lnTo>
                  <a:lnTo>
                    <a:pt x="860221" y="400964"/>
                  </a:lnTo>
                  <a:lnTo>
                    <a:pt x="869010" y="400964"/>
                  </a:lnTo>
                  <a:lnTo>
                    <a:pt x="869010" y="392176"/>
                  </a:lnTo>
                  <a:close/>
                </a:path>
                <a:path w="955039" h="595630" extrusionOk="0">
                  <a:moveTo>
                    <a:pt x="871448" y="279742"/>
                  </a:moveTo>
                  <a:lnTo>
                    <a:pt x="862647" y="279742"/>
                  </a:lnTo>
                  <a:lnTo>
                    <a:pt x="862647" y="288531"/>
                  </a:lnTo>
                  <a:lnTo>
                    <a:pt x="871448" y="288531"/>
                  </a:lnTo>
                  <a:lnTo>
                    <a:pt x="871448" y="279742"/>
                  </a:lnTo>
                  <a:close/>
                </a:path>
                <a:path w="955039" h="595630" extrusionOk="0">
                  <a:moveTo>
                    <a:pt x="877595" y="345770"/>
                  </a:moveTo>
                  <a:lnTo>
                    <a:pt x="868794" y="345770"/>
                  </a:lnTo>
                  <a:lnTo>
                    <a:pt x="868794" y="354571"/>
                  </a:lnTo>
                  <a:lnTo>
                    <a:pt x="877595" y="354571"/>
                  </a:lnTo>
                  <a:lnTo>
                    <a:pt x="877595" y="345770"/>
                  </a:lnTo>
                  <a:close/>
                </a:path>
                <a:path w="955039" h="595630" extrusionOk="0">
                  <a:moveTo>
                    <a:pt x="877912" y="396938"/>
                  </a:moveTo>
                  <a:lnTo>
                    <a:pt x="869111" y="396938"/>
                  </a:lnTo>
                  <a:lnTo>
                    <a:pt x="869111" y="405739"/>
                  </a:lnTo>
                  <a:lnTo>
                    <a:pt x="877912" y="405739"/>
                  </a:lnTo>
                  <a:lnTo>
                    <a:pt x="877912" y="396938"/>
                  </a:lnTo>
                  <a:close/>
                </a:path>
                <a:path w="955039" h="595630" extrusionOk="0">
                  <a:moveTo>
                    <a:pt x="910856" y="356019"/>
                  </a:moveTo>
                  <a:lnTo>
                    <a:pt x="902055" y="356019"/>
                  </a:lnTo>
                  <a:lnTo>
                    <a:pt x="902055" y="364820"/>
                  </a:lnTo>
                  <a:lnTo>
                    <a:pt x="910856" y="364820"/>
                  </a:lnTo>
                  <a:lnTo>
                    <a:pt x="910856" y="356019"/>
                  </a:lnTo>
                  <a:close/>
                </a:path>
                <a:path w="955039" h="595630" extrusionOk="0">
                  <a:moveTo>
                    <a:pt x="937945" y="309600"/>
                  </a:moveTo>
                  <a:lnTo>
                    <a:pt x="929157" y="309600"/>
                  </a:lnTo>
                  <a:lnTo>
                    <a:pt x="929157" y="318389"/>
                  </a:lnTo>
                  <a:lnTo>
                    <a:pt x="937945" y="318389"/>
                  </a:lnTo>
                  <a:lnTo>
                    <a:pt x="937945" y="309600"/>
                  </a:lnTo>
                  <a:close/>
                </a:path>
                <a:path w="955039" h="595630" extrusionOk="0">
                  <a:moveTo>
                    <a:pt x="952131" y="253314"/>
                  </a:moveTo>
                  <a:lnTo>
                    <a:pt x="943343" y="253314"/>
                  </a:lnTo>
                  <a:lnTo>
                    <a:pt x="943343" y="262102"/>
                  </a:lnTo>
                  <a:lnTo>
                    <a:pt x="952131" y="262102"/>
                  </a:lnTo>
                  <a:lnTo>
                    <a:pt x="952131" y="253314"/>
                  </a:lnTo>
                  <a:close/>
                </a:path>
                <a:path w="955039" h="595630" extrusionOk="0">
                  <a:moveTo>
                    <a:pt x="954443" y="224294"/>
                  </a:moveTo>
                  <a:lnTo>
                    <a:pt x="945642" y="224294"/>
                  </a:lnTo>
                  <a:lnTo>
                    <a:pt x="945642" y="233095"/>
                  </a:lnTo>
                  <a:lnTo>
                    <a:pt x="954443" y="233095"/>
                  </a:lnTo>
                  <a:lnTo>
                    <a:pt x="954443" y="224294"/>
                  </a:lnTo>
                  <a:close/>
                </a:path>
              </a:pathLst>
            </a:custGeom>
            <a:solidFill>
              <a:srgbClr val="FF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309" name="Google Shape;309;p24"/>
            <p:cNvSpPr/>
            <p:nvPr/>
          </p:nvSpPr>
          <p:spPr>
            <a:xfrm>
              <a:off x="2764636" y="927851"/>
              <a:ext cx="12700" cy="12700"/>
            </a:xfrm>
            <a:custGeom>
              <a:avLst/>
              <a:gdLst/>
              <a:ahLst/>
              <a:cxnLst/>
              <a:rect l="l" t="t" r="r" b="b"/>
              <a:pathLst>
                <a:path w="12700" h="12700" extrusionOk="0">
                  <a:moveTo>
                    <a:pt x="6221" y="0"/>
                  </a:moveTo>
                  <a:lnTo>
                    <a:pt x="0" y="6221"/>
                  </a:lnTo>
                  <a:lnTo>
                    <a:pt x="6221" y="12443"/>
                  </a:lnTo>
                  <a:lnTo>
                    <a:pt x="12443" y="6221"/>
                  </a:lnTo>
                  <a:lnTo>
                    <a:pt x="6221" y="0"/>
                  </a:lnTo>
                  <a:close/>
                </a:path>
              </a:pathLst>
            </a:custGeom>
            <a:solidFill>
              <a:srgbClr val="007F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310" name="Google Shape;310;p24"/>
            <p:cNvSpPr/>
            <p:nvPr/>
          </p:nvSpPr>
          <p:spPr>
            <a:xfrm>
              <a:off x="2764636" y="927851"/>
              <a:ext cx="12700" cy="12700"/>
            </a:xfrm>
            <a:custGeom>
              <a:avLst/>
              <a:gdLst/>
              <a:ahLst/>
              <a:cxnLst/>
              <a:rect l="l" t="t" r="r" b="b"/>
              <a:pathLst>
                <a:path w="12700" h="12700" extrusionOk="0">
                  <a:moveTo>
                    <a:pt x="6221" y="12443"/>
                  </a:moveTo>
                  <a:lnTo>
                    <a:pt x="12443" y="6221"/>
                  </a:lnTo>
                  <a:lnTo>
                    <a:pt x="6221" y="0"/>
                  </a:lnTo>
                  <a:lnTo>
                    <a:pt x="0" y="6221"/>
                  </a:lnTo>
                  <a:lnTo>
                    <a:pt x="6221" y="12443"/>
                  </a:lnTo>
                  <a:close/>
                </a:path>
              </a:pathLst>
            </a:custGeom>
            <a:noFill/>
            <a:ln w="10150" cap="flat" cmpd="sng">
              <a:solidFill>
                <a:srgbClr val="007F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311" name="Google Shape;311;p24"/>
            <p:cNvSpPr/>
            <p:nvPr/>
          </p:nvSpPr>
          <p:spPr>
            <a:xfrm>
              <a:off x="2195670" y="1252715"/>
              <a:ext cx="12700" cy="12700"/>
            </a:xfrm>
            <a:custGeom>
              <a:avLst/>
              <a:gdLst/>
              <a:ahLst/>
              <a:cxnLst/>
              <a:rect l="l" t="t" r="r" b="b"/>
              <a:pathLst>
                <a:path w="12700" h="12700" extrusionOk="0">
                  <a:moveTo>
                    <a:pt x="6221" y="0"/>
                  </a:moveTo>
                  <a:lnTo>
                    <a:pt x="0" y="6221"/>
                  </a:lnTo>
                  <a:lnTo>
                    <a:pt x="6221" y="12443"/>
                  </a:lnTo>
                  <a:lnTo>
                    <a:pt x="12443" y="6221"/>
                  </a:lnTo>
                  <a:lnTo>
                    <a:pt x="6221" y="0"/>
                  </a:lnTo>
                  <a:close/>
                </a:path>
              </a:pathLst>
            </a:custGeom>
            <a:solidFill>
              <a:srgbClr val="007F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312" name="Google Shape;312;p24"/>
            <p:cNvSpPr/>
            <p:nvPr/>
          </p:nvSpPr>
          <p:spPr>
            <a:xfrm>
              <a:off x="2195670" y="1252715"/>
              <a:ext cx="12700" cy="12700"/>
            </a:xfrm>
            <a:custGeom>
              <a:avLst/>
              <a:gdLst/>
              <a:ahLst/>
              <a:cxnLst/>
              <a:rect l="l" t="t" r="r" b="b"/>
              <a:pathLst>
                <a:path w="12700" h="12700" extrusionOk="0">
                  <a:moveTo>
                    <a:pt x="6221" y="12443"/>
                  </a:moveTo>
                  <a:lnTo>
                    <a:pt x="12443" y="6221"/>
                  </a:lnTo>
                  <a:lnTo>
                    <a:pt x="6221" y="0"/>
                  </a:lnTo>
                  <a:lnTo>
                    <a:pt x="0" y="6221"/>
                  </a:lnTo>
                  <a:lnTo>
                    <a:pt x="6221" y="12443"/>
                  </a:lnTo>
                  <a:close/>
                </a:path>
              </a:pathLst>
            </a:custGeom>
            <a:noFill/>
            <a:ln w="10150" cap="flat" cmpd="sng">
              <a:solidFill>
                <a:srgbClr val="007F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313" name="Google Shape;313;p24"/>
            <p:cNvSpPr/>
            <p:nvPr/>
          </p:nvSpPr>
          <p:spPr>
            <a:xfrm>
              <a:off x="2093901" y="1088733"/>
              <a:ext cx="12700" cy="12700"/>
            </a:xfrm>
            <a:custGeom>
              <a:avLst/>
              <a:gdLst/>
              <a:ahLst/>
              <a:cxnLst/>
              <a:rect l="l" t="t" r="r" b="b"/>
              <a:pathLst>
                <a:path w="12700" h="12700" extrusionOk="0">
                  <a:moveTo>
                    <a:pt x="6221" y="0"/>
                  </a:moveTo>
                  <a:lnTo>
                    <a:pt x="0" y="6221"/>
                  </a:lnTo>
                  <a:lnTo>
                    <a:pt x="6221" y="12443"/>
                  </a:lnTo>
                  <a:lnTo>
                    <a:pt x="12443" y="6221"/>
                  </a:lnTo>
                  <a:lnTo>
                    <a:pt x="6221" y="0"/>
                  </a:lnTo>
                  <a:close/>
                </a:path>
              </a:pathLst>
            </a:custGeom>
            <a:solidFill>
              <a:srgbClr val="007F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314" name="Google Shape;314;p24"/>
            <p:cNvSpPr/>
            <p:nvPr/>
          </p:nvSpPr>
          <p:spPr>
            <a:xfrm>
              <a:off x="2093901" y="1088733"/>
              <a:ext cx="12700" cy="12700"/>
            </a:xfrm>
            <a:custGeom>
              <a:avLst/>
              <a:gdLst/>
              <a:ahLst/>
              <a:cxnLst/>
              <a:rect l="l" t="t" r="r" b="b"/>
              <a:pathLst>
                <a:path w="12700" h="12700" extrusionOk="0">
                  <a:moveTo>
                    <a:pt x="6221" y="12443"/>
                  </a:moveTo>
                  <a:lnTo>
                    <a:pt x="12443" y="6221"/>
                  </a:lnTo>
                  <a:lnTo>
                    <a:pt x="6221" y="0"/>
                  </a:lnTo>
                  <a:lnTo>
                    <a:pt x="0" y="6221"/>
                  </a:lnTo>
                  <a:lnTo>
                    <a:pt x="6221" y="12443"/>
                  </a:lnTo>
                  <a:close/>
                </a:path>
              </a:pathLst>
            </a:custGeom>
            <a:noFill/>
            <a:ln w="10150" cap="flat" cmpd="sng">
              <a:solidFill>
                <a:srgbClr val="007F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315" name="Google Shape;315;p24"/>
            <p:cNvSpPr/>
            <p:nvPr/>
          </p:nvSpPr>
          <p:spPr>
            <a:xfrm>
              <a:off x="2122515" y="1077911"/>
              <a:ext cx="12700" cy="12700"/>
            </a:xfrm>
            <a:custGeom>
              <a:avLst/>
              <a:gdLst/>
              <a:ahLst/>
              <a:cxnLst/>
              <a:rect l="l" t="t" r="r" b="b"/>
              <a:pathLst>
                <a:path w="12700" h="12700" extrusionOk="0">
                  <a:moveTo>
                    <a:pt x="6221" y="0"/>
                  </a:moveTo>
                  <a:lnTo>
                    <a:pt x="0" y="6221"/>
                  </a:lnTo>
                  <a:lnTo>
                    <a:pt x="6221" y="12443"/>
                  </a:lnTo>
                  <a:lnTo>
                    <a:pt x="12443" y="6221"/>
                  </a:lnTo>
                  <a:lnTo>
                    <a:pt x="6221" y="0"/>
                  </a:lnTo>
                  <a:close/>
                </a:path>
              </a:pathLst>
            </a:custGeom>
            <a:solidFill>
              <a:srgbClr val="007F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316" name="Google Shape;316;p24"/>
            <p:cNvSpPr/>
            <p:nvPr/>
          </p:nvSpPr>
          <p:spPr>
            <a:xfrm>
              <a:off x="2122515" y="1077911"/>
              <a:ext cx="12700" cy="12700"/>
            </a:xfrm>
            <a:custGeom>
              <a:avLst/>
              <a:gdLst/>
              <a:ahLst/>
              <a:cxnLst/>
              <a:rect l="l" t="t" r="r" b="b"/>
              <a:pathLst>
                <a:path w="12700" h="12700" extrusionOk="0">
                  <a:moveTo>
                    <a:pt x="6221" y="12443"/>
                  </a:moveTo>
                  <a:lnTo>
                    <a:pt x="12443" y="6221"/>
                  </a:lnTo>
                  <a:lnTo>
                    <a:pt x="6221" y="0"/>
                  </a:lnTo>
                  <a:lnTo>
                    <a:pt x="0" y="6221"/>
                  </a:lnTo>
                  <a:lnTo>
                    <a:pt x="6221" y="12443"/>
                  </a:lnTo>
                  <a:close/>
                </a:path>
              </a:pathLst>
            </a:custGeom>
            <a:noFill/>
            <a:ln w="10150" cap="flat" cmpd="sng">
              <a:solidFill>
                <a:srgbClr val="007F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317" name="Google Shape;317;p24"/>
            <p:cNvSpPr/>
            <p:nvPr/>
          </p:nvSpPr>
          <p:spPr>
            <a:xfrm>
              <a:off x="2756077" y="752088"/>
              <a:ext cx="12700" cy="12700"/>
            </a:xfrm>
            <a:custGeom>
              <a:avLst/>
              <a:gdLst/>
              <a:ahLst/>
              <a:cxnLst/>
              <a:rect l="l" t="t" r="r" b="b"/>
              <a:pathLst>
                <a:path w="12700" h="12700" extrusionOk="0">
                  <a:moveTo>
                    <a:pt x="6221" y="0"/>
                  </a:moveTo>
                  <a:lnTo>
                    <a:pt x="0" y="6221"/>
                  </a:lnTo>
                  <a:lnTo>
                    <a:pt x="6221" y="12443"/>
                  </a:lnTo>
                  <a:lnTo>
                    <a:pt x="12443" y="6221"/>
                  </a:lnTo>
                  <a:lnTo>
                    <a:pt x="6221" y="0"/>
                  </a:lnTo>
                  <a:close/>
                </a:path>
              </a:pathLst>
            </a:custGeom>
            <a:solidFill>
              <a:srgbClr val="007F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318" name="Google Shape;318;p24"/>
            <p:cNvSpPr/>
            <p:nvPr/>
          </p:nvSpPr>
          <p:spPr>
            <a:xfrm>
              <a:off x="2756077" y="752088"/>
              <a:ext cx="12700" cy="12700"/>
            </a:xfrm>
            <a:custGeom>
              <a:avLst/>
              <a:gdLst/>
              <a:ahLst/>
              <a:cxnLst/>
              <a:rect l="l" t="t" r="r" b="b"/>
              <a:pathLst>
                <a:path w="12700" h="12700" extrusionOk="0">
                  <a:moveTo>
                    <a:pt x="6221" y="12443"/>
                  </a:moveTo>
                  <a:lnTo>
                    <a:pt x="12443" y="6221"/>
                  </a:lnTo>
                  <a:lnTo>
                    <a:pt x="6221" y="0"/>
                  </a:lnTo>
                  <a:lnTo>
                    <a:pt x="0" y="6221"/>
                  </a:lnTo>
                  <a:lnTo>
                    <a:pt x="6221" y="12443"/>
                  </a:lnTo>
                  <a:close/>
                </a:path>
              </a:pathLst>
            </a:custGeom>
            <a:noFill/>
            <a:ln w="10150" cap="flat" cmpd="sng">
              <a:solidFill>
                <a:srgbClr val="007F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319" name="Google Shape;319;p24"/>
            <p:cNvSpPr/>
            <p:nvPr/>
          </p:nvSpPr>
          <p:spPr>
            <a:xfrm>
              <a:off x="2726312" y="800004"/>
              <a:ext cx="12700" cy="12700"/>
            </a:xfrm>
            <a:custGeom>
              <a:avLst/>
              <a:gdLst/>
              <a:ahLst/>
              <a:cxnLst/>
              <a:rect l="l" t="t" r="r" b="b"/>
              <a:pathLst>
                <a:path w="12700" h="12700" extrusionOk="0">
                  <a:moveTo>
                    <a:pt x="6221" y="0"/>
                  </a:moveTo>
                  <a:lnTo>
                    <a:pt x="0" y="6221"/>
                  </a:lnTo>
                  <a:lnTo>
                    <a:pt x="6221" y="12443"/>
                  </a:lnTo>
                  <a:lnTo>
                    <a:pt x="12443" y="6221"/>
                  </a:lnTo>
                  <a:lnTo>
                    <a:pt x="6221" y="0"/>
                  </a:lnTo>
                  <a:close/>
                </a:path>
              </a:pathLst>
            </a:custGeom>
            <a:solidFill>
              <a:srgbClr val="007F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320" name="Google Shape;320;p24"/>
            <p:cNvSpPr/>
            <p:nvPr/>
          </p:nvSpPr>
          <p:spPr>
            <a:xfrm>
              <a:off x="2726312" y="800004"/>
              <a:ext cx="12700" cy="12700"/>
            </a:xfrm>
            <a:custGeom>
              <a:avLst/>
              <a:gdLst/>
              <a:ahLst/>
              <a:cxnLst/>
              <a:rect l="l" t="t" r="r" b="b"/>
              <a:pathLst>
                <a:path w="12700" h="12700" extrusionOk="0">
                  <a:moveTo>
                    <a:pt x="6221" y="12443"/>
                  </a:moveTo>
                  <a:lnTo>
                    <a:pt x="12443" y="6221"/>
                  </a:lnTo>
                  <a:lnTo>
                    <a:pt x="6221" y="0"/>
                  </a:lnTo>
                  <a:lnTo>
                    <a:pt x="0" y="6221"/>
                  </a:lnTo>
                  <a:lnTo>
                    <a:pt x="6221" y="12443"/>
                  </a:lnTo>
                  <a:close/>
                </a:path>
              </a:pathLst>
            </a:custGeom>
            <a:noFill/>
            <a:ln w="10150" cap="flat" cmpd="sng">
              <a:solidFill>
                <a:srgbClr val="007F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321" name="Google Shape;321;p24"/>
            <p:cNvSpPr/>
            <p:nvPr/>
          </p:nvSpPr>
          <p:spPr>
            <a:xfrm>
              <a:off x="2673136" y="865847"/>
              <a:ext cx="12700" cy="12700"/>
            </a:xfrm>
            <a:custGeom>
              <a:avLst/>
              <a:gdLst/>
              <a:ahLst/>
              <a:cxnLst/>
              <a:rect l="l" t="t" r="r" b="b"/>
              <a:pathLst>
                <a:path w="12700" h="12700" extrusionOk="0">
                  <a:moveTo>
                    <a:pt x="6221" y="0"/>
                  </a:moveTo>
                  <a:lnTo>
                    <a:pt x="0" y="6221"/>
                  </a:lnTo>
                  <a:lnTo>
                    <a:pt x="6221" y="12443"/>
                  </a:lnTo>
                  <a:lnTo>
                    <a:pt x="12443" y="6221"/>
                  </a:lnTo>
                  <a:lnTo>
                    <a:pt x="6221" y="0"/>
                  </a:lnTo>
                  <a:close/>
                </a:path>
              </a:pathLst>
            </a:custGeom>
            <a:solidFill>
              <a:srgbClr val="007F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322" name="Google Shape;322;p24"/>
            <p:cNvSpPr/>
            <p:nvPr/>
          </p:nvSpPr>
          <p:spPr>
            <a:xfrm>
              <a:off x="2673136" y="865847"/>
              <a:ext cx="12700" cy="12700"/>
            </a:xfrm>
            <a:custGeom>
              <a:avLst/>
              <a:gdLst/>
              <a:ahLst/>
              <a:cxnLst/>
              <a:rect l="l" t="t" r="r" b="b"/>
              <a:pathLst>
                <a:path w="12700" h="12700" extrusionOk="0">
                  <a:moveTo>
                    <a:pt x="6221" y="12443"/>
                  </a:moveTo>
                  <a:lnTo>
                    <a:pt x="12443" y="6221"/>
                  </a:lnTo>
                  <a:lnTo>
                    <a:pt x="6221" y="0"/>
                  </a:lnTo>
                  <a:lnTo>
                    <a:pt x="0" y="6221"/>
                  </a:lnTo>
                  <a:lnTo>
                    <a:pt x="6221" y="12443"/>
                  </a:lnTo>
                  <a:close/>
                </a:path>
              </a:pathLst>
            </a:custGeom>
            <a:noFill/>
            <a:ln w="10150" cap="flat" cmpd="sng">
              <a:solidFill>
                <a:srgbClr val="007F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323" name="Google Shape;323;p24"/>
            <p:cNvSpPr/>
            <p:nvPr/>
          </p:nvSpPr>
          <p:spPr>
            <a:xfrm>
              <a:off x="2108731" y="1112060"/>
              <a:ext cx="12700" cy="12700"/>
            </a:xfrm>
            <a:custGeom>
              <a:avLst/>
              <a:gdLst/>
              <a:ahLst/>
              <a:cxnLst/>
              <a:rect l="l" t="t" r="r" b="b"/>
              <a:pathLst>
                <a:path w="12700" h="12700" extrusionOk="0">
                  <a:moveTo>
                    <a:pt x="6221" y="0"/>
                  </a:moveTo>
                  <a:lnTo>
                    <a:pt x="0" y="6221"/>
                  </a:lnTo>
                  <a:lnTo>
                    <a:pt x="6221" y="12443"/>
                  </a:lnTo>
                  <a:lnTo>
                    <a:pt x="12443" y="6221"/>
                  </a:lnTo>
                  <a:lnTo>
                    <a:pt x="6221" y="0"/>
                  </a:lnTo>
                  <a:close/>
                </a:path>
              </a:pathLst>
            </a:custGeom>
            <a:solidFill>
              <a:srgbClr val="007F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324" name="Google Shape;324;p24"/>
            <p:cNvSpPr/>
            <p:nvPr/>
          </p:nvSpPr>
          <p:spPr>
            <a:xfrm>
              <a:off x="2108731" y="1112060"/>
              <a:ext cx="12700" cy="12700"/>
            </a:xfrm>
            <a:custGeom>
              <a:avLst/>
              <a:gdLst/>
              <a:ahLst/>
              <a:cxnLst/>
              <a:rect l="l" t="t" r="r" b="b"/>
              <a:pathLst>
                <a:path w="12700" h="12700" extrusionOk="0">
                  <a:moveTo>
                    <a:pt x="6221" y="12443"/>
                  </a:moveTo>
                  <a:lnTo>
                    <a:pt x="12443" y="6221"/>
                  </a:lnTo>
                  <a:lnTo>
                    <a:pt x="6221" y="0"/>
                  </a:lnTo>
                  <a:lnTo>
                    <a:pt x="0" y="6221"/>
                  </a:lnTo>
                  <a:lnTo>
                    <a:pt x="6221" y="12443"/>
                  </a:lnTo>
                  <a:close/>
                </a:path>
              </a:pathLst>
            </a:custGeom>
            <a:noFill/>
            <a:ln w="10150" cap="flat" cmpd="sng">
              <a:solidFill>
                <a:srgbClr val="007F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325" name="Google Shape;325;p24"/>
            <p:cNvSpPr/>
            <p:nvPr/>
          </p:nvSpPr>
          <p:spPr>
            <a:xfrm>
              <a:off x="2801691" y="875019"/>
              <a:ext cx="12700" cy="12700"/>
            </a:xfrm>
            <a:custGeom>
              <a:avLst/>
              <a:gdLst/>
              <a:ahLst/>
              <a:cxnLst/>
              <a:rect l="l" t="t" r="r" b="b"/>
              <a:pathLst>
                <a:path w="12700" h="12700" extrusionOk="0">
                  <a:moveTo>
                    <a:pt x="6221" y="0"/>
                  </a:moveTo>
                  <a:lnTo>
                    <a:pt x="0" y="6221"/>
                  </a:lnTo>
                  <a:lnTo>
                    <a:pt x="6221" y="12443"/>
                  </a:lnTo>
                  <a:lnTo>
                    <a:pt x="12443" y="6221"/>
                  </a:lnTo>
                  <a:lnTo>
                    <a:pt x="6221" y="0"/>
                  </a:lnTo>
                  <a:close/>
                </a:path>
              </a:pathLst>
            </a:custGeom>
            <a:solidFill>
              <a:srgbClr val="007F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326" name="Google Shape;326;p24"/>
            <p:cNvSpPr/>
            <p:nvPr/>
          </p:nvSpPr>
          <p:spPr>
            <a:xfrm>
              <a:off x="2801691" y="875019"/>
              <a:ext cx="12700" cy="12700"/>
            </a:xfrm>
            <a:custGeom>
              <a:avLst/>
              <a:gdLst/>
              <a:ahLst/>
              <a:cxnLst/>
              <a:rect l="l" t="t" r="r" b="b"/>
              <a:pathLst>
                <a:path w="12700" h="12700" extrusionOk="0">
                  <a:moveTo>
                    <a:pt x="6221" y="12443"/>
                  </a:moveTo>
                  <a:lnTo>
                    <a:pt x="12443" y="6221"/>
                  </a:lnTo>
                  <a:lnTo>
                    <a:pt x="6221" y="0"/>
                  </a:lnTo>
                  <a:lnTo>
                    <a:pt x="0" y="6221"/>
                  </a:lnTo>
                  <a:lnTo>
                    <a:pt x="6221" y="12443"/>
                  </a:lnTo>
                  <a:close/>
                </a:path>
              </a:pathLst>
            </a:custGeom>
            <a:noFill/>
            <a:ln w="10150" cap="flat" cmpd="sng">
              <a:solidFill>
                <a:srgbClr val="007F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327" name="Google Shape;327;p24"/>
            <p:cNvSpPr/>
            <p:nvPr/>
          </p:nvSpPr>
          <p:spPr>
            <a:xfrm>
              <a:off x="2293214" y="1129904"/>
              <a:ext cx="12700" cy="12700"/>
            </a:xfrm>
            <a:custGeom>
              <a:avLst/>
              <a:gdLst/>
              <a:ahLst/>
              <a:cxnLst/>
              <a:rect l="l" t="t" r="r" b="b"/>
              <a:pathLst>
                <a:path w="12700" h="12700" extrusionOk="0">
                  <a:moveTo>
                    <a:pt x="6221" y="0"/>
                  </a:moveTo>
                  <a:lnTo>
                    <a:pt x="0" y="6221"/>
                  </a:lnTo>
                  <a:lnTo>
                    <a:pt x="6221" y="12443"/>
                  </a:lnTo>
                  <a:lnTo>
                    <a:pt x="12443" y="6221"/>
                  </a:lnTo>
                  <a:lnTo>
                    <a:pt x="6221" y="0"/>
                  </a:lnTo>
                  <a:close/>
                </a:path>
              </a:pathLst>
            </a:custGeom>
            <a:solidFill>
              <a:srgbClr val="007F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328" name="Google Shape;328;p24"/>
            <p:cNvSpPr/>
            <p:nvPr/>
          </p:nvSpPr>
          <p:spPr>
            <a:xfrm>
              <a:off x="2293214" y="1129904"/>
              <a:ext cx="12700" cy="12700"/>
            </a:xfrm>
            <a:custGeom>
              <a:avLst/>
              <a:gdLst/>
              <a:ahLst/>
              <a:cxnLst/>
              <a:rect l="l" t="t" r="r" b="b"/>
              <a:pathLst>
                <a:path w="12700" h="12700" extrusionOk="0">
                  <a:moveTo>
                    <a:pt x="6221" y="12443"/>
                  </a:moveTo>
                  <a:lnTo>
                    <a:pt x="12443" y="6221"/>
                  </a:lnTo>
                  <a:lnTo>
                    <a:pt x="6221" y="0"/>
                  </a:lnTo>
                  <a:lnTo>
                    <a:pt x="0" y="6221"/>
                  </a:lnTo>
                  <a:lnTo>
                    <a:pt x="6221" y="12443"/>
                  </a:lnTo>
                  <a:close/>
                </a:path>
              </a:pathLst>
            </a:custGeom>
            <a:noFill/>
            <a:ln w="10150" cap="flat" cmpd="sng">
              <a:solidFill>
                <a:srgbClr val="007F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329" name="Google Shape;329;p24"/>
            <p:cNvSpPr/>
            <p:nvPr/>
          </p:nvSpPr>
          <p:spPr>
            <a:xfrm>
              <a:off x="2211751" y="1164959"/>
              <a:ext cx="12700" cy="12700"/>
            </a:xfrm>
            <a:custGeom>
              <a:avLst/>
              <a:gdLst/>
              <a:ahLst/>
              <a:cxnLst/>
              <a:rect l="l" t="t" r="r" b="b"/>
              <a:pathLst>
                <a:path w="12700" h="12700" extrusionOk="0">
                  <a:moveTo>
                    <a:pt x="6221" y="0"/>
                  </a:moveTo>
                  <a:lnTo>
                    <a:pt x="0" y="6221"/>
                  </a:lnTo>
                  <a:lnTo>
                    <a:pt x="6221" y="12443"/>
                  </a:lnTo>
                  <a:lnTo>
                    <a:pt x="12443" y="6221"/>
                  </a:lnTo>
                  <a:lnTo>
                    <a:pt x="6221" y="0"/>
                  </a:lnTo>
                  <a:close/>
                </a:path>
              </a:pathLst>
            </a:custGeom>
            <a:solidFill>
              <a:srgbClr val="007F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330" name="Google Shape;330;p24"/>
            <p:cNvSpPr/>
            <p:nvPr/>
          </p:nvSpPr>
          <p:spPr>
            <a:xfrm>
              <a:off x="2211751" y="1164959"/>
              <a:ext cx="12700" cy="12700"/>
            </a:xfrm>
            <a:custGeom>
              <a:avLst/>
              <a:gdLst/>
              <a:ahLst/>
              <a:cxnLst/>
              <a:rect l="l" t="t" r="r" b="b"/>
              <a:pathLst>
                <a:path w="12700" h="12700" extrusionOk="0">
                  <a:moveTo>
                    <a:pt x="6221" y="12443"/>
                  </a:moveTo>
                  <a:lnTo>
                    <a:pt x="12443" y="6221"/>
                  </a:lnTo>
                  <a:lnTo>
                    <a:pt x="6221" y="0"/>
                  </a:lnTo>
                  <a:lnTo>
                    <a:pt x="0" y="6221"/>
                  </a:lnTo>
                  <a:lnTo>
                    <a:pt x="6221" y="12443"/>
                  </a:lnTo>
                  <a:close/>
                </a:path>
              </a:pathLst>
            </a:custGeom>
            <a:noFill/>
            <a:ln w="10150" cap="flat" cmpd="sng">
              <a:solidFill>
                <a:srgbClr val="007F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331" name="Google Shape;331;p24"/>
            <p:cNvSpPr/>
            <p:nvPr/>
          </p:nvSpPr>
          <p:spPr>
            <a:xfrm>
              <a:off x="2216769" y="1131293"/>
              <a:ext cx="12700" cy="12700"/>
            </a:xfrm>
            <a:custGeom>
              <a:avLst/>
              <a:gdLst/>
              <a:ahLst/>
              <a:cxnLst/>
              <a:rect l="l" t="t" r="r" b="b"/>
              <a:pathLst>
                <a:path w="12700" h="12700" extrusionOk="0">
                  <a:moveTo>
                    <a:pt x="6221" y="0"/>
                  </a:moveTo>
                  <a:lnTo>
                    <a:pt x="0" y="6221"/>
                  </a:lnTo>
                  <a:lnTo>
                    <a:pt x="6221" y="12443"/>
                  </a:lnTo>
                  <a:lnTo>
                    <a:pt x="12443" y="6221"/>
                  </a:lnTo>
                  <a:lnTo>
                    <a:pt x="6221" y="0"/>
                  </a:lnTo>
                  <a:close/>
                </a:path>
              </a:pathLst>
            </a:custGeom>
            <a:solidFill>
              <a:srgbClr val="007F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332" name="Google Shape;332;p24"/>
            <p:cNvSpPr/>
            <p:nvPr/>
          </p:nvSpPr>
          <p:spPr>
            <a:xfrm>
              <a:off x="2216769" y="1131293"/>
              <a:ext cx="12700" cy="12700"/>
            </a:xfrm>
            <a:custGeom>
              <a:avLst/>
              <a:gdLst/>
              <a:ahLst/>
              <a:cxnLst/>
              <a:rect l="l" t="t" r="r" b="b"/>
              <a:pathLst>
                <a:path w="12700" h="12700" extrusionOk="0">
                  <a:moveTo>
                    <a:pt x="6221" y="12443"/>
                  </a:moveTo>
                  <a:lnTo>
                    <a:pt x="12443" y="6221"/>
                  </a:lnTo>
                  <a:lnTo>
                    <a:pt x="6221" y="0"/>
                  </a:lnTo>
                  <a:lnTo>
                    <a:pt x="0" y="6221"/>
                  </a:lnTo>
                  <a:lnTo>
                    <a:pt x="6221" y="12443"/>
                  </a:lnTo>
                  <a:close/>
                </a:path>
              </a:pathLst>
            </a:custGeom>
            <a:noFill/>
            <a:ln w="10150" cap="flat" cmpd="sng">
              <a:solidFill>
                <a:srgbClr val="007F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333" name="Google Shape;333;p24"/>
            <p:cNvSpPr/>
            <p:nvPr/>
          </p:nvSpPr>
          <p:spPr>
            <a:xfrm>
              <a:off x="2786735" y="814274"/>
              <a:ext cx="12700" cy="12700"/>
            </a:xfrm>
            <a:custGeom>
              <a:avLst/>
              <a:gdLst/>
              <a:ahLst/>
              <a:cxnLst/>
              <a:rect l="l" t="t" r="r" b="b"/>
              <a:pathLst>
                <a:path w="12700" h="12700" extrusionOk="0">
                  <a:moveTo>
                    <a:pt x="6221" y="0"/>
                  </a:moveTo>
                  <a:lnTo>
                    <a:pt x="0" y="6221"/>
                  </a:lnTo>
                  <a:lnTo>
                    <a:pt x="6221" y="12443"/>
                  </a:lnTo>
                  <a:lnTo>
                    <a:pt x="12443" y="6221"/>
                  </a:lnTo>
                  <a:lnTo>
                    <a:pt x="6221" y="0"/>
                  </a:lnTo>
                  <a:close/>
                </a:path>
              </a:pathLst>
            </a:custGeom>
            <a:solidFill>
              <a:srgbClr val="007F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334" name="Google Shape;334;p24"/>
            <p:cNvSpPr/>
            <p:nvPr/>
          </p:nvSpPr>
          <p:spPr>
            <a:xfrm>
              <a:off x="2786735" y="814274"/>
              <a:ext cx="12700" cy="12700"/>
            </a:xfrm>
            <a:custGeom>
              <a:avLst/>
              <a:gdLst/>
              <a:ahLst/>
              <a:cxnLst/>
              <a:rect l="l" t="t" r="r" b="b"/>
              <a:pathLst>
                <a:path w="12700" h="12700" extrusionOk="0">
                  <a:moveTo>
                    <a:pt x="6221" y="12443"/>
                  </a:moveTo>
                  <a:lnTo>
                    <a:pt x="12443" y="6221"/>
                  </a:lnTo>
                  <a:lnTo>
                    <a:pt x="6221" y="0"/>
                  </a:lnTo>
                  <a:lnTo>
                    <a:pt x="0" y="6221"/>
                  </a:lnTo>
                  <a:lnTo>
                    <a:pt x="6221" y="12443"/>
                  </a:lnTo>
                  <a:close/>
                </a:path>
              </a:pathLst>
            </a:custGeom>
            <a:noFill/>
            <a:ln w="10150" cap="flat" cmpd="sng">
              <a:solidFill>
                <a:srgbClr val="007F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335" name="Google Shape;335;p24"/>
            <p:cNvSpPr/>
            <p:nvPr/>
          </p:nvSpPr>
          <p:spPr>
            <a:xfrm>
              <a:off x="2767602" y="737650"/>
              <a:ext cx="12700" cy="12700"/>
            </a:xfrm>
            <a:custGeom>
              <a:avLst/>
              <a:gdLst/>
              <a:ahLst/>
              <a:cxnLst/>
              <a:rect l="l" t="t" r="r" b="b"/>
              <a:pathLst>
                <a:path w="12700" h="12700" extrusionOk="0">
                  <a:moveTo>
                    <a:pt x="6221" y="0"/>
                  </a:moveTo>
                  <a:lnTo>
                    <a:pt x="0" y="6221"/>
                  </a:lnTo>
                  <a:lnTo>
                    <a:pt x="6221" y="12443"/>
                  </a:lnTo>
                  <a:lnTo>
                    <a:pt x="12443" y="6221"/>
                  </a:lnTo>
                  <a:lnTo>
                    <a:pt x="6221" y="0"/>
                  </a:lnTo>
                  <a:close/>
                </a:path>
              </a:pathLst>
            </a:custGeom>
            <a:solidFill>
              <a:srgbClr val="007F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336" name="Google Shape;336;p24"/>
            <p:cNvSpPr/>
            <p:nvPr/>
          </p:nvSpPr>
          <p:spPr>
            <a:xfrm>
              <a:off x="2767602" y="737650"/>
              <a:ext cx="12700" cy="12700"/>
            </a:xfrm>
            <a:custGeom>
              <a:avLst/>
              <a:gdLst/>
              <a:ahLst/>
              <a:cxnLst/>
              <a:rect l="l" t="t" r="r" b="b"/>
              <a:pathLst>
                <a:path w="12700" h="12700" extrusionOk="0">
                  <a:moveTo>
                    <a:pt x="6221" y="12443"/>
                  </a:moveTo>
                  <a:lnTo>
                    <a:pt x="12443" y="6221"/>
                  </a:lnTo>
                  <a:lnTo>
                    <a:pt x="6221" y="0"/>
                  </a:lnTo>
                  <a:lnTo>
                    <a:pt x="0" y="6221"/>
                  </a:lnTo>
                  <a:lnTo>
                    <a:pt x="6221" y="12443"/>
                  </a:lnTo>
                  <a:close/>
                </a:path>
              </a:pathLst>
            </a:custGeom>
            <a:noFill/>
            <a:ln w="10150" cap="flat" cmpd="sng">
              <a:solidFill>
                <a:srgbClr val="007F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337" name="Google Shape;337;p24"/>
            <p:cNvSpPr/>
            <p:nvPr/>
          </p:nvSpPr>
          <p:spPr>
            <a:xfrm>
              <a:off x="2128964" y="1190504"/>
              <a:ext cx="12700" cy="12700"/>
            </a:xfrm>
            <a:custGeom>
              <a:avLst/>
              <a:gdLst/>
              <a:ahLst/>
              <a:cxnLst/>
              <a:rect l="l" t="t" r="r" b="b"/>
              <a:pathLst>
                <a:path w="12700" h="12700" extrusionOk="0">
                  <a:moveTo>
                    <a:pt x="6221" y="0"/>
                  </a:moveTo>
                  <a:lnTo>
                    <a:pt x="0" y="6221"/>
                  </a:lnTo>
                  <a:lnTo>
                    <a:pt x="6221" y="12443"/>
                  </a:lnTo>
                  <a:lnTo>
                    <a:pt x="12443" y="6221"/>
                  </a:lnTo>
                  <a:lnTo>
                    <a:pt x="6221" y="0"/>
                  </a:lnTo>
                  <a:close/>
                </a:path>
              </a:pathLst>
            </a:custGeom>
            <a:solidFill>
              <a:srgbClr val="007F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338" name="Google Shape;338;p24"/>
            <p:cNvSpPr/>
            <p:nvPr/>
          </p:nvSpPr>
          <p:spPr>
            <a:xfrm>
              <a:off x="2128964" y="1190504"/>
              <a:ext cx="12700" cy="12700"/>
            </a:xfrm>
            <a:custGeom>
              <a:avLst/>
              <a:gdLst/>
              <a:ahLst/>
              <a:cxnLst/>
              <a:rect l="l" t="t" r="r" b="b"/>
              <a:pathLst>
                <a:path w="12700" h="12700" extrusionOk="0">
                  <a:moveTo>
                    <a:pt x="6221" y="12443"/>
                  </a:moveTo>
                  <a:lnTo>
                    <a:pt x="12443" y="6221"/>
                  </a:lnTo>
                  <a:lnTo>
                    <a:pt x="6221" y="0"/>
                  </a:lnTo>
                  <a:lnTo>
                    <a:pt x="0" y="6221"/>
                  </a:lnTo>
                  <a:lnTo>
                    <a:pt x="6221" y="12443"/>
                  </a:lnTo>
                  <a:close/>
                </a:path>
              </a:pathLst>
            </a:custGeom>
            <a:noFill/>
            <a:ln w="10150" cap="flat" cmpd="sng">
              <a:solidFill>
                <a:srgbClr val="007F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339" name="Google Shape;339;p24"/>
            <p:cNvSpPr/>
            <p:nvPr/>
          </p:nvSpPr>
          <p:spPr>
            <a:xfrm>
              <a:off x="2782569" y="728618"/>
              <a:ext cx="12700" cy="12700"/>
            </a:xfrm>
            <a:custGeom>
              <a:avLst/>
              <a:gdLst/>
              <a:ahLst/>
              <a:cxnLst/>
              <a:rect l="l" t="t" r="r" b="b"/>
              <a:pathLst>
                <a:path w="12700" h="12700" extrusionOk="0">
                  <a:moveTo>
                    <a:pt x="6221" y="0"/>
                  </a:moveTo>
                  <a:lnTo>
                    <a:pt x="0" y="6221"/>
                  </a:lnTo>
                  <a:lnTo>
                    <a:pt x="6221" y="12443"/>
                  </a:lnTo>
                  <a:lnTo>
                    <a:pt x="12443" y="6221"/>
                  </a:lnTo>
                  <a:lnTo>
                    <a:pt x="6221" y="0"/>
                  </a:lnTo>
                  <a:close/>
                </a:path>
              </a:pathLst>
            </a:custGeom>
            <a:solidFill>
              <a:srgbClr val="007F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340" name="Google Shape;340;p24"/>
            <p:cNvSpPr/>
            <p:nvPr/>
          </p:nvSpPr>
          <p:spPr>
            <a:xfrm>
              <a:off x="2782569" y="728618"/>
              <a:ext cx="12700" cy="12700"/>
            </a:xfrm>
            <a:custGeom>
              <a:avLst/>
              <a:gdLst/>
              <a:ahLst/>
              <a:cxnLst/>
              <a:rect l="l" t="t" r="r" b="b"/>
              <a:pathLst>
                <a:path w="12700" h="12700" extrusionOk="0">
                  <a:moveTo>
                    <a:pt x="6221" y="12443"/>
                  </a:moveTo>
                  <a:lnTo>
                    <a:pt x="12443" y="6221"/>
                  </a:lnTo>
                  <a:lnTo>
                    <a:pt x="6221" y="0"/>
                  </a:lnTo>
                  <a:lnTo>
                    <a:pt x="0" y="6221"/>
                  </a:lnTo>
                  <a:lnTo>
                    <a:pt x="6221" y="12443"/>
                  </a:lnTo>
                  <a:close/>
                </a:path>
              </a:pathLst>
            </a:custGeom>
            <a:noFill/>
            <a:ln w="10150" cap="flat" cmpd="sng">
              <a:solidFill>
                <a:srgbClr val="007F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341" name="Google Shape;341;p24"/>
            <p:cNvSpPr/>
            <p:nvPr/>
          </p:nvSpPr>
          <p:spPr>
            <a:xfrm>
              <a:off x="2176156" y="1051542"/>
              <a:ext cx="12700" cy="12700"/>
            </a:xfrm>
            <a:custGeom>
              <a:avLst/>
              <a:gdLst/>
              <a:ahLst/>
              <a:cxnLst/>
              <a:rect l="l" t="t" r="r" b="b"/>
              <a:pathLst>
                <a:path w="12700" h="12700" extrusionOk="0">
                  <a:moveTo>
                    <a:pt x="6221" y="0"/>
                  </a:moveTo>
                  <a:lnTo>
                    <a:pt x="0" y="6221"/>
                  </a:lnTo>
                  <a:lnTo>
                    <a:pt x="6221" y="12443"/>
                  </a:lnTo>
                  <a:lnTo>
                    <a:pt x="12443" y="6221"/>
                  </a:lnTo>
                  <a:lnTo>
                    <a:pt x="6221" y="0"/>
                  </a:lnTo>
                  <a:close/>
                </a:path>
              </a:pathLst>
            </a:custGeom>
            <a:solidFill>
              <a:srgbClr val="007F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342" name="Google Shape;342;p24"/>
            <p:cNvSpPr/>
            <p:nvPr/>
          </p:nvSpPr>
          <p:spPr>
            <a:xfrm>
              <a:off x="2176156" y="1051542"/>
              <a:ext cx="12700" cy="12700"/>
            </a:xfrm>
            <a:custGeom>
              <a:avLst/>
              <a:gdLst/>
              <a:ahLst/>
              <a:cxnLst/>
              <a:rect l="l" t="t" r="r" b="b"/>
              <a:pathLst>
                <a:path w="12700" h="12700" extrusionOk="0">
                  <a:moveTo>
                    <a:pt x="6221" y="12443"/>
                  </a:moveTo>
                  <a:lnTo>
                    <a:pt x="12443" y="6221"/>
                  </a:lnTo>
                  <a:lnTo>
                    <a:pt x="6221" y="0"/>
                  </a:lnTo>
                  <a:lnTo>
                    <a:pt x="0" y="6221"/>
                  </a:lnTo>
                  <a:lnTo>
                    <a:pt x="6221" y="12443"/>
                  </a:lnTo>
                  <a:close/>
                </a:path>
              </a:pathLst>
            </a:custGeom>
            <a:noFill/>
            <a:ln w="10150" cap="flat" cmpd="sng">
              <a:solidFill>
                <a:srgbClr val="007F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343" name="Google Shape;343;p24"/>
            <p:cNvSpPr/>
            <p:nvPr/>
          </p:nvSpPr>
          <p:spPr>
            <a:xfrm>
              <a:off x="2170116" y="1159425"/>
              <a:ext cx="12700" cy="12700"/>
            </a:xfrm>
            <a:custGeom>
              <a:avLst/>
              <a:gdLst/>
              <a:ahLst/>
              <a:cxnLst/>
              <a:rect l="l" t="t" r="r" b="b"/>
              <a:pathLst>
                <a:path w="12700" h="12700" extrusionOk="0">
                  <a:moveTo>
                    <a:pt x="6221" y="0"/>
                  </a:moveTo>
                  <a:lnTo>
                    <a:pt x="0" y="6221"/>
                  </a:lnTo>
                  <a:lnTo>
                    <a:pt x="6221" y="12443"/>
                  </a:lnTo>
                  <a:lnTo>
                    <a:pt x="12443" y="6221"/>
                  </a:lnTo>
                  <a:lnTo>
                    <a:pt x="6221" y="0"/>
                  </a:lnTo>
                  <a:close/>
                </a:path>
              </a:pathLst>
            </a:custGeom>
            <a:solidFill>
              <a:srgbClr val="007F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344" name="Google Shape;344;p24"/>
            <p:cNvSpPr/>
            <p:nvPr/>
          </p:nvSpPr>
          <p:spPr>
            <a:xfrm>
              <a:off x="2170116" y="1159425"/>
              <a:ext cx="12700" cy="12700"/>
            </a:xfrm>
            <a:custGeom>
              <a:avLst/>
              <a:gdLst/>
              <a:ahLst/>
              <a:cxnLst/>
              <a:rect l="l" t="t" r="r" b="b"/>
              <a:pathLst>
                <a:path w="12700" h="12700" extrusionOk="0">
                  <a:moveTo>
                    <a:pt x="6221" y="12443"/>
                  </a:moveTo>
                  <a:lnTo>
                    <a:pt x="12443" y="6221"/>
                  </a:lnTo>
                  <a:lnTo>
                    <a:pt x="6221" y="0"/>
                  </a:lnTo>
                  <a:lnTo>
                    <a:pt x="0" y="6221"/>
                  </a:lnTo>
                  <a:lnTo>
                    <a:pt x="6221" y="12443"/>
                  </a:lnTo>
                  <a:close/>
                </a:path>
              </a:pathLst>
            </a:custGeom>
            <a:noFill/>
            <a:ln w="10150" cap="flat" cmpd="sng">
              <a:solidFill>
                <a:srgbClr val="007F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345" name="Google Shape;345;p24"/>
            <p:cNvSpPr/>
            <p:nvPr/>
          </p:nvSpPr>
          <p:spPr>
            <a:xfrm>
              <a:off x="2649781" y="820305"/>
              <a:ext cx="12700" cy="12700"/>
            </a:xfrm>
            <a:custGeom>
              <a:avLst/>
              <a:gdLst/>
              <a:ahLst/>
              <a:cxnLst/>
              <a:rect l="l" t="t" r="r" b="b"/>
              <a:pathLst>
                <a:path w="12700" h="12700" extrusionOk="0">
                  <a:moveTo>
                    <a:pt x="6221" y="0"/>
                  </a:moveTo>
                  <a:lnTo>
                    <a:pt x="0" y="6221"/>
                  </a:lnTo>
                  <a:lnTo>
                    <a:pt x="6221" y="12443"/>
                  </a:lnTo>
                  <a:lnTo>
                    <a:pt x="12443" y="6221"/>
                  </a:lnTo>
                  <a:lnTo>
                    <a:pt x="6221" y="0"/>
                  </a:lnTo>
                  <a:close/>
                </a:path>
              </a:pathLst>
            </a:custGeom>
            <a:solidFill>
              <a:srgbClr val="007F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346" name="Google Shape;346;p24"/>
            <p:cNvSpPr/>
            <p:nvPr/>
          </p:nvSpPr>
          <p:spPr>
            <a:xfrm>
              <a:off x="2649781" y="820305"/>
              <a:ext cx="12700" cy="12700"/>
            </a:xfrm>
            <a:custGeom>
              <a:avLst/>
              <a:gdLst/>
              <a:ahLst/>
              <a:cxnLst/>
              <a:rect l="l" t="t" r="r" b="b"/>
              <a:pathLst>
                <a:path w="12700" h="12700" extrusionOk="0">
                  <a:moveTo>
                    <a:pt x="6221" y="12443"/>
                  </a:moveTo>
                  <a:lnTo>
                    <a:pt x="12443" y="6221"/>
                  </a:lnTo>
                  <a:lnTo>
                    <a:pt x="6221" y="0"/>
                  </a:lnTo>
                  <a:lnTo>
                    <a:pt x="0" y="6221"/>
                  </a:lnTo>
                  <a:lnTo>
                    <a:pt x="6221" y="12443"/>
                  </a:lnTo>
                  <a:close/>
                </a:path>
              </a:pathLst>
            </a:custGeom>
            <a:noFill/>
            <a:ln w="10150" cap="flat" cmpd="sng">
              <a:solidFill>
                <a:srgbClr val="007F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347" name="Google Shape;347;p24"/>
            <p:cNvSpPr/>
            <p:nvPr/>
          </p:nvSpPr>
          <p:spPr>
            <a:xfrm>
              <a:off x="2227396" y="1206658"/>
              <a:ext cx="12700" cy="12700"/>
            </a:xfrm>
            <a:custGeom>
              <a:avLst/>
              <a:gdLst/>
              <a:ahLst/>
              <a:cxnLst/>
              <a:rect l="l" t="t" r="r" b="b"/>
              <a:pathLst>
                <a:path w="12700" h="12700" extrusionOk="0">
                  <a:moveTo>
                    <a:pt x="6221" y="0"/>
                  </a:moveTo>
                  <a:lnTo>
                    <a:pt x="0" y="6221"/>
                  </a:lnTo>
                  <a:lnTo>
                    <a:pt x="6221" y="12443"/>
                  </a:lnTo>
                  <a:lnTo>
                    <a:pt x="12443" y="6221"/>
                  </a:lnTo>
                  <a:lnTo>
                    <a:pt x="6221" y="0"/>
                  </a:lnTo>
                  <a:close/>
                </a:path>
              </a:pathLst>
            </a:custGeom>
            <a:solidFill>
              <a:srgbClr val="007F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348" name="Google Shape;348;p24"/>
            <p:cNvSpPr/>
            <p:nvPr/>
          </p:nvSpPr>
          <p:spPr>
            <a:xfrm>
              <a:off x="2227396" y="1206658"/>
              <a:ext cx="12700" cy="12700"/>
            </a:xfrm>
            <a:custGeom>
              <a:avLst/>
              <a:gdLst/>
              <a:ahLst/>
              <a:cxnLst/>
              <a:rect l="l" t="t" r="r" b="b"/>
              <a:pathLst>
                <a:path w="12700" h="12700" extrusionOk="0">
                  <a:moveTo>
                    <a:pt x="6221" y="12443"/>
                  </a:moveTo>
                  <a:lnTo>
                    <a:pt x="12443" y="6221"/>
                  </a:lnTo>
                  <a:lnTo>
                    <a:pt x="6221" y="0"/>
                  </a:lnTo>
                  <a:lnTo>
                    <a:pt x="0" y="6221"/>
                  </a:lnTo>
                  <a:lnTo>
                    <a:pt x="6221" y="12443"/>
                  </a:lnTo>
                  <a:close/>
                </a:path>
              </a:pathLst>
            </a:custGeom>
            <a:noFill/>
            <a:ln w="10150" cap="flat" cmpd="sng">
              <a:solidFill>
                <a:srgbClr val="007F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349" name="Google Shape;349;p24"/>
            <p:cNvSpPr/>
            <p:nvPr/>
          </p:nvSpPr>
          <p:spPr>
            <a:xfrm>
              <a:off x="2195269" y="1108106"/>
              <a:ext cx="12700" cy="12700"/>
            </a:xfrm>
            <a:custGeom>
              <a:avLst/>
              <a:gdLst/>
              <a:ahLst/>
              <a:cxnLst/>
              <a:rect l="l" t="t" r="r" b="b"/>
              <a:pathLst>
                <a:path w="12700" h="12700" extrusionOk="0">
                  <a:moveTo>
                    <a:pt x="6221" y="0"/>
                  </a:moveTo>
                  <a:lnTo>
                    <a:pt x="0" y="6221"/>
                  </a:lnTo>
                  <a:lnTo>
                    <a:pt x="6221" y="12443"/>
                  </a:lnTo>
                  <a:lnTo>
                    <a:pt x="12443" y="6221"/>
                  </a:lnTo>
                  <a:lnTo>
                    <a:pt x="6221" y="0"/>
                  </a:lnTo>
                  <a:close/>
                </a:path>
              </a:pathLst>
            </a:custGeom>
            <a:solidFill>
              <a:srgbClr val="007F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350" name="Google Shape;350;p24"/>
            <p:cNvSpPr/>
            <p:nvPr/>
          </p:nvSpPr>
          <p:spPr>
            <a:xfrm>
              <a:off x="2195269" y="1108106"/>
              <a:ext cx="12700" cy="12700"/>
            </a:xfrm>
            <a:custGeom>
              <a:avLst/>
              <a:gdLst/>
              <a:ahLst/>
              <a:cxnLst/>
              <a:rect l="l" t="t" r="r" b="b"/>
              <a:pathLst>
                <a:path w="12700" h="12700" extrusionOk="0">
                  <a:moveTo>
                    <a:pt x="6221" y="12443"/>
                  </a:moveTo>
                  <a:lnTo>
                    <a:pt x="12443" y="6221"/>
                  </a:lnTo>
                  <a:lnTo>
                    <a:pt x="6221" y="0"/>
                  </a:lnTo>
                  <a:lnTo>
                    <a:pt x="0" y="6221"/>
                  </a:lnTo>
                  <a:lnTo>
                    <a:pt x="6221" y="12443"/>
                  </a:lnTo>
                  <a:close/>
                </a:path>
              </a:pathLst>
            </a:custGeom>
            <a:noFill/>
            <a:ln w="10150" cap="flat" cmpd="sng">
              <a:solidFill>
                <a:srgbClr val="007F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351" name="Google Shape;351;p24"/>
            <p:cNvSpPr/>
            <p:nvPr/>
          </p:nvSpPr>
          <p:spPr>
            <a:xfrm>
              <a:off x="2769590" y="875903"/>
              <a:ext cx="12700" cy="12700"/>
            </a:xfrm>
            <a:custGeom>
              <a:avLst/>
              <a:gdLst/>
              <a:ahLst/>
              <a:cxnLst/>
              <a:rect l="l" t="t" r="r" b="b"/>
              <a:pathLst>
                <a:path w="12700" h="12700" extrusionOk="0">
                  <a:moveTo>
                    <a:pt x="6221" y="0"/>
                  </a:moveTo>
                  <a:lnTo>
                    <a:pt x="0" y="6221"/>
                  </a:lnTo>
                  <a:lnTo>
                    <a:pt x="6221" y="12443"/>
                  </a:lnTo>
                  <a:lnTo>
                    <a:pt x="12443" y="6221"/>
                  </a:lnTo>
                  <a:lnTo>
                    <a:pt x="6221" y="0"/>
                  </a:lnTo>
                  <a:close/>
                </a:path>
              </a:pathLst>
            </a:custGeom>
            <a:solidFill>
              <a:srgbClr val="007F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352" name="Google Shape;352;p24"/>
            <p:cNvSpPr/>
            <p:nvPr/>
          </p:nvSpPr>
          <p:spPr>
            <a:xfrm>
              <a:off x="2769590" y="875903"/>
              <a:ext cx="12700" cy="12700"/>
            </a:xfrm>
            <a:custGeom>
              <a:avLst/>
              <a:gdLst/>
              <a:ahLst/>
              <a:cxnLst/>
              <a:rect l="l" t="t" r="r" b="b"/>
              <a:pathLst>
                <a:path w="12700" h="12700" extrusionOk="0">
                  <a:moveTo>
                    <a:pt x="6221" y="12443"/>
                  </a:moveTo>
                  <a:lnTo>
                    <a:pt x="12443" y="6221"/>
                  </a:lnTo>
                  <a:lnTo>
                    <a:pt x="6221" y="0"/>
                  </a:lnTo>
                  <a:lnTo>
                    <a:pt x="0" y="6221"/>
                  </a:lnTo>
                  <a:lnTo>
                    <a:pt x="6221" y="12443"/>
                  </a:lnTo>
                  <a:close/>
                </a:path>
              </a:pathLst>
            </a:custGeom>
            <a:noFill/>
            <a:ln w="10150" cap="flat" cmpd="sng">
              <a:solidFill>
                <a:srgbClr val="007F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353" name="Google Shape;353;p24"/>
            <p:cNvSpPr/>
            <p:nvPr/>
          </p:nvSpPr>
          <p:spPr>
            <a:xfrm>
              <a:off x="2199311" y="1196027"/>
              <a:ext cx="12700" cy="12700"/>
            </a:xfrm>
            <a:custGeom>
              <a:avLst/>
              <a:gdLst/>
              <a:ahLst/>
              <a:cxnLst/>
              <a:rect l="l" t="t" r="r" b="b"/>
              <a:pathLst>
                <a:path w="12700" h="12700" extrusionOk="0">
                  <a:moveTo>
                    <a:pt x="6221" y="0"/>
                  </a:moveTo>
                  <a:lnTo>
                    <a:pt x="0" y="6221"/>
                  </a:lnTo>
                  <a:lnTo>
                    <a:pt x="6221" y="12443"/>
                  </a:lnTo>
                  <a:lnTo>
                    <a:pt x="12443" y="6221"/>
                  </a:lnTo>
                  <a:lnTo>
                    <a:pt x="6221" y="0"/>
                  </a:lnTo>
                  <a:close/>
                </a:path>
              </a:pathLst>
            </a:custGeom>
            <a:solidFill>
              <a:srgbClr val="007F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354" name="Google Shape;354;p24"/>
            <p:cNvSpPr/>
            <p:nvPr/>
          </p:nvSpPr>
          <p:spPr>
            <a:xfrm>
              <a:off x="2199311" y="1196027"/>
              <a:ext cx="12700" cy="12700"/>
            </a:xfrm>
            <a:custGeom>
              <a:avLst/>
              <a:gdLst/>
              <a:ahLst/>
              <a:cxnLst/>
              <a:rect l="l" t="t" r="r" b="b"/>
              <a:pathLst>
                <a:path w="12700" h="12700" extrusionOk="0">
                  <a:moveTo>
                    <a:pt x="6221" y="12443"/>
                  </a:moveTo>
                  <a:lnTo>
                    <a:pt x="12443" y="6221"/>
                  </a:lnTo>
                  <a:lnTo>
                    <a:pt x="6221" y="0"/>
                  </a:lnTo>
                  <a:lnTo>
                    <a:pt x="0" y="6221"/>
                  </a:lnTo>
                  <a:lnTo>
                    <a:pt x="6221" y="12443"/>
                  </a:lnTo>
                  <a:close/>
                </a:path>
              </a:pathLst>
            </a:custGeom>
            <a:noFill/>
            <a:ln w="10150" cap="flat" cmpd="sng">
              <a:solidFill>
                <a:srgbClr val="007F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355" name="Google Shape;355;p24"/>
            <p:cNvSpPr/>
            <p:nvPr/>
          </p:nvSpPr>
          <p:spPr>
            <a:xfrm>
              <a:off x="2587404" y="861857"/>
              <a:ext cx="12700" cy="12700"/>
            </a:xfrm>
            <a:custGeom>
              <a:avLst/>
              <a:gdLst/>
              <a:ahLst/>
              <a:cxnLst/>
              <a:rect l="l" t="t" r="r" b="b"/>
              <a:pathLst>
                <a:path w="12700" h="12700" extrusionOk="0">
                  <a:moveTo>
                    <a:pt x="6221" y="0"/>
                  </a:moveTo>
                  <a:lnTo>
                    <a:pt x="0" y="6221"/>
                  </a:lnTo>
                  <a:lnTo>
                    <a:pt x="6221" y="12443"/>
                  </a:lnTo>
                  <a:lnTo>
                    <a:pt x="12443" y="6221"/>
                  </a:lnTo>
                  <a:lnTo>
                    <a:pt x="6221" y="0"/>
                  </a:lnTo>
                  <a:close/>
                </a:path>
              </a:pathLst>
            </a:custGeom>
            <a:solidFill>
              <a:srgbClr val="007F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356" name="Google Shape;356;p24"/>
            <p:cNvSpPr/>
            <p:nvPr/>
          </p:nvSpPr>
          <p:spPr>
            <a:xfrm>
              <a:off x="2587404" y="861857"/>
              <a:ext cx="12700" cy="12700"/>
            </a:xfrm>
            <a:custGeom>
              <a:avLst/>
              <a:gdLst/>
              <a:ahLst/>
              <a:cxnLst/>
              <a:rect l="l" t="t" r="r" b="b"/>
              <a:pathLst>
                <a:path w="12700" h="12700" extrusionOk="0">
                  <a:moveTo>
                    <a:pt x="6221" y="12443"/>
                  </a:moveTo>
                  <a:lnTo>
                    <a:pt x="12443" y="6221"/>
                  </a:lnTo>
                  <a:lnTo>
                    <a:pt x="6221" y="0"/>
                  </a:lnTo>
                  <a:lnTo>
                    <a:pt x="0" y="6221"/>
                  </a:lnTo>
                  <a:lnTo>
                    <a:pt x="6221" y="12443"/>
                  </a:lnTo>
                  <a:close/>
                </a:path>
              </a:pathLst>
            </a:custGeom>
            <a:noFill/>
            <a:ln w="10150" cap="flat" cmpd="sng">
              <a:solidFill>
                <a:srgbClr val="007F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357" name="Google Shape;357;p24"/>
            <p:cNvSpPr/>
            <p:nvPr/>
          </p:nvSpPr>
          <p:spPr>
            <a:xfrm>
              <a:off x="2088470" y="1108079"/>
              <a:ext cx="12700" cy="12700"/>
            </a:xfrm>
            <a:custGeom>
              <a:avLst/>
              <a:gdLst/>
              <a:ahLst/>
              <a:cxnLst/>
              <a:rect l="l" t="t" r="r" b="b"/>
              <a:pathLst>
                <a:path w="12700" h="12700" extrusionOk="0">
                  <a:moveTo>
                    <a:pt x="6221" y="0"/>
                  </a:moveTo>
                  <a:lnTo>
                    <a:pt x="0" y="6221"/>
                  </a:lnTo>
                  <a:lnTo>
                    <a:pt x="6221" y="12443"/>
                  </a:lnTo>
                  <a:lnTo>
                    <a:pt x="12443" y="6221"/>
                  </a:lnTo>
                  <a:lnTo>
                    <a:pt x="6221" y="0"/>
                  </a:lnTo>
                  <a:close/>
                </a:path>
              </a:pathLst>
            </a:custGeom>
            <a:solidFill>
              <a:srgbClr val="007F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358" name="Google Shape;358;p24"/>
            <p:cNvSpPr/>
            <p:nvPr/>
          </p:nvSpPr>
          <p:spPr>
            <a:xfrm>
              <a:off x="2088470" y="1108079"/>
              <a:ext cx="12700" cy="12700"/>
            </a:xfrm>
            <a:custGeom>
              <a:avLst/>
              <a:gdLst/>
              <a:ahLst/>
              <a:cxnLst/>
              <a:rect l="l" t="t" r="r" b="b"/>
              <a:pathLst>
                <a:path w="12700" h="12700" extrusionOk="0">
                  <a:moveTo>
                    <a:pt x="6221" y="12443"/>
                  </a:moveTo>
                  <a:lnTo>
                    <a:pt x="12443" y="6221"/>
                  </a:lnTo>
                  <a:lnTo>
                    <a:pt x="6221" y="0"/>
                  </a:lnTo>
                  <a:lnTo>
                    <a:pt x="0" y="6221"/>
                  </a:lnTo>
                  <a:lnTo>
                    <a:pt x="6221" y="12443"/>
                  </a:lnTo>
                  <a:close/>
                </a:path>
              </a:pathLst>
            </a:custGeom>
            <a:noFill/>
            <a:ln w="10150" cap="flat" cmpd="sng">
              <a:solidFill>
                <a:srgbClr val="007F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359" name="Google Shape;359;p24"/>
            <p:cNvSpPr/>
            <p:nvPr/>
          </p:nvSpPr>
          <p:spPr>
            <a:xfrm>
              <a:off x="2191667" y="1092893"/>
              <a:ext cx="12700" cy="12700"/>
            </a:xfrm>
            <a:custGeom>
              <a:avLst/>
              <a:gdLst/>
              <a:ahLst/>
              <a:cxnLst/>
              <a:rect l="l" t="t" r="r" b="b"/>
              <a:pathLst>
                <a:path w="12700" h="12700" extrusionOk="0">
                  <a:moveTo>
                    <a:pt x="6221" y="0"/>
                  </a:moveTo>
                  <a:lnTo>
                    <a:pt x="0" y="6221"/>
                  </a:lnTo>
                  <a:lnTo>
                    <a:pt x="6221" y="12443"/>
                  </a:lnTo>
                  <a:lnTo>
                    <a:pt x="12443" y="6221"/>
                  </a:lnTo>
                  <a:lnTo>
                    <a:pt x="6221" y="0"/>
                  </a:lnTo>
                  <a:close/>
                </a:path>
              </a:pathLst>
            </a:custGeom>
            <a:solidFill>
              <a:srgbClr val="007F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360" name="Google Shape;360;p24"/>
            <p:cNvSpPr/>
            <p:nvPr/>
          </p:nvSpPr>
          <p:spPr>
            <a:xfrm>
              <a:off x="2191667" y="1092893"/>
              <a:ext cx="12700" cy="12700"/>
            </a:xfrm>
            <a:custGeom>
              <a:avLst/>
              <a:gdLst/>
              <a:ahLst/>
              <a:cxnLst/>
              <a:rect l="l" t="t" r="r" b="b"/>
              <a:pathLst>
                <a:path w="12700" h="12700" extrusionOk="0">
                  <a:moveTo>
                    <a:pt x="6221" y="12443"/>
                  </a:moveTo>
                  <a:lnTo>
                    <a:pt x="12443" y="6221"/>
                  </a:lnTo>
                  <a:lnTo>
                    <a:pt x="6221" y="0"/>
                  </a:lnTo>
                  <a:lnTo>
                    <a:pt x="0" y="6221"/>
                  </a:lnTo>
                  <a:lnTo>
                    <a:pt x="6221" y="12443"/>
                  </a:lnTo>
                  <a:close/>
                </a:path>
              </a:pathLst>
            </a:custGeom>
            <a:noFill/>
            <a:ln w="10150" cap="flat" cmpd="sng">
              <a:solidFill>
                <a:srgbClr val="007F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361" name="Google Shape;361;p24"/>
            <p:cNvSpPr/>
            <p:nvPr/>
          </p:nvSpPr>
          <p:spPr>
            <a:xfrm>
              <a:off x="2813579" y="813925"/>
              <a:ext cx="12700" cy="12700"/>
            </a:xfrm>
            <a:custGeom>
              <a:avLst/>
              <a:gdLst/>
              <a:ahLst/>
              <a:cxnLst/>
              <a:rect l="l" t="t" r="r" b="b"/>
              <a:pathLst>
                <a:path w="12700" h="12700" extrusionOk="0">
                  <a:moveTo>
                    <a:pt x="6221" y="0"/>
                  </a:moveTo>
                  <a:lnTo>
                    <a:pt x="0" y="6221"/>
                  </a:lnTo>
                  <a:lnTo>
                    <a:pt x="6221" y="12443"/>
                  </a:lnTo>
                  <a:lnTo>
                    <a:pt x="12443" y="6221"/>
                  </a:lnTo>
                  <a:lnTo>
                    <a:pt x="6221" y="0"/>
                  </a:lnTo>
                  <a:close/>
                </a:path>
              </a:pathLst>
            </a:custGeom>
            <a:solidFill>
              <a:srgbClr val="007F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362" name="Google Shape;362;p24"/>
            <p:cNvSpPr/>
            <p:nvPr/>
          </p:nvSpPr>
          <p:spPr>
            <a:xfrm>
              <a:off x="2813579" y="813925"/>
              <a:ext cx="12700" cy="12700"/>
            </a:xfrm>
            <a:custGeom>
              <a:avLst/>
              <a:gdLst/>
              <a:ahLst/>
              <a:cxnLst/>
              <a:rect l="l" t="t" r="r" b="b"/>
              <a:pathLst>
                <a:path w="12700" h="12700" extrusionOk="0">
                  <a:moveTo>
                    <a:pt x="6221" y="12443"/>
                  </a:moveTo>
                  <a:lnTo>
                    <a:pt x="12443" y="6221"/>
                  </a:lnTo>
                  <a:lnTo>
                    <a:pt x="6221" y="0"/>
                  </a:lnTo>
                  <a:lnTo>
                    <a:pt x="0" y="6221"/>
                  </a:lnTo>
                  <a:lnTo>
                    <a:pt x="6221" y="12443"/>
                  </a:lnTo>
                  <a:close/>
                </a:path>
              </a:pathLst>
            </a:custGeom>
            <a:noFill/>
            <a:ln w="10150" cap="flat" cmpd="sng">
              <a:solidFill>
                <a:srgbClr val="007F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363" name="Google Shape;363;p24"/>
            <p:cNvSpPr/>
            <p:nvPr/>
          </p:nvSpPr>
          <p:spPr>
            <a:xfrm>
              <a:off x="2739813" y="905278"/>
              <a:ext cx="12700" cy="12700"/>
            </a:xfrm>
            <a:custGeom>
              <a:avLst/>
              <a:gdLst/>
              <a:ahLst/>
              <a:cxnLst/>
              <a:rect l="l" t="t" r="r" b="b"/>
              <a:pathLst>
                <a:path w="12700" h="12700" extrusionOk="0">
                  <a:moveTo>
                    <a:pt x="6221" y="0"/>
                  </a:moveTo>
                  <a:lnTo>
                    <a:pt x="0" y="6221"/>
                  </a:lnTo>
                  <a:lnTo>
                    <a:pt x="6221" y="12443"/>
                  </a:lnTo>
                  <a:lnTo>
                    <a:pt x="12443" y="6221"/>
                  </a:lnTo>
                  <a:lnTo>
                    <a:pt x="6221" y="0"/>
                  </a:lnTo>
                  <a:close/>
                </a:path>
              </a:pathLst>
            </a:custGeom>
            <a:solidFill>
              <a:srgbClr val="007F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364" name="Google Shape;364;p24"/>
            <p:cNvSpPr/>
            <p:nvPr/>
          </p:nvSpPr>
          <p:spPr>
            <a:xfrm>
              <a:off x="2739813" y="905278"/>
              <a:ext cx="12700" cy="12700"/>
            </a:xfrm>
            <a:custGeom>
              <a:avLst/>
              <a:gdLst/>
              <a:ahLst/>
              <a:cxnLst/>
              <a:rect l="l" t="t" r="r" b="b"/>
              <a:pathLst>
                <a:path w="12700" h="12700" extrusionOk="0">
                  <a:moveTo>
                    <a:pt x="6221" y="12443"/>
                  </a:moveTo>
                  <a:lnTo>
                    <a:pt x="12443" y="6221"/>
                  </a:lnTo>
                  <a:lnTo>
                    <a:pt x="6221" y="0"/>
                  </a:lnTo>
                  <a:lnTo>
                    <a:pt x="0" y="6221"/>
                  </a:lnTo>
                  <a:lnTo>
                    <a:pt x="6221" y="12443"/>
                  </a:lnTo>
                  <a:close/>
                </a:path>
              </a:pathLst>
            </a:custGeom>
            <a:noFill/>
            <a:ln w="10150" cap="flat" cmpd="sng">
              <a:solidFill>
                <a:srgbClr val="007F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365" name="Google Shape;365;p24"/>
            <p:cNvSpPr/>
            <p:nvPr/>
          </p:nvSpPr>
          <p:spPr>
            <a:xfrm>
              <a:off x="2629209" y="1166431"/>
              <a:ext cx="12700" cy="12700"/>
            </a:xfrm>
            <a:custGeom>
              <a:avLst/>
              <a:gdLst/>
              <a:ahLst/>
              <a:cxnLst/>
              <a:rect l="l" t="t" r="r" b="b"/>
              <a:pathLst>
                <a:path w="12700" h="12700" extrusionOk="0">
                  <a:moveTo>
                    <a:pt x="6221" y="0"/>
                  </a:moveTo>
                  <a:lnTo>
                    <a:pt x="0" y="6221"/>
                  </a:lnTo>
                  <a:lnTo>
                    <a:pt x="6221" y="12443"/>
                  </a:lnTo>
                  <a:lnTo>
                    <a:pt x="12443" y="6221"/>
                  </a:lnTo>
                  <a:lnTo>
                    <a:pt x="6221" y="0"/>
                  </a:lnTo>
                  <a:close/>
                </a:path>
              </a:pathLst>
            </a:custGeom>
            <a:solidFill>
              <a:srgbClr val="007F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366" name="Google Shape;366;p24"/>
            <p:cNvSpPr/>
            <p:nvPr/>
          </p:nvSpPr>
          <p:spPr>
            <a:xfrm>
              <a:off x="2629209" y="1166431"/>
              <a:ext cx="12700" cy="12700"/>
            </a:xfrm>
            <a:custGeom>
              <a:avLst/>
              <a:gdLst/>
              <a:ahLst/>
              <a:cxnLst/>
              <a:rect l="l" t="t" r="r" b="b"/>
              <a:pathLst>
                <a:path w="12700" h="12700" extrusionOk="0">
                  <a:moveTo>
                    <a:pt x="6221" y="12443"/>
                  </a:moveTo>
                  <a:lnTo>
                    <a:pt x="12443" y="6221"/>
                  </a:lnTo>
                  <a:lnTo>
                    <a:pt x="6221" y="0"/>
                  </a:lnTo>
                  <a:lnTo>
                    <a:pt x="0" y="6221"/>
                  </a:lnTo>
                  <a:lnTo>
                    <a:pt x="6221" y="12443"/>
                  </a:lnTo>
                  <a:close/>
                </a:path>
              </a:pathLst>
            </a:custGeom>
            <a:noFill/>
            <a:ln w="10150" cap="flat" cmpd="sng">
              <a:solidFill>
                <a:srgbClr val="007F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367" name="Google Shape;367;p24"/>
            <p:cNvSpPr/>
            <p:nvPr/>
          </p:nvSpPr>
          <p:spPr>
            <a:xfrm>
              <a:off x="2217354" y="1280197"/>
              <a:ext cx="12700" cy="12700"/>
            </a:xfrm>
            <a:custGeom>
              <a:avLst/>
              <a:gdLst/>
              <a:ahLst/>
              <a:cxnLst/>
              <a:rect l="l" t="t" r="r" b="b"/>
              <a:pathLst>
                <a:path w="12700" h="12700" extrusionOk="0">
                  <a:moveTo>
                    <a:pt x="6221" y="0"/>
                  </a:moveTo>
                  <a:lnTo>
                    <a:pt x="0" y="6221"/>
                  </a:lnTo>
                  <a:lnTo>
                    <a:pt x="6221" y="12443"/>
                  </a:lnTo>
                  <a:lnTo>
                    <a:pt x="12443" y="6221"/>
                  </a:lnTo>
                  <a:lnTo>
                    <a:pt x="6221" y="0"/>
                  </a:lnTo>
                  <a:close/>
                </a:path>
              </a:pathLst>
            </a:custGeom>
            <a:solidFill>
              <a:srgbClr val="007F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368" name="Google Shape;368;p24"/>
            <p:cNvSpPr/>
            <p:nvPr/>
          </p:nvSpPr>
          <p:spPr>
            <a:xfrm>
              <a:off x="2217354" y="1280197"/>
              <a:ext cx="12700" cy="12700"/>
            </a:xfrm>
            <a:custGeom>
              <a:avLst/>
              <a:gdLst/>
              <a:ahLst/>
              <a:cxnLst/>
              <a:rect l="l" t="t" r="r" b="b"/>
              <a:pathLst>
                <a:path w="12700" h="12700" extrusionOk="0">
                  <a:moveTo>
                    <a:pt x="6221" y="12443"/>
                  </a:moveTo>
                  <a:lnTo>
                    <a:pt x="12443" y="6221"/>
                  </a:lnTo>
                  <a:lnTo>
                    <a:pt x="6221" y="0"/>
                  </a:lnTo>
                  <a:lnTo>
                    <a:pt x="0" y="6221"/>
                  </a:lnTo>
                  <a:lnTo>
                    <a:pt x="6221" y="12443"/>
                  </a:lnTo>
                  <a:close/>
                </a:path>
              </a:pathLst>
            </a:custGeom>
            <a:noFill/>
            <a:ln w="10150" cap="flat" cmpd="sng">
              <a:solidFill>
                <a:srgbClr val="007F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369" name="Google Shape;369;p24"/>
            <p:cNvSpPr/>
            <p:nvPr/>
          </p:nvSpPr>
          <p:spPr>
            <a:xfrm>
              <a:off x="2367356" y="1059207"/>
              <a:ext cx="12700" cy="12700"/>
            </a:xfrm>
            <a:custGeom>
              <a:avLst/>
              <a:gdLst/>
              <a:ahLst/>
              <a:cxnLst/>
              <a:rect l="l" t="t" r="r" b="b"/>
              <a:pathLst>
                <a:path w="12700" h="12700" extrusionOk="0">
                  <a:moveTo>
                    <a:pt x="6221" y="0"/>
                  </a:moveTo>
                  <a:lnTo>
                    <a:pt x="0" y="6221"/>
                  </a:lnTo>
                  <a:lnTo>
                    <a:pt x="6221" y="12443"/>
                  </a:lnTo>
                  <a:lnTo>
                    <a:pt x="12443" y="6221"/>
                  </a:lnTo>
                  <a:lnTo>
                    <a:pt x="6221" y="0"/>
                  </a:lnTo>
                  <a:close/>
                </a:path>
              </a:pathLst>
            </a:custGeom>
            <a:solidFill>
              <a:srgbClr val="007F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370" name="Google Shape;370;p24"/>
            <p:cNvSpPr/>
            <p:nvPr/>
          </p:nvSpPr>
          <p:spPr>
            <a:xfrm>
              <a:off x="2367356" y="1059207"/>
              <a:ext cx="12700" cy="12700"/>
            </a:xfrm>
            <a:custGeom>
              <a:avLst/>
              <a:gdLst/>
              <a:ahLst/>
              <a:cxnLst/>
              <a:rect l="l" t="t" r="r" b="b"/>
              <a:pathLst>
                <a:path w="12700" h="12700" extrusionOk="0">
                  <a:moveTo>
                    <a:pt x="6221" y="12443"/>
                  </a:moveTo>
                  <a:lnTo>
                    <a:pt x="12443" y="6221"/>
                  </a:lnTo>
                  <a:lnTo>
                    <a:pt x="6221" y="0"/>
                  </a:lnTo>
                  <a:lnTo>
                    <a:pt x="0" y="6221"/>
                  </a:lnTo>
                  <a:lnTo>
                    <a:pt x="6221" y="12443"/>
                  </a:lnTo>
                  <a:close/>
                </a:path>
              </a:pathLst>
            </a:custGeom>
            <a:noFill/>
            <a:ln w="10150" cap="flat" cmpd="sng">
              <a:solidFill>
                <a:srgbClr val="007F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371" name="Google Shape;371;p24"/>
            <p:cNvSpPr/>
            <p:nvPr/>
          </p:nvSpPr>
          <p:spPr>
            <a:xfrm>
              <a:off x="1996132" y="1091589"/>
              <a:ext cx="12700" cy="12700"/>
            </a:xfrm>
            <a:custGeom>
              <a:avLst/>
              <a:gdLst/>
              <a:ahLst/>
              <a:cxnLst/>
              <a:rect l="l" t="t" r="r" b="b"/>
              <a:pathLst>
                <a:path w="12700" h="12700" extrusionOk="0">
                  <a:moveTo>
                    <a:pt x="6221" y="0"/>
                  </a:moveTo>
                  <a:lnTo>
                    <a:pt x="0" y="6221"/>
                  </a:lnTo>
                  <a:lnTo>
                    <a:pt x="6221" y="12443"/>
                  </a:lnTo>
                  <a:lnTo>
                    <a:pt x="12443" y="6221"/>
                  </a:lnTo>
                  <a:lnTo>
                    <a:pt x="6221" y="0"/>
                  </a:lnTo>
                  <a:close/>
                </a:path>
              </a:pathLst>
            </a:custGeom>
            <a:solidFill>
              <a:srgbClr val="007F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372" name="Google Shape;372;p24"/>
            <p:cNvSpPr/>
            <p:nvPr/>
          </p:nvSpPr>
          <p:spPr>
            <a:xfrm>
              <a:off x="1996132" y="1091589"/>
              <a:ext cx="12700" cy="12700"/>
            </a:xfrm>
            <a:custGeom>
              <a:avLst/>
              <a:gdLst/>
              <a:ahLst/>
              <a:cxnLst/>
              <a:rect l="l" t="t" r="r" b="b"/>
              <a:pathLst>
                <a:path w="12700" h="12700" extrusionOk="0">
                  <a:moveTo>
                    <a:pt x="6221" y="12443"/>
                  </a:moveTo>
                  <a:lnTo>
                    <a:pt x="12443" y="6221"/>
                  </a:lnTo>
                  <a:lnTo>
                    <a:pt x="6221" y="0"/>
                  </a:lnTo>
                  <a:lnTo>
                    <a:pt x="0" y="6221"/>
                  </a:lnTo>
                  <a:lnTo>
                    <a:pt x="6221" y="12443"/>
                  </a:lnTo>
                  <a:close/>
                </a:path>
              </a:pathLst>
            </a:custGeom>
            <a:noFill/>
            <a:ln w="10150" cap="flat" cmpd="sng">
              <a:solidFill>
                <a:srgbClr val="007F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373" name="Google Shape;373;p24"/>
            <p:cNvSpPr/>
            <p:nvPr/>
          </p:nvSpPr>
          <p:spPr>
            <a:xfrm>
              <a:off x="2283922" y="1000673"/>
              <a:ext cx="12700" cy="12700"/>
            </a:xfrm>
            <a:custGeom>
              <a:avLst/>
              <a:gdLst/>
              <a:ahLst/>
              <a:cxnLst/>
              <a:rect l="l" t="t" r="r" b="b"/>
              <a:pathLst>
                <a:path w="12700" h="12700" extrusionOk="0">
                  <a:moveTo>
                    <a:pt x="6221" y="0"/>
                  </a:moveTo>
                  <a:lnTo>
                    <a:pt x="0" y="6221"/>
                  </a:lnTo>
                  <a:lnTo>
                    <a:pt x="6221" y="12443"/>
                  </a:lnTo>
                  <a:lnTo>
                    <a:pt x="12443" y="6221"/>
                  </a:lnTo>
                  <a:lnTo>
                    <a:pt x="6221" y="0"/>
                  </a:lnTo>
                  <a:close/>
                </a:path>
              </a:pathLst>
            </a:custGeom>
            <a:solidFill>
              <a:srgbClr val="007F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374" name="Google Shape;374;p24"/>
            <p:cNvSpPr/>
            <p:nvPr/>
          </p:nvSpPr>
          <p:spPr>
            <a:xfrm>
              <a:off x="2283922" y="1000673"/>
              <a:ext cx="12700" cy="12700"/>
            </a:xfrm>
            <a:custGeom>
              <a:avLst/>
              <a:gdLst/>
              <a:ahLst/>
              <a:cxnLst/>
              <a:rect l="l" t="t" r="r" b="b"/>
              <a:pathLst>
                <a:path w="12700" h="12700" extrusionOk="0">
                  <a:moveTo>
                    <a:pt x="6221" y="12443"/>
                  </a:moveTo>
                  <a:lnTo>
                    <a:pt x="12443" y="6221"/>
                  </a:lnTo>
                  <a:lnTo>
                    <a:pt x="6221" y="0"/>
                  </a:lnTo>
                  <a:lnTo>
                    <a:pt x="0" y="6221"/>
                  </a:lnTo>
                  <a:lnTo>
                    <a:pt x="6221" y="12443"/>
                  </a:lnTo>
                  <a:close/>
                </a:path>
              </a:pathLst>
            </a:custGeom>
            <a:noFill/>
            <a:ln w="10150" cap="flat" cmpd="sng">
              <a:solidFill>
                <a:srgbClr val="007F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375" name="Google Shape;375;p24"/>
            <p:cNvSpPr/>
            <p:nvPr/>
          </p:nvSpPr>
          <p:spPr>
            <a:xfrm>
              <a:off x="2805109" y="807226"/>
              <a:ext cx="12700" cy="12700"/>
            </a:xfrm>
            <a:custGeom>
              <a:avLst/>
              <a:gdLst/>
              <a:ahLst/>
              <a:cxnLst/>
              <a:rect l="l" t="t" r="r" b="b"/>
              <a:pathLst>
                <a:path w="12700" h="12700" extrusionOk="0">
                  <a:moveTo>
                    <a:pt x="6221" y="0"/>
                  </a:moveTo>
                  <a:lnTo>
                    <a:pt x="0" y="6221"/>
                  </a:lnTo>
                  <a:lnTo>
                    <a:pt x="6221" y="12443"/>
                  </a:lnTo>
                  <a:lnTo>
                    <a:pt x="12443" y="6221"/>
                  </a:lnTo>
                  <a:lnTo>
                    <a:pt x="6221" y="0"/>
                  </a:lnTo>
                  <a:close/>
                </a:path>
              </a:pathLst>
            </a:custGeom>
            <a:solidFill>
              <a:srgbClr val="007F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376" name="Google Shape;376;p24"/>
            <p:cNvSpPr/>
            <p:nvPr/>
          </p:nvSpPr>
          <p:spPr>
            <a:xfrm>
              <a:off x="2805109" y="807226"/>
              <a:ext cx="12700" cy="12700"/>
            </a:xfrm>
            <a:custGeom>
              <a:avLst/>
              <a:gdLst/>
              <a:ahLst/>
              <a:cxnLst/>
              <a:rect l="l" t="t" r="r" b="b"/>
              <a:pathLst>
                <a:path w="12700" h="12700" extrusionOk="0">
                  <a:moveTo>
                    <a:pt x="6221" y="12443"/>
                  </a:moveTo>
                  <a:lnTo>
                    <a:pt x="12443" y="6221"/>
                  </a:lnTo>
                  <a:lnTo>
                    <a:pt x="6221" y="0"/>
                  </a:lnTo>
                  <a:lnTo>
                    <a:pt x="0" y="6221"/>
                  </a:lnTo>
                  <a:lnTo>
                    <a:pt x="6221" y="12443"/>
                  </a:lnTo>
                  <a:close/>
                </a:path>
              </a:pathLst>
            </a:custGeom>
            <a:noFill/>
            <a:ln w="10150" cap="flat" cmpd="sng">
              <a:solidFill>
                <a:srgbClr val="007F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377" name="Google Shape;377;p24"/>
            <p:cNvSpPr/>
            <p:nvPr/>
          </p:nvSpPr>
          <p:spPr>
            <a:xfrm>
              <a:off x="2793522" y="858445"/>
              <a:ext cx="12700" cy="12700"/>
            </a:xfrm>
            <a:custGeom>
              <a:avLst/>
              <a:gdLst/>
              <a:ahLst/>
              <a:cxnLst/>
              <a:rect l="l" t="t" r="r" b="b"/>
              <a:pathLst>
                <a:path w="12700" h="12700" extrusionOk="0">
                  <a:moveTo>
                    <a:pt x="6221" y="0"/>
                  </a:moveTo>
                  <a:lnTo>
                    <a:pt x="0" y="6221"/>
                  </a:lnTo>
                  <a:lnTo>
                    <a:pt x="6221" y="12443"/>
                  </a:lnTo>
                  <a:lnTo>
                    <a:pt x="12443" y="6221"/>
                  </a:lnTo>
                  <a:lnTo>
                    <a:pt x="6221" y="0"/>
                  </a:lnTo>
                  <a:close/>
                </a:path>
              </a:pathLst>
            </a:custGeom>
            <a:solidFill>
              <a:srgbClr val="007F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378" name="Google Shape;378;p24"/>
            <p:cNvSpPr/>
            <p:nvPr/>
          </p:nvSpPr>
          <p:spPr>
            <a:xfrm>
              <a:off x="2793522" y="858445"/>
              <a:ext cx="12700" cy="12700"/>
            </a:xfrm>
            <a:custGeom>
              <a:avLst/>
              <a:gdLst/>
              <a:ahLst/>
              <a:cxnLst/>
              <a:rect l="l" t="t" r="r" b="b"/>
              <a:pathLst>
                <a:path w="12700" h="12700" extrusionOk="0">
                  <a:moveTo>
                    <a:pt x="6221" y="12443"/>
                  </a:moveTo>
                  <a:lnTo>
                    <a:pt x="12443" y="6221"/>
                  </a:lnTo>
                  <a:lnTo>
                    <a:pt x="6221" y="0"/>
                  </a:lnTo>
                  <a:lnTo>
                    <a:pt x="0" y="6221"/>
                  </a:lnTo>
                  <a:lnTo>
                    <a:pt x="6221" y="12443"/>
                  </a:lnTo>
                  <a:close/>
                </a:path>
              </a:pathLst>
            </a:custGeom>
            <a:noFill/>
            <a:ln w="10150" cap="flat" cmpd="sng">
              <a:solidFill>
                <a:srgbClr val="007F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379" name="Google Shape;379;p24"/>
            <p:cNvSpPr/>
            <p:nvPr/>
          </p:nvSpPr>
          <p:spPr>
            <a:xfrm>
              <a:off x="2657415" y="759432"/>
              <a:ext cx="12700" cy="12700"/>
            </a:xfrm>
            <a:custGeom>
              <a:avLst/>
              <a:gdLst/>
              <a:ahLst/>
              <a:cxnLst/>
              <a:rect l="l" t="t" r="r" b="b"/>
              <a:pathLst>
                <a:path w="12700" h="12700" extrusionOk="0">
                  <a:moveTo>
                    <a:pt x="6221" y="0"/>
                  </a:moveTo>
                  <a:lnTo>
                    <a:pt x="0" y="6221"/>
                  </a:lnTo>
                  <a:lnTo>
                    <a:pt x="6221" y="12443"/>
                  </a:lnTo>
                  <a:lnTo>
                    <a:pt x="12443" y="6221"/>
                  </a:lnTo>
                  <a:lnTo>
                    <a:pt x="6221" y="0"/>
                  </a:lnTo>
                  <a:close/>
                </a:path>
              </a:pathLst>
            </a:custGeom>
            <a:solidFill>
              <a:srgbClr val="007F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380" name="Google Shape;380;p24"/>
            <p:cNvSpPr/>
            <p:nvPr/>
          </p:nvSpPr>
          <p:spPr>
            <a:xfrm>
              <a:off x="2657415" y="759432"/>
              <a:ext cx="12700" cy="12700"/>
            </a:xfrm>
            <a:custGeom>
              <a:avLst/>
              <a:gdLst/>
              <a:ahLst/>
              <a:cxnLst/>
              <a:rect l="l" t="t" r="r" b="b"/>
              <a:pathLst>
                <a:path w="12700" h="12700" extrusionOk="0">
                  <a:moveTo>
                    <a:pt x="6221" y="12443"/>
                  </a:moveTo>
                  <a:lnTo>
                    <a:pt x="12443" y="6221"/>
                  </a:lnTo>
                  <a:lnTo>
                    <a:pt x="6221" y="0"/>
                  </a:lnTo>
                  <a:lnTo>
                    <a:pt x="0" y="6221"/>
                  </a:lnTo>
                  <a:lnTo>
                    <a:pt x="6221" y="12443"/>
                  </a:lnTo>
                  <a:close/>
                </a:path>
              </a:pathLst>
            </a:custGeom>
            <a:noFill/>
            <a:ln w="10150" cap="flat" cmpd="sng">
              <a:solidFill>
                <a:srgbClr val="007F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381" name="Google Shape;381;p24"/>
            <p:cNvSpPr/>
            <p:nvPr/>
          </p:nvSpPr>
          <p:spPr>
            <a:xfrm>
              <a:off x="2117929" y="1126354"/>
              <a:ext cx="12700" cy="12700"/>
            </a:xfrm>
            <a:custGeom>
              <a:avLst/>
              <a:gdLst/>
              <a:ahLst/>
              <a:cxnLst/>
              <a:rect l="l" t="t" r="r" b="b"/>
              <a:pathLst>
                <a:path w="12700" h="12700" extrusionOk="0">
                  <a:moveTo>
                    <a:pt x="6221" y="0"/>
                  </a:moveTo>
                  <a:lnTo>
                    <a:pt x="0" y="6221"/>
                  </a:lnTo>
                  <a:lnTo>
                    <a:pt x="6221" y="12443"/>
                  </a:lnTo>
                  <a:lnTo>
                    <a:pt x="12443" y="6221"/>
                  </a:lnTo>
                  <a:lnTo>
                    <a:pt x="6221" y="0"/>
                  </a:lnTo>
                  <a:close/>
                </a:path>
              </a:pathLst>
            </a:custGeom>
            <a:solidFill>
              <a:srgbClr val="007F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382" name="Google Shape;382;p24"/>
            <p:cNvSpPr/>
            <p:nvPr/>
          </p:nvSpPr>
          <p:spPr>
            <a:xfrm>
              <a:off x="2117929" y="1126354"/>
              <a:ext cx="12700" cy="12700"/>
            </a:xfrm>
            <a:custGeom>
              <a:avLst/>
              <a:gdLst/>
              <a:ahLst/>
              <a:cxnLst/>
              <a:rect l="l" t="t" r="r" b="b"/>
              <a:pathLst>
                <a:path w="12700" h="12700" extrusionOk="0">
                  <a:moveTo>
                    <a:pt x="6221" y="12443"/>
                  </a:moveTo>
                  <a:lnTo>
                    <a:pt x="12443" y="6221"/>
                  </a:lnTo>
                  <a:lnTo>
                    <a:pt x="6221" y="0"/>
                  </a:lnTo>
                  <a:lnTo>
                    <a:pt x="0" y="6221"/>
                  </a:lnTo>
                  <a:lnTo>
                    <a:pt x="6221" y="12443"/>
                  </a:lnTo>
                  <a:close/>
                </a:path>
              </a:pathLst>
            </a:custGeom>
            <a:noFill/>
            <a:ln w="10150" cap="flat" cmpd="sng">
              <a:solidFill>
                <a:srgbClr val="007F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383" name="Google Shape;383;p24"/>
            <p:cNvSpPr/>
            <p:nvPr/>
          </p:nvSpPr>
          <p:spPr>
            <a:xfrm>
              <a:off x="2260375" y="1086658"/>
              <a:ext cx="12700" cy="12700"/>
            </a:xfrm>
            <a:custGeom>
              <a:avLst/>
              <a:gdLst/>
              <a:ahLst/>
              <a:cxnLst/>
              <a:rect l="l" t="t" r="r" b="b"/>
              <a:pathLst>
                <a:path w="12700" h="12700" extrusionOk="0">
                  <a:moveTo>
                    <a:pt x="6221" y="0"/>
                  </a:moveTo>
                  <a:lnTo>
                    <a:pt x="0" y="6221"/>
                  </a:lnTo>
                  <a:lnTo>
                    <a:pt x="6221" y="12443"/>
                  </a:lnTo>
                  <a:lnTo>
                    <a:pt x="12443" y="6221"/>
                  </a:lnTo>
                  <a:lnTo>
                    <a:pt x="6221" y="0"/>
                  </a:lnTo>
                  <a:close/>
                </a:path>
              </a:pathLst>
            </a:custGeom>
            <a:solidFill>
              <a:srgbClr val="007F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384" name="Google Shape;384;p24"/>
            <p:cNvSpPr/>
            <p:nvPr/>
          </p:nvSpPr>
          <p:spPr>
            <a:xfrm>
              <a:off x="2260375" y="1086658"/>
              <a:ext cx="12700" cy="12700"/>
            </a:xfrm>
            <a:custGeom>
              <a:avLst/>
              <a:gdLst/>
              <a:ahLst/>
              <a:cxnLst/>
              <a:rect l="l" t="t" r="r" b="b"/>
              <a:pathLst>
                <a:path w="12700" h="12700" extrusionOk="0">
                  <a:moveTo>
                    <a:pt x="6221" y="12443"/>
                  </a:moveTo>
                  <a:lnTo>
                    <a:pt x="12443" y="6221"/>
                  </a:lnTo>
                  <a:lnTo>
                    <a:pt x="6221" y="0"/>
                  </a:lnTo>
                  <a:lnTo>
                    <a:pt x="0" y="6221"/>
                  </a:lnTo>
                  <a:lnTo>
                    <a:pt x="6221" y="12443"/>
                  </a:lnTo>
                  <a:close/>
                </a:path>
              </a:pathLst>
            </a:custGeom>
            <a:noFill/>
            <a:ln w="10150" cap="flat" cmpd="sng">
              <a:solidFill>
                <a:srgbClr val="007F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385" name="Google Shape;385;p24"/>
            <p:cNvSpPr/>
            <p:nvPr/>
          </p:nvSpPr>
          <p:spPr>
            <a:xfrm>
              <a:off x="2778924" y="777109"/>
              <a:ext cx="12700" cy="12700"/>
            </a:xfrm>
            <a:custGeom>
              <a:avLst/>
              <a:gdLst/>
              <a:ahLst/>
              <a:cxnLst/>
              <a:rect l="l" t="t" r="r" b="b"/>
              <a:pathLst>
                <a:path w="12700" h="12700" extrusionOk="0">
                  <a:moveTo>
                    <a:pt x="6221" y="0"/>
                  </a:moveTo>
                  <a:lnTo>
                    <a:pt x="0" y="6221"/>
                  </a:lnTo>
                  <a:lnTo>
                    <a:pt x="6221" y="12443"/>
                  </a:lnTo>
                  <a:lnTo>
                    <a:pt x="12443" y="6221"/>
                  </a:lnTo>
                  <a:lnTo>
                    <a:pt x="6221" y="0"/>
                  </a:lnTo>
                  <a:close/>
                </a:path>
              </a:pathLst>
            </a:custGeom>
            <a:solidFill>
              <a:srgbClr val="007F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386" name="Google Shape;386;p24"/>
            <p:cNvSpPr/>
            <p:nvPr/>
          </p:nvSpPr>
          <p:spPr>
            <a:xfrm>
              <a:off x="2778924" y="777109"/>
              <a:ext cx="12700" cy="12700"/>
            </a:xfrm>
            <a:custGeom>
              <a:avLst/>
              <a:gdLst/>
              <a:ahLst/>
              <a:cxnLst/>
              <a:rect l="l" t="t" r="r" b="b"/>
              <a:pathLst>
                <a:path w="12700" h="12700" extrusionOk="0">
                  <a:moveTo>
                    <a:pt x="6221" y="12443"/>
                  </a:moveTo>
                  <a:lnTo>
                    <a:pt x="12443" y="6221"/>
                  </a:lnTo>
                  <a:lnTo>
                    <a:pt x="6221" y="0"/>
                  </a:lnTo>
                  <a:lnTo>
                    <a:pt x="0" y="6221"/>
                  </a:lnTo>
                  <a:lnTo>
                    <a:pt x="6221" y="12443"/>
                  </a:lnTo>
                  <a:close/>
                </a:path>
              </a:pathLst>
            </a:custGeom>
            <a:noFill/>
            <a:ln w="10150" cap="flat" cmpd="sng">
              <a:solidFill>
                <a:srgbClr val="007F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387" name="Google Shape;387;p24"/>
            <p:cNvSpPr/>
            <p:nvPr/>
          </p:nvSpPr>
          <p:spPr>
            <a:xfrm>
              <a:off x="2132178" y="1089854"/>
              <a:ext cx="12700" cy="12700"/>
            </a:xfrm>
            <a:custGeom>
              <a:avLst/>
              <a:gdLst/>
              <a:ahLst/>
              <a:cxnLst/>
              <a:rect l="l" t="t" r="r" b="b"/>
              <a:pathLst>
                <a:path w="12700" h="12700" extrusionOk="0">
                  <a:moveTo>
                    <a:pt x="6221" y="0"/>
                  </a:moveTo>
                  <a:lnTo>
                    <a:pt x="0" y="6221"/>
                  </a:lnTo>
                  <a:lnTo>
                    <a:pt x="6221" y="12443"/>
                  </a:lnTo>
                  <a:lnTo>
                    <a:pt x="12443" y="6221"/>
                  </a:lnTo>
                  <a:lnTo>
                    <a:pt x="6221" y="0"/>
                  </a:lnTo>
                  <a:close/>
                </a:path>
              </a:pathLst>
            </a:custGeom>
            <a:solidFill>
              <a:srgbClr val="007F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388" name="Google Shape;388;p24"/>
            <p:cNvSpPr/>
            <p:nvPr/>
          </p:nvSpPr>
          <p:spPr>
            <a:xfrm>
              <a:off x="2132178" y="1089854"/>
              <a:ext cx="12700" cy="12700"/>
            </a:xfrm>
            <a:custGeom>
              <a:avLst/>
              <a:gdLst/>
              <a:ahLst/>
              <a:cxnLst/>
              <a:rect l="l" t="t" r="r" b="b"/>
              <a:pathLst>
                <a:path w="12700" h="12700" extrusionOk="0">
                  <a:moveTo>
                    <a:pt x="6221" y="12443"/>
                  </a:moveTo>
                  <a:lnTo>
                    <a:pt x="12443" y="6221"/>
                  </a:lnTo>
                  <a:lnTo>
                    <a:pt x="6221" y="0"/>
                  </a:lnTo>
                  <a:lnTo>
                    <a:pt x="0" y="6221"/>
                  </a:lnTo>
                  <a:lnTo>
                    <a:pt x="6221" y="12443"/>
                  </a:lnTo>
                  <a:close/>
                </a:path>
              </a:pathLst>
            </a:custGeom>
            <a:noFill/>
            <a:ln w="10150" cap="flat" cmpd="sng">
              <a:solidFill>
                <a:srgbClr val="007F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389" name="Google Shape;389;p24"/>
            <p:cNvSpPr/>
            <p:nvPr/>
          </p:nvSpPr>
          <p:spPr>
            <a:xfrm>
              <a:off x="2271393" y="988418"/>
              <a:ext cx="12700" cy="12700"/>
            </a:xfrm>
            <a:custGeom>
              <a:avLst/>
              <a:gdLst/>
              <a:ahLst/>
              <a:cxnLst/>
              <a:rect l="l" t="t" r="r" b="b"/>
              <a:pathLst>
                <a:path w="12700" h="12700" extrusionOk="0">
                  <a:moveTo>
                    <a:pt x="6221" y="0"/>
                  </a:moveTo>
                  <a:lnTo>
                    <a:pt x="0" y="6221"/>
                  </a:lnTo>
                  <a:lnTo>
                    <a:pt x="6221" y="12443"/>
                  </a:lnTo>
                  <a:lnTo>
                    <a:pt x="12443" y="6221"/>
                  </a:lnTo>
                  <a:lnTo>
                    <a:pt x="6221" y="0"/>
                  </a:lnTo>
                  <a:close/>
                </a:path>
              </a:pathLst>
            </a:custGeom>
            <a:solidFill>
              <a:srgbClr val="007F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390" name="Google Shape;390;p24"/>
            <p:cNvSpPr/>
            <p:nvPr/>
          </p:nvSpPr>
          <p:spPr>
            <a:xfrm>
              <a:off x="2271393" y="988418"/>
              <a:ext cx="12700" cy="12700"/>
            </a:xfrm>
            <a:custGeom>
              <a:avLst/>
              <a:gdLst/>
              <a:ahLst/>
              <a:cxnLst/>
              <a:rect l="l" t="t" r="r" b="b"/>
              <a:pathLst>
                <a:path w="12700" h="12700" extrusionOk="0">
                  <a:moveTo>
                    <a:pt x="6221" y="12443"/>
                  </a:moveTo>
                  <a:lnTo>
                    <a:pt x="12443" y="6221"/>
                  </a:lnTo>
                  <a:lnTo>
                    <a:pt x="6221" y="0"/>
                  </a:lnTo>
                  <a:lnTo>
                    <a:pt x="0" y="6221"/>
                  </a:lnTo>
                  <a:lnTo>
                    <a:pt x="6221" y="12443"/>
                  </a:lnTo>
                  <a:close/>
                </a:path>
              </a:pathLst>
            </a:custGeom>
            <a:noFill/>
            <a:ln w="10150" cap="flat" cmpd="sng">
              <a:solidFill>
                <a:srgbClr val="007F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391" name="Google Shape;391;p24"/>
            <p:cNvSpPr/>
            <p:nvPr/>
          </p:nvSpPr>
          <p:spPr>
            <a:xfrm>
              <a:off x="2236791" y="1295515"/>
              <a:ext cx="12700" cy="12700"/>
            </a:xfrm>
            <a:custGeom>
              <a:avLst/>
              <a:gdLst/>
              <a:ahLst/>
              <a:cxnLst/>
              <a:rect l="l" t="t" r="r" b="b"/>
              <a:pathLst>
                <a:path w="12700" h="12700" extrusionOk="0">
                  <a:moveTo>
                    <a:pt x="6221" y="0"/>
                  </a:moveTo>
                  <a:lnTo>
                    <a:pt x="0" y="6221"/>
                  </a:lnTo>
                  <a:lnTo>
                    <a:pt x="6221" y="12443"/>
                  </a:lnTo>
                  <a:lnTo>
                    <a:pt x="12443" y="6221"/>
                  </a:lnTo>
                  <a:lnTo>
                    <a:pt x="6221" y="0"/>
                  </a:lnTo>
                  <a:close/>
                </a:path>
              </a:pathLst>
            </a:custGeom>
            <a:solidFill>
              <a:srgbClr val="007F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392" name="Google Shape;392;p24"/>
            <p:cNvSpPr/>
            <p:nvPr/>
          </p:nvSpPr>
          <p:spPr>
            <a:xfrm>
              <a:off x="2236791" y="1295515"/>
              <a:ext cx="12700" cy="12700"/>
            </a:xfrm>
            <a:custGeom>
              <a:avLst/>
              <a:gdLst/>
              <a:ahLst/>
              <a:cxnLst/>
              <a:rect l="l" t="t" r="r" b="b"/>
              <a:pathLst>
                <a:path w="12700" h="12700" extrusionOk="0">
                  <a:moveTo>
                    <a:pt x="6221" y="12443"/>
                  </a:moveTo>
                  <a:lnTo>
                    <a:pt x="12443" y="6221"/>
                  </a:lnTo>
                  <a:lnTo>
                    <a:pt x="6221" y="0"/>
                  </a:lnTo>
                  <a:lnTo>
                    <a:pt x="0" y="6221"/>
                  </a:lnTo>
                  <a:lnTo>
                    <a:pt x="6221" y="12443"/>
                  </a:lnTo>
                  <a:close/>
                </a:path>
              </a:pathLst>
            </a:custGeom>
            <a:noFill/>
            <a:ln w="10150" cap="flat" cmpd="sng">
              <a:solidFill>
                <a:srgbClr val="007F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393" name="Google Shape;393;p24"/>
            <p:cNvSpPr/>
            <p:nvPr/>
          </p:nvSpPr>
          <p:spPr>
            <a:xfrm>
              <a:off x="2082059" y="1038603"/>
              <a:ext cx="12700" cy="12700"/>
            </a:xfrm>
            <a:custGeom>
              <a:avLst/>
              <a:gdLst/>
              <a:ahLst/>
              <a:cxnLst/>
              <a:rect l="l" t="t" r="r" b="b"/>
              <a:pathLst>
                <a:path w="12700" h="12700" extrusionOk="0">
                  <a:moveTo>
                    <a:pt x="6221" y="0"/>
                  </a:moveTo>
                  <a:lnTo>
                    <a:pt x="0" y="6221"/>
                  </a:lnTo>
                  <a:lnTo>
                    <a:pt x="6221" y="12443"/>
                  </a:lnTo>
                  <a:lnTo>
                    <a:pt x="12443" y="6221"/>
                  </a:lnTo>
                  <a:lnTo>
                    <a:pt x="6221" y="0"/>
                  </a:lnTo>
                  <a:close/>
                </a:path>
              </a:pathLst>
            </a:custGeom>
            <a:solidFill>
              <a:srgbClr val="007F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394" name="Google Shape;394;p24"/>
            <p:cNvSpPr/>
            <p:nvPr/>
          </p:nvSpPr>
          <p:spPr>
            <a:xfrm>
              <a:off x="2082059" y="1038603"/>
              <a:ext cx="12700" cy="12700"/>
            </a:xfrm>
            <a:custGeom>
              <a:avLst/>
              <a:gdLst/>
              <a:ahLst/>
              <a:cxnLst/>
              <a:rect l="l" t="t" r="r" b="b"/>
              <a:pathLst>
                <a:path w="12700" h="12700" extrusionOk="0">
                  <a:moveTo>
                    <a:pt x="6221" y="12443"/>
                  </a:moveTo>
                  <a:lnTo>
                    <a:pt x="12443" y="6221"/>
                  </a:lnTo>
                  <a:lnTo>
                    <a:pt x="6221" y="0"/>
                  </a:lnTo>
                  <a:lnTo>
                    <a:pt x="0" y="6221"/>
                  </a:lnTo>
                  <a:lnTo>
                    <a:pt x="6221" y="12443"/>
                  </a:lnTo>
                  <a:close/>
                </a:path>
              </a:pathLst>
            </a:custGeom>
            <a:noFill/>
            <a:ln w="10150" cap="flat" cmpd="sng">
              <a:solidFill>
                <a:srgbClr val="007F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395" name="Google Shape;395;p24"/>
            <p:cNvSpPr/>
            <p:nvPr/>
          </p:nvSpPr>
          <p:spPr>
            <a:xfrm>
              <a:off x="2271214" y="1127314"/>
              <a:ext cx="12700" cy="12700"/>
            </a:xfrm>
            <a:custGeom>
              <a:avLst/>
              <a:gdLst/>
              <a:ahLst/>
              <a:cxnLst/>
              <a:rect l="l" t="t" r="r" b="b"/>
              <a:pathLst>
                <a:path w="12700" h="12700" extrusionOk="0">
                  <a:moveTo>
                    <a:pt x="6221" y="0"/>
                  </a:moveTo>
                  <a:lnTo>
                    <a:pt x="0" y="6221"/>
                  </a:lnTo>
                  <a:lnTo>
                    <a:pt x="6221" y="12443"/>
                  </a:lnTo>
                  <a:lnTo>
                    <a:pt x="12443" y="6221"/>
                  </a:lnTo>
                  <a:lnTo>
                    <a:pt x="6221" y="0"/>
                  </a:lnTo>
                  <a:close/>
                </a:path>
              </a:pathLst>
            </a:custGeom>
            <a:solidFill>
              <a:srgbClr val="007F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396" name="Google Shape;396;p24"/>
            <p:cNvSpPr/>
            <p:nvPr/>
          </p:nvSpPr>
          <p:spPr>
            <a:xfrm>
              <a:off x="2271214" y="1127314"/>
              <a:ext cx="12700" cy="12700"/>
            </a:xfrm>
            <a:custGeom>
              <a:avLst/>
              <a:gdLst/>
              <a:ahLst/>
              <a:cxnLst/>
              <a:rect l="l" t="t" r="r" b="b"/>
              <a:pathLst>
                <a:path w="12700" h="12700" extrusionOk="0">
                  <a:moveTo>
                    <a:pt x="6221" y="12443"/>
                  </a:moveTo>
                  <a:lnTo>
                    <a:pt x="12443" y="6221"/>
                  </a:lnTo>
                  <a:lnTo>
                    <a:pt x="6221" y="0"/>
                  </a:lnTo>
                  <a:lnTo>
                    <a:pt x="0" y="6221"/>
                  </a:lnTo>
                  <a:lnTo>
                    <a:pt x="6221" y="12443"/>
                  </a:lnTo>
                  <a:close/>
                </a:path>
              </a:pathLst>
            </a:custGeom>
            <a:noFill/>
            <a:ln w="10150" cap="flat" cmpd="sng">
              <a:solidFill>
                <a:srgbClr val="007F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397" name="Google Shape;397;p24"/>
            <p:cNvSpPr/>
            <p:nvPr/>
          </p:nvSpPr>
          <p:spPr>
            <a:xfrm>
              <a:off x="2053605" y="1049544"/>
              <a:ext cx="12700" cy="12700"/>
            </a:xfrm>
            <a:custGeom>
              <a:avLst/>
              <a:gdLst/>
              <a:ahLst/>
              <a:cxnLst/>
              <a:rect l="l" t="t" r="r" b="b"/>
              <a:pathLst>
                <a:path w="12700" h="12700" extrusionOk="0">
                  <a:moveTo>
                    <a:pt x="6221" y="0"/>
                  </a:moveTo>
                  <a:lnTo>
                    <a:pt x="0" y="6221"/>
                  </a:lnTo>
                  <a:lnTo>
                    <a:pt x="6221" y="12443"/>
                  </a:lnTo>
                  <a:lnTo>
                    <a:pt x="12443" y="6221"/>
                  </a:lnTo>
                  <a:lnTo>
                    <a:pt x="6221" y="0"/>
                  </a:lnTo>
                  <a:close/>
                </a:path>
              </a:pathLst>
            </a:custGeom>
            <a:solidFill>
              <a:srgbClr val="007F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398" name="Google Shape;398;p24"/>
            <p:cNvSpPr/>
            <p:nvPr/>
          </p:nvSpPr>
          <p:spPr>
            <a:xfrm>
              <a:off x="2053605" y="1049544"/>
              <a:ext cx="12700" cy="12700"/>
            </a:xfrm>
            <a:custGeom>
              <a:avLst/>
              <a:gdLst/>
              <a:ahLst/>
              <a:cxnLst/>
              <a:rect l="l" t="t" r="r" b="b"/>
              <a:pathLst>
                <a:path w="12700" h="12700" extrusionOk="0">
                  <a:moveTo>
                    <a:pt x="6221" y="12443"/>
                  </a:moveTo>
                  <a:lnTo>
                    <a:pt x="12443" y="6221"/>
                  </a:lnTo>
                  <a:lnTo>
                    <a:pt x="6221" y="0"/>
                  </a:lnTo>
                  <a:lnTo>
                    <a:pt x="0" y="6221"/>
                  </a:lnTo>
                  <a:lnTo>
                    <a:pt x="6221" y="12443"/>
                  </a:lnTo>
                  <a:close/>
                </a:path>
              </a:pathLst>
            </a:custGeom>
            <a:noFill/>
            <a:ln w="10150" cap="flat" cmpd="sng">
              <a:solidFill>
                <a:srgbClr val="007F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399" name="Google Shape;399;p24"/>
            <p:cNvSpPr/>
            <p:nvPr/>
          </p:nvSpPr>
          <p:spPr>
            <a:xfrm>
              <a:off x="2218521" y="1187221"/>
              <a:ext cx="12700" cy="12700"/>
            </a:xfrm>
            <a:custGeom>
              <a:avLst/>
              <a:gdLst/>
              <a:ahLst/>
              <a:cxnLst/>
              <a:rect l="l" t="t" r="r" b="b"/>
              <a:pathLst>
                <a:path w="12700" h="12700" extrusionOk="0">
                  <a:moveTo>
                    <a:pt x="6221" y="0"/>
                  </a:moveTo>
                  <a:lnTo>
                    <a:pt x="0" y="6221"/>
                  </a:lnTo>
                  <a:lnTo>
                    <a:pt x="6221" y="12443"/>
                  </a:lnTo>
                  <a:lnTo>
                    <a:pt x="12443" y="6221"/>
                  </a:lnTo>
                  <a:lnTo>
                    <a:pt x="6221" y="0"/>
                  </a:lnTo>
                  <a:close/>
                </a:path>
              </a:pathLst>
            </a:custGeom>
            <a:solidFill>
              <a:srgbClr val="007F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400" name="Google Shape;400;p24"/>
            <p:cNvSpPr/>
            <p:nvPr/>
          </p:nvSpPr>
          <p:spPr>
            <a:xfrm>
              <a:off x="2218521" y="1187221"/>
              <a:ext cx="12700" cy="12700"/>
            </a:xfrm>
            <a:custGeom>
              <a:avLst/>
              <a:gdLst/>
              <a:ahLst/>
              <a:cxnLst/>
              <a:rect l="l" t="t" r="r" b="b"/>
              <a:pathLst>
                <a:path w="12700" h="12700" extrusionOk="0">
                  <a:moveTo>
                    <a:pt x="6221" y="12443"/>
                  </a:moveTo>
                  <a:lnTo>
                    <a:pt x="12443" y="6221"/>
                  </a:lnTo>
                  <a:lnTo>
                    <a:pt x="6221" y="0"/>
                  </a:lnTo>
                  <a:lnTo>
                    <a:pt x="0" y="6221"/>
                  </a:lnTo>
                  <a:lnTo>
                    <a:pt x="6221" y="12443"/>
                  </a:lnTo>
                  <a:close/>
                </a:path>
              </a:pathLst>
            </a:custGeom>
            <a:noFill/>
            <a:ln w="10150" cap="flat" cmpd="sng">
              <a:solidFill>
                <a:srgbClr val="007F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401" name="Google Shape;401;p24"/>
            <p:cNvSpPr/>
            <p:nvPr/>
          </p:nvSpPr>
          <p:spPr>
            <a:xfrm>
              <a:off x="2198850" y="1101220"/>
              <a:ext cx="12700" cy="12700"/>
            </a:xfrm>
            <a:custGeom>
              <a:avLst/>
              <a:gdLst/>
              <a:ahLst/>
              <a:cxnLst/>
              <a:rect l="l" t="t" r="r" b="b"/>
              <a:pathLst>
                <a:path w="12700" h="12700" extrusionOk="0">
                  <a:moveTo>
                    <a:pt x="6221" y="0"/>
                  </a:moveTo>
                  <a:lnTo>
                    <a:pt x="0" y="6221"/>
                  </a:lnTo>
                  <a:lnTo>
                    <a:pt x="6221" y="12443"/>
                  </a:lnTo>
                  <a:lnTo>
                    <a:pt x="12443" y="6221"/>
                  </a:lnTo>
                  <a:lnTo>
                    <a:pt x="6221" y="0"/>
                  </a:lnTo>
                  <a:close/>
                </a:path>
              </a:pathLst>
            </a:custGeom>
            <a:solidFill>
              <a:srgbClr val="007F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402" name="Google Shape;402;p24"/>
            <p:cNvSpPr/>
            <p:nvPr/>
          </p:nvSpPr>
          <p:spPr>
            <a:xfrm>
              <a:off x="2198850" y="1101220"/>
              <a:ext cx="12700" cy="12700"/>
            </a:xfrm>
            <a:custGeom>
              <a:avLst/>
              <a:gdLst/>
              <a:ahLst/>
              <a:cxnLst/>
              <a:rect l="l" t="t" r="r" b="b"/>
              <a:pathLst>
                <a:path w="12700" h="12700" extrusionOk="0">
                  <a:moveTo>
                    <a:pt x="6221" y="12443"/>
                  </a:moveTo>
                  <a:lnTo>
                    <a:pt x="12443" y="6221"/>
                  </a:lnTo>
                  <a:lnTo>
                    <a:pt x="6221" y="0"/>
                  </a:lnTo>
                  <a:lnTo>
                    <a:pt x="0" y="6221"/>
                  </a:lnTo>
                  <a:lnTo>
                    <a:pt x="6221" y="12443"/>
                  </a:lnTo>
                  <a:close/>
                </a:path>
              </a:pathLst>
            </a:custGeom>
            <a:noFill/>
            <a:ln w="10150" cap="flat" cmpd="sng">
              <a:solidFill>
                <a:srgbClr val="007F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403" name="Google Shape;403;p24"/>
            <p:cNvSpPr/>
            <p:nvPr/>
          </p:nvSpPr>
          <p:spPr>
            <a:xfrm>
              <a:off x="2623692" y="799367"/>
              <a:ext cx="12700" cy="12700"/>
            </a:xfrm>
            <a:custGeom>
              <a:avLst/>
              <a:gdLst/>
              <a:ahLst/>
              <a:cxnLst/>
              <a:rect l="l" t="t" r="r" b="b"/>
              <a:pathLst>
                <a:path w="12700" h="12700" extrusionOk="0">
                  <a:moveTo>
                    <a:pt x="6221" y="0"/>
                  </a:moveTo>
                  <a:lnTo>
                    <a:pt x="0" y="6221"/>
                  </a:lnTo>
                  <a:lnTo>
                    <a:pt x="6221" y="12443"/>
                  </a:lnTo>
                  <a:lnTo>
                    <a:pt x="12443" y="6221"/>
                  </a:lnTo>
                  <a:lnTo>
                    <a:pt x="6221" y="0"/>
                  </a:lnTo>
                  <a:close/>
                </a:path>
              </a:pathLst>
            </a:custGeom>
            <a:solidFill>
              <a:srgbClr val="007F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404" name="Google Shape;404;p24"/>
            <p:cNvSpPr/>
            <p:nvPr/>
          </p:nvSpPr>
          <p:spPr>
            <a:xfrm>
              <a:off x="2623692" y="799367"/>
              <a:ext cx="12700" cy="12700"/>
            </a:xfrm>
            <a:custGeom>
              <a:avLst/>
              <a:gdLst/>
              <a:ahLst/>
              <a:cxnLst/>
              <a:rect l="l" t="t" r="r" b="b"/>
              <a:pathLst>
                <a:path w="12700" h="12700" extrusionOk="0">
                  <a:moveTo>
                    <a:pt x="6221" y="12443"/>
                  </a:moveTo>
                  <a:lnTo>
                    <a:pt x="12443" y="6221"/>
                  </a:lnTo>
                  <a:lnTo>
                    <a:pt x="6221" y="0"/>
                  </a:lnTo>
                  <a:lnTo>
                    <a:pt x="0" y="6221"/>
                  </a:lnTo>
                  <a:lnTo>
                    <a:pt x="6221" y="12443"/>
                  </a:lnTo>
                  <a:close/>
                </a:path>
              </a:pathLst>
            </a:custGeom>
            <a:noFill/>
            <a:ln w="10150" cap="flat" cmpd="sng">
              <a:solidFill>
                <a:srgbClr val="007F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405" name="Google Shape;405;p24"/>
            <p:cNvSpPr/>
            <p:nvPr/>
          </p:nvSpPr>
          <p:spPr>
            <a:xfrm>
              <a:off x="2339543" y="1068394"/>
              <a:ext cx="12700" cy="12700"/>
            </a:xfrm>
            <a:custGeom>
              <a:avLst/>
              <a:gdLst/>
              <a:ahLst/>
              <a:cxnLst/>
              <a:rect l="l" t="t" r="r" b="b"/>
              <a:pathLst>
                <a:path w="12700" h="12700" extrusionOk="0">
                  <a:moveTo>
                    <a:pt x="6221" y="0"/>
                  </a:moveTo>
                  <a:lnTo>
                    <a:pt x="0" y="6221"/>
                  </a:lnTo>
                  <a:lnTo>
                    <a:pt x="6221" y="12443"/>
                  </a:lnTo>
                  <a:lnTo>
                    <a:pt x="12443" y="6221"/>
                  </a:lnTo>
                  <a:lnTo>
                    <a:pt x="6221" y="0"/>
                  </a:lnTo>
                  <a:close/>
                </a:path>
              </a:pathLst>
            </a:custGeom>
            <a:solidFill>
              <a:srgbClr val="007F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406" name="Google Shape;406;p24"/>
            <p:cNvSpPr/>
            <p:nvPr/>
          </p:nvSpPr>
          <p:spPr>
            <a:xfrm>
              <a:off x="2339543" y="1068394"/>
              <a:ext cx="12700" cy="12700"/>
            </a:xfrm>
            <a:custGeom>
              <a:avLst/>
              <a:gdLst/>
              <a:ahLst/>
              <a:cxnLst/>
              <a:rect l="l" t="t" r="r" b="b"/>
              <a:pathLst>
                <a:path w="12700" h="12700" extrusionOk="0">
                  <a:moveTo>
                    <a:pt x="6221" y="12443"/>
                  </a:moveTo>
                  <a:lnTo>
                    <a:pt x="12443" y="6221"/>
                  </a:lnTo>
                  <a:lnTo>
                    <a:pt x="6221" y="0"/>
                  </a:lnTo>
                  <a:lnTo>
                    <a:pt x="0" y="6221"/>
                  </a:lnTo>
                  <a:lnTo>
                    <a:pt x="6221" y="12443"/>
                  </a:lnTo>
                  <a:close/>
                </a:path>
              </a:pathLst>
            </a:custGeom>
            <a:noFill/>
            <a:ln w="10150" cap="flat" cmpd="sng">
              <a:solidFill>
                <a:srgbClr val="007F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407" name="Google Shape;407;p24"/>
            <p:cNvSpPr/>
            <p:nvPr/>
          </p:nvSpPr>
          <p:spPr>
            <a:xfrm>
              <a:off x="2177371" y="1095589"/>
              <a:ext cx="12700" cy="12700"/>
            </a:xfrm>
            <a:custGeom>
              <a:avLst/>
              <a:gdLst/>
              <a:ahLst/>
              <a:cxnLst/>
              <a:rect l="l" t="t" r="r" b="b"/>
              <a:pathLst>
                <a:path w="12700" h="12700" extrusionOk="0">
                  <a:moveTo>
                    <a:pt x="6221" y="0"/>
                  </a:moveTo>
                  <a:lnTo>
                    <a:pt x="0" y="6221"/>
                  </a:lnTo>
                  <a:lnTo>
                    <a:pt x="6221" y="12443"/>
                  </a:lnTo>
                  <a:lnTo>
                    <a:pt x="12443" y="6221"/>
                  </a:lnTo>
                  <a:lnTo>
                    <a:pt x="6221" y="0"/>
                  </a:lnTo>
                  <a:close/>
                </a:path>
              </a:pathLst>
            </a:custGeom>
            <a:solidFill>
              <a:srgbClr val="007F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408" name="Google Shape;408;p24"/>
            <p:cNvSpPr/>
            <p:nvPr/>
          </p:nvSpPr>
          <p:spPr>
            <a:xfrm>
              <a:off x="2177371" y="1095589"/>
              <a:ext cx="12700" cy="12700"/>
            </a:xfrm>
            <a:custGeom>
              <a:avLst/>
              <a:gdLst/>
              <a:ahLst/>
              <a:cxnLst/>
              <a:rect l="l" t="t" r="r" b="b"/>
              <a:pathLst>
                <a:path w="12700" h="12700" extrusionOk="0">
                  <a:moveTo>
                    <a:pt x="6221" y="12443"/>
                  </a:moveTo>
                  <a:lnTo>
                    <a:pt x="12443" y="6221"/>
                  </a:lnTo>
                  <a:lnTo>
                    <a:pt x="6221" y="0"/>
                  </a:lnTo>
                  <a:lnTo>
                    <a:pt x="0" y="6221"/>
                  </a:lnTo>
                  <a:lnTo>
                    <a:pt x="6221" y="12443"/>
                  </a:lnTo>
                  <a:close/>
                </a:path>
              </a:pathLst>
            </a:custGeom>
            <a:noFill/>
            <a:ln w="10150" cap="flat" cmpd="sng">
              <a:solidFill>
                <a:srgbClr val="007F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409" name="Google Shape;409;p24"/>
            <p:cNvSpPr/>
            <p:nvPr/>
          </p:nvSpPr>
          <p:spPr>
            <a:xfrm>
              <a:off x="2781520" y="825544"/>
              <a:ext cx="12700" cy="12700"/>
            </a:xfrm>
            <a:custGeom>
              <a:avLst/>
              <a:gdLst/>
              <a:ahLst/>
              <a:cxnLst/>
              <a:rect l="l" t="t" r="r" b="b"/>
              <a:pathLst>
                <a:path w="12700" h="12700" extrusionOk="0">
                  <a:moveTo>
                    <a:pt x="6221" y="0"/>
                  </a:moveTo>
                  <a:lnTo>
                    <a:pt x="0" y="6221"/>
                  </a:lnTo>
                  <a:lnTo>
                    <a:pt x="6221" y="12443"/>
                  </a:lnTo>
                  <a:lnTo>
                    <a:pt x="12443" y="6221"/>
                  </a:lnTo>
                  <a:lnTo>
                    <a:pt x="6221" y="0"/>
                  </a:lnTo>
                  <a:close/>
                </a:path>
              </a:pathLst>
            </a:custGeom>
            <a:solidFill>
              <a:srgbClr val="007F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410" name="Google Shape;410;p24"/>
            <p:cNvSpPr/>
            <p:nvPr/>
          </p:nvSpPr>
          <p:spPr>
            <a:xfrm>
              <a:off x="2781520" y="825544"/>
              <a:ext cx="12700" cy="12700"/>
            </a:xfrm>
            <a:custGeom>
              <a:avLst/>
              <a:gdLst/>
              <a:ahLst/>
              <a:cxnLst/>
              <a:rect l="l" t="t" r="r" b="b"/>
              <a:pathLst>
                <a:path w="12700" h="12700" extrusionOk="0">
                  <a:moveTo>
                    <a:pt x="6221" y="12443"/>
                  </a:moveTo>
                  <a:lnTo>
                    <a:pt x="12443" y="6221"/>
                  </a:lnTo>
                  <a:lnTo>
                    <a:pt x="6221" y="0"/>
                  </a:lnTo>
                  <a:lnTo>
                    <a:pt x="0" y="6221"/>
                  </a:lnTo>
                  <a:lnTo>
                    <a:pt x="6221" y="12443"/>
                  </a:lnTo>
                  <a:close/>
                </a:path>
              </a:pathLst>
            </a:custGeom>
            <a:noFill/>
            <a:ln w="10150" cap="flat" cmpd="sng">
              <a:solidFill>
                <a:srgbClr val="007F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411" name="Google Shape;411;p24"/>
            <p:cNvSpPr/>
            <p:nvPr/>
          </p:nvSpPr>
          <p:spPr>
            <a:xfrm>
              <a:off x="2148012" y="1106341"/>
              <a:ext cx="12700" cy="12700"/>
            </a:xfrm>
            <a:custGeom>
              <a:avLst/>
              <a:gdLst/>
              <a:ahLst/>
              <a:cxnLst/>
              <a:rect l="l" t="t" r="r" b="b"/>
              <a:pathLst>
                <a:path w="12700" h="12700" extrusionOk="0">
                  <a:moveTo>
                    <a:pt x="6221" y="0"/>
                  </a:moveTo>
                  <a:lnTo>
                    <a:pt x="0" y="6221"/>
                  </a:lnTo>
                  <a:lnTo>
                    <a:pt x="6221" y="12443"/>
                  </a:lnTo>
                  <a:lnTo>
                    <a:pt x="12443" y="6221"/>
                  </a:lnTo>
                  <a:lnTo>
                    <a:pt x="6221" y="0"/>
                  </a:lnTo>
                  <a:close/>
                </a:path>
              </a:pathLst>
            </a:custGeom>
            <a:solidFill>
              <a:srgbClr val="007F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412" name="Google Shape;412;p24"/>
            <p:cNvSpPr/>
            <p:nvPr/>
          </p:nvSpPr>
          <p:spPr>
            <a:xfrm>
              <a:off x="2148012" y="1106341"/>
              <a:ext cx="12700" cy="12700"/>
            </a:xfrm>
            <a:custGeom>
              <a:avLst/>
              <a:gdLst/>
              <a:ahLst/>
              <a:cxnLst/>
              <a:rect l="l" t="t" r="r" b="b"/>
              <a:pathLst>
                <a:path w="12700" h="12700" extrusionOk="0">
                  <a:moveTo>
                    <a:pt x="6221" y="12443"/>
                  </a:moveTo>
                  <a:lnTo>
                    <a:pt x="12443" y="6221"/>
                  </a:lnTo>
                  <a:lnTo>
                    <a:pt x="6221" y="0"/>
                  </a:lnTo>
                  <a:lnTo>
                    <a:pt x="0" y="6221"/>
                  </a:lnTo>
                  <a:lnTo>
                    <a:pt x="6221" y="12443"/>
                  </a:lnTo>
                  <a:close/>
                </a:path>
              </a:pathLst>
            </a:custGeom>
            <a:noFill/>
            <a:ln w="10150" cap="flat" cmpd="sng">
              <a:solidFill>
                <a:srgbClr val="007F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413" name="Google Shape;413;p24"/>
            <p:cNvSpPr/>
            <p:nvPr/>
          </p:nvSpPr>
          <p:spPr>
            <a:xfrm>
              <a:off x="2236451" y="1103536"/>
              <a:ext cx="12700" cy="12700"/>
            </a:xfrm>
            <a:custGeom>
              <a:avLst/>
              <a:gdLst/>
              <a:ahLst/>
              <a:cxnLst/>
              <a:rect l="l" t="t" r="r" b="b"/>
              <a:pathLst>
                <a:path w="12700" h="12700" extrusionOk="0">
                  <a:moveTo>
                    <a:pt x="6221" y="0"/>
                  </a:moveTo>
                  <a:lnTo>
                    <a:pt x="0" y="6221"/>
                  </a:lnTo>
                  <a:lnTo>
                    <a:pt x="6221" y="12443"/>
                  </a:lnTo>
                  <a:lnTo>
                    <a:pt x="12443" y="6221"/>
                  </a:lnTo>
                  <a:lnTo>
                    <a:pt x="6221" y="0"/>
                  </a:lnTo>
                  <a:close/>
                </a:path>
              </a:pathLst>
            </a:custGeom>
            <a:solidFill>
              <a:srgbClr val="007F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414" name="Google Shape;414;p24"/>
            <p:cNvSpPr/>
            <p:nvPr/>
          </p:nvSpPr>
          <p:spPr>
            <a:xfrm>
              <a:off x="2236451" y="1103536"/>
              <a:ext cx="12700" cy="12700"/>
            </a:xfrm>
            <a:custGeom>
              <a:avLst/>
              <a:gdLst/>
              <a:ahLst/>
              <a:cxnLst/>
              <a:rect l="l" t="t" r="r" b="b"/>
              <a:pathLst>
                <a:path w="12700" h="12700" extrusionOk="0">
                  <a:moveTo>
                    <a:pt x="6221" y="12443"/>
                  </a:moveTo>
                  <a:lnTo>
                    <a:pt x="12443" y="6221"/>
                  </a:lnTo>
                  <a:lnTo>
                    <a:pt x="6221" y="0"/>
                  </a:lnTo>
                  <a:lnTo>
                    <a:pt x="0" y="6221"/>
                  </a:lnTo>
                  <a:lnTo>
                    <a:pt x="6221" y="12443"/>
                  </a:lnTo>
                  <a:close/>
                </a:path>
              </a:pathLst>
            </a:custGeom>
            <a:noFill/>
            <a:ln w="10150" cap="flat" cmpd="sng">
              <a:solidFill>
                <a:srgbClr val="007F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415" name="Google Shape;415;p24"/>
            <p:cNvSpPr/>
            <p:nvPr/>
          </p:nvSpPr>
          <p:spPr>
            <a:xfrm>
              <a:off x="2674103" y="727089"/>
              <a:ext cx="12700" cy="12700"/>
            </a:xfrm>
            <a:custGeom>
              <a:avLst/>
              <a:gdLst/>
              <a:ahLst/>
              <a:cxnLst/>
              <a:rect l="l" t="t" r="r" b="b"/>
              <a:pathLst>
                <a:path w="12700" h="12700" extrusionOk="0">
                  <a:moveTo>
                    <a:pt x="6221" y="0"/>
                  </a:moveTo>
                  <a:lnTo>
                    <a:pt x="0" y="6221"/>
                  </a:lnTo>
                  <a:lnTo>
                    <a:pt x="6221" y="12443"/>
                  </a:lnTo>
                  <a:lnTo>
                    <a:pt x="12443" y="6221"/>
                  </a:lnTo>
                  <a:lnTo>
                    <a:pt x="6221" y="0"/>
                  </a:lnTo>
                  <a:close/>
                </a:path>
              </a:pathLst>
            </a:custGeom>
            <a:solidFill>
              <a:srgbClr val="007F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416" name="Google Shape;416;p24"/>
            <p:cNvSpPr/>
            <p:nvPr/>
          </p:nvSpPr>
          <p:spPr>
            <a:xfrm>
              <a:off x="2674103" y="727089"/>
              <a:ext cx="12700" cy="12700"/>
            </a:xfrm>
            <a:custGeom>
              <a:avLst/>
              <a:gdLst/>
              <a:ahLst/>
              <a:cxnLst/>
              <a:rect l="l" t="t" r="r" b="b"/>
              <a:pathLst>
                <a:path w="12700" h="12700" extrusionOk="0">
                  <a:moveTo>
                    <a:pt x="6221" y="12443"/>
                  </a:moveTo>
                  <a:lnTo>
                    <a:pt x="12443" y="6221"/>
                  </a:lnTo>
                  <a:lnTo>
                    <a:pt x="6221" y="0"/>
                  </a:lnTo>
                  <a:lnTo>
                    <a:pt x="0" y="6221"/>
                  </a:lnTo>
                  <a:lnTo>
                    <a:pt x="6221" y="12443"/>
                  </a:lnTo>
                  <a:close/>
                </a:path>
              </a:pathLst>
            </a:custGeom>
            <a:noFill/>
            <a:ln w="10150" cap="flat" cmpd="sng">
              <a:solidFill>
                <a:srgbClr val="007F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417" name="Google Shape;417;p24"/>
            <p:cNvSpPr/>
            <p:nvPr/>
          </p:nvSpPr>
          <p:spPr>
            <a:xfrm>
              <a:off x="2819632" y="855278"/>
              <a:ext cx="6350" cy="12700"/>
            </a:xfrm>
            <a:custGeom>
              <a:avLst/>
              <a:gdLst/>
              <a:ahLst/>
              <a:cxnLst/>
              <a:rect l="l" t="t" r="r" b="b"/>
              <a:pathLst>
                <a:path w="6350" h="12700" extrusionOk="0">
                  <a:moveTo>
                    <a:pt x="6221" y="0"/>
                  </a:moveTo>
                  <a:lnTo>
                    <a:pt x="0" y="6221"/>
                  </a:lnTo>
                  <a:lnTo>
                    <a:pt x="6221" y="12443"/>
                  </a:lnTo>
                  <a:lnTo>
                    <a:pt x="6221" y="0"/>
                  </a:lnTo>
                  <a:close/>
                </a:path>
              </a:pathLst>
            </a:custGeom>
            <a:solidFill>
              <a:srgbClr val="007F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418" name="Google Shape;418;p24"/>
            <p:cNvSpPr/>
            <p:nvPr/>
          </p:nvSpPr>
          <p:spPr>
            <a:xfrm>
              <a:off x="2819632" y="855278"/>
              <a:ext cx="6350" cy="12700"/>
            </a:xfrm>
            <a:custGeom>
              <a:avLst/>
              <a:gdLst/>
              <a:ahLst/>
              <a:cxnLst/>
              <a:rect l="l" t="t" r="r" b="b"/>
              <a:pathLst>
                <a:path w="6350" h="12700" extrusionOk="0">
                  <a:moveTo>
                    <a:pt x="6221" y="12443"/>
                  </a:moveTo>
                  <a:lnTo>
                    <a:pt x="6338" y="117"/>
                  </a:lnTo>
                  <a:lnTo>
                    <a:pt x="0" y="6221"/>
                  </a:lnTo>
                  <a:lnTo>
                    <a:pt x="6221" y="12443"/>
                  </a:lnTo>
                </a:path>
              </a:pathLst>
            </a:custGeom>
            <a:noFill/>
            <a:ln w="10150" cap="flat" cmpd="sng">
              <a:solidFill>
                <a:srgbClr val="007F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419" name="Google Shape;419;p24"/>
            <p:cNvSpPr/>
            <p:nvPr/>
          </p:nvSpPr>
          <p:spPr>
            <a:xfrm>
              <a:off x="2235736" y="1268972"/>
              <a:ext cx="12700" cy="12700"/>
            </a:xfrm>
            <a:custGeom>
              <a:avLst/>
              <a:gdLst/>
              <a:ahLst/>
              <a:cxnLst/>
              <a:rect l="l" t="t" r="r" b="b"/>
              <a:pathLst>
                <a:path w="12700" h="12700" extrusionOk="0">
                  <a:moveTo>
                    <a:pt x="6221" y="0"/>
                  </a:moveTo>
                  <a:lnTo>
                    <a:pt x="0" y="6221"/>
                  </a:lnTo>
                  <a:lnTo>
                    <a:pt x="6221" y="12443"/>
                  </a:lnTo>
                  <a:lnTo>
                    <a:pt x="12443" y="6221"/>
                  </a:lnTo>
                  <a:lnTo>
                    <a:pt x="6221" y="0"/>
                  </a:lnTo>
                  <a:close/>
                </a:path>
              </a:pathLst>
            </a:custGeom>
            <a:solidFill>
              <a:srgbClr val="007F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420" name="Google Shape;420;p24"/>
            <p:cNvSpPr/>
            <p:nvPr/>
          </p:nvSpPr>
          <p:spPr>
            <a:xfrm>
              <a:off x="2235736" y="1268972"/>
              <a:ext cx="12700" cy="12700"/>
            </a:xfrm>
            <a:custGeom>
              <a:avLst/>
              <a:gdLst/>
              <a:ahLst/>
              <a:cxnLst/>
              <a:rect l="l" t="t" r="r" b="b"/>
              <a:pathLst>
                <a:path w="12700" h="12700" extrusionOk="0">
                  <a:moveTo>
                    <a:pt x="6221" y="12443"/>
                  </a:moveTo>
                  <a:lnTo>
                    <a:pt x="12443" y="6221"/>
                  </a:lnTo>
                  <a:lnTo>
                    <a:pt x="6221" y="0"/>
                  </a:lnTo>
                  <a:lnTo>
                    <a:pt x="0" y="6221"/>
                  </a:lnTo>
                  <a:lnTo>
                    <a:pt x="6221" y="12443"/>
                  </a:lnTo>
                  <a:close/>
                </a:path>
              </a:pathLst>
            </a:custGeom>
            <a:noFill/>
            <a:ln w="10150" cap="flat" cmpd="sng">
              <a:solidFill>
                <a:srgbClr val="007F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421" name="Google Shape;421;p24"/>
            <p:cNvSpPr/>
            <p:nvPr/>
          </p:nvSpPr>
          <p:spPr>
            <a:xfrm>
              <a:off x="2696172" y="774280"/>
              <a:ext cx="12700" cy="12700"/>
            </a:xfrm>
            <a:custGeom>
              <a:avLst/>
              <a:gdLst/>
              <a:ahLst/>
              <a:cxnLst/>
              <a:rect l="l" t="t" r="r" b="b"/>
              <a:pathLst>
                <a:path w="12700" h="12700" extrusionOk="0">
                  <a:moveTo>
                    <a:pt x="6221" y="0"/>
                  </a:moveTo>
                  <a:lnTo>
                    <a:pt x="0" y="6221"/>
                  </a:lnTo>
                  <a:lnTo>
                    <a:pt x="6221" y="12443"/>
                  </a:lnTo>
                  <a:lnTo>
                    <a:pt x="12443" y="6221"/>
                  </a:lnTo>
                  <a:lnTo>
                    <a:pt x="6221" y="0"/>
                  </a:lnTo>
                  <a:close/>
                </a:path>
              </a:pathLst>
            </a:custGeom>
            <a:solidFill>
              <a:srgbClr val="007F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422" name="Google Shape;422;p24"/>
            <p:cNvSpPr/>
            <p:nvPr/>
          </p:nvSpPr>
          <p:spPr>
            <a:xfrm>
              <a:off x="2696172" y="774280"/>
              <a:ext cx="12700" cy="12700"/>
            </a:xfrm>
            <a:custGeom>
              <a:avLst/>
              <a:gdLst/>
              <a:ahLst/>
              <a:cxnLst/>
              <a:rect l="l" t="t" r="r" b="b"/>
              <a:pathLst>
                <a:path w="12700" h="12700" extrusionOk="0">
                  <a:moveTo>
                    <a:pt x="6221" y="12443"/>
                  </a:moveTo>
                  <a:lnTo>
                    <a:pt x="12443" y="6221"/>
                  </a:lnTo>
                  <a:lnTo>
                    <a:pt x="6221" y="0"/>
                  </a:lnTo>
                  <a:lnTo>
                    <a:pt x="0" y="6221"/>
                  </a:lnTo>
                  <a:lnTo>
                    <a:pt x="6221" y="12443"/>
                  </a:lnTo>
                  <a:close/>
                </a:path>
              </a:pathLst>
            </a:custGeom>
            <a:noFill/>
            <a:ln w="10150" cap="flat" cmpd="sng">
              <a:solidFill>
                <a:srgbClr val="007F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423" name="Google Shape;423;p24"/>
            <p:cNvSpPr/>
            <p:nvPr/>
          </p:nvSpPr>
          <p:spPr>
            <a:xfrm>
              <a:off x="2730798" y="779371"/>
              <a:ext cx="12700" cy="12700"/>
            </a:xfrm>
            <a:custGeom>
              <a:avLst/>
              <a:gdLst/>
              <a:ahLst/>
              <a:cxnLst/>
              <a:rect l="l" t="t" r="r" b="b"/>
              <a:pathLst>
                <a:path w="12700" h="12700" extrusionOk="0">
                  <a:moveTo>
                    <a:pt x="6221" y="0"/>
                  </a:moveTo>
                  <a:lnTo>
                    <a:pt x="0" y="6221"/>
                  </a:lnTo>
                  <a:lnTo>
                    <a:pt x="6221" y="12443"/>
                  </a:lnTo>
                  <a:lnTo>
                    <a:pt x="12443" y="6221"/>
                  </a:lnTo>
                  <a:lnTo>
                    <a:pt x="6221" y="0"/>
                  </a:lnTo>
                  <a:close/>
                </a:path>
              </a:pathLst>
            </a:custGeom>
            <a:solidFill>
              <a:srgbClr val="007F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424" name="Google Shape;424;p24"/>
            <p:cNvSpPr/>
            <p:nvPr/>
          </p:nvSpPr>
          <p:spPr>
            <a:xfrm>
              <a:off x="2730798" y="779371"/>
              <a:ext cx="12700" cy="12700"/>
            </a:xfrm>
            <a:custGeom>
              <a:avLst/>
              <a:gdLst/>
              <a:ahLst/>
              <a:cxnLst/>
              <a:rect l="l" t="t" r="r" b="b"/>
              <a:pathLst>
                <a:path w="12700" h="12700" extrusionOk="0">
                  <a:moveTo>
                    <a:pt x="6221" y="12443"/>
                  </a:moveTo>
                  <a:lnTo>
                    <a:pt x="12443" y="6221"/>
                  </a:lnTo>
                  <a:lnTo>
                    <a:pt x="6221" y="0"/>
                  </a:lnTo>
                  <a:lnTo>
                    <a:pt x="0" y="6221"/>
                  </a:lnTo>
                  <a:lnTo>
                    <a:pt x="6221" y="12443"/>
                  </a:lnTo>
                  <a:close/>
                </a:path>
              </a:pathLst>
            </a:custGeom>
            <a:noFill/>
            <a:ln w="10150" cap="flat" cmpd="sng">
              <a:solidFill>
                <a:srgbClr val="007F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425" name="Google Shape;425;p24"/>
            <p:cNvSpPr/>
            <p:nvPr/>
          </p:nvSpPr>
          <p:spPr>
            <a:xfrm>
              <a:off x="2306238" y="1085342"/>
              <a:ext cx="12700" cy="12700"/>
            </a:xfrm>
            <a:custGeom>
              <a:avLst/>
              <a:gdLst/>
              <a:ahLst/>
              <a:cxnLst/>
              <a:rect l="l" t="t" r="r" b="b"/>
              <a:pathLst>
                <a:path w="12700" h="12700" extrusionOk="0">
                  <a:moveTo>
                    <a:pt x="6221" y="0"/>
                  </a:moveTo>
                  <a:lnTo>
                    <a:pt x="0" y="6221"/>
                  </a:lnTo>
                  <a:lnTo>
                    <a:pt x="6221" y="12443"/>
                  </a:lnTo>
                  <a:lnTo>
                    <a:pt x="12443" y="6221"/>
                  </a:lnTo>
                  <a:lnTo>
                    <a:pt x="6221" y="0"/>
                  </a:lnTo>
                  <a:close/>
                </a:path>
              </a:pathLst>
            </a:custGeom>
            <a:solidFill>
              <a:srgbClr val="007F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426" name="Google Shape;426;p24"/>
            <p:cNvSpPr/>
            <p:nvPr/>
          </p:nvSpPr>
          <p:spPr>
            <a:xfrm>
              <a:off x="2306238" y="1085342"/>
              <a:ext cx="12700" cy="12700"/>
            </a:xfrm>
            <a:custGeom>
              <a:avLst/>
              <a:gdLst/>
              <a:ahLst/>
              <a:cxnLst/>
              <a:rect l="l" t="t" r="r" b="b"/>
              <a:pathLst>
                <a:path w="12700" h="12700" extrusionOk="0">
                  <a:moveTo>
                    <a:pt x="6221" y="12443"/>
                  </a:moveTo>
                  <a:lnTo>
                    <a:pt x="12443" y="6221"/>
                  </a:lnTo>
                  <a:lnTo>
                    <a:pt x="6221" y="0"/>
                  </a:lnTo>
                  <a:lnTo>
                    <a:pt x="0" y="6221"/>
                  </a:lnTo>
                  <a:lnTo>
                    <a:pt x="6221" y="12443"/>
                  </a:lnTo>
                  <a:close/>
                </a:path>
              </a:pathLst>
            </a:custGeom>
            <a:noFill/>
            <a:ln w="10150" cap="flat" cmpd="sng">
              <a:solidFill>
                <a:srgbClr val="007F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427" name="Google Shape;427;p24"/>
            <p:cNvSpPr/>
            <p:nvPr/>
          </p:nvSpPr>
          <p:spPr>
            <a:xfrm>
              <a:off x="2766657" y="731674"/>
              <a:ext cx="12700" cy="12700"/>
            </a:xfrm>
            <a:custGeom>
              <a:avLst/>
              <a:gdLst/>
              <a:ahLst/>
              <a:cxnLst/>
              <a:rect l="l" t="t" r="r" b="b"/>
              <a:pathLst>
                <a:path w="12700" h="12700" extrusionOk="0">
                  <a:moveTo>
                    <a:pt x="6221" y="0"/>
                  </a:moveTo>
                  <a:lnTo>
                    <a:pt x="0" y="6221"/>
                  </a:lnTo>
                  <a:lnTo>
                    <a:pt x="6221" y="12443"/>
                  </a:lnTo>
                  <a:lnTo>
                    <a:pt x="12443" y="6221"/>
                  </a:lnTo>
                  <a:lnTo>
                    <a:pt x="6221" y="0"/>
                  </a:lnTo>
                  <a:close/>
                </a:path>
              </a:pathLst>
            </a:custGeom>
            <a:solidFill>
              <a:srgbClr val="007F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428" name="Google Shape;428;p24"/>
            <p:cNvSpPr/>
            <p:nvPr/>
          </p:nvSpPr>
          <p:spPr>
            <a:xfrm>
              <a:off x="2766657" y="731674"/>
              <a:ext cx="12700" cy="12700"/>
            </a:xfrm>
            <a:custGeom>
              <a:avLst/>
              <a:gdLst/>
              <a:ahLst/>
              <a:cxnLst/>
              <a:rect l="l" t="t" r="r" b="b"/>
              <a:pathLst>
                <a:path w="12700" h="12700" extrusionOk="0">
                  <a:moveTo>
                    <a:pt x="6221" y="12443"/>
                  </a:moveTo>
                  <a:lnTo>
                    <a:pt x="12443" y="6221"/>
                  </a:lnTo>
                  <a:lnTo>
                    <a:pt x="6221" y="0"/>
                  </a:lnTo>
                  <a:lnTo>
                    <a:pt x="0" y="6221"/>
                  </a:lnTo>
                  <a:lnTo>
                    <a:pt x="6221" y="12443"/>
                  </a:lnTo>
                  <a:close/>
                </a:path>
              </a:pathLst>
            </a:custGeom>
            <a:noFill/>
            <a:ln w="10150" cap="flat" cmpd="sng">
              <a:solidFill>
                <a:srgbClr val="007F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429" name="Google Shape;429;p24"/>
            <p:cNvSpPr/>
            <p:nvPr/>
          </p:nvSpPr>
          <p:spPr>
            <a:xfrm>
              <a:off x="2234289" y="1239267"/>
              <a:ext cx="12700" cy="12700"/>
            </a:xfrm>
            <a:custGeom>
              <a:avLst/>
              <a:gdLst/>
              <a:ahLst/>
              <a:cxnLst/>
              <a:rect l="l" t="t" r="r" b="b"/>
              <a:pathLst>
                <a:path w="12700" h="12700" extrusionOk="0">
                  <a:moveTo>
                    <a:pt x="6221" y="0"/>
                  </a:moveTo>
                  <a:lnTo>
                    <a:pt x="0" y="6221"/>
                  </a:lnTo>
                  <a:lnTo>
                    <a:pt x="6221" y="12443"/>
                  </a:lnTo>
                  <a:lnTo>
                    <a:pt x="12443" y="6221"/>
                  </a:lnTo>
                  <a:lnTo>
                    <a:pt x="6221" y="0"/>
                  </a:lnTo>
                  <a:close/>
                </a:path>
              </a:pathLst>
            </a:custGeom>
            <a:solidFill>
              <a:srgbClr val="007F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430" name="Google Shape;430;p24"/>
            <p:cNvSpPr/>
            <p:nvPr/>
          </p:nvSpPr>
          <p:spPr>
            <a:xfrm>
              <a:off x="2234289" y="1239267"/>
              <a:ext cx="12700" cy="12700"/>
            </a:xfrm>
            <a:custGeom>
              <a:avLst/>
              <a:gdLst/>
              <a:ahLst/>
              <a:cxnLst/>
              <a:rect l="l" t="t" r="r" b="b"/>
              <a:pathLst>
                <a:path w="12700" h="12700" extrusionOk="0">
                  <a:moveTo>
                    <a:pt x="6221" y="12443"/>
                  </a:moveTo>
                  <a:lnTo>
                    <a:pt x="12443" y="6221"/>
                  </a:lnTo>
                  <a:lnTo>
                    <a:pt x="6221" y="0"/>
                  </a:lnTo>
                  <a:lnTo>
                    <a:pt x="0" y="6221"/>
                  </a:lnTo>
                  <a:lnTo>
                    <a:pt x="6221" y="12443"/>
                  </a:lnTo>
                  <a:close/>
                </a:path>
              </a:pathLst>
            </a:custGeom>
            <a:noFill/>
            <a:ln w="10150" cap="flat" cmpd="sng">
              <a:solidFill>
                <a:srgbClr val="007F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431" name="Google Shape;431;p24"/>
            <p:cNvSpPr/>
            <p:nvPr/>
          </p:nvSpPr>
          <p:spPr>
            <a:xfrm>
              <a:off x="2152728" y="1150383"/>
              <a:ext cx="12700" cy="12700"/>
            </a:xfrm>
            <a:custGeom>
              <a:avLst/>
              <a:gdLst/>
              <a:ahLst/>
              <a:cxnLst/>
              <a:rect l="l" t="t" r="r" b="b"/>
              <a:pathLst>
                <a:path w="12700" h="12700" extrusionOk="0">
                  <a:moveTo>
                    <a:pt x="6221" y="0"/>
                  </a:moveTo>
                  <a:lnTo>
                    <a:pt x="0" y="6221"/>
                  </a:lnTo>
                  <a:lnTo>
                    <a:pt x="6221" y="12443"/>
                  </a:lnTo>
                  <a:lnTo>
                    <a:pt x="12443" y="6221"/>
                  </a:lnTo>
                  <a:lnTo>
                    <a:pt x="6221" y="0"/>
                  </a:lnTo>
                  <a:close/>
                </a:path>
              </a:pathLst>
            </a:custGeom>
            <a:solidFill>
              <a:srgbClr val="007F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432" name="Google Shape;432;p24"/>
            <p:cNvSpPr/>
            <p:nvPr/>
          </p:nvSpPr>
          <p:spPr>
            <a:xfrm>
              <a:off x="2152728" y="1150383"/>
              <a:ext cx="12700" cy="12700"/>
            </a:xfrm>
            <a:custGeom>
              <a:avLst/>
              <a:gdLst/>
              <a:ahLst/>
              <a:cxnLst/>
              <a:rect l="l" t="t" r="r" b="b"/>
              <a:pathLst>
                <a:path w="12700" h="12700" extrusionOk="0">
                  <a:moveTo>
                    <a:pt x="6221" y="12443"/>
                  </a:moveTo>
                  <a:lnTo>
                    <a:pt x="12443" y="6221"/>
                  </a:lnTo>
                  <a:lnTo>
                    <a:pt x="6221" y="0"/>
                  </a:lnTo>
                  <a:lnTo>
                    <a:pt x="0" y="6221"/>
                  </a:lnTo>
                  <a:lnTo>
                    <a:pt x="6221" y="12443"/>
                  </a:lnTo>
                  <a:close/>
                </a:path>
              </a:pathLst>
            </a:custGeom>
            <a:noFill/>
            <a:ln w="10150" cap="flat" cmpd="sng">
              <a:solidFill>
                <a:srgbClr val="007F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433" name="Google Shape;433;p24"/>
            <p:cNvSpPr/>
            <p:nvPr/>
          </p:nvSpPr>
          <p:spPr>
            <a:xfrm>
              <a:off x="2270722" y="1270093"/>
              <a:ext cx="12700" cy="12700"/>
            </a:xfrm>
            <a:custGeom>
              <a:avLst/>
              <a:gdLst/>
              <a:ahLst/>
              <a:cxnLst/>
              <a:rect l="l" t="t" r="r" b="b"/>
              <a:pathLst>
                <a:path w="12700" h="12700" extrusionOk="0">
                  <a:moveTo>
                    <a:pt x="6221" y="0"/>
                  </a:moveTo>
                  <a:lnTo>
                    <a:pt x="0" y="6221"/>
                  </a:lnTo>
                  <a:lnTo>
                    <a:pt x="6221" y="12443"/>
                  </a:lnTo>
                  <a:lnTo>
                    <a:pt x="12443" y="6221"/>
                  </a:lnTo>
                  <a:lnTo>
                    <a:pt x="6221" y="0"/>
                  </a:lnTo>
                  <a:close/>
                </a:path>
              </a:pathLst>
            </a:custGeom>
            <a:solidFill>
              <a:srgbClr val="007F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434" name="Google Shape;434;p24"/>
            <p:cNvSpPr/>
            <p:nvPr/>
          </p:nvSpPr>
          <p:spPr>
            <a:xfrm>
              <a:off x="2270722" y="1270093"/>
              <a:ext cx="12700" cy="12700"/>
            </a:xfrm>
            <a:custGeom>
              <a:avLst/>
              <a:gdLst/>
              <a:ahLst/>
              <a:cxnLst/>
              <a:rect l="l" t="t" r="r" b="b"/>
              <a:pathLst>
                <a:path w="12700" h="12700" extrusionOk="0">
                  <a:moveTo>
                    <a:pt x="6221" y="12443"/>
                  </a:moveTo>
                  <a:lnTo>
                    <a:pt x="12443" y="6221"/>
                  </a:lnTo>
                  <a:lnTo>
                    <a:pt x="6221" y="0"/>
                  </a:lnTo>
                  <a:lnTo>
                    <a:pt x="0" y="6221"/>
                  </a:lnTo>
                  <a:lnTo>
                    <a:pt x="6221" y="12443"/>
                  </a:lnTo>
                  <a:close/>
                </a:path>
              </a:pathLst>
            </a:custGeom>
            <a:noFill/>
            <a:ln w="10150" cap="flat" cmpd="sng">
              <a:solidFill>
                <a:srgbClr val="007F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435" name="Google Shape;435;p24"/>
            <p:cNvSpPr/>
            <p:nvPr/>
          </p:nvSpPr>
          <p:spPr>
            <a:xfrm>
              <a:off x="2207479" y="1097885"/>
              <a:ext cx="12700" cy="12700"/>
            </a:xfrm>
            <a:custGeom>
              <a:avLst/>
              <a:gdLst/>
              <a:ahLst/>
              <a:cxnLst/>
              <a:rect l="l" t="t" r="r" b="b"/>
              <a:pathLst>
                <a:path w="12700" h="12700" extrusionOk="0">
                  <a:moveTo>
                    <a:pt x="6221" y="0"/>
                  </a:moveTo>
                  <a:lnTo>
                    <a:pt x="0" y="6221"/>
                  </a:lnTo>
                  <a:lnTo>
                    <a:pt x="6221" y="12443"/>
                  </a:lnTo>
                  <a:lnTo>
                    <a:pt x="12443" y="6221"/>
                  </a:lnTo>
                  <a:lnTo>
                    <a:pt x="6221" y="0"/>
                  </a:lnTo>
                  <a:close/>
                </a:path>
              </a:pathLst>
            </a:custGeom>
            <a:solidFill>
              <a:srgbClr val="007F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436" name="Google Shape;436;p24"/>
            <p:cNvSpPr/>
            <p:nvPr/>
          </p:nvSpPr>
          <p:spPr>
            <a:xfrm>
              <a:off x="2207479" y="1097885"/>
              <a:ext cx="12700" cy="12700"/>
            </a:xfrm>
            <a:custGeom>
              <a:avLst/>
              <a:gdLst/>
              <a:ahLst/>
              <a:cxnLst/>
              <a:rect l="l" t="t" r="r" b="b"/>
              <a:pathLst>
                <a:path w="12700" h="12700" extrusionOk="0">
                  <a:moveTo>
                    <a:pt x="6221" y="12443"/>
                  </a:moveTo>
                  <a:lnTo>
                    <a:pt x="12443" y="6221"/>
                  </a:lnTo>
                  <a:lnTo>
                    <a:pt x="6221" y="0"/>
                  </a:lnTo>
                  <a:lnTo>
                    <a:pt x="0" y="6221"/>
                  </a:lnTo>
                  <a:lnTo>
                    <a:pt x="6221" y="12443"/>
                  </a:lnTo>
                  <a:close/>
                </a:path>
              </a:pathLst>
            </a:custGeom>
            <a:noFill/>
            <a:ln w="10150" cap="flat" cmpd="sng">
              <a:solidFill>
                <a:srgbClr val="007F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437" name="Google Shape;437;p24"/>
            <p:cNvSpPr/>
            <p:nvPr/>
          </p:nvSpPr>
          <p:spPr>
            <a:xfrm>
              <a:off x="2747551" y="769218"/>
              <a:ext cx="12700" cy="12700"/>
            </a:xfrm>
            <a:custGeom>
              <a:avLst/>
              <a:gdLst/>
              <a:ahLst/>
              <a:cxnLst/>
              <a:rect l="l" t="t" r="r" b="b"/>
              <a:pathLst>
                <a:path w="12700" h="12700" extrusionOk="0">
                  <a:moveTo>
                    <a:pt x="6221" y="0"/>
                  </a:moveTo>
                  <a:lnTo>
                    <a:pt x="0" y="6221"/>
                  </a:lnTo>
                  <a:lnTo>
                    <a:pt x="6221" y="12443"/>
                  </a:lnTo>
                  <a:lnTo>
                    <a:pt x="12443" y="6221"/>
                  </a:lnTo>
                  <a:lnTo>
                    <a:pt x="6221" y="0"/>
                  </a:lnTo>
                  <a:close/>
                </a:path>
              </a:pathLst>
            </a:custGeom>
            <a:solidFill>
              <a:srgbClr val="007F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438" name="Google Shape;438;p24"/>
            <p:cNvSpPr/>
            <p:nvPr/>
          </p:nvSpPr>
          <p:spPr>
            <a:xfrm>
              <a:off x="2747551" y="769218"/>
              <a:ext cx="12700" cy="12700"/>
            </a:xfrm>
            <a:custGeom>
              <a:avLst/>
              <a:gdLst/>
              <a:ahLst/>
              <a:cxnLst/>
              <a:rect l="l" t="t" r="r" b="b"/>
              <a:pathLst>
                <a:path w="12700" h="12700" extrusionOk="0">
                  <a:moveTo>
                    <a:pt x="6221" y="12443"/>
                  </a:moveTo>
                  <a:lnTo>
                    <a:pt x="12443" y="6221"/>
                  </a:lnTo>
                  <a:lnTo>
                    <a:pt x="6221" y="0"/>
                  </a:lnTo>
                  <a:lnTo>
                    <a:pt x="0" y="6221"/>
                  </a:lnTo>
                  <a:lnTo>
                    <a:pt x="6221" y="12443"/>
                  </a:lnTo>
                  <a:close/>
                </a:path>
              </a:pathLst>
            </a:custGeom>
            <a:noFill/>
            <a:ln w="10150" cap="flat" cmpd="sng">
              <a:solidFill>
                <a:srgbClr val="007F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439" name="Google Shape;439;p24"/>
            <p:cNvSpPr/>
            <p:nvPr/>
          </p:nvSpPr>
          <p:spPr>
            <a:xfrm>
              <a:off x="2268174" y="889423"/>
              <a:ext cx="8890" cy="8890"/>
            </a:xfrm>
            <a:custGeom>
              <a:avLst/>
              <a:gdLst/>
              <a:ahLst/>
              <a:cxnLst/>
              <a:rect l="l" t="t" r="r" b="b"/>
              <a:pathLst>
                <a:path w="8889" h="8890" extrusionOk="0">
                  <a:moveTo>
                    <a:pt x="5566" y="0"/>
                  </a:moveTo>
                  <a:lnTo>
                    <a:pt x="3232" y="0"/>
                  </a:lnTo>
                  <a:lnTo>
                    <a:pt x="2113" y="463"/>
                  </a:lnTo>
                  <a:lnTo>
                    <a:pt x="463" y="2113"/>
                  </a:lnTo>
                  <a:lnTo>
                    <a:pt x="0" y="3232"/>
                  </a:lnTo>
                  <a:lnTo>
                    <a:pt x="0" y="5566"/>
                  </a:lnTo>
                  <a:lnTo>
                    <a:pt x="463" y="6685"/>
                  </a:lnTo>
                  <a:lnTo>
                    <a:pt x="2113" y="8335"/>
                  </a:lnTo>
                  <a:lnTo>
                    <a:pt x="3232" y="8799"/>
                  </a:lnTo>
                  <a:lnTo>
                    <a:pt x="5566" y="8799"/>
                  </a:lnTo>
                  <a:lnTo>
                    <a:pt x="6685" y="8335"/>
                  </a:lnTo>
                  <a:lnTo>
                    <a:pt x="8335" y="6685"/>
                  </a:lnTo>
                  <a:lnTo>
                    <a:pt x="8799" y="5566"/>
                  </a:lnTo>
                  <a:lnTo>
                    <a:pt x="8799" y="3232"/>
                  </a:lnTo>
                  <a:lnTo>
                    <a:pt x="8335" y="2113"/>
                  </a:lnTo>
                  <a:lnTo>
                    <a:pt x="6685" y="463"/>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440" name="Google Shape;440;p24"/>
            <p:cNvSpPr/>
            <p:nvPr/>
          </p:nvSpPr>
          <p:spPr>
            <a:xfrm>
              <a:off x="2268174" y="889423"/>
              <a:ext cx="8890" cy="8890"/>
            </a:xfrm>
            <a:custGeom>
              <a:avLst/>
              <a:gdLst/>
              <a:ahLst/>
              <a:cxnLst/>
              <a:rect l="l" t="t" r="r" b="b"/>
              <a:pathLst>
                <a:path w="8889" h="8890" extrusionOk="0">
                  <a:moveTo>
                    <a:pt x="4399" y="8799"/>
                  </a:moveTo>
                  <a:lnTo>
                    <a:pt x="5566" y="8799"/>
                  </a:lnTo>
                  <a:lnTo>
                    <a:pt x="6685" y="8335"/>
                  </a:lnTo>
                  <a:lnTo>
                    <a:pt x="7510" y="7510"/>
                  </a:lnTo>
                  <a:lnTo>
                    <a:pt x="8335" y="6685"/>
                  </a:lnTo>
                  <a:lnTo>
                    <a:pt x="8799" y="5566"/>
                  </a:lnTo>
                  <a:lnTo>
                    <a:pt x="8799" y="4399"/>
                  </a:lnTo>
                  <a:lnTo>
                    <a:pt x="8799" y="3232"/>
                  </a:lnTo>
                  <a:lnTo>
                    <a:pt x="8335" y="2113"/>
                  </a:lnTo>
                  <a:lnTo>
                    <a:pt x="7510" y="1288"/>
                  </a:lnTo>
                  <a:lnTo>
                    <a:pt x="6685" y="463"/>
                  </a:lnTo>
                  <a:lnTo>
                    <a:pt x="5566" y="0"/>
                  </a:lnTo>
                  <a:lnTo>
                    <a:pt x="4399" y="0"/>
                  </a:lnTo>
                  <a:lnTo>
                    <a:pt x="3232" y="0"/>
                  </a:lnTo>
                  <a:lnTo>
                    <a:pt x="2113" y="463"/>
                  </a:lnTo>
                  <a:lnTo>
                    <a:pt x="1288" y="1288"/>
                  </a:lnTo>
                  <a:lnTo>
                    <a:pt x="463" y="2113"/>
                  </a:lnTo>
                  <a:lnTo>
                    <a:pt x="0" y="3232"/>
                  </a:lnTo>
                  <a:lnTo>
                    <a:pt x="0" y="4399"/>
                  </a:lnTo>
                  <a:lnTo>
                    <a:pt x="0" y="5566"/>
                  </a:lnTo>
                  <a:lnTo>
                    <a:pt x="463" y="6685"/>
                  </a:lnTo>
                  <a:lnTo>
                    <a:pt x="1288" y="7510"/>
                  </a:lnTo>
                  <a:lnTo>
                    <a:pt x="2113" y="8335"/>
                  </a:lnTo>
                  <a:lnTo>
                    <a:pt x="3232" y="8799"/>
                  </a:lnTo>
                  <a:lnTo>
                    <a:pt x="4399" y="8799"/>
                  </a:lnTo>
                  <a:close/>
                </a:path>
              </a:pathLst>
            </a:custGeom>
            <a:noFill/>
            <a:ln w="1015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441" name="Google Shape;441;p24"/>
            <p:cNvSpPr/>
            <p:nvPr/>
          </p:nvSpPr>
          <p:spPr>
            <a:xfrm>
              <a:off x="2031747" y="892577"/>
              <a:ext cx="8890" cy="8890"/>
            </a:xfrm>
            <a:custGeom>
              <a:avLst/>
              <a:gdLst/>
              <a:ahLst/>
              <a:cxnLst/>
              <a:rect l="l" t="t" r="r" b="b"/>
              <a:pathLst>
                <a:path w="8889" h="8890" extrusionOk="0">
                  <a:moveTo>
                    <a:pt x="5566" y="0"/>
                  </a:moveTo>
                  <a:lnTo>
                    <a:pt x="3232" y="0"/>
                  </a:lnTo>
                  <a:lnTo>
                    <a:pt x="2113" y="463"/>
                  </a:lnTo>
                  <a:lnTo>
                    <a:pt x="463" y="2113"/>
                  </a:lnTo>
                  <a:lnTo>
                    <a:pt x="0" y="3232"/>
                  </a:lnTo>
                  <a:lnTo>
                    <a:pt x="0" y="5566"/>
                  </a:lnTo>
                  <a:lnTo>
                    <a:pt x="463" y="6685"/>
                  </a:lnTo>
                  <a:lnTo>
                    <a:pt x="2113" y="8335"/>
                  </a:lnTo>
                  <a:lnTo>
                    <a:pt x="3232" y="8799"/>
                  </a:lnTo>
                  <a:lnTo>
                    <a:pt x="5566" y="8799"/>
                  </a:lnTo>
                  <a:lnTo>
                    <a:pt x="6685" y="8335"/>
                  </a:lnTo>
                  <a:lnTo>
                    <a:pt x="8335" y="6685"/>
                  </a:lnTo>
                  <a:lnTo>
                    <a:pt x="8799" y="5566"/>
                  </a:lnTo>
                  <a:lnTo>
                    <a:pt x="8799" y="3232"/>
                  </a:lnTo>
                  <a:lnTo>
                    <a:pt x="8335" y="2113"/>
                  </a:lnTo>
                  <a:lnTo>
                    <a:pt x="6685" y="463"/>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442" name="Google Shape;442;p24"/>
            <p:cNvSpPr/>
            <p:nvPr/>
          </p:nvSpPr>
          <p:spPr>
            <a:xfrm>
              <a:off x="2031747" y="892577"/>
              <a:ext cx="8890" cy="8890"/>
            </a:xfrm>
            <a:custGeom>
              <a:avLst/>
              <a:gdLst/>
              <a:ahLst/>
              <a:cxnLst/>
              <a:rect l="l" t="t" r="r" b="b"/>
              <a:pathLst>
                <a:path w="8889" h="8890" extrusionOk="0">
                  <a:moveTo>
                    <a:pt x="4399" y="8799"/>
                  </a:moveTo>
                  <a:lnTo>
                    <a:pt x="5566" y="8799"/>
                  </a:lnTo>
                  <a:lnTo>
                    <a:pt x="6685" y="8335"/>
                  </a:lnTo>
                  <a:lnTo>
                    <a:pt x="7510" y="7510"/>
                  </a:lnTo>
                  <a:lnTo>
                    <a:pt x="8335" y="6685"/>
                  </a:lnTo>
                  <a:lnTo>
                    <a:pt x="8799" y="5566"/>
                  </a:lnTo>
                  <a:lnTo>
                    <a:pt x="8799" y="4399"/>
                  </a:lnTo>
                  <a:lnTo>
                    <a:pt x="8799" y="3232"/>
                  </a:lnTo>
                  <a:lnTo>
                    <a:pt x="8335" y="2113"/>
                  </a:lnTo>
                  <a:lnTo>
                    <a:pt x="7510" y="1288"/>
                  </a:lnTo>
                  <a:lnTo>
                    <a:pt x="6685" y="463"/>
                  </a:lnTo>
                  <a:lnTo>
                    <a:pt x="5566" y="0"/>
                  </a:lnTo>
                  <a:lnTo>
                    <a:pt x="4399" y="0"/>
                  </a:lnTo>
                  <a:lnTo>
                    <a:pt x="3232" y="0"/>
                  </a:lnTo>
                  <a:lnTo>
                    <a:pt x="2113" y="463"/>
                  </a:lnTo>
                  <a:lnTo>
                    <a:pt x="1288" y="1288"/>
                  </a:lnTo>
                  <a:lnTo>
                    <a:pt x="463" y="2113"/>
                  </a:lnTo>
                  <a:lnTo>
                    <a:pt x="0" y="3232"/>
                  </a:lnTo>
                  <a:lnTo>
                    <a:pt x="0" y="4399"/>
                  </a:lnTo>
                  <a:lnTo>
                    <a:pt x="0" y="5566"/>
                  </a:lnTo>
                  <a:lnTo>
                    <a:pt x="463" y="6685"/>
                  </a:lnTo>
                  <a:lnTo>
                    <a:pt x="1288" y="7510"/>
                  </a:lnTo>
                  <a:lnTo>
                    <a:pt x="2113" y="8335"/>
                  </a:lnTo>
                  <a:lnTo>
                    <a:pt x="3232" y="8799"/>
                  </a:lnTo>
                  <a:lnTo>
                    <a:pt x="4399" y="8799"/>
                  </a:lnTo>
                  <a:close/>
                </a:path>
              </a:pathLst>
            </a:custGeom>
            <a:noFill/>
            <a:ln w="1015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443" name="Google Shape;443;p24"/>
            <p:cNvSpPr/>
            <p:nvPr/>
          </p:nvSpPr>
          <p:spPr>
            <a:xfrm>
              <a:off x="1989628" y="843742"/>
              <a:ext cx="8890" cy="8890"/>
            </a:xfrm>
            <a:custGeom>
              <a:avLst/>
              <a:gdLst/>
              <a:ahLst/>
              <a:cxnLst/>
              <a:rect l="l" t="t" r="r" b="b"/>
              <a:pathLst>
                <a:path w="8889" h="8890" extrusionOk="0">
                  <a:moveTo>
                    <a:pt x="5566" y="0"/>
                  </a:moveTo>
                  <a:lnTo>
                    <a:pt x="3232" y="0"/>
                  </a:lnTo>
                  <a:lnTo>
                    <a:pt x="2113" y="463"/>
                  </a:lnTo>
                  <a:lnTo>
                    <a:pt x="463" y="2113"/>
                  </a:lnTo>
                  <a:lnTo>
                    <a:pt x="0" y="3232"/>
                  </a:lnTo>
                  <a:lnTo>
                    <a:pt x="0" y="5566"/>
                  </a:lnTo>
                  <a:lnTo>
                    <a:pt x="463" y="6685"/>
                  </a:lnTo>
                  <a:lnTo>
                    <a:pt x="2113" y="8335"/>
                  </a:lnTo>
                  <a:lnTo>
                    <a:pt x="3232" y="8799"/>
                  </a:lnTo>
                  <a:lnTo>
                    <a:pt x="5566" y="8799"/>
                  </a:lnTo>
                  <a:lnTo>
                    <a:pt x="6685" y="8335"/>
                  </a:lnTo>
                  <a:lnTo>
                    <a:pt x="8335" y="6685"/>
                  </a:lnTo>
                  <a:lnTo>
                    <a:pt x="8799" y="5566"/>
                  </a:lnTo>
                  <a:lnTo>
                    <a:pt x="8799" y="3232"/>
                  </a:lnTo>
                  <a:lnTo>
                    <a:pt x="8335" y="2113"/>
                  </a:lnTo>
                  <a:lnTo>
                    <a:pt x="6685" y="463"/>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444" name="Google Shape;444;p24"/>
            <p:cNvSpPr/>
            <p:nvPr/>
          </p:nvSpPr>
          <p:spPr>
            <a:xfrm>
              <a:off x="1989628" y="843742"/>
              <a:ext cx="8890" cy="8890"/>
            </a:xfrm>
            <a:custGeom>
              <a:avLst/>
              <a:gdLst/>
              <a:ahLst/>
              <a:cxnLst/>
              <a:rect l="l" t="t" r="r" b="b"/>
              <a:pathLst>
                <a:path w="8889" h="8890" extrusionOk="0">
                  <a:moveTo>
                    <a:pt x="4399" y="8799"/>
                  </a:moveTo>
                  <a:lnTo>
                    <a:pt x="5566" y="8799"/>
                  </a:lnTo>
                  <a:lnTo>
                    <a:pt x="6685" y="8335"/>
                  </a:lnTo>
                  <a:lnTo>
                    <a:pt x="7510" y="7510"/>
                  </a:lnTo>
                  <a:lnTo>
                    <a:pt x="8335" y="6685"/>
                  </a:lnTo>
                  <a:lnTo>
                    <a:pt x="8799" y="5566"/>
                  </a:lnTo>
                  <a:lnTo>
                    <a:pt x="8799" y="4399"/>
                  </a:lnTo>
                  <a:lnTo>
                    <a:pt x="8799" y="3232"/>
                  </a:lnTo>
                  <a:lnTo>
                    <a:pt x="8335" y="2113"/>
                  </a:lnTo>
                  <a:lnTo>
                    <a:pt x="7510" y="1288"/>
                  </a:lnTo>
                  <a:lnTo>
                    <a:pt x="6685" y="463"/>
                  </a:lnTo>
                  <a:lnTo>
                    <a:pt x="5566" y="0"/>
                  </a:lnTo>
                  <a:lnTo>
                    <a:pt x="4399" y="0"/>
                  </a:lnTo>
                  <a:lnTo>
                    <a:pt x="3232" y="0"/>
                  </a:lnTo>
                  <a:lnTo>
                    <a:pt x="2113" y="463"/>
                  </a:lnTo>
                  <a:lnTo>
                    <a:pt x="1288" y="1288"/>
                  </a:lnTo>
                  <a:lnTo>
                    <a:pt x="463" y="2113"/>
                  </a:lnTo>
                  <a:lnTo>
                    <a:pt x="0" y="3232"/>
                  </a:lnTo>
                  <a:lnTo>
                    <a:pt x="0" y="4399"/>
                  </a:lnTo>
                  <a:lnTo>
                    <a:pt x="0" y="5566"/>
                  </a:lnTo>
                  <a:lnTo>
                    <a:pt x="463" y="6685"/>
                  </a:lnTo>
                  <a:lnTo>
                    <a:pt x="1288" y="7510"/>
                  </a:lnTo>
                  <a:lnTo>
                    <a:pt x="2113" y="8335"/>
                  </a:lnTo>
                  <a:lnTo>
                    <a:pt x="3232" y="8799"/>
                  </a:lnTo>
                  <a:lnTo>
                    <a:pt x="4399" y="8799"/>
                  </a:lnTo>
                  <a:close/>
                </a:path>
              </a:pathLst>
            </a:custGeom>
            <a:noFill/>
            <a:ln w="1015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445" name="Google Shape;445;p24"/>
            <p:cNvSpPr/>
            <p:nvPr/>
          </p:nvSpPr>
          <p:spPr>
            <a:xfrm>
              <a:off x="1935379" y="1229063"/>
              <a:ext cx="8890" cy="8890"/>
            </a:xfrm>
            <a:custGeom>
              <a:avLst/>
              <a:gdLst/>
              <a:ahLst/>
              <a:cxnLst/>
              <a:rect l="l" t="t" r="r" b="b"/>
              <a:pathLst>
                <a:path w="8889" h="8890" extrusionOk="0">
                  <a:moveTo>
                    <a:pt x="5566" y="0"/>
                  </a:moveTo>
                  <a:lnTo>
                    <a:pt x="3232" y="0"/>
                  </a:lnTo>
                  <a:lnTo>
                    <a:pt x="2113" y="463"/>
                  </a:lnTo>
                  <a:lnTo>
                    <a:pt x="463" y="2113"/>
                  </a:lnTo>
                  <a:lnTo>
                    <a:pt x="0" y="3232"/>
                  </a:lnTo>
                  <a:lnTo>
                    <a:pt x="0" y="5566"/>
                  </a:lnTo>
                  <a:lnTo>
                    <a:pt x="463" y="6685"/>
                  </a:lnTo>
                  <a:lnTo>
                    <a:pt x="2113" y="8335"/>
                  </a:lnTo>
                  <a:lnTo>
                    <a:pt x="3232" y="8799"/>
                  </a:lnTo>
                  <a:lnTo>
                    <a:pt x="5566" y="8799"/>
                  </a:lnTo>
                  <a:lnTo>
                    <a:pt x="6685" y="8335"/>
                  </a:lnTo>
                  <a:lnTo>
                    <a:pt x="8335" y="6685"/>
                  </a:lnTo>
                  <a:lnTo>
                    <a:pt x="8799" y="5566"/>
                  </a:lnTo>
                  <a:lnTo>
                    <a:pt x="8799" y="3232"/>
                  </a:lnTo>
                  <a:lnTo>
                    <a:pt x="8335" y="2113"/>
                  </a:lnTo>
                  <a:lnTo>
                    <a:pt x="6685" y="463"/>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446" name="Google Shape;446;p24"/>
            <p:cNvSpPr/>
            <p:nvPr/>
          </p:nvSpPr>
          <p:spPr>
            <a:xfrm>
              <a:off x="1935379" y="1229063"/>
              <a:ext cx="8890" cy="8890"/>
            </a:xfrm>
            <a:custGeom>
              <a:avLst/>
              <a:gdLst/>
              <a:ahLst/>
              <a:cxnLst/>
              <a:rect l="l" t="t" r="r" b="b"/>
              <a:pathLst>
                <a:path w="8889" h="8890" extrusionOk="0">
                  <a:moveTo>
                    <a:pt x="4399" y="8799"/>
                  </a:moveTo>
                  <a:lnTo>
                    <a:pt x="5566" y="8799"/>
                  </a:lnTo>
                  <a:lnTo>
                    <a:pt x="6685" y="8335"/>
                  </a:lnTo>
                  <a:lnTo>
                    <a:pt x="7510" y="7510"/>
                  </a:lnTo>
                  <a:lnTo>
                    <a:pt x="8335" y="6685"/>
                  </a:lnTo>
                  <a:lnTo>
                    <a:pt x="8799" y="5566"/>
                  </a:lnTo>
                  <a:lnTo>
                    <a:pt x="8799" y="4399"/>
                  </a:lnTo>
                  <a:lnTo>
                    <a:pt x="8799" y="3232"/>
                  </a:lnTo>
                  <a:lnTo>
                    <a:pt x="8335" y="2113"/>
                  </a:lnTo>
                  <a:lnTo>
                    <a:pt x="7510" y="1288"/>
                  </a:lnTo>
                  <a:lnTo>
                    <a:pt x="6685" y="463"/>
                  </a:lnTo>
                  <a:lnTo>
                    <a:pt x="5566" y="0"/>
                  </a:lnTo>
                  <a:lnTo>
                    <a:pt x="4399" y="0"/>
                  </a:lnTo>
                  <a:lnTo>
                    <a:pt x="3232" y="0"/>
                  </a:lnTo>
                  <a:lnTo>
                    <a:pt x="2113" y="463"/>
                  </a:lnTo>
                  <a:lnTo>
                    <a:pt x="1288" y="1288"/>
                  </a:lnTo>
                  <a:lnTo>
                    <a:pt x="463" y="2113"/>
                  </a:lnTo>
                  <a:lnTo>
                    <a:pt x="0" y="3232"/>
                  </a:lnTo>
                  <a:lnTo>
                    <a:pt x="0" y="4399"/>
                  </a:lnTo>
                  <a:lnTo>
                    <a:pt x="0" y="5566"/>
                  </a:lnTo>
                  <a:lnTo>
                    <a:pt x="463" y="6685"/>
                  </a:lnTo>
                  <a:lnTo>
                    <a:pt x="1288" y="7510"/>
                  </a:lnTo>
                  <a:lnTo>
                    <a:pt x="2113" y="8335"/>
                  </a:lnTo>
                  <a:lnTo>
                    <a:pt x="3232" y="8799"/>
                  </a:lnTo>
                  <a:lnTo>
                    <a:pt x="4399" y="8799"/>
                  </a:lnTo>
                  <a:close/>
                </a:path>
              </a:pathLst>
            </a:custGeom>
            <a:noFill/>
            <a:ln w="1015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447" name="Google Shape;447;p24"/>
            <p:cNvSpPr/>
            <p:nvPr/>
          </p:nvSpPr>
          <p:spPr>
            <a:xfrm>
              <a:off x="2366923" y="797407"/>
              <a:ext cx="8890" cy="8890"/>
            </a:xfrm>
            <a:custGeom>
              <a:avLst/>
              <a:gdLst/>
              <a:ahLst/>
              <a:cxnLst/>
              <a:rect l="l" t="t" r="r" b="b"/>
              <a:pathLst>
                <a:path w="8889" h="8890" extrusionOk="0">
                  <a:moveTo>
                    <a:pt x="5566" y="0"/>
                  </a:moveTo>
                  <a:lnTo>
                    <a:pt x="3232" y="0"/>
                  </a:lnTo>
                  <a:lnTo>
                    <a:pt x="2113" y="463"/>
                  </a:lnTo>
                  <a:lnTo>
                    <a:pt x="463" y="2113"/>
                  </a:lnTo>
                  <a:lnTo>
                    <a:pt x="0" y="3232"/>
                  </a:lnTo>
                  <a:lnTo>
                    <a:pt x="0" y="5566"/>
                  </a:lnTo>
                  <a:lnTo>
                    <a:pt x="463" y="6685"/>
                  </a:lnTo>
                  <a:lnTo>
                    <a:pt x="2113" y="8335"/>
                  </a:lnTo>
                  <a:lnTo>
                    <a:pt x="3232" y="8799"/>
                  </a:lnTo>
                  <a:lnTo>
                    <a:pt x="5566" y="8799"/>
                  </a:lnTo>
                  <a:lnTo>
                    <a:pt x="6685" y="8335"/>
                  </a:lnTo>
                  <a:lnTo>
                    <a:pt x="8335" y="6685"/>
                  </a:lnTo>
                  <a:lnTo>
                    <a:pt x="8799" y="5566"/>
                  </a:lnTo>
                  <a:lnTo>
                    <a:pt x="8799" y="3232"/>
                  </a:lnTo>
                  <a:lnTo>
                    <a:pt x="8335" y="2113"/>
                  </a:lnTo>
                  <a:lnTo>
                    <a:pt x="6685" y="463"/>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448" name="Google Shape;448;p24"/>
            <p:cNvSpPr/>
            <p:nvPr/>
          </p:nvSpPr>
          <p:spPr>
            <a:xfrm>
              <a:off x="2366923" y="797407"/>
              <a:ext cx="8890" cy="8890"/>
            </a:xfrm>
            <a:custGeom>
              <a:avLst/>
              <a:gdLst/>
              <a:ahLst/>
              <a:cxnLst/>
              <a:rect l="l" t="t" r="r" b="b"/>
              <a:pathLst>
                <a:path w="8889" h="8890" extrusionOk="0">
                  <a:moveTo>
                    <a:pt x="4399" y="8799"/>
                  </a:moveTo>
                  <a:lnTo>
                    <a:pt x="5566" y="8799"/>
                  </a:lnTo>
                  <a:lnTo>
                    <a:pt x="6685" y="8335"/>
                  </a:lnTo>
                  <a:lnTo>
                    <a:pt x="7510" y="7510"/>
                  </a:lnTo>
                  <a:lnTo>
                    <a:pt x="8335" y="6685"/>
                  </a:lnTo>
                  <a:lnTo>
                    <a:pt x="8799" y="5566"/>
                  </a:lnTo>
                  <a:lnTo>
                    <a:pt x="8799" y="4399"/>
                  </a:lnTo>
                  <a:lnTo>
                    <a:pt x="8799" y="3232"/>
                  </a:lnTo>
                  <a:lnTo>
                    <a:pt x="8335" y="2113"/>
                  </a:lnTo>
                  <a:lnTo>
                    <a:pt x="7510" y="1288"/>
                  </a:lnTo>
                  <a:lnTo>
                    <a:pt x="6685" y="463"/>
                  </a:lnTo>
                  <a:lnTo>
                    <a:pt x="5566" y="0"/>
                  </a:lnTo>
                  <a:lnTo>
                    <a:pt x="4399" y="0"/>
                  </a:lnTo>
                  <a:lnTo>
                    <a:pt x="3232" y="0"/>
                  </a:lnTo>
                  <a:lnTo>
                    <a:pt x="2113" y="463"/>
                  </a:lnTo>
                  <a:lnTo>
                    <a:pt x="1288" y="1288"/>
                  </a:lnTo>
                  <a:lnTo>
                    <a:pt x="463" y="2113"/>
                  </a:lnTo>
                  <a:lnTo>
                    <a:pt x="0" y="3232"/>
                  </a:lnTo>
                  <a:lnTo>
                    <a:pt x="0" y="4399"/>
                  </a:lnTo>
                  <a:lnTo>
                    <a:pt x="0" y="5566"/>
                  </a:lnTo>
                  <a:lnTo>
                    <a:pt x="463" y="6685"/>
                  </a:lnTo>
                  <a:lnTo>
                    <a:pt x="1288" y="7510"/>
                  </a:lnTo>
                  <a:lnTo>
                    <a:pt x="2113" y="8335"/>
                  </a:lnTo>
                  <a:lnTo>
                    <a:pt x="3232" y="8799"/>
                  </a:lnTo>
                  <a:lnTo>
                    <a:pt x="4399" y="8799"/>
                  </a:lnTo>
                  <a:close/>
                </a:path>
              </a:pathLst>
            </a:custGeom>
            <a:noFill/>
            <a:ln w="1015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449" name="Google Shape;449;p24"/>
            <p:cNvSpPr/>
            <p:nvPr/>
          </p:nvSpPr>
          <p:spPr>
            <a:xfrm>
              <a:off x="2019959" y="910901"/>
              <a:ext cx="8890" cy="8890"/>
            </a:xfrm>
            <a:custGeom>
              <a:avLst/>
              <a:gdLst/>
              <a:ahLst/>
              <a:cxnLst/>
              <a:rect l="l" t="t" r="r" b="b"/>
              <a:pathLst>
                <a:path w="8889" h="8890" extrusionOk="0">
                  <a:moveTo>
                    <a:pt x="5566" y="0"/>
                  </a:moveTo>
                  <a:lnTo>
                    <a:pt x="3232" y="0"/>
                  </a:lnTo>
                  <a:lnTo>
                    <a:pt x="2113" y="463"/>
                  </a:lnTo>
                  <a:lnTo>
                    <a:pt x="463" y="2113"/>
                  </a:lnTo>
                  <a:lnTo>
                    <a:pt x="0" y="3232"/>
                  </a:lnTo>
                  <a:lnTo>
                    <a:pt x="0" y="5566"/>
                  </a:lnTo>
                  <a:lnTo>
                    <a:pt x="463" y="6685"/>
                  </a:lnTo>
                  <a:lnTo>
                    <a:pt x="2113" y="8335"/>
                  </a:lnTo>
                  <a:lnTo>
                    <a:pt x="3232" y="8799"/>
                  </a:lnTo>
                  <a:lnTo>
                    <a:pt x="5566" y="8799"/>
                  </a:lnTo>
                  <a:lnTo>
                    <a:pt x="6685" y="8335"/>
                  </a:lnTo>
                  <a:lnTo>
                    <a:pt x="8335" y="6685"/>
                  </a:lnTo>
                  <a:lnTo>
                    <a:pt x="8799" y="5566"/>
                  </a:lnTo>
                  <a:lnTo>
                    <a:pt x="8799" y="3232"/>
                  </a:lnTo>
                  <a:lnTo>
                    <a:pt x="8335" y="2113"/>
                  </a:lnTo>
                  <a:lnTo>
                    <a:pt x="6685" y="463"/>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450" name="Google Shape;450;p24"/>
            <p:cNvSpPr/>
            <p:nvPr/>
          </p:nvSpPr>
          <p:spPr>
            <a:xfrm>
              <a:off x="2019959" y="910901"/>
              <a:ext cx="8890" cy="8890"/>
            </a:xfrm>
            <a:custGeom>
              <a:avLst/>
              <a:gdLst/>
              <a:ahLst/>
              <a:cxnLst/>
              <a:rect l="l" t="t" r="r" b="b"/>
              <a:pathLst>
                <a:path w="8889" h="8890" extrusionOk="0">
                  <a:moveTo>
                    <a:pt x="4399" y="8799"/>
                  </a:moveTo>
                  <a:lnTo>
                    <a:pt x="5566" y="8799"/>
                  </a:lnTo>
                  <a:lnTo>
                    <a:pt x="6685" y="8335"/>
                  </a:lnTo>
                  <a:lnTo>
                    <a:pt x="7510" y="7510"/>
                  </a:lnTo>
                  <a:lnTo>
                    <a:pt x="8335" y="6685"/>
                  </a:lnTo>
                  <a:lnTo>
                    <a:pt x="8799" y="5566"/>
                  </a:lnTo>
                  <a:lnTo>
                    <a:pt x="8799" y="4399"/>
                  </a:lnTo>
                  <a:lnTo>
                    <a:pt x="8799" y="3232"/>
                  </a:lnTo>
                  <a:lnTo>
                    <a:pt x="8335" y="2113"/>
                  </a:lnTo>
                  <a:lnTo>
                    <a:pt x="7510" y="1288"/>
                  </a:lnTo>
                  <a:lnTo>
                    <a:pt x="6685" y="463"/>
                  </a:lnTo>
                  <a:lnTo>
                    <a:pt x="5566" y="0"/>
                  </a:lnTo>
                  <a:lnTo>
                    <a:pt x="4399" y="0"/>
                  </a:lnTo>
                  <a:lnTo>
                    <a:pt x="3232" y="0"/>
                  </a:lnTo>
                  <a:lnTo>
                    <a:pt x="2113" y="463"/>
                  </a:lnTo>
                  <a:lnTo>
                    <a:pt x="1288" y="1288"/>
                  </a:lnTo>
                  <a:lnTo>
                    <a:pt x="463" y="2113"/>
                  </a:lnTo>
                  <a:lnTo>
                    <a:pt x="0" y="3232"/>
                  </a:lnTo>
                  <a:lnTo>
                    <a:pt x="0" y="4399"/>
                  </a:lnTo>
                  <a:lnTo>
                    <a:pt x="0" y="5566"/>
                  </a:lnTo>
                  <a:lnTo>
                    <a:pt x="463" y="6685"/>
                  </a:lnTo>
                  <a:lnTo>
                    <a:pt x="1288" y="7510"/>
                  </a:lnTo>
                  <a:lnTo>
                    <a:pt x="2113" y="8335"/>
                  </a:lnTo>
                  <a:lnTo>
                    <a:pt x="3232" y="8799"/>
                  </a:lnTo>
                  <a:lnTo>
                    <a:pt x="4399" y="8799"/>
                  </a:lnTo>
                  <a:close/>
                </a:path>
              </a:pathLst>
            </a:custGeom>
            <a:noFill/>
            <a:ln w="1015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451" name="Google Shape;451;p24"/>
            <p:cNvSpPr/>
            <p:nvPr/>
          </p:nvSpPr>
          <p:spPr>
            <a:xfrm>
              <a:off x="2397890" y="1285382"/>
              <a:ext cx="8890" cy="8890"/>
            </a:xfrm>
            <a:custGeom>
              <a:avLst/>
              <a:gdLst/>
              <a:ahLst/>
              <a:cxnLst/>
              <a:rect l="l" t="t" r="r" b="b"/>
              <a:pathLst>
                <a:path w="8889" h="8890" extrusionOk="0">
                  <a:moveTo>
                    <a:pt x="5566" y="0"/>
                  </a:moveTo>
                  <a:lnTo>
                    <a:pt x="3232" y="0"/>
                  </a:lnTo>
                  <a:lnTo>
                    <a:pt x="2113" y="463"/>
                  </a:lnTo>
                  <a:lnTo>
                    <a:pt x="463" y="2113"/>
                  </a:lnTo>
                  <a:lnTo>
                    <a:pt x="0" y="3232"/>
                  </a:lnTo>
                  <a:lnTo>
                    <a:pt x="0" y="5566"/>
                  </a:lnTo>
                  <a:lnTo>
                    <a:pt x="463" y="6685"/>
                  </a:lnTo>
                  <a:lnTo>
                    <a:pt x="2113" y="8335"/>
                  </a:lnTo>
                  <a:lnTo>
                    <a:pt x="3232" y="8799"/>
                  </a:lnTo>
                  <a:lnTo>
                    <a:pt x="5566" y="8799"/>
                  </a:lnTo>
                  <a:lnTo>
                    <a:pt x="6685" y="8335"/>
                  </a:lnTo>
                  <a:lnTo>
                    <a:pt x="8335" y="6685"/>
                  </a:lnTo>
                  <a:lnTo>
                    <a:pt x="8799" y="5566"/>
                  </a:lnTo>
                  <a:lnTo>
                    <a:pt x="8799" y="3232"/>
                  </a:lnTo>
                  <a:lnTo>
                    <a:pt x="8335" y="2113"/>
                  </a:lnTo>
                  <a:lnTo>
                    <a:pt x="6685" y="463"/>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452" name="Google Shape;452;p24"/>
            <p:cNvSpPr/>
            <p:nvPr/>
          </p:nvSpPr>
          <p:spPr>
            <a:xfrm>
              <a:off x="2397890" y="1285382"/>
              <a:ext cx="8890" cy="8890"/>
            </a:xfrm>
            <a:custGeom>
              <a:avLst/>
              <a:gdLst/>
              <a:ahLst/>
              <a:cxnLst/>
              <a:rect l="l" t="t" r="r" b="b"/>
              <a:pathLst>
                <a:path w="8889" h="8890" extrusionOk="0">
                  <a:moveTo>
                    <a:pt x="4399" y="8799"/>
                  </a:moveTo>
                  <a:lnTo>
                    <a:pt x="5566" y="8799"/>
                  </a:lnTo>
                  <a:lnTo>
                    <a:pt x="6685" y="8335"/>
                  </a:lnTo>
                  <a:lnTo>
                    <a:pt x="7510" y="7510"/>
                  </a:lnTo>
                  <a:lnTo>
                    <a:pt x="8335" y="6685"/>
                  </a:lnTo>
                  <a:lnTo>
                    <a:pt x="8799" y="5566"/>
                  </a:lnTo>
                  <a:lnTo>
                    <a:pt x="8799" y="4399"/>
                  </a:lnTo>
                  <a:lnTo>
                    <a:pt x="8799" y="3232"/>
                  </a:lnTo>
                  <a:lnTo>
                    <a:pt x="8335" y="2113"/>
                  </a:lnTo>
                  <a:lnTo>
                    <a:pt x="7510" y="1288"/>
                  </a:lnTo>
                  <a:lnTo>
                    <a:pt x="6685" y="463"/>
                  </a:lnTo>
                  <a:lnTo>
                    <a:pt x="5566" y="0"/>
                  </a:lnTo>
                  <a:lnTo>
                    <a:pt x="4399" y="0"/>
                  </a:lnTo>
                  <a:lnTo>
                    <a:pt x="3232" y="0"/>
                  </a:lnTo>
                  <a:lnTo>
                    <a:pt x="2113" y="463"/>
                  </a:lnTo>
                  <a:lnTo>
                    <a:pt x="1288" y="1288"/>
                  </a:lnTo>
                  <a:lnTo>
                    <a:pt x="463" y="2113"/>
                  </a:lnTo>
                  <a:lnTo>
                    <a:pt x="0" y="3232"/>
                  </a:lnTo>
                  <a:lnTo>
                    <a:pt x="0" y="4399"/>
                  </a:lnTo>
                  <a:lnTo>
                    <a:pt x="0" y="5566"/>
                  </a:lnTo>
                  <a:lnTo>
                    <a:pt x="463" y="6685"/>
                  </a:lnTo>
                  <a:lnTo>
                    <a:pt x="1288" y="7510"/>
                  </a:lnTo>
                  <a:lnTo>
                    <a:pt x="2113" y="8335"/>
                  </a:lnTo>
                  <a:lnTo>
                    <a:pt x="3232" y="8799"/>
                  </a:lnTo>
                  <a:lnTo>
                    <a:pt x="4399" y="8799"/>
                  </a:lnTo>
                  <a:close/>
                </a:path>
              </a:pathLst>
            </a:custGeom>
            <a:noFill/>
            <a:ln w="1015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453" name="Google Shape;453;p24"/>
            <p:cNvSpPr/>
            <p:nvPr/>
          </p:nvSpPr>
          <p:spPr>
            <a:xfrm>
              <a:off x="1871445" y="829998"/>
              <a:ext cx="8890" cy="8890"/>
            </a:xfrm>
            <a:custGeom>
              <a:avLst/>
              <a:gdLst/>
              <a:ahLst/>
              <a:cxnLst/>
              <a:rect l="l" t="t" r="r" b="b"/>
              <a:pathLst>
                <a:path w="8889" h="8890" extrusionOk="0">
                  <a:moveTo>
                    <a:pt x="5566" y="0"/>
                  </a:moveTo>
                  <a:lnTo>
                    <a:pt x="3232" y="0"/>
                  </a:lnTo>
                  <a:lnTo>
                    <a:pt x="2113" y="463"/>
                  </a:lnTo>
                  <a:lnTo>
                    <a:pt x="463" y="2113"/>
                  </a:lnTo>
                  <a:lnTo>
                    <a:pt x="0" y="3232"/>
                  </a:lnTo>
                  <a:lnTo>
                    <a:pt x="0" y="5566"/>
                  </a:lnTo>
                  <a:lnTo>
                    <a:pt x="463" y="6685"/>
                  </a:lnTo>
                  <a:lnTo>
                    <a:pt x="2113" y="8335"/>
                  </a:lnTo>
                  <a:lnTo>
                    <a:pt x="3232" y="8799"/>
                  </a:lnTo>
                  <a:lnTo>
                    <a:pt x="5566" y="8799"/>
                  </a:lnTo>
                  <a:lnTo>
                    <a:pt x="6685" y="8335"/>
                  </a:lnTo>
                  <a:lnTo>
                    <a:pt x="8335" y="6685"/>
                  </a:lnTo>
                  <a:lnTo>
                    <a:pt x="8799" y="5566"/>
                  </a:lnTo>
                  <a:lnTo>
                    <a:pt x="8799" y="3232"/>
                  </a:lnTo>
                  <a:lnTo>
                    <a:pt x="8335" y="2113"/>
                  </a:lnTo>
                  <a:lnTo>
                    <a:pt x="6685" y="463"/>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454" name="Google Shape;454;p24"/>
            <p:cNvSpPr/>
            <p:nvPr/>
          </p:nvSpPr>
          <p:spPr>
            <a:xfrm>
              <a:off x="1871445" y="829998"/>
              <a:ext cx="8890" cy="8890"/>
            </a:xfrm>
            <a:custGeom>
              <a:avLst/>
              <a:gdLst/>
              <a:ahLst/>
              <a:cxnLst/>
              <a:rect l="l" t="t" r="r" b="b"/>
              <a:pathLst>
                <a:path w="8889" h="8890" extrusionOk="0">
                  <a:moveTo>
                    <a:pt x="4399" y="8799"/>
                  </a:moveTo>
                  <a:lnTo>
                    <a:pt x="5566" y="8799"/>
                  </a:lnTo>
                  <a:lnTo>
                    <a:pt x="6685" y="8335"/>
                  </a:lnTo>
                  <a:lnTo>
                    <a:pt x="7510" y="7510"/>
                  </a:lnTo>
                  <a:lnTo>
                    <a:pt x="8335" y="6685"/>
                  </a:lnTo>
                  <a:lnTo>
                    <a:pt x="8799" y="5566"/>
                  </a:lnTo>
                  <a:lnTo>
                    <a:pt x="8799" y="4399"/>
                  </a:lnTo>
                  <a:lnTo>
                    <a:pt x="8799" y="3232"/>
                  </a:lnTo>
                  <a:lnTo>
                    <a:pt x="8335" y="2113"/>
                  </a:lnTo>
                  <a:lnTo>
                    <a:pt x="7510" y="1288"/>
                  </a:lnTo>
                  <a:lnTo>
                    <a:pt x="6685" y="463"/>
                  </a:lnTo>
                  <a:lnTo>
                    <a:pt x="5566" y="0"/>
                  </a:lnTo>
                  <a:lnTo>
                    <a:pt x="4399" y="0"/>
                  </a:lnTo>
                  <a:lnTo>
                    <a:pt x="3232" y="0"/>
                  </a:lnTo>
                  <a:lnTo>
                    <a:pt x="2113" y="463"/>
                  </a:lnTo>
                  <a:lnTo>
                    <a:pt x="1288" y="1288"/>
                  </a:lnTo>
                  <a:lnTo>
                    <a:pt x="463" y="2113"/>
                  </a:lnTo>
                  <a:lnTo>
                    <a:pt x="0" y="3232"/>
                  </a:lnTo>
                  <a:lnTo>
                    <a:pt x="0" y="4399"/>
                  </a:lnTo>
                  <a:lnTo>
                    <a:pt x="0" y="5566"/>
                  </a:lnTo>
                  <a:lnTo>
                    <a:pt x="463" y="6685"/>
                  </a:lnTo>
                  <a:lnTo>
                    <a:pt x="1288" y="7510"/>
                  </a:lnTo>
                  <a:lnTo>
                    <a:pt x="2113" y="8335"/>
                  </a:lnTo>
                  <a:lnTo>
                    <a:pt x="3232" y="8799"/>
                  </a:lnTo>
                  <a:lnTo>
                    <a:pt x="4399" y="8799"/>
                  </a:lnTo>
                  <a:close/>
                </a:path>
              </a:pathLst>
            </a:custGeom>
            <a:noFill/>
            <a:ln w="1015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455" name="Google Shape;455;p24"/>
            <p:cNvSpPr/>
            <p:nvPr/>
          </p:nvSpPr>
          <p:spPr>
            <a:xfrm>
              <a:off x="2055509" y="863514"/>
              <a:ext cx="8890" cy="8890"/>
            </a:xfrm>
            <a:custGeom>
              <a:avLst/>
              <a:gdLst/>
              <a:ahLst/>
              <a:cxnLst/>
              <a:rect l="l" t="t" r="r" b="b"/>
              <a:pathLst>
                <a:path w="8889" h="8890" extrusionOk="0">
                  <a:moveTo>
                    <a:pt x="5566" y="0"/>
                  </a:moveTo>
                  <a:lnTo>
                    <a:pt x="3232" y="0"/>
                  </a:lnTo>
                  <a:lnTo>
                    <a:pt x="2113" y="463"/>
                  </a:lnTo>
                  <a:lnTo>
                    <a:pt x="463" y="2113"/>
                  </a:lnTo>
                  <a:lnTo>
                    <a:pt x="0" y="3232"/>
                  </a:lnTo>
                  <a:lnTo>
                    <a:pt x="0" y="5566"/>
                  </a:lnTo>
                  <a:lnTo>
                    <a:pt x="463" y="6685"/>
                  </a:lnTo>
                  <a:lnTo>
                    <a:pt x="2113" y="8335"/>
                  </a:lnTo>
                  <a:lnTo>
                    <a:pt x="3232" y="8799"/>
                  </a:lnTo>
                  <a:lnTo>
                    <a:pt x="5566" y="8799"/>
                  </a:lnTo>
                  <a:lnTo>
                    <a:pt x="6685" y="8335"/>
                  </a:lnTo>
                  <a:lnTo>
                    <a:pt x="8335" y="6685"/>
                  </a:lnTo>
                  <a:lnTo>
                    <a:pt x="8799" y="5566"/>
                  </a:lnTo>
                  <a:lnTo>
                    <a:pt x="8799" y="3232"/>
                  </a:lnTo>
                  <a:lnTo>
                    <a:pt x="8335" y="2113"/>
                  </a:lnTo>
                  <a:lnTo>
                    <a:pt x="6685" y="463"/>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456" name="Google Shape;456;p24"/>
            <p:cNvSpPr/>
            <p:nvPr/>
          </p:nvSpPr>
          <p:spPr>
            <a:xfrm>
              <a:off x="2055509" y="863514"/>
              <a:ext cx="8890" cy="8890"/>
            </a:xfrm>
            <a:custGeom>
              <a:avLst/>
              <a:gdLst/>
              <a:ahLst/>
              <a:cxnLst/>
              <a:rect l="l" t="t" r="r" b="b"/>
              <a:pathLst>
                <a:path w="8889" h="8890" extrusionOk="0">
                  <a:moveTo>
                    <a:pt x="4399" y="8799"/>
                  </a:moveTo>
                  <a:lnTo>
                    <a:pt x="5566" y="8799"/>
                  </a:lnTo>
                  <a:lnTo>
                    <a:pt x="6685" y="8335"/>
                  </a:lnTo>
                  <a:lnTo>
                    <a:pt x="7510" y="7510"/>
                  </a:lnTo>
                  <a:lnTo>
                    <a:pt x="8335" y="6685"/>
                  </a:lnTo>
                  <a:lnTo>
                    <a:pt x="8799" y="5566"/>
                  </a:lnTo>
                  <a:lnTo>
                    <a:pt x="8799" y="4399"/>
                  </a:lnTo>
                  <a:lnTo>
                    <a:pt x="8799" y="3232"/>
                  </a:lnTo>
                  <a:lnTo>
                    <a:pt x="8335" y="2113"/>
                  </a:lnTo>
                  <a:lnTo>
                    <a:pt x="7510" y="1288"/>
                  </a:lnTo>
                  <a:lnTo>
                    <a:pt x="6685" y="463"/>
                  </a:lnTo>
                  <a:lnTo>
                    <a:pt x="5566" y="0"/>
                  </a:lnTo>
                  <a:lnTo>
                    <a:pt x="4399" y="0"/>
                  </a:lnTo>
                  <a:lnTo>
                    <a:pt x="3232" y="0"/>
                  </a:lnTo>
                  <a:lnTo>
                    <a:pt x="2113" y="463"/>
                  </a:lnTo>
                  <a:lnTo>
                    <a:pt x="1288" y="1288"/>
                  </a:lnTo>
                  <a:lnTo>
                    <a:pt x="463" y="2113"/>
                  </a:lnTo>
                  <a:lnTo>
                    <a:pt x="0" y="3232"/>
                  </a:lnTo>
                  <a:lnTo>
                    <a:pt x="0" y="4399"/>
                  </a:lnTo>
                  <a:lnTo>
                    <a:pt x="0" y="5566"/>
                  </a:lnTo>
                  <a:lnTo>
                    <a:pt x="463" y="6685"/>
                  </a:lnTo>
                  <a:lnTo>
                    <a:pt x="1288" y="7510"/>
                  </a:lnTo>
                  <a:lnTo>
                    <a:pt x="2113" y="8335"/>
                  </a:lnTo>
                  <a:lnTo>
                    <a:pt x="3232" y="8799"/>
                  </a:lnTo>
                  <a:lnTo>
                    <a:pt x="4399" y="8799"/>
                  </a:lnTo>
                  <a:close/>
                </a:path>
              </a:pathLst>
            </a:custGeom>
            <a:noFill/>
            <a:ln w="1015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457" name="Google Shape;457;p24"/>
            <p:cNvSpPr/>
            <p:nvPr/>
          </p:nvSpPr>
          <p:spPr>
            <a:xfrm>
              <a:off x="2724625" y="1295905"/>
              <a:ext cx="8890" cy="8890"/>
            </a:xfrm>
            <a:custGeom>
              <a:avLst/>
              <a:gdLst/>
              <a:ahLst/>
              <a:cxnLst/>
              <a:rect l="l" t="t" r="r" b="b"/>
              <a:pathLst>
                <a:path w="8889" h="8890" extrusionOk="0">
                  <a:moveTo>
                    <a:pt x="5566" y="0"/>
                  </a:moveTo>
                  <a:lnTo>
                    <a:pt x="3232" y="0"/>
                  </a:lnTo>
                  <a:lnTo>
                    <a:pt x="2113" y="463"/>
                  </a:lnTo>
                  <a:lnTo>
                    <a:pt x="463" y="2113"/>
                  </a:lnTo>
                  <a:lnTo>
                    <a:pt x="0" y="3232"/>
                  </a:lnTo>
                  <a:lnTo>
                    <a:pt x="0" y="5566"/>
                  </a:lnTo>
                  <a:lnTo>
                    <a:pt x="463" y="6685"/>
                  </a:lnTo>
                  <a:lnTo>
                    <a:pt x="2113" y="8335"/>
                  </a:lnTo>
                  <a:lnTo>
                    <a:pt x="3232" y="8799"/>
                  </a:lnTo>
                  <a:lnTo>
                    <a:pt x="5566" y="8799"/>
                  </a:lnTo>
                  <a:lnTo>
                    <a:pt x="6685" y="8335"/>
                  </a:lnTo>
                  <a:lnTo>
                    <a:pt x="8335" y="6685"/>
                  </a:lnTo>
                  <a:lnTo>
                    <a:pt x="8799" y="5566"/>
                  </a:lnTo>
                  <a:lnTo>
                    <a:pt x="8799" y="3232"/>
                  </a:lnTo>
                  <a:lnTo>
                    <a:pt x="8335" y="2113"/>
                  </a:lnTo>
                  <a:lnTo>
                    <a:pt x="6685" y="463"/>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458" name="Google Shape;458;p24"/>
            <p:cNvSpPr/>
            <p:nvPr/>
          </p:nvSpPr>
          <p:spPr>
            <a:xfrm>
              <a:off x="2724625" y="1295905"/>
              <a:ext cx="8890" cy="8890"/>
            </a:xfrm>
            <a:custGeom>
              <a:avLst/>
              <a:gdLst/>
              <a:ahLst/>
              <a:cxnLst/>
              <a:rect l="l" t="t" r="r" b="b"/>
              <a:pathLst>
                <a:path w="8889" h="8890" extrusionOk="0">
                  <a:moveTo>
                    <a:pt x="4399" y="8799"/>
                  </a:moveTo>
                  <a:lnTo>
                    <a:pt x="5566" y="8799"/>
                  </a:lnTo>
                  <a:lnTo>
                    <a:pt x="6685" y="8335"/>
                  </a:lnTo>
                  <a:lnTo>
                    <a:pt x="7510" y="7510"/>
                  </a:lnTo>
                  <a:lnTo>
                    <a:pt x="8335" y="6685"/>
                  </a:lnTo>
                  <a:lnTo>
                    <a:pt x="8799" y="5566"/>
                  </a:lnTo>
                  <a:lnTo>
                    <a:pt x="8799" y="4399"/>
                  </a:lnTo>
                  <a:lnTo>
                    <a:pt x="8799" y="3232"/>
                  </a:lnTo>
                  <a:lnTo>
                    <a:pt x="8335" y="2113"/>
                  </a:lnTo>
                  <a:lnTo>
                    <a:pt x="7510" y="1288"/>
                  </a:lnTo>
                  <a:lnTo>
                    <a:pt x="6685" y="463"/>
                  </a:lnTo>
                  <a:lnTo>
                    <a:pt x="5566" y="0"/>
                  </a:lnTo>
                  <a:lnTo>
                    <a:pt x="4399" y="0"/>
                  </a:lnTo>
                  <a:lnTo>
                    <a:pt x="3232" y="0"/>
                  </a:lnTo>
                  <a:lnTo>
                    <a:pt x="2113" y="463"/>
                  </a:lnTo>
                  <a:lnTo>
                    <a:pt x="1288" y="1288"/>
                  </a:lnTo>
                  <a:lnTo>
                    <a:pt x="463" y="2113"/>
                  </a:lnTo>
                  <a:lnTo>
                    <a:pt x="0" y="3232"/>
                  </a:lnTo>
                  <a:lnTo>
                    <a:pt x="0" y="4399"/>
                  </a:lnTo>
                  <a:lnTo>
                    <a:pt x="0" y="5566"/>
                  </a:lnTo>
                  <a:lnTo>
                    <a:pt x="463" y="6685"/>
                  </a:lnTo>
                  <a:lnTo>
                    <a:pt x="1288" y="7510"/>
                  </a:lnTo>
                  <a:lnTo>
                    <a:pt x="2113" y="8335"/>
                  </a:lnTo>
                  <a:lnTo>
                    <a:pt x="3232" y="8799"/>
                  </a:lnTo>
                  <a:lnTo>
                    <a:pt x="4399" y="8799"/>
                  </a:lnTo>
                  <a:close/>
                </a:path>
              </a:pathLst>
            </a:custGeom>
            <a:noFill/>
            <a:ln w="1015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459" name="Google Shape;459;p24"/>
            <p:cNvSpPr/>
            <p:nvPr/>
          </p:nvSpPr>
          <p:spPr>
            <a:xfrm>
              <a:off x="1899211" y="861442"/>
              <a:ext cx="8890" cy="8890"/>
            </a:xfrm>
            <a:custGeom>
              <a:avLst/>
              <a:gdLst/>
              <a:ahLst/>
              <a:cxnLst/>
              <a:rect l="l" t="t" r="r" b="b"/>
              <a:pathLst>
                <a:path w="8889" h="8890" extrusionOk="0">
                  <a:moveTo>
                    <a:pt x="5566" y="0"/>
                  </a:moveTo>
                  <a:lnTo>
                    <a:pt x="3232" y="0"/>
                  </a:lnTo>
                  <a:lnTo>
                    <a:pt x="2113" y="463"/>
                  </a:lnTo>
                  <a:lnTo>
                    <a:pt x="463" y="2113"/>
                  </a:lnTo>
                  <a:lnTo>
                    <a:pt x="0" y="3232"/>
                  </a:lnTo>
                  <a:lnTo>
                    <a:pt x="0" y="5566"/>
                  </a:lnTo>
                  <a:lnTo>
                    <a:pt x="463" y="6685"/>
                  </a:lnTo>
                  <a:lnTo>
                    <a:pt x="2113" y="8335"/>
                  </a:lnTo>
                  <a:lnTo>
                    <a:pt x="3232" y="8799"/>
                  </a:lnTo>
                  <a:lnTo>
                    <a:pt x="5566" y="8799"/>
                  </a:lnTo>
                  <a:lnTo>
                    <a:pt x="6685" y="8335"/>
                  </a:lnTo>
                  <a:lnTo>
                    <a:pt x="8335" y="6685"/>
                  </a:lnTo>
                  <a:lnTo>
                    <a:pt x="8799" y="5566"/>
                  </a:lnTo>
                  <a:lnTo>
                    <a:pt x="8799" y="3232"/>
                  </a:lnTo>
                  <a:lnTo>
                    <a:pt x="8335" y="2113"/>
                  </a:lnTo>
                  <a:lnTo>
                    <a:pt x="6685" y="463"/>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460" name="Google Shape;460;p24"/>
            <p:cNvSpPr/>
            <p:nvPr/>
          </p:nvSpPr>
          <p:spPr>
            <a:xfrm>
              <a:off x="1899211" y="861442"/>
              <a:ext cx="8890" cy="8890"/>
            </a:xfrm>
            <a:custGeom>
              <a:avLst/>
              <a:gdLst/>
              <a:ahLst/>
              <a:cxnLst/>
              <a:rect l="l" t="t" r="r" b="b"/>
              <a:pathLst>
                <a:path w="8889" h="8890" extrusionOk="0">
                  <a:moveTo>
                    <a:pt x="4399" y="8799"/>
                  </a:moveTo>
                  <a:lnTo>
                    <a:pt x="5566" y="8799"/>
                  </a:lnTo>
                  <a:lnTo>
                    <a:pt x="6685" y="8335"/>
                  </a:lnTo>
                  <a:lnTo>
                    <a:pt x="7510" y="7510"/>
                  </a:lnTo>
                  <a:lnTo>
                    <a:pt x="8335" y="6685"/>
                  </a:lnTo>
                  <a:lnTo>
                    <a:pt x="8799" y="5566"/>
                  </a:lnTo>
                  <a:lnTo>
                    <a:pt x="8799" y="4399"/>
                  </a:lnTo>
                  <a:lnTo>
                    <a:pt x="8799" y="3232"/>
                  </a:lnTo>
                  <a:lnTo>
                    <a:pt x="8335" y="2113"/>
                  </a:lnTo>
                  <a:lnTo>
                    <a:pt x="7510" y="1288"/>
                  </a:lnTo>
                  <a:lnTo>
                    <a:pt x="6685" y="463"/>
                  </a:lnTo>
                  <a:lnTo>
                    <a:pt x="5566" y="0"/>
                  </a:lnTo>
                  <a:lnTo>
                    <a:pt x="4399" y="0"/>
                  </a:lnTo>
                  <a:lnTo>
                    <a:pt x="3232" y="0"/>
                  </a:lnTo>
                  <a:lnTo>
                    <a:pt x="2113" y="463"/>
                  </a:lnTo>
                  <a:lnTo>
                    <a:pt x="1288" y="1288"/>
                  </a:lnTo>
                  <a:lnTo>
                    <a:pt x="463" y="2113"/>
                  </a:lnTo>
                  <a:lnTo>
                    <a:pt x="0" y="3232"/>
                  </a:lnTo>
                  <a:lnTo>
                    <a:pt x="0" y="4399"/>
                  </a:lnTo>
                  <a:lnTo>
                    <a:pt x="0" y="5566"/>
                  </a:lnTo>
                  <a:lnTo>
                    <a:pt x="463" y="6685"/>
                  </a:lnTo>
                  <a:lnTo>
                    <a:pt x="1288" y="7510"/>
                  </a:lnTo>
                  <a:lnTo>
                    <a:pt x="2113" y="8335"/>
                  </a:lnTo>
                  <a:lnTo>
                    <a:pt x="3232" y="8799"/>
                  </a:lnTo>
                  <a:lnTo>
                    <a:pt x="4399" y="8799"/>
                  </a:lnTo>
                  <a:close/>
                </a:path>
              </a:pathLst>
            </a:custGeom>
            <a:noFill/>
            <a:ln w="1015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461" name="Google Shape;461;p24"/>
            <p:cNvSpPr/>
            <p:nvPr/>
          </p:nvSpPr>
          <p:spPr>
            <a:xfrm>
              <a:off x="1897465" y="901696"/>
              <a:ext cx="8890" cy="8890"/>
            </a:xfrm>
            <a:custGeom>
              <a:avLst/>
              <a:gdLst/>
              <a:ahLst/>
              <a:cxnLst/>
              <a:rect l="l" t="t" r="r" b="b"/>
              <a:pathLst>
                <a:path w="8889" h="8890" extrusionOk="0">
                  <a:moveTo>
                    <a:pt x="5566" y="0"/>
                  </a:moveTo>
                  <a:lnTo>
                    <a:pt x="3232" y="0"/>
                  </a:lnTo>
                  <a:lnTo>
                    <a:pt x="2113" y="463"/>
                  </a:lnTo>
                  <a:lnTo>
                    <a:pt x="463" y="2113"/>
                  </a:lnTo>
                  <a:lnTo>
                    <a:pt x="0" y="3232"/>
                  </a:lnTo>
                  <a:lnTo>
                    <a:pt x="0" y="5566"/>
                  </a:lnTo>
                  <a:lnTo>
                    <a:pt x="463" y="6685"/>
                  </a:lnTo>
                  <a:lnTo>
                    <a:pt x="2113" y="8335"/>
                  </a:lnTo>
                  <a:lnTo>
                    <a:pt x="3232" y="8799"/>
                  </a:lnTo>
                  <a:lnTo>
                    <a:pt x="5566" y="8799"/>
                  </a:lnTo>
                  <a:lnTo>
                    <a:pt x="6685" y="8335"/>
                  </a:lnTo>
                  <a:lnTo>
                    <a:pt x="8335" y="6685"/>
                  </a:lnTo>
                  <a:lnTo>
                    <a:pt x="8799" y="5566"/>
                  </a:lnTo>
                  <a:lnTo>
                    <a:pt x="8799" y="3232"/>
                  </a:lnTo>
                  <a:lnTo>
                    <a:pt x="8335" y="2113"/>
                  </a:lnTo>
                  <a:lnTo>
                    <a:pt x="6685" y="463"/>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462" name="Google Shape;462;p24"/>
            <p:cNvSpPr/>
            <p:nvPr/>
          </p:nvSpPr>
          <p:spPr>
            <a:xfrm>
              <a:off x="1897465" y="901696"/>
              <a:ext cx="8890" cy="8890"/>
            </a:xfrm>
            <a:custGeom>
              <a:avLst/>
              <a:gdLst/>
              <a:ahLst/>
              <a:cxnLst/>
              <a:rect l="l" t="t" r="r" b="b"/>
              <a:pathLst>
                <a:path w="8889" h="8890" extrusionOk="0">
                  <a:moveTo>
                    <a:pt x="4399" y="8799"/>
                  </a:moveTo>
                  <a:lnTo>
                    <a:pt x="5566" y="8799"/>
                  </a:lnTo>
                  <a:lnTo>
                    <a:pt x="6685" y="8335"/>
                  </a:lnTo>
                  <a:lnTo>
                    <a:pt x="7510" y="7510"/>
                  </a:lnTo>
                  <a:lnTo>
                    <a:pt x="8335" y="6685"/>
                  </a:lnTo>
                  <a:lnTo>
                    <a:pt x="8799" y="5566"/>
                  </a:lnTo>
                  <a:lnTo>
                    <a:pt x="8799" y="4399"/>
                  </a:lnTo>
                  <a:lnTo>
                    <a:pt x="8799" y="3232"/>
                  </a:lnTo>
                  <a:lnTo>
                    <a:pt x="8335" y="2113"/>
                  </a:lnTo>
                  <a:lnTo>
                    <a:pt x="7510" y="1288"/>
                  </a:lnTo>
                  <a:lnTo>
                    <a:pt x="6685" y="463"/>
                  </a:lnTo>
                  <a:lnTo>
                    <a:pt x="5566" y="0"/>
                  </a:lnTo>
                  <a:lnTo>
                    <a:pt x="4399" y="0"/>
                  </a:lnTo>
                  <a:lnTo>
                    <a:pt x="3232" y="0"/>
                  </a:lnTo>
                  <a:lnTo>
                    <a:pt x="2113" y="463"/>
                  </a:lnTo>
                  <a:lnTo>
                    <a:pt x="1288" y="1288"/>
                  </a:lnTo>
                  <a:lnTo>
                    <a:pt x="463" y="2113"/>
                  </a:lnTo>
                  <a:lnTo>
                    <a:pt x="0" y="3232"/>
                  </a:lnTo>
                  <a:lnTo>
                    <a:pt x="0" y="4399"/>
                  </a:lnTo>
                  <a:lnTo>
                    <a:pt x="0" y="5566"/>
                  </a:lnTo>
                  <a:lnTo>
                    <a:pt x="463" y="6685"/>
                  </a:lnTo>
                  <a:lnTo>
                    <a:pt x="1288" y="7510"/>
                  </a:lnTo>
                  <a:lnTo>
                    <a:pt x="2113" y="8335"/>
                  </a:lnTo>
                  <a:lnTo>
                    <a:pt x="3232" y="8799"/>
                  </a:lnTo>
                  <a:lnTo>
                    <a:pt x="4399" y="8799"/>
                  </a:lnTo>
                  <a:close/>
                </a:path>
              </a:pathLst>
            </a:custGeom>
            <a:noFill/>
            <a:ln w="1015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463" name="Google Shape;463;p24"/>
            <p:cNvSpPr/>
            <p:nvPr/>
          </p:nvSpPr>
          <p:spPr>
            <a:xfrm>
              <a:off x="2035114" y="858845"/>
              <a:ext cx="8890" cy="8890"/>
            </a:xfrm>
            <a:custGeom>
              <a:avLst/>
              <a:gdLst/>
              <a:ahLst/>
              <a:cxnLst/>
              <a:rect l="l" t="t" r="r" b="b"/>
              <a:pathLst>
                <a:path w="8889" h="8890" extrusionOk="0">
                  <a:moveTo>
                    <a:pt x="5566" y="0"/>
                  </a:moveTo>
                  <a:lnTo>
                    <a:pt x="3232" y="0"/>
                  </a:lnTo>
                  <a:lnTo>
                    <a:pt x="2113" y="463"/>
                  </a:lnTo>
                  <a:lnTo>
                    <a:pt x="463" y="2113"/>
                  </a:lnTo>
                  <a:lnTo>
                    <a:pt x="0" y="3232"/>
                  </a:lnTo>
                  <a:lnTo>
                    <a:pt x="0" y="5566"/>
                  </a:lnTo>
                  <a:lnTo>
                    <a:pt x="463" y="6685"/>
                  </a:lnTo>
                  <a:lnTo>
                    <a:pt x="2113" y="8335"/>
                  </a:lnTo>
                  <a:lnTo>
                    <a:pt x="3232" y="8799"/>
                  </a:lnTo>
                  <a:lnTo>
                    <a:pt x="5566" y="8799"/>
                  </a:lnTo>
                  <a:lnTo>
                    <a:pt x="6685" y="8335"/>
                  </a:lnTo>
                  <a:lnTo>
                    <a:pt x="8335" y="6685"/>
                  </a:lnTo>
                  <a:lnTo>
                    <a:pt x="8799" y="5566"/>
                  </a:lnTo>
                  <a:lnTo>
                    <a:pt x="8799" y="3232"/>
                  </a:lnTo>
                  <a:lnTo>
                    <a:pt x="8335" y="2113"/>
                  </a:lnTo>
                  <a:lnTo>
                    <a:pt x="6685" y="463"/>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464" name="Google Shape;464;p24"/>
            <p:cNvSpPr/>
            <p:nvPr/>
          </p:nvSpPr>
          <p:spPr>
            <a:xfrm>
              <a:off x="2035114" y="858845"/>
              <a:ext cx="8890" cy="8890"/>
            </a:xfrm>
            <a:custGeom>
              <a:avLst/>
              <a:gdLst/>
              <a:ahLst/>
              <a:cxnLst/>
              <a:rect l="l" t="t" r="r" b="b"/>
              <a:pathLst>
                <a:path w="8889" h="8890" extrusionOk="0">
                  <a:moveTo>
                    <a:pt x="4399" y="8799"/>
                  </a:moveTo>
                  <a:lnTo>
                    <a:pt x="5566" y="8799"/>
                  </a:lnTo>
                  <a:lnTo>
                    <a:pt x="6685" y="8335"/>
                  </a:lnTo>
                  <a:lnTo>
                    <a:pt x="7510" y="7510"/>
                  </a:lnTo>
                  <a:lnTo>
                    <a:pt x="8335" y="6685"/>
                  </a:lnTo>
                  <a:lnTo>
                    <a:pt x="8799" y="5566"/>
                  </a:lnTo>
                  <a:lnTo>
                    <a:pt x="8799" y="4399"/>
                  </a:lnTo>
                  <a:lnTo>
                    <a:pt x="8799" y="3232"/>
                  </a:lnTo>
                  <a:lnTo>
                    <a:pt x="8335" y="2113"/>
                  </a:lnTo>
                  <a:lnTo>
                    <a:pt x="7510" y="1288"/>
                  </a:lnTo>
                  <a:lnTo>
                    <a:pt x="6685" y="463"/>
                  </a:lnTo>
                  <a:lnTo>
                    <a:pt x="5566" y="0"/>
                  </a:lnTo>
                  <a:lnTo>
                    <a:pt x="4399" y="0"/>
                  </a:lnTo>
                  <a:lnTo>
                    <a:pt x="3232" y="0"/>
                  </a:lnTo>
                  <a:lnTo>
                    <a:pt x="2113" y="463"/>
                  </a:lnTo>
                  <a:lnTo>
                    <a:pt x="1288" y="1288"/>
                  </a:lnTo>
                  <a:lnTo>
                    <a:pt x="463" y="2113"/>
                  </a:lnTo>
                  <a:lnTo>
                    <a:pt x="0" y="3232"/>
                  </a:lnTo>
                  <a:lnTo>
                    <a:pt x="0" y="4399"/>
                  </a:lnTo>
                  <a:lnTo>
                    <a:pt x="0" y="5566"/>
                  </a:lnTo>
                  <a:lnTo>
                    <a:pt x="463" y="6685"/>
                  </a:lnTo>
                  <a:lnTo>
                    <a:pt x="1288" y="7510"/>
                  </a:lnTo>
                  <a:lnTo>
                    <a:pt x="2113" y="8335"/>
                  </a:lnTo>
                  <a:lnTo>
                    <a:pt x="3232" y="8799"/>
                  </a:lnTo>
                  <a:lnTo>
                    <a:pt x="4399" y="8799"/>
                  </a:lnTo>
                  <a:close/>
                </a:path>
              </a:pathLst>
            </a:custGeom>
            <a:noFill/>
            <a:ln w="1015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465" name="Google Shape;465;p24"/>
            <p:cNvSpPr/>
            <p:nvPr/>
          </p:nvSpPr>
          <p:spPr>
            <a:xfrm>
              <a:off x="2099570" y="957367"/>
              <a:ext cx="8890" cy="8890"/>
            </a:xfrm>
            <a:custGeom>
              <a:avLst/>
              <a:gdLst/>
              <a:ahLst/>
              <a:cxnLst/>
              <a:rect l="l" t="t" r="r" b="b"/>
              <a:pathLst>
                <a:path w="8889" h="8890" extrusionOk="0">
                  <a:moveTo>
                    <a:pt x="5566" y="0"/>
                  </a:moveTo>
                  <a:lnTo>
                    <a:pt x="3232" y="0"/>
                  </a:lnTo>
                  <a:lnTo>
                    <a:pt x="2113" y="463"/>
                  </a:lnTo>
                  <a:lnTo>
                    <a:pt x="463" y="2113"/>
                  </a:lnTo>
                  <a:lnTo>
                    <a:pt x="0" y="3232"/>
                  </a:lnTo>
                  <a:lnTo>
                    <a:pt x="0" y="5566"/>
                  </a:lnTo>
                  <a:lnTo>
                    <a:pt x="463" y="6685"/>
                  </a:lnTo>
                  <a:lnTo>
                    <a:pt x="2113" y="8335"/>
                  </a:lnTo>
                  <a:lnTo>
                    <a:pt x="3232" y="8799"/>
                  </a:lnTo>
                  <a:lnTo>
                    <a:pt x="5566" y="8799"/>
                  </a:lnTo>
                  <a:lnTo>
                    <a:pt x="6685" y="8335"/>
                  </a:lnTo>
                  <a:lnTo>
                    <a:pt x="8335" y="6685"/>
                  </a:lnTo>
                  <a:lnTo>
                    <a:pt x="8799" y="5566"/>
                  </a:lnTo>
                  <a:lnTo>
                    <a:pt x="8799" y="3232"/>
                  </a:lnTo>
                  <a:lnTo>
                    <a:pt x="8335" y="2113"/>
                  </a:lnTo>
                  <a:lnTo>
                    <a:pt x="6685" y="463"/>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466" name="Google Shape;466;p24"/>
            <p:cNvSpPr/>
            <p:nvPr/>
          </p:nvSpPr>
          <p:spPr>
            <a:xfrm>
              <a:off x="2099570" y="957367"/>
              <a:ext cx="8890" cy="8890"/>
            </a:xfrm>
            <a:custGeom>
              <a:avLst/>
              <a:gdLst/>
              <a:ahLst/>
              <a:cxnLst/>
              <a:rect l="l" t="t" r="r" b="b"/>
              <a:pathLst>
                <a:path w="8889" h="8890" extrusionOk="0">
                  <a:moveTo>
                    <a:pt x="4399" y="8799"/>
                  </a:moveTo>
                  <a:lnTo>
                    <a:pt x="5566" y="8799"/>
                  </a:lnTo>
                  <a:lnTo>
                    <a:pt x="6685" y="8335"/>
                  </a:lnTo>
                  <a:lnTo>
                    <a:pt x="7510" y="7510"/>
                  </a:lnTo>
                  <a:lnTo>
                    <a:pt x="8335" y="6685"/>
                  </a:lnTo>
                  <a:lnTo>
                    <a:pt x="8799" y="5566"/>
                  </a:lnTo>
                  <a:lnTo>
                    <a:pt x="8799" y="4399"/>
                  </a:lnTo>
                  <a:lnTo>
                    <a:pt x="8799" y="3232"/>
                  </a:lnTo>
                  <a:lnTo>
                    <a:pt x="8335" y="2113"/>
                  </a:lnTo>
                  <a:lnTo>
                    <a:pt x="7510" y="1288"/>
                  </a:lnTo>
                  <a:lnTo>
                    <a:pt x="6685" y="463"/>
                  </a:lnTo>
                  <a:lnTo>
                    <a:pt x="5566" y="0"/>
                  </a:lnTo>
                  <a:lnTo>
                    <a:pt x="4399" y="0"/>
                  </a:lnTo>
                  <a:lnTo>
                    <a:pt x="3232" y="0"/>
                  </a:lnTo>
                  <a:lnTo>
                    <a:pt x="2113" y="463"/>
                  </a:lnTo>
                  <a:lnTo>
                    <a:pt x="1288" y="1288"/>
                  </a:lnTo>
                  <a:lnTo>
                    <a:pt x="463" y="2113"/>
                  </a:lnTo>
                  <a:lnTo>
                    <a:pt x="0" y="3232"/>
                  </a:lnTo>
                  <a:lnTo>
                    <a:pt x="0" y="4399"/>
                  </a:lnTo>
                  <a:lnTo>
                    <a:pt x="0" y="5566"/>
                  </a:lnTo>
                  <a:lnTo>
                    <a:pt x="463" y="6685"/>
                  </a:lnTo>
                  <a:lnTo>
                    <a:pt x="1288" y="7510"/>
                  </a:lnTo>
                  <a:lnTo>
                    <a:pt x="2113" y="8335"/>
                  </a:lnTo>
                  <a:lnTo>
                    <a:pt x="3232" y="8799"/>
                  </a:lnTo>
                  <a:lnTo>
                    <a:pt x="4399" y="8799"/>
                  </a:lnTo>
                  <a:close/>
                </a:path>
              </a:pathLst>
            </a:custGeom>
            <a:noFill/>
            <a:ln w="1015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467" name="Google Shape;467;p24"/>
            <p:cNvSpPr/>
            <p:nvPr/>
          </p:nvSpPr>
          <p:spPr>
            <a:xfrm>
              <a:off x="2406920" y="837422"/>
              <a:ext cx="8890" cy="8890"/>
            </a:xfrm>
            <a:custGeom>
              <a:avLst/>
              <a:gdLst/>
              <a:ahLst/>
              <a:cxnLst/>
              <a:rect l="l" t="t" r="r" b="b"/>
              <a:pathLst>
                <a:path w="8889" h="8890" extrusionOk="0">
                  <a:moveTo>
                    <a:pt x="5566" y="0"/>
                  </a:moveTo>
                  <a:lnTo>
                    <a:pt x="3232" y="0"/>
                  </a:lnTo>
                  <a:lnTo>
                    <a:pt x="2113" y="463"/>
                  </a:lnTo>
                  <a:lnTo>
                    <a:pt x="463" y="2113"/>
                  </a:lnTo>
                  <a:lnTo>
                    <a:pt x="0" y="3232"/>
                  </a:lnTo>
                  <a:lnTo>
                    <a:pt x="0" y="5566"/>
                  </a:lnTo>
                  <a:lnTo>
                    <a:pt x="463" y="6685"/>
                  </a:lnTo>
                  <a:lnTo>
                    <a:pt x="2113" y="8335"/>
                  </a:lnTo>
                  <a:lnTo>
                    <a:pt x="3232" y="8799"/>
                  </a:lnTo>
                  <a:lnTo>
                    <a:pt x="5566" y="8799"/>
                  </a:lnTo>
                  <a:lnTo>
                    <a:pt x="6685" y="8335"/>
                  </a:lnTo>
                  <a:lnTo>
                    <a:pt x="8335" y="6685"/>
                  </a:lnTo>
                  <a:lnTo>
                    <a:pt x="8799" y="5566"/>
                  </a:lnTo>
                  <a:lnTo>
                    <a:pt x="8799" y="3232"/>
                  </a:lnTo>
                  <a:lnTo>
                    <a:pt x="8335" y="2113"/>
                  </a:lnTo>
                  <a:lnTo>
                    <a:pt x="6685" y="463"/>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468" name="Google Shape;468;p24"/>
            <p:cNvSpPr/>
            <p:nvPr/>
          </p:nvSpPr>
          <p:spPr>
            <a:xfrm>
              <a:off x="2406920" y="837422"/>
              <a:ext cx="8890" cy="8890"/>
            </a:xfrm>
            <a:custGeom>
              <a:avLst/>
              <a:gdLst/>
              <a:ahLst/>
              <a:cxnLst/>
              <a:rect l="l" t="t" r="r" b="b"/>
              <a:pathLst>
                <a:path w="8889" h="8890" extrusionOk="0">
                  <a:moveTo>
                    <a:pt x="4399" y="8799"/>
                  </a:moveTo>
                  <a:lnTo>
                    <a:pt x="5566" y="8799"/>
                  </a:lnTo>
                  <a:lnTo>
                    <a:pt x="6685" y="8335"/>
                  </a:lnTo>
                  <a:lnTo>
                    <a:pt x="7510" y="7510"/>
                  </a:lnTo>
                  <a:lnTo>
                    <a:pt x="8335" y="6685"/>
                  </a:lnTo>
                  <a:lnTo>
                    <a:pt x="8799" y="5566"/>
                  </a:lnTo>
                  <a:lnTo>
                    <a:pt x="8799" y="4399"/>
                  </a:lnTo>
                  <a:lnTo>
                    <a:pt x="8799" y="3232"/>
                  </a:lnTo>
                  <a:lnTo>
                    <a:pt x="8335" y="2113"/>
                  </a:lnTo>
                  <a:lnTo>
                    <a:pt x="7510" y="1288"/>
                  </a:lnTo>
                  <a:lnTo>
                    <a:pt x="6685" y="463"/>
                  </a:lnTo>
                  <a:lnTo>
                    <a:pt x="5566" y="0"/>
                  </a:lnTo>
                  <a:lnTo>
                    <a:pt x="4399" y="0"/>
                  </a:lnTo>
                  <a:lnTo>
                    <a:pt x="3232" y="0"/>
                  </a:lnTo>
                  <a:lnTo>
                    <a:pt x="2113" y="463"/>
                  </a:lnTo>
                  <a:lnTo>
                    <a:pt x="1288" y="1288"/>
                  </a:lnTo>
                  <a:lnTo>
                    <a:pt x="463" y="2113"/>
                  </a:lnTo>
                  <a:lnTo>
                    <a:pt x="0" y="3232"/>
                  </a:lnTo>
                  <a:lnTo>
                    <a:pt x="0" y="4399"/>
                  </a:lnTo>
                  <a:lnTo>
                    <a:pt x="0" y="5566"/>
                  </a:lnTo>
                  <a:lnTo>
                    <a:pt x="463" y="6685"/>
                  </a:lnTo>
                  <a:lnTo>
                    <a:pt x="1288" y="7510"/>
                  </a:lnTo>
                  <a:lnTo>
                    <a:pt x="2113" y="8335"/>
                  </a:lnTo>
                  <a:lnTo>
                    <a:pt x="3232" y="8799"/>
                  </a:lnTo>
                  <a:lnTo>
                    <a:pt x="4399" y="8799"/>
                  </a:lnTo>
                  <a:close/>
                </a:path>
              </a:pathLst>
            </a:custGeom>
            <a:noFill/>
            <a:ln w="1015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469" name="Google Shape;469;p24"/>
            <p:cNvSpPr/>
            <p:nvPr/>
          </p:nvSpPr>
          <p:spPr>
            <a:xfrm>
              <a:off x="2669867" y="1313968"/>
              <a:ext cx="8890" cy="8890"/>
            </a:xfrm>
            <a:custGeom>
              <a:avLst/>
              <a:gdLst/>
              <a:ahLst/>
              <a:cxnLst/>
              <a:rect l="l" t="t" r="r" b="b"/>
              <a:pathLst>
                <a:path w="8889" h="8890" extrusionOk="0">
                  <a:moveTo>
                    <a:pt x="5566" y="0"/>
                  </a:moveTo>
                  <a:lnTo>
                    <a:pt x="3232" y="0"/>
                  </a:lnTo>
                  <a:lnTo>
                    <a:pt x="2113" y="463"/>
                  </a:lnTo>
                  <a:lnTo>
                    <a:pt x="463" y="2113"/>
                  </a:lnTo>
                  <a:lnTo>
                    <a:pt x="0" y="3232"/>
                  </a:lnTo>
                  <a:lnTo>
                    <a:pt x="0" y="5566"/>
                  </a:lnTo>
                  <a:lnTo>
                    <a:pt x="463" y="6685"/>
                  </a:lnTo>
                  <a:lnTo>
                    <a:pt x="2113" y="8335"/>
                  </a:lnTo>
                  <a:lnTo>
                    <a:pt x="3232" y="8799"/>
                  </a:lnTo>
                  <a:lnTo>
                    <a:pt x="5566" y="8799"/>
                  </a:lnTo>
                  <a:lnTo>
                    <a:pt x="6685" y="8335"/>
                  </a:lnTo>
                  <a:lnTo>
                    <a:pt x="8335" y="6685"/>
                  </a:lnTo>
                  <a:lnTo>
                    <a:pt x="8799" y="5566"/>
                  </a:lnTo>
                  <a:lnTo>
                    <a:pt x="8799" y="3232"/>
                  </a:lnTo>
                  <a:lnTo>
                    <a:pt x="8335" y="2113"/>
                  </a:lnTo>
                  <a:lnTo>
                    <a:pt x="6685" y="463"/>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470" name="Google Shape;470;p24"/>
            <p:cNvSpPr/>
            <p:nvPr/>
          </p:nvSpPr>
          <p:spPr>
            <a:xfrm>
              <a:off x="2669867" y="1313968"/>
              <a:ext cx="8890" cy="8890"/>
            </a:xfrm>
            <a:custGeom>
              <a:avLst/>
              <a:gdLst/>
              <a:ahLst/>
              <a:cxnLst/>
              <a:rect l="l" t="t" r="r" b="b"/>
              <a:pathLst>
                <a:path w="8889" h="8890" extrusionOk="0">
                  <a:moveTo>
                    <a:pt x="4399" y="8799"/>
                  </a:moveTo>
                  <a:lnTo>
                    <a:pt x="5566" y="8799"/>
                  </a:lnTo>
                  <a:lnTo>
                    <a:pt x="6685" y="8335"/>
                  </a:lnTo>
                  <a:lnTo>
                    <a:pt x="7510" y="7510"/>
                  </a:lnTo>
                  <a:lnTo>
                    <a:pt x="8335" y="6685"/>
                  </a:lnTo>
                  <a:lnTo>
                    <a:pt x="8799" y="5566"/>
                  </a:lnTo>
                  <a:lnTo>
                    <a:pt x="8799" y="4399"/>
                  </a:lnTo>
                  <a:lnTo>
                    <a:pt x="8799" y="3232"/>
                  </a:lnTo>
                  <a:lnTo>
                    <a:pt x="8335" y="2113"/>
                  </a:lnTo>
                  <a:lnTo>
                    <a:pt x="7510" y="1288"/>
                  </a:lnTo>
                  <a:lnTo>
                    <a:pt x="6685" y="463"/>
                  </a:lnTo>
                  <a:lnTo>
                    <a:pt x="5566" y="0"/>
                  </a:lnTo>
                  <a:lnTo>
                    <a:pt x="4399" y="0"/>
                  </a:lnTo>
                  <a:lnTo>
                    <a:pt x="3232" y="0"/>
                  </a:lnTo>
                  <a:lnTo>
                    <a:pt x="2113" y="463"/>
                  </a:lnTo>
                  <a:lnTo>
                    <a:pt x="1288" y="1288"/>
                  </a:lnTo>
                  <a:lnTo>
                    <a:pt x="463" y="2113"/>
                  </a:lnTo>
                  <a:lnTo>
                    <a:pt x="0" y="3232"/>
                  </a:lnTo>
                  <a:lnTo>
                    <a:pt x="0" y="4399"/>
                  </a:lnTo>
                  <a:lnTo>
                    <a:pt x="0" y="5566"/>
                  </a:lnTo>
                  <a:lnTo>
                    <a:pt x="463" y="6685"/>
                  </a:lnTo>
                  <a:lnTo>
                    <a:pt x="1288" y="7510"/>
                  </a:lnTo>
                  <a:lnTo>
                    <a:pt x="2113" y="8335"/>
                  </a:lnTo>
                  <a:lnTo>
                    <a:pt x="3232" y="8799"/>
                  </a:lnTo>
                  <a:lnTo>
                    <a:pt x="4399" y="8799"/>
                  </a:lnTo>
                  <a:close/>
                </a:path>
              </a:pathLst>
            </a:custGeom>
            <a:noFill/>
            <a:ln w="1015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471" name="Google Shape;471;p24"/>
            <p:cNvSpPr/>
            <p:nvPr/>
          </p:nvSpPr>
          <p:spPr>
            <a:xfrm>
              <a:off x="2286498" y="896221"/>
              <a:ext cx="8890" cy="8890"/>
            </a:xfrm>
            <a:custGeom>
              <a:avLst/>
              <a:gdLst/>
              <a:ahLst/>
              <a:cxnLst/>
              <a:rect l="l" t="t" r="r" b="b"/>
              <a:pathLst>
                <a:path w="8889" h="8890" extrusionOk="0">
                  <a:moveTo>
                    <a:pt x="5566" y="0"/>
                  </a:moveTo>
                  <a:lnTo>
                    <a:pt x="3232" y="0"/>
                  </a:lnTo>
                  <a:lnTo>
                    <a:pt x="2113" y="463"/>
                  </a:lnTo>
                  <a:lnTo>
                    <a:pt x="463" y="2113"/>
                  </a:lnTo>
                  <a:lnTo>
                    <a:pt x="0" y="3232"/>
                  </a:lnTo>
                  <a:lnTo>
                    <a:pt x="0" y="5566"/>
                  </a:lnTo>
                  <a:lnTo>
                    <a:pt x="463" y="6685"/>
                  </a:lnTo>
                  <a:lnTo>
                    <a:pt x="2113" y="8335"/>
                  </a:lnTo>
                  <a:lnTo>
                    <a:pt x="3232" y="8799"/>
                  </a:lnTo>
                  <a:lnTo>
                    <a:pt x="5566" y="8799"/>
                  </a:lnTo>
                  <a:lnTo>
                    <a:pt x="6685" y="8335"/>
                  </a:lnTo>
                  <a:lnTo>
                    <a:pt x="8335" y="6685"/>
                  </a:lnTo>
                  <a:lnTo>
                    <a:pt x="8799" y="5566"/>
                  </a:lnTo>
                  <a:lnTo>
                    <a:pt x="8799" y="3232"/>
                  </a:lnTo>
                  <a:lnTo>
                    <a:pt x="8335" y="2113"/>
                  </a:lnTo>
                  <a:lnTo>
                    <a:pt x="6685" y="463"/>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472" name="Google Shape;472;p24"/>
            <p:cNvSpPr/>
            <p:nvPr/>
          </p:nvSpPr>
          <p:spPr>
            <a:xfrm>
              <a:off x="2286498" y="896221"/>
              <a:ext cx="8890" cy="8890"/>
            </a:xfrm>
            <a:custGeom>
              <a:avLst/>
              <a:gdLst/>
              <a:ahLst/>
              <a:cxnLst/>
              <a:rect l="l" t="t" r="r" b="b"/>
              <a:pathLst>
                <a:path w="8889" h="8890" extrusionOk="0">
                  <a:moveTo>
                    <a:pt x="4399" y="8799"/>
                  </a:moveTo>
                  <a:lnTo>
                    <a:pt x="5566" y="8799"/>
                  </a:lnTo>
                  <a:lnTo>
                    <a:pt x="6685" y="8335"/>
                  </a:lnTo>
                  <a:lnTo>
                    <a:pt x="7510" y="7510"/>
                  </a:lnTo>
                  <a:lnTo>
                    <a:pt x="8335" y="6685"/>
                  </a:lnTo>
                  <a:lnTo>
                    <a:pt x="8799" y="5566"/>
                  </a:lnTo>
                  <a:lnTo>
                    <a:pt x="8799" y="4399"/>
                  </a:lnTo>
                  <a:lnTo>
                    <a:pt x="8799" y="3232"/>
                  </a:lnTo>
                  <a:lnTo>
                    <a:pt x="8335" y="2113"/>
                  </a:lnTo>
                  <a:lnTo>
                    <a:pt x="7510" y="1288"/>
                  </a:lnTo>
                  <a:lnTo>
                    <a:pt x="6685" y="463"/>
                  </a:lnTo>
                  <a:lnTo>
                    <a:pt x="5566" y="0"/>
                  </a:lnTo>
                  <a:lnTo>
                    <a:pt x="4399" y="0"/>
                  </a:lnTo>
                  <a:lnTo>
                    <a:pt x="3232" y="0"/>
                  </a:lnTo>
                  <a:lnTo>
                    <a:pt x="2113" y="463"/>
                  </a:lnTo>
                  <a:lnTo>
                    <a:pt x="1288" y="1288"/>
                  </a:lnTo>
                  <a:lnTo>
                    <a:pt x="463" y="2113"/>
                  </a:lnTo>
                  <a:lnTo>
                    <a:pt x="0" y="3232"/>
                  </a:lnTo>
                  <a:lnTo>
                    <a:pt x="0" y="4399"/>
                  </a:lnTo>
                  <a:lnTo>
                    <a:pt x="0" y="5566"/>
                  </a:lnTo>
                  <a:lnTo>
                    <a:pt x="463" y="6685"/>
                  </a:lnTo>
                  <a:lnTo>
                    <a:pt x="1288" y="7510"/>
                  </a:lnTo>
                  <a:lnTo>
                    <a:pt x="2113" y="8335"/>
                  </a:lnTo>
                  <a:lnTo>
                    <a:pt x="3232" y="8799"/>
                  </a:lnTo>
                  <a:lnTo>
                    <a:pt x="4399" y="8799"/>
                  </a:lnTo>
                  <a:close/>
                </a:path>
              </a:pathLst>
            </a:custGeom>
            <a:noFill/>
            <a:ln w="1015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473" name="Google Shape;473;p24"/>
            <p:cNvSpPr/>
            <p:nvPr/>
          </p:nvSpPr>
          <p:spPr>
            <a:xfrm>
              <a:off x="2378355" y="1304818"/>
              <a:ext cx="8890" cy="8890"/>
            </a:xfrm>
            <a:custGeom>
              <a:avLst/>
              <a:gdLst/>
              <a:ahLst/>
              <a:cxnLst/>
              <a:rect l="l" t="t" r="r" b="b"/>
              <a:pathLst>
                <a:path w="8889" h="8890" extrusionOk="0">
                  <a:moveTo>
                    <a:pt x="5566" y="0"/>
                  </a:moveTo>
                  <a:lnTo>
                    <a:pt x="3232" y="0"/>
                  </a:lnTo>
                  <a:lnTo>
                    <a:pt x="2113" y="463"/>
                  </a:lnTo>
                  <a:lnTo>
                    <a:pt x="463" y="2113"/>
                  </a:lnTo>
                  <a:lnTo>
                    <a:pt x="0" y="3232"/>
                  </a:lnTo>
                  <a:lnTo>
                    <a:pt x="0" y="5566"/>
                  </a:lnTo>
                  <a:lnTo>
                    <a:pt x="463" y="6685"/>
                  </a:lnTo>
                  <a:lnTo>
                    <a:pt x="2113" y="8335"/>
                  </a:lnTo>
                  <a:lnTo>
                    <a:pt x="3232" y="8799"/>
                  </a:lnTo>
                  <a:lnTo>
                    <a:pt x="5566" y="8799"/>
                  </a:lnTo>
                  <a:lnTo>
                    <a:pt x="6685" y="8335"/>
                  </a:lnTo>
                  <a:lnTo>
                    <a:pt x="8335" y="6685"/>
                  </a:lnTo>
                  <a:lnTo>
                    <a:pt x="8799" y="5566"/>
                  </a:lnTo>
                  <a:lnTo>
                    <a:pt x="8799" y="3232"/>
                  </a:lnTo>
                  <a:lnTo>
                    <a:pt x="8335" y="2113"/>
                  </a:lnTo>
                  <a:lnTo>
                    <a:pt x="6685" y="463"/>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474" name="Google Shape;474;p24"/>
            <p:cNvSpPr/>
            <p:nvPr/>
          </p:nvSpPr>
          <p:spPr>
            <a:xfrm>
              <a:off x="2378355" y="1304818"/>
              <a:ext cx="8890" cy="8890"/>
            </a:xfrm>
            <a:custGeom>
              <a:avLst/>
              <a:gdLst/>
              <a:ahLst/>
              <a:cxnLst/>
              <a:rect l="l" t="t" r="r" b="b"/>
              <a:pathLst>
                <a:path w="8889" h="8890" extrusionOk="0">
                  <a:moveTo>
                    <a:pt x="4399" y="8799"/>
                  </a:moveTo>
                  <a:lnTo>
                    <a:pt x="5566" y="8799"/>
                  </a:lnTo>
                  <a:lnTo>
                    <a:pt x="6685" y="8335"/>
                  </a:lnTo>
                  <a:lnTo>
                    <a:pt x="7510" y="7510"/>
                  </a:lnTo>
                  <a:lnTo>
                    <a:pt x="8335" y="6685"/>
                  </a:lnTo>
                  <a:lnTo>
                    <a:pt x="8799" y="5566"/>
                  </a:lnTo>
                  <a:lnTo>
                    <a:pt x="8799" y="4399"/>
                  </a:lnTo>
                  <a:lnTo>
                    <a:pt x="8799" y="3232"/>
                  </a:lnTo>
                  <a:lnTo>
                    <a:pt x="8335" y="2113"/>
                  </a:lnTo>
                  <a:lnTo>
                    <a:pt x="7510" y="1288"/>
                  </a:lnTo>
                  <a:lnTo>
                    <a:pt x="6685" y="463"/>
                  </a:lnTo>
                  <a:lnTo>
                    <a:pt x="5566" y="0"/>
                  </a:lnTo>
                  <a:lnTo>
                    <a:pt x="4399" y="0"/>
                  </a:lnTo>
                  <a:lnTo>
                    <a:pt x="3232" y="0"/>
                  </a:lnTo>
                  <a:lnTo>
                    <a:pt x="2113" y="463"/>
                  </a:lnTo>
                  <a:lnTo>
                    <a:pt x="1288" y="1288"/>
                  </a:lnTo>
                  <a:lnTo>
                    <a:pt x="463" y="2113"/>
                  </a:lnTo>
                  <a:lnTo>
                    <a:pt x="0" y="3232"/>
                  </a:lnTo>
                  <a:lnTo>
                    <a:pt x="0" y="4399"/>
                  </a:lnTo>
                  <a:lnTo>
                    <a:pt x="0" y="5566"/>
                  </a:lnTo>
                  <a:lnTo>
                    <a:pt x="463" y="6685"/>
                  </a:lnTo>
                  <a:lnTo>
                    <a:pt x="1288" y="7510"/>
                  </a:lnTo>
                  <a:lnTo>
                    <a:pt x="2113" y="8335"/>
                  </a:lnTo>
                  <a:lnTo>
                    <a:pt x="3232" y="8799"/>
                  </a:lnTo>
                  <a:lnTo>
                    <a:pt x="4399" y="8799"/>
                  </a:lnTo>
                  <a:close/>
                </a:path>
              </a:pathLst>
            </a:custGeom>
            <a:noFill/>
            <a:ln w="1015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475" name="Google Shape;475;p24"/>
            <p:cNvSpPr/>
            <p:nvPr/>
          </p:nvSpPr>
          <p:spPr>
            <a:xfrm>
              <a:off x="2298113" y="1186098"/>
              <a:ext cx="8890" cy="8890"/>
            </a:xfrm>
            <a:custGeom>
              <a:avLst/>
              <a:gdLst/>
              <a:ahLst/>
              <a:cxnLst/>
              <a:rect l="l" t="t" r="r" b="b"/>
              <a:pathLst>
                <a:path w="8889" h="8890" extrusionOk="0">
                  <a:moveTo>
                    <a:pt x="5566" y="0"/>
                  </a:moveTo>
                  <a:lnTo>
                    <a:pt x="3232" y="0"/>
                  </a:lnTo>
                  <a:lnTo>
                    <a:pt x="2113" y="463"/>
                  </a:lnTo>
                  <a:lnTo>
                    <a:pt x="463" y="2113"/>
                  </a:lnTo>
                  <a:lnTo>
                    <a:pt x="0" y="3232"/>
                  </a:lnTo>
                  <a:lnTo>
                    <a:pt x="0" y="5566"/>
                  </a:lnTo>
                  <a:lnTo>
                    <a:pt x="463" y="6685"/>
                  </a:lnTo>
                  <a:lnTo>
                    <a:pt x="2113" y="8335"/>
                  </a:lnTo>
                  <a:lnTo>
                    <a:pt x="3232" y="8799"/>
                  </a:lnTo>
                  <a:lnTo>
                    <a:pt x="5566" y="8799"/>
                  </a:lnTo>
                  <a:lnTo>
                    <a:pt x="6685" y="8335"/>
                  </a:lnTo>
                  <a:lnTo>
                    <a:pt x="8335" y="6685"/>
                  </a:lnTo>
                  <a:lnTo>
                    <a:pt x="8799" y="5566"/>
                  </a:lnTo>
                  <a:lnTo>
                    <a:pt x="8799" y="3232"/>
                  </a:lnTo>
                  <a:lnTo>
                    <a:pt x="8335" y="2113"/>
                  </a:lnTo>
                  <a:lnTo>
                    <a:pt x="6685" y="463"/>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476" name="Google Shape;476;p24"/>
            <p:cNvSpPr/>
            <p:nvPr/>
          </p:nvSpPr>
          <p:spPr>
            <a:xfrm>
              <a:off x="2298113" y="1186098"/>
              <a:ext cx="8890" cy="8890"/>
            </a:xfrm>
            <a:custGeom>
              <a:avLst/>
              <a:gdLst/>
              <a:ahLst/>
              <a:cxnLst/>
              <a:rect l="l" t="t" r="r" b="b"/>
              <a:pathLst>
                <a:path w="8889" h="8890" extrusionOk="0">
                  <a:moveTo>
                    <a:pt x="4399" y="8799"/>
                  </a:moveTo>
                  <a:lnTo>
                    <a:pt x="5566" y="8799"/>
                  </a:lnTo>
                  <a:lnTo>
                    <a:pt x="6685" y="8335"/>
                  </a:lnTo>
                  <a:lnTo>
                    <a:pt x="7510" y="7510"/>
                  </a:lnTo>
                  <a:lnTo>
                    <a:pt x="8335" y="6685"/>
                  </a:lnTo>
                  <a:lnTo>
                    <a:pt x="8799" y="5566"/>
                  </a:lnTo>
                  <a:lnTo>
                    <a:pt x="8799" y="4399"/>
                  </a:lnTo>
                  <a:lnTo>
                    <a:pt x="8799" y="3232"/>
                  </a:lnTo>
                  <a:lnTo>
                    <a:pt x="8335" y="2113"/>
                  </a:lnTo>
                  <a:lnTo>
                    <a:pt x="7510" y="1288"/>
                  </a:lnTo>
                  <a:lnTo>
                    <a:pt x="6685" y="463"/>
                  </a:lnTo>
                  <a:lnTo>
                    <a:pt x="5566" y="0"/>
                  </a:lnTo>
                  <a:lnTo>
                    <a:pt x="4399" y="0"/>
                  </a:lnTo>
                  <a:lnTo>
                    <a:pt x="3232" y="0"/>
                  </a:lnTo>
                  <a:lnTo>
                    <a:pt x="2113" y="463"/>
                  </a:lnTo>
                  <a:lnTo>
                    <a:pt x="1288" y="1288"/>
                  </a:lnTo>
                  <a:lnTo>
                    <a:pt x="463" y="2113"/>
                  </a:lnTo>
                  <a:lnTo>
                    <a:pt x="0" y="3232"/>
                  </a:lnTo>
                  <a:lnTo>
                    <a:pt x="0" y="4399"/>
                  </a:lnTo>
                  <a:lnTo>
                    <a:pt x="0" y="5566"/>
                  </a:lnTo>
                  <a:lnTo>
                    <a:pt x="463" y="6685"/>
                  </a:lnTo>
                  <a:lnTo>
                    <a:pt x="1288" y="7510"/>
                  </a:lnTo>
                  <a:lnTo>
                    <a:pt x="2113" y="8335"/>
                  </a:lnTo>
                  <a:lnTo>
                    <a:pt x="3232" y="8799"/>
                  </a:lnTo>
                  <a:lnTo>
                    <a:pt x="4399" y="8799"/>
                  </a:lnTo>
                  <a:close/>
                </a:path>
              </a:pathLst>
            </a:custGeom>
            <a:noFill/>
            <a:ln w="1015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477" name="Google Shape;477;p24"/>
            <p:cNvSpPr/>
            <p:nvPr/>
          </p:nvSpPr>
          <p:spPr>
            <a:xfrm>
              <a:off x="2004121" y="852668"/>
              <a:ext cx="8890" cy="8890"/>
            </a:xfrm>
            <a:custGeom>
              <a:avLst/>
              <a:gdLst/>
              <a:ahLst/>
              <a:cxnLst/>
              <a:rect l="l" t="t" r="r" b="b"/>
              <a:pathLst>
                <a:path w="8889" h="8890" extrusionOk="0">
                  <a:moveTo>
                    <a:pt x="5566" y="0"/>
                  </a:moveTo>
                  <a:lnTo>
                    <a:pt x="3232" y="0"/>
                  </a:lnTo>
                  <a:lnTo>
                    <a:pt x="2113" y="463"/>
                  </a:lnTo>
                  <a:lnTo>
                    <a:pt x="463" y="2113"/>
                  </a:lnTo>
                  <a:lnTo>
                    <a:pt x="0" y="3232"/>
                  </a:lnTo>
                  <a:lnTo>
                    <a:pt x="0" y="5566"/>
                  </a:lnTo>
                  <a:lnTo>
                    <a:pt x="463" y="6685"/>
                  </a:lnTo>
                  <a:lnTo>
                    <a:pt x="2113" y="8335"/>
                  </a:lnTo>
                  <a:lnTo>
                    <a:pt x="3232" y="8799"/>
                  </a:lnTo>
                  <a:lnTo>
                    <a:pt x="5566" y="8799"/>
                  </a:lnTo>
                  <a:lnTo>
                    <a:pt x="6685" y="8335"/>
                  </a:lnTo>
                  <a:lnTo>
                    <a:pt x="8335" y="6685"/>
                  </a:lnTo>
                  <a:lnTo>
                    <a:pt x="8799" y="5566"/>
                  </a:lnTo>
                  <a:lnTo>
                    <a:pt x="8799" y="3232"/>
                  </a:lnTo>
                  <a:lnTo>
                    <a:pt x="8335" y="2113"/>
                  </a:lnTo>
                  <a:lnTo>
                    <a:pt x="6685" y="463"/>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478" name="Google Shape;478;p24"/>
            <p:cNvSpPr/>
            <p:nvPr/>
          </p:nvSpPr>
          <p:spPr>
            <a:xfrm>
              <a:off x="2004121" y="852668"/>
              <a:ext cx="8890" cy="8890"/>
            </a:xfrm>
            <a:custGeom>
              <a:avLst/>
              <a:gdLst/>
              <a:ahLst/>
              <a:cxnLst/>
              <a:rect l="l" t="t" r="r" b="b"/>
              <a:pathLst>
                <a:path w="8889" h="8890" extrusionOk="0">
                  <a:moveTo>
                    <a:pt x="4399" y="8799"/>
                  </a:moveTo>
                  <a:lnTo>
                    <a:pt x="5566" y="8799"/>
                  </a:lnTo>
                  <a:lnTo>
                    <a:pt x="6685" y="8335"/>
                  </a:lnTo>
                  <a:lnTo>
                    <a:pt x="7510" y="7510"/>
                  </a:lnTo>
                  <a:lnTo>
                    <a:pt x="8335" y="6685"/>
                  </a:lnTo>
                  <a:lnTo>
                    <a:pt x="8799" y="5566"/>
                  </a:lnTo>
                  <a:lnTo>
                    <a:pt x="8799" y="4399"/>
                  </a:lnTo>
                  <a:lnTo>
                    <a:pt x="8799" y="3232"/>
                  </a:lnTo>
                  <a:lnTo>
                    <a:pt x="8335" y="2113"/>
                  </a:lnTo>
                  <a:lnTo>
                    <a:pt x="7510" y="1288"/>
                  </a:lnTo>
                  <a:lnTo>
                    <a:pt x="6685" y="463"/>
                  </a:lnTo>
                  <a:lnTo>
                    <a:pt x="5566" y="0"/>
                  </a:lnTo>
                  <a:lnTo>
                    <a:pt x="4399" y="0"/>
                  </a:lnTo>
                  <a:lnTo>
                    <a:pt x="3232" y="0"/>
                  </a:lnTo>
                  <a:lnTo>
                    <a:pt x="2113" y="463"/>
                  </a:lnTo>
                  <a:lnTo>
                    <a:pt x="1288" y="1288"/>
                  </a:lnTo>
                  <a:lnTo>
                    <a:pt x="463" y="2113"/>
                  </a:lnTo>
                  <a:lnTo>
                    <a:pt x="0" y="3232"/>
                  </a:lnTo>
                  <a:lnTo>
                    <a:pt x="0" y="4399"/>
                  </a:lnTo>
                  <a:lnTo>
                    <a:pt x="0" y="5566"/>
                  </a:lnTo>
                  <a:lnTo>
                    <a:pt x="463" y="6685"/>
                  </a:lnTo>
                  <a:lnTo>
                    <a:pt x="1288" y="7510"/>
                  </a:lnTo>
                  <a:lnTo>
                    <a:pt x="2113" y="8335"/>
                  </a:lnTo>
                  <a:lnTo>
                    <a:pt x="3232" y="8799"/>
                  </a:lnTo>
                  <a:lnTo>
                    <a:pt x="4399" y="8799"/>
                  </a:lnTo>
                  <a:close/>
                </a:path>
              </a:pathLst>
            </a:custGeom>
            <a:noFill/>
            <a:ln w="1015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479" name="Google Shape;479;p24"/>
            <p:cNvSpPr/>
            <p:nvPr/>
          </p:nvSpPr>
          <p:spPr>
            <a:xfrm>
              <a:off x="2521074" y="813589"/>
              <a:ext cx="8890" cy="8890"/>
            </a:xfrm>
            <a:custGeom>
              <a:avLst/>
              <a:gdLst/>
              <a:ahLst/>
              <a:cxnLst/>
              <a:rect l="l" t="t" r="r" b="b"/>
              <a:pathLst>
                <a:path w="8889" h="8890" extrusionOk="0">
                  <a:moveTo>
                    <a:pt x="5566" y="0"/>
                  </a:moveTo>
                  <a:lnTo>
                    <a:pt x="3232" y="0"/>
                  </a:lnTo>
                  <a:lnTo>
                    <a:pt x="2113" y="463"/>
                  </a:lnTo>
                  <a:lnTo>
                    <a:pt x="463" y="2113"/>
                  </a:lnTo>
                  <a:lnTo>
                    <a:pt x="0" y="3232"/>
                  </a:lnTo>
                  <a:lnTo>
                    <a:pt x="0" y="5566"/>
                  </a:lnTo>
                  <a:lnTo>
                    <a:pt x="463" y="6685"/>
                  </a:lnTo>
                  <a:lnTo>
                    <a:pt x="2113" y="8335"/>
                  </a:lnTo>
                  <a:lnTo>
                    <a:pt x="3232" y="8799"/>
                  </a:lnTo>
                  <a:lnTo>
                    <a:pt x="5566" y="8799"/>
                  </a:lnTo>
                  <a:lnTo>
                    <a:pt x="6685" y="8335"/>
                  </a:lnTo>
                  <a:lnTo>
                    <a:pt x="8335" y="6685"/>
                  </a:lnTo>
                  <a:lnTo>
                    <a:pt x="8799" y="5566"/>
                  </a:lnTo>
                  <a:lnTo>
                    <a:pt x="8799" y="3232"/>
                  </a:lnTo>
                  <a:lnTo>
                    <a:pt x="8335" y="2113"/>
                  </a:lnTo>
                  <a:lnTo>
                    <a:pt x="6685" y="463"/>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480" name="Google Shape;480;p24"/>
            <p:cNvSpPr/>
            <p:nvPr/>
          </p:nvSpPr>
          <p:spPr>
            <a:xfrm>
              <a:off x="2521074" y="813589"/>
              <a:ext cx="8890" cy="8890"/>
            </a:xfrm>
            <a:custGeom>
              <a:avLst/>
              <a:gdLst/>
              <a:ahLst/>
              <a:cxnLst/>
              <a:rect l="l" t="t" r="r" b="b"/>
              <a:pathLst>
                <a:path w="8889" h="8890" extrusionOk="0">
                  <a:moveTo>
                    <a:pt x="4399" y="8799"/>
                  </a:moveTo>
                  <a:lnTo>
                    <a:pt x="5566" y="8799"/>
                  </a:lnTo>
                  <a:lnTo>
                    <a:pt x="6685" y="8335"/>
                  </a:lnTo>
                  <a:lnTo>
                    <a:pt x="7510" y="7510"/>
                  </a:lnTo>
                  <a:lnTo>
                    <a:pt x="8335" y="6685"/>
                  </a:lnTo>
                  <a:lnTo>
                    <a:pt x="8799" y="5566"/>
                  </a:lnTo>
                  <a:lnTo>
                    <a:pt x="8799" y="4399"/>
                  </a:lnTo>
                  <a:lnTo>
                    <a:pt x="8799" y="3232"/>
                  </a:lnTo>
                  <a:lnTo>
                    <a:pt x="8335" y="2113"/>
                  </a:lnTo>
                  <a:lnTo>
                    <a:pt x="7510" y="1288"/>
                  </a:lnTo>
                  <a:lnTo>
                    <a:pt x="6685" y="463"/>
                  </a:lnTo>
                  <a:lnTo>
                    <a:pt x="5566" y="0"/>
                  </a:lnTo>
                  <a:lnTo>
                    <a:pt x="4399" y="0"/>
                  </a:lnTo>
                  <a:lnTo>
                    <a:pt x="3232" y="0"/>
                  </a:lnTo>
                  <a:lnTo>
                    <a:pt x="2113" y="463"/>
                  </a:lnTo>
                  <a:lnTo>
                    <a:pt x="1288" y="1288"/>
                  </a:lnTo>
                  <a:lnTo>
                    <a:pt x="463" y="2113"/>
                  </a:lnTo>
                  <a:lnTo>
                    <a:pt x="0" y="3232"/>
                  </a:lnTo>
                  <a:lnTo>
                    <a:pt x="0" y="4399"/>
                  </a:lnTo>
                  <a:lnTo>
                    <a:pt x="0" y="5566"/>
                  </a:lnTo>
                  <a:lnTo>
                    <a:pt x="463" y="6685"/>
                  </a:lnTo>
                  <a:lnTo>
                    <a:pt x="1288" y="7510"/>
                  </a:lnTo>
                  <a:lnTo>
                    <a:pt x="2113" y="8335"/>
                  </a:lnTo>
                  <a:lnTo>
                    <a:pt x="3232" y="8799"/>
                  </a:lnTo>
                  <a:lnTo>
                    <a:pt x="4399" y="8799"/>
                  </a:lnTo>
                  <a:close/>
                </a:path>
              </a:pathLst>
            </a:custGeom>
            <a:noFill/>
            <a:ln w="1015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481" name="Google Shape;481;p24"/>
            <p:cNvSpPr/>
            <p:nvPr/>
          </p:nvSpPr>
          <p:spPr>
            <a:xfrm>
              <a:off x="2029320" y="1008462"/>
              <a:ext cx="8890" cy="8890"/>
            </a:xfrm>
            <a:custGeom>
              <a:avLst/>
              <a:gdLst/>
              <a:ahLst/>
              <a:cxnLst/>
              <a:rect l="l" t="t" r="r" b="b"/>
              <a:pathLst>
                <a:path w="8889" h="8890" extrusionOk="0">
                  <a:moveTo>
                    <a:pt x="5566" y="0"/>
                  </a:moveTo>
                  <a:lnTo>
                    <a:pt x="3232" y="0"/>
                  </a:lnTo>
                  <a:lnTo>
                    <a:pt x="2113" y="463"/>
                  </a:lnTo>
                  <a:lnTo>
                    <a:pt x="463" y="2113"/>
                  </a:lnTo>
                  <a:lnTo>
                    <a:pt x="0" y="3232"/>
                  </a:lnTo>
                  <a:lnTo>
                    <a:pt x="0" y="5566"/>
                  </a:lnTo>
                  <a:lnTo>
                    <a:pt x="463" y="6685"/>
                  </a:lnTo>
                  <a:lnTo>
                    <a:pt x="2113" y="8335"/>
                  </a:lnTo>
                  <a:lnTo>
                    <a:pt x="3232" y="8799"/>
                  </a:lnTo>
                  <a:lnTo>
                    <a:pt x="5566" y="8799"/>
                  </a:lnTo>
                  <a:lnTo>
                    <a:pt x="6685" y="8335"/>
                  </a:lnTo>
                  <a:lnTo>
                    <a:pt x="8335" y="6685"/>
                  </a:lnTo>
                  <a:lnTo>
                    <a:pt x="8799" y="5566"/>
                  </a:lnTo>
                  <a:lnTo>
                    <a:pt x="8799" y="3232"/>
                  </a:lnTo>
                  <a:lnTo>
                    <a:pt x="8335" y="2113"/>
                  </a:lnTo>
                  <a:lnTo>
                    <a:pt x="6685" y="463"/>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482" name="Google Shape;482;p24"/>
            <p:cNvSpPr/>
            <p:nvPr/>
          </p:nvSpPr>
          <p:spPr>
            <a:xfrm>
              <a:off x="2029320" y="1008462"/>
              <a:ext cx="8890" cy="8890"/>
            </a:xfrm>
            <a:custGeom>
              <a:avLst/>
              <a:gdLst/>
              <a:ahLst/>
              <a:cxnLst/>
              <a:rect l="l" t="t" r="r" b="b"/>
              <a:pathLst>
                <a:path w="8889" h="8890" extrusionOk="0">
                  <a:moveTo>
                    <a:pt x="4399" y="8799"/>
                  </a:moveTo>
                  <a:lnTo>
                    <a:pt x="5566" y="8799"/>
                  </a:lnTo>
                  <a:lnTo>
                    <a:pt x="6685" y="8335"/>
                  </a:lnTo>
                  <a:lnTo>
                    <a:pt x="7510" y="7510"/>
                  </a:lnTo>
                  <a:lnTo>
                    <a:pt x="8335" y="6685"/>
                  </a:lnTo>
                  <a:lnTo>
                    <a:pt x="8799" y="5566"/>
                  </a:lnTo>
                  <a:lnTo>
                    <a:pt x="8799" y="4399"/>
                  </a:lnTo>
                  <a:lnTo>
                    <a:pt x="8799" y="3232"/>
                  </a:lnTo>
                  <a:lnTo>
                    <a:pt x="8335" y="2113"/>
                  </a:lnTo>
                  <a:lnTo>
                    <a:pt x="7510" y="1288"/>
                  </a:lnTo>
                  <a:lnTo>
                    <a:pt x="6685" y="463"/>
                  </a:lnTo>
                  <a:lnTo>
                    <a:pt x="5566" y="0"/>
                  </a:lnTo>
                  <a:lnTo>
                    <a:pt x="4399" y="0"/>
                  </a:lnTo>
                  <a:lnTo>
                    <a:pt x="3232" y="0"/>
                  </a:lnTo>
                  <a:lnTo>
                    <a:pt x="2113" y="463"/>
                  </a:lnTo>
                  <a:lnTo>
                    <a:pt x="1288" y="1288"/>
                  </a:lnTo>
                  <a:lnTo>
                    <a:pt x="463" y="2113"/>
                  </a:lnTo>
                  <a:lnTo>
                    <a:pt x="0" y="3232"/>
                  </a:lnTo>
                  <a:lnTo>
                    <a:pt x="0" y="4399"/>
                  </a:lnTo>
                  <a:lnTo>
                    <a:pt x="0" y="5566"/>
                  </a:lnTo>
                  <a:lnTo>
                    <a:pt x="463" y="6685"/>
                  </a:lnTo>
                  <a:lnTo>
                    <a:pt x="1288" y="7510"/>
                  </a:lnTo>
                  <a:lnTo>
                    <a:pt x="2113" y="8335"/>
                  </a:lnTo>
                  <a:lnTo>
                    <a:pt x="3232" y="8799"/>
                  </a:lnTo>
                  <a:lnTo>
                    <a:pt x="4399" y="8799"/>
                  </a:lnTo>
                  <a:close/>
                </a:path>
              </a:pathLst>
            </a:custGeom>
            <a:noFill/>
            <a:ln w="1015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483" name="Google Shape;483;p24"/>
            <p:cNvSpPr/>
            <p:nvPr/>
          </p:nvSpPr>
          <p:spPr>
            <a:xfrm>
              <a:off x="2285538" y="829124"/>
              <a:ext cx="8890" cy="8890"/>
            </a:xfrm>
            <a:custGeom>
              <a:avLst/>
              <a:gdLst/>
              <a:ahLst/>
              <a:cxnLst/>
              <a:rect l="l" t="t" r="r" b="b"/>
              <a:pathLst>
                <a:path w="8889" h="8890" extrusionOk="0">
                  <a:moveTo>
                    <a:pt x="5566" y="0"/>
                  </a:moveTo>
                  <a:lnTo>
                    <a:pt x="3232" y="0"/>
                  </a:lnTo>
                  <a:lnTo>
                    <a:pt x="2113" y="463"/>
                  </a:lnTo>
                  <a:lnTo>
                    <a:pt x="463" y="2113"/>
                  </a:lnTo>
                  <a:lnTo>
                    <a:pt x="0" y="3232"/>
                  </a:lnTo>
                  <a:lnTo>
                    <a:pt x="0" y="5566"/>
                  </a:lnTo>
                  <a:lnTo>
                    <a:pt x="463" y="6685"/>
                  </a:lnTo>
                  <a:lnTo>
                    <a:pt x="2113" y="8335"/>
                  </a:lnTo>
                  <a:lnTo>
                    <a:pt x="3232" y="8799"/>
                  </a:lnTo>
                  <a:lnTo>
                    <a:pt x="5566" y="8799"/>
                  </a:lnTo>
                  <a:lnTo>
                    <a:pt x="6685" y="8335"/>
                  </a:lnTo>
                  <a:lnTo>
                    <a:pt x="8335" y="6685"/>
                  </a:lnTo>
                  <a:lnTo>
                    <a:pt x="8799" y="5566"/>
                  </a:lnTo>
                  <a:lnTo>
                    <a:pt x="8799" y="3232"/>
                  </a:lnTo>
                  <a:lnTo>
                    <a:pt x="8335" y="2113"/>
                  </a:lnTo>
                  <a:lnTo>
                    <a:pt x="6685" y="463"/>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484" name="Google Shape;484;p24"/>
            <p:cNvSpPr/>
            <p:nvPr/>
          </p:nvSpPr>
          <p:spPr>
            <a:xfrm>
              <a:off x="2285538" y="829124"/>
              <a:ext cx="8890" cy="8890"/>
            </a:xfrm>
            <a:custGeom>
              <a:avLst/>
              <a:gdLst/>
              <a:ahLst/>
              <a:cxnLst/>
              <a:rect l="l" t="t" r="r" b="b"/>
              <a:pathLst>
                <a:path w="8889" h="8890" extrusionOk="0">
                  <a:moveTo>
                    <a:pt x="4399" y="8799"/>
                  </a:moveTo>
                  <a:lnTo>
                    <a:pt x="5566" y="8799"/>
                  </a:lnTo>
                  <a:lnTo>
                    <a:pt x="6685" y="8335"/>
                  </a:lnTo>
                  <a:lnTo>
                    <a:pt x="7510" y="7510"/>
                  </a:lnTo>
                  <a:lnTo>
                    <a:pt x="8335" y="6685"/>
                  </a:lnTo>
                  <a:lnTo>
                    <a:pt x="8799" y="5566"/>
                  </a:lnTo>
                  <a:lnTo>
                    <a:pt x="8799" y="4399"/>
                  </a:lnTo>
                  <a:lnTo>
                    <a:pt x="8799" y="3232"/>
                  </a:lnTo>
                  <a:lnTo>
                    <a:pt x="8335" y="2113"/>
                  </a:lnTo>
                  <a:lnTo>
                    <a:pt x="7510" y="1288"/>
                  </a:lnTo>
                  <a:lnTo>
                    <a:pt x="6685" y="463"/>
                  </a:lnTo>
                  <a:lnTo>
                    <a:pt x="5566" y="0"/>
                  </a:lnTo>
                  <a:lnTo>
                    <a:pt x="4399" y="0"/>
                  </a:lnTo>
                  <a:lnTo>
                    <a:pt x="3232" y="0"/>
                  </a:lnTo>
                  <a:lnTo>
                    <a:pt x="2113" y="463"/>
                  </a:lnTo>
                  <a:lnTo>
                    <a:pt x="1288" y="1288"/>
                  </a:lnTo>
                  <a:lnTo>
                    <a:pt x="463" y="2113"/>
                  </a:lnTo>
                  <a:lnTo>
                    <a:pt x="0" y="3232"/>
                  </a:lnTo>
                  <a:lnTo>
                    <a:pt x="0" y="4399"/>
                  </a:lnTo>
                  <a:lnTo>
                    <a:pt x="0" y="5566"/>
                  </a:lnTo>
                  <a:lnTo>
                    <a:pt x="463" y="6685"/>
                  </a:lnTo>
                  <a:lnTo>
                    <a:pt x="1288" y="7510"/>
                  </a:lnTo>
                  <a:lnTo>
                    <a:pt x="2113" y="8335"/>
                  </a:lnTo>
                  <a:lnTo>
                    <a:pt x="3232" y="8799"/>
                  </a:lnTo>
                  <a:lnTo>
                    <a:pt x="4399" y="8799"/>
                  </a:lnTo>
                  <a:close/>
                </a:path>
              </a:pathLst>
            </a:custGeom>
            <a:noFill/>
            <a:ln w="1015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485" name="Google Shape;485;p24"/>
            <p:cNvSpPr/>
            <p:nvPr/>
          </p:nvSpPr>
          <p:spPr>
            <a:xfrm>
              <a:off x="2369110" y="1241012"/>
              <a:ext cx="8890" cy="8890"/>
            </a:xfrm>
            <a:custGeom>
              <a:avLst/>
              <a:gdLst/>
              <a:ahLst/>
              <a:cxnLst/>
              <a:rect l="l" t="t" r="r" b="b"/>
              <a:pathLst>
                <a:path w="8889" h="8890" extrusionOk="0">
                  <a:moveTo>
                    <a:pt x="5566" y="0"/>
                  </a:moveTo>
                  <a:lnTo>
                    <a:pt x="3232" y="0"/>
                  </a:lnTo>
                  <a:lnTo>
                    <a:pt x="2113" y="463"/>
                  </a:lnTo>
                  <a:lnTo>
                    <a:pt x="463" y="2113"/>
                  </a:lnTo>
                  <a:lnTo>
                    <a:pt x="0" y="3232"/>
                  </a:lnTo>
                  <a:lnTo>
                    <a:pt x="0" y="5566"/>
                  </a:lnTo>
                  <a:lnTo>
                    <a:pt x="463" y="6685"/>
                  </a:lnTo>
                  <a:lnTo>
                    <a:pt x="2113" y="8335"/>
                  </a:lnTo>
                  <a:lnTo>
                    <a:pt x="3232" y="8799"/>
                  </a:lnTo>
                  <a:lnTo>
                    <a:pt x="5566" y="8799"/>
                  </a:lnTo>
                  <a:lnTo>
                    <a:pt x="6685" y="8335"/>
                  </a:lnTo>
                  <a:lnTo>
                    <a:pt x="8335" y="6685"/>
                  </a:lnTo>
                  <a:lnTo>
                    <a:pt x="8799" y="5566"/>
                  </a:lnTo>
                  <a:lnTo>
                    <a:pt x="8799" y="3232"/>
                  </a:lnTo>
                  <a:lnTo>
                    <a:pt x="8335" y="2113"/>
                  </a:lnTo>
                  <a:lnTo>
                    <a:pt x="6685" y="463"/>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486" name="Google Shape;486;p24"/>
            <p:cNvSpPr/>
            <p:nvPr/>
          </p:nvSpPr>
          <p:spPr>
            <a:xfrm>
              <a:off x="2369110" y="1241012"/>
              <a:ext cx="8890" cy="8890"/>
            </a:xfrm>
            <a:custGeom>
              <a:avLst/>
              <a:gdLst/>
              <a:ahLst/>
              <a:cxnLst/>
              <a:rect l="l" t="t" r="r" b="b"/>
              <a:pathLst>
                <a:path w="8889" h="8890" extrusionOk="0">
                  <a:moveTo>
                    <a:pt x="4399" y="8799"/>
                  </a:moveTo>
                  <a:lnTo>
                    <a:pt x="5566" y="8799"/>
                  </a:lnTo>
                  <a:lnTo>
                    <a:pt x="6685" y="8335"/>
                  </a:lnTo>
                  <a:lnTo>
                    <a:pt x="7510" y="7510"/>
                  </a:lnTo>
                  <a:lnTo>
                    <a:pt x="8335" y="6685"/>
                  </a:lnTo>
                  <a:lnTo>
                    <a:pt x="8799" y="5566"/>
                  </a:lnTo>
                  <a:lnTo>
                    <a:pt x="8799" y="4399"/>
                  </a:lnTo>
                  <a:lnTo>
                    <a:pt x="8799" y="3232"/>
                  </a:lnTo>
                  <a:lnTo>
                    <a:pt x="8335" y="2113"/>
                  </a:lnTo>
                  <a:lnTo>
                    <a:pt x="7510" y="1288"/>
                  </a:lnTo>
                  <a:lnTo>
                    <a:pt x="6685" y="463"/>
                  </a:lnTo>
                  <a:lnTo>
                    <a:pt x="5566" y="0"/>
                  </a:lnTo>
                  <a:lnTo>
                    <a:pt x="4399" y="0"/>
                  </a:lnTo>
                  <a:lnTo>
                    <a:pt x="3232" y="0"/>
                  </a:lnTo>
                  <a:lnTo>
                    <a:pt x="2113" y="463"/>
                  </a:lnTo>
                  <a:lnTo>
                    <a:pt x="1288" y="1288"/>
                  </a:lnTo>
                  <a:lnTo>
                    <a:pt x="463" y="2113"/>
                  </a:lnTo>
                  <a:lnTo>
                    <a:pt x="0" y="3232"/>
                  </a:lnTo>
                  <a:lnTo>
                    <a:pt x="0" y="4399"/>
                  </a:lnTo>
                  <a:lnTo>
                    <a:pt x="0" y="5566"/>
                  </a:lnTo>
                  <a:lnTo>
                    <a:pt x="463" y="6685"/>
                  </a:lnTo>
                  <a:lnTo>
                    <a:pt x="1288" y="7510"/>
                  </a:lnTo>
                  <a:lnTo>
                    <a:pt x="2113" y="8335"/>
                  </a:lnTo>
                  <a:lnTo>
                    <a:pt x="3232" y="8799"/>
                  </a:lnTo>
                  <a:lnTo>
                    <a:pt x="4399" y="8799"/>
                  </a:lnTo>
                  <a:close/>
                </a:path>
              </a:pathLst>
            </a:custGeom>
            <a:noFill/>
            <a:ln w="1015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487" name="Google Shape;487;p24"/>
            <p:cNvSpPr/>
            <p:nvPr/>
          </p:nvSpPr>
          <p:spPr>
            <a:xfrm>
              <a:off x="2703563" y="855675"/>
              <a:ext cx="8890" cy="8890"/>
            </a:xfrm>
            <a:custGeom>
              <a:avLst/>
              <a:gdLst/>
              <a:ahLst/>
              <a:cxnLst/>
              <a:rect l="l" t="t" r="r" b="b"/>
              <a:pathLst>
                <a:path w="8889" h="8890" extrusionOk="0">
                  <a:moveTo>
                    <a:pt x="5566" y="0"/>
                  </a:moveTo>
                  <a:lnTo>
                    <a:pt x="3232" y="0"/>
                  </a:lnTo>
                  <a:lnTo>
                    <a:pt x="2113" y="463"/>
                  </a:lnTo>
                  <a:lnTo>
                    <a:pt x="463" y="2113"/>
                  </a:lnTo>
                  <a:lnTo>
                    <a:pt x="0" y="3232"/>
                  </a:lnTo>
                  <a:lnTo>
                    <a:pt x="0" y="5566"/>
                  </a:lnTo>
                  <a:lnTo>
                    <a:pt x="463" y="6685"/>
                  </a:lnTo>
                  <a:lnTo>
                    <a:pt x="2113" y="8335"/>
                  </a:lnTo>
                  <a:lnTo>
                    <a:pt x="3232" y="8799"/>
                  </a:lnTo>
                  <a:lnTo>
                    <a:pt x="5566" y="8799"/>
                  </a:lnTo>
                  <a:lnTo>
                    <a:pt x="6685" y="8335"/>
                  </a:lnTo>
                  <a:lnTo>
                    <a:pt x="8335" y="6685"/>
                  </a:lnTo>
                  <a:lnTo>
                    <a:pt x="8799" y="5566"/>
                  </a:lnTo>
                  <a:lnTo>
                    <a:pt x="8799" y="3232"/>
                  </a:lnTo>
                  <a:lnTo>
                    <a:pt x="8335" y="2113"/>
                  </a:lnTo>
                  <a:lnTo>
                    <a:pt x="6685" y="463"/>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488" name="Google Shape;488;p24"/>
            <p:cNvSpPr/>
            <p:nvPr/>
          </p:nvSpPr>
          <p:spPr>
            <a:xfrm>
              <a:off x="2703563" y="855675"/>
              <a:ext cx="8890" cy="8890"/>
            </a:xfrm>
            <a:custGeom>
              <a:avLst/>
              <a:gdLst/>
              <a:ahLst/>
              <a:cxnLst/>
              <a:rect l="l" t="t" r="r" b="b"/>
              <a:pathLst>
                <a:path w="8889" h="8890" extrusionOk="0">
                  <a:moveTo>
                    <a:pt x="4399" y="8799"/>
                  </a:moveTo>
                  <a:lnTo>
                    <a:pt x="5566" y="8799"/>
                  </a:lnTo>
                  <a:lnTo>
                    <a:pt x="6685" y="8335"/>
                  </a:lnTo>
                  <a:lnTo>
                    <a:pt x="7510" y="7510"/>
                  </a:lnTo>
                  <a:lnTo>
                    <a:pt x="8335" y="6685"/>
                  </a:lnTo>
                  <a:lnTo>
                    <a:pt x="8799" y="5566"/>
                  </a:lnTo>
                  <a:lnTo>
                    <a:pt x="8799" y="4399"/>
                  </a:lnTo>
                  <a:lnTo>
                    <a:pt x="8799" y="3232"/>
                  </a:lnTo>
                  <a:lnTo>
                    <a:pt x="8335" y="2113"/>
                  </a:lnTo>
                  <a:lnTo>
                    <a:pt x="7510" y="1288"/>
                  </a:lnTo>
                  <a:lnTo>
                    <a:pt x="6685" y="463"/>
                  </a:lnTo>
                  <a:lnTo>
                    <a:pt x="5566" y="0"/>
                  </a:lnTo>
                  <a:lnTo>
                    <a:pt x="4399" y="0"/>
                  </a:lnTo>
                  <a:lnTo>
                    <a:pt x="3232" y="0"/>
                  </a:lnTo>
                  <a:lnTo>
                    <a:pt x="2113" y="463"/>
                  </a:lnTo>
                  <a:lnTo>
                    <a:pt x="1288" y="1288"/>
                  </a:lnTo>
                  <a:lnTo>
                    <a:pt x="463" y="2113"/>
                  </a:lnTo>
                  <a:lnTo>
                    <a:pt x="0" y="3232"/>
                  </a:lnTo>
                  <a:lnTo>
                    <a:pt x="0" y="4399"/>
                  </a:lnTo>
                  <a:lnTo>
                    <a:pt x="0" y="5566"/>
                  </a:lnTo>
                  <a:lnTo>
                    <a:pt x="463" y="6685"/>
                  </a:lnTo>
                  <a:lnTo>
                    <a:pt x="1288" y="7510"/>
                  </a:lnTo>
                  <a:lnTo>
                    <a:pt x="2113" y="8335"/>
                  </a:lnTo>
                  <a:lnTo>
                    <a:pt x="3232" y="8799"/>
                  </a:lnTo>
                  <a:lnTo>
                    <a:pt x="4399" y="8799"/>
                  </a:lnTo>
                  <a:close/>
                </a:path>
              </a:pathLst>
            </a:custGeom>
            <a:noFill/>
            <a:ln w="1015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489" name="Google Shape;489;p24"/>
            <p:cNvSpPr/>
            <p:nvPr/>
          </p:nvSpPr>
          <p:spPr>
            <a:xfrm>
              <a:off x="1912351" y="1279223"/>
              <a:ext cx="8890" cy="8890"/>
            </a:xfrm>
            <a:custGeom>
              <a:avLst/>
              <a:gdLst/>
              <a:ahLst/>
              <a:cxnLst/>
              <a:rect l="l" t="t" r="r" b="b"/>
              <a:pathLst>
                <a:path w="8889" h="8890" extrusionOk="0">
                  <a:moveTo>
                    <a:pt x="5566" y="0"/>
                  </a:moveTo>
                  <a:lnTo>
                    <a:pt x="3232" y="0"/>
                  </a:lnTo>
                  <a:lnTo>
                    <a:pt x="2113" y="463"/>
                  </a:lnTo>
                  <a:lnTo>
                    <a:pt x="463" y="2113"/>
                  </a:lnTo>
                  <a:lnTo>
                    <a:pt x="0" y="3232"/>
                  </a:lnTo>
                  <a:lnTo>
                    <a:pt x="0" y="5566"/>
                  </a:lnTo>
                  <a:lnTo>
                    <a:pt x="463" y="6685"/>
                  </a:lnTo>
                  <a:lnTo>
                    <a:pt x="2113" y="8335"/>
                  </a:lnTo>
                  <a:lnTo>
                    <a:pt x="3232" y="8799"/>
                  </a:lnTo>
                  <a:lnTo>
                    <a:pt x="5566" y="8799"/>
                  </a:lnTo>
                  <a:lnTo>
                    <a:pt x="6685" y="8335"/>
                  </a:lnTo>
                  <a:lnTo>
                    <a:pt x="8335" y="6685"/>
                  </a:lnTo>
                  <a:lnTo>
                    <a:pt x="8799" y="5566"/>
                  </a:lnTo>
                  <a:lnTo>
                    <a:pt x="8799" y="3232"/>
                  </a:lnTo>
                  <a:lnTo>
                    <a:pt x="8335" y="2113"/>
                  </a:lnTo>
                  <a:lnTo>
                    <a:pt x="6685" y="463"/>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490" name="Google Shape;490;p24"/>
            <p:cNvSpPr/>
            <p:nvPr/>
          </p:nvSpPr>
          <p:spPr>
            <a:xfrm>
              <a:off x="1912351" y="1279223"/>
              <a:ext cx="8890" cy="8890"/>
            </a:xfrm>
            <a:custGeom>
              <a:avLst/>
              <a:gdLst/>
              <a:ahLst/>
              <a:cxnLst/>
              <a:rect l="l" t="t" r="r" b="b"/>
              <a:pathLst>
                <a:path w="8889" h="8890" extrusionOk="0">
                  <a:moveTo>
                    <a:pt x="4399" y="8799"/>
                  </a:moveTo>
                  <a:lnTo>
                    <a:pt x="5566" y="8799"/>
                  </a:lnTo>
                  <a:lnTo>
                    <a:pt x="6685" y="8335"/>
                  </a:lnTo>
                  <a:lnTo>
                    <a:pt x="7510" y="7510"/>
                  </a:lnTo>
                  <a:lnTo>
                    <a:pt x="8335" y="6685"/>
                  </a:lnTo>
                  <a:lnTo>
                    <a:pt x="8799" y="5566"/>
                  </a:lnTo>
                  <a:lnTo>
                    <a:pt x="8799" y="4399"/>
                  </a:lnTo>
                  <a:lnTo>
                    <a:pt x="8799" y="3232"/>
                  </a:lnTo>
                  <a:lnTo>
                    <a:pt x="8335" y="2113"/>
                  </a:lnTo>
                  <a:lnTo>
                    <a:pt x="7510" y="1288"/>
                  </a:lnTo>
                  <a:lnTo>
                    <a:pt x="6685" y="463"/>
                  </a:lnTo>
                  <a:lnTo>
                    <a:pt x="5566" y="0"/>
                  </a:lnTo>
                  <a:lnTo>
                    <a:pt x="4399" y="0"/>
                  </a:lnTo>
                  <a:lnTo>
                    <a:pt x="3232" y="0"/>
                  </a:lnTo>
                  <a:lnTo>
                    <a:pt x="2113" y="463"/>
                  </a:lnTo>
                  <a:lnTo>
                    <a:pt x="1288" y="1288"/>
                  </a:lnTo>
                  <a:lnTo>
                    <a:pt x="463" y="2113"/>
                  </a:lnTo>
                  <a:lnTo>
                    <a:pt x="0" y="3232"/>
                  </a:lnTo>
                  <a:lnTo>
                    <a:pt x="0" y="4399"/>
                  </a:lnTo>
                  <a:lnTo>
                    <a:pt x="0" y="5566"/>
                  </a:lnTo>
                  <a:lnTo>
                    <a:pt x="463" y="6685"/>
                  </a:lnTo>
                  <a:lnTo>
                    <a:pt x="1288" y="7510"/>
                  </a:lnTo>
                  <a:lnTo>
                    <a:pt x="2113" y="8335"/>
                  </a:lnTo>
                  <a:lnTo>
                    <a:pt x="3232" y="8799"/>
                  </a:lnTo>
                  <a:lnTo>
                    <a:pt x="4399" y="8799"/>
                  </a:lnTo>
                  <a:close/>
                </a:path>
              </a:pathLst>
            </a:custGeom>
            <a:noFill/>
            <a:ln w="1015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491" name="Google Shape;491;p24"/>
            <p:cNvSpPr/>
            <p:nvPr/>
          </p:nvSpPr>
          <p:spPr>
            <a:xfrm>
              <a:off x="2127017" y="829200"/>
              <a:ext cx="8890" cy="8890"/>
            </a:xfrm>
            <a:custGeom>
              <a:avLst/>
              <a:gdLst/>
              <a:ahLst/>
              <a:cxnLst/>
              <a:rect l="l" t="t" r="r" b="b"/>
              <a:pathLst>
                <a:path w="8889" h="8890" extrusionOk="0">
                  <a:moveTo>
                    <a:pt x="5566" y="0"/>
                  </a:moveTo>
                  <a:lnTo>
                    <a:pt x="3232" y="0"/>
                  </a:lnTo>
                  <a:lnTo>
                    <a:pt x="2113" y="463"/>
                  </a:lnTo>
                  <a:lnTo>
                    <a:pt x="463" y="2113"/>
                  </a:lnTo>
                  <a:lnTo>
                    <a:pt x="0" y="3232"/>
                  </a:lnTo>
                  <a:lnTo>
                    <a:pt x="0" y="5566"/>
                  </a:lnTo>
                  <a:lnTo>
                    <a:pt x="463" y="6685"/>
                  </a:lnTo>
                  <a:lnTo>
                    <a:pt x="2113" y="8335"/>
                  </a:lnTo>
                  <a:lnTo>
                    <a:pt x="3232" y="8799"/>
                  </a:lnTo>
                  <a:lnTo>
                    <a:pt x="5566" y="8799"/>
                  </a:lnTo>
                  <a:lnTo>
                    <a:pt x="6685" y="8335"/>
                  </a:lnTo>
                  <a:lnTo>
                    <a:pt x="8335" y="6685"/>
                  </a:lnTo>
                  <a:lnTo>
                    <a:pt x="8799" y="5566"/>
                  </a:lnTo>
                  <a:lnTo>
                    <a:pt x="8799" y="3232"/>
                  </a:lnTo>
                  <a:lnTo>
                    <a:pt x="8335" y="2113"/>
                  </a:lnTo>
                  <a:lnTo>
                    <a:pt x="6685" y="463"/>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492" name="Google Shape;492;p24"/>
            <p:cNvSpPr/>
            <p:nvPr/>
          </p:nvSpPr>
          <p:spPr>
            <a:xfrm>
              <a:off x="2127017" y="829200"/>
              <a:ext cx="8890" cy="8890"/>
            </a:xfrm>
            <a:custGeom>
              <a:avLst/>
              <a:gdLst/>
              <a:ahLst/>
              <a:cxnLst/>
              <a:rect l="l" t="t" r="r" b="b"/>
              <a:pathLst>
                <a:path w="8889" h="8890" extrusionOk="0">
                  <a:moveTo>
                    <a:pt x="4399" y="8799"/>
                  </a:moveTo>
                  <a:lnTo>
                    <a:pt x="5566" y="8799"/>
                  </a:lnTo>
                  <a:lnTo>
                    <a:pt x="6685" y="8335"/>
                  </a:lnTo>
                  <a:lnTo>
                    <a:pt x="7510" y="7510"/>
                  </a:lnTo>
                  <a:lnTo>
                    <a:pt x="8335" y="6685"/>
                  </a:lnTo>
                  <a:lnTo>
                    <a:pt x="8799" y="5566"/>
                  </a:lnTo>
                  <a:lnTo>
                    <a:pt x="8799" y="4399"/>
                  </a:lnTo>
                  <a:lnTo>
                    <a:pt x="8799" y="3232"/>
                  </a:lnTo>
                  <a:lnTo>
                    <a:pt x="8335" y="2113"/>
                  </a:lnTo>
                  <a:lnTo>
                    <a:pt x="7510" y="1288"/>
                  </a:lnTo>
                  <a:lnTo>
                    <a:pt x="6685" y="463"/>
                  </a:lnTo>
                  <a:lnTo>
                    <a:pt x="5566" y="0"/>
                  </a:lnTo>
                  <a:lnTo>
                    <a:pt x="4399" y="0"/>
                  </a:lnTo>
                  <a:lnTo>
                    <a:pt x="3232" y="0"/>
                  </a:lnTo>
                  <a:lnTo>
                    <a:pt x="2113" y="463"/>
                  </a:lnTo>
                  <a:lnTo>
                    <a:pt x="1288" y="1288"/>
                  </a:lnTo>
                  <a:lnTo>
                    <a:pt x="463" y="2113"/>
                  </a:lnTo>
                  <a:lnTo>
                    <a:pt x="0" y="3232"/>
                  </a:lnTo>
                  <a:lnTo>
                    <a:pt x="0" y="4399"/>
                  </a:lnTo>
                  <a:lnTo>
                    <a:pt x="0" y="5566"/>
                  </a:lnTo>
                  <a:lnTo>
                    <a:pt x="463" y="6685"/>
                  </a:lnTo>
                  <a:lnTo>
                    <a:pt x="1288" y="7510"/>
                  </a:lnTo>
                  <a:lnTo>
                    <a:pt x="2113" y="8335"/>
                  </a:lnTo>
                  <a:lnTo>
                    <a:pt x="3232" y="8799"/>
                  </a:lnTo>
                  <a:lnTo>
                    <a:pt x="4399" y="8799"/>
                  </a:lnTo>
                  <a:close/>
                </a:path>
              </a:pathLst>
            </a:custGeom>
            <a:noFill/>
            <a:ln w="1015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493" name="Google Shape;493;p24"/>
            <p:cNvSpPr/>
            <p:nvPr/>
          </p:nvSpPr>
          <p:spPr>
            <a:xfrm>
              <a:off x="2006055" y="789140"/>
              <a:ext cx="8890" cy="8890"/>
            </a:xfrm>
            <a:custGeom>
              <a:avLst/>
              <a:gdLst/>
              <a:ahLst/>
              <a:cxnLst/>
              <a:rect l="l" t="t" r="r" b="b"/>
              <a:pathLst>
                <a:path w="8889" h="8890" extrusionOk="0">
                  <a:moveTo>
                    <a:pt x="5566" y="0"/>
                  </a:moveTo>
                  <a:lnTo>
                    <a:pt x="3232" y="0"/>
                  </a:lnTo>
                  <a:lnTo>
                    <a:pt x="2113" y="463"/>
                  </a:lnTo>
                  <a:lnTo>
                    <a:pt x="463" y="2113"/>
                  </a:lnTo>
                  <a:lnTo>
                    <a:pt x="0" y="3232"/>
                  </a:lnTo>
                  <a:lnTo>
                    <a:pt x="0" y="5566"/>
                  </a:lnTo>
                  <a:lnTo>
                    <a:pt x="463" y="6685"/>
                  </a:lnTo>
                  <a:lnTo>
                    <a:pt x="2113" y="8335"/>
                  </a:lnTo>
                  <a:lnTo>
                    <a:pt x="3232" y="8799"/>
                  </a:lnTo>
                  <a:lnTo>
                    <a:pt x="5566" y="8799"/>
                  </a:lnTo>
                  <a:lnTo>
                    <a:pt x="6685" y="8335"/>
                  </a:lnTo>
                  <a:lnTo>
                    <a:pt x="8335" y="6685"/>
                  </a:lnTo>
                  <a:lnTo>
                    <a:pt x="8799" y="5566"/>
                  </a:lnTo>
                  <a:lnTo>
                    <a:pt x="8799" y="3232"/>
                  </a:lnTo>
                  <a:lnTo>
                    <a:pt x="8335" y="2113"/>
                  </a:lnTo>
                  <a:lnTo>
                    <a:pt x="6685" y="463"/>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494" name="Google Shape;494;p24"/>
            <p:cNvSpPr/>
            <p:nvPr/>
          </p:nvSpPr>
          <p:spPr>
            <a:xfrm>
              <a:off x="2006055" y="789140"/>
              <a:ext cx="8890" cy="8890"/>
            </a:xfrm>
            <a:custGeom>
              <a:avLst/>
              <a:gdLst/>
              <a:ahLst/>
              <a:cxnLst/>
              <a:rect l="l" t="t" r="r" b="b"/>
              <a:pathLst>
                <a:path w="8889" h="8890" extrusionOk="0">
                  <a:moveTo>
                    <a:pt x="4399" y="8799"/>
                  </a:moveTo>
                  <a:lnTo>
                    <a:pt x="5566" y="8799"/>
                  </a:lnTo>
                  <a:lnTo>
                    <a:pt x="6685" y="8335"/>
                  </a:lnTo>
                  <a:lnTo>
                    <a:pt x="7510" y="7510"/>
                  </a:lnTo>
                  <a:lnTo>
                    <a:pt x="8335" y="6685"/>
                  </a:lnTo>
                  <a:lnTo>
                    <a:pt x="8799" y="5566"/>
                  </a:lnTo>
                  <a:lnTo>
                    <a:pt x="8799" y="4399"/>
                  </a:lnTo>
                  <a:lnTo>
                    <a:pt x="8799" y="3232"/>
                  </a:lnTo>
                  <a:lnTo>
                    <a:pt x="8335" y="2113"/>
                  </a:lnTo>
                  <a:lnTo>
                    <a:pt x="7510" y="1288"/>
                  </a:lnTo>
                  <a:lnTo>
                    <a:pt x="6685" y="463"/>
                  </a:lnTo>
                  <a:lnTo>
                    <a:pt x="5566" y="0"/>
                  </a:lnTo>
                  <a:lnTo>
                    <a:pt x="4399" y="0"/>
                  </a:lnTo>
                  <a:lnTo>
                    <a:pt x="3232" y="0"/>
                  </a:lnTo>
                  <a:lnTo>
                    <a:pt x="2113" y="463"/>
                  </a:lnTo>
                  <a:lnTo>
                    <a:pt x="1288" y="1288"/>
                  </a:lnTo>
                  <a:lnTo>
                    <a:pt x="463" y="2113"/>
                  </a:lnTo>
                  <a:lnTo>
                    <a:pt x="0" y="3232"/>
                  </a:lnTo>
                  <a:lnTo>
                    <a:pt x="0" y="4399"/>
                  </a:lnTo>
                  <a:lnTo>
                    <a:pt x="0" y="5566"/>
                  </a:lnTo>
                  <a:lnTo>
                    <a:pt x="463" y="6685"/>
                  </a:lnTo>
                  <a:lnTo>
                    <a:pt x="1288" y="7510"/>
                  </a:lnTo>
                  <a:lnTo>
                    <a:pt x="2113" y="8335"/>
                  </a:lnTo>
                  <a:lnTo>
                    <a:pt x="3232" y="8799"/>
                  </a:lnTo>
                  <a:lnTo>
                    <a:pt x="4399" y="8799"/>
                  </a:lnTo>
                  <a:close/>
                </a:path>
              </a:pathLst>
            </a:custGeom>
            <a:noFill/>
            <a:ln w="1015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495" name="Google Shape;495;p24"/>
            <p:cNvSpPr/>
            <p:nvPr/>
          </p:nvSpPr>
          <p:spPr>
            <a:xfrm>
              <a:off x="2381158" y="756985"/>
              <a:ext cx="8890" cy="8890"/>
            </a:xfrm>
            <a:custGeom>
              <a:avLst/>
              <a:gdLst/>
              <a:ahLst/>
              <a:cxnLst/>
              <a:rect l="l" t="t" r="r" b="b"/>
              <a:pathLst>
                <a:path w="8889" h="8890" extrusionOk="0">
                  <a:moveTo>
                    <a:pt x="5566" y="0"/>
                  </a:moveTo>
                  <a:lnTo>
                    <a:pt x="3232" y="0"/>
                  </a:lnTo>
                  <a:lnTo>
                    <a:pt x="2113" y="463"/>
                  </a:lnTo>
                  <a:lnTo>
                    <a:pt x="463" y="2113"/>
                  </a:lnTo>
                  <a:lnTo>
                    <a:pt x="0" y="3232"/>
                  </a:lnTo>
                  <a:lnTo>
                    <a:pt x="0" y="5566"/>
                  </a:lnTo>
                  <a:lnTo>
                    <a:pt x="463" y="6685"/>
                  </a:lnTo>
                  <a:lnTo>
                    <a:pt x="2113" y="8335"/>
                  </a:lnTo>
                  <a:lnTo>
                    <a:pt x="3232" y="8799"/>
                  </a:lnTo>
                  <a:lnTo>
                    <a:pt x="5566" y="8799"/>
                  </a:lnTo>
                  <a:lnTo>
                    <a:pt x="6685" y="8335"/>
                  </a:lnTo>
                  <a:lnTo>
                    <a:pt x="8335" y="6685"/>
                  </a:lnTo>
                  <a:lnTo>
                    <a:pt x="8799" y="5566"/>
                  </a:lnTo>
                  <a:lnTo>
                    <a:pt x="8799" y="3232"/>
                  </a:lnTo>
                  <a:lnTo>
                    <a:pt x="8335" y="2113"/>
                  </a:lnTo>
                  <a:lnTo>
                    <a:pt x="6685" y="463"/>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496" name="Google Shape;496;p24"/>
            <p:cNvSpPr/>
            <p:nvPr/>
          </p:nvSpPr>
          <p:spPr>
            <a:xfrm>
              <a:off x="2381158" y="756985"/>
              <a:ext cx="8890" cy="8890"/>
            </a:xfrm>
            <a:custGeom>
              <a:avLst/>
              <a:gdLst/>
              <a:ahLst/>
              <a:cxnLst/>
              <a:rect l="l" t="t" r="r" b="b"/>
              <a:pathLst>
                <a:path w="8889" h="8890" extrusionOk="0">
                  <a:moveTo>
                    <a:pt x="4399" y="8799"/>
                  </a:moveTo>
                  <a:lnTo>
                    <a:pt x="5566" y="8799"/>
                  </a:lnTo>
                  <a:lnTo>
                    <a:pt x="6685" y="8335"/>
                  </a:lnTo>
                  <a:lnTo>
                    <a:pt x="7510" y="7510"/>
                  </a:lnTo>
                  <a:lnTo>
                    <a:pt x="8335" y="6685"/>
                  </a:lnTo>
                  <a:lnTo>
                    <a:pt x="8799" y="5566"/>
                  </a:lnTo>
                  <a:lnTo>
                    <a:pt x="8799" y="4399"/>
                  </a:lnTo>
                  <a:lnTo>
                    <a:pt x="8799" y="3232"/>
                  </a:lnTo>
                  <a:lnTo>
                    <a:pt x="8335" y="2113"/>
                  </a:lnTo>
                  <a:lnTo>
                    <a:pt x="7510" y="1288"/>
                  </a:lnTo>
                  <a:lnTo>
                    <a:pt x="6685" y="463"/>
                  </a:lnTo>
                  <a:lnTo>
                    <a:pt x="5566" y="0"/>
                  </a:lnTo>
                  <a:lnTo>
                    <a:pt x="4399" y="0"/>
                  </a:lnTo>
                  <a:lnTo>
                    <a:pt x="3232" y="0"/>
                  </a:lnTo>
                  <a:lnTo>
                    <a:pt x="2113" y="463"/>
                  </a:lnTo>
                  <a:lnTo>
                    <a:pt x="1288" y="1288"/>
                  </a:lnTo>
                  <a:lnTo>
                    <a:pt x="463" y="2113"/>
                  </a:lnTo>
                  <a:lnTo>
                    <a:pt x="0" y="3232"/>
                  </a:lnTo>
                  <a:lnTo>
                    <a:pt x="0" y="4399"/>
                  </a:lnTo>
                  <a:lnTo>
                    <a:pt x="0" y="5566"/>
                  </a:lnTo>
                  <a:lnTo>
                    <a:pt x="463" y="6685"/>
                  </a:lnTo>
                  <a:lnTo>
                    <a:pt x="1288" y="7510"/>
                  </a:lnTo>
                  <a:lnTo>
                    <a:pt x="2113" y="8335"/>
                  </a:lnTo>
                  <a:lnTo>
                    <a:pt x="3232" y="8799"/>
                  </a:lnTo>
                  <a:lnTo>
                    <a:pt x="4399" y="8799"/>
                  </a:lnTo>
                  <a:close/>
                </a:path>
              </a:pathLst>
            </a:custGeom>
            <a:noFill/>
            <a:ln w="1015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497" name="Google Shape;497;p24"/>
            <p:cNvSpPr/>
            <p:nvPr/>
          </p:nvSpPr>
          <p:spPr>
            <a:xfrm>
              <a:off x="2561971" y="986067"/>
              <a:ext cx="8890" cy="8890"/>
            </a:xfrm>
            <a:custGeom>
              <a:avLst/>
              <a:gdLst/>
              <a:ahLst/>
              <a:cxnLst/>
              <a:rect l="l" t="t" r="r" b="b"/>
              <a:pathLst>
                <a:path w="8889" h="8890" extrusionOk="0">
                  <a:moveTo>
                    <a:pt x="5566" y="0"/>
                  </a:moveTo>
                  <a:lnTo>
                    <a:pt x="3232" y="0"/>
                  </a:lnTo>
                  <a:lnTo>
                    <a:pt x="2113" y="463"/>
                  </a:lnTo>
                  <a:lnTo>
                    <a:pt x="463" y="2113"/>
                  </a:lnTo>
                  <a:lnTo>
                    <a:pt x="0" y="3232"/>
                  </a:lnTo>
                  <a:lnTo>
                    <a:pt x="0" y="5566"/>
                  </a:lnTo>
                  <a:lnTo>
                    <a:pt x="463" y="6685"/>
                  </a:lnTo>
                  <a:lnTo>
                    <a:pt x="2113" y="8335"/>
                  </a:lnTo>
                  <a:lnTo>
                    <a:pt x="3232" y="8799"/>
                  </a:lnTo>
                  <a:lnTo>
                    <a:pt x="5566" y="8799"/>
                  </a:lnTo>
                  <a:lnTo>
                    <a:pt x="6685" y="8335"/>
                  </a:lnTo>
                  <a:lnTo>
                    <a:pt x="8335" y="6685"/>
                  </a:lnTo>
                  <a:lnTo>
                    <a:pt x="8799" y="5566"/>
                  </a:lnTo>
                  <a:lnTo>
                    <a:pt x="8799" y="3232"/>
                  </a:lnTo>
                  <a:lnTo>
                    <a:pt x="8335" y="2113"/>
                  </a:lnTo>
                  <a:lnTo>
                    <a:pt x="6685" y="463"/>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498" name="Google Shape;498;p24"/>
            <p:cNvSpPr/>
            <p:nvPr/>
          </p:nvSpPr>
          <p:spPr>
            <a:xfrm>
              <a:off x="2561971" y="986067"/>
              <a:ext cx="8890" cy="8890"/>
            </a:xfrm>
            <a:custGeom>
              <a:avLst/>
              <a:gdLst/>
              <a:ahLst/>
              <a:cxnLst/>
              <a:rect l="l" t="t" r="r" b="b"/>
              <a:pathLst>
                <a:path w="8889" h="8890" extrusionOk="0">
                  <a:moveTo>
                    <a:pt x="4399" y="8799"/>
                  </a:moveTo>
                  <a:lnTo>
                    <a:pt x="5566" y="8799"/>
                  </a:lnTo>
                  <a:lnTo>
                    <a:pt x="6685" y="8335"/>
                  </a:lnTo>
                  <a:lnTo>
                    <a:pt x="7510" y="7510"/>
                  </a:lnTo>
                  <a:lnTo>
                    <a:pt x="8335" y="6685"/>
                  </a:lnTo>
                  <a:lnTo>
                    <a:pt x="8799" y="5566"/>
                  </a:lnTo>
                  <a:lnTo>
                    <a:pt x="8799" y="4399"/>
                  </a:lnTo>
                  <a:lnTo>
                    <a:pt x="8799" y="3232"/>
                  </a:lnTo>
                  <a:lnTo>
                    <a:pt x="8335" y="2113"/>
                  </a:lnTo>
                  <a:lnTo>
                    <a:pt x="7510" y="1288"/>
                  </a:lnTo>
                  <a:lnTo>
                    <a:pt x="6685" y="463"/>
                  </a:lnTo>
                  <a:lnTo>
                    <a:pt x="5566" y="0"/>
                  </a:lnTo>
                  <a:lnTo>
                    <a:pt x="4399" y="0"/>
                  </a:lnTo>
                  <a:lnTo>
                    <a:pt x="3232" y="0"/>
                  </a:lnTo>
                  <a:lnTo>
                    <a:pt x="2113" y="463"/>
                  </a:lnTo>
                  <a:lnTo>
                    <a:pt x="1288" y="1288"/>
                  </a:lnTo>
                  <a:lnTo>
                    <a:pt x="463" y="2113"/>
                  </a:lnTo>
                  <a:lnTo>
                    <a:pt x="0" y="3232"/>
                  </a:lnTo>
                  <a:lnTo>
                    <a:pt x="0" y="4399"/>
                  </a:lnTo>
                  <a:lnTo>
                    <a:pt x="0" y="5566"/>
                  </a:lnTo>
                  <a:lnTo>
                    <a:pt x="463" y="6685"/>
                  </a:lnTo>
                  <a:lnTo>
                    <a:pt x="1288" y="7510"/>
                  </a:lnTo>
                  <a:lnTo>
                    <a:pt x="2113" y="8335"/>
                  </a:lnTo>
                  <a:lnTo>
                    <a:pt x="3232" y="8799"/>
                  </a:lnTo>
                  <a:lnTo>
                    <a:pt x="4399" y="8799"/>
                  </a:lnTo>
                  <a:close/>
                </a:path>
              </a:pathLst>
            </a:custGeom>
            <a:noFill/>
            <a:ln w="1015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499" name="Google Shape;499;p24"/>
            <p:cNvSpPr/>
            <p:nvPr/>
          </p:nvSpPr>
          <p:spPr>
            <a:xfrm>
              <a:off x="1819499" y="796168"/>
              <a:ext cx="8890" cy="8890"/>
            </a:xfrm>
            <a:custGeom>
              <a:avLst/>
              <a:gdLst/>
              <a:ahLst/>
              <a:cxnLst/>
              <a:rect l="l" t="t" r="r" b="b"/>
              <a:pathLst>
                <a:path w="8889" h="8890" extrusionOk="0">
                  <a:moveTo>
                    <a:pt x="5566" y="0"/>
                  </a:moveTo>
                  <a:lnTo>
                    <a:pt x="3232" y="0"/>
                  </a:lnTo>
                  <a:lnTo>
                    <a:pt x="2113" y="463"/>
                  </a:lnTo>
                  <a:lnTo>
                    <a:pt x="463" y="2113"/>
                  </a:lnTo>
                  <a:lnTo>
                    <a:pt x="0" y="3232"/>
                  </a:lnTo>
                  <a:lnTo>
                    <a:pt x="0" y="5566"/>
                  </a:lnTo>
                  <a:lnTo>
                    <a:pt x="463" y="6685"/>
                  </a:lnTo>
                  <a:lnTo>
                    <a:pt x="2113" y="8335"/>
                  </a:lnTo>
                  <a:lnTo>
                    <a:pt x="3232" y="8799"/>
                  </a:lnTo>
                  <a:lnTo>
                    <a:pt x="5566" y="8799"/>
                  </a:lnTo>
                  <a:lnTo>
                    <a:pt x="6685" y="8335"/>
                  </a:lnTo>
                  <a:lnTo>
                    <a:pt x="8335" y="6685"/>
                  </a:lnTo>
                  <a:lnTo>
                    <a:pt x="8799" y="5566"/>
                  </a:lnTo>
                  <a:lnTo>
                    <a:pt x="8799" y="3232"/>
                  </a:lnTo>
                  <a:lnTo>
                    <a:pt x="8335" y="2113"/>
                  </a:lnTo>
                  <a:lnTo>
                    <a:pt x="6685" y="463"/>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500" name="Google Shape;500;p24"/>
            <p:cNvSpPr/>
            <p:nvPr/>
          </p:nvSpPr>
          <p:spPr>
            <a:xfrm>
              <a:off x="1819499" y="796168"/>
              <a:ext cx="8890" cy="8890"/>
            </a:xfrm>
            <a:custGeom>
              <a:avLst/>
              <a:gdLst/>
              <a:ahLst/>
              <a:cxnLst/>
              <a:rect l="l" t="t" r="r" b="b"/>
              <a:pathLst>
                <a:path w="8889" h="8890" extrusionOk="0">
                  <a:moveTo>
                    <a:pt x="4399" y="8799"/>
                  </a:moveTo>
                  <a:lnTo>
                    <a:pt x="5566" y="8799"/>
                  </a:lnTo>
                  <a:lnTo>
                    <a:pt x="6685" y="8335"/>
                  </a:lnTo>
                  <a:lnTo>
                    <a:pt x="7510" y="7510"/>
                  </a:lnTo>
                  <a:lnTo>
                    <a:pt x="8335" y="6685"/>
                  </a:lnTo>
                  <a:lnTo>
                    <a:pt x="8799" y="5566"/>
                  </a:lnTo>
                  <a:lnTo>
                    <a:pt x="8799" y="4399"/>
                  </a:lnTo>
                  <a:lnTo>
                    <a:pt x="8799" y="3232"/>
                  </a:lnTo>
                  <a:lnTo>
                    <a:pt x="8335" y="2113"/>
                  </a:lnTo>
                  <a:lnTo>
                    <a:pt x="7510" y="1288"/>
                  </a:lnTo>
                  <a:lnTo>
                    <a:pt x="6685" y="463"/>
                  </a:lnTo>
                  <a:lnTo>
                    <a:pt x="5566" y="0"/>
                  </a:lnTo>
                  <a:lnTo>
                    <a:pt x="4399" y="0"/>
                  </a:lnTo>
                  <a:lnTo>
                    <a:pt x="3232" y="0"/>
                  </a:lnTo>
                  <a:lnTo>
                    <a:pt x="2113" y="463"/>
                  </a:lnTo>
                  <a:lnTo>
                    <a:pt x="1288" y="1288"/>
                  </a:lnTo>
                  <a:lnTo>
                    <a:pt x="463" y="2113"/>
                  </a:lnTo>
                  <a:lnTo>
                    <a:pt x="0" y="3232"/>
                  </a:lnTo>
                  <a:lnTo>
                    <a:pt x="0" y="4399"/>
                  </a:lnTo>
                  <a:lnTo>
                    <a:pt x="0" y="5566"/>
                  </a:lnTo>
                  <a:lnTo>
                    <a:pt x="463" y="6685"/>
                  </a:lnTo>
                  <a:lnTo>
                    <a:pt x="1288" y="7510"/>
                  </a:lnTo>
                  <a:lnTo>
                    <a:pt x="2113" y="8335"/>
                  </a:lnTo>
                  <a:lnTo>
                    <a:pt x="3232" y="8799"/>
                  </a:lnTo>
                  <a:lnTo>
                    <a:pt x="4399" y="8799"/>
                  </a:lnTo>
                  <a:close/>
                </a:path>
              </a:pathLst>
            </a:custGeom>
            <a:noFill/>
            <a:ln w="1015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501" name="Google Shape;501;p24"/>
            <p:cNvSpPr/>
            <p:nvPr/>
          </p:nvSpPr>
          <p:spPr>
            <a:xfrm>
              <a:off x="2764073" y="1171070"/>
              <a:ext cx="8890" cy="8890"/>
            </a:xfrm>
            <a:custGeom>
              <a:avLst/>
              <a:gdLst/>
              <a:ahLst/>
              <a:cxnLst/>
              <a:rect l="l" t="t" r="r" b="b"/>
              <a:pathLst>
                <a:path w="8889" h="8890" extrusionOk="0">
                  <a:moveTo>
                    <a:pt x="5566" y="0"/>
                  </a:moveTo>
                  <a:lnTo>
                    <a:pt x="3232" y="0"/>
                  </a:lnTo>
                  <a:lnTo>
                    <a:pt x="2113" y="463"/>
                  </a:lnTo>
                  <a:lnTo>
                    <a:pt x="463" y="2113"/>
                  </a:lnTo>
                  <a:lnTo>
                    <a:pt x="0" y="3232"/>
                  </a:lnTo>
                  <a:lnTo>
                    <a:pt x="0" y="5566"/>
                  </a:lnTo>
                  <a:lnTo>
                    <a:pt x="463" y="6685"/>
                  </a:lnTo>
                  <a:lnTo>
                    <a:pt x="2113" y="8335"/>
                  </a:lnTo>
                  <a:lnTo>
                    <a:pt x="3232" y="8799"/>
                  </a:lnTo>
                  <a:lnTo>
                    <a:pt x="5566" y="8799"/>
                  </a:lnTo>
                  <a:lnTo>
                    <a:pt x="6685" y="8335"/>
                  </a:lnTo>
                  <a:lnTo>
                    <a:pt x="8335" y="6685"/>
                  </a:lnTo>
                  <a:lnTo>
                    <a:pt x="8799" y="5566"/>
                  </a:lnTo>
                  <a:lnTo>
                    <a:pt x="8799" y="3232"/>
                  </a:lnTo>
                  <a:lnTo>
                    <a:pt x="8335" y="2113"/>
                  </a:lnTo>
                  <a:lnTo>
                    <a:pt x="6685" y="463"/>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502" name="Google Shape;502;p24"/>
            <p:cNvSpPr/>
            <p:nvPr/>
          </p:nvSpPr>
          <p:spPr>
            <a:xfrm>
              <a:off x="2764073" y="1171070"/>
              <a:ext cx="8890" cy="8890"/>
            </a:xfrm>
            <a:custGeom>
              <a:avLst/>
              <a:gdLst/>
              <a:ahLst/>
              <a:cxnLst/>
              <a:rect l="l" t="t" r="r" b="b"/>
              <a:pathLst>
                <a:path w="8889" h="8890" extrusionOk="0">
                  <a:moveTo>
                    <a:pt x="4399" y="8799"/>
                  </a:moveTo>
                  <a:lnTo>
                    <a:pt x="5566" y="8799"/>
                  </a:lnTo>
                  <a:lnTo>
                    <a:pt x="6685" y="8335"/>
                  </a:lnTo>
                  <a:lnTo>
                    <a:pt x="7510" y="7510"/>
                  </a:lnTo>
                  <a:lnTo>
                    <a:pt x="8335" y="6685"/>
                  </a:lnTo>
                  <a:lnTo>
                    <a:pt x="8799" y="5566"/>
                  </a:lnTo>
                  <a:lnTo>
                    <a:pt x="8799" y="4399"/>
                  </a:lnTo>
                  <a:lnTo>
                    <a:pt x="8799" y="3232"/>
                  </a:lnTo>
                  <a:lnTo>
                    <a:pt x="8335" y="2113"/>
                  </a:lnTo>
                  <a:lnTo>
                    <a:pt x="7510" y="1288"/>
                  </a:lnTo>
                  <a:lnTo>
                    <a:pt x="6685" y="463"/>
                  </a:lnTo>
                  <a:lnTo>
                    <a:pt x="5566" y="0"/>
                  </a:lnTo>
                  <a:lnTo>
                    <a:pt x="4399" y="0"/>
                  </a:lnTo>
                  <a:lnTo>
                    <a:pt x="3232" y="0"/>
                  </a:lnTo>
                  <a:lnTo>
                    <a:pt x="2113" y="463"/>
                  </a:lnTo>
                  <a:lnTo>
                    <a:pt x="1288" y="1288"/>
                  </a:lnTo>
                  <a:lnTo>
                    <a:pt x="463" y="2113"/>
                  </a:lnTo>
                  <a:lnTo>
                    <a:pt x="0" y="3232"/>
                  </a:lnTo>
                  <a:lnTo>
                    <a:pt x="0" y="4399"/>
                  </a:lnTo>
                  <a:lnTo>
                    <a:pt x="0" y="5566"/>
                  </a:lnTo>
                  <a:lnTo>
                    <a:pt x="463" y="6685"/>
                  </a:lnTo>
                  <a:lnTo>
                    <a:pt x="1288" y="7510"/>
                  </a:lnTo>
                  <a:lnTo>
                    <a:pt x="2113" y="8335"/>
                  </a:lnTo>
                  <a:lnTo>
                    <a:pt x="3232" y="8799"/>
                  </a:lnTo>
                  <a:lnTo>
                    <a:pt x="4399" y="8799"/>
                  </a:lnTo>
                  <a:close/>
                </a:path>
              </a:pathLst>
            </a:custGeom>
            <a:noFill/>
            <a:ln w="1015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503" name="Google Shape;503;p24"/>
            <p:cNvSpPr/>
            <p:nvPr/>
          </p:nvSpPr>
          <p:spPr>
            <a:xfrm>
              <a:off x="2136274" y="901743"/>
              <a:ext cx="8890" cy="8890"/>
            </a:xfrm>
            <a:custGeom>
              <a:avLst/>
              <a:gdLst/>
              <a:ahLst/>
              <a:cxnLst/>
              <a:rect l="l" t="t" r="r" b="b"/>
              <a:pathLst>
                <a:path w="8889" h="8890" extrusionOk="0">
                  <a:moveTo>
                    <a:pt x="5566" y="0"/>
                  </a:moveTo>
                  <a:lnTo>
                    <a:pt x="3232" y="0"/>
                  </a:lnTo>
                  <a:lnTo>
                    <a:pt x="2113" y="463"/>
                  </a:lnTo>
                  <a:lnTo>
                    <a:pt x="463" y="2113"/>
                  </a:lnTo>
                  <a:lnTo>
                    <a:pt x="0" y="3232"/>
                  </a:lnTo>
                  <a:lnTo>
                    <a:pt x="0" y="5566"/>
                  </a:lnTo>
                  <a:lnTo>
                    <a:pt x="463" y="6685"/>
                  </a:lnTo>
                  <a:lnTo>
                    <a:pt x="2113" y="8335"/>
                  </a:lnTo>
                  <a:lnTo>
                    <a:pt x="3232" y="8799"/>
                  </a:lnTo>
                  <a:lnTo>
                    <a:pt x="5566" y="8799"/>
                  </a:lnTo>
                  <a:lnTo>
                    <a:pt x="6685" y="8335"/>
                  </a:lnTo>
                  <a:lnTo>
                    <a:pt x="8335" y="6685"/>
                  </a:lnTo>
                  <a:lnTo>
                    <a:pt x="8799" y="5566"/>
                  </a:lnTo>
                  <a:lnTo>
                    <a:pt x="8799" y="3232"/>
                  </a:lnTo>
                  <a:lnTo>
                    <a:pt x="8335" y="2113"/>
                  </a:lnTo>
                  <a:lnTo>
                    <a:pt x="6685" y="463"/>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504" name="Google Shape;504;p24"/>
            <p:cNvSpPr/>
            <p:nvPr/>
          </p:nvSpPr>
          <p:spPr>
            <a:xfrm>
              <a:off x="2136274" y="901743"/>
              <a:ext cx="8890" cy="8890"/>
            </a:xfrm>
            <a:custGeom>
              <a:avLst/>
              <a:gdLst/>
              <a:ahLst/>
              <a:cxnLst/>
              <a:rect l="l" t="t" r="r" b="b"/>
              <a:pathLst>
                <a:path w="8889" h="8890" extrusionOk="0">
                  <a:moveTo>
                    <a:pt x="4399" y="8799"/>
                  </a:moveTo>
                  <a:lnTo>
                    <a:pt x="5566" y="8799"/>
                  </a:lnTo>
                  <a:lnTo>
                    <a:pt x="6685" y="8335"/>
                  </a:lnTo>
                  <a:lnTo>
                    <a:pt x="7510" y="7510"/>
                  </a:lnTo>
                  <a:lnTo>
                    <a:pt x="8335" y="6685"/>
                  </a:lnTo>
                  <a:lnTo>
                    <a:pt x="8799" y="5566"/>
                  </a:lnTo>
                  <a:lnTo>
                    <a:pt x="8799" y="4399"/>
                  </a:lnTo>
                  <a:lnTo>
                    <a:pt x="8799" y="3232"/>
                  </a:lnTo>
                  <a:lnTo>
                    <a:pt x="8335" y="2113"/>
                  </a:lnTo>
                  <a:lnTo>
                    <a:pt x="7510" y="1288"/>
                  </a:lnTo>
                  <a:lnTo>
                    <a:pt x="6685" y="463"/>
                  </a:lnTo>
                  <a:lnTo>
                    <a:pt x="5566" y="0"/>
                  </a:lnTo>
                  <a:lnTo>
                    <a:pt x="4399" y="0"/>
                  </a:lnTo>
                  <a:lnTo>
                    <a:pt x="3232" y="0"/>
                  </a:lnTo>
                  <a:lnTo>
                    <a:pt x="2113" y="463"/>
                  </a:lnTo>
                  <a:lnTo>
                    <a:pt x="1288" y="1288"/>
                  </a:lnTo>
                  <a:lnTo>
                    <a:pt x="463" y="2113"/>
                  </a:lnTo>
                  <a:lnTo>
                    <a:pt x="0" y="3232"/>
                  </a:lnTo>
                  <a:lnTo>
                    <a:pt x="0" y="4399"/>
                  </a:lnTo>
                  <a:lnTo>
                    <a:pt x="0" y="5566"/>
                  </a:lnTo>
                  <a:lnTo>
                    <a:pt x="463" y="6685"/>
                  </a:lnTo>
                  <a:lnTo>
                    <a:pt x="1288" y="7510"/>
                  </a:lnTo>
                  <a:lnTo>
                    <a:pt x="2113" y="8335"/>
                  </a:lnTo>
                  <a:lnTo>
                    <a:pt x="3232" y="8799"/>
                  </a:lnTo>
                  <a:lnTo>
                    <a:pt x="4399" y="8799"/>
                  </a:lnTo>
                  <a:close/>
                </a:path>
              </a:pathLst>
            </a:custGeom>
            <a:noFill/>
            <a:ln w="1015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505" name="Google Shape;505;p24"/>
            <p:cNvSpPr/>
            <p:nvPr/>
          </p:nvSpPr>
          <p:spPr>
            <a:xfrm>
              <a:off x="1890950" y="1214210"/>
              <a:ext cx="8890" cy="8890"/>
            </a:xfrm>
            <a:custGeom>
              <a:avLst/>
              <a:gdLst/>
              <a:ahLst/>
              <a:cxnLst/>
              <a:rect l="l" t="t" r="r" b="b"/>
              <a:pathLst>
                <a:path w="8889" h="8890" extrusionOk="0">
                  <a:moveTo>
                    <a:pt x="5566" y="0"/>
                  </a:moveTo>
                  <a:lnTo>
                    <a:pt x="3232" y="0"/>
                  </a:lnTo>
                  <a:lnTo>
                    <a:pt x="2113" y="463"/>
                  </a:lnTo>
                  <a:lnTo>
                    <a:pt x="463" y="2113"/>
                  </a:lnTo>
                  <a:lnTo>
                    <a:pt x="0" y="3232"/>
                  </a:lnTo>
                  <a:lnTo>
                    <a:pt x="0" y="5566"/>
                  </a:lnTo>
                  <a:lnTo>
                    <a:pt x="463" y="6685"/>
                  </a:lnTo>
                  <a:lnTo>
                    <a:pt x="2113" y="8335"/>
                  </a:lnTo>
                  <a:lnTo>
                    <a:pt x="3232" y="8799"/>
                  </a:lnTo>
                  <a:lnTo>
                    <a:pt x="5566" y="8799"/>
                  </a:lnTo>
                  <a:lnTo>
                    <a:pt x="6685" y="8335"/>
                  </a:lnTo>
                  <a:lnTo>
                    <a:pt x="8335" y="6685"/>
                  </a:lnTo>
                  <a:lnTo>
                    <a:pt x="8799" y="5566"/>
                  </a:lnTo>
                  <a:lnTo>
                    <a:pt x="8799" y="3232"/>
                  </a:lnTo>
                  <a:lnTo>
                    <a:pt x="8335" y="2113"/>
                  </a:lnTo>
                  <a:lnTo>
                    <a:pt x="6685" y="463"/>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506" name="Google Shape;506;p24"/>
            <p:cNvSpPr/>
            <p:nvPr/>
          </p:nvSpPr>
          <p:spPr>
            <a:xfrm>
              <a:off x="1890950" y="1214210"/>
              <a:ext cx="8890" cy="8890"/>
            </a:xfrm>
            <a:custGeom>
              <a:avLst/>
              <a:gdLst/>
              <a:ahLst/>
              <a:cxnLst/>
              <a:rect l="l" t="t" r="r" b="b"/>
              <a:pathLst>
                <a:path w="8889" h="8890" extrusionOk="0">
                  <a:moveTo>
                    <a:pt x="4399" y="8799"/>
                  </a:moveTo>
                  <a:lnTo>
                    <a:pt x="5566" y="8799"/>
                  </a:lnTo>
                  <a:lnTo>
                    <a:pt x="6685" y="8335"/>
                  </a:lnTo>
                  <a:lnTo>
                    <a:pt x="7510" y="7510"/>
                  </a:lnTo>
                  <a:lnTo>
                    <a:pt x="8335" y="6685"/>
                  </a:lnTo>
                  <a:lnTo>
                    <a:pt x="8799" y="5566"/>
                  </a:lnTo>
                  <a:lnTo>
                    <a:pt x="8799" y="4399"/>
                  </a:lnTo>
                  <a:lnTo>
                    <a:pt x="8799" y="3232"/>
                  </a:lnTo>
                  <a:lnTo>
                    <a:pt x="8335" y="2113"/>
                  </a:lnTo>
                  <a:lnTo>
                    <a:pt x="7510" y="1288"/>
                  </a:lnTo>
                  <a:lnTo>
                    <a:pt x="6685" y="463"/>
                  </a:lnTo>
                  <a:lnTo>
                    <a:pt x="5566" y="0"/>
                  </a:lnTo>
                  <a:lnTo>
                    <a:pt x="4399" y="0"/>
                  </a:lnTo>
                  <a:lnTo>
                    <a:pt x="3232" y="0"/>
                  </a:lnTo>
                  <a:lnTo>
                    <a:pt x="2113" y="463"/>
                  </a:lnTo>
                  <a:lnTo>
                    <a:pt x="1288" y="1288"/>
                  </a:lnTo>
                  <a:lnTo>
                    <a:pt x="463" y="2113"/>
                  </a:lnTo>
                  <a:lnTo>
                    <a:pt x="0" y="3232"/>
                  </a:lnTo>
                  <a:lnTo>
                    <a:pt x="0" y="4399"/>
                  </a:lnTo>
                  <a:lnTo>
                    <a:pt x="0" y="5566"/>
                  </a:lnTo>
                  <a:lnTo>
                    <a:pt x="463" y="6685"/>
                  </a:lnTo>
                  <a:lnTo>
                    <a:pt x="1288" y="7510"/>
                  </a:lnTo>
                  <a:lnTo>
                    <a:pt x="2113" y="8335"/>
                  </a:lnTo>
                  <a:lnTo>
                    <a:pt x="3232" y="8799"/>
                  </a:lnTo>
                  <a:lnTo>
                    <a:pt x="4399" y="8799"/>
                  </a:lnTo>
                  <a:close/>
                </a:path>
              </a:pathLst>
            </a:custGeom>
            <a:noFill/>
            <a:ln w="1015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507" name="Google Shape;507;p24"/>
            <p:cNvSpPr/>
            <p:nvPr/>
          </p:nvSpPr>
          <p:spPr>
            <a:xfrm>
              <a:off x="1850619" y="1337143"/>
              <a:ext cx="8890" cy="5715"/>
            </a:xfrm>
            <a:custGeom>
              <a:avLst/>
              <a:gdLst/>
              <a:ahLst/>
              <a:cxnLst/>
              <a:rect l="l" t="t" r="r" b="b"/>
              <a:pathLst>
                <a:path w="8889" h="5715" extrusionOk="0">
                  <a:moveTo>
                    <a:pt x="5566" y="0"/>
                  </a:moveTo>
                  <a:lnTo>
                    <a:pt x="3232" y="0"/>
                  </a:lnTo>
                  <a:lnTo>
                    <a:pt x="2113" y="463"/>
                  </a:lnTo>
                  <a:lnTo>
                    <a:pt x="463" y="2113"/>
                  </a:lnTo>
                  <a:lnTo>
                    <a:pt x="0" y="3232"/>
                  </a:lnTo>
                  <a:lnTo>
                    <a:pt x="0" y="5386"/>
                  </a:lnTo>
                  <a:lnTo>
                    <a:pt x="8799" y="5386"/>
                  </a:lnTo>
                  <a:lnTo>
                    <a:pt x="8799" y="3232"/>
                  </a:lnTo>
                  <a:lnTo>
                    <a:pt x="8335" y="2113"/>
                  </a:lnTo>
                  <a:lnTo>
                    <a:pt x="6685" y="463"/>
                  </a:lnTo>
                  <a:lnTo>
                    <a:pt x="5566" y="0"/>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508" name="Google Shape;508;p24"/>
            <p:cNvSpPr/>
            <p:nvPr/>
          </p:nvSpPr>
          <p:spPr>
            <a:xfrm>
              <a:off x="1850619" y="1337143"/>
              <a:ext cx="8890" cy="5715"/>
            </a:xfrm>
            <a:custGeom>
              <a:avLst/>
              <a:gdLst/>
              <a:ahLst/>
              <a:cxnLst/>
              <a:rect l="l" t="t" r="r" b="b"/>
              <a:pathLst>
                <a:path w="8889" h="5715" extrusionOk="0">
                  <a:moveTo>
                    <a:pt x="8799" y="5386"/>
                  </a:moveTo>
                  <a:lnTo>
                    <a:pt x="8799" y="4399"/>
                  </a:lnTo>
                  <a:lnTo>
                    <a:pt x="8799" y="3232"/>
                  </a:lnTo>
                  <a:lnTo>
                    <a:pt x="8335" y="2113"/>
                  </a:lnTo>
                  <a:lnTo>
                    <a:pt x="7510" y="1288"/>
                  </a:lnTo>
                  <a:lnTo>
                    <a:pt x="6685" y="463"/>
                  </a:lnTo>
                  <a:lnTo>
                    <a:pt x="5566" y="0"/>
                  </a:lnTo>
                  <a:lnTo>
                    <a:pt x="4399" y="0"/>
                  </a:lnTo>
                  <a:lnTo>
                    <a:pt x="3232" y="0"/>
                  </a:lnTo>
                  <a:lnTo>
                    <a:pt x="2113" y="463"/>
                  </a:lnTo>
                  <a:lnTo>
                    <a:pt x="1288" y="1288"/>
                  </a:lnTo>
                  <a:lnTo>
                    <a:pt x="463" y="2113"/>
                  </a:lnTo>
                  <a:lnTo>
                    <a:pt x="0" y="3232"/>
                  </a:lnTo>
                  <a:lnTo>
                    <a:pt x="0" y="4399"/>
                  </a:lnTo>
                  <a:lnTo>
                    <a:pt x="0" y="5386"/>
                  </a:lnTo>
                  <a:lnTo>
                    <a:pt x="8799" y="5386"/>
                  </a:lnTo>
                </a:path>
              </a:pathLst>
            </a:custGeom>
            <a:noFill/>
            <a:ln w="1015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509" name="Google Shape;509;p24"/>
            <p:cNvSpPr/>
            <p:nvPr/>
          </p:nvSpPr>
          <p:spPr>
            <a:xfrm>
              <a:off x="2345913" y="1270951"/>
              <a:ext cx="8890" cy="8890"/>
            </a:xfrm>
            <a:custGeom>
              <a:avLst/>
              <a:gdLst/>
              <a:ahLst/>
              <a:cxnLst/>
              <a:rect l="l" t="t" r="r" b="b"/>
              <a:pathLst>
                <a:path w="8889" h="8890" extrusionOk="0">
                  <a:moveTo>
                    <a:pt x="5566" y="0"/>
                  </a:moveTo>
                  <a:lnTo>
                    <a:pt x="3232" y="0"/>
                  </a:lnTo>
                  <a:lnTo>
                    <a:pt x="2113" y="463"/>
                  </a:lnTo>
                  <a:lnTo>
                    <a:pt x="463" y="2113"/>
                  </a:lnTo>
                  <a:lnTo>
                    <a:pt x="0" y="3232"/>
                  </a:lnTo>
                  <a:lnTo>
                    <a:pt x="0" y="5566"/>
                  </a:lnTo>
                  <a:lnTo>
                    <a:pt x="463" y="6685"/>
                  </a:lnTo>
                  <a:lnTo>
                    <a:pt x="2113" y="8335"/>
                  </a:lnTo>
                  <a:lnTo>
                    <a:pt x="3232" y="8799"/>
                  </a:lnTo>
                  <a:lnTo>
                    <a:pt x="5566" y="8799"/>
                  </a:lnTo>
                  <a:lnTo>
                    <a:pt x="6685" y="8335"/>
                  </a:lnTo>
                  <a:lnTo>
                    <a:pt x="8335" y="6685"/>
                  </a:lnTo>
                  <a:lnTo>
                    <a:pt x="8799" y="5566"/>
                  </a:lnTo>
                  <a:lnTo>
                    <a:pt x="8799" y="3232"/>
                  </a:lnTo>
                  <a:lnTo>
                    <a:pt x="8335" y="2113"/>
                  </a:lnTo>
                  <a:lnTo>
                    <a:pt x="6685" y="463"/>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510" name="Google Shape;510;p24"/>
            <p:cNvSpPr/>
            <p:nvPr/>
          </p:nvSpPr>
          <p:spPr>
            <a:xfrm>
              <a:off x="2345913" y="1270951"/>
              <a:ext cx="8890" cy="8890"/>
            </a:xfrm>
            <a:custGeom>
              <a:avLst/>
              <a:gdLst/>
              <a:ahLst/>
              <a:cxnLst/>
              <a:rect l="l" t="t" r="r" b="b"/>
              <a:pathLst>
                <a:path w="8889" h="8890" extrusionOk="0">
                  <a:moveTo>
                    <a:pt x="4399" y="8799"/>
                  </a:moveTo>
                  <a:lnTo>
                    <a:pt x="5566" y="8799"/>
                  </a:lnTo>
                  <a:lnTo>
                    <a:pt x="6685" y="8335"/>
                  </a:lnTo>
                  <a:lnTo>
                    <a:pt x="7510" y="7510"/>
                  </a:lnTo>
                  <a:lnTo>
                    <a:pt x="8335" y="6685"/>
                  </a:lnTo>
                  <a:lnTo>
                    <a:pt x="8799" y="5566"/>
                  </a:lnTo>
                  <a:lnTo>
                    <a:pt x="8799" y="4399"/>
                  </a:lnTo>
                  <a:lnTo>
                    <a:pt x="8799" y="3232"/>
                  </a:lnTo>
                  <a:lnTo>
                    <a:pt x="8335" y="2113"/>
                  </a:lnTo>
                  <a:lnTo>
                    <a:pt x="7510" y="1288"/>
                  </a:lnTo>
                  <a:lnTo>
                    <a:pt x="6685" y="463"/>
                  </a:lnTo>
                  <a:lnTo>
                    <a:pt x="5566" y="0"/>
                  </a:lnTo>
                  <a:lnTo>
                    <a:pt x="4399" y="0"/>
                  </a:lnTo>
                  <a:lnTo>
                    <a:pt x="3232" y="0"/>
                  </a:lnTo>
                  <a:lnTo>
                    <a:pt x="2113" y="463"/>
                  </a:lnTo>
                  <a:lnTo>
                    <a:pt x="1288" y="1288"/>
                  </a:lnTo>
                  <a:lnTo>
                    <a:pt x="463" y="2113"/>
                  </a:lnTo>
                  <a:lnTo>
                    <a:pt x="0" y="3232"/>
                  </a:lnTo>
                  <a:lnTo>
                    <a:pt x="0" y="4399"/>
                  </a:lnTo>
                  <a:lnTo>
                    <a:pt x="0" y="5566"/>
                  </a:lnTo>
                  <a:lnTo>
                    <a:pt x="463" y="6685"/>
                  </a:lnTo>
                  <a:lnTo>
                    <a:pt x="1288" y="7510"/>
                  </a:lnTo>
                  <a:lnTo>
                    <a:pt x="2113" y="8335"/>
                  </a:lnTo>
                  <a:lnTo>
                    <a:pt x="3232" y="8799"/>
                  </a:lnTo>
                  <a:lnTo>
                    <a:pt x="4399" y="8799"/>
                  </a:lnTo>
                  <a:close/>
                </a:path>
              </a:pathLst>
            </a:custGeom>
            <a:noFill/>
            <a:ln w="1015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511" name="Google Shape;511;p24"/>
            <p:cNvSpPr/>
            <p:nvPr/>
          </p:nvSpPr>
          <p:spPr>
            <a:xfrm>
              <a:off x="2643082" y="1255684"/>
              <a:ext cx="8890" cy="8890"/>
            </a:xfrm>
            <a:custGeom>
              <a:avLst/>
              <a:gdLst/>
              <a:ahLst/>
              <a:cxnLst/>
              <a:rect l="l" t="t" r="r" b="b"/>
              <a:pathLst>
                <a:path w="8889" h="8890" extrusionOk="0">
                  <a:moveTo>
                    <a:pt x="5566" y="0"/>
                  </a:moveTo>
                  <a:lnTo>
                    <a:pt x="3232" y="0"/>
                  </a:lnTo>
                  <a:lnTo>
                    <a:pt x="2113" y="463"/>
                  </a:lnTo>
                  <a:lnTo>
                    <a:pt x="463" y="2113"/>
                  </a:lnTo>
                  <a:lnTo>
                    <a:pt x="0" y="3232"/>
                  </a:lnTo>
                  <a:lnTo>
                    <a:pt x="0" y="5566"/>
                  </a:lnTo>
                  <a:lnTo>
                    <a:pt x="463" y="6685"/>
                  </a:lnTo>
                  <a:lnTo>
                    <a:pt x="2113" y="8335"/>
                  </a:lnTo>
                  <a:lnTo>
                    <a:pt x="3232" y="8799"/>
                  </a:lnTo>
                  <a:lnTo>
                    <a:pt x="5566" y="8799"/>
                  </a:lnTo>
                  <a:lnTo>
                    <a:pt x="6685" y="8335"/>
                  </a:lnTo>
                  <a:lnTo>
                    <a:pt x="8335" y="6685"/>
                  </a:lnTo>
                  <a:lnTo>
                    <a:pt x="8799" y="5566"/>
                  </a:lnTo>
                  <a:lnTo>
                    <a:pt x="8799" y="3232"/>
                  </a:lnTo>
                  <a:lnTo>
                    <a:pt x="8335" y="2113"/>
                  </a:lnTo>
                  <a:lnTo>
                    <a:pt x="6685" y="463"/>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512" name="Google Shape;512;p24"/>
            <p:cNvSpPr/>
            <p:nvPr/>
          </p:nvSpPr>
          <p:spPr>
            <a:xfrm>
              <a:off x="2643082" y="1255684"/>
              <a:ext cx="8890" cy="8890"/>
            </a:xfrm>
            <a:custGeom>
              <a:avLst/>
              <a:gdLst/>
              <a:ahLst/>
              <a:cxnLst/>
              <a:rect l="l" t="t" r="r" b="b"/>
              <a:pathLst>
                <a:path w="8889" h="8890" extrusionOk="0">
                  <a:moveTo>
                    <a:pt x="4399" y="8799"/>
                  </a:moveTo>
                  <a:lnTo>
                    <a:pt x="5566" y="8799"/>
                  </a:lnTo>
                  <a:lnTo>
                    <a:pt x="6685" y="8335"/>
                  </a:lnTo>
                  <a:lnTo>
                    <a:pt x="7510" y="7510"/>
                  </a:lnTo>
                  <a:lnTo>
                    <a:pt x="8335" y="6685"/>
                  </a:lnTo>
                  <a:lnTo>
                    <a:pt x="8799" y="5566"/>
                  </a:lnTo>
                  <a:lnTo>
                    <a:pt x="8799" y="4399"/>
                  </a:lnTo>
                  <a:lnTo>
                    <a:pt x="8799" y="3232"/>
                  </a:lnTo>
                  <a:lnTo>
                    <a:pt x="8335" y="2113"/>
                  </a:lnTo>
                  <a:lnTo>
                    <a:pt x="7510" y="1288"/>
                  </a:lnTo>
                  <a:lnTo>
                    <a:pt x="6685" y="463"/>
                  </a:lnTo>
                  <a:lnTo>
                    <a:pt x="5566" y="0"/>
                  </a:lnTo>
                  <a:lnTo>
                    <a:pt x="4399" y="0"/>
                  </a:lnTo>
                  <a:lnTo>
                    <a:pt x="3232" y="0"/>
                  </a:lnTo>
                  <a:lnTo>
                    <a:pt x="2113" y="463"/>
                  </a:lnTo>
                  <a:lnTo>
                    <a:pt x="1288" y="1288"/>
                  </a:lnTo>
                  <a:lnTo>
                    <a:pt x="463" y="2113"/>
                  </a:lnTo>
                  <a:lnTo>
                    <a:pt x="0" y="3232"/>
                  </a:lnTo>
                  <a:lnTo>
                    <a:pt x="0" y="4399"/>
                  </a:lnTo>
                  <a:lnTo>
                    <a:pt x="0" y="5566"/>
                  </a:lnTo>
                  <a:lnTo>
                    <a:pt x="463" y="6685"/>
                  </a:lnTo>
                  <a:lnTo>
                    <a:pt x="1288" y="7510"/>
                  </a:lnTo>
                  <a:lnTo>
                    <a:pt x="2113" y="8335"/>
                  </a:lnTo>
                  <a:lnTo>
                    <a:pt x="3232" y="8799"/>
                  </a:lnTo>
                  <a:lnTo>
                    <a:pt x="4399" y="8799"/>
                  </a:lnTo>
                  <a:close/>
                </a:path>
              </a:pathLst>
            </a:custGeom>
            <a:noFill/>
            <a:ln w="1015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513" name="Google Shape;513;p24"/>
            <p:cNvSpPr/>
            <p:nvPr/>
          </p:nvSpPr>
          <p:spPr>
            <a:xfrm>
              <a:off x="2609135" y="1028525"/>
              <a:ext cx="8890" cy="8890"/>
            </a:xfrm>
            <a:custGeom>
              <a:avLst/>
              <a:gdLst/>
              <a:ahLst/>
              <a:cxnLst/>
              <a:rect l="l" t="t" r="r" b="b"/>
              <a:pathLst>
                <a:path w="8889" h="8890" extrusionOk="0">
                  <a:moveTo>
                    <a:pt x="5566" y="0"/>
                  </a:moveTo>
                  <a:lnTo>
                    <a:pt x="3232" y="0"/>
                  </a:lnTo>
                  <a:lnTo>
                    <a:pt x="2113" y="463"/>
                  </a:lnTo>
                  <a:lnTo>
                    <a:pt x="463" y="2113"/>
                  </a:lnTo>
                  <a:lnTo>
                    <a:pt x="0" y="3232"/>
                  </a:lnTo>
                  <a:lnTo>
                    <a:pt x="0" y="5566"/>
                  </a:lnTo>
                  <a:lnTo>
                    <a:pt x="463" y="6685"/>
                  </a:lnTo>
                  <a:lnTo>
                    <a:pt x="2113" y="8335"/>
                  </a:lnTo>
                  <a:lnTo>
                    <a:pt x="3232" y="8799"/>
                  </a:lnTo>
                  <a:lnTo>
                    <a:pt x="5566" y="8799"/>
                  </a:lnTo>
                  <a:lnTo>
                    <a:pt x="6685" y="8335"/>
                  </a:lnTo>
                  <a:lnTo>
                    <a:pt x="8335" y="6685"/>
                  </a:lnTo>
                  <a:lnTo>
                    <a:pt x="8799" y="5566"/>
                  </a:lnTo>
                  <a:lnTo>
                    <a:pt x="8799" y="3232"/>
                  </a:lnTo>
                  <a:lnTo>
                    <a:pt x="8335" y="2113"/>
                  </a:lnTo>
                  <a:lnTo>
                    <a:pt x="6685" y="463"/>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514" name="Google Shape;514;p24"/>
            <p:cNvSpPr/>
            <p:nvPr/>
          </p:nvSpPr>
          <p:spPr>
            <a:xfrm>
              <a:off x="2609135" y="1028525"/>
              <a:ext cx="8890" cy="8890"/>
            </a:xfrm>
            <a:custGeom>
              <a:avLst/>
              <a:gdLst/>
              <a:ahLst/>
              <a:cxnLst/>
              <a:rect l="l" t="t" r="r" b="b"/>
              <a:pathLst>
                <a:path w="8889" h="8890" extrusionOk="0">
                  <a:moveTo>
                    <a:pt x="4399" y="8799"/>
                  </a:moveTo>
                  <a:lnTo>
                    <a:pt x="5566" y="8799"/>
                  </a:lnTo>
                  <a:lnTo>
                    <a:pt x="6685" y="8335"/>
                  </a:lnTo>
                  <a:lnTo>
                    <a:pt x="7510" y="7510"/>
                  </a:lnTo>
                  <a:lnTo>
                    <a:pt x="8335" y="6685"/>
                  </a:lnTo>
                  <a:lnTo>
                    <a:pt x="8799" y="5566"/>
                  </a:lnTo>
                  <a:lnTo>
                    <a:pt x="8799" y="4399"/>
                  </a:lnTo>
                  <a:lnTo>
                    <a:pt x="8799" y="3232"/>
                  </a:lnTo>
                  <a:lnTo>
                    <a:pt x="8335" y="2113"/>
                  </a:lnTo>
                  <a:lnTo>
                    <a:pt x="7510" y="1288"/>
                  </a:lnTo>
                  <a:lnTo>
                    <a:pt x="6685" y="463"/>
                  </a:lnTo>
                  <a:lnTo>
                    <a:pt x="5566" y="0"/>
                  </a:lnTo>
                  <a:lnTo>
                    <a:pt x="4399" y="0"/>
                  </a:lnTo>
                  <a:lnTo>
                    <a:pt x="3232" y="0"/>
                  </a:lnTo>
                  <a:lnTo>
                    <a:pt x="2113" y="463"/>
                  </a:lnTo>
                  <a:lnTo>
                    <a:pt x="1288" y="1288"/>
                  </a:lnTo>
                  <a:lnTo>
                    <a:pt x="463" y="2113"/>
                  </a:lnTo>
                  <a:lnTo>
                    <a:pt x="0" y="3232"/>
                  </a:lnTo>
                  <a:lnTo>
                    <a:pt x="0" y="4399"/>
                  </a:lnTo>
                  <a:lnTo>
                    <a:pt x="0" y="5566"/>
                  </a:lnTo>
                  <a:lnTo>
                    <a:pt x="463" y="6685"/>
                  </a:lnTo>
                  <a:lnTo>
                    <a:pt x="1288" y="7510"/>
                  </a:lnTo>
                  <a:lnTo>
                    <a:pt x="2113" y="8335"/>
                  </a:lnTo>
                  <a:lnTo>
                    <a:pt x="3232" y="8799"/>
                  </a:lnTo>
                  <a:lnTo>
                    <a:pt x="4399" y="8799"/>
                  </a:lnTo>
                  <a:close/>
                </a:path>
              </a:pathLst>
            </a:custGeom>
            <a:noFill/>
            <a:ln w="1015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515" name="Google Shape;515;p24"/>
            <p:cNvSpPr/>
            <p:nvPr/>
          </p:nvSpPr>
          <p:spPr>
            <a:xfrm>
              <a:off x="2163576" y="883315"/>
              <a:ext cx="8890" cy="8890"/>
            </a:xfrm>
            <a:custGeom>
              <a:avLst/>
              <a:gdLst/>
              <a:ahLst/>
              <a:cxnLst/>
              <a:rect l="l" t="t" r="r" b="b"/>
              <a:pathLst>
                <a:path w="8889" h="8890" extrusionOk="0">
                  <a:moveTo>
                    <a:pt x="5566" y="0"/>
                  </a:moveTo>
                  <a:lnTo>
                    <a:pt x="3232" y="0"/>
                  </a:lnTo>
                  <a:lnTo>
                    <a:pt x="2113" y="463"/>
                  </a:lnTo>
                  <a:lnTo>
                    <a:pt x="463" y="2113"/>
                  </a:lnTo>
                  <a:lnTo>
                    <a:pt x="0" y="3232"/>
                  </a:lnTo>
                  <a:lnTo>
                    <a:pt x="0" y="5566"/>
                  </a:lnTo>
                  <a:lnTo>
                    <a:pt x="463" y="6685"/>
                  </a:lnTo>
                  <a:lnTo>
                    <a:pt x="2113" y="8335"/>
                  </a:lnTo>
                  <a:lnTo>
                    <a:pt x="3232" y="8799"/>
                  </a:lnTo>
                  <a:lnTo>
                    <a:pt x="5566" y="8799"/>
                  </a:lnTo>
                  <a:lnTo>
                    <a:pt x="6685" y="8335"/>
                  </a:lnTo>
                  <a:lnTo>
                    <a:pt x="8335" y="6685"/>
                  </a:lnTo>
                  <a:lnTo>
                    <a:pt x="8799" y="5566"/>
                  </a:lnTo>
                  <a:lnTo>
                    <a:pt x="8799" y="3232"/>
                  </a:lnTo>
                  <a:lnTo>
                    <a:pt x="8335" y="2113"/>
                  </a:lnTo>
                  <a:lnTo>
                    <a:pt x="6685" y="463"/>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516" name="Google Shape;516;p24"/>
            <p:cNvSpPr/>
            <p:nvPr/>
          </p:nvSpPr>
          <p:spPr>
            <a:xfrm>
              <a:off x="2163576" y="883315"/>
              <a:ext cx="8890" cy="8890"/>
            </a:xfrm>
            <a:custGeom>
              <a:avLst/>
              <a:gdLst/>
              <a:ahLst/>
              <a:cxnLst/>
              <a:rect l="l" t="t" r="r" b="b"/>
              <a:pathLst>
                <a:path w="8889" h="8890" extrusionOk="0">
                  <a:moveTo>
                    <a:pt x="4399" y="8799"/>
                  </a:moveTo>
                  <a:lnTo>
                    <a:pt x="5566" y="8799"/>
                  </a:lnTo>
                  <a:lnTo>
                    <a:pt x="6685" y="8335"/>
                  </a:lnTo>
                  <a:lnTo>
                    <a:pt x="7510" y="7510"/>
                  </a:lnTo>
                  <a:lnTo>
                    <a:pt x="8335" y="6685"/>
                  </a:lnTo>
                  <a:lnTo>
                    <a:pt x="8799" y="5566"/>
                  </a:lnTo>
                  <a:lnTo>
                    <a:pt x="8799" y="4399"/>
                  </a:lnTo>
                  <a:lnTo>
                    <a:pt x="8799" y="3232"/>
                  </a:lnTo>
                  <a:lnTo>
                    <a:pt x="8335" y="2113"/>
                  </a:lnTo>
                  <a:lnTo>
                    <a:pt x="7510" y="1288"/>
                  </a:lnTo>
                  <a:lnTo>
                    <a:pt x="6685" y="463"/>
                  </a:lnTo>
                  <a:lnTo>
                    <a:pt x="5566" y="0"/>
                  </a:lnTo>
                  <a:lnTo>
                    <a:pt x="4399" y="0"/>
                  </a:lnTo>
                  <a:lnTo>
                    <a:pt x="3232" y="0"/>
                  </a:lnTo>
                  <a:lnTo>
                    <a:pt x="2113" y="463"/>
                  </a:lnTo>
                  <a:lnTo>
                    <a:pt x="1288" y="1288"/>
                  </a:lnTo>
                  <a:lnTo>
                    <a:pt x="463" y="2113"/>
                  </a:lnTo>
                  <a:lnTo>
                    <a:pt x="0" y="3232"/>
                  </a:lnTo>
                  <a:lnTo>
                    <a:pt x="0" y="4399"/>
                  </a:lnTo>
                  <a:lnTo>
                    <a:pt x="0" y="5566"/>
                  </a:lnTo>
                  <a:lnTo>
                    <a:pt x="463" y="6685"/>
                  </a:lnTo>
                  <a:lnTo>
                    <a:pt x="1288" y="7510"/>
                  </a:lnTo>
                  <a:lnTo>
                    <a:pt x="2113" y="8335"/>
                  </a:lnTo>
                  <a:lnTo>
                    <a:pt x="3232" y="8799"/>
                  </a:lnTo>
                  <a:lnTo>
                    <a:pt x="4399" y="8799"/>
                  </a:lnTo>
                  <a:close/>
                </a:path>
              </a:pathLst>
            </a:custGeom>
            <a:noFill/>
            <a:ln w="1015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517" name="Google Shape;517;p24"/>
            <p:cNvSpPr/>
            <p:nvPr/>
          </p:nvSpPr>
          <p:spPr>
            <a:xfrm>
              <a:off x="2126688" y="984257"/>
              <a:ext cx="8890" cy="8890"/>
            </a:xfrm>
            <a:custGeom>
              <a:avLst/>
              <a:gdLst/>
              <a:ahLst/>
              <a:cxnLst/>
              <a:rect l="l" t="t" r="r" b="b"/>
              <a:pathLst>
                <a:path w="8889" h="8890" extrusionOk="0">
                  <a:moveTo>
                    <a:pt x="5566" y="0"/>
                  </a:moveTo>
                  <a:lnTo>
                    <a:pt x="3232" y="0"/>
                  </a:lnTo>
                  <a:lnTo>
                    <a:pt x="2113" y="463"/>
                  </a:lnTo>
                  <a:lnTo>
                    <a:pt x="463" y="2113"/>
                  </a:lnTo>
                  <a:lnTo>
                    <a:pt x="0" y="3232"/>
                  </a:lnTo>
                  <a:lnTo>
                    <a:pt x="0" y="5566"/>
                  </a:lnTo>
                  <a:lnTo>
                    <a:pt x="463" y="6685"/>
                  </a:lnTo>
                  <a:lnTo>
                    <a:pt x="2113" y="8335"/>
                  </a:lnTo>
                  <a:lnTo>
                    <a:pt x="3232" y="8799"/>
                  </a:lnTo>
                  <a:lnTo>
                    <a:pt x="5566" y="8799"/>
                  </a:lnTo>
                  <a:lnTo>
                    <a:pt x="6685" y="8335"/>
                  </a:lnTo>
                  <a:lnTo>
                    <a:pt x="8335" y="6685"/>
                  </a:lnTo>
                  <a:lnTo>
                    <a:pt x="8799" y="5566"/>
                  </a:lnTo>
                  <a:lnTo>
                    <a:pt x="8799" y="3232"/>
                  </a:lnTo>
                  <a:lnTo>
                    <a:pt x="8335" y="2113"/>
                  </a:lnTo>
                  <a:lnTo>
                    <a:pt x="6685" y="463"/>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518" name="Google Shape;518;p24"/>
            <p:cNvSpPr/>
            <p:nvPr/>
          </p:nvSpPr>
          <p:spPr>
            <a:xfrm>
              <a:off x="2126688" y="984257"/>
              <a:ext cx="8890" cy="8890"/>
            </a:xfrm>
            <a:custGeom>
              <a:avLst/>
              <a:gdLst/>
              <a:ahLst/>
              <a:cxnLst/>
              <a:rect l="l" t="t" r="r" b="b"/>
              <a:pathLst>
                <a:path w="8889" h="8890" extrusionOk="0">
                  <a:moveTo>
                    <a:pt x="4399" y="8799"/>
                  </a:moveTo>
                  <a:lnTo>
                    <a:pt x="5566" y="8799"/>
                  </a:lnTo>
                  <a:lnTo>
                    <a:pt x="6685" y="8335"/>
                  </a:lnTo>
                  <a:lnTo>
                    <a:pt x="7510" y="7510"/>
                  </a:lnTo>
                  <a:lnTo>
                    <a:pt x="8335" y="6685"/>
                  </a:lnTo>
                  <a:lnTo>
                    <a:pt x="8799" y="5566"/>
                  </a:lnTo>
                  <a:lnTo>
                    <a:pt x="8799" y="4399"/>
                  </a:lnTo>
                  <a:lnTo>
                    <a:pt x="8799" y="3232"/>
                  </a:lnTo>
                  <a:lnTo>
                    <a:pt x="8335" y="2113"/>
                  </a:lnTo>
                  <a:lnTo>
                    <a:pt x="7510" y="1288"/>
                  </a:lnTo>
                  <a:lnTo>
                    <a:pt x="6685" y="463"/>
                  </a:lnTo>
                  <a:lnTo>
                    <a:pt x="5566" y="0"/>
                  </a:lnTo>
                  <a:lnTo>
                    <a:pt x="4399" y="0"/>
                  </a:lnTo>
                  <a:lnTo>
                    <a:pt x="3232" y="0"/>
                  </a:lnTo>
                  <a:lnTo>
                    <a:pt x="2113" y="463"/>
                  </a:lnTo>
                  <a:lnTo>
                    <a:pt x="1288" y="1288"/>
                  </a:lnTo>
                  <a:lnTo>
                    <a:pt x="463" y="2113"/>
                  </a:lnTo>
                  <a:lnTo>
                    <a:pt x="0" y="3232"/>
                  </a:lnTo>
                  <a:lnTo>
                    <a:pt x="0" y="4399"/>
                  </a:lnTo>
                  <a:lnTo>
                    <a:pt x="0" y="5566"/>
                  </a:lnTo>
                  <a:lnTo>
                    <a:pt x="463" y="6685"/>
                  </a:lnTo>
                  <a:lnTo>
                    <a:pt x="1288" y="7510"/>
                  </a:lnTo>
                  <a:lnTo>
                    <a:pt x="2113" y="8335"/>
                  </a:lnTo>
                  <a:lnTo>
                    <a:pt x="3232" y="8799"/>
                  </a:lnTo>
                  <a:lnTo>
                    <a:pt x="4399" y="8799"/>
                  </a:lnTo>
                  <a:close/>
                </a:path>
              </a:pathLst>
            </a:custGeom>
            <a:noFill/>
            <a:ln w="1015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519" name="Google Shape;519;p24"/>
            <p:cNvSpPr/>
            <p:nvPr/>
          </p:nvSpPr>
          <p:spPr>
            <a:xfrm>
              <a:off x="2716090" y="1250833"/>
              <a:ext cx="8890" cy="8890"/>
            </a:xfrm>
            <a:custGeom>
              <a:avLst/>
              <a:gdLst/>
              <a:ahLst/>
              <a:cxnLst/>
              <a:rect l="l" t="t" r="r" b="b"/>
              <a:pathLst>
                <a:path w="8889" h="8890" extrusionOk="0">
                  <a:moveTo>
                    <a:pt x="5566" y="0"/>
                  </a:moveTo>
                  <a:lnTo>
                    <a:pt x="3232" y="0"/>
                  </a:lnTo>
                  <a:lnTo>
                    <a:pt x="2113" y="463"/>
                  </a:lnTo>
                  <a:lnTo>
                    <a:pt x="463" y="2113"/>
                  </a:lnTo>
                  <a:lnTo>
                    <a:pt x="0" y="3232"/>
                  </a:lnTo>
                  <a:lnTo>
                    <a:pt x="0" y="5566"/>
                  </a:lnTo>
                  <a:lnTo>
                    <a:pt x="463" y="6685"/>
                  </a:lnTo>
                  <a:lnTo>
                    <a:pt x="2113" y="8335"/>
                  </a:lnTo>
                  <a:lnTo>
                    <a:pt x="3232" y="8799"/>
                  </a:lnTo>
                  <a:lnTo>
                    <a:pt x="5566" y="8799"/>
                  </a:lnTo>
                  <a:lnTo>
                    <a:pt x="6685" y="8335"/>
                  </a:lnTo>
                  <a:lnTo>
                    <a:pt x="8335" y="6685"/>
                  </a:lnTo>
                  <a:lnTo>
                    <a:pt x="8799" y="5566"/>
                  </a:lnTo>
                  <a:lnTo>
                    <a:pt x="8799" y="3232"/>
                  </a:lnTo>
                  <a:lnTo>
                    <a:pt x="8335" y="2113"/>
                  </a:lnTo>
                  <a:lnTo>
                    <a:pt x="6685" y="463"/>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520" name="Google Shape;520;p24"/>
            <p:cNvSpPr/>
            <p:nvPr/>
          </p:nvSpPr>
          <p:spPr>
            <a:xfrm>
              <a:off x="2716090" y="1250833"/>
              <a:ext cx="8890" cy="8890"/>
            </a:xfrm>
            <a:custGeom>
              <a:avLst/>
              <a:gdLst/>
              <a:ahLst/>
              <a:cxnLst/>
              <a:rect l="l" t="t" r="r" b="b"/>
              <a:pathLst>
                <a:path w="8889" h="8890" extrusionOk="0">
                  <a:moveTo>
                    <a:pt x="4399" y="8799"/>
                  </a:moveTo>
                  <a:lnTo>
                    <a:pt x="5566" y="8799"/>
                  </a:lnTo>
                  <a:lnTo>
                    <a:pt x="6685" y="8335"/>
                  </a:lnTo>
                  <a:lnTo>
                    <a:pt x="7510" y="7510"/>
                  </a:lnTo>
                  <a:lnTo>
                    <a:pt x="8335" y="6685"/>
                  </a:lnTo>
                  <a:lnTo>
                    <a:pt x="8799" y="5566"/>
                  </a:lnTo>
                  <a:lnTo>
                    <a:pt x="8799" y="4399"/>
                  </a:lnTo>
                  <a:lnTo>
                    <a:pt x="8799" y="3232"/>
                  </a:lnTo>
                  <a:lnTo>
                    <a:pt x="8335" y="2113"/>
                  </a:lnTo>
                  <a:lnTo>
                    <a:pt x="7510" y="1288"/>
                  </a:lnTo>
                  <a:lnTo>
                    <a:pt x="6685" y="463"/>
                  </a:lnTo>
                  <a:lnTo>
                    <a:pt x="5566" y="0"/>
                  </a:lnTo>
                  <a:lnTo>
                    <a:pt x="4399" y="0"/>
                  </a:lnTo>
                  <a:lnTo>
                    <a:pt x="3232" y="0"/>
                  </a:lnTo>
                  <a:lnTo>
                    <a:pt x="2113" y="463"/>
                  </a:lnTo>
                  <a:lnTo>
                    <a:pt x="1288" y="1288"/>
                  </a:lnTo>
                  <a:lnTo>
                    <a:pt x="463" y="2113"/>
                  </a:lnTo>
                  <a:lnTo>
                    <a:pt x="0" y="3232"/>
                  </a:lnTo>
                  <a:lnTo>
                    <a:pt x="0" y="4399"/>
                  </a:lnTo>
                  <a:lnTo>
                    <a:pt x="0" y="5566"/>
                  </a:lnTo>
                  <a:lnTo>
                    <a:pt x="463" y="6685"/>
                  </a:lnTo>
                  <a:lnTo>
                    <a:pt x="1288" y="7510"/>
                  </a:lnTo>
                  <a:lnTo>
                    <a:pt x="2113" y="8335"/>
                  </a:lnTo>
                  <a:lnTo>
                    <a:pt x="3232" y="8799"/>
                  </a:lnTo>
                  <a:lnTo>
                    <a:pt x="4399" y="8799"/>
                  </a:lnTo>
                  <a:close/>
                </a:path>
              </a:pathLst>
            </a:custGeom>
            <a:noFill/>
            <a:ln w="1015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521" name="Google Shape;521;p24"/>
            <p:cNvSpPr/>
            <p:nvPr/>
          </p:nvSpPr>
          <p:spPr>
            <a:xfrm>
              <a:off x="1904222" y="1215877"/>
              <a:ext cx="8890" cy="8890"/>
            </a:xfrm>
            <a:custGeom>
              <a:avLst/>
              <a:gdLst/>
              <a:ahLst/>
              <a:cxnLst/>
              <a:rect l="l" t="t" r="r" b="b"/>
              <a:pathLst>
                <a:path w="8889" h="8890" extrusionOk="0">
                  <a:moveTo>
                    <a:pt x="5566" y="0"/>
                  </a:moveTo>
                  <a:lnTo>
                    <a:pt x="3232" y="0"/>
                  </a:lnTo>
                  <a:lnTo>
                    <a:pt x="2113" y="463"/>
                  </a:lnTo>
                  <a:lnTo>
                    <a:pt x="463" y="2113"/>
                  </a:lnTo>
                  <a:lnTo>
                    <a:pt x="0" y="3232"/>
                  </a:lnTo>
                  <a:lnTo>
                    <a:pt x="0" y="5566"/>
                  </a:lnTo>
                  <a:lnTo>
                    <a:pt x="463" y="6685"/>
                  </a:lnTo>
                  <a:lnTo>
                    <a:pt x="2113" y="8335"/>
                  </a:lnTo>
                  <a:lnTo>
                    <a:pt x="3232" y="8799"/>
                  </a:lnTo>
                  <a:lnTo>
                    <a:pt x="5566" y="8799"/>
                  </a:lnTo>
                  <a:lnTo>
                    <a:pt x="6685" y="8335"/>
                  </a:lnTo>
                  <a:lnTo>
                    <a:pt x="8335" y="6685"/>
                  </a:lnTo>
                  <a:lnTo>
                    <a:pt x="8799" y="5566"/>
                  </a:lnTo>
                  <a:lnTo>
                    <a:pt x="8799" y="3232"/>
                  </a:lnTo>
                  <a:lnTo>
                    <a:pt x="8335" y="2113"/>
                  </a:lnTo>
                  <a:lnTo>
                    <a:pt x="6685" y="463"/>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522" name="Google Shape;522;p24"/>
            <p:cNvSpPr/>
            <p:nvPr/>
          </p:nvSpPr>
          <p:spPr>
            <a:xfrm>
              <a:off x="1904222" y="1215877"/>
              <a:ext cx="8890" cy="8890"/>
            </a:xfrm>
            <a:custGeom>
              <a:avLst/>
              <a:gdLst/>
              <a:ahLst/>
              <a:cxnLst/>
              <a:rect l="l" t="t" r="r" b="b"/>
              <a:pathLst>
                <a:path w="8889" h="8890" extrusionOk="0">
                  <a:moveTo>
                    <a:pt x="4399" y="8799"/>
                  </a:moveTo>
                  <a:lnTo>
                    <a:pt x="5566" y="8799"/>
                  </a:lnTo>
                  <a:lnTo>
                    <a:pt x="6685" y="8335"/>
                  </a:lnTo>
                  <a:lnTo>
                    <a:pt x="7510" y="7510"/>
                  </a:lnTo>
                  <a:lnTo>
                    <a:pt x="8335" y="6685"/>
                  </a:lnTo>
                  <a:lnTo>
                    <a:pt x="8799" y="5566"/>
                  </a:lnTo>
                  <a:lnTo>
                    <a:pt x="8799" y="4399"/>
                  </a:lnTo>
                  <a:lnTo>
                    <a:pt x="8799" y="3232"/>
                  </a:lnTo>
                  <a:lnTo>
                    <a:pt x="8335" y="2113"/>
                  </a:lnTo>
                  <a:lnTo>
                    <a:pt x="7510" y="1288"/>
                  </a:lnTo>
                  <a:lnTo>
                    <a:pt x="6685" y="463"/>
                  </a:lnTo>
                  <a:lnTo>
                    <a:pt x="5566" y="0"/>
                  </a:lnTo>
                  <a:lnTo>
                    <a:pt x="4399" y="0"/>
                  </a:lnTo>
                  <a:lnTo>
                    <a:pt x="3232" y="0"/>
                  </a:lnTo>
                  <a:lnTo>
                    <a:pt x="2113" y="463"/>
                  </a:lnTo>
                  <a:lnTo>
                    <a:pt x="1288" y="1288"/>
                  </a:lnTo>
                  <a:lnTo>
                    <a:pt x="463" y="2113"/>
                  </a:lnTo>
                  <a:lnTo>
                    <a:pt x="0" y="3232"/>
                  </a:lnTo>
                  <a:lnTo>
                    <a:pt x="0" y="4399"/>
                  </a:lnTo>
                  <a:lnTo>
                    <a:pt x="0" y="5566"/>
                  </a:lnTo>
                  <a:lnTo>
                    <a:pt x="463" y="6685"/>
                  </a:lnTo>
                  <a:lnTo>
                    <a:pt x="1288" y="7510"/>
                  </a:lnTo>
                  <a:lnTo>
                    <a:pt x="2113" y="8335"/>
                  </a:lnTo>
                  <a:lnTo>
                    <a:pt x="3232" y="8799"/>
                  </a:lnTo>
                  <a:lnTo>
                    <a:pt x="4399" y="8799"/>
                  </a:lnTo>
                  <a:close/>
                </a:path>
              </a:pathLst>
            </a:custGeom>
            <a:noFill/>
            <a:ln w="1015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523" name="Google Shape;523;p24"/>
            <p:cNvSpPr/>
            <p:nvPr/>
          </p:nvSpPr>
          <p:spPr>
            <a:xfrm>
              <a:off x="2529225" y="1022193"/>
              <a:ext cx="8890" cy="8890"/>
            </a:xfrm>
            <a:custGeom>
              <a:avLst/>
              <a:gdLst/>
              <a:ahLst/>
              <a:cxnLst/>
              <a:rect l="l" t="t" r="r" b="b"/>
              <a:pathLst>
                <a:path w="8889" h="8890" extrusionOk="0">
                  <a:moveTo>
                    <a:pt x="5566" y="0"/>
                  </a:moveTo>
                  <a:lnTo>
                    <a:pt x="3232" y="0"/>
                  </a:lnTo>
                  <a:lnTo>
                    <a:pt x="2113" y="463"/>
                  </a:lnTo>
                  <a:lnTo>
                    <a:pt x="463" y="2113"/>
                  </a:lnTo>
                  <a:lnTo>
                    <a:pt x="0" y="3232"/>
                  </a:lnTo>
                  <a:lnTo>
                    <a:pt x="0" y="5566"/>
                  </a:lnTo>
                  <a:lnTo>
                    <a:pt x="463" y="6685"/>
                  </a:lnTo>
                  <a:lnTo>
                    <a:pt x="2113" y="8335"/>
                  </a:lnTo>
                  <a:lnTo>
                    <a:pt x="3232" y="8799"/>
                  </a:lnTo>
                  <a:lnTo>
                    <a:pt x="5566" y="8799"/>
                  </a:lnTo>
                  <a:lnTo>
                    <a:pt x="6685" y="8335"/>
                  </a:lnTo>
                  <a:lnTo>
                    <a:pt x="8335" y="6685"/>
                  </a:lnTo>
                  <a:lnTo>
                    <a:pt x="8799" y="5566"/>
                  </a:lnTo>
                  <a:lnTo>
                    <a:pt x="8799" y="3232"/>
                  </a:lnTo>
                  <a:lnTo>
                    <a:pt x="8335" y="2113"/>
                  </a:lnTo>
                  <a:lnTo>
                    <a:pt x="6685" y="463"/>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524" name="Google Shape;524;p24"/>
            <p:cNvSpPr/>
            <p:nvPr/>
          </p:nvSpPr>
          <p:spPr>
            <a:xfrm>
              <a:off x="2529225" y="1022193"/>
              <a:ext cx="8890" cy="8890"/>
            </a:xfrm>
            <a:custGeom>
              <a:avLst/>
              <a:gdLst/>
              <a:ahLst/>
              <a:cxnLst/>
              <a:rect l="l" t="t" r="r" b="b"/>
              <a:pathLst>
                <a:path w="8889" h="8890" extrusionOk="0">
                  <a:moveTo>
                    <a:pt x="4399" y="8799"/>
                  </a:moveTo>
                  <a:lnTo>
                    <a:pt x="5566" y="8799"/>
                  </a:lnTo>
                  <a:lnTo>
                    <a:pt x="6685" y="8335"/>
                  </a:lnTo>
                  <a:lnTo>
                    <a:pt x="7510" y="7510"/>
                  </a:lnTo>
                  <a:lnTo>
                    <a:pt x="8335" y="6685"/>
                  </a:lnTo>
                  <a:lnTo>
                    <a:pt x="8799" y="5566"/>
                  </a:lnTo>
                  <a:lnTo>
                    <a:pt x="8799" y="4399"/>
                  </a:lnTo>
                  <a:lnTo>
                    <a:pt x="8799" y="3232"/>
                  </a:lnTo>
                  <a:lnTo>
                    <a:pt x="8335" y="2113"/>
                  </a:lnTo>
                  <a:lnTo>
                    <a:pt x="7510" y="1288"/>
                  </a:lnTo>
                  <a:lnTo>
                    <a:pt x="6685" y="463"/>
                  </a:lnTo>
                  <a:lnTo>
                    <a:pt x="5566" y="0"/>
                  </a:lnTo>
                  <a:lnTo>
                    <a:pt x="4399" y="0"/>
                  </a:lnTo>
                  <a:lnTo>
                    <a:pt x="3232" y="0"/>
                  </a:lnTo>
                  <a:lnTo>
                    <a:pt x="2113" y="463"/>
                  </a:lnTo>
                  <a:lnTo>
                    <a:pt x="1288" y="1288"/>
                  </a:lnTo>
                  <a:lnTo>
                    <a:pt x="463" y="2113"/>
                  </a:lnTo>
                  <a:lnTo>
                    <a:pt x="0" y="3232"/>
                  </a:lnTo>
                  <a:lnTo>
                    <a:pt x="0" y="4399"/>
                  </a:lnTo>
                  <a:lnTo>
                    <a:pt x="0" y="5566"/>
                  </a:lnTo>
                  <a:lnTo>
                    <a:pt x="463" y="6685"/>
                  </a:lnTo>
                  <a:lnTo>
                    <a:pt x="1288" y="7510"/>
                  </a:lnTo>
                  <a:lnTo>
                    <a:pt x="2113" y="8335"/>
                  </a:lnTo>
                  <a:lnTo>
                    <a:pt x="3232" y="8799"/>
                  </a:lnTo>
                  <a:lnTo>
                    <a:pt x="4399" y="8799"/>
                  </a:lnTo>
                  <a:close/>
                </a:path>
              </a:pathLst>
            </a:custGeom>
            <a:noFill/>
            <a:ln w="1015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525" name="Google Shape;525;p24"/>
            <p:cNvSpPr/>
            <p:nvPr/>
          </p:nvSpPr>
          <p:spPr>
            <a:xfrm>
              <a:off x="2292922" y="920679"/>
              <a:ext cx="8890" cy="8890"/>
            </a:xfrm>
            <a:custGeom>
              <a:avLst/>
              <a:gdLst/>
              <a:ahLst/>
              <a:cxnLst/>
              <a:rect l="l" t="t" r="r" b="b"/>
              <a:pathLst>
                <a:path w="8889" h="8890" extrusionOk="0">
                  <a:moveTo>
                    <a:pt x="5566" y="0"/>
                  </a:moveTo>
                  <a:lnTo>
                    <a:pt x="3232" y="0"/>
                  </a:lnTo>
                  <a:lnTo>
                    <a:pt x="2113" y="463"/>
                  </a:lnTo>
                  <a:lnTo>
                    <a:pt x="463" y="2113"/>
                  </a:lnTo>
                  <a:lnTo>
                    <a:pt x="0" y="3232"/>
                  </a:lnTo>
                  <a:lnTo>
                    <a:pt x="0" y="5566"/>
                  </a:lnTo>
                  <a:lnTo>
                    <a:pt x="463" y="6685"/>
                  </a:lnTo>
                  <a:lnTo>
                    <a:pt x="2113" y="8335"/>
                  </a:lnTo>
                  <a:lnTo>
                    <a:pt x="3232" y="8799"/>
                  </a:lnTo>
                  <a:lnTo>
                    <a:pt x="5566" y="8799"/>
                  </a:lnTo>
                  <a:lnTo>
                    <a:pt x="6685" y="8335"/>
                  </a:lnTo>
                  <a:lnTo>
                    <a:pt x="8335" y="6685"/>
                  </a:lnTo>
                  <a:lnTo>
                    <a:pt x="8799" y="5566"/>
                  </a:lnTo>
                  <a:lnTo>
                    <a:pt x="8799" y="3232"/>
                  </a:lnTo>
                  <a:lnTo>
                    <a:pt x="8335" y="2113"/>
                  </a:lnTo>
                  <a:lnTo>
                    <a:pt x="6685" y="463"/>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526" name="Google Shape;526;p24"/>
            <p:cNvSpPr/>
            <p:nvPr/>
          </p:nvSpPr>
          <p:spPr>
            <a:xfrm>
              <a:off x="2292922" y="920679"/>
              <a:ext cx="8890" cy="8890"/>
            </a:xfrm>
            <a:custGeom>
              <a:avLst/>
              <a:gdLst/>
              <a:ahLst/>
              <a:cxnLst/>
              <a:rect l="l" t="t" r="r" b="b"/>
              <a:pathLst>
                <a:path w="8889" h="8890" extrusionOk="0">
                  <a:moveTo>
                    <a:pt x="4399" y="8799"/>
                  </a:moveTo>
                  <a:lnTo>
                    <a:pt x="5566" y="8799"/>
                  </a:lnTo>
                  <a:lnTo>
                    <a:pt x="6685" y="8335"/>
                  </a:lnTo>
                  <a:lnTo>
                    <a:pt x="7510" y="7510"/>
                  </a:lnTo>
                  <a:lnTo>
                    <a:pt x="8335" y="6685"/>
                  </a:lnTo>
                  <a:lnTo>
                    <a:pt x="8799" y="5566"/>
                  </a:lnTo>
                  <a:lnTo>
                    <a:pt x="8799" y="4399"/>
                  </a:lnTo>
                  <a:lnTo>
                    <a:pt x="8799" y="3232"/>
                  </a:lnTo>
                  <a:lnTo>
                    <a:pt x="8335" y="2113"/>
                  </a:lnTo>
                  <a:lnTo>
                    <a:pt x="7510" y="1288"/>
                  </a:lnTo>
                  <a:lnTo>
                    <a:pt x="6685" y="463"/>
                  </a:lnTo>
                  <a:lnTo>
                    <a:pt x="5566" y="0"/>
                  </a:lnTo>
                  <a:lnTo>
                    <a:pt x="4399" y="0"/>
                  </a:lnTo>
                  <a:lnTo>
                    <a:pt x="3232" y="0"/>
                  </a:lnTo>
                  <a:lnTo>
                    <a:pt x="2113" y="463"/>
                  </a:lnTo>
                  <a:lnTo>
                    <a:pt x="1288" y="1288"/>
                  </a:lnTo>
                  <a:lnTo>
                    <a:pt x="463" y="2113"/>
                  </a:lnTo>
                  <a:lnTo>
                    <a:pt x="0" y="3232"/>
                  </a:lnTo>
                  <a:lnTo>
                    <a:pt x="0" y="4399"/>
                  </a:lnTo>
                  <a:lnTo>
                    <a:pt x="0" y="5566"/>
                  </a:lnTo>
                  <a:lnTo>
                    <a:pt x="463" y="6685"/>
                  </a:lnTo>
                  <a:lnTo>
                    <a:pt x="1288" y="7510"/>
                  </a:lnTo>
                  <a:lnTo>
                    <a:pt x="2113" y="8335"/>
                  </a:lnTo>
                  <a:lnTo>
                    <a:pt x="3232" y="8799"/>
                  </a:lnTo>
                  <a:lnTo>
                    <a:pt x="4399" y="8799"/>
                  </a:lnTo>
                  <a:close/>
                </a:path>
              </a:pathLst>
            </a:custGeom>
            <a:noFill/>
            <a:ln w="1015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527" name="Google Shape;527;p24"/>
            <p:cNvSpPr/>
            <p:nvPr/>
          </p:nvSpPr>
          <p:spPr>
            <a:xfrm>
              <a:off x="1903662" y="1160559"/>
              <a:ext cx="8890" cy="8890"/>
            </a:xfrm>
            <a:custGeom>
              <a:avLst/>
              <a:gdLst/>
              <a:ahLst/>
              <a:cxnLst/>
              <a:rect l="l" t="t" r="r" b="b"/>
              <a:pathLst>
                <a:path w="8889" h="8890" extrusionOk="0">
                  <a:moveTo>
                    <a:pt x="5566" y="0"/>
                  </a:moveTo>
                  <a:lnTo>
                    <a:pt x="3232" y="0"/>
                  </a:lnTo>
                  <a:lnTo>
                    <a:pt x="2113" y="463"/>
                  </a:lnTo>
                  <a:lnTo>
                    <a:pt x="463" y="2113"/>
                  </a:lnTo>
                  <a:lnTo>
                    <a:pt x="0" y="3232"/>
                  </a:lnTo>
                  <a:lnTo>
                    <a:pt x="0" y="5566"/>
                  </a:lnTo>
                  <a:lnTo>
                    <a:pt x="463" y="6685"/>
                  </a:lnTo>
                  <a:lnTo>
                    <a:pt x="2113" y="8335"/>
                  </a:lnTo>
                  <a:lnTo>
                    <a:pt x="3232" y="8799"/>
                  </a:lnTo>
                  <a:lnTo>
                    <a:pt x="5566" y="8799"/>
                  </a:lnTo>
                  <a:lnTo>
                    <a:pt x="6685" y="8335"/>
                  </a:lnTo>
                  <a:lnTo>
                    <a:pt x="8335" y="6685"/>
                  </a:lnTo>
                  <a:lnTo>
                    <a:pt x="8799" y="5566"/>
                  </a:lnTo>
                  <a:lnTo>
                    <a:pt x="8799" y="3232"/>
                  </a:lnTo>
                  <a:lnTo>
                    <a:pt x="8335" y="2113"/>
                  </a:lnTo>
                  <a:lnTo>
                    <a:pt x="6685" y="463"/>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528" name="Google Shape;528;p24"/>
            <p:cNvSpPr/>
            <p:nvPr/>
          </p:nvSpPr>
          <p:spPr>
            <a:xfrm>
              <a:off x="1903662" y="1160559"/>
              <a:ext cx="8890" cy="8890"/>
            </a:xfrm>
            <a:custGeom>
              <a:avLst/>
              <a:gdLst/>
              <a:ahLst/>
              <a:cxnLst/>
              <a:rect l="l" t="t" r="r" b="b"/>
              <a:pathLst>
                <a:path w="8889" h="8890" extrusionOk="0">
                  <a:moveTo>
                    <a:pt x="4399" y="8799"/>
                  </a:moveTo>
                  <a:lnTo>
                    <a:pt x="5566" y="8799"/>
                  </a:lnTo>
                  <a:lnTo>
                    <a:pt x="6685" y="8335"/>
                  </a:lnTo>
                  <a:lnTo>
                    <a:pt x="7510" y="7510"/>
                  </a:lnTo>
                  <a:lnTo>
                    <a:pt x="8335" y="6685"/>
                  </a:lnTo>
                  <a:lnTo>
                    <a:pt x="8799" y="5566"/>
                  </a:lnTo>
                  <a:lnTo>
                    <a:pt x="8799" y="4399"/>
                  </a:lnTo>
                  <a:lnTo>
                    <a:pt x="8799" y="3232"/>
                  </a:lnTo>
                  <a:lnTo>
                    <a:pt x="8335" y="2113"/>
                  </a:lnTo>
                  <a:lnTo>
                    <a:pt x="7510" y="1288"/>
                  </a:lnTo>
                  <a:lnTo>
                    <a:pt x="6685" y="463"/>
                  </a:lnTo>
                  <a:lnTo>
                    <a:pt x="5566" y="0"/>
                  </a:lnTo>
                  <a:lnTo>
                    <a:pt x="4399" y="0"/>
                  </a:lnTo>
                  <a:lnTo>
                    <a:pt x="3232" y="0"/>
                  </a:lnTo>
                  <a:lnTo>
                    <a:pt x="2113" y="463"/>
                  </a:lnTo>
                  <a:lnTo>
                    <a:pt x="1288" y="1288"/>
                  </a:lnTo>
                  <a:lnTo>
                    <a:pt x="463" y="2113"/>
                  </a:lnTo>
                  <a:lnTo>
                    <a:pt x="0" y="3232"/>
                  </a:lnTo>
                  <a:lnTo>
                    <a:pt x="0" y="4399"/>
                  </a:lnTo>
                  <a:lnTo>
                    <a:pt x="0" y="5566"/>
                  </a:lnTo>
                  <a:lnTo>
                    <a:pt x="463" y="6685"/>
                  </a:lnTo>
                  <a:lnTo>
                    <a:pt x="1288" y="7510"/>
                  </a:lnTo>
                  <a:lnTo>
                    <a:pt x="2113" y="8335"/>
                  </a:lnTo>
                  <a:lnTo>
                    <a:pt x="3232" y="8799"/>
                  </a:lnTo>
                  <a:lnTo>
                    <a:pt x="4399" y="8799"/>
                  </a:lnTo>
                  <a:close/>
                </a:path>
              </a:pathLst>
            </a:custGeom>
            <a:noFill/>
            <a:ln w="1015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529" name="Google Shape;529;p24"/>
            <p:cNvSpPr/>
            <p:nvPr/>
          </p:nvSpPr>
          <p:spPr>
            <a:xfrm>
              <a:off x="2458877" y="830150"/>
              <a:ext cx="8890" cy="8890"/>
            </a:xfrm>
            <a:custGeom>
              <a:avLst/>
              <a:gdLst/>
              <a:ahLst/>
              <a:cxnLst/>
              <a:rect l="l" t="t" r="r" b="b"/>
              <a:pathLst>
                <a:path w="8889" h="8890" extrusionOk="0">
                  <a:moveTo>
                    <a:pt x="5566" y="0"/>
                  </a:moveTo>
                  <a:lnTo>
                    <a:pt x="3232" y="0"/>
                  </a:lnTo>
                  <a:lnTo>
                    <a:pt x="2113" y="463"/>
                  </a:lnTo>
                  <a:lnTo>
                    <a:pt x="463" y="2113"/>
                  </a:lnTo>
                  <a:lnTo>
                    <a:pt x="0" y="3232"/>
                  </a:lnTo>
                  <a:lnTo>
                    <a:pt x="0" y="5566"/>
                  </a:lnTo>
                  <a:lnTo>
                    <a:pt x="463" y="6685"/>
                  </a:lnTo>
                  <a:lnTo>
                    <a:pt x="2113" y="8335"/>
                  </a:lnTo>
                  <a:lnTo>
                    <a:pt x="3232" y="8799"/>
                  </a:lnTo>
                  <a:lnTo>
                    <a:pt x="5566" y="8799"/>
                  </a:lnTo>
                  <a:lnTo>
                    <a:pt x="6685" y="8335"/>
                  </a:lnTo>
                  <a:lnTo>
                    <a:pt x="8335" y="6685"/>
                  </a:lnTo>
                  <a:lnTo>
                    <a:pt x="8799" y="5566"/>
                  </a:lnTo>
                  <a:lnTo>
                    <a:pt x="8799" y="3232"/>
                  </a:lnTo>
                  <a:lnTo>
                    <a:pt x="8335" y="2113"/>
                  </a:lnTo>
                  <a:lnTo>
                    <a:pt x="6685" y="463"/>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530" name="Google Shape;530;p24"/>
            <p:cNvSpPr/>
            <p:nvPr/>
          </p:nvSpPr>
          <p:spPr>
            <a:xfrm>
              <a:off x="2458877" y="830150"/>
              <a:ext cx="8890" cy="8890"/>
            </a:xfrm>
            <a:custGeom>
              <a:avLst/>
              <a:gdLst/>
              <a:ahLst/>
              <a:cxnLst/>
              <a:rect l="l" t="t" r="r" b="b"/>
              <a:pathLst>
                <a:path w="8889" h="8890" extrusionOk="0">
                  <a:moveTo>
                    <a:pt x="4399" y="8799"/>
                  </a:moveTo>
                  <a:lnTo>
                    <a:pt x="5566" y="8799"/>
                  </a:lnTo>
                  <a:lnTo>
                    <a:pt x="6685" y="8335"/>
                  </a:lnTo>
                  <a:lnTo>
                    <a:pt x="7510" y="7510"/>
                  </a:lnTo>
                  <a:lnTo>
                    <a:pt x="8335" y="6685"/>
                  </a:lnTo>
                  <a:lnTo>
                    <a:pt x="8799" y="5566"/>
                  </a:lnTo>
                  <a:lnTo>
                    <a:pt x="8799" y="4399"/>
                  </a:lnTo>
                  <a:lnTo>
                    <a:pt x="8799" y="3232"/>
                  </a:lnTo>
                  <a:lnTo>
                    <a:pt x="8335" y="2113"/>
                  </a:lnTo>
                  <a:lnTo>
                    <a:pt x="7510" y="1288"/>
                  </a:lnTo>
                  <a:lnTo>
                    <a:pt x="6685" y="463"/>
                  </a:lnTo>
                  <a:lnTo>
                    <a:pt x="5566" y="0"/>
                  </a:lnTo>
                  <a:lnTo>
                    <a:pt x="4399" y="0"/>
                  </a:lnTo>
                  <a:lnTo>
                    <a:pt x="3232" y="0"/>
                  </a:lnTo>
                  <a:lnTo>
                    <a:pt x="2113" y="463"/>
                  </a:lnTo>
                  <a:lnTo>
                    <a:pt x="1288" y="1288"/>
                  </a:lnTo>
                  <a:lnTo>
                    <a:pt x="463" y="2113"/>
                  </a:lnTo>
                  <a:lnTo>
                    <a:pt x="0" y="3232"/>
                  </a:lnTo>
                  <a:lnTo>
                    <a:pt x="0" y="4399"/>
                  </a:lnTo>
                  <a:lnTo>
                    <a:pt x="0" y="5566"/>
                  </a:lnTo>
                  <a:lnTo>
                    <a:pt x="463" y="6685"/>
                  </a:lnTo>
                  <a:lnTo>
                    <a:pt x="1288" y="7510"/>
                  </a:lnTo>
                  <a:lnTo>
                    <a:pt x="2113" y="8335"/>
                  </a:lnTo>
                  <a:lnTo>
                    <a:pt x="3232" y="8799"/>
                  </a:lnTo>
                  <a:lnTo>
                    <a:pt x="4399" y="8799"/>
                  </a:lnTo>
                  <a:close/>
                </a:path>
              </a:pathLst>
            </a:custGeom>
            <a:noFill/>
            <a:ln w="1015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531" name="Google Shape;531;p24"/>
            <p:cNvSpPr/>
            <p:nvPr/>
          </p:nvSpPr>
          <p:spPr>
            <a:xfrm>
              <a:off x="2591926" y="902752"/>
              <a:ext cx="8890" cy="8890"/>
            </a:xfrm>
            <a:custGeom>
              <a:avLst/>
              <a:gdLst/>
              <a:ahLst/>
              <a:cxnLst/>
              <a:rect l="l" t="t" r="r" b="b"/>
              <a:pathLst>
                <a:path w="8889" h="8890" extrusionOk="0">
                  <a:moveTo>
                    <a:pt x="5566" y="0"/>
                  </a:moveTo>
                  <a:lnTo>
                    <a:pt x="3232" y="0"/>
                  </a:lnTo>
                  <a:lnTo>
                    <a:pt x="2113" y="463"/>
                  </a:lnTo>
                  <a:lnTo>
                    <a:pt x="463" y="2113"/>
                  </a:lnTo>
                  <a:lnTo>
                    <a:pt x="0" y="3232"/>
                  </a:lnTo>
                  <a:lnTo>
                    <a:pt x="0" y="5566"/>
                  </a:lnTo>
                  <a:lnTo>
                    <a:pt x="463" y="6685"/>
                  </a:lnTo>
                  <a:lnTo>
                    <a:pt x="2113" y="8335"/>
                  </a:lnTo>
                  <a:lnTo>
                    <a:pt x="3232" y="8799"/>
                  </a:lnTo>
                  <a:lnTo>
                    <a:pt x="5566" y="8799"/>
                  </a:lnTo>
                  <a:lnTo>
                    <a:pt x="6685" y="8335"/>
                  </a:lnTo>
                  <a:lnTo>
                    <a:pt x="8335" y="6685"/>
                  </a:lnTo>
                  <a:lnTo>
                    <a:pt x="8799" y="5566"/>
                  </a:lnTo>
                  <a:lnTo>
                    <a:pt x="8799" y="3232"/>
                  </a:lnTo>
                  <a:lnTo>
                    <a:pt x="8335" y="2113"/>
                  </a:lnTo>
                  <a:lnTo>
                    <a:pt x="6685" y="463"/>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532" name="Google Shape;532;p24"/>
            <p:cNvSpPr/>
            <p:nvPr/>
          </p:nvSpPr>
          <p:spPr>
            <a:xfrm>
              <a:off x="2591926" y="902752"/>
              <a:ext cx="8890" cy="8890"/>
            </a:xfrm>
            <a:custGeom>
              <a:avLst/>
              <a:gdLst/>
              <a:ahLst/>
              <a:cxnLst/>
              <a:rect l="l" t="t" r="r" b="b"/>
              <a:pathLst>
                <a:path w="8889" h="8890" extrusionOk="0">
                  <a:moveTo>
                    <a:pt x="4399" y="8799"/>
                  </a:moveTo>
                  <a:lnTo>
                    <a:pt x="5566" y="8799"/>
                  </a:lnTo>
                  <a:lnTo>
                    <a:pt x="6685" y="8335"/>
                  </a:lnTo>
                  <a:lnTo>
                    <a:pt x="7510" y="7510"/>
                  </a:lnTo>
                  <a:lnTo>
                    <a:pt x="8335" y="6685"/>
                  </a:lnTo>
                  <a:lnTo>
                    <a:pt x="8799" y="5566"/>
                  </a:lnTo>
                  <a:lnTo>
                    <a:pt x="8799" y="4399"/>
                  </a:lnTo>
                  <a:lnTo>
                    <a:pt x="8799" y="3232"/>
                  </a:lnTo>
                  <a:lnTo>
                    <a:pt x="8335" y="2113"/>
                  </a:lnTo>
                  <a:lnTo>
                    <a:pt x="7510" y="1288"/>
                  </a:lnTo>
                  <a:lnTo>
                    <a:pt x="6685" y="463"/>
                  </a:lnTo>
                  <a:lnTo>
                    <a:pt x="5566" y="0"/>
                  </a:lnTo>
                  <a:lnTo>
                    <a:pt x="4399" y="0"/>
                  </a:lnTo>
                  <a:lnTo>
                    <a:pt x="3232" y="0"/>
                  </a:lnTo>
                  <a:lnTo>
                    <a:pt x="2113" y="463"/>
                  </a:lnTo>
                  <a:lnTo>
                    <a:pt x="1288" y="1288"/>
                  </a:lnTo>
                  <a:lnTo>
                    <a:pt x="463" y="2113"/>
                  </a:lnTo>
                  <a:lnTo>
                    <a:pt x="0" y="3232"/>
                  </a:lnTo>
                  <a:lnTo>
                    <a:pt x="0" y="4399"/>
                  </a:lnTo>
                  <a:lnTo>
                    <a:pt x="0" y="5566"/>
                  </a:lnTo>
                  <a:lnTo>
                    <a:pt x="463" y="6685"/>
                  </a:lnTo>
                  <a:lnTo>
                    <a:pt x="1288" y="7510"/>
                  </a:lnTo>
                  <a:lnTo>
                    <a:pt x="2113" y="8335"/>
                  </a:lnTo>
                  <a:lnTo>
                    <a:pt x="3232" y="8799"/>
                  </a:lnTo>
                  <a:lnTo>
                    <a:pt x="4399" y="8799"/>
                  </a:lnTo>
                  <a:close/>
                </a:path>
              </a:pathLst>
            </a:custGeom>
            <a:noFill/>
            <a:ln w="1015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533" name="Google Shape;533;p24"/>
            <p:cNvSpPr/>
            <p:nvPr/>
          </p:nvSpPr>
          <p:spPr>
            <a:xfrm>
              <a:off x="2240878" y="862123"/>
              <a:ext cx="8890" cy="8890"/>
            </a:xfrm>
            <a:custGeom>
              <a:avLst/>
              <a:gdLst/>
              <a:ahLst/>
              <a:cxnLst/>
              <a:rect l="l" t="t" r="r" b="b"/>
              <a:pathLst>
                <a:path w="8889" h="8890" extrusionOk="0">
                  <a:moveTo>
                    <a:pt x="5566" y="0"/>
                  </a:moveTo>
                  <a:lnTo>
                    <a:pt x="3232" y="0"/>
                  </a:lnTo>
                  <a:lnTo>
                    <a:pt x="2113" y="463"/>
                  </a:lnTo>
                  <a:lnTo>
                    <a:pt x="463" y="2113"/>
                  </a:lnTo>
                  <a:lnTo>
                    <a:pt x="0" y="3232"/>
                  </a:lnTo>
                  <a:lnTo>
                    <a:pt x="0" y="5566"/>
                  </a:lnTo>
                  <a:lnTo>
                    <a:pt x="463" y="6685"/>
                  </a:lnTo>
                  <a:lnTo>
                    <a:pt x="2113" y="8335"/>
                  </a:lnTo>
                  <a:lnTo>
                    <a:pt x="3232" y="8799"/>
                  </a:lnTo>
                  <a:lnTo>
                    <a:pt x="5566" y="8799"/>
                  </a:lnTo>
                  <a:lnTo>
                    <a:pt x="6685" y="8335"/>
                  </a:lnTo>
                  <a:lnTo>
                    <a:pt x="8335" y="6685"/>
                  </a:lnTo>
                  <a:lnTo>
                    <a:pt x="8799" y="5566"/>
                  </a:lnTo>
                  <a:lnTo>
                    <a:pt x="8799" y="3232"/>
                  </a:lnTo>
                  <a:lnTo>
                    <a:pt x="8335" y="2113"/>
                  </a:lnTo>
                  <a:lnTo>
                    <a:pt x="6685" y="463"/>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534" name="Google Shape;534;p24"/>
            <p:cNvSpPr/>
            <p:nvPr/>
          </p:nvSpPr>
          <p:spPr>
            <a:xfrm>
              <a:off x="2240878" y="862123"/>
              <a:ext cx="8890" cy="8890"/>
            </a:xfrm>
            <a:custGeom>
              <a:avLst/>
              <a:gdLst/>
              <a:ahLst/>
              <a:cxnLst/>
              <a:rect l="l" t="t" r="r" b="b"/>
              <a:pathLst>
                <a:path w="8889" h="8890" extrusionOk="0">
                  <a:moveTo>
                    <a:pt x="4399" y="8799"/>
                  </a:moveTo>
                  <a:lnTo>
                    <a:pt x="5566" y="8799"/>
                  </a:lnTo>
                  <a:lnTo>
                    <a:pt x="6685" y="8335"/>
                  </a:lnTo>
                  <a:lnTo>
                    <a:pt x="7510" y="7510"/>
                  </a:lnTo>
                  <a:lnTo>
                    <a:pt x="8335" y="6685"/>
                  </a:lnTo>
                  <a:lnTo>
                    <a:pt x="8799" y="5566"/>
                  </a:lnTo>
                  <a:lnTo>
                    <a:pt x="8799" y="4399"/>
                  </a:lnTo>
                  <a:lnTo>
                    <a:pt x="8799" y="3232"/>
                  </a:lnTo>
                  <a:lnTo>
                    <a:pt x="8335" y="2113"/>
                  </a:lnTo>
                  <a:lnTo>
                    <a:pt x="7510" y="1288"/>
                  </a:lnTo>
                  <a:lnTo>
                    <a:pt x="6685" y="463"/>
                  </a:lnTo>
                  <a:lnTo>
                    <a:pt x="5566" y="0"/>
                  </a:lnTo>
                  <a:lnTo>
                    <a:pt x="4399" y="0"/>
                  </a:lnTo>
                  <a:lnTo>
                    <a:pt x="3232" y="0"/>
                  </a:lnTo>
                  <a:lnTo>
                    <a:pt x="2113" y="463"/>
                  </a:lnTo>
                  <a:lnTo>
                    <a:pt x="1288" y="1288"/>
                  </a:lnTo>
                  <a:lnTo>
                    <a:pt x="463" y="2113"/>
                  </a:lnTo>
                  <a:lnTo>
                    <a:pt x="0" y="3232"/>
                  </a:lnTo>
                  <a:lnTo>
                    <a:pt x="0" y="4399"/>
                  </a:lnTo>
                  <a:lnTo>
                    <a:pt x="0" y="5566"/>
                  </a:lnTo>
                  <a:lnTo>
                    <a:pt x="463" y="6685"/>
                  </a:lnTo>
                  <a:lnTo>
                    <a:pt x="1288" y="7510"/>
                  </a:lnTo>
                  <a:lnTo>
                    <a:pt x="2113" y="8335"/>
                  </a:lnTo>
                  <a:lnTo>
                    <a:pt x="3232" y="8799"/>
                  </a:lnTo>
                  <a:lnTo>
                    <a:pt x="4399" y="8799"/>
                  </a:lnTo>
                  <a:close/>
                </a:path>
              </a:pathLst>
            </a:custGeom>
            <a:noFill/>
            <a:ln w="1015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535" name="Google Shape;535;p24"/>
            <p:cNvSpPr/>
            <p:nvPr/>
          </p:nvSpPr>
          <p:spPr>
            <a:xfrm>
              <a:off x="2562172" y="750713"/>
              <a:ext cx="8890" cy="8890"/>
            </a:xfrm>
            <a:custGeom>
              <a:avLst/>
              <a:gdLst/>
              <a:ahLst/>
              <a:cxnLst/>
              <a:rect l="l" t="t" r="r" b="b"/>
              <a:pathLst>
                <a:path w="8889" h="8890" extrusionOk="0">
                  <a:moveTo>
                    <a:pt x="5566" y="0"/>
                  </a:moveTo>
                  <a:lnTo>
                    <a:pt x="3232" y="0"/>
                  </a:lnTo>
                  <a:lnTo>
                    <a:pt x="2113" y="463"/>
                  </a:lnTo>
                  <a:lnTo>
                    <a:pt x="463" y="2113"/>
                  </a:lnTo>
                  <a:lnTo>
                    <a:pt x="0" y="3232"/>
                  </a:lnTo>
                  <a:lnTo>
                    <a:pt x="0" y="5566"/>
                  </a:lnTo>
                  <a:lnTo>
                    <a:pt x="463" y="6685"/>
                  </a:lnTo>
                  <a:lnTo>
                    <a:pt x="2113" y="8335"/>
                  </a:lnTo>
                  <a:lnTo>
                    <a:pt x="3232" y="8799"/>
                  </a:lnTo>
                  <a:lnTo>
                    <a:pt x="5566" y="8799"/>
                  </a:lnTo>
                  <a:lnTo>
                    <a:pt x="6685" y="8335"/>
                  </a:lnTo>
                  <a:lnTo>
                    <a:pt x="8335" y="6685"/>
                  </a:lnTo>
                  <a:lnTo>
                    <a:pt x="8799" y="5566"/>
                  </a:lnTo>
                  <a:lnTo>
                    <a:pt x="8799" y="3232"/>
                  </a:lnTo>
                  <a:lnTo>
                    <a:pt x="8335" y="2113"/>
                  </a:lnTo>
                  <a:lnTo>
                    <a:pt x="6685" y="463"/>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536" name="Google Shape;536;p24"/>
            <p:cNvSpPr/>
            <p:nvPr/>
          </p:nvSpPr>
          <p:spPr>
            <a:xfrm>
              <a:off x="2562172" y="750713"/>
              <a:ext cx="8890" cy="8890"/>
            </a:xfrm>
            <a:custGeom>
              <a:avLst/>
              <a:gdLst/>
              <a:ahLst/>
              <a:cxnLst/>
              <a:rect l="l" t="t" r="r" b="b"/>
              <a:pathLst>
                <a:path w="8889" h="8890" extrusionOk="0">
                  <a:moveTo>
                    <a:pt x="4399" y="8799"/>
                  </a:moveTo>
                  <a:lnTo>
                    <a:pt x="5566" y="8799"/>
                  </a:lnTo>
                  <a:lnTo>
                    <a:pt x="6685" y="8335"/>
                  </a:lnTo>
                  <a:lnTo>
                    <a:pt x="7510" y="7510"/>
                  </a:lnTo>
                  <a:lnTo>
                    <a:pt x="8335" y="6685"/>
                  </a:lnTo>
                  <a:lnTo>
                    <a:pt x="8799" y="5566"/>
                  </a:lnTo>
                  <a:lnTo>
                    <a:pt x="8799" y="4399"/>
                  </a:lnTo>
                  <a:lnTo>
                    <a:pt x="8799" y="3232"/>
                  </a:lnTo>
                  <a:lnTo>
                    <a:pt x="8335" y="2113"/>
                  </a:lnTo>
                  <a:lnTo>
                    <a:pt x="7510" y="1288"/>
                  </a:lnTo>
                  <a:lnTo>
                    <a:pt x="6685" y="463"/>
                  </a:lnTo>
                  <a:lnTo>
                    <a:pt x="5566" y="0"/>
                  </a:lnTo>
                  <a:lnTo>
                    <a:pt x="4399" y="0"/>
                  </a:lnTo>
                  <a:lnTo>
                    <a:pt x="3232" y="0"/>
                  </a:lnTo>
                  <a:lnTo>
                    <a:pt x="2113" y="463"/>
                  </a:lnTo>
                  <a:lnTo>
                    <a:pt x="1288" y="1288"/>
                  </a:lnTo>
                  <a:lnTo>
                    <a:pt x="463" y="2113"/>
                  </a:lnTo>
                  <a:lnTo>
                    <a:pt x="0" y="3232"/>
                  </a:lnTo>
                  <a:lnTo>
                    <a:pt x="0" y="4399"/>
                  </a:lnTo>
                  <a:lnTo>
                    <a:pt x="0" y="5566"/>
                  </a:lnTo>
                  <a:lnTo>
                    <a:pt x="463" y="6685"/>
                  </a:lnTo>
                  <a:lnTo>
                    <a:pt x="1288" y="7510"/>
                  </a:lnTo>
                  <a:lnTo>
                    <a:pt x="2113" y="8335"/>
                  </a:lnTo>
                  <a:lnTo>
                    <a:pt x="3232" y="8799"/>
                  </a:lnTo>
                  <a:lnTo>
                    <a:pt x="4399" y="8799"/>
                  </a:lnTo>
                  <a:close/>
                </a:path>
              </a:pathLst>
            </a:custGeom>
            <a:noFill/>
            <a:ln w="1015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537" name="Google Shape;537;p24"/>
            <p:cNvSpPr/>
            <p:nvPr/>
          </p:nvSpPr>
          <p:spPr>
            <a:xfrm>
              <a:off x="2179611" y="746853"/>
              <a:ext cx="8890" cy="8890"/>
            </a:xfrm>
            <a:custGeom>
              <a:avLst/>
              <a:gdLst/>
              <a:ahLst/>
              <a:cxnLst/>
              <a:rect l="l" t="t" r="r" b="b"/>
              <a:pathLst>
                <a:path w="8889" h="8890" extrusionOk="0">
                  <a:moveTo>
                    <a:pt x="5566" y="0"/>
                  </a:moveTo>
                  <a:lnTo>
                    <a:pt x="3232" y="0"/>
                  </a:lnTo>
                  <a:lnTo>
                    <a:pt x="2113" y="463"/>
                  </a:lnTo>
                  <a:lnTo>
                    <a:pt x="463" y="2113"/>
                  </a:lnTo>
                  <a:lnTo>
                    <a:pt x="0" y="3232"/>
                  </a:lnTo>
                  <a:lnTo>
                    <a:pt x="0" y="5566"/>
                  </a:lnTo>
                  <a:lnTo>
                    <a:pt x="463" y="6685"/>
                  </a:lnTo>
                  <a:lnTo>
                    <a:pt x="2113" y="8335"/>
                  </a:lnTo>
                  <a:lnTo>
                    <a:pt x="3232" y="8799"/>
                  </a:lnTo>
                  <a:lnTo>
                    <a:pt x="5566" y="8799"/>
                  </a:lnTo>
                  <a:lnTo>
                    <a:pt x="6685" y="8335"/>
                  </a:lnTo>
                  <a:lnTo>
                    <a:pt x="8335" y="6685"/>
                  </a:lnTo>
                  <a:lnTo>
                    <a:pt x="8799" y="5566"/>
                  </a:lnTo>
                  <a:lnTo>
                    <a:pt x="8799" y="3232"/>
                  </a:lnTo>
                  <a:lnTo>
                    <a:pt x="8335" y="2113"/>
                  </a:lnTo>
                  <a:lnTo>
                    <a:pt x="6685" y="463"/>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538" name="Google Shape;538;p24"/>
            <p:cNvSpPr/>
            <p:nvPr/>
          </p:nvSpPr>
          <p:spPr>
            <a:xfrm>
              <a:off x="2179611" y="746853"/>
              <a:ext cx="8890" cy="8890"/>
            </a:xfrm>
            <a:custGeom>
              <a:avLst/>
              <a:gdLst/>
              <a:ahLst/>
              <a:cxnLst/>
              <a:rect l="l" t="t" r="r" b="b"/>
              <a:pathLst>
                <a:path w="8889" h="8890" extrusionOk="0">
                  <a:moveTo>
                    <a:pt x="4399" y="8799"/>
                  </a:moveTo>
                  <a:lnTo>
                    <a:pt x="5566" y="8799"/>
                  </a:lnTo>
                  <a:lnTo>
                    <a:pt x="6685" y="8335"/>
                  </a:lnTo>
                  <a:lnTo>
                    <a:pt x="7510" y="7510"/>
                  </a:lnTo>
                  <a:lnTo>
                    <a:pt x="8335" y="6685"/>
                  </a:lnTo>
                  <a:lnTo>
                    <a:pt x="8799" y="5566"/>
                  </a:lnTo>
                  <a:lnTo>
                    <a:pt x="8799" y="4399"/>
                  </a:lnTo>
                  <a:lnTo>
                    <a:pt x="8799" y="3232"/>
                  </a:lnTo>
                  <a:lnTo>
                    <a:pt x="8335" y="2113"/>
                  </a:lnTo>
                  <a:lnTo>
                    <a:pt x="7510" y="1288"/>
                  </a:lnTo>
                  <a:lnTo>
                    <a:pt x="6685" y="463"/>
                  </a:lnTo>
                  <a:lnTo>
                    <a:pt x="5566" y="0"/>
                  </a:lnTo>
                  <a:lnTo>
                    <a:pt x="4399" y="0"/>
                  </a:lnTo>
                  <a:lnTo>
                    <a:pt x="3232" y="0"/>
                  </a:lnTo>
                  <a:lnTo>
                    <a:pt x="2113" y="463"/>
                  </a:lnTo>
                  <a:lnTo>
                    <a:pt x="1288" y="1288"/>
                  </a:lnTo>
                  <a:lnTo>
                    <a:pt x="463" y="2113"/>
                  </a:lnTo>
                  <a:lnTo>
                    <a:pt x="0" y="3232"/>
                  </a:lnTo>
                  <a:lnTo>
                    <a:pt x="0" y="4399"/>
                  </a:lnTo>
                  <a:lnTo>
                    <a:pt x="0" y="5566"/>
                  </a:lnTo>
                  <a:lnTo>
                    <a:pt x="463" y="6685"/>
                  </a:lnTo>
                  <a:lnTo>
                    <a:pt x="1288" y="7510"/>
                  </a:lnTo>
                  <a:lnTo>
                    <a:pt x="2113" y="8335"/>
                  </a:lnTo>
                  <a:lnTo>
                    <a:pt x="3232" y="8799"/>
                  </a:lnTo>
                  <a:lnTo>
                    <a:pt x="4399" y="8799"/>
                  </a:lnTo>
                  <a:close/>
                </a:path>
              </a:pathLst>
            </a:custGeom>
            <a:noFill/>
            <a:ln w="1015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539" name="Google Shape;539;p24"/>
            <p:cNvSpPr/>
            <p:nvPr/>
          </p:nvSpPr>
          <p:spPr>
            <a:xfrm>
              <a:off x="1933150" y="819030"/>
              <a:ext cx="8890" cy="8890"/>
            </a:xfrm>
            <a:custGeom>
              <a:avLst/>
              <a:gdLst/>
              <a:ahLst/>
              <a:cxnLst/>
              <a:rect l="l" t="t" r="r" b="b"/>
              <a:pathLst>
                <a:path w="8889" h="8890" extrusionOk="0">
                  <a:moveTo>
                    <a:pt x="5566" y="0"/>
                  </a:moveTo>
                  <a:lnTo>
                    <a:pt x="3232" y="0"/>
                  </a:lnTo>
                  <a:lnTo>
                    <a:pt x="2113" y="463"/>
                  </a:lnTo>
                  <a:lnTo>
                    <a:pt x="463" y="2113"/>
                  </a:lnTo>
                  <a:lnTo>
                    <a:pt x="0" y="3232"/>
                  </a:lnTo>
                  <a:lnTo>
                    <a:pt x="0" y="5566"/>
                  </a:lnTo>
                  <a:lnTo>
                    <a:pt x="463" y="6685"/>
                  </a:lnTo>
                  <a:lnTo>
                    <a:pt x="2113" y="8335"/>
                  </a:lnTo>
                  <a:lnTo>
                    <a:pt x="3232" y="8799"/>
                  </a:lnTo>
                  <a:lnTo>
                    <a:pt x="5566" y="8799"/>
                  </a:lnTo>
                  <a:lnTo>
                    <a:pt x="6685" y="8335"/>
                  </a:lnTo>
                  <a:lnTo>
                    <a:pt x="8335" y="6685"/>
                  </a:lnTo>
                  <a:lnTo>
                    <a:pt x="8799" y="5566"/>
                  </a:lnTo>
                  <a:lnTo>
                    <a:pt x="8799" y="3232"/>
                  </a:lnTo>
                  <a:lnTo>
                    <a:pt x="8335" y="2113"/>
                  </a:lnTo>
                  <a:lnTo>
                    <a:pt x="6685" y="463"/>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540" name="Google Shape;540;p24"/>
            <p:cNvSpPr/>
            <p:nvPr/>
          </p:nvSpPr>
          <p:spPr>
            <a:xfrm>
              <a:off x="1933150" y="819030"/>
              <a:ext cx="8890" cy="8890"/>
            </a:xfrm>
            <a:custGeom>
              <a:avLst/>
              <a:gdLst/>
              <a:ahLst/>
              <a:cxnLst/>
              <a:rect l="l" t="t" r="r" b="b"/>
              <a:pathLst>
                <a:path w="8889" h="8890" extrusionOk="0">
                  <a:moveTo>
                    <a:pt x="4399" y="8799"/>
                  </a:moveTo>
                  <a:lnTo>
                    <a:pt x="5566" y="8799"/>
                  </a:lnTo>
                  <a:lnTo>
                    <a:pt x="6685" y="8335"/>
                  </a:lnTo>
                  <a:lnTo>
                    <a:pt x="7510" y="7510"/>
                  </a:lnTo>
                  <a:lnTo>
                    <a:pt x="8335" y="6685"/>
                  </a:lnTo>
                  <a:lnTo>
                    <a:pt x="8799" y="5566"/>
                  </a:lnTo>
                  <a:lnTo>
                    <a:pt x="8799" y="4399"/>
                  </a:lnTo>
                  <a:lnTo>
                    <a:pt x="8799" y="3232"/>
                  </a:lnTo>
                  <a:lnTo>
                    <a:pt x="8335" y="2113"/>
                  </a:lnTo>
                  <a:lnTo>
                    <a:pt x="7510" y="1288"/>
                  </a:lnTo>
                  <a:lnTo>
                    <a:pt x="6685" y="463"/>
                  </a:lnTo>
                  <a:lnTo>
                    <a:pt x="5566" y="0"/>
                  </a:lnTo>
                  <a:lnTo>
                    <a:pt x="4399" y="0"/>
                  </a:lnTo>
                  <a:lnTo>
                    <a:pt x="3232" y="0"/>
                  </a:lnTo>
                  <a:lnTo>
                    <a:pt x="2113" y="463"/>
                  </a:lnTo>
                  <a:lnTo>
                    <a:pt x="1288" y="1288"/>
                  </a:lnTo>
                  <a:lnTo>
                    <a:pt x="463" y="2113"/>
                  </a:lnTo>
                  <a:lnTo>
                    <a:pt x="0" y="3232"/>
                  </a:lnTo>
                  <a:lnTo>
                    <a:pt x="0" y="4399"/>
                  </a:lnTo>
                  <a:lnTo>
                    <a:pt x="0" y="5566"/>
                  </a:lnTo>
                  <a:lnTo>
                    <a:pt x="463" y="6685"/>
                  </a:lnTo>
                  <a:lnTo>
                    <a:pt x="1288" y="7510"/>
                  </a:lnTo>
                  <a:lnTo>
                    <a:pt x="2113" y="8335"/>
                  </a:lnTo>
                  <a:lnTo>
                    <a:pt x="3232" y="8799"/>
                  </a:lnTo>
                  <a:lnTo>
                    <a:pt x="4399" y="8799"/>
                  </a:lnTo>
                  <a:close/>
                </a:path>
              </a:pathLst>
            </a:custGeom>
            <a:noFill/>
            <a:ln w="1015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541" name="Google Shape;541;p24"/>
            <p:cNvSpPr/>
            <p:nvPr/>
          </p:nvSpPr>
          <p:spPr>
            <a:xfrm>
              <a:off x="2520537" y="903528"/>
              <a:ext cx="8890" cy="8890"/>
            </a:xfrm>
            <a:custGeom>
              <a:avLst/>
              <a:gdLst/>
              <a:ahLst/>
              <a:cxnLst/>
              <a:rect l="l" t="t" r="r" b="b"/>
              <a:pathLst>
                <a:path w="8889" h="8890" extrusionOk="0">
                  <a:moveTo>
                    <a:pt x="5566" y="0"/>
                  </a:moveTo>
                  <a:lnTo>
                    <a:pt x="3232" y="0"/>
                  </a:lnTo>
                  <a:lnTo>
                    <a:pt x="2113" y="463"/>
                  </a:lnTo>
                  <a:lnTo>
                    <a:pt x="463" y="2113"/>
                  </a:lnTo>
                  <a:lnTo>
                    <a:pt x="0" y="3232"/>
                  </a:lnTo>
                  <a:lnTo>
                    <a:pt x="0" y="5566"/>
                  </a:lnTo>
                  <a:lnTo>
                    <a:pt x="463" y="6685"/>
                  </a:lnTo>
                  <a:lnTo>
                    <a:pt x="2113" y="8335"/>
                  </a:lnTo>
                  <a:lnTo>
                    <a:pt x="3232" y="8799"/>
                  </a:lnTo>
                  <a:lnTo>
                    <a:pt x="5566" y="8799"/>
                  </a:lnTo>
                  <a:lnTo>
                    <a:pt x="6685" y="8335"/>
                  </a:lnTo>
                  <a:lnTo>
                    <a:pt x="8335" y="6685"/>
                  </a:lnTo>
                  <a:lnTo>
                    <a:pt x="8799" y="5566"/>
                  </a:lnTo>
                  <a:lnTo>
                    <a:pt x="8799" y="3232"/>
                  </a:lnTo>
                  <a:lnTo>
                    <a:pt x="8335" y="2113"/>
                  </a:lnTo>
                  <a:lnTo>
                    <a:pt x="6685" y="463"/>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542" name="Google Shape;542;p24"/>
            <p:cNvSpPr/>
            <p:nvPr/>
          </p:nvSpPr>
          <p:spPr>
            <a:xfrm>
              <a:off x="2520537" y="903528"/>
              <a:ext cx="8890" cy="8890"/>
            </a:xfrm>
            <a:custGeom>
              <a:avLst/>
              <a:gdLst/>
              <a:ahLst/>
              <a:cxnLst/>
              <a:rect l="l" t="t" r="r" b="b"/>
              <a:pathLst>
                <a:path w="8889" h="8890" extrusionOk="0">
                  <a:moveTo>
                    <a:pt x="4399" y="8799"/>
                  </a:moveTo>
                  <a:lnTo>
                    <a:pt x="5566" y="8799"/>
                  </a:lnTo>
                  <a:lnTo>
                    <a:pt x="6685" y="8335"/>
                  </a:lnTo>
                  <a:lnTo>
                    <a:pt x="7510" y="7510"/>
                  </a:lnTo>
                  <a:lnTo>
                    <a:pt x="8335" y="6685"/>
                  </a:lnTo>
                  <a:lnTo>
                    <a:pt x="8799" y="5566"/>
                  </a:lnTo>
                  <a:lnTo>
                    <a:pt x="8799" y="4399"/>
                  </a:lnTo>
                  <a:lnTo>
                    <a:pt x="8799" y="3232"/>
                  </a:lnTo>
                  <a:lnTo>
                    <a:pt x="8335" y="2113"/>
                  </a:lnTo>
                  <a:lnTo>
                    <a:pt x="7510" y="1288"/>
                  </a:lnTo>
                  <a:lnTo>
                    <a:pt x="6685" y="463"/>
                  </a:lnTo>
                  <a:lnTo>
                    <a:pt x="5566" y="0"/>
                  </a:lnTo>
                  <a:lnTo>
                    <a:pt x="4399" y="0"/>
                  </a:lnTo>
                  <a:lnTo>
                    <a:pt x="3232" y="0"/>
                  </a:lnTo>
                  <a:lnTo>
                    <a:pt x="2113" y="463"/>
                  </a:lnTo>
                  <a:lnTo>
                    <a:pt x="1288" y="1288"/>
                  </a:lnTo>
                  <a:lnTo>
                    <a:pt x="463" y="2113"/>
                  </a:lnTo>
                  <a:lnTo>
                    <a:pt x="0" y="3232"/>
                  </a:lnTo>
                  <a:lnTo>
                    <a:pt x="0" y="4399"/>
                  </a:lnTo>
                  <a:lnTo>
                    <a:pt x="0" y="5566"/>
                  </a:lnTo>
                  <a:lnTo>
                    <a:pt x="463" y="6685"/>
                  </a:lnTo>
                  <a:lnTo>
                    <a:pt x="1288" y="7510"/>
                  </a:lnTo>
                  <a:lnTo>
                    <a:pt x="2113" y="8335"/>
                  </a:lnTo>
                  <a:lnTo>
                    <a:pt x="3232" y="8799"/>
                  </a:lnTo>
                  <a:lnTo>
                    <a:pt x="4399" y="8799"/>
                  </a:lnTo>
                  <a:close/>
                </a:path>
              </a:pathLst>
            </a:custGeom>
            <a:noFill/>
            <a:ln w="1015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543" name="Google Shape;543;p24"/>
            <p:cNvSpPr/>
            <p:nvPr/>
          </p:nvSpPr>
          <p:spPr>
            <a:xfrm>
              <a:off x="2244952" y="914650"/>
              <a:ext cx="8890" cy="8890"/>
            </a:xfrm>
            <a:custGeom>
              <a:avLst/>
              <a:gdLst/>
              <a:ahLst/>
              <a:cxnLst/>
              <a:rect l="l" t="t" r="r" b="b"/>
              <a:pathLst>
                <a:path w="8889" h="8890" extrusionOk="0">
                  <a:moveTo>
                    <a:pt x="5566" y="0"/>
                  </a:moveTo>
                  <a:lnTo>
                    <a:pt x="3232" y="0"/>
                  </a:lnTo>
                  <a:lnTo>
                    <a:pt x="2113" y="463"/>
                  </a:lnTo>
                  <a:lnTo>
                    <a:pt x="463" y="2113"/>
                  </a:lnTo>
                  <a:lnTo>
                    <a:pt x="0" y="3232"/>
                  </a:lnTo>
                  <a:lnTo>
                    <a:pt x="0" y="5566"/>
                  </a:lnTo>
                  <a:lnTo>
                    <a:pt x="463" y="6685"/>
                  </a:lnTo>
                  <a:lnTo>
                    <a:pt x="2113" y="8335"/>
                  </a:lnTo>
                  <a:lnTo>
                    <a:pt x="3232" y="8799"/>
                  </a:lnTo>
                  <a:lnTo>
                    <a:pt x="5566" y="8799"/>
                  </a:lnTo>
                  <a:lnTo>
                    <a:pt x="6685" y="8335"/>
                  </a:lnTo>
                  <a:lnTo>
                    <a:pt x="8335" y="6685"/>
                  </a:lnTo>
                  <a:lnTo>
                    <a:pt x="8799" y="5566"/>
                  </a:lnTo>
                  <a:lnTo>
                    <a:pt x="8799" y="3232"/>
                  </a:lnTo>
                  <a:lnTo>
                    <a:pt x="8335" y="2113"/>
                  </a:lnTo>
                  <a:lnTo>
                    <a:pt x="6685" y="463"/>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544" name="Google Shape;544;p24"/>
            <p:cNvSpPr/>
            <p:nvPr/>
          </p:nvSpPr>
          <p:spPr>
            <a:xfrm>
              <a:off x="2244952" y="914650"/>
              <a:ext cx="8890" cy="8890"/>
            </a:xfrm>
            <a:custGeom>
              <a:avLst/>
              <a:gdLst/>
              <a:ahLst/>
              <a:cxnLst/>
              <a:rect l="l" t="t" r="r" b="b"/>
              <a:pathLst>
                <a:path w="8889" h="8890" extrusionOk="0">
                  <a:moveTo>
                    <a:pt x="4399" y="8799"/>
                  </a:moveTo>
                  <a:lnTo>
                    <a:pt x="5566" y="8799"/>
                  </a:lnTo>
                  <a:lnTo>
                    <a:pt x="6685" y="8335"/>
                  </a:lnTo>
                  <a:lnTo>
                    <a:pt x="7510" y="7510"/>
                  </a:lnTo>
                  <a:lnTo>
                    <a:pt x="8335" y="6685"/>
                  </a:lnTo>
                  <a:lnTo>
                    <a:pt x="8799" y="5566"/>
                  </a:lnTo>
                  <a:lnTo>
                    <a:pt x="8799" y="4399"/>
                  </a:lnTo>
                  <a:lnTo>
                    <a:pt x="8799" y="3232"/>
                  </a:lnTo>
                  <a:lnTo>
                    <a:pt x="8335" y="2113"/>
                  </a:lnTo>
                  <a:lnTo>
                    <a:pt x="7510" y="1288"/>
                  </a:lnTo>
                  <a:lnTo>
                    <a:pt x="6685" y="463"/>
                  </a:lnTo>
                  <a:lnTo>
                    <a:pt x="5566" y="0"/>
                  </a:lnTo>
                  <a:lnTo>
                    <a:pt x="4399" y="0"/>
                  </a:lnTo>
                  <a:lnTo>
                    <a:pt x="3232" y="0"/>
                  </a:lnTo>
                  <a:lnTo>
                    <a:pt x="2113" y="463"/>
                  </a:lnTo>
                  <a:lnTo>
                    <a:pt x="1288" y="1288"/>
                  </a:lnTo>
                  <a:lnTo>
                    <a:pt x="463" y="2113"/>
                  </a:lnTo>
                  <a:lnTo>
                    <a:pt x="0" y="3232"/>
                  </a:lnTo>
                  <a:lnTo>
                    <a:pt x="0" y="4399"/>
                  </a:lnTo>
                  <a:lnTo>
                    <a:pt x="0" y="5566"/>
                  </a:lnTo>
                  <a:lnTo>
                    <a:pt x="463" y="6685"/>
                  </a:lnTo>
                  <a:lnTo>
                    <a:pt x="1288" y="7510"/>
                  </a:lnTo>
                  <a:lnTo>
                    <a:pt x="2113" y="8335"/>
                  </a:lnTo>
                  <a:lnTo>
                    <a:pt x="3232" y="8799"/>
                  </a:lnTo>
                  <a:lnTo>
                    <a:pt x="4399" y="8799"/>
                  </a:lnTo>
                  <a:close/>
                </a:path>
              </a:pathLst>
            </a:custGeom>
            <a:noFill/>
            <a:ln w="1015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545" name="Google Shape;545;p24"/>
            <p:cNvSpPr/>
            <p:nvPr/>
          </p:nvSpPr>
          <p:spPr>
            <a:xfrm>
              <a:off x="2756787" y="1240536"/>
              <a:ext cx="8890" cy="8890"/>
            </a:xfrm>
            <a:custGeom>
              <a:avLst/>
              <a:gdLst/>
              <a:ahLst/>
              <a:cxnLst/>
              <a:rect l="l" t="t" r="r" b="b"/>
              <a:pathLst>
                <a:path w="8889" h="8890" extrusionOk="0">
                  <a:moveTo>
                    <a:pt x="5566" y="0"/>
                  </a:moveTo>
                  <a:lnTo>
                    <a:pt x="3232" y="0"/>
                  </a:lnTo>
                  <a:lnTo>
                    <a:pt x="2113" y="463"/>
                  </a:lnTo>
                  <a:lnTo>
                    <a:pt x="463" y="2113"/>
                  </a:lnTo>
                  <a:lnTo>
                    <a:pt x="0" y="3232"/>
                  </a:lnTo>
                  <a:lnTo>
                    <a:pt x="0" y="5566"/>
                  </a:lnTo>
                  <a:lnTo>
                    <a:pt x="463" y="6685"/>
                  </a:lnTo>
                  <a:lnTo>
                    <a:pt x="2113" y="8335"/>
                  </a:lnTo>
                  <a:lnTo>
                    <a:pt x="3232" y="8799"/>
                  </a:lnTo>
                  <a:lnTo>
                    <a:pt x="5566" y="8799"/>
                  </a:lnTo>
                  <a:lnTo>
                    <a:pt x="6685" y="8335"/>
                  </a:lnTo>
                  <a:lnTo>
                    <a:pt x="8335" y="6685"/>
                  </a:lnTo>
                  <a:lnTo>
                    <a:pt x="8799" y="5566"/>
                  </a:lnTo>
                  <a:lnTo>
                    <a:pt x="8799" y="3232"/>
                  </a:lnTo>
                  <a:lnTo>
                    <a:pt x="8335" y="2113"/>
                  </a:lnTo>
                  <a:lnTo>
                    <a:pt x="6685" y="463"/>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546" name="Google Shape;546;p24"/>
            <p:cNvSpPr/>
            <p:nvPr/>
          </p:nvSpPr>
          <p:spPr>
            <a:xfrm>
              <a:off x="2756787" y="1240536"/>
              <a:ext cx="8890" cy="8890"/>
            </a:xfrm>
            <a:custGeom>
              <a:avLst/>
              <a:gdLst/>
              <a:ahLst/>
              <a:cxnLst/>
              <a:rect l="l" t="t" r="r" b="b"/>
              <a:pathLst>
                <a:path w="8889" h="8890" extrusionOk="0">
                  <a:moveTo>
                    <a:pt x="4399" y="8799"/>
                  </a:moveTo>
                  <a:lnTo>
                    <a:pt x="5566" y="8799"/>
                  </a:lnTo>
                  <a:lnTo>
                    <a:pt x="6685" y="8335"/>
                  </a:lnTo>
                  <a:lnTo>
                    <a:pt x="7510" y="7510"/>
                  </a:lnTo>
                  <a:lnTo>
                    <a:pt x="8335" y="6685"/>
                  </a:lnTo>
                  <a:lnTo>
                    <a:pt x="8799" y="5566"/>
                  </a:lnTo>
                  <a:lnTo>
                    <a:pt x="8799" y="4399"/>
                  </a:lnTo>
                  <a:lnTo>
                    <a:pt x="8799" y="3232"/>
                  </a:lnTo>
                  <a:lnTo>
                    <a:pt x="8335" y="2113"/>
                  </a:lnTo>
                  <a:lnTo>
                    <a:pt x="7510" y="1288"/>
                  </a:lnTo>
                  <a:lnTo>
                    <a:pt x="6685" y="463"/>
                  </a:lnTo>
                  <a:lnTo>
                    <a:pt x="5566" y="0"/>
                  </a:lnTo>
                  <a:lnTo>
                    <a:pt x="4399" y="0"/>
                  </a:lnTo>
                  <a:lnTo>
                    <a:pt x="3232" y="0"/>
                  </a:lnTo>
                  <a:lnTo>
                    <a:pt x="2113" y="463"/>
                  </a:lnTo>
                  <a:lnTo>
                    <a:pt x="1288" y="1288"/>
                  </a:lnTo>
                  <a:lnTo>
                    <a:pt x="463" y="2113"/>
                  </a:lnTo>
                  <a:lnTo>
                    <a:pt x="0" y="3232"/>
                  </a:lnTo>
                  <a:lnTo>
                    <a:pt x="0" y="4399"/>
                  </a:lnTo>
                  <a:lnTo>
                    <a:pt x="0" y="5566"/>
                  </a:lnTo>
                  <a:lnTo>
                    <a:pt x="463" y="6685"/>
                  </a:lnTo>
                  <a:lnTo>
                    <a:pt x="1288" y="7510"/>
                  </a:lnTo>
                  <a:lnTo>
                    <a:pt x="2113" y="8335"/>
                  </a:lnTo>
                  <a:lnTo>
                    <a:pt x="3232" y="8799"/>
                  </a:lnTo>
                  <a:lnTo>
                    <a:pt x="4399" y="8799"/>
                  </a:lnTo>
                  <a:close/>
                </a:path>
              </a:pathLst>
            </a:custGeom>
            <a:noFill/>
            <a:ln w="1015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547" name="Google Shape;547;p24"/>
            <p:cNvSpPr/>
            <p:nvPr/>
          </p:nvSpPr>
          <p:spPr>
            <a:xfrm>
              <a:off x="2713724" y="1255702"/>
              <a:ext cx="8890" cy="8890"/>
            </a:xfrm>
            <a:custGeom>
              <a:avLst/>
              <a:gdLst/>
              <a:ahLst/>
              <a:cxnLst/>
              <a:rect l="l" t="t" r="r" b="b"/>
              <a:pathLst>
                <a:path w="8889" h="8890" extrusionOk="0">
                  <a:moveTo>
                    <a:pt x="5566" y="0"/>
                  </a:moveTo>
                  <a:lnTo>
                    <a:pt x="3232" y="0"/>
                  </a:lnTo>
                  <a:lnTo>
                    <a:pt x="2113" y="463"/>
                  </a:lnTo>
                  <a:lnTo>
                    <a:pt x="463" y="2113"/>
                  </a:lnTo>
                  <a:lnTo>
                    <a:pt x="0" y="3232"/>
                  </a:lnTo>
                  <a:lnTo>
                    <a:pt x="0" y="5566"/>
                  </a:lnTo>
                  <a:lnTo>
                    <a:pt x="463" y="6685"/>
                  </a:lnTo>
                  <a:lnTo>
                    <a:pt x="2113" y="8335"/>
                  </a:lnTo>
                  <a:lnTo>
                    <a:pt x="3232" y="8799"/>
                  </a:lnTo>
                  <a:lnTo>
                    <a:pt x="5566" y="8799"/>
                  </a:lnTo>
                  <a:lnTo>
                    <a:pt x="6685" y="8335"/>
                  </a:lnTo>
                  <a:lnTo>
                    <a:pt x="8335" y="6685"/>
                  </a:lnTo>
                  <a:lnTo>
                    <a:pt x="8799" y="5566"/>
                  </a:lnTo>
                  <a:lnTo>
                    <a:pt x="8799" y="3232"/>
                  </a:lnTo>
                  <a:lnTo>
                    <a:pt x="8335" y="2113"/>
                  </a:lnTo>
                  <a:lnTo>
                    <a:pt x="6685" y="463"/>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548" name="Google Shape;548;p24"/>
            <p:cNvSpPr/>
            <p:nvPr/>
          </p:nvSpPr>
          <p:spPr>
            <a:xfrm>
              <a:off x="2713724" y="1255702"/>
              <a:ext cx="8890" cy="8890"/>
            </a:xfrm>
            <a:custGeom>
              <a:avLst/>
              <a:gdLst/>
              <a:ahLst/>
              <a:cxnLst/>
              <a:rect l="l" t="t" r="r" b="b"/>
              <a:pathLst>
                <a:path w="8889" h="8890" extrusionOk="0">
                  <a:moveTo>
                    <a:pt x="4399" y="8799"/>
                  </a:moveTo>
                  <a:lnTo>
                    <a:pt x="5566" y="8799"/>
                  </a:lnTo>
                  <a:lnTo>
                    <a:pt x="6685" y="8335"/>
                  </a:lnTo>
                  <a:lnTo>
                    <a:pt x="7510" y="7510"/>
                  </a:lnTo>
                  <a:lnTo>
                    <a:pt x="8335" y="6685"/>
                  </a:lnTo>
                  <a:lnTo>
                    <a:pt x="8799" y="5566"/>
                  </a:lnTo>
                  <a:lnTo>
                    <a:pt x="8799" y="4399"/>
                  </a:lnTo>
                  <a:lnTo>
                    <a:pt x="8799" y="3232"/>
                  </a:lnTo>
                  <a:lnTo>
                    <a:pt x="8335" y="2113"/>
                  </a:lnTo>
                  <a:lnTo>
                    <a:pt x="7510" y="1288"/>
                  </a:lnTo>
                  <a:lnTo>
                    <a:pt x="6685" y="463"/>
                  </a:lnTo>
                  <a:lnTo>
                    <a:pt x="5566" y="0"/>
                  </a:lnTo>
                  <a:lnTo>
                    <a:pt x="4399" y="0"/>
                  </a:lnTo>
                  <a:lnTo>
                    <a:pt x="3232" y="0"/>
                  </a:lnTo>
                  <a:lnTo>
                    <a:pt x="2113" y="463"/>
                  </a:lnTo>
                  <a:lnTo>
                    <a:pt x="1288" y="1288"/>
                  </a:lnTo>
                  <a:lnTo>
                    <a:pt x="463" y="2113"/>
                  </a:lnTo>
                  <a:lnTo>
                    <a:pt x="0" y="3232"/>
                  </a:lnTo>
                  <a:lnTo>
                    <a:pt x="0" y="4399"/>
                  </a:lnTo>
                  <a:lnTo>
                    <a:pt x="0" y="5566"/>
                  </a:lnTo>
                  <a:lnTo>
                    <a:pt x="463" y="6685"/>
                  </a:lnTo>
                  <a:lnTo>
                    <a:pt x="1288" y="7510"/>
                  </a:lnTo>
                  <a:lnTo>
                    <a:pt x="2113" y="8335"/>
                  </a:lnTo>
                  <a:lnTo>
                    <a:pt x="3232" y="8799"/>
                  </a:lnTo>
                  <a:lnTo>
                    <a:pt x="4399" y="8799"/>
                  </a:lnTo>
                  <a:close/>
                </a:path>
              </a:pathLst>
            </a:custGeom>
            <a:noFill/>
            <a:ln w="1015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549" name="Google Shape;549;p24"/>
            <p:cNvSpPr/>
            <p:nvPr/>
          </p:nvSpPr>
          <p:spPr>
            <a:xfrm>
              <a:off x="1955890" y="818496"/>
              <a:ext cx="8890" cy="8890"/>
            </a:xfrm>
            <a:custGeom>
              <a:avLst/>
              <a:gdLst/>
              <a:ahLst/>
              <a:cxnLst/>
              <a:rect l="l" t="t" r="r" b="b"/>
              <a:pathLst>
                <a:path w="8889" h="8890" extrusionOk="0">
                  <a:moveTo>
                    <a:pt x="5566" y="0"/>
                  </a:moveTo>
                  <a:lnTo>
                    <a:pt x="3232" y="0"/>
                  </a:lnTo>
                  <a:lnTo>
                    <a:pt x="2113" y="463"/>
                  </a:lnTo>
                  <a:lnTo>
                    <a:pt x="463" y="2113"/>
                  </a:lnTo>
                  <a:lnTo>
                    <a:pt x="0" y="3232"/>
                  </a:lnTo>
                  <a:lnTo>
                    <a:pt x="0" y="5566"/>
                  </a:lnTo>
                  <a:lnTo>
                    <a:pt x="463" y="6685"/>
                  </a:lnTo>
                  <a:lnTo>
                    <a:pt x="2113" y="8335"/>
                  </a:lnTo>
                  <a:lnTo>
                    <a:pt x="3232" y="8799"/>
                  </a:lnTo>
                  <a:lnTo>
                    <a:pt x="5566" y="8799"/>
                  </a:lnTo>
                  <a:lnTo>
                    <a:pt x="6685" y="8335"/>
                  </a:lnTo>
                  <a:lnTo>
                    <a:pt x="8335" y="6685"/>
                  </a:lnTo>
                  <a:lnTo>
                    <a:pt x="8799" y="5566"/>
                  </a:lnTo>
                  <a:lnTo>
                    <a:pt x="8799" y="3232"/>
                  </a:lnTo>
                  <a:lnTo>
                    <a:pt x="8335" y="2113"/>
                  </a:lnTo>
                  <a:lnTo>
                    <a:pt x="6685" y="463"/>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550" name="Google Shape;550;p24"/>
            <p:cNvSpPr/>
            <p:nvPr/>
          </p:nvSpPr>
          <p:spPr>
            <a:xfrm>
              <a:off x="1955890" y="818496"/>
              <a:ext cx="8890" cy="8890"/>
            </a:xfrm>
            <a:custGeom>
              <a:avLst/>
              <a:gdLst/>
              <a:ahLst/>
              <a:cxnLst/>
              <a:rect l="l" t="t" r="r" b="b"/>
              <a:pathLst>
                <a:path w="8889" h="8890" extrusionOk="0">
                  <a:moveTo>
                    <a:pt x="4399" y="8799"/>
                  </a:moveTo>
                  <a:lnTo>
                    <a:pt x="5566" y="8799"/>
                  </a:lnTo>
                  <a:lnTo>
                    <a:pt x="6685" y="8335"/>
                  </a:lnTo>
                  <a:lnTo>
                    <a:pt x="7510" y="7510"/>
                  </a:lnTo>
                  <a:lnTo>
                    <a:pt x="8335" y="6685"/>
                  </a:lnTo>
                  <a:lnTo>
                    <a:pt x="8799" y="5566"/>
                  </a:lnTo>
                  <a:lnTo>
                    <a:pt x="8799" y="4399"/>
                  </a:lnTo>
                  <a:lnTo>
                    <a:pt x="8799" y="3232"/>
                  </a:lnTo>
                  <a:lnTo>
                    <a:pt x="8335" y="2113"/>
                  </a:lnTo>
                  <a:lnTo>
                    <a:pt x="7510" y="1288"/>
                  </a:lnTo>
                  <a:lnTo>
                    <a:pt x="6685" y="463"/>
                  </a:lnTo>
                  <a:lnTo>
                    <a:pt x="5566" y="0"/>
                  </a:lnTo>
                  <a:lnTo>
                    <a:pt x="4399" y="0"/>
                  </a:lnTo>
                  <a:lnTo>
                    <a:pt x="3232" y="0"/>
                  </a:lnTo>
                  <a:lnTo>
                    <a:pt x="2113" y="463"/>
                  </a:lnTo>
                  <a:lnTo>
                    <a:pt x="1288" y="1288"/>
                  </a:lnTo>
                  <a:lnTo>
                    <a:pt x="463" y="2113"/>
                  </a:lnTo>
                  <a:lnTo>
                    <a:pt x="0" y="3232"/>
                  </a:lnTo>
                  <a:lnTo>
                    <a:pt x="0" y="4399"/>
                  </a:lnTo>
                  <a:lnTo>
                    <a:pt x="0" y="5566"/>
                  </a:lnTo>
                  <a:lnTo>
                    <a:pt x="463" y="6685"/>
                  </a:lnTo>
                  <a:lnTo>
                    <a:pt x="1288" y="7510"/>
                  </a:lnTo>
                  <a:lnTo>
                    <a:pt x="2113" y="8335"/>
                  </a:lnTo>
                  <a:lnTo>
                    <a:pt x="3232" y="8799"/>
                  </a:lnTo>
                  <a:lnTo>
                    <a:pt x="4399" y="8799"/>
                  </a:lnTo>
                  <a:close/>
                </a:path>
              </a:pathLst>
            </a:custGeom>
            <a:noFill/>
            <a:ln w="1015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551" name="Google Shape;551;p24"/>
            <p:cNvSpPr/>
            <p:nvPr/>
          </p:nvSpPr>
          <p:spPr>
            <a:xfrm>
              <a:off x="2096251" y="879176"/>
              <a:ext cx="8890" cy="8890"/>
            </a:xfrm>
            <a:custGeom>
              <a:avLst/>
              <a:gdLst/>
              <a:ahLst/>
              <a:cxnLst/>
              <a:rect l="l" t="t" r="r" b="b"/>
              <a:pathLst>
                <a:path w="8889" h="8890" extrusionOk="0">
                  <a:moveTo>
                    <a:pt x="5566" y="0"/>
                  </a:moveTo>
                  <a:lnTo>
                    <a:pt x="3232" y="0"/>
                  </a:lnTo>
                  <a:lnTo>
                    <a:pt x="2113" y="463"/>
                  </a:lnTo>
                  <a:lnTo>
                    <a:pt x="463" y="2113"/>
                  </a:lnTo>
                  <a:lnTo>
                    <a:pt x="0" y="3232"/>
                  </a:lnTo>
                  <a:lnTo>
                    <a:pt x="0" y="5566"/>
                  </a:lnTo>
                  <a:lnTo>
                    <a:pt x="463" y="6685"/>
                  </a:lnTo>
                  <a:lnTo>
                    <a:pt x="2113" y="8335"/>
                  </a:lnTo>
                  <a:lnTo>
                    <a:pt x="3232" y="8799"/>
                  </a:lnTo>
                  <a:lnTo>
                    <a:pt x="5566" y="8799"/>
                  </a:lnTo>
                  <a:lnTo>
                    <a:pt x="6685" y="8335"/>
                  </a:lnTo>
                  <a:lnTo>
                    <a:pt x="8335" y="6685"/>
                  </a:lnTo>
                  <a:lnTo>
                    <a:pt x="8799" y="5566"/>
                  </a:lnTo>
                  <a:lnTo>
                    <a:pt x="8799" y="3232"/>
                  </a:lnTo>
                  <a:lnTo>
                    <a:pt x="8335" y="2113"/>
                  </a:lnTo>
                  <a:lnTo>
                    <a:pt x="6685" y="463"/>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552" name="Google Shape;552;p24"/>
            <p:cNvSpPr/>
            <p:nvPr/>
          </p:nvSpPr>
          <p:spPr>
            <a:xfrm>
              <a:off x="2096251" y="879176"/>
              <a:ext cx="8890" cy="8890"/>
            </a:xfrm>
            <a:custGeom>
              <a:avLst/>
              <a:gdLst/>
              <a:ahLst/>
              <a:cxnLst/>
              <a:rect l="l" t="t" r="r" b="b"/>
              <a:pathLst>
                <a:path w="8889" h="8890" extrusionOk="0">
                  <a:moveTo>
                    <a:pt x="4399" y="8799"/>
                  </a:moveTo>
                  <a:lnTo>
                    <a:pt x="5566" y="8799"/>
                  </a:lnTo>
                  <a:lnTo>
                    <a:pt x="6685" y="8335"/>
                  </a:lnTo>
                  <a:lnTo>
                    <a:pt x="7510" y="7510"/>
                  </a:lnTo>
                  <a:lnTo>
                    <a:pt x="8335" y="6685"/>
                  </a:lnTo>
                  <a:lnTo>
                    <a:pt x="8799" y="5566"/>
                  </a:lnTo>
                  <a:lnTo>
                    <a:pt x="8799" y="4399"/>
                  </a:lnTo>
                  <a:lnTo>
                    <a:pt x="8799" y="3232"/>
                  </a:lnTo>
                  <a:lnTo>
                    <a:pt x="8335" y="2113"/>
                  </a:lnTo>
                  <a:lnTo>
                    <a:pt x="7510" y="1288"/>
                  </a:lnTo>
                  <a:lnTo>
                    <a:pt x="6685" y="463"/>
                  </a:lnTo>
                  <a:lnTo>
                    <a:pt x="5566" y="0"/>
                  </a:lnTo>
                  <a:lnTo>
                    <a:pt x="4399" y="0"/>
                  </a:lnTo>
                  <a:lnTo>
                    <a:pt x="3232" y="0"/>
                  </a:lnTo>
                  <a:lnTo>
                    <a:pt x="2113" y="463"/>
                  </a:lnTo>
                  <a:lnTo>
                    <a:pt x="1288" y="1288"/>
                  </a:lnTo>
                  <a:lnTo>
                    <a:pt x="463" y="2113"/>
                  </a:lnTo>
                  <a:lnTo>
                    <a:pt x="0" y="3232"/>
                  </a:lnTo>
                  <a:lnTo>
                    <a:pt x="0" y="4399"/>
                  </a:lnTo>
                  <a:lnTo>
                    <a:pt x="0" y="5566"/>
                  </a:lnTo>
                  <a:lnTo>
                    <a:pt x="463" y="6685"/>
                  </a:lnTo>
                  <a:lnTo>
                    <a:pt x="1288" y="7510"/>
                  </a:lnTo>
                  <a:lnTo>
                    <a:pt x="2113" y="8335"/>
                  </a:lnTo>
                  <a:lnTo>
                    <a:pt x="3232" y="8799"/>
                  </a:lnTo>
                  <a:lnTo>
                    <a:pt x="4399" y="8799"/>
                  </a:lnTo>
                  <a:close/>
                </a:path>
              </a:pathLst>
            </a:custGeom>
            <a:noFill/>
            <a:ln w="1015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553" name="Google Shape;553;p24"/>
            <p:cNvSpPr/>
            <p:nvPr/>
          </p:nvSpPr>
          <p:spPr>
            <a:xfrm>
              <a:off x="2355288" y="941038"/>
              <a:ext cx="8890" cy="8890"/>
            </a:xfrm>
            <a:custGeom>
              <a:avLst/>
              <a:gdLst/>
              <a:ahLst/>
              <a:cxnLst/>
              <a:rect l="l" t="t" r="r" b="b"/>
              <a:pathLst>
                <a:path w="8889" h="8890" extrusionOk="0">
                  <a:moveTo>
                    <a:pt x="5566" y="0"/>
                  </a:moveTo>
                  <a:lnTo>
                    <a:pt x="3232" y="0"/>
                  </a:lnTo>
                  <a:lnTo>
                    <a:pt x="2113" y="463"/>
                  </a:lnTo>
                  <a:lnTo>
                    <a:pt x="463" y="2113"/>
                  </a:lnTo>
                  <a:lnTo>
                    <a:pt x="0" y="3232"/>
                  </a:lnTo>
                  <a:lnTo>
                    <a:pt x="0" y="5566"/>
                  </a:lnTo>
                  <a:lnTo>
                    <a:pt x="463" y="6685"/>
                  </a:lnTo>
                  <a:lnTo>
                    <a:pt x="2113" y="8335"/>
                  </a:lnTo>
                  <a:lnTo>
                    <a:pt x="3232" y="8799"/>
                  </a:lnTo>
                  <a:lnTo>
                    <a:pt x="5566" y="8799"/>
                  </a:lnTo>
                  <a:lnTo>
                    <a:pt x="6685" y="8335"/>
                  </a:lnTo>
                  <a:lnTo>
                    <a:pt x="8335" y="6685"/>
                  </a:lnTo>
                  <a:lnTo>
                    <a:pt x="8799" y="5566"/>
                  </a:lnTo>
                  <a:lnTo>
                    <a:pt x="8799" y="3232"/>
                  </a:lnTo>
                  <a:lnTo>
                    <a:pt x="8335" y="2113"/>
                  </a:lnTo>
                  <a:lnTo>
                    <a:pt x="6685" y="463"/>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554" name="Google Shape;554;p24"/>
            <p:cNvSpPr/>
            <p:nvPr/>
          </p:nvSpPr>
          <p:spPr>
            <a:xfrm>
              <a:off x="2355288" y="941038"/>
              <a:ext cx="8890" cy="8890"/>
            </a:xfrm>
            <a:custGeom>
              <a:avLst/>
              <a:gdLst/>
              <a:ahLst/>
              <a:cxnLst/>
              <a:rect l="l" t="t" r="r" b="b"/>
              <a:pathLst>
                <a:path w="8889" h="8890" extrusionOk="0">
                  <a:moveTo>
                    <a:pt x="4399" y="8799"/>
                  </a:moveTo>
                  <a:lnTo>
                    <a:pt x="5566" y="8799"/>
                  </a:lnTo>
                  <a:lnTo>
                    <a:pt x="6685" y="8335"/>
                  </a:lnTo>
                  <a:lnTo>
                    <a:pt x="7510" y="7510"/>
                  </a:lnTo>
                  <a:lnTo>
                    <a:pt x="8335" y="6685"/>
                  </a:lnTo>
                  <a:lnTo>
                    <a:pt x="8799" y="5566"/>
                  </a:lnTo>
                  <a:lnTo>
                    <a:pt x="8799" y="4399"/>
                  </a:lnTo>
                  <a:lnTo>
                    <a:pt x="8799" y="3232"/>
                  </a:lnTo>
                  <a:lnTo>
                    <a:pt x="8335" y="2113"/>
                  </a:lnTo>
                  <a:lnTo>
                    <a:pt x="7510" y="1288"/>
                  </a:lnTo>
                  <a:lnTo>
                    <a:pt x="6685" y="463"/>
                  </a:lnTo>
                  <a:lnTo>
                    <a:pt x="5566" y="0"/>
                  </a:lnTo>
                  <a:lnTo>
                    <a:pt x="4399" y="0"/>
                  </a:lnTo>
                  <a:lnTo>
                    <a:pt x="3232" y="0"/>
                  </a:lnTo>
                  <a:lnTo>
                    <a:pt x="2113" y="463"/>
                  </a:lnTo>
                  <a:lnTo>
                    <a:pt x="1288" y="1288"/>
                  </a:lnTo>
                  <a:lnTo>
                    <a:pt x="463" y="2113"/>
                  </a:lnTo>
                  <a:lnTo>
                    <a:pt x="0" y="3232"/>
                  </a:lnTo>
                  <a:lnTo>
                    <a:pt x="0" y="4399"/>
                  </a:lnTo>
                  <a:lnTo>
                    <a:pt x="0" y="5566"/>
                  </a:lnTo>
                  <a:lnTo>
                    <a:pt x="463" y="6685"/>
                  </a:lnTo>
                  <a:lnTo>
                    <a:pt x="1288" y="7510"/>
                  </a:lnTo>
                  <a:lnTo>
                    <a:pt x="2113" y="8335"/>
                  </a:lnTo>
                  <a:lnTo>
                    <a:pt x="3232" y="8799"/>
                  </a:lnTo>
                  <a:lnTo>
                    <a:pt x="4399" y="8799"/>
                  </a:lnTo>
                  <a:close/>
                </a:path>
              </a:pathLst>
            </a:custGeom>
            <a:noFill/>
            <a:ln w="1015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555" name="Google Shape;555;p24"/>
            <p:cNvSpPr/>
            <p:nvPr/>
          </p:nvSpPr>
          <p:spPr>
            <a:xfrm>
              <a:off x="2252768" y="793719"/>
              <a:ext cx="8890" cy="8890"/>
            </a:xfrm>
            <a:custGeom>
              <a:avLst/>
              <a:gdLst/>
              <a:ahLst/>
              <a:cxnLst/>
              <a:rect l="l" t="t" r="r" b="b"/>
              <a:pathLst>
                <a:path w="8889" h="8890" extrusionOk="0">
                  <a:moveTo>
                    <a:pt x="5566" y="0"/>
                  </a:moveTo>
                  <a:lnTo>
                    <a:pt x="3232" y="0"/>
                  </a:lnTo>
                  <a:lnTo>
                    <a:pt x="2113" y="463"/>
                  </a:lnTo>
                  <a:lnTo>
                    <a:pt x="463" y="2113"/>
                  </a:lnTo>
                  <a:lnTo>
                    <a:pt x="0" y="3232"/>
                  </a:lnTo>
                  <a:lnTo>
                    <a:pt x="0" y="5566"/>
                  </a:lnTo>
                  <a:lnTo>
                    <a:pt x="463" y="6685"/>
                  </a:lnTo>
                  <a:lnTo>
                    <a:pt x="2113" y="8335"/>
                  </a:lnTo>
                  <a:lnTo>
                    <a:pt x="3232" y="8799"/>
                  </a:lnTo>
                  <a:lnTo>
                    <a:pt x="5566" y="8799"/>
                  </a:lnTo>
                  <a:lnTo>
                    <a:pt x="6685" y="8335"/>
                  </a:lnTo>
                  <a:lnTo>
                    <a:pt x="8335" y="6685"/>
                  </a:lnTo>
                  <a:lnTo>
                    <a:pt x="8799" y="5566"/>
                  </a:lnTo>
                  <a:lnTo>
                    <a:pt x="8799" y="3232"/>
                  </a:lnTo>
                  <a:lnTo>
                    <a:pt x="8335" y="2113"/>
                  </a:lnTo>
                  <a:lnTo>
                    <a:pt x="6685" y="463"/>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556" name="Google Shape;556;p24"/>
            <p:cNvSpPr/>
            <p:nvPr/>
          </p:nvSpPr>
          <p:spPr>
            <a:xfrm>
              <a:off x="2252768" y="793719"/>
              <a:ext cx="8890" cy="8890"/>
            </a:xfrm>
            <a:custGeom>
              <a:avLst/>
              <a:gdLst/>
              <a:ahLst/>
              <a:cxnLst/>
              <a:rect l="l" t="t" r="r" b="b"/>
              <a:pathLst>
                <a:path w="8889" h="8890" extrusionOk="0">
                  <a:moveTo>
                    <a:pt x="4399" y="8799"/>
                  </a:moveTo>
                  <a:lnTo>
                    <a:pt x="5566" y="8799"/>
                  </a:lnTo>
                  <a:lnTo>
                    <a:pt x="6685" y="8335"/>
                  </a:lnTo>
                  <a:lnTo>
                    <a:pt x="7510" y="7510"/>
                  </a:lnTo>
                  <a:lnTo>
                    <a:pt x="8335" y="6685"/>
                  </a:lnTo>
                  <a:lnTo>
                    <a:pt x="8799" y="5566"/>
                  </a:lnTo>
                  <a:lnTo>
                    <a:pt x="8799" y="4399"/>
                  </a:lnTo>
                  <a:lnTo>
                    <a:pt x="8799" y="3232"/>
                  </a:lnTo>
                  <a:lnTo>
                    <a:pt x="8335" y="2113"/>
                  </a:lnTo>
                  <a:lnTo>
                    <a:pt x="7510" y="1288"/>
                  </a:lnTo>
                  <a:lnTo>
                    <a:pt x="6685" y="463"/>
                  </a:lnTo>
                  <a:lnTo>
                    <a:pt x="5566" y="0"/>
                  </a:lnTo>
                  <a:lnTo>
                    <a:pt x="4399" y="0"/>
                  </a:lnTo>
                  <a:lnTo>
                    <a:pt x="3232" y="0"/>
                  </a:lnTo>
                  <a:lnTo>
                    <a:pt x="2113" y="463"/>
                  </a:lnTo>
                  <a:lnTo>
                    <a:pt x="1288" y="1288"/>
                  </a:lnTo>
                  <a:lnTo>
                    <a:pt x="463" y="2113"/>
                  </a:lnTo>
                  <a:lnTo>
                    <a:pt x="0" y="3232"/>
                  </a:lnTo>
                  <a:lnTo>
                    <a:pt x="0" y="4399"/>
                  </a:lnTo>
                  <a:lnTo>
                    <a:pt x="0" y="5566"/>
                  </a:lnTo>
                  <a:lnTo>
                    <a:pt x="463" y="6685"/>
                  </a:lnTo>
                  <a:lnTo>
                    <a:pt x="1288" y="7510"/>
                  </a:lnTo>
                  <a:lnTo>
                    <a:pt x="2113" y="8335"/>
                  </a:lnTo>
                  <a:lnTo>
                    <a:pt x="3232" y="8799"/>
                  </a:lnTo>
                  <a:lnTo>
                    <a:pt x="4399" y="8799"/>
                  </a:lnTo>
                  <a:close/>
                </a:path>
              </a:pathLst>
            </a:custGeom>
            <a:noFill/>
            <a:ln w="1015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557" name="Google Shape;557;p24"/>
            <p:cNvSpPr/>
            <p:nvPr/>
          </p:nvSpPr>
          <p:spPr>
            <a:xfrm>
              <a:off x="2656485" y="1258498"/>
              <a:ext cx="8890" cy="8890"/>
            </a:xfrm>
            <a:custGeom>
              <a:avLst/>
              <a:gdLst/>
              <a:ahLst/>
              <a:cxnLst/>
              <a:rect l="l" t="t" r="r" b="b"/>
              <a:pathLst>
                <a:path w="8889" h="8890" extrusionOk="0">
                  <a:moveTo>
                    <a:pt x="5566" y="0"/>
                  </a:moveTo>
                  <a:lnTo>
                    <a:pt x="3232" y="0"/>
                  </a:lnTo>
                  <a:lnTo>
                    <a:pt x="2113" y="463"/>
                  </a:lnTo>
                  <a:lnTo>
                    <a:pt x="463" y="2113"/>
                  </a:lnTo>
                  <a:lnTo>
                    <a:pt x="0" y="3232"/>
                  </a:lnTo>
                  <a:lnTo>
                    <a:pt x="0" y="5566"/>
                  </a:lnTo>
                  <a:lnTo>
                    <a:pt x="463" y="6685"/>
                  </a:lnTo>
                  <a:lnTo>
                    <a:pt x="2113" y="8335"/>
                  </a:lnTo>
                  <a:lnTo>
                    <a:pt x="3232" y="8799"/>
                  </a:lnTo>
                  <a:lnTo>
                    <a:pt x="5566" y="8799"/>
                  </a:lnTo>
                  <a:lnTo>
                    <a:pt x="6685" y="8335"/>
                  </a:lnTo>
                  <a:lnTo>
                    <a:pt x="8335" y="6685"/>
                  </a:lnTo>
                  <a:lnTo>
                    <a:pt x="8799" y="5566"/>
                  </a:lnTo>
                  <a:lnTo>
                    <a:pt x="8799" y="3232"/>
                  </a:lnTo>
                  <a:lnTo>
                    <a:pt x="8335" y="2113"/>
                  </a:lnTo>
                  <a:lnTo>
                    <a:pt x="6685" y="463"/>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558" name="Google Shape;558;p24"/>
            <p:cNvSpPr/>
            <p:nvPr/>
          </p:nvSpPr>
          <p:spPr>
            <a:xfrm>
              <a:off x="2656485" y="1258498"/>
              <a:ext cx="8890" cy="8890"/>
            </a:xfrm>
            <a:custGeom>
              <a:avLst/>
              <a:gdLst/>
              <a:ahLst/>
              <a:cxnLst/>
              <a:rect l="l" t="t" r="r" b="b"/>
              <a:pathLst>
                <a:path w="8889" h="8890" extrusionOk="0">
                  <a:moveTo>
                    <a:pt x="4399" y="8799"/>
                  </a:moveTo>
                  <a:lnTo>
                    <a:pt x="5566" y="8799"/>
                  </a:lnTo>
                  <a:lnTo>
                    <a:pt x="6685" y="8335"/>
                  </a:lnTo>
                  <a:lnTo>
                    <a:pt x="7510" y="7510"/>
                  </a:lnTo>
                  <a:lnTo>
                    <a:pt x="8335" y="6685"/>
                  </a:lnTo>
                  <a:lnTo>
                    <a:pt x="8799" y="5566"/>
                  </a:lnTo>
                  <a:lnTo>
                    <a:pt x="8799" y="4399"/>
                  </a:lnTo>
                  <a:lnTo>
                    <a:pt x="8799" y="3232"/>
                  </a:lnTo>
                  <a:lnTo>
                    <a:pt x="8335" y="2113"/>
                  </a:lnTo>
                  <a:lnTo>
                    <a:pt x="7510" y="1288"/>
                  </a:lnTo>
                  <a:lnTo>
                    <a:pt x="6685" y="463"/>
                  </a:lnTo>
                  <a:lnTo>
                    <a:pt x="5566" y="0"/>
                  </a:lnTo>
                  <a:lnTo>
                    <a:pt x="4399" y="0"/>
                  </a:lnTo>
                  <a:lnTo>
                    <a:pt x="3232" y="0"/>
                  </a:lnTo>
                  <a:lnTo>
                    <a:pt x="2113" y="463"/>
                  </a:lnTo>
                  <a:lnTo>
                    <a:pt x="1288" y="1288"/>
                  </a:lnTo>
                  <a:lnTo>
                    <a:pt x="463" y="2113"/>
                  </a:lnTo>
                  <a:lnTo>
                    <a:pt x="0" y="3232"/>
                  </a:lnTo>
                  <a:lnTo>
                    <a:pt x="0" y="4399"/>
                  </a:lnTo>
                  <a:lnTo>
                    <a:pt x="0" y="5566"/>
                  </a:lnTo>
                  <a:lnTo>
                    <a:pt x="463" y="6685"/>
                  </a:lnTo>
                  <a:lnTo>
                    <a:pt x="1288" y="7510"/>
                  </a:lnTo>
                  <a:lnTo>
                    <a:pt x="2113" y="8335"/>
                  </a:lnTo>
                  <a:lnTo>
                    <a:pt x="3232" y="8799"/>
                  </a:lnTo>
                  <a:lnTo>
                    <a:pt x="4399" y="8799"/>
                  </a:lnTo>
                  <a:close/>
                </a:path>
              </a:pathLst>
            </a:custGeom>
            <a:noFill/>
            <a:ln w="1015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559" name="Google Shape;559;p24"/>
            <p:cNvSpPr/>
            <p:nvPr/>
          </p:nvSpPr>
          <p:spPr>
            <a:xfrm>
              <a:off x="1973597" y="847307"/>
              <a:ext cx="8890" cy="8890"/>
            </a:xfrm>
            <a:custGeom>
              <a:avLst/>
              <a:gdLst/>
              <a:ahLst/>
              <a:cxnLst/>
              <a:rect l="l" t="t" r="r" b="b"/>
              <a:pathLst>
                <a:path w="8889" h="8890" extrusionOk="0">
                  <a:moveTo>
                    <a:pt x="5566" y="0"/>
                  </a:moveTo>
                  <a:lnTo>
                    <a:pt x="3232" y="0"/>
                  </a:lnTo>
                  <a:lnTo>
                    <a:pt x="2113" y="463"/>
                  </a:lnTo>
                  <a:lnTo>
                    <a:pt x="463" y="2113"/>
                  </a:lnTo>
                  <a:lnTo>
                    <a:pt x="0" y="3232"/>
                  </a:lnTo>
                  <a:lnTo>
                    <a:pt x="0" y="5566"/>
                  </a:lnTo>
                  <a:lnTo>
                    <a:pt x="463" y="6685"/>
                  </a:lnTo>
                  <a:lnTo>
                    <a:pt x="2113" y="8335"/>
                  </a:lnTo>
                  <a:lnTo>
                    <a:pt x="3232" y="8799"/>
                  </a:lnTo>
                  <a:lnTo>
                    <a:pt x="5566" y="8799"/>
                  </a:lnTo>
                  <a:lnTo>
                    <a:pt x="6685" y="8335"/>
                  </a:lnTo>
                  <a:lnTo>
                    <a:pt x="8335" y="6685"/>
                  </a:lnTo>
                  <a:lnTo>
                    <a:pt x="8799" y="5566"/>
                  </a:lnTo>
                  <a:lnTo>
                    <a:pt x="8799" y="3232"/>
                  </a:lnTo>
                  <a:lnTo>
                    <a:pt x="8335" y="2113"/>
                  </a:lnTo>
                  <a:lnTo>
                    <a:pt x="6685" y="463"/>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560" name="Google Shape;560;p24"/>
            <p:cNvSpPr/>
            <p:nvPr/>
          </p:nvSpPr>
          <p:spPr>
            <a:xfrm>
              <a:off x="1973597" y="847307"/>
              <a:ext cx="8890" cy="8890"/>
            </a:xfrm>
            <a:custGeom>
              <a:avLst/>
              <a:gdLst/>
              <a:ahLst/>
              <a:cxnLst/>
              <a:rect l="l" t="t" r="r" b="b"/>
              <a:pathLst>
                <a:path w="8889" h="8890" extrusionOk="0">
                  <a:moveTo>
                    <a:pt x="4399" y="8799"/>
                  </a:moveTo>
                  <a:lnTo>
                    <a:pt x="5566" y="8799"/>
                  </a:lnTo>
                  <a:lnTo>
                    <a:pt x="6685" y="8335"/>
                  </a:lnTo>
                  <a:lnTo>
                    <a:pt x="7510" y="7510"/>
                  </a:lnTo>
                  <a:lnTo>
                    <a:pt x="8335" y="6685"/>
                  </a:lnTo>
                  <a:lnTo>
                    <a:pt x="8799" y="5566"/>
                  </a:lnTo>
                  <a:lnTo>
                    <a:pt x="8799" y="4399"/>
                  </a:lnTo>
                  <a:lnTo>
                    <a:pt x="8799" y="3232"/>
                  </a:lnTo>
                  <a:lnTo>
                    <a:pt x="8335" y="2113"/>
                  </a:lnTo>
                  <a:lnTo>
                    <a:pt x="7510" y="1288"/>
                  </a:lnTo>
                  <a:lnTo>
                    <a:pt x="6685" y="463"/>
                  </a:lnTo>
                  <a:lnTo>
                    <a:pt x="5566" y="0"/>
                  </a:lnTo>
                  <a:lnTo>
                    <a:pt x="4399" y="0"/>
                  </a:lnTo>
                  <a:lnTo>
                    <a:pt x="3232" y="0"/>
                  </a:lnTo>
                  <a:lnTo>
                    <a:pt x="2113" y="463"/>
                  </a:lnTo>
                  <a:lnTo>
                    <a:pt x="1288" y="1288"/>
                  </a:lnTo>
                  <a:lnTo>
                    <a:pt x="463" y="2113"/>
                  </a:lnTo>
                  <a:lnTo>
                    <a:pt x="0" y="3232"/>
                  </a:lnTo>
                  <a:lnTo>
                    <a:pt x="0" y="4399"/>
                  </a:lnTo>
                  <a:lnTo>
                    <a:pt x="0" y="5566"/>
                  </a:lnTo>
                  <a:lnTo>
                    <a:pt x="463" y="6685"/>
                  </a:lnTo>
                  <a:lnTo>
                    <a:pt x="1288" y="7510"/>
                  </a:lnTo>
                  <a:lnTo>
                    <a:pt x="2113" y="8335"/>
                  </a:lnTo>
                  <a:lnTo>
                    <a:pt x="3232" y="8799"/>
                  </a:lnTo>
                  <a:lnTo>
                    <a:pt x="4399" y="8799"/>
                  </a:lnTo>
                  <a:close/>
                </a:path>
              </a:pathLst>
            </a:custGeom>
            <a:noFill/>
            <a:ln w="1015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561" name="Google Shape;561;p24"/>
            <p:cNvSpPr/>
            <p:nvPr/>
          </p:nvSpPr>
          <p:spPr>
            <a:xfrm>
              <a:off x="2064688" y="894553"/>
              <a:ext cx="8890" cy="8890"/>
            </a:xfrm>
            <a:custGeom>
              <a:avLst/>
              <a:gdLst/>
              <a:ahLst/>
              <a:cxnLst/>
              <a:rect l="l" t="t" r="r" b="b"/>
              <a:pathLst>
                <a:path w="8889" h="8890" extrusionOk="0">
                  <a:moveTo>
                    <a:pt x="5566" y="0"/>
                  </a:moveTo>
                  <a:lnTo>
                    <a:pt x="3232" y="0"/>
                  </a:lnTo>
                  <a:lnTo>
                    <a:pt x="2113" y="463"/>
                  </a:lnTo>
                  <a:lnTo>
                    <a:pt x="463" y="2113"/>
                  </a:lnTo>
                  <a:lnTo>
                    <a:pt x="0" y="3232"/>
                  </a:lnTo>
                  <a:lnTo>
                    <a:pt x="0" y="5566"/>
                  </a:lnTo>
                  <a:lnTo>
                    <a:pt x="463" y="6685"/>
                  </a:lnTo>
                  <a:lnTo>
                    <a:pt x="2113" y="8335"/>
                  </a:lnTo>
                  <a:lnTo>
                    <a:pt x="3232" y="8799"/>
                  </a:lnTo>
                  <a:lnTo>
                    <a:pt x="5566" y="8799"/>
                  </a:lnTo>
                  <a:lnTo>
                    <a:pt x="6685" y="8335"/>
                  </a:lnTo>
                  <a:lnTo>
                    <a:pt x="8335" y="6685"/>
                  </a:lnTo>
                  <a:lnTo>
                    <a:pt x="8799" y="5566"/>
                  </a:lnTo>
                  <a:lnTo>
                    <a:pt x="8799" y="3232"/>
                  </a:lnTo>
                  <a:lnTo>
                    <a:pt x="8335" y="2113"/>
                  </a:lnTo>
                  <a:lnTo>
                    <a:pt x="6685" y="463"/>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562" name="Google Shape;562;p24"/>
            <p:cNvSpPr/>
            <p:nvPr/>
          </p:nvSpPr>
          <p:spPr>
            <a:xfrm>
              <a:off x="2064688" y="894553"/>
              <a:ext cx="8890" cy="8890"/>
            </a:xfrm>
            <a:custGeom>
              <a:avLst/>
              <a:gdLst/>
              <a:ahLst/>
              <a:cxnLst/>
              <a:rect l="l" t="t" r="r" b="b"/>
              <a:pathLst>
                <a:path w="8889" h="8890" extrusionOk="0">
                  <a:moveTo>
                    <a:pt x="4399" y="8799"/>
                  </a:moveTo>
                  <a:lnTo>
                    <a:pt x="5566" y="8799"/>
                  </a:lnTo>
                  <a:lnTo>
                    <a:pt x="6685" y="8335"/>
                  </a:lnTo>
                  <a:lnTo>
                    <a:pt x="7510" y="7510"/>
                  </a:lnTo>
                  <a:lnTo>
                    <a:pt x="8335" y="6685"/>
                  </a:lnTo>
                  <a:lnTo>
                    <a:pt x="8799" y="5566"/>
                  </a:lnTo>
                  <a:lnTo>
                    <a:pt x="8799" y="4399"/>
                  </a:lnTo>
                  <a:lnTo>
                    <a:pt x="8799" y="3232"/>
                  </a:lnTo>
                  <a:lnTo>
                    <a:pt x="8335" y="2113"/>
                  </a:lnTo>
                  <a:lnTo>
                    <a:pt x="7510" y="1288"/>
                  </a:lnTo>
                  <a:lnTo>
                    <a:pt x="6685" y="463"/>
                  </a:lnTo>
                  <a:lnTo>
                    <a:pt x="5566" y="0"/>
                  </a:lnTo>
                  <a:lnTo>
                    <a:pt x="4399" y="0"/>
                  </a:lnTo>
                  <a:lnTo>
                    <a:pt x="3232" y="0"/>
                  </a:lnTo>
                  <a:lnTo>
                    <a:pt x="2113" y="463"/>
                  </a:lnTo>
                  <a:lnTo>
                    <a:pt x="1288" y="1288"/>
                  </a:lnTo>
                  <a:lnTo>
                    <a:pt x="463" y="2113"/>
                  </a:lnTo>
                  <a:lnTo>
                    <a:pt x="0" y="3232"/>
                  </a:lnTo>
                  <a:lnTo>
                    <a:pt x="0" y="4399"/>
                  </a:lnTo>
                  <a:lnTo>
                    <a:pt x="0" y="5566"/>
                  </a:lnTo>
                  <a:lnTo>
                    <a:pt x="463" y="6685"/>
                  </a:lnTo>
                  <a:lnTo>
                    <a:pt x="1288" y="7510"/>
                  </a:lnTo>
                  <a:lnTo>
                    <a:pt x="2113" y="8335"/>
                  </a:lnTo>
                  <a:lnTo>
                    <a:pt x="3232" y="8799"/>
                  </a:lnTo>
                  <a:lnTo>
                    <a:pt x="4399" y="8799"/>
                  </a:lnTo>
                  <a:close/>
                </a:path>
              </a:pathLst>
            </a:custGeom>
            <a:noFill/>
            <a:ln w="1015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563" name="Google Shape;563;p24"/>
            <p:cNvSpPr/>
            <p:nvPr/>
          </p:nvSpPr>
          <p:spPr>
            <a:xfrm>
              <a:off x="2081519" y="828814"/>
              <a:ext cx="8890" cy="8890"/>
            </a:xfrm>
            <a:custGeom>
              <a:avLst/>
              <a:gdLst/>
              <a:ahLst/>
              <a:cxnLst/>
              <a:rect l="l" t="t" r="r" b="b"/>
              <a:pathLst>
                <a:path w="8889" h="8890" extrusionOk="0">
                  <a:moveTo>
                    <a:pt x="5566" y="0"/>
                  </a:moveTo>
                  <a:lnTo>
                    <a:pt x="3232" y="0"/>
                  </a:lnTo>
                  <a:lnTo>
                    <a:pt x="2113" y="463"/>
                  </a:lnTo>
                  <a:lnTo>
                    <a:pt x="463" y="2113"/>
                  </a:lnTo>
                  <a:lnTo>
                    <a:pt x="0" y="3232"/>
                  </a:lnTo>
                  <a:lnTo>
                    <a:pt x="0" y="5566"/>
                  </a:lnTo>
                  <a:lnTo>
                    <a:pt x="463" y="6685"/>
                  </a:lnTo>
                  <a:lnTo>
                    <a:pt x="2113" y="8335"/>
                  </a:lnTo>
                  <a:lnTo>
                    <a:pt x="3232" y="8799"/>
                  </a:lnTo>
                  <a:lnTo>
                    <a:pt x="5566" y="8799"/>
                  </a:lnTo>
                  <a:lnTo>
                    <a:pt x="6685" y="8335"/>
                  </a:lnTo>
                  <a:lnTo>
                    <a:pt x="8335" y="6685"/>
                  </a:lnTo>
                  <a:lnTo>
                    <a:pt x="8799" y="5566"/>
                  </a:lnTo>
                  <a:lnTo>
                    <a:pt x="8799" y="3232"/>
                  </a:lnTo>
                  <a:lnTo>
                    <a:pt x="8335" y="2113"/>
                  </a:lnTo>
                  <a:lnTo>
                    <a:pt x="6685" y="463"/>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564" name="Google Shape;564;p24"/>
            <p:cNvSpPr/>
            <p:nvPr/>
          </p:nvSpPr>
          <p:spPr>
            <a:xfrm>
              <a:off x="2081519" y="828814"/>
              <a:ext cx="8890" cy="8890"/>
            </a:xfrm>
            <a:custGeom>
              <a:avLst/>
              <a:gdLst/>
              <a:ahLst/>
              <a:cxnLst/>
              <a:rect l="l" t="t" r="r" b="b"/>
              <a:pathLst>
                <a:path w="8889" h="8890" extrusionOk="0">
                  <a:moveTo>
                    <a:pt x="4399" y="8799"/>
                  </a:moveTo>
                  <a:lnTo>
                    <a:pt x="5566" y="8799"/>
                  </a:lnTo>
                  <a:lnTo>
                    <a:pt x="6685" y="8335"/>
                  </a:lnTo>
                  <a:lnTo>
                    <a:pt x="7510" y="7510"/>
                  </a:lnTo>
                  <a:lnTo>
                    <a:pt x="8335" y="6685"/>
                  </a:lnTo>
                  <a:lnTo>
                    <a:pt x="8799" y="5566"/>
                  </a:lnTo>
                  <a:lnTo>
                    <a:pt x="8799" y="4399"/>
                  </a:lnTo>
                  <a:lnTo>
                    <a:pt x="8799" y="3232"/>
                  </a:lnTo>
                  <a:lnTo>
                    <a:pt x="8335" y="2113"/>
                  </a:lnTo>
                  <a:lnTo>
                    <a:pt x="7510" y="1288"/>
                  </a:lnTo>
                  <a:lnTo>
                    <a:pt x="6685" y="463"/>
                  </a:lnTo>
                  <a:lnTo>
                    <a:pt x="5566" y="0"/>
                  </a:lnTo>
                  <a:lnTo>
                    <a:pt x="4399" y="0"/>
                  </a:lnTo>
                  <a:lnTo>
                    <a:pt x="3232" y="0"/>
                  </a:lnTo>
                  <a:lnTo>
                    <a:pt x="2113" y="463"/>
                  </a:lnTo>
                  <a:lnTo>
                    <a:pt x="1288" y="1288"/>
                  </a:lnTo>
                  <a:lnTo>
                    <a:pt x="463" y="2113"/>
                  </a:lnTo>
                  <a:lnTo>
                    <a:pt x="0" y="3232"/>
                  </a:lnTo>
                  <a:lnTo>
                    <a:pt x="0" y="4399"/>
                  </a:lnTo>
                  <a:lnTo>
                    <a:pt x="0" y="5566"/>
                  </a:lnTo>
                  <a:lnTo>
                    <a:pt x="463" y="6685"/>
                  </a:lnTo>
                  <a:lnTo>
                    <a:pt x="1288" y="7510"/>
                  </a:lnTo>
                  <a:lnTo>
                    <a:pt x="2113" y="8335"/>
                  </a:lnTo>
                  <a:lnTo>
                    <a:pt x="3232" y="8799"/>
                  </a:lnTo>
                  <a:lnTo>
                    <a:pt x="4399" y="8799"/>
                  </a:lnTo>
                  <a:close/>
                </a:path>
              </a:pathLst>
            </a:custGeom>
            <a:noFill/>
            <a:ln w="1015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565" name="Google Shape;565;p24"/>
            <p:cNvSpPr/>
            <p:nvPr/>
          </p:nvSpPr>
          <p:spPr>
            <a:xfrm>
              <a:off x="2137366" y="826887"/>
              <a:ext cx="8890" cy="8890"/>
            </a:xfrm>
            <a:custGeom>
              <a:avLst/>
              <a:gdLst/>
              <a:ahLst/>
              <a:cxnLst/>
              <a:rect l="l" t="t" r="r" b="b"/>
              <a:pathLst>
                <a:path w="8889" h="8890" extrusionOk="0">
                  <a:moveTo>
                    <a:pt x="5566" y="0"/>
                  </a:moveTo>
                  <a:lnTo>
                    <a:pt x="3232" y="0"/>
                  </a:lnTo>
                  <a:lnTo>
                    <a:pt x="2113" y="463"/>
                  </a:lnTo>
                  <a:lnTo>
                    <a:pt x="463" y="2113"/>
                  </a:lnTo>
                  <a:lnTo>
                    <a:pt x="0" y="3232"/>
                  </a:lnTo>
                  <a:lnTo>
                    <a:pt x="0" y="5566"/>
                  </a:lnTo>
                  <a:lnTo>
                    <a:pt x="463" y="6685"/>
                  </a:lnTo>
                  <a:lnTo>
                    <a:pt x="2113" y="8335"/>
                  </a:lnTo>
                  <a:lnTo>
                    <a:pt x="3232" y="8799"/>
                  </a:lnTo>
                  <a:lnTo>
                    <a:pt x="5566" y="8799"/>
                  </a:lnTo>
                  <a:lnTo>
                    <a:pt x="6685" y="8335"/>
                  </a:lnTo>
                  <a:lnTo>
                    <a:pt x="8335" y="6685"/>
                  </a:lnTo>
                  <a:lnTo>
                    <a:pt x="8799" y="5566"/>
                  </a:lnTo>
                  <a:lnTo>
                    <a:pt x="8799" y="3232"/>
                  </a:lnTo>
                  <a:lnTo>
                    <a:pt x="8335" y="2113"/>
                  </a:lnTo>
                  <a:lnTo>
                    <a:pt x="6685" y="463"/>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566" name="Google Shape;566;p24"/>
            <p:cNvSpPr/>
            <p:nvPr/>
          </p:nvSpPr>
          <p:spPr>
            <a:xfrm>
              <a:off x="2137366" y="826887"/>
              <a:ext cx="8890" cy="8890"/>
            </a:xfrm>
            <a:custGeom>
              <a:avLst/>
              <a:gdLst/>
              <a:ahLst/>
              <a:cxnLst/>
              <a:rect l="l" t="t" r="r" b="b"/>
              <a:pathLst>
                <a:path w="8889" h="8890" extrusionOk="0">
                  <a:moveTo>
                    <a:pt x="4399" y="8799"/>
                  </a:moveTo>
                  <a:lnTo>
                    <a:pt x="5566" y="8799"/>
                  </a:lnTo>
                  <a:lnTo>
                    <a:pt x="6685" y="8335"/>
                  </a:lnTo>
                  <a:lnTo>
                    <a:pt x="7510" y="7510"/>
                  </a:lnTo>
                  <a:lnTo>
                    <a:pt x="8335" y="6685"/>
                  </a:lnTo>
                  <a:lnTo>
                    <a:pt x="8799" y="5566"/>
                  </a:lnTo>
                  <a:lnTo>
                    <a:pt x="8799" y="4399"/>
                  </a:lnTo>
                  <a:lnTo>
                    <a:pt x="8799" y="3232"/>
                  </a:lnTo>
                  <a:lnTo>
                    <a:pt x="8335" y="2113"/>
                  </a:lnTo>
                  <a:lnTo>
                    <a:pt x="7510" y="1288"/>
                  </a:lnTo>
                  <a:lnTo>
                    <a:pt x="6685" y="463"/>
                  </a:lnTo>
                  <a:lnTo>
                    <a:pt x="5566" y="0"/>
                  </a:lnTo>
                  <a:lnTo>
                    <a:pt x="4399" y="0"/>
                  </a:lnTo>
                  <a:lnTo>
                    <a:pt x="3232" y="0"/>
                  </a:lnTo>
                  <a:lnTo>
                    <a:pt x="2113" y="463"/>
                  </a:lnTo>
                  <a:lnTo>
                    <a:pt x="1288" y="1288"/>
                  </a:lnTo>
                  <a:lnTo>
                    <a:pt x="463" y="2113"/>
                  </a:lnTo>
                  <a:lnTo>
                    <a:pt x="0" y="3232"/>
                  </a:lnTo>
                  <a:lnTo>
                    <a:pt x="0" y="4399"/>
                  </a:lnTo>
                  <a:lnTo>
                    <a:pt x="0" y="5566"/>
                  </a:lnTo>
                  <a:lnTo>
                    <a:pt x="463" y="6685"/>
                  </a:lnTo>
                  <a:lnTo>
                    <a:pt x="1288" y="7510"/>
                  </a:lnTo>
                  <a:lnTo>
                    <a:pt x="2113" y="8335"/>
                  </a:lnTo>
                  <a:lnTo>
                    <a:pt x="3232" y="8799"/>
                  </a:lnTo>
                  <a:lnTo>
                    <a:pt x="4399" y="8799"/>
                  </a:lnTo>
                  <a:close/>
                </a:path>
              </a:pathLst>
            </a:custGeom>
            <a:noFill/>
            <a:ln w="1015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567" name="Google Shape;567;p24"/>
            <p:cNvSpPr/>
            <p:nvPr/>
          </p:nvSpPr>
          <p:spPr>
            <a:xfrm>
              <a:off x="2787123" y="1239606"/>
              <a:ext cx="8890" cy="8890"/>
            </a:xfrm>
            <a:custGeom>
              <a:avLst/>
              <a:gdLst/>
              <a:ahLst/>
              <a:cxnLst/>
              <a:rect l="l" t="t" r="r" b="b"/>
              <a:pathLst>
                <a:path w="8889" h="8890" extrusionOk="0">
                  <a:moveTo>
                    <a:pt x="5566" y="0"/>
                  </a:moveTo>
                  <a:lnTo>
                    <a:pt x="3232" y="0"/>
                  </a:lnTo>
                  <a:lnTo>
                    <a:pt x="2113" y="463"/>
                  </a:lnTo>
                  <a:lnTo>
                    <a:pt x="463" y="2113"/>
                  </a:lnTo>
                  <a:lnTo>
                    <a:pt x="0" y="3232"/>
                  </a:lnTo>
                  <a:lnTo>
                    <a:pt x="0" y="5566"/>
                  </a:lnTo>
                  <a:lnTo>
                    <a:pt x="463" y="6685"/>
                  </a:lnTo>
                  <a:lnTo>
                    <a:pt x="2113" y="8335"/>
                  </a:lnTo>
                  <a:lnTo>
                    <a:pt x="3232" y="8799"/>
                  </a:lnTo>
                  <a:lnTo>
                    <a:pt x="5566" y="8799"/>
                  </a:lnTo>
                  <a:lnTo>
                    <a:pt x="6685" y="8335"/>
                  </a:lnTo>
                  <a:lnTo>
                    <a:pt x="8335" y="6685"/>
                  </a:lnTo>
                  <a:lnTo>
                    <a:pt x="8799" y="5566"/>
                  </a:lnTo>
                  <a:lnTo>
                    <a:pt x="8799" y="3232"/>
                  </a:lnTo>
                  <a:lnTo>
                    <a:pt x="8335" y="2113"/>
                  </a:lnTo>
                  <a:lnTo>
                    <a:pt x="6685" y="463"/>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568" name="Google Shape;568;p24"/>
            <p:cNvSpPr/>
            <p:nvPr/>
          </p:nvSpPr>
          <p:spPr>
            <a:xfrm>
              <a:off x="2787123" y="1239606"/>
              <a:ext cx="8890" cy="8890"/>
            </a:xfrm>
            <a:custGeom>
              <a:avLst/>
              <a:gdLst/>
              <a:ahLst/>
              <a:cxnLst/>
              <a:rect l="l" t="t" r="r" b="b"/>
              <a:pathLst>
                <a:path w="8889" h="8890" extrusionOk="0">
                  <a:moveTo>
                    <a:pt x="4399" y="8799"/>
                  </a:moveTo>
                  <a:lnTo>
                    <a:pt x="5566" y="8799"/>
                  </a:lnTo>
                  <a:lnTo>
                    <a:pt x="6685" y="8335"/>
                  </a:lnTo>
                  <a:lnTo>
                    <a:pt x="7510" y="7510"/>
                  </a:lnTo>
                  <a:lnTo>
                    <a:pt x="8335" y="6685"/>
                  </a:lnTo>
                  <a:lnTo>
                    <a:pt x="8799" y="5566"/>
                  </a:lnTo>
                  <a:lnTo>
                    <a:pt x="8799" y="4399"/>
                  </a:lnTo>
                  <a:lnTo>
                    <a:pt x="8799" y="3232"/>
                  </a:lnTo>
                  <a:lnTo>
                    <a:pt x="8335" y="2113"/>
                  </a:lnTo>
                  <a:lnTo>
                    <a:pt x="7510" y="1288"/>
                  </a:lnTo>
                  <a:lnTo>
                    <a:pt x="6685" y="463"/>
                  </a:lnTo>
                  <a:lnTo>
                    <a:pt x="5566" y="0"/>
                  </a:lnTo>
                  <a:lnTo>
                    <a:pt x="4399" y="0"/>
                  </a:lnTo>
                  <a:lnTo>
                    <a:pt x="3232" y="0"/>
                  </a:lnTo>
                  <a:lnTo>
                    <a:pt x="2113" y="463"/>
                  </a:lnTo>
                  <a:lnTo>
                    <a:pt x="1288" y="1288"/>
                  </a:lnTo>
                  <a:lnTo>
                    <a:pt x="463" y="2113"/>
                  </a:lnTo>
                  <a:lnTo>
                    <a:pt x="0" y="3232"/>
                  </a:lnTo>
                  <a:lnTo>
                    <a:pt x="0" y="4399"/>
                  </a:lnTo>
                  <a:lnTo>
                    <a:pt x="0" y="5566"/>
                  </a:lnTo>
                  <a:lnTo>
                    <a:pt x="463" y="6685"/>
                  </a:lnTo>
                  <a:lnTo>
                    <a:pt x="1288" y="7510"/>
                  </a:lnTo>
                  <a:lnTo>
                    <a:pt x="2113" y="8335"/>
                  </a:lnTo>
                  <a:lnTo>
                    <a:pt x="3232" y="8799"/>
                  </a:lnTo>
                  <a:lnTo>
                    <a:pt x="4399" y="8799"/>
                  </a:lnTo>
                  <a:close/>
                </a:path>
              </a:pathLst>
            </a:custGeom>
            <a:noFill/>
            <a:ln w="1015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569" name="Google Shape;569;p24"/>
            <p:cNvSpPr/>
            <p:nvPr/>
          </p:nvSpPr>
          <p:spPr>
            <a:xfrm>
              <a:off x="2325160" y="808979"/>
              <a:ext cx="8890" cy="8890"/>
            </a:xfrm>
            <a:custGeom>
              <a:avLst/>
              <a:gdLst/>
              <a:ahLst/>
              <a:cxnLst/>
              <a:rect l="l" t="t" r="r" b="b"/>
              <a:pathLst>
                <a:path w="8889" h="8890" extrusionOk="0">
                  <a:moveTo>
                    <a:pt x="5566" y="0"/>
                  </a:moveTo>
                  <a:lnTo>
                    <a:pt x="3232" y="0"/>
                  </a:lnTo>
                  <a:lnTo>
                    <a:pt x="2113" y="463"/>
                  </a:lnTo>
                  <a:lnTo>
                    <a:pt x="463" y="2113"/>
                  </a:lnTo>
                  <a:lnTo>
                    <a:pt x="0" y="3232"/>
                  </a:lnTo>
                  <a:lnTo>
                    <a:pt x="0" y="5566"/>
                  </a:lnTo>
                  <a:lnTo>
                    <a:pt x="463" y="6685"/>
                  </a:lnTo>
                  <a:lnTo>
                    <a:pt x="2113" y="8335"/>
                  </a:lnTo>
                  <a:lnTo>
                    <a:pt x="3232" y="8799"/>
                  </a:lnTo>
                  <a:lnTo>
                    <a:pt x="5566" y="8799"/>
                  </a:lnTo>
                  <a:lnTo>
                    <a:pt x="6685" y="8335"/>
                  </a:lnTo>
                  <a:lnTo>
                    <a:pt x="8335" y="6685"/>
                  </a:lnTo>
                  <a:lnTo>
                    <a:pt x="8799" y="5566"/>
                  </a:lnTo>
                  <a:lnTo>
                    <a:pt x="8799" y="3232"/>
                  </a:lnTo>
                  <a:lnTo>
                    <a:pt x="8335" y="2113"/>
                  </a:lnTo>
                  <a:lnTo>
                    <a:pt x="6685" y="463"/>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570" name="Google Shape;570;p24"/>
            <p:cNvSpPr/>
            <p:nvPr/>
          </p:nvSpPr>
          <p:spPr>
            <a:xfrm>
              <a:off x="2325160" y="808979"/>
              <a:ext cx="8890" cy="8890"/>
            </a:xfrm>
            <a:custGeom>
              <a:avLst/>
              <a:gdLst/>
              <a:ahLst/>
              <a:cxnLst/>
              <a:rect l="l" t="t" r="r" b="b"/>
              <a:pathLst>
                <a:path w="8889" h="8890" extrusionOk="0">
                  <a:moveTo>
                    <a:pt x="4399" y="8799"/>
                  </a:moveTo>
                  <a:lnTo>
                    <a:pt x="5566" y="8799"/>
                  </a:lnTo>
                  <a:lnTo>
                    <a:pt x="6685" y="8335"/>
                  </a:lnTo>
                  <a:lnTo>
                    <a:pt x="7510" y="7510"/>
                  </a:lnTo>
                  <a:lnTo>
                    <a:pt x="8335" y="6685"/>
                  </a:lnTo>
                  <a:lnTo>
                    <a:pt x="8799" y="5566"/>
                  </a:lnTo>
                  <a:lnTo>
                    <a:pt x="8799" y="4399"/>
                  </a:lnTo>
                  <a:lnTo>
                    <a:pt x="8799" y="3232"/>
                  </a:lnTo>
                  <a:lnTo>
                    <a:pt x="8335" y="2113"/>
                  </a:lnTo>
                  <a:lnTo>
                    <a:pt x="7510" y="1288"/>
                  </a:lnTo>
                  <a:lnTo>
                    <a:pt x="6685" y="463"/>
                  </a:lnTo>
                  <a:lnTo>
                    <a:pt x="5566" y="0"/>
                  </a:lnTo>
                  <a:lnTo>
                    <a:pt x="4399" y="0"/>
                  </a:lnTo>
                  <a:lnTo>
                    <a:pt x="3232" y="0"/>
                  </a:lnTo>
                  <a:lnTo>
                    <a:pt x="2113" y="463"/>
                  </a:lnTo>
                  <a:lnTo>
                    <a:pt x="1288" y="1288"/>
                  </a:lnTo>
                  <a:lnTo>
                    <a:pt x="463" y="2113"/>
                  </a:lnTo>
                  <a:lnTo>
                    <a:pt x="0" y="3232"/>
                  </a:lnTo>
                  <a:lnTo>
                    <a:pt x="0" y="4399"/>
                  </a:lnTo>
                  <a:lnTo>
                    <a:pt x="0" y="5566"/>
                  </a:lnTo>
                  <a:lnTo>
                    <a:pt x="463" y="6685"/>
                  </a:lnTo>
                  <a:lnTo>
                    <a:pt x="1288" y="7510"/>
                  </a:lnTo>
                  <a:lnTo>
                    <a:pt x="2113" y="8335"/>
                  </a:lnTo>
                  <a:lnTo>
                    <a:pt x="3232" y="8799"/>
                  </a:lnTo>
                  <a:lnTo>
                    <a:pt x="4399" y="8799"/>
                  </a:lnTo>
                  <a:close/>
                </a:path>
              </a:pathLst>
            </a:custGeom>
            <a:noFill/>
            <a:ln w="1015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571" name="Google Shape;571;p24"/>
            <p:cNvSpPr/>
            <p:nvPr/>
          </p:nvSpPr>
          <p:spPr>
            <a:xfrm>
              <a:off x="2144280" y="889327"/>
              <a:ext cx="8890" cy="8890"/>
            </a:xfrm>
            <a:custGeom>
              <a:avLst/>
              <a:gdLst/>
              <a:ahLst/>
              <a:cxnLst/>
              <a:rect l="l" t="t" r="r" b="b"/>
              <a:pathLst>
                <a:path w="8889" h="8890" extrusionOk="0">
                  <a:moveTo>
                    <a:pt x="5566" y="0"/>
                  </a:moveTo>
                  <a:lnTo>
                    <a:pt x="3232" y="0"/>
                  </a:lnTo>
                  <a:lnTo>
                    <a:pt x="2113" y="463"/>
                  </a:lnTo>
                  <a:lnTo>
                    <a:pt x="463" y="2113"/>
                  </a:lnTo>
                  <a:lnTo>
                    <a:pt x="0" y="3232"/>
                  </a:lnTo>
                  <a:lnTo>
                    <a:pt x="0" y="5566"/>
                  </a:lnTo>
                  <a:lnTo>
                    <a:pt x="463" y="6685"/>
                  </a:lnTo>
                  <a:lnTo>
                    <a:pt x="2113" y="8335"/>
                  </a:lnTo>
                  <a:lnTo>
                    <a:pt x="3232" y="8799"/>
                  </a:lnTo>
                  <a:lnTo>
                    <a:pt x="5566" y="8799"/>
                  </a:lnTo>
                  <a:lnTo>
                    <a:pt x="6685" y="8335"/>
                  </a:lnTo>
                  <a:lnTo>
                    <a:pt x="8335" y="6685"/>
                  </a:lnTo>
                  <a:lnTo>
                    <a:pt x="8799" y="5566"/>
                  </a:lnTo>
                  <a:lnTo>
                    <a:pt x="8799" y="3232"/>
                  </a:lnTo>
                  <a:lnTo>
                    <a:pt x="8335" y="2113"/>
                  </a:lnTo>
                  <a:lnTo>
                    <a:pt x="6685" y="463"/>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572" name="Google Shape;572;p24"/>
            <p:cNvSpPr/>
            <p:nvPr/>
          </p:nvSpPr>
          <p:spPr>
            <a:xfrm>
              <a:off x="2144280" y="889327"/>
              <a:ext cx="8890" cy="8890"/>
            </a:xfrm>
            <a:custGeom>
              <a:avLst/>
              <a:gdLst/>
              <a:ahLst/>
              <a:cxnLst/>
              <a:rect l="l" t="t" r="r" b="b"/>
              <a:pathLst>
                <a:path w="8889" h="8890" extrusionOk="0">
                  <a:moveTo>
                    <a:pt x="4399" y="8799"/>
                  </a:moveTo>
                  <a:lnTo>
                    <a:pt x="5566" y="8799"/>
                  </a:lnTo>
                  <a:lnTo>
                    <a:pt x="6685" y="8335"/>
                  </a:lnTo>
                  <a:lnTo>
                    <a:pt x="7510" y="7510"/>
                  </a:lnTo>
                  <a:lnTo>
                    <a:pt x="8335" y="6685"/>
                  </a:lnTo>
                  <a:lnTo>
                    <a:pt x="8799" y="5566"/>
                  </a:lnTo>
                  <a:lnTo>
                    <a:pt x="8799" y="4399"/>
                  </a:lnTo>
                  <a:lnTo>
                    <a:pt x="8799" y="3232"/>
                  </a:lnTo>
                  <a:lnTo>
                    <a:pt x="8335" y="2113"/>
                  </a:lnTo>
                  <a:lnTo>
                    <a:pt x="7510" y="1288"/>
                  </a:lnTo>
                  <a:lnTo>
                    <a:pt x="6685" y="463"/>
                  </a:lnTo>
                  <a:lnTo>
                    <a:pt x="5566" y="0"/>
                  </a:lnTo>
                  <a:lnTo>
                    <a:pt x="4399" y="0"/>
                  </a:lnTo>
                  <a:lnTo>
                    <a:pt x="3232" y="0"/>
                  </a:lnTo>
                  <a:lnTo>
                    <a:pt x="2113" y="463"/>
                  </a:lnTo>
                  <a:lnTo>
                    <a:pt x="1288" y="1288"/>
                  </a:lnTo>
                  <a:lnTo>
                    <a:pt x="463" y="2113"/>
                  </a:lnTo>
                  <a:lnTo>
                    <a:pt x="0" y="3232"/>
                  </a:lnTo>
                  <a:lnTo>
                    <a:pt x="0" y="4399"/>
                  </a:lnTo>
                  <a:lnTo>
                    <a:pt x="0" y="5566"/>
                  </a:lnTo>
                  <a:lnTo>
                    <a:pt x="463" y="6685"/>
                  </a:lnTo>
                  <a:lnTo>
                    <a:pt x="1288" y="7510"/>
                  </a:lnTo>
                  <a:lnTo>
                    <a:pt x="2113" y="8335"/>
                  </a:lnTo>
                  <a:lnTo>
                    <a:pt x="3232" y="8799"/>
                  </a:lnTo>
                  <a:lnTo>
                    <a:pt x="4399" y="8799"/>
                  </a:lnTo>
                  <a:close/>
                </a:path>
              </a:pathLst>
            </a:custGeom>
            <a:noFill/>
            <a:ln w="1015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573" name="Google Shape;573;p24"/>
            <p:cNvSpPr/>
            <p:nvPr/>
          </p:nvSpPr>
          <p:spPr>
            <a:xfrm>
              <a:off x="1909615" y="866817"/>
              <a:ext cx="8890" cy="8890"/>
            </a:xfrm>
            <a:custGeom>
              <a:avLst/>
              <a:gdLst/>
              <a:ahLst/>
              <a:cxnLst/>
              <a:rect l="l" t="t" r="r" b="b"/>
              <a:pathLst>
                <a:path w="8889" h="8890" extrusionOk="0">
                  <a:moveTo>
                    <a:pt x="5566" y="0"/>
                  </a:moveTo>
                  <a:lnTo>
                    <a:pt x="3232" y="0"/>
                  </a:lnTo>
                  <a:lnTo>
                    <a:pt x="2113" y="463"/>
                  </a:lnTo>
                  <a:lnTo>
                    <a:pt x="463" y="2113"/>
                  </a:lnTo>
                  <a:lnTo>
                    <a:pt x="0" y="3232"/>
                  </a:lnTo>
                  <a:lnTo>
                    <a:pt x="0" y="5566"/>
                  </a:lnTo>
                  <a:lnTo>
                    <a:pt x="463" y="6685"/>
                  </a:lnTo>
                  <a:lnTo>
                    <a:pt x="2113" y="8335"/>
                  </a:lnTo>
                  <a:lnTo>
                    <a:pt x="3232" y="8799"/>
                  </a:lnTo>
                  <a:lnTo>
                    <a:pt x="5566" y="8799"/>
                  </a:lnTo>
                  <a:lnTo>
                    <a:pt x="6685" y="8335"/>
                  </a:lnTo>
                  <a:lnTo>
                    <a:pt x="8335" y="6685"/>
                  </a:lnTo>
                  <a:lnTo>
                    <a:pt x="8799" y="5566"/>
                  </a:lnTo>
                  <a:lnTo>
                    <a:pt x="8799" y="3232"/>
                  </a:lnTo>
                  <a:lnTo>
                    <a:pt x="8335" y="2113"/>
                  </a:lnTo>
                  <a:lnTo>
                    <a:pt x="6685" y="463"/>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574" name="Google Shape;574;p24"/>
            <p:cNvSpPr/>
            <p:nvPr/>
          </p:nvSpPr>
          <p:spPr>
            <a:xfrm>
              <a:off x="1909615" y="866817"/>
              <a:ext cx="8890" cy="8890"/>
            </a:xfrm>
            <a:custGeom>
              <a:avLst/>
              <a:gdLst/>
              <a:ahLst/>
              <a:cxnLst/>
              <a:rect l="l" t="t" r="r" b="b"/>
              <a:pathLst>
                <a:path w="8889" h="8890" extrusionOk="0">
                  <a:moveTo>
                    <a:pt x="4399" y="8799"/>
                  </a:moveTo>
                  <a:lnTo>
                    <a:pt x="5566" y="8799"/>
                  </a:lnTo>
                  <a:lnTo>
                    <a:pt x="6685" y="8335"/>
                  </a:lnTo>
                  <a:lnTo>
                    <a:pt x="7510" y="7510"/>
                  </a:lnTo>
                  <a:lnTo>
                    <a:pt x="8335" y="6685"/>
                  </a:lnTo>
                  <a:lnTo>
                    <a:pt x="8799" y="5566"/>
                  </a:lnTo>
                  <a:lnTo>
                    <a:pt x="8799" y="4399"/>
                  </a:lnTo>
                  <a:lnTo>
                    <a:pt x="8799" y="3232"/>
                  </a:lnTo>
                  <a:lnTo>
                    <a:pt x="8335" y="2113"/>
                  </a:lnTo>
                  <a:lnTo>
                    <a:pt x="7510" y="1288"/>
                  </a:lnTo>
                  <a:lnTo>
                    <a:pt x="6685" y="463"/>
                  </a:lnTo>
                  <a:lnTo>
                    <a:pt x="5566" y="0"/>
                  </a:lnTo>
                  <a:lnTo>
                    <a:pt x="4399" y="0"/>
                  </a:lnTo>
                  <a:lnTo>
                    <a:pt x="3232" y="0"/>
                  </a:lnTo>
                  <a:lnTo>
                    <a:pt x="2113" y="463"/>
                  </a:lnTo>
                  <a:lnTo>
                    <a:pt x="1288" y="1288"/>
                  </a:lnTo>
                  <a:lnTo>
                    <a:pt x="463" y="2113"/>
                  </a:lnTo>
                  <a:lnTo>
                    <a:pt x="0" y="3232"/>
                  </a:lnTo>
                  <a:lnTo>
                    <a:pt x="0" y="4399"/>
                  </a:lnTo>
                  <a:lnTo>
                    <a:pt x="0" y="5566"/>
                  </a:lnTo>
                  <a:lnTo>
                    <a:pt x="463" y="6685"/>
                  </a:lnTo>
                  <a:lnTo>
                    <a:pt x="1288" y="7510"/>
                  </a:lnTo>
                  <a:lnTo>
                    <a:pt x="2113" y="8335"/>
                  </a:lnTo>
                  <a:lnTo>
                    <a:pt x="3232" y="8799"/>
                  </a:lnTo>
                  <a:lnTo>
                    <a:pt x="4399" y="8799"/>
                  </a:lnTo>
                  <a:close/>
                </a:path>
              </a:pathLst>
            </a:custGeom>
            <a:noFill/>
            <a:ln w="1015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575" name="Google Shape;575;p24"/>
            <p:cNvSpPr/>
            <p:nvPr/>
          </p:nvSpPr>
          <p:spPr>
            <a:xfrm>
              <a:off x="2268841" y="874125"/>
              <a:ext cx="8890" cy="8890"/>
            </a:xfrm>
            <a:custGeom>
              <a:avLst/>
              <a:gdLst/>
              <a:ahLst/>
              <a:cxnLst/>
              <a:rect l="l" t="t" r="r" b="b"/>
              <a:pathLst>
                <a:path w="8889" h="8890" extrusionOk="0">
                  <a:moveTo>
                    <a:pt x="5566" y="0"/>
                  </a:moveTo>
                  <a:lnTo>
                    <a:pt x="3232" y="0"/>
                  </a:lnTo>
                  <a:lnTo>
                    <a:pt x="2113" y="463"/>
                  </a:lnTo>
                  <a:lnTo>
                    <a:pt x="463" y="2113"/>
                  </a:lnTo>
                  <a:lnTo>
                    <a:pt x="0" y="3232"/>
                  </a:lnTo>
                  <a:lnTo>
                    <a:pt x="0" y="5566"/>
                  </a:lnTo>
                  <a:lnTo>
                    <a:pt x="463" y="6685"/>
                  </a:lnTo>
                  <a:lnTo>
                    <a:pt x="2113" y="8335"/>
                  </a:lnTo>
                  <a:lnTo>
                    <a:pt x="3232" y="8799"/>
                  </a:lnTo>
                  <a:lnTo>
                    <a:pt x="5566" y="8799"/>
                  </a:lnTo>
                  <a:lnTo>
                    <a:pt x="6685" y="8335"/>
                  </a:lnTo>
                  <a:lnTo>
                    <a:pt x="8335" y="6685"/>
                  </a:lnTo>
                  <a:lnTo>
                    <a:pt x="8799" y="5566"/>
                  </a:lnTo>
                  <a:lnTo>
                    <a:pt x="8799" y="3232"/>
                  </a:lnTo>
                  <a:lnTo>
                    <a:pt x="8335" y="2113"/>
                  </a:lnTo>
                  <a:lnTo>
                    <a:pt x="6685" y="463"/>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576" name="Google Shape;576;p24"/>
            <p:cNvSpPr/>
            <p:nvPr/>
          </p:nvSpPr>
          <p:spPr>
            <a:xfrm>
              <a:off x="2268841" y="874125"/>
              <a:ext cx="8890" cy="8890"/>
            </a:xfrm>
            <a:custGeom>
              <a:avLst/>
              <a:gdLst/>
              <a:ahLst/>
              <a:cxnLst/>
              <a:rect l="l" t="t" r="r" b="b"/>
              <a:pathLst>
                <a:path w="8889" h="8890" extrusionOk="0">
                  <a:moveTo>
                    <a:pt x="4399" y="8799"/>
                  </a:moveTo>
                  <a:lnTo>
                    <a:pt x="5566" y="8799"/>
                  </a:lnTo>
                  <a:lnTo>
                    <a:pt x="6685" y="8335"/>
                  </a:lnTo>
                  <a:lnTo>
                    <a:pt x="7510" y="7510"/>
                  </a:lnTo>
                  <a:lnTo>
                    <a:pt x="8335" y="6685"/>
                  </a:lnTo>
                  <a:lnTo>
                    <a:pt x="8799" y="5566"/>
                  </a:lnTo>
                  <a:lnTo>
                    <a:pt x="8799" y="4399"/>
                  </a:lnTo>
                  <a:lnTo>
                    <a:pt x="8799" y="3232"/>
                  </a:lnTo>
                  <a:lnTo>
                    <a:pt x="8335" y="2113"/>
                  </a:lnTo>
                  <a:lnTo>
                    <a:pt x="7510" y="1288"/>
                  </a:lnTo>
                  <a:lnTo>
                    <a:pt x="6685" y="463"/>
                  </a:lnTo>
                  <a:lnTo>
                    <a:pt x="5566" y="0"/>
                  </a:lnTo>
                  <a:lnTo>
                    <a:pt x="4399" y="0"/>
                  </a:lnTo>
                  <a:lnTo>
                    <a:pt x="3232" y="0"/>
                  </a:lnTo>
                  <a:lnTo>
                    <a:pt x="2113" y="463"/>
                  </a:lnTo>
                  <a:lnTo>
                    <a:pt x="1288" y="1288"/>
                  </a:lnTo>
                  <a:lnTo>
                    <a:pt x="463" y="2113"/>
                  </a:lnTo>
                  <a:lnTo>
                    <a:pt x="0" y="3232"/>
                  </a:lnTo>
                  <a:lnTo>
                    <a:pt x="0" y="4399"/>
                  </a:lnTo>
                  <a:lnTo>
                    <a:pt x="0" y="5566"/>
                  </a:lnTo>
                  <a:lnTo>
                    <a:pt x="463" y="6685"/>
                  </a:lnTo>
                  <a:lnTo>
                    <a:pt x="1288" y="7510"/>
                  </a:lnTo>
                  <a:lnTo>
                    <a:pt x="2113" y="8335"/>
                  </a:lnTo>
                  <a:lnTo>
                    <a:pt x="3232" y="8799"/>
                  </a:lnTo>
                  <a:lnTo>
                    <a:pt x="4399" y="8799"/>
                  </a:lnTo>
                  <a:close/>
                </a:path>
              </a:pathLst>
            </a:custGeom>
            <a:noFill/>
            <a:ln w="1015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577" name="Google Shape;577;p24"/>
            <p:cNvSpPr/>
            <p:nvPr/>
          </p:nvSpPr>
          <p:spPr>
            <a:xfrm>
              <a:off x="2384408" y="860705"/>
              <a:ext cx="8890" cy="8890"/>
            </a:xfrm>
            <a:custGeom>
              <a:avLst/>
              <a:gdLst/>
              <a:ahLst/>
              <a:cxnLst/>
              <a:rect l="l" t="t" r="r" b="b"/>
              <a:pathLst>
                <a:path w="8889" h="8890" extrusionOk="0">
                  <a:moveTo>
                    <a:pt x="5566" y="0"/>
                  </a:moveTo>
                  <a:lnTo>
                    <a:pt x="3232" y="0"/>
                  </a:lnTo>
                  <a:lnTo>
                    <a:pt x="2113" y="463"/>
                  </a:lnTo>
                  <a:lnTo>
                    <a:pt x="463" y="2113"/>
                  </a:lnTo>
                  <a:lnTo>
                    <a:pt x="0" y="3232"/>
                  </a:lnTo>
                  <a:lnTo>
                    <a:pt x="0" y="5566"/>
                  </a:lnTo>
                  <a:lnTo>
                    <a:pt x="463" y="6685"/>
                  </a:lnTo>
                  <a:lnTo>
                    <a:pt x="2113" y="8335"/>
                  </a:lnTo>
                  <a:lnTo>
                    <a:pt x="3232" y="8799"/>
                  </a:lnTo>
                  <a:lnTo>
                    <a:pt x="5566" y="8799"/>
                  </a:lnTo>
                  <a:lnTo>
                    <a:pt x="6685" y="8335"/>
                  </a:lnTo>
                  <a:lnTo>
                    <a:pt x="8335" y="6685"/>
                  </a:lnTo>
                  <a:lnTo>
                    <a:pt x="8799" y="5566"/>
                  </a:lnTo>
                  <a:lnTo>
                    <a:pt x="8799" y="3232"/>
                  </a:lnTo>
                  <a:lnTo>
                    <a:pt x="8335" y="2113"/>
                  </a:lnTo>
                  <a:lnTo>
                    <a:pt x="6685" y="463"/>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578" name="Google Shape;578;p24"/>
            <p:cNvSpPr/>
            <p:nvPr/>
          </p:nvSpPr>
          <p:spPr>
            <a:xfrm>
              <a:off x="2384408" y="860705"/>
              <a:ext cx="8890" cy="8890"/>
            </a:xfrm>
            <a:custGeom>
              <a:avLst/>
              <a:gdLst/>
              <a:ahLst/>
              <a:cxnLst/>
              <a:rect l="l" t="t" r="r" b="b"/>
              <a:pathLst>
                <a:path w="8889" h="8890" extrusionOk="0">
                  <a:moveTo>
                    <a:pt x="4399" y="8799"/>
                  </a:moveTo>
                  <a:lnTo>
                    <a:pt x="5566" y="8799"/>
                  </a:lnTo>
                  <a:lnTo>
                    <a:pt x="6685" y="8335"/>
                  </a:lnTo>
                  <a:lnTo>
                    <a:pt x="7510" y="7510"/>
                  </a:lnTo>
                  <a:lnTo>
                    <a:pt x="8335" y="6685"/>
                  </a:lnTo>
                  <a:lnTo>
                    <a:pt x="8799" y="5566"/>
                  </a:lnTo>
                  <a:lnTo>
                    <a:pt x="8799" y="4399"/>
                  </a:lnTo>
                  <a:lnTo>
                    <a:pt x="8799" y="3232"/>
                  </a:lnTo>
                  <a:lnTo>
                    <a:pt x="8335" y="2113"/>
                  </a:lnTo>
                  <a:lnTo>
                    <a:pt x="7510" y="1288"/>
                  </a:lnTo>
                  <a:lnTo>
                    <a:pt x="6685" y="463"/>
                  </a:lnTo>
                  <a:lnTo>
                    <a:pt x="5566" y="0"/>
                  </a:lnTo>
                  <a:lnTo>
                    <a:pt x="4399" y="0"/>
                  </a:lnTo>
                  <a:lnTo>
                    <a:pt x="3232" y="0"/>
                  </a:lnTo>
                  <a:lnTo>
                    <a:pt x="2113" y="463"/>
                  </a:lnTo>
                  <a:lnTo>
                    <a:pt x="1288" y="1288"/>
                  </a:lnTo>
                  <a:lnTo>
                    <a:pt x="463" y="2113"/>
                  </a:lnTo>
                  <a:lnTo>
                    <a:pt x="0" y="3232"/>
                  </a:lnTo>
                  <a:lnTo>
                    <a:pt x="0" y="4399"/>
                  </a:lnTo>
                  <a:lnTo>
                    <a:pt x="0" y="5566"/>
                  </a:lnTo>
                  <a:lnTo>
                    <a:pt x="463" y="6685"/>
                  </a:lnTo>
                  <a:lnTo>
                    <a:pt x="1288" y="7510"/>
                  </a:lnTo>
                  <a:lnTo>
                    <a:pt x="2113" y="8335"/>
                  </a:lnTo>
                  <a:lnTo>
                    <a:pt x="3232" y="8799"/>
                  </a:lnTo>
                  <a:lnTo>
                    <a:pt x="4399" y="8799"/>
                  </a:lnTo>
                  <a:close/>
                </a:path>
              </a:pathLst>
            </a:custGeom>
            <a:noFill/>
            <a:ln w="1015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579" name="Google Shape;579;p24"/>
            <p:cNvSpPr/>
            <p:nvPr/>
          </p:nvSpPr>
          <p:spPr>
            <a:xfrm>
              <a:off x="2809152" y="1227621"/>
              <a:ext cx="8890" cy="8890"/>
            </a:xfrm>
            <a:custGeom>
              <a:avLst/>
              <a:gdLst/>
              <a:ahLst/>
              <a:cxnLst/>
              <a:rect l="l" t="t" r="r" b="b"/>
              <a:pathLst>
                <a:path w="8889" h="8890" extrusionOk="0">
                  <a:moveTo>
                    <a:pt x="5566" y="0"/>
                  </a:moveTo>
                  <a:lnTo>
                    <a:pt x="3232" y="0"/>
                  </a:lnTo>
                  <a:lnTo>
                    <a:pt x="2113" y="463"/>
                  </a:lnTo>
                  <a:lnTo>
                    <a:pt x="463" y="2113"/>
                  </a:lnTo>
                  <a:lnTo>
                    <a:pt x="0" y="3232"/>
                  </a:lnTo>
                  <a:lnTo>
                    <a:pt x="0" y="5566"/>
                  </a:lnTo>
                  <a:lnTo>
                    <a:pt x="463" y="6685"/>
                  </a:lnTo>
                  <a:lnTo>
                    <a:pt x="2113" y="8335"/>
                  </a:lnTo>
                  <a:lnTo>
                    <a:pt x="3232" y="8799"/>
                  </a:lnTo>
                  <a:lnTo>
                    <a:pt x="5566" y="8799"/>
                  </a:lnTo>
                  <a:lnTo>
                    <a:pt x="6685" y="8335"/>
                  </a:lnTo>
                  <a:lnTo>
                    <a:pt x="8335" y="6685"/>
                  </a:lnTo>
                  <a:lnTo>
                    <a:pt x="8799" y="5566"/>
                  </a:lnTo>
                  <a:lnTo>
                    <a:pt x="8799" y="3232"/>
                  </a:lnTo>
                  <a:lnTo>
                    <a:pt x="8335" y="2113"/>
                  </a:lnTo>
                  <a:lnTo>
                    <a:pt x="6685" y="463"/>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580" name="Google Shape;580;p24"/>
            <p:cNvSpPr/>
            <p:nvPr/>
          </p:nvSpPr>
          <p:spPr>
            <a:xfrm>
              <a:off x="2809152" y="1227621"/>
              <a:ext cx="8890" cy="8890"/>
            </a:xfrm>
            <a:custGeom>
              <a:avLst/>
              <a:gdLst/>
              <a:ahLst/>
              <a:cxnLst/>
              <a:rect l="l" t="t" r="r" b="b"/>
              <a:pathLst>
                <a:path w="8889" h="8890" extrusionOk="0">
                  <a:moveTo>
                    <a:pt x="4399" y="8799"/>
                  </a:moveTo>
                  <a:lnTo>
                    <a:pt x="5566" y="8799"/>
                  </a:lnTo>
                  <a:lnTo>
                    <a:pt x="6685" y="8335"/>
                  </a:lnTo>
                  <a:lnTo>
                    <a:pt x="7510" y="7510"/>
                  </a:lnTo>
                  <a:lnTo>
                    <a:pt x="8335" y="6685"/>
                  </a:lnTo>
                  <a:lnTo>
                    <a:pt x="8799" y="5566"/>
                  </a:lnTo>
                  <a:lnTo>
                    <a:pt x="8799" y="4399"/>
                  </a:lnTo>
                  <a:lnTo>
                    <a:pt x="8799" y="3232"/>
                  </a:lnTo>
                  <a:lnTo>
                    <a:pt x="8335" y="2113"/>
                  </a:lnTo>
                  <a:lnTo>
                    <a:pt x="7510" y="1288"/>
                  </a:lnTo>
                  <a:lnTo>
                    <a:pt x="6685" y="463"/>
                  </a:lnTo>
                  <a:lnTo>
                    <a:pt x="5566" y="0"/>
                  </a:lnTo>
                  <a:lnTo>
                    <a:pt x="4399" y="0"/>
                  </a:lnTo>
                  <a:lnTo>
                    <a:pt x="3232" y="0"/>
                  </a:lnTo>
                  <a:lnTo>
                    <a:pt x="2113" y="463"/>
                  </a:lnTo>
                  <a:lnTo>
                    <a:pt x="1288" y="1288"/>
                  </a:lnTo>
                  <a:lnTo>
                    <a:pt x="463" y="2113"/>
                  </a:lnTo>
                  <a:lnTo>
                    <a:pt x="0" y="3232"/>
                  </a:lnTo>
                  <a:lnTo>
                    <a:pt x="0" y="4399"/>
                  </a:lnTo>
                  <a:lnTo>
                    <a:pt x="0" y="5566"/>
                  </a:lnTo>
                  <a:lnTo>
                    <a:pt x="463" y="6685"/>
                  </a:lnTo>
                  <a:lnTo>
                    <a:pt x="1288" y="7510"/>
                  </a:lnTo>
                  <a:lnTo>
                    <a:pt x="2113" y="8335"/>
                  </a:lnTo>
                  <a:lnTo>
                    <a:pt x="3232" y="8799"/>
                  </a:lnTo>
                  <a:lnTo>
                    <a:pt x="4399" y="8799"/>
                  </a:lnTo>
                  <a:close/>
                </a:path>
              </a:pathLst>
            </a:custGeom>
            <a:noFill/>
            <a:ln w="1015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581" name="Google Shape;581;p24"/>
            <p:cNvSpPr/>
            <p:nvPr/>
          </p:nvSpPr>
          <p:spPr>
            <a:xfrm>
              <a:off x="1878375" y="1227280"/>
              <a:ext cx="8890" cy="8890"/>
            </a:xfrm>
            <a:custGeom>
              <a:avLst/>
              <a:gdLst/>
              <a:ahLst/>
              <a:cxnLst/>
              <a:rect l="l" t="t" r="r" b="b"/>
              <a:pathLst>
                <a:path w="8889" h="8890" extrusionOk="0">
                  <a:moveTo>
                    <a:pt x="5566" y="0"/>
                  </a:moveTo>
                  <a:lnTo>
                    <a:pt x="3232" y="0"/>
                  </a:lnTo>
                  <a:lnTo>
                    <a:pt x="2113" y="463"/>
                  </a:lnTo>
                  <a:lnTo>
                    <a:pt x="463" y="2113"/>
                  </a:lnTo>
                  <a:lnTo>
                    <a:pt x="0" y="3232"/>
                  </a:lnTo>
                  <a:lnTo>
                    <a:pt x="0" y="5566"/>
                  </a:lnTo>
                  <a:lnTo>
                    <a:pt x="463" y="6685"/>
                  </a:lnTo>
                  <a:lnTo>
                    <a:pt x="2113" y="8335"/>
                  </a:lnTo>
                  <a:lnTo>
                    <a:pt x="3232" y="8799"/>
                  </a:lnTo>
                  <a:lnTo>
                    <a:pt x="5566" y="8799"/>
                  </a:lnTo>
                  <a:lnTo>
                    <a:pt x="6685" y="8335"/>
                  </a:lnTo>
                  <a:lnTo>
                    <a:pt x="8335" y="6685"/>
                  </a:lnTo>
                  <a:lnTo>
                    <a:pt x="8799" y="5566"/>
                  </a:lnTo>
                  <a:lnTo>
                    <a:pt x="8799" y="3232"/>
                  </a:lnTo>
                  <a:lnTo>
                    <a:pt x="8335" y="2113"/>
                  </a:lnTo>
                  <a:lnTo>
                    <a:pt x="6685" y="463"/>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582" name="Google Shape;582;p24"/>
            <p:cNvSpPr/>
            <p:nvPr/>
          </p:nvSpPr>
          <p:spPr>
            <a:xfrm>
              <a:off x="1878375" y="1227280"/>
              <a:ext cx="8890" cy="8890"/>
            </a:xfrm>
            <a:custGeom>
              <a:avLst/>
              <a:gdLst/>
              <a:ahLst/>
              <a:cxnLst/>
              <a:rect l="l" t="t" r="r" b="b"/>
              <a:pathLst>
                <a:path w="8889" h="8890" extrusionOk="0">
                  <a:moveTo>
                    <a:pt x="4399" y="8799"/>
                  </a:moveTo>
                  <a:lnTo>
                    <a:pt x="5566" y="8799"/>
                  </a:lnTo>
                  <a:lnTo>
                    <a:pt x="6685" y="8335"/>
                  </a:lnTo>
                  <a:lnTo>
                    <a:pt x="7510" y="7510"/>
                  </a:lnTo>
                  <a:lnTo>
                    <a:pt x="8335" y="6685"/>
                  </a:lnTo>
                  <a:lnTo>
                    <a:pt x="8799" y="5566"/>
                  </a:lnTo>
                  <a:lnTo>
                    <a:pt x="8799" y="4399"/>
                  </a:lnTo>
                  <a:lnTo>
                    <a:pt x="8799" y="3232"/>
                  </a:lnTo>
                  <a:lnTo>
                    <a:pt x="8335" y="2113"/>
                  </a:lnTo>
                  <a:lnTo>
                    <a:pt x="7510" y="1288"/>
                  </a:lnTo>
                  <a:lnTo>
                    <a:pt x="6685" y="463"/>
                  </a:lnTo>
                  <a:lnTo>
                    <a:pt x="5566" y="0"/>
                  </a:lnTo>
                  <a:lnTo>
                    <a:pt x="4399" y="0"/>
                  </a:lnTo>
                  <a:lnTo>
                    <a:pt x="3232" y="0"/>
                  </a:lnTo>
                  <a:lnTo>
                    <a:pt x="2113" y="463"/>
                  </a:lnTo>
                  <a:lnTo>
                    <a:pt x="1288" y="1288"/>
                  </a:lnTo>
                  <a:lnTo>
                    <a:pt x="463" y="2113"/>
                  </a:lnTo>
                  <a:lnTo>
                    <a:pt x="0" y="3232"/>
                  </a:lnTo>
                  <a:lnTo>
                    <a:pt x="0" y="4399"/>
                  </a:lnTo>
                  <a:lnTo>
                    <a:pt x="0" y="5566"/>
                  </a:lnTo>
                  <a:lnTo>
                    <a:pt x="463" y="6685"/>
                  </a:lnTo>
                  <a:lnTo>
                    <a:pt x="1288" y="7510"/>
                  </a:lnTo>
                  <a:lnTo>
                    <a:pt x="2113" y="8335"/>
                  </a:lnTo>
                  <a:lnTo>
                    <a:pt x="3232" y="8799"/>
                  </a:lnTo>
                  <a:lnTo>
                    <a:pt x="4399" y="8799"/>
                  </a:lnTo>
                  <a:close/>
                </a:path>
              </a:pathLst>
            </a:custGeom>
            <a:noFill/>
            <a:ln w="1015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583" name="Google Shape;583;p24"/>
            <p:cNvSpPr/>
            <p:nvPr/>
          </p:nvSpPr>
          <p:spPr>
            <a:xfrm>
              <a:off x="2327215" y="1004019"/>
              <a:ext cx="8890" cy="8890"/>
            </a:xfrm>
            <a:custGeom>
              <a:avLst/>
              <a:gdLst/>
              <a:ahLst/>
              <a:cxnLst/>
              <a:rect l="l" t="t" r="r" b="b"/>
              <a:pathLst>
                <a:path w="8889" h="8890" extrusionOk="0">
                  <a:moveTo>
                    <a:pt x="5566" y="0"/>
                  </a:moveTo>
                  <a:lnTo>
                    <a:pt x="3232" y="0"/>
                  </a:lnTo>
                  <a:lnTo>
                    <a:pt x="2113" y="463"/>
                  </a:lnTo>
                  <a:lnTo>
                    <a:pt x="463" y="2113"/>
                  </a:lnTo>
                  <a:lnTo>
                    <a:pt x="0" y="3232"/>
                  </a:lnTo>
                  <a:lnTo>
                    <a:pt x="0" y="5566"/>
                  </a:lnTo>
                  <a:lnTo>
                    <a:pt x="463" y="6685"/>
                  </a:lnTo>
                  <a:lnTo>
                    <a:pt x="2113" y="8335"/>
                  </a:lnTo>
                  <a:lnTo>
                    <a:pt x="3232" y="8799"/>
                  </a:lnTo>
                  <a:lnTo>
                    <a:pt x="5566" y="8799"/>
                  </a:lnTo>
                  <a:lnTo>
                    <a:pt x="6685" y="8335"/>
                  </a:lnTo>
                  <a:lnTo>
                    <a:pt x="8335" y="6685"/>
                  </a:lnTo>
                  <a:lnTo>
                    <a:pt x="8799" y="5566"/>
                  </a:lnTo>
                  <a:lnTo>
                    <a:pt x="8799" y="3232"/>
                  </a:lnTo>
                  <a:lnTo>
                    <a:pt x="8335" y="2113"/>
                  </a:lnTo>
                  <a:lnTo>
                    <a:pt x="6685" y="463"/>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584" name="Google Shape;584;p24"/>
            <p:cNvSpPr/>
            <p:nvPr/>
          </p:nvSpPr>
          <p:spPr>
            <a:xfrm>
              <a:off x="2327215" y="1004019"/>
              <a:ext cx="8890" cy="8890"/>
            </a:xfrm>
            <a:custGeom>
              <a:avLst/>
              <a:gdLst/>
              <a:ahLst/>
              <a:cxnLst/>
              <a:rect l="l" t="t" r="r" b="b"/>
              <a:pathLst>
                <a:path w="8889" h="8890" extrusionOk="0">
                  <a:moveTo>
                    <a:pt x="4399" y="8799"/>
                  </a:moveTo>
                  <a:lnTo>
                    <a:pt x="5566" y="8799"/>
                  </a:lnTo>
                  <a:lnTo>
                    <a:pt x="6685" y="8335"/>
                  </a:lnTo>
                  <a:lnTo>
                    <a:pt x="7510" y="7510"/>
                  </a:lnTo>
                  <a:lnTo>
                    <a:pt x="8335" y="6685"/>
                  </a:lnTo>
                  <a:lnTo>
                    <a:pt x="8799" y="5566"/>
                  </a:lnTo>
                  <a:lnTo>
                    <a:pt x="8799" y="4399"/>
                  </a:lnTo>
                  <a:lnTo>
                    <a:pt x="8799" y="3232"/>
                  </a:lnTo>
                  <a:lnTo>
                    <a:pt x="8335" y="2113"/>
                  </a:lnTo>
                  <a:lnTo>
                    <a:pt x="7510" y="1288"/>
                  </a:lnTo>
                  <a:lnTo>
                    <a:pt x="6685" y="463"/>
                  </a:lnTo>
                  <a:lnTo>
                    <a:pt x="5566" y="0"/>
                  </a:lnTo>
                  <a:lnTo>
                    <a:pt x="4399" y="0"/>
                  </a:lnTo>
                  <a:lnTo>
                    <a:pt x="3232" y="0"/>
                  </a:lnTo>
                  <a:lnTo>
                    <a:pt x="2113" y="463"/>
                  </a:lnTo>
                  <a:lnTo>
                    <a:pt x="1288" y="1288"/>
                  </a:lnTo>
                  <a:lnTo>
                    <a:pt x="463" y="2113"/>
                  </a:lnTo>
                  <a:lnTo>
                    <a:pt x="0" y="3232"/>
                  </a:lnTo>
                  <a:lnTo>
                    <a:pt x="0" y="4399"/>
                  </a:lnTo>
                  <a:lnTo>
                    <a:pt x="0" y="5566"/>
                  </a:lnTo>
                  <a:lnTo>
                    <a:pt x="463" y="6685"/>
                  </a:lnTo>
                  <a:lnTo>
                    <a:pt x="1288" y="7510"/>
                  </a:lnTo>
                  <a:lnTo>
                    <a:pt x="2113" y="8335"/>
                  </a:lnTo>
                  <a:lnTo>
                    <a:pt x="3232" y="8799"/>
                  </a:lnTo>
                  <a:lnTo>
                    <a:pt x="4399" y="8799"/>
                  </a:lnTo>
                  <a:close/>
                </a:path>
              </a:pathLst>
            </a:custGeom>
            <a:noFill/>
            <a:ln w="1015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585" name="Google Shape;585;p24"/>
            <p:cNvSpPr/>
            <p:nvPr/>
          </p:nvSpPr>
          <p:spPr>
            <a:xfrm>
              <a:off x="1981750" y="738284"/>
              <a:ext cx="8890" cy="8890"/>
            </a:xfrm>
            <a:custGeom>
              <a:avLst/>
              <a:gdLst/>
              <a:ahLst/>
              <a:cxnLst/>
              <a:rect l="l" t="t" r="r" b="b"/>
              <a:pathLst>
                <a:path w="8889" h="8890" extrusionOk="0">
                  <a:moveTo>
                    <a:pt x="5566" y="0"/>
                  </a:moveTo>
                  <a:lnTo>
                    <a:pt x="3232" y="0"/>
                  </a:lnTo>
                  <a:lnTo>
                    <a:pt x="2113" y="463"/>
                  </a:lnTo>
                  <a:lnTo>
                    <a:pt x="463" y="2113"/>
                  </a:lnTo>
                  <a:lnTo>
                    <a:pt x="0" y="3232"/>
                  </a:lnTo>
                  <a:lnTo>
                    <a:pt x="0" y="5566"/>
                  </a:lnTo>
                  <a:lnTo>
                    <a:pt x="463" y="6685"/>
                  </a:lnTo>
                  <a:lnTo>
                    <a:pt x="2113" y="8335"/>
                  </a:lnTo>
                  <a:lnTo>
                    <a:pt x="3232" y="8799"/>
                  </a:lnTo>
                  <a:lnTo>
                    <a:pt x="5566" y="8799"/>
                  </a:lnTo>
                  <a:lnTo>
                    <a:pt x="6685" y="8335"/>
                  </a:lnTo>
                  <a:lnTo>
                    <a:pt x="8335" y="6685"/>
                  </a:lnTo>
                  <a:lnTo>
                    <a:pt x="8799" y="5566"/>
                  </a:lnTo>
                  <a:lnTo>
                    <a:pt x="8799" y="3232"/>
                  </a:lnTo>
                  <a:lnTo>
                    <a:pt x="8335" y="2113"/>
                  </a:lnTo>
                  <a:lnTo>
                    <a:pt x="6685" y="463"/>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586" name="Google Shape;586;p24"/>
            <p:cNvSpPr/>
            <p:nvPr/>
          </p:nvSpPr>
          <p:spPr>
            <a:xfrm>
              <a:off x="1981750" y="738284"/>
              <a:ext cx="8890" cy="8890"/>
            </a:xfrm>
            <a:custGeom>
              <a:avLst/>
              <a:gdLst/>
              <a:ahLst/>
              <a:cxnLst/>
              <a:rect l="l" t="t" r="r" b="b"/>
              <a:pathLst>
                <a:path w="8889" h="8890" extrusionOk="0">
                  <a:moveTo>
                    <a:pt x="4399" y="8799"/>
                  </a:moveTo>
                  <a:lnTo>
                    <a:pt x="5566" y="8799"/>
                  </a:lnTo>
                  <a:lnTo>
                    <a:pt x="6685" y="8335"/>
                  </a:lnTo>
                  <a:lnTo>
                    <a:pt x="7510" y="7510"/>
                  </a:lnTo>
                  <a:lnTo>
                    <a:pt x="8335" y="6685"/>
                  </a:lnTo>
                  <a:lnTo>
                    <a:pt x="8799" y="5566"/>
                  </a:lnTo>
                  <a:lnTo>
                    <a:pt x="8799" y="4399"/>
                  </a:lnTo>
                  <a:lnTo>
                    <a:pt x="8799" y="3232"/>
                  </a:lnTo>
                  <a:lnTo>
                    <a:pt x="8335" y="2113"/>
                  </a:lnTo>
                  <a:lnTo>
                    <a:pt x="7510" y="1288"/>
                  </a:lnTo>
                  <a:lnTo>
                    <a:pt x="6685" y="463"/>
                  </a:lnTo>
                  <a:lnTo>
                    <a:pt x="5566" y="0"/>
                  </a:lnTo>
                  <a:lnTo>
                    <a:pt x="4399" y="0"/>
                  </a:lnTo>
                  <a:lnTo>
                    <a:pt x="3232" y="0"/>
                  </a:lnTo>
                  <a:lnTo>
                    <a:pt x="2113" y="463"/>
                  </a:lnTo>
                  <a:lnTo>
                    <a:pt x="1288" y="1288"/>
                  </a:lnTo>
                  <a:lnTo>
                    <a:pt x="463" y="2113"/>
                  </a:lnTo>
                  <a:lnTo>
                    <a:pt x="0" y="3232"/>
                  </a:lnTo>
                  <a:lnTo>
                    <a:pt x="0" y="4399"/>
                  </a:lnTo>
                  <a:lnTo>
                    <a:pt x="0" y="5566"/>
                  </a:lnTo>
                  <a:lnTo>
                    <a:pt x="463" y="6685"/>
                  </a:lnTo>
                  <a:lnTo>
                    <a:pt x="1288" y="7510"/>
                  </a:lnTo>
                  <a:lnTo>
                    <a:pt x="2113" y="8335"/>
                  </a:lnTo>
                  <a:lnTo>
                    <a:pt x="3232" y="8799"/>
                  </a:lnTo>
                  <a:lnTo>
                    <a:pt x="4399" y="8799"/>
                  </a:lnTo>
                  <a:close/>
                </a:path>
              </a:pathLst>
            </a:custGeom>
            <a:noFill/>
            <a:ln w="1015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587" name="Google Shape;587;p24"/>
            <p:cNvSpPr/>
            <p:nvPr/>
          </p:nvSpPr>
          <p:spPr>
            <a:xfrm>
              <a:off x="1942775" y="908871"/>
              <a:ext cx="8890" cy="8890"/>
            </a:xfrm>
            <a:custGeom>
              <a:avLst/>
              <a:gdLst/>
              <a:ahLst/>
              <a:cxnLst/>
              <a:rect l="l" t="t" r="r" b="b"/>
              <a:pathLst>
                <a:path w="8889" h="8890" extrusionOk="0">
                  <a:moveTo>
                    <a:pt x="5566" y="0"/>
                  </a:moveTo>
                  <a:lnTo>
                    <a:pt x="3232" y="0"/>
                  </a:lnTo>
                  <a:lnTo>
                    <a:pt x="2113" y="463"/>
                  </a:lnTo>
                  <a:lnTo>
                    <a:pt x="463" y="2113"/>
                  </a:lnTo>
                  <a:lnTo>
                    <a:pt x="0" y="3232"/>
                  </a:lnTo>
                  <a:lnTo>
                    <a:pt x="0" y="5566"/>
                  </a:lnTo>
                  <a:lnTo>
                    <a:pt x="463" y="6685"/>
                  </a:lnTo>
                  <a:lnTo>
                    <a:pt x="2113" y="8335"/>
                  </a:lnTo>
                  <a:lnTo>
                    <a:pt x="3232" y="8799"/>
                  </a:lnTo>
                  <a:lnTo>
                    <a:pt x="5566" y="8799"/>
                  </a:lnTo>
                  <a:lnTo>
                    <a:pt x="6685" y="8335"/>
                  </a:lnTo>
                  <a:lnTo>
                    <a:pt x="8335" y="6685"/>
                  </a:lnTo>
                  <a:lnTo>
                    <a:pt x="8799" y="5566"/>
                  </a:lnTo>
                  <a:lnTo>
                    <a:pt x="8799" y="3232"/>
                  </a:lnTo>
                  <a:lnTo>
                    <a:pt x="8335" y="2113"/>
                  </a:lnTo>
                  <a:lnTo>
                    <a:pt x="6685" y="463"/>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588" name="Google Shape;588;p24"/>
            <p:cNvSpPr/>
            <p:nvPr/>
          </p:nvSpPr>
          <p:spPr>
            <a:xfrm>
              <a:off x="1942775" y="908871"/>
              <a:ext cx="8890" cy="8890"/>
            </a:xfrm>
            <a:custGeom>
              <a:avLst/>
              <a:gdLst/>
              <a:ahLst/>
              <a:cxnLst/>
              <a:rect l="l" t="t" r="r" b="b"/>
              <a:pathLst>
                <a:path w="8889" h="8890" extrusionOk="0">
                  <a:moveTo>
                    <a:pt x="4399" y="8799"/>
                  </a:moveTo>
                  <a:lnTo>
                    <a:pt x="5566" y="8799"/>
                  </a:lnTo>
                  <a:lnTo>
                    <a:pt x="6685" y="8335"/>
                  </a:lnTo>
                  <a:lnTo>
                    <a:pt x="7510" y="7510"/>
                  </a:lnTo>
                  <a:lnTo>
                    <a:pt x="8335" y="6685"/>
                  </a:lnTo>
                  <a:lnTo>
                    <a:pt x="8799" y="5566"/>
                  </a:lnTo>
                  <a:lnTo>
                    <a:pt x="8799" y="4399"/>
                  </a:lnTo>
                  <a:lnTo>
                    <a:pt x="8799" y="3232"/>
                  </a:lnTo>
                  <a:lnTo>
                    <a:pt x="8335" y="2113"/>
                  </a:lnTo>
                  <a:lnTo>
                    <a:pt x="7510" y="1288"/>
                  </a:lnTo>
                  <a:lnTo>
                    <a:pt x="6685" y="463"/>
                  </a:lnTo>
                  <a:lnTo>
                    <a:pt x="5566" y="0"/>
                  </a:lnTo>
                  <a:lnTo>
                    <a:pt x="4399" y="0"/>
                  </a:lnTo>
                  <a:lnTo>
                    <a:pt x="3232" y="0"/>
                  </a:lnTo>
                  <a:lnTo>
                    <a:pt x="2113" y="463"/>
                  </a:lnTo>
                  <a:lnTo>
                    <a:pt x="1288" y="1288"/>
                  </a:lnTo>
                  <a:lnTo>
                    <a:pt x="463" y="2113"/>
                  </a:lnTo>
                  <a:lnTo>
                    <a:pt x="0" y="3232"/>
                  </a:lnTo>
                  <a:lnTo>
                    <a:pt x="0" y="4399"/>
                  </a:lnTo>
                  <a:lnTo>
                    <a:pt x="0" y="5566"/>
                  </a:lnTo>
                  <a:lnTo>
                    <a:pt x="463" y="6685"/>
                  </a:lnTo>
                  <a:lnTo>
                    <a:pt x="1288" y="7510"/>
                  </a:lnTo>
                  <a:lnTo>
                    <a:pt x="2113" y="8335"/>
                  </a:lnTo>
                  <a:lnTo>
                    <a:pt x="3232" y="8799"/>
                  </a:lnTo>
                  <a:lnTo>
                    <a:pt x="4399" y="8799"/>
                  </a:lnTo>
                  <a:close/>
                </a:path>
              </a:pathLst>
            </a:custGeom>
            <a:noFill/>
            <a:ln w="1015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589" name="Google Shape;589;p24"/>
            <p:cNvSpPr/>
            <p:nvPr/>
          </p:nvSpPr>
          <p:spPr>
            <a:xfrm>
              <a:off x="1963336" y="934640"/>
              <a:ext cx="8890" cy="8890"/>
            </a:xfrm>
            <a:custGeom>
              <a:avLst/>
              <a:gdLst/>
              <a:ahLst/>
              <a:cxnLst/>
              <a:rect l="l" t="t" r="r" b="b"/>
              <a:pathLst>
                <a:path w="8889" h="8890" extrusionOk="0">
                  <a:moveTo>
                    <a:pt x="5566" y="0"/>
                  </a:moveTo>
                  <a:lnTo>
                    <a:pt x="3232" y="0"/>
                  </a:lnTo>
                  <a:lnTo>
                    <a:pt x="2113" y="463"/>
                  </a:lnTo>
                  <a:lnTo>
                    <a:pt x="463" y="2113"/>
                  </a:lnTo>
                  <a:lnTo>
                    <a:pt x="0" y="3232"/>
                  </a:lnTo>
                  <a:lnTo>
                    <a:pt x="0" y="5566"/>
                  </a:lnTo>
                  <a:lnTo>
                    <a:pt x="463" y="6685"/>
                  </a:lnTo>
                  <a:lnTo>
                    <a:pt x="2113" y="8335"/>
                  </a:lnTo>
                  <a:lnTo>
                    <a:pt x="3232" y="8799"/>
                  </a:lnTo>
                  <a:lnTo>
                    <a:pt x="5566" y="8799"/>
                  </a:lnTo>
                  <a:lnTo>
                    <a:pt x="6685" y="8335"/>
                  </a:lnTo>
                  <a:lnTo>
                    <a:pt x="8335" y="6685"/>
                  </a:lnTo>
                  <a:lnTo>
                    <a:pt x="8799" y="5566"/>
                  </a:lnTo>
                  <a:lnTo>
                    <a:pt x="8799" y="3232"/>
                  </a:lnTo>
                  <a:lnTo>
                    <a:pt x="8335" y="2113"/>
                  </a:lnTo>
                  <a:lnTo>
                    <a:pt x="6685" y="463"/>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590" name="Google Shape;590;p24"/>
            <p:cNvSpPr/>
            <p:nvPr/>
          </p:nvSpPr>
          <p:spPr>
            <a:xfrm>
              <a:off x="1963336" y="934640"/>
              <a:ext cx="8890" cy="8890"/>
            </a:xfrm>
            <a:custGeom>
              <a:avLst/>
              <a:gdLst/>
              <a:ahLst/>
              <a:cxnLst/>
              <a:rect l="l" t="t" r="r" b="b"/>
              <a:pathLst>
                <a:path w="8889" h="8890" extrusionOk="0">
                  <a:moveTo>
                    <a:pt x="4399" y="8799"/>
                  </a:moveTo>
                  <a:lnTo>
                    <a:pt x="5566" y="8799"/>
                  </a:lnTo>
                  <a:lnTo>
                    <a:pt x="6685" y="8335"/>
                  </a:lnTo>
                  <a:lnTo>
                    <a:pt x="7510" y="7510"/>
                  </a:lnTo>
                  <a:lnTo>
                    <a:pt x="8335" y="6685"/>
                  </a:lnTo>
                  <a:lnTo>
                    <a:pt x="8799" y="5566"/>
                  </a:lnTo>
                  <a:lnTo>
                    <a:pt x="8799" y="4399"/>
                  </a:lnTo>
                  <a:lnTo>
                    <a:pt x="8799" y="3232"/>
                  </a:lnTo>
                  <a:lnTo>
                    <a:pt x="8335" y="2113"/>
                  </a:lnTo>
                  <a:lnTo>
                    <a:pt x="7510" y="1288"/>
                  </a:lnTo>
                  <a:lnTo>
                    <a:pt x="6685" y="463"/>
                  </a:lnTo>
                  <a:lnTo>
                    <a:pt x="5566" y="0"/>
                  </a:lnTo>
                  <a:lnTo>
                    <a:pt x="4399" y="0"/>
                  </a:lnTo>
                  <a:lnTo>
                    <a:pt x="3232" y="0"/>
                  </a:lnTo>
                  <a:lnTo>
                    <a:pt x="2113" y="463"/>
                  </a:lnTo>
                  <a:lnTo>
                    <a:pt x="1288" y="1288"/>
                  </a:lnTo>
                  <a:lnTo>
                    <a:pt x="463" y="2113"/>
                  </a:lnTo>
                  <a:lnTo>
                    <a:pt x="0" y="3232"/>
                  </a:lnTo>
                  <a:lnTo>
                    <a:pt x="0" y="4399"/>
                  </a:lnTo>
                  <a:lnTo>
                    <a:pt x="0" y="5566"/>
                  </a:lnTo>
                  <a:lnTo>
                    <a:pt x="463" y="6685"/>
                  </a:lnTo>
                  <a:lnTo>
                    <a:pt x="1288" y="7510"/>
                  </a:lnTo>
                  <a:lnTo>
                    <a:pt x="2113" y="8335"/>
                  </a:lnTo>
                  <a:lnTo>
                    <a:pt x="3232" y="8799"/>
                  </a:lnTo>
                  <a:lnTo>
                    <a:pt x="4399" y="8799"/>
                  </a:lnTo>
                  <a:close/>
                </a:path>
              </a:pathLst>
            </a:custGeom>
            <a:noFill/>
            <a:ln w="1015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591" name="Google Shape;591;p24"/>
            <p:cNvSpPr/>
            <p:nvPr/>
          </p:nvSpPr>
          <p:spPr>
            <a:xfrm>
              <a:off x="1919077" y="1218164"/>
              <a:ext cx="8890" cy="8890"/>
            </a:xfrm>
            <a:custGeom>
              <a:avLst/>
              <a:gdLst/>
              <a:ahLst/>
              <a:cxnLst/>
              <a:rect l="l" t="t" r="r" b="b"/>
              <a:pathLst>
                <a:path w="8889" h="8890" extrusionOk="0">
                  <a:moveTo>
                    <a:pt x="5566" y="0"/>
                  </a:moveTo>
                  <a:lnTo>
                    <a:pt x="3232" y="0"/>
                  </a:lnTo>
                  <a:lnTo>
                    <a:pt x="2113" y="463"/>
                  </a:lnTo>
                  <a:lnTo>
                    <a:pt x="463" y="2113"/>
                  </a:lnTo>
                  <a:lnTo>
                    <a:pt x="0" y="3232"/>
                  </a:lnTo>
                  <a:lnTo>
                    <a:pt x="0" y="5566"/>
                  </a:lnTo>
                  <a:lnTo>
                    <a:pt x="463" y="6685"/>
                  </a:lnTo>
                  <a:lnTo>
                    <a:pt x="2113" y="8335"/>
                  </a:lnTo>
                  <a:lnTo>
                    <a:pt x="3232" y="8799"/>
                  </a:lnTo>
                  <a:lnTo>
                    <a:pt x="5566" y="8799"/>
                  </a:lnTo>
                  <a:lnTo>
                    <a:pt x="6685" y="8335"/>
                  </a:lnTo>
                  <a:lnTo>
                    <a:pt x="8335" y="6685"/>
                  </a:lnTo>
                  <a:lnTo>
                    <a:pt x="8799" y="5566"/>
                  </a:lnTo>
                  <a:lnTo>
                    <a:pt x="8799" y="3232"/>
                  </a:lnTo>
                  <a:lnTo>
                    <a:pt x="8335" y="2113"/>
                  </a:lnTo>
                  <a:lnTo>
                    <a:pt x="6685" y="463"/>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592" name="Google Shape;592;p24"/>
            <p:cNvSpPr/>
            <p:nvPr/>
          </p:nvSpPr>
          <p:spPr>
            <a:xfrm>
              <a:off x="1919077" y="1218164"/>
              <a:ext cx="8890" cy="8890"/>
            </a:xfrm>
            <a:custGeom>
              <a:avLst/>
              <a:gdLst/>
              <a:ahLst/>
              <a:cxnLst/>
              <a:rect l="l" t="t" r="r" b="b"/>
              <a:pathLst>
                <a:path w="8889" h="8890" extrusionOk="0">
                  <a:moveTo>
                    <a:pt x="4399" y="8799"/>
                  </a:moveTo>
                  <a:lnTo>
                    <a:pt x="5566" y="8799"/>
                  </a:lnTo>
                  <a:lnTo>
                    <a:pt x="6685" y="8335"/>
                  </a:lnTo>
                  <a:lnTo>
                    <a:pt x="7510" y="7510"/>
                  </a:lnTo>
                  <a:lnTo>
                    <a:pt x="8335" y="6685"/>
                  </a:lnTo>
                  <a:lnTo>
                    <a:pt x="8799" y="5566"/>
                  </a:lnTo>
                  <a:lnTo>
                    <a:pt x="8799" y="4399"/>
                  </a:lnTo>
                  <a:lnTo>
                    <a:pt x="8799" y="3232"/>
                  </a:lnTo>
                  <a:lnTo>
                    <a:pt x="8335" y="2113"/>
                  </a:lnTo>
                  <a:lnTo>
                    <a:pt x="7510" y="1288"/>
                  </a:lnTo>
                  <a:lnTo>
                    <a:pt x="6685" y="463"/>
                  </a:lnTo>
                  <a:lnTo>
                    <a:pt x="5566" y="0"/>
                  </a:lnTo>
                  <a:lnTo>
                    <a:pt x="4399" y="0"/>
                  </a:lnTo>
                  <a:lnTo>
                    <a:pt x="3232" y="0"/>
                  </a:lnTo>
                  <a:lnTo>
                    <a:pt x="2113" y="463"/>
                  </a:lnTo>
                  <a:lnTo>
                    <a:pt x="1288" y="1288"/>
                  </a:lnTo>
                  <a:lnTo>
                    <a:pt x="463" y="2113"/>
                  </a:lnTo>
                  <a:lnTo>
                    <a:pt x="0" y="3232"/>
                  </a:lnTo>
                  <a:lnTo>
                    <a:pt x="0" y="4399"/>
                  </a:lnTo>
                  <a:lnTo>
                    <a:pt x="0" y="5566"/>
                  </a:lnTo>
                  <a:lnTo>
                    <a:pt x="463" y="6685"/>
                  </a:lnTo>
                  <a:lnTo>
                    <a:pt x="1288" y="7510"/>
                  </a:lnTo>
                  <a:lnTo>
                    <a:pt x="2113" y="8335"/>
                  </a:lnTo>
                  <a:lnTo>
                    <a:pt x="3232" y="8799"/>
                  </a:lnTo>
                  <a:lnTo>
                    <a:pt x="4399" y="8799"/>
                  </a:lnTo>
                  <a:close/>
                </a:path>
              </a:pathLst>
            </a:custGeom>
            <a:noFill/>
            <a:ln w="1015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593" name="Google Shape;593;p24"/>
            <p:cNvSpPr/>
            <p:nvPr/>
          </p:nvSpPr>
          <p:spPr>
            <a:xfrm>
              <a:off x="2067710" y="789704"/>
              <a:ext cx="8890" cy="8890"/>
            </a:xfrm>
            <a:custGeom>
              <a:avLst/>
              <a:gdLst/>
              <a:ahLst/>
              <a:cxnLst/>
              <a:rect l="l" t="t" r="r" b="b"/>
              <a:pathLst>
                <a:path w="8889" h="8890" extrusionOk="0">
                  <a:moveTo>
                    <a:pt x="5566" y="0"/>
                  </a:moveTo>
                  <a:lnTo>
                    <a:pt x="3232" y="0"/>
                  </a:lnTo>
                  <a:lnTo>
                    <a:pt x="2113" y="463"/>
                  </a:lnTo>
                  <a:lnTo>
                    <a:pt x="463" y="2113"/>
                  </a:lnTo>
                  <a:lnTo>
                    <a:pt x="0" y="3232"/>
                  </a:lnTo>
                  <a:lnTo>
                    <a:pt x="0" y="5566"/>
                  </a:lnTo>
                  <a:lnTo>
                    <a:pt x="463" y="6685"/>
                  </a:lnTo>
                  <a:lnTo>
                    <a:pt x="2113" y="8335"/>
                  </a:lnTo>
                  <a:lnTo>
                    <a:pt x="3232" y="8799"/>
                  </a:lnTo>
                  <a:lnTo>
                    <a:pt x="5566" y="8799"/>
                  </a:lnTo>
                  <a:lnTo>
                    <a:pt x="6685" y="8335"/>
                  </a:lnTo>
                  <a:lnTo>
                    <a:pt x="8335" y="6685"/>
                  </a:lnTo>
                  <a:lnTo>
                    <a:pt x="8799" y="5566"/>
                  </a:lnTo>
                  <a:lnTo>
                    <a:pt x="8799" y="3232"/>
                  </a:lnTo>
                  <a:lnTo>
                    <a:pt x="8335" y="2113"/>
                  </a:lnTo>
                  <a:lnTo>
                    <a:pt x="6685" y="463"/>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594" name="Google Shape;594;p24"/>
            <p:cNvSpPr/>
            <p:nvPr/>
          </p:nvSpPr>
          <p:spPr>
            <a:xfrm>
              <a:off x="2067710" y="789704"/>
              <a:ext cx="8890" cy="8890"/>
            </a:xfrm>
            <a:custGeom>
              <a:avLst/>
              <a:gdLst/>
              <a:ahLst/>
              <a:cxnLst/>
              <a:rect l="l" t="t" r="r" b="b"/>
              <a:pathLst>
                <a:path w="8889" h="8890" extrusionOk="0">
                  <a:moveTo>
                    <a:pt x="4399" y="8799"/>
                  </a:moveTo>
                  <a:lnTo>
                    <a:pt x="5566" y="8799"/>
                  </a:lnTo>
                  <a:lnTo>
                    <a:pt x="6685" y="8335"/>
                  </a:lnTo>
                  <a:lnTo>
                    <a:pt x="7510" y="7510"/>
                  </a:lnTo>
                  <a:lnTo>
                    <a:pt x="8335" y="6685"/>
                  </a:lnTo>
                  <a:lnTo>
                    <a:pt x="8799" y="5566"/>
                  </a:lnTo>
                  <a:lnTo>
                    <a:pt x="8799" y="4399"/>
                  </a:lnTo>
                  <a:lnTo>
                    <a:pt x="8799" y="3232"/>
                  </a:lnTo>
                  <a:lnTo>
                    <a:pt x="8335" y="2113"/>
                  </a:lnTo>
                  <a:lnTo>
                    <a:pt x="7510" y="1288"/>
                  </a:lnTo>
                  <a:lnTo>
                    <a:pt x="6685" y="463"/>
                  </a:lnTo>
                  <a:lnTo>
                    <a:pt x="5566" y="0"/>
                  </a:lnTo>
                  <a:lnTo>
                    <a:pt x="4399" y="0"/>
                  </a:lnTo>
                  <a:lnTo>
                    <a:pt x="3232" y="0"/>
                  </a:lnTo>
                  <a:lnTo>
                    <a:pt x="2113" y="463"/>
                  </a:lnTo>
                  <a:lnTo>
                    <a:pt x="1288" y="1288"/>
                  </a:lnTo>
                  <a:lnTo>
                    <a:pt x="463" y="2113"/>
                  </a:lnTo>
                  <a:lnTo>
                    <a:pt x="0" y="3232"/>
                  </a:lnTo>
                  <a:lnTo>
                    <a:pt x="0" y="4399"/>
                  </a:lnTo>
                  <a:lnTo>
                    <a:pt x="0" y="5566"/>
                  </a:lnTo>
                  <a:lnTo>
                    <a:pt x="463" y="6685"/>
                  </a:lnTo>
                  <a:lnTo>
                    <a:pt x="1288" y="7510"/>
                  </a:lnTo>
                  <a:lnTo>
                    <a:pt x="2113" y="8335"/>
                  </a:lnTo>
                  <a:lnTo>
                    <a:pt x="3232" y="8799"/>
                  </a:lnTo>
                  <a:lnTo>
                    <a:pt x="4399" y="8799"/>
                  </a:lnTo>
                  <a:close/>
                </a:path>
              </a:pathLst>
            </a:custGeom>
            <a:noFill/>
            <a:ln w="1015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595" name="Google Shape;595;p24"/>
            <p:cNvSpPr/>
            <p:nvPr/>
          </p:nvSpPr>
          <p:spPr>
            <a:xfrm>
              <a:off x="2629813" y="1053049"/>
              <a:ext cx="8890" cy="8890"/>
            </a:xfrm>
            <a:custGeom>
              <a:avLst/>
              <a:gdLst/>
              <a:ahLst/>
              <a:cxnLst/>
              <a:rect l="l" t="t" r="r" b="b"/>
              <a:pathLst>
                <a:path w="8889" h="8890" extrusionOk="0">
                  <a:moveTo>
                    <a:pt x="5566" y="0"/>
                  </a:moveTo>
                  <a:lnTo>
                    <a:pt x="3232" y="0"/>
                  </a:lnTo>
                  <a:lnTo>
                    <a:pt x="2113" y="463"/>
                  </a:lnTo>
                  <a:lnTo>
                    <a:pt x="463" y="2113"/>
                  </a:lnTo>
                  <a:lnTo>
                    <a:pt x="0" y="3232"/>
                  </a:lnTo>
                  <a:lnTo>
                    <a:pt x="0" y="5566"/>
                  </a:lnTo>
                  <a:lnTo>
                    <a:pt x="463" y="6685"/>
                  </a:lnTo>
                  <a:lnTo>
                    <a:pt x="2113" y="8335"/>
                  </a:lnTo>
                  <a:lnTo>
                    <a:pt x="3232" y="8799"/>
                  </a:lnTo>
                  <a:lnTo>
                    <a:pt x="5566" y="8799"/>
                  </a:lnTo>
                  <a:lnTo>
                    <a:pt x="6685" y="8335"/>
                  </a:lnTo>
                  <a:lnTo>
                    <a:pt x="8335" y="6685"/>
                  </a:lnTo>
                  <a:lnTo>
                    <a:pt x="8799" y="5566"/>
                  </a:lnTo>
                  <a:lnTo>
                    <a:pt x="8799" y="3232"/>
                  </a:lnTo>
                  <a:lnTo>
                    <a:pt x="8335" y="2113"/>
                  </a:lnTo>
                  <a:lnTo>
                    <a:pt x="6685" y="463"/>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596" name="Google Shape;596;p24"/>
            <p:cNvSpPr/>
            <p:nvPr/>
          </p:nvSpPr>
          <p:spPr>
            <a:xfrm>
              <a:off x="2629813" y="1053049"/>
              <a:ext cx="8890" cy="8890"/>
            </a:xfrm>
            <a:custGeom>
              <a:avLst/>
              <a:gdLst/>
              <a:ahLst/>
              <a:cxnLst/>
              <a:rect l="l" t="t" r="r" b="b"/>
              <a:pathLst>
                <a:path w="8889" h="8890" extrusionOk="0">
                  <a:moveTo>
                    <a:pt x="4399" y="8799"/>
                  </a:moveTo>
                  <a:lnTo>
                    <a:pt x="5566" y="8799"/>
                  </a:lnTo>
                  <a:lnTo>
                    <a:pt x="6685" y="8335"/>
                  </a:lnTo>
                  <a:lnTo>
                    <a:pt x="7510" y="7510"/>
                  </a:lnTo>
                  <a:lnTo>
                    <a:pt x="8335" y="6685"/>
                  </a:lnTo>
                  <a:lnTo>
                    <a:pt x="8799" y="5566"/>
                  </a:lnTo>
                  <a:lnTo>
                    <a:pt x="8799" y="4399"/>
                  </a:lnTo>
                  <a:lnTo>
                    <a:pt x="8799" y="3232"/>
                  </a:lnTo>
                  <a:lnTo>
                    <a:pt x="8335" y="2113"/>
                  </a:lnTo>
                  <a:lnTo>
                    <a:pt x="7510" y="1288"/>
                  </a:lnTo>
                  <a:lnTo>
                    <a:pt x="6685" y="463"/>
                  </a:lnTo>
                  <a:lnTo>
                    <a:pt x="5566" y="0"/>
                  </a:lnTo>
                  <a:lnTo>
                    <a:pt x="4399" y="0"/>
                  </a:lnTo>
                  <a:lnTo>
                    <a:pt x="3232" y="0"/>
                  </a:lnTo>
                  <a:lnTo>
                    <a:pt x="2113" y="463"/>
                  </a:lnTo>
                  <a:lnTo>
                    <a:pt x="1288" y="1288"/>
                  </a:lnTo>
                  <a:lnTo>
                    <a:pt x="463" y="2113"/>
                  </a:lnTo>
                  <a:lnTo>
                    <a:pt x="0" y="3232"/>
                  </a:lnTo>
                  <a:lnTo>
                    <a:pt x="0" y="4399"/>
                  </a:lnTo>
                  <a:lnTo>
                    <a:pt x="0" y="5566"/>
                  </a:lnTo>
                  <a:lnTo>
                    <a:pt x="463" y="6685"/>
                  </a:lnTo>
                  <a:lnTo>
                    <a:pt x="1288" y="7510"/>
                  </a:lnTo>
                  <a:lnTo>
                    <a:pt x="2113" y="8335"/>
                  </a:lnTo>
                  <a:lnTo>
                    <a:pt x="3232" y="8799"/>
                  </a:lnTo>
                  <a:lnTo>
                    <a:pt x="4399" y="8799"/>
                  </a:lnTo>
                  <a:close/>
                </a:path>
              </a:pathLst>
            </a:custGeom>
            <a:noFill/>
            <a:ln w="1015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597" name="Google Shape;597;p24"/>
            <p:cNvSpPr/>
            <p:nvPr/>
          </p:nvSpPr>
          <p:spPr>
            <a:xfrm>
              <a:off x="2646678" y="1242003"/>
              <a:ext cx="8890" cy="8890"/>
            </a:xfrm>
            <a:custGeom>
              <a:avLst/>
              <a:gdLst/>
              <a:ahLst/>
              <a:cxnLst/>
              <a:rect l="l" t="t" r="r" b="b"/>
              <a:pathLst>
                <a:path w="8889" h="8890" extrusionOk="0">
                  <a:moveTo>
                    <a:pt x="5566" y="0"/>
                  </a:moveTo>
                  <a:lnTo>
                    <a:pt x="3232" y="0"/>
                  </a:lnTo>
                  <a:lnTo>
                    <a:pt x="2113" y="463"/>
                  </a:lnTo>
                  <a:lnTo>
                    <a:pt x="463" y="2113"/>
                  </a:lnTo>
                  <a:lnTo>
                    <a:pt x="0" y="3232"/>
                  </a:lnTo>
                  <a:lnTo>
                    <a:pt x="0" y="5566"/>
                  </a:lnTo>
                  <a:lnTo>
                    <a:pt x="463" y="6685"/>
                  </a:lnTo>
                  <a:lnTo>
                    <a:pt x="2113" y="8335"/>
                  </a:lnTo>
                  <a:lnTo>
                    <a:pt x="3232" y="8799"/>
                  </a:lnTo>
                  <a:lnTo>
                    <a:pt x="5566" y="8799"/>
                  </a:lnTo>
                  <a:lnTo>
                    <a:pt x="6685" y="8335"/>
                  </a:lnTo>
                  <a:lnTo>
                    <a:pt x="8335" y="6685"/>
                  </a:lnTo>
                  <a:lnTo>
                    <a:pt x="8799" y="5566"/>
                  </a:lnTo>
                  <a:lnTo>
                    <a:pt x="8799" y="3232"/>
                  </a:lnTo>
                  <a:lnTo>
                    <a:pt x="8335" y="2113"/>
                  </a:lnTo>
                  <a:lnTo>
                    <a:pt x="6685" y="463"/>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598" name="Google Shape;598;p24"/>
            <p:cNvSpPr/>
            <p:nvPr/>
          </p:nvSpPr>
          <p:spPr>
            <a:xfrm>
              <a:off x="2646678" y="1242003"/>
              <a:ext cx="8890" cy="8890"/>
            </a:xfrm>
            <a:custGeom>
              <a:avLst/>
              <a:gdLst/>
              <a:ahLst/>
              <a:cxnLst/>
              <a:rect l="l" t="t" r="r" b="b"/>
              <a:pathLst>
                <a:path w="8889" h="8890" extrusionOk="0">
                  <a:moveTo>
                    <a:pt x="4399" y="8799"/>
                  </a:moveTo>
                  <a:lnTo>
                    <a:pt x="5566" y="8799"/>
                  </a:lnTo>
                  <a:lnTo>
                    <a:pt x="6685" y="8335"/>
                  </a:lnTo>
                  <a:lnTo>
                    <a:pt x="7510" y="7510"/>
                  </a:lnTo>
                  <a:lnTo>
                    <a:pt x="8335" y="6685"/>
                  </a:lnTo>
                  <a:lnTo>
                    <a:pt x="8799" y="5566"/>
                  </a:lnTo>
                  <a:lnTo>
                    <a:pt x="8799" y="4399"/>
                  </a:lnTo>
                  <a:lnTo>
                    <a:pt x="8799" y="3232"/>
                  </a:lnTo>
                  <a:lnTo>
                    <a:pt x="8335" y="2113"/>
                  </a:lnTo>
                  <a:lnTo>
                    <a:pt x="7510" y="1288"/>
                  </a:lnTo>
                  <a:lnTo>
                    <a:pt x="6685" y="463"/>
                  </a:lnTo>
                  <a:lnTo>
                    <a:pt x="5566" y="0"/>
                  </a:lnTo>
                  <a:lnTo>
                    <a:pt x="4399" y="0"/>
                  </a:lnTo>
                  <a:lnTo>
                    <a:pt x="3232" y="0"/>
                  </a:lnTo>
                  <a:lnTo>
                    <a:pt x="2113" y="463"/>
                  </a:lnTo>
                  <a:lnTo>
                    <a:pt x="1288" y="1288"/>
                  </a:lnTo>
                  <a:lnTo>
                    <a:pt x="463" y="2113"/>
                  </a:lnTo>
                  <a:lnTo>
                    <a:pt x="0" y="3232"/>
                  </a:lnTo>
                  <a:lnTo>
                    <a:pt x="0" y="4399"/>
                  </a:lnTo>
                  <a:lnTo>
                    <a:pt x="0" y="5566"/>
                  </a:lnTo>
                  <a:lnTo>
                    <a:pt x="463" y="6685"/>
                  </a:lnTo>
                  <a:lnTo>
                    <a:pt x="1288" y="7510"/>
                  </a:lnTo>
                  <a:lnTo>
                    <a:pt x="2113" y="8335"/>
                  </a:lnTo>
                  <a:lnTo>
                    <a:pt x="3232" y="8799"/>
                  </a:lnTo>
                  <a:lnTo>
                    <a:pt x="4399" y="8799"/>
                  </a:lnTo>
                  <a:close/>
                </a:path>
              </a:pathLst>
            </a:custGeom>
            <a:noFill/>
            <a:ln w="1015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599" name="Google Shape;599;p24"/>
            <p:cNvSpPr/>
            <p:nvPr/>
          </p:nvSpPr>
          <p:spPr>
            <a:xfrm>
              <a:off x="2576378" y="916476"/>
              <a:ext cx="8890" cy="8890"/>
            </a:xfrm>
            <a:custGeom>
              <a:avLst/>
              <a:gdLst/>
              <a:ahLst/>
              <a:cxnLst/>
              <a:rect l="l" t="t" r="r" b="b"/>
              <a:pathLst>
                <a:path w="8889" h="8890" extrusionOk="0">
                  <a:moveTo>
                    <a:pt x="5566" y="0"/>
                  </a:moveTo>
                  <a:lnTo>
                    <a:pt x="3232" y="0"/>
                  </a:lnTo>
                  <a:lnTo>
                    <a:pt x="2113" y="463"/>
                  </a:lnTo>
                  <a:lnTo>
                    <a:pt x="463" y="2113"/>
                  </a:lnTo>
                  <a:lnTo>
                    <a:pt x="0" y="3232"/>
                  </a:lnTo>
                  <a:lnTo>
                    <a:pt x="0" y="5566"/>
                  </a:lnTo>
                  <a:lnTo>
                    <a:pt x="463" y="6685"/>
                  </a:lnTo>
                  <a:lnTo>
                    <a:pt x="2113" y="8335"/>
                  </a:lnTo>
                  <a:lnTo>
                    <a:pt x="3232" y="8799"/>
                  </a:lnTo>
                  <a:lnTo>
                    <a:pt x="5566" y="8799"/>
                  </a:lnTo>
                  <a:lnTo>
                    <a:pt x="6685" y="8335"/>
                  </a:lnTo>
                  <a:lnTo>
                    <a:pt x="8335" y="6685"/>
                  </a:lnTo>
                  <a:lnTo>
                    <a:pt x="8799" y="5566"/>
                  </a:lnTo>
                  <a:lnTo>
                    <a:pt x="8799" y="3232"/>
                  </a:lnTo>
                  <a:lnTo>
                    <a:pt x="8335" y="2113"/>
                  </a:lnTo>
                  <a:lnTo>
                    <a:pt x="6685" y="463"/>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600" name="Google Shape;600;p24"/>
            <p:cNvSpPr/>
            <p:nvPr/>
          </p:nvSpPr>
          <p:spPr>
            <a:xfrm>
              <a:off x="2576378" y="916476"/>
              <a:ext cx="8890" cy="8890"/>
            </a:xfrm>
            <a:custGeom>
              <a:avLst/>
              <a:gdLst/>
              <a:ahLst/>
              <a:cxnLst/>
              <a:rect l="l" t="t" r="r" b="b"/>
              <a:pathLst>
                <a:path w="8889" h="8890" extrusionOk="0">
                  <a:moveTo>
                    <a:pt x="4399" y="8799"/>
                  </a:moveTo>
                  <a:lnTo>
                    <a:pt x="5566" y="8799"/>
                  </a:lnTo>
                  <a:lnTo>
                    <a:pt x="6685" y="8335"/>
                  </a:lnTo>
                  <a:lnTo>
                    <a:pt x="7510" y="7510"/>
                  </a:lnTo>
                  <a:lnTo>
                    <a:pt x="8335" y="6685"/>
                  </a:lnTo>
                  <a:lnTo>
                    <a:pt x="8799" y="5566"/>
                  </a:lnTo>
                  <a:lnTo>
                    <a:pt x="8799" y="4399"/>
                  </a:lnTo>
                  <a:lnTo>
                    <a:pt x="8799" y="3232"/>
                  </a:lnTo>
                  <a:lnTo>
                    <a:pt x="8335" y="2113"/>
                  </a:lnTo>
                  <a:lnTo>
                    <a:pt x="7510" y="1288"/>
                  </a:lnTo>
                  <a:lnTo>
                    <a:pt x="6685" y="463"/>
                  </a:lnTo>
                  <a:lnTo>
                    <a:pt x="5566" y="0"/>
                  </a:lnTo>
                  <a:lnTo>
                    <a:pt x="4399" y="0"/>
                  </a:lnTo>
                  <a:lnTo>
                    <a:pt x="3232" y="0"/>
                  </a:lnTo>
                  <a:lnTo>
                    <a:pt x="2113" y="463"/>
                  </a:lnTo>
                  <a:lnTo>
                    <a:pt x="1288" y="1288"/>
                  </a:lnTo>
                  <a:lnTo>
                    <a:pt x="463" y="2113"/>
                  </a:lnTo>
                  <a:lnTo>
                    <a:pt x="0" y="3232"/>
                  </a:lnTo>
                  <a:lnTo>
                    <a:pt x="0" y="4399"/>
                  </a:lnTo>
                  <a:lnTo>
                    <a:pt x="0" y="5566"/>
                  </a:lnTo>
                  <a:lnTo>
                    <a:pt x="463" y="6685"/>
                  </a:lnTo>
                  <a:lnTo>
                    <a:pt x="1288" y="7510"/>
                  </a:lnTo>
                  <a:lnTo>
                    <a:pt x="2113" y="8335"/>
                  </a:lnTo>
                  <a:lnTo>
                    <a:pt x="3232" y="8799"/>
                  </a:lnTo>
                  <a:lnTo>
                    <a:pt x="4399" y="8799"/>
                  </a:lnTo>
                  <a:close/>
                </a:path>
              </a:pathLst>
            </a:custGeom>
            <a:noFill/>
            <a:ln w="1015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601" name="Google Shape;601;p24"/>
            <p:cNvSpPr/>
            <p:nvPr/>
          </p:nvSpPr>
          <p:spPr>
            <a:xfrm>
              <a:off x="2124376" y="767121"/>
              <a:ext cx="8890" cy="8890"/>
            </a:xfrm>
            <a:custGeom>
              <a:avLst/>
              <a:gdLst/>
              <a:ahLst/>
              <a:cxnLst/>
              <a:rect l="l" t="t" r="r" b="b"/>
              <a:pathLst>
                <a:path w="8889" h="8890" extrusionOk="0">
                  <a:moveTo>
                    <a:pt x="5566" y="0"/>
                  </a:moveTo>
                  <a:lnTo>
                    <a:pt x="3232" y="0"/>
                  </a:lnTo>
                  <a:lnTo>
                    <a:pt x="2113" y="463"/>
                  </a:lnTo>
                  <a:lnTo>
                    <a:pt x="463" y="2113"/>
                  </a:lnTo>
                  <a:lnTo>
                    <a:pt x="0" y="3232"/>
                  </a:lnTo>
                  <a:lnTo>
                    <a:pt x="0" y="5566"/>
                  </a:lnTo>
                  <a:lnTo>
                    <a:pt x="463" y="6685"/>
                  </a:lnTo>
                  <a:lnTo>
                    <a:pt x="2113" y="8335"/>
                  </a:lnTo>
                  <a:lnTo>
                    <a:pt x="3232" y="8799"/>
                  </a:lnTo>
                  <a:lnTo>
                    <a:pt x="5566" y="8799"/>
                  </a:lnTo>
                  <a:lnTo>
                    <a:pt x="6685" y="8335"/>
                  </a:lnTo>
                  <a:lnTo>
                    <a:pt x="8335" y="6685"/>
                  </a:lnTo>
                  <a:lnTo>
                    <a:pt x="8799" y="5566"/>
                  </a:lnTo>
                  <a:lnTo>
                    <a:pt x="8799" y="3232"/>
                  </a:lnTo>
                  <a:lnTo>
                    <a:pt x="8335" y="2113"/>
                  </a:lnTo>
                  <a:lnTo>
                    <a:pt x="6685" y="463"/>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602" name="Google Shape;602;p24"/>
            <p:cNvSpPr/>
            <p:nvPr/>
          </p:nvSpPr>
          <p:spPr>
            <a:xfrm>
              <a:off x="2124376" y="767121"/>
              <a:ext cx="8890" cy="8890"/>
            </a:xfrm>
            <a:custGeom>
              <a:avLst/>
              <a:gdLst/>
              <a:ahLst/>
              <a:cxnLst/>
              <a:rect l="l" t="t" r="r" b="b"/>
              <a:pathLst>
                <a:path w="8889" h="8890" extrusionOk="0">
                  <a:moveTo>
                    <a:pt x="4399" y="8799"/>
                  </a:moveTo>
                  <a:lnTo>
                    <a:pt x="5566" y="8799"/>
                  </a:lnTo>
                  <a:lnTo>
                    <a:pt x="6685" y="8335"/>
                  </a:lnTo>
                  <a:lnTo>
                    <a:pt x="7510" y="7510"/>
                  </a:lnTo>
                  <a:lnTo>
                    <a:pt x="8335" y="6685"/>
                  </a:lnTo>
                  <a:lnTo>
                    <a:pt x="8799" y="5566"/>
                  </a:lnTo>
                  <a:lnTo>
                    <a:pt x="8799" y="4399"/>
                  </a:lnTo>
                  <a:lnTo>
                    <a:pt x="8799" y="3232"/>
                  </a:lnTo>
                  <a:lnTo>
                    <a:pt x="8335" y="2113"/>
                  </a:lnTo>
                  <a:lnTo>
                    <a:pt x="7510" y="1288"/>
                  </a:lnTo>
                  <a:lnTo>
                    <a:pt x="6685" y="463"/>
                  </a:lnTo>
                  <a:lnTo>
                    <a:pt x="5566" y="0"/>
                  </a:lnTo>
                  <a:lnTo>
                    <a:pt x="4399" y="0"/>
                  </a:lnTo>
                  <a:lnTo>
                    <a:pt x="3232" y="0"/>
                  </a:lnTo>
                  <a:lnTo>
                    <a:pt x="2113" y="463"/>
                  </a:lnTo>
                  <a:lnTo>
                    <a:pt x="1288" y="1288"/>
                  </a:lnTo>
                  <a:lnTo>
                    <a:pt x="463" y="2113"/>
                  </a:lnTo>
                  <a:lnTo>
                    <a:pt x="0" y="3232"/>
                  </a:lnTo>
                  <a:lnTo>
                    <a:pt x="0" y="4399"/>
                  </a:lnTo>
                  <a:lnTo>
                    <a:pt x="0" y="5566"/>
                  </a:lnTo>
                  <a:lnTo>
                    <a:pt x="463" y="6685"/>
                  </a:lnTo>
                  <a:lnTo>
                    <a:pt x="1288" y="7510"/>
                  </a:lnTo>
                  <a:lnTo>
                    <a:pt x="2113" y="8335"/>
                  </a:lnTo>
                  <a:lnTo>
                    <a:pt x="3232" y="8799"/>
                  </a:lnTo>
                  <a:lnTo>
                    <a:pt x="4399" y="8799"/>
                  </a:lnTo>
                  <a:close/>
                </a:path>
              </a:pathLst>
            </a:custGeom>
            <a:noFill/>
            <a:ln w="1015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603" name="Google Shape;603;p24"/>
            <p:cNvSpPr/>
            <p:nvPr/>
          </p:nvSpPr>
          <p:spPr>
            <a:xfrm>
              <a:off x="2041151" y="977958"/>
              <a:ext cx="8890" cy="8890"/>
            </a:xfrm>
            <a:custGeom>
              <a:avLst/>
              <a:gdLst/>
              <a:ahLst/>
              <a:cxnLst/>
              <a:rect l="l" t="t" r="r" b="b"/>
              <a:pathLst>
                <a:path w="8889" h="8890" extrusionOk="0">
                  <a:moveTo>
                    <a:pt x="5566" y="0"/>
                  </a:moveTo>
                  <a:lnTo>
                    <a:pt x="3232" y="0"/>
                  </a:lnTo>
                  <a:lnTo>
                    <a:pt x="2113" y="463"/>
                  </a:lnTo>
                  <a:lnTo>
                    <a:pt x="463" y="2113"/>
                  </a:lnTo>
                  <a:lnTo>
                    <a:pt x="0" y="3232"/>
                  </a:lnTo>
                  <a:lnTo>
                    <a:pt x="0" y="5566"/>
                  </a:lnTo>
                  <a:lnTo>
                    <a:pt x="463" y="6685"/>
                  </a:lnTo>
                  <a:lnTo>
                    <a:pt x="2113" y="8335"/>
                  </a:lnTo>
                  <a:lnTo>
                    <a:pt x="3232" y="8799"/>
                  </a:lnTo>
                  <a:lnTo>
                    <a:pt x="5566" y="8799"/>
                  </a:lnTo>
                  <a:lnTo>
                    <a:pt x="6685" y="8335"/>
                  </a:lnTo>
                  <a:lnTo>
                    <a:pt x="8335" y="6685"/>
                  </a:lnTo>
                  <a:lnTo>
                    <a:pt x="8799" y="5566"/>
                  </a:lnTo>
                  <a:lnTo>
                    <a:pt x="8799" y="3232"/>
                  </a:lnTo>
                  <a:lnTo>
                    <a:pt x="8335" y="2113"/>
                  </a:lnTo>
                  <a:lnTo>
                    <a:pt x="6685" y="463"/>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604" name="Google Shape;604;p24"/>
            <p:cNvSpPr/>
            <p:nvPr/>
          </p:nvSpPr>
          <p:spPr>
            <a:xfrm>
              <a:off x="2041151" y="977958"/>
              <a:ext cx="8890" cy="8890"/>
            </a:xfrm>
            <a:custGeom>
              <a:avLst/>
              <a:gdLst/>
              <a:ahLst/>
              <a:cxnLst/>
              <a:rect l="l" t="t" r="r" b="b"/>
              <a:pathLst>
                <a:path w="8889" h="8890" extrusionOk="0">
                  <a:moveTo>
                    <a:pt x="4399" y="8799"/>
                  </a:moveTo>
                  <a:lnTo>
                    <a:pt x="5566" y="8799"/>
                  </a:lnTo>
                  <a:lnTo>
                    <a:pt x="6685" y="8335"/>
                  </a:lnTo>
                  <a:lnTo>
                    <a:pt x="7510" y="7510"/>
                  </a:lnTo>
                  <a:lnTo>
                    <a:pt x="8335" y="6685"/>
                  </a:lnTo>
                  <a:lnTo>
                    <a:pt x="8799" y="5566"/>
                  </a:lnTo>
                  <a:lnTo>
                    <a:pt x="8799" y="4399"/>
                  </a:lnTo>
                  <a:lnTo>
                    <a:pt x="8799" y="3232"/>
                  </a:lnTo>
                  <a:lnTo>
                    <a:pt x="8335" y="2113"/>
                  </a:lnTo>
                  <a:lnTo>
                    <a:pt x="7510" y="1288"/>
                  </a:lnTo>
                  <a:lnTo>
                    <a:pt x="6685" y="463"/>
                  </a:lnTo>
                  <a:lnTo>
                    <a:pt x="5566" y="0"/>
                  </a:lnTo>
                  <a:lnTo>
                    <a:pt x="4399" y="0"/>
                  </a:lnTo>
                  <a:lnTo>
                    <a:pt x="3232" y="0"/>
                  </a:lnTo>
                  <a:lnTo>
                    <a:pt x="2113" y="463"/>
                  </a:lnTo>
                  <a:lnTo>
                    <a:pt x="1288" y="1288"/>
                  </a:lnTo>
                  <a:lnTo>
                    <a:pt x="463" y="2113"/>
                  </a:lnTo>
                  <a:lnTo>
                    <a:pt x="0" y="3232"/>
                  </a:lnTo>
                  <a:lnTo>
                    <a:pt x="0" y="4399"/>
                  </a:lnTo>
                  <a:lnTo>
                    <a:pt x="0" y="5566"/>
                  </a:lnTo>
                  <a:lnTo>
                    <a:pt x="463" y="6685"/>
                  </a:lnTo>
                  <a:lnTo>
                    <a:pt x="1288" y="7510"/>
                  </a:lnTo>
                  <a:lnTo>
                    <a:pt x="2113" y="8335"/>
                  </a:lnTo>
                  <a:lnTo>
                    <a:pt x="3232" y="8799"/>
                  </a:lnTo>
                  <a:lnTo>
                    <a:pt x="4399" y="8799"/>
                  </a:lnTo>
                  <a:close/>
                </a:path>
              </a:pathLst>
            </a:custGeom>
            <a:noFill/>
            <a:ln w="1015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605" name="Google Shape;605;p24"/>
            <p:cNvSpPr/>
            <p:nvPr/>
          </p:nvSpPr>
          <p:spPr>
            <a:xfrm>
              <a:off x="2312181" y="1303744"/>
              <a:ext cx="8890" cy="8890"/>
            </a:xfrm>
            <a:custGeom>
              <a:avLst/>
              <a:gdLst/>
              <a:ahLst/>
              <a:cxnLst/>
              <a:rect l="l" t="t" r="r" b="b"/>
              <a:pathLst>
                <a:path w="8889" h="8890" extrusionOk="0">
                  <a:moveTo>
                    <a:pt x="5566" y="0"/>
                  </a:moveTo>
                  <a:lnTo>
                    <a:pt x="3232" y="0"/>
                  </a:lnTo>
                  <a:lnTo>
                    <a:pt x="2113" y="463"/>
                  </a:lnTo>
                  <a:lnTo>
                    <a:pt x="463" y="2113"/>
                  </a:lnTo>
                  <a:lnTo>
                    <a:pt x="0" y="3232"/>
                  </a:lnTo>
                  <a:lnTo>
                    <a:pt x="0" y="5566"/>
                  </a:lnTo>
                  <a:lnTo>
                    <a:pt x="463" y="6685"/>
                  </a:lnTo>
                  <a:lnTo>
                    <a:pt x="2113" y="8335"/>
                  </a:lnTo>
                  <a:lnTo>
                    <a:pt x="3232" y="8799"/>
                  </a:lnTo>
                  <a:lnTo>
                    <a:pt x="5566" y="8799"/>
                  </a:lnTo>
                  <a:lnTo>
                    <a:pt x="6685" y="8335"/>
                  </a:lnTo>
                  <a:lnTo>
                    <a:pt x="8335" y="6685"/>
                  </a:lnTo>
                  <a:lnTo>
                    <a:pt x="8799" y="5566"/>
                  </a:lnTo>
                  <a:lnTo>
                    <a:pt x="8799" y="3232"/>
                  </a:lnTo>
                  <a:lnTo>
                    <a:pt x="8335" y="2113"/>
                  </a:lnTo>
                  <a:lnTo>
                    <a:pt x="6685" y="463"/>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606" name="Google Shape;606;p24"/>
            <p:cNvSpPr/>
            <p:nvPr/>
          </p:nvSpPr>
          <p:spPr>
            <a:xfrm>
              <a:off x="2312181" y="1303744"/>
              <a:ext cx="8890" cy="8890"/>
            </a:xfrm>
            <a:custGeom>
              <a:avLst/>
              <a:gdLst/>
              <a:ahLst/>
              <a:cxnLst/>
              <a:rect l="l" t="t" r="r" b="b"/>
              <a:pathLst>
                <a:path w="8889" h="8890" extrusionOk="0">
                  <a:moveTo>
                    <a:pt x="4399" y="8799"/>
                  </a:moveTo>
                  <a:lnTo>
                    <a:pt x="5566" y="8799"/>
                  </a:lnTo>
                  <a:lnTo>
                    <a:pt x="6685" y="8335"/>
                  </a:lnTo>
                  <a:lnTo>
                    <a:pt x="7510" y="7510"/>
                  </a:lnTo>
                  <a:lnTo>
                    <a:pt x="8335" y="6685"/>
                  </a:lnTo>
                  <a:lnTo>
                    <a:pt x="8799" y="5566"/>
                  </a:lnTo>
                  <a:lnTo>
                    <a:pt x="8799" y="4399"/>
                  </a:lnTo>
                  <a:lnTo>
                    <a:pt x="8799" y="3232"/>
                  </a:lnTo>
                  <a:lnTo>
                    <a:pt x="8335" y="2113"/>
                  </a:lnTo>
                  <a:lnTo>
                    <a:pt x="7510" y="1288"/>
                  </a:lnTo>
                  <a:lnTo>
                    <a:pt x="6685" y="463"/>
                  </a:lnTo>
                  <a:lnTo>
                    <a:pt x="5566" y="0"/>
                  </a:lnTo>
                  <a:lnTo>
                    <a:pt x="4399" y="0"/>
                  </a:lnTo>
                  <a:lnTo>
                    <a:pt x="3232" y="0"/>
                  </a:lnTo>
                  <a:lnTo>
                    <a:pt x="2113" y="463"/>
                  </a:lnTo>
                  <a:lnTo>
                    <a:pt x="1288" y="1288"/>
                  </a:lnTo>
                  <a:lnTo>
                    <a:pt x="463" y="2113"/>
                  </a:lnTo>
                  <a:lnTo>
                    <a:pt x="0" y="3232"/>
                  </a:lnTo>
                  <a:lnTo>
                    <a:pt x="0" y="4399"/>
                  </a:lnTo>
                  <a:lnTo>
                    <a:pt x="0" y="5566"/>
                  </a:lnTo>
                  <a:lnTo>
                    <a:pt x="463" y="6685"/>
                  </a:lnTo>
                  <a:lnTo>
                    <a:pt x="1288" y="7510"/>
                  </a:lnTo>
                  <a:lnTo>
                    <a:pt x="2113" y="8335"/>
                  </a:lnTo>
                  <a:lnTo>
                    <a:pt x="3232" y="8799"/>
                  </a:lnTo>
                  <a:lnTo>
                    <a:pt x="4399" y="8799"/>
                  </a:lnTo>
                  <a:close/>
                </a:path>
              </a:pathLst>
            </a:custGeom>
            <a:noFill/>
            <a:ln w="1015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607" name="Google Shape;607;p24"/>
            <p:cNvSpPr/>
            <p:nvPr/>
          </p:nvSpPr>
          <p:spPr>
            <a:xfrm>
              <a:off x="2045283" y="988664"/>
              <a:ext cx="8890" cy="8890"/>
            </a:xfrm>
            <a:custGeom>
              <a:avLst/>
              <a:gdLst/>
              <a:ahLst/>
              <a:cxnLst/>
              <a:rect l="l" t="t" r="r" b="b"/>
              <a:pathLst>
                <a:path w="8889" h="8890" extrusionOk="0">
                  <a:moveTo>
                    <a:pt x="5566" y="0"/>
                  </a:moveTo>
                  <a:lnTo>
                    <a:pt x="3232" y="0"/>
                  </a:lnTo>
                  <a:lnTo>
                    <a:pt x="2113" y="463"/>
                  </a:lnTo>
                  <a:lnTo>
                    <a:pt x="463" y="2113"/>
                  </a:lnTo>
                  <a:lnTo>
                    <a:pt x="0" y="3232"/>
                  </a:lnTo>
                  <a:lnTo>
                    <a:pt x="0" y="5566"/>
                  </a:lnTo>
                  <a:lnTo>
                    <a:pt x="463" y="6685"/>
                  </a:lnTo>
                  <a:lnTo>
                    <a:pt x="2113" y="8335"/>
                  </a:lnTo>
                  <a:lnTo>
                    <a:pt x="3232" y="8799"/>
                  </a:lnTo>
                  <a:lnTo>
                    <a:pt x="5566" y="8799"/>
                  </a:lnTo>
                  <a:lnTo>
                    <a:pt x="6685" y="8335"/>
                  </a:lnTo>
                  <a:lnTo>
                    <a:pt x="8335" y="6685"/>
                  </a:lnTo>
                  <a:lnTo>
                    <a:pt x="8799" y="5566"/>
                  </a:lnTo>
                  <a:lnTo>
                    <a:pt x="8799" y="3232"/>
                  </a:lnTo>
                  <a:lnTo>
                    <a:pt x="8335" y="2113"/>
                  </a:lnTo>
                  <a:lnTo>
                    <a:pt x="6685" y="463"/>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608" name="Google Shape;608;p24"/>
            <p:cNvSpPr/>
            <p:nvPr/>
          </p:nvSpPr>
          <p:spPr>
            <a:xfrm>
              <a:off x="2045283" y="988664"/>
              <a:ext cx="8890" cy="8890"/>
            </a:xfrm>
            <a:custGeom>
              <a:avLst/>
              <a:gdLst/>
              <a:ahLst/>
              <a:cxnLst/>
              <a:rect l="l" t="t" r="r" b="b"/>
              <a:pathLst>
                <a:path w="8889" h="8890" extrusionOk="0">
                  <a:moveTo>
                    <a:pt x="4399" y="8799"/>
                  </a:moveTo>
                  <a:lnTo>
                    <a:pt x="5566" y="8799"/>
                  </a:lnTo>
                  <a:lnTo>
                    <a:pt x="6685" y="8335"/>
                  </a:lnTo>
                  <a:lnTo>
                    <a:pt x="7510" y="7510"/>
                  </a:lnTo>
                  <a:lnTo>
                    <a:pt x="8335" y="6685"/>
                  </a:lnTo>
                  <a:lnTo>
                    <a:pt x="8799" y="5566"/>
                  </a:lnTo>
                  <a:lnTo>
                    <a:pt x="8799" y="4399"/>
                  </a:lnTo>
                  <a:lnTo>
                    <a:pt x="8799" y="3232"/>
                  </a:lnTo>
                  <a:lnTo>
                    <a:pt x="8335" y="2113"/>
                  </a:lnTo>
                  <a:lnTo>
                    <a:pt x="7510" y="1288"/>
                  </a:lnTo>
                  <a:lnTo>
                    <a:pt x="6685" y="463"/>
                  </a:lnTo>
                  <a:lnTo>
                    <a:pt x="5566" y="0"/>
                  </a:lnTo>
                  <a:lnTo>
                    <a:pt x="4399" y="0"/>
                  </a:lnTo>
                  <a:lnTo>
                    <a:pt x="3232" y="0"/>
                  </a:lnTo>
                  <a:lnTo>
                    <a:pt x="2113" y="463"/>
                  </a:lnTo>
                  <a:lnTo>
                    <a:pt x="1288" y="1288"/>
                  </a:lnTo>
                  <a:lnTo>
                    <a:pt x="463" y="2113"/>
                  </a:lnTo>
                  <a:lnTo>
                    <a:pt x="0" y="3232"/>
                  </a:lnTo>
                  <a:lnTo>
                    <a:pt x="0" y="4399"/>
                  </a:lnTo>
                  <a:lnTo>
                    <a:pt x="0" y="5566"/>
                  </a:lnTo>
                  <a:lnTo>
                    <a:pt x="463" y="6685"/>
                  </a:lnTo>
                  <a:lnTo>
                    <a:pt x="1288" y="7510"/>
                  </a:lnTo>
                  <a:lnTo>
                    <a:pt x="2113" y="8335"/>
                  </a:lnTo>
                  <a:lnTo>
                    <a:pt x="3232" y="8799"/>
                  </a:lnTo>
                  <a:lnTo>
                    <a:pt x="4399" y="8799"/>
                  </a:lnTo>
                  <a:close/>
                </a:path>
              </a:pathLst>
            </a:custGeom>
            <a:noFill/>
            <a:ln w="1015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609" name="Google Shape;609;p24"/>
            <p:cNvSpPr/>
            <p:nvPr/>
          </p:nvSpPr>
          <p:spPr>
            <a:xfrm>
              <a:off x="2507828" y="957179"/>
              <a:ext cx="8890" cy="8890"/>
            </a:xfrm>
            <a:custGeom>
              <a:avLst/>
              <a:gdLst/>
              <a:ahLst/>
              <a:cxnLst/>
              <a:rect l="l" t="t" r="r" b="b"/>
              <a:pathLst>
                <a:path w="8889" h="8890" extrusionOk="0">
                  <a:moveTo>
                    <a:pt x="5566" y="0"/>
                  </a:moveTo>
                  <a:lnTo>
                    <a:pt x="3232" y="0"/>
                  </a:lnTo>
                  <a:lnTo>
                    <a:pt x="2113" y="463"/>
                  </a:lnTo>
                  <a:lnTo>
                    <a:pt x="463" y="2113"/>
                  </a:lnTo>
                  <a:lnTo>
                    <a:pt x="0" y="3232"/>
                  </a:lnTo>
                  <a:lnTo>
                    <a:pt x="0" y="5566"/>
                  </a:lnTo>
                  <a:lnTo>
                    <a:pt x="463" y="6685"/>
                  </a:lnTo>
                  <a:lnTo>
                    <a:pt x="2113" y="8335"/>
                  </a:lnTo>
                  <a:lnTo>
                    <a:pt x="3232" y="8799"/>
                  </a:lnTo>
                  <a:lnTo>
                    <a:pt x="5566" y="8799"/>
                  </a:lnTo>
                  <a:lnTo>
                    <a:pt x="6685" y="8335"/>
                  </a:lnTo>
                  <a:lnTo>
                    <a:pt x="8335" y="6685"/>
                  </a:lnTo>
                  <a:lnTo>
                    <a:pt x="8799" y="5566"/>
                  </a:lnTo>
                  <a:lnTo>
                    <a:pt x="8799" y="3232"/>
                  </a:lnTo>
                  <a:lnTo>
                    <a:pt x="8335" y="2113"/>
                  </a:lnTo>
                  <a:lnTo>
                    <a:pt x="6685" y="463"/>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610" name="Google Shape;610;p24"/>
            <p:cNvSpPr/>
            <p:nvPr/>
          </p:nvSpPr>
          <p:spPr>
            <a:xfrm>
              <a:off x="2507828" y="957179"/>
              <a:ext cx="8890" cy="8890"/>
            </a:xfrm>
            <a:custGeom>
              <a:avLst/>
              <a:gdLst/>
              <a:ahLst/>
              <a:cxnLst/>
              <a:rect l="l" t="t" r="r" b="b"/>
              <a:pathLst>
                <a:path w="8889" h="8890" extrusionOk="0">
                  <a:moveTo>
                    <a:pt x="4399" y="8799"/>
                  </a:moveTo>
                  <a:lnTo>
                    <a:pt x="5566" y="8799"/>
                  </a:lnTo>
                  <a:lnTo>
                    <a:pt x="6685" y="8335"/>
                  </a:lnTo>
                  <a:lnTo>
                    <a:pt x="7510" y="7510"/>
                  </a:lnTo>
                  <a:lnTo>
                    <a:pt x="8335" y="6685"/>
                  </a:lnTo>
                  <a:lnTo>
                    <a:pt x="8799" y="5566"/>
                  </a:lnTo>
                  <a:lnTo>
                    <a:pt x="8799" y="4399"/>
                  </a:lnTo>
                  <a:lnTo>
                    <a:pt x="8799" y="3232"/>
                  </a:lnTo>
                  <a:lnTo>
                    <a:pt x="8335" y="2113"/>
                  </a:lnTo>
                  <a:lnTo>
                    <a:pt x="7510" y="1288"/>
                  </a:lnTo>
                  <a:lnTo>
                    <a:pt x="6685" y="463"/>
                  </a:lnTo>
                  <a:lnTo>
                    <a:pt x="5566" y="0"/>
                  </a:lnTo>
                  <a:lnTo>
                    <a:pt x="4399" y="0"/>
                  </a:lnTo>
                  <a:lnTo>
                    <a:pt x="3232" y="0"/>
                  </a:lnTo>
                  <a:lnTo>
                    <a:pt x="2113" y="463"/>
                  </a:lnTo>
                  <a:lnTo>
                    <a:pt x="1288" y="1288"/>
                  </a:lnTo>
                  <a:lnTo>
                    <a:pt x="463" y="2113"/>
                  </a:lnTo>
                  <a:lnTo>
                    <a:pt x="0" y="3232"/>
                  </a:lnTo>
                  <a:lnTo>
                    <a:pt x="0" y="4399"/>
                  </a:lnTo>
                  <a:lnTo>
                    <a:pt x="0" y="5566"/>
                  </a:lnTo>
                  <a:lnTo>
                    <a:pt x="463" y="6685"/>
                  </a:lnTo>
                  <a:lnTo>
                    <a:pt x="1288" y="7510"/>
                  </a:lnTo>
                  <a:lnTo>
                    <a:pt x="2113" y="8335"/>
                  </a:lnTo>
                  <a:lnTo>
                    <a:pt x="3232" y="8799"/>
                  </a:lnTo>
                  <a:lnTo>
                    <a:pt x="4399" y="8799"/>
                  </a:lnTo>
                  <a:close/>
                </a:path>
              </a:pathLst>
            </a:custGeom>
            <a:noFill/>
            <a:ln w="1015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611" name="Google Shape;611;p24"/>
            <p:cNvSpPr/>
            <p:nvPr/>
          </p:nvSpPr>
          <p:spPr>
            <a:xfrm>
              <a:off x="2149461" y="809690"/>
              <a:ext cx="8890" cy="8890"/>
            </a:xfrm>
            <a:custGeom>
              <a:avLst/>
              <a:gdLst/>
              <a:ahLst/>
              <a:cxnLst/>
              <a:rect l="l" t="t" r="r" b="b"/>
              <a:pathLst>
                <a:path w="8889" h="8890" extrusionOk="0">
                  <a:moveTo>
                    <a:pt x="5566" y="0"/>
                  </a:moveTo>
                  <a:lnTo>
                    <a:pt x="3232" y="0"/>
                  </a:lnTo>
                  <a:lnTo>
                    <a:pt x="2113" y="463"/>
                  </a:lnTo>
                  <a:lnTo>
                    <a:pt x="463" y="2113"/>
                  </a:lnTo>
                  <a:lnTo>
                    <a:pt x="0" y="3232"/>
                  </a:lnTo>
                  <a:lnTo>
                    <a:pt x="0" y="5566"/>
                  </a:lnTo>
                  <a:lnTo>
                    <a:pt x="463" y="6685"/>
                  </a:lnTo>
                  <a:lnTo>
                    <a:pt x="2113" y="8335"/>
                  </a:lnTo>
                  <a:lnTo>
                    <a:pt x="3232" y="8799"/>
                  </a:lnTo>
                  <a:lnTo>
                    <a:pt x="5566" y="8799"/>
                  </a:lnTo>
                  <a:lnTo>
                    <a:pt x="6685" y="8335"/>
                  </a:lnTo>
                  <a:lnTo>
                    <a:pt x="8335" y="6685"/>
                  </a:lnTo>
                  <a:lnTo>
                    <a:pt x="8799" y="5566"/>
                  </a:lnTo>
                  <a:lnTo>
                    <a:pt x="8799" y="3232"/>
                  </a:lnTo>
                  <a:lnTo>
                    <a:pt x="8335" y="2113"/>
                  </a:lnTo>
                  <a:lnTo>
                    <a:pt x="6685" y="463"/>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612" name="Google Shape;612;p24"/>
            <p:cNvSpPr/>
            <p:nvPr/>
          </p:nvSpPr>
          <p:spPr>
            <a:xfrm>
              <a:off x="2149461" y="809690"/>
              <a:ext cx="8890" cy="8890"/>
            </a:xfrm>
            <a:custGeom>
              <a:avLst/>
              <a:gdLst/>
              <a:ahLst/>
              <a:cxnLst/>
              <a:rect l="l" t="t" r="r" b="b"/>
              <a:pathLst>
                <a:path w="8889" h="8890" extrusionOk="0">
                  <a:moveTo>
                    <a:pt x="4399" y="8799"/>
                  </a:moveTo>
                  <a:lnTo>
                    <a:pt x="5566" y="8799"/>
                  </a:lnTo>
                  <a:lnTo>
                    <a:pt x="6685" y="8335"/>
                  </a:lnTo>
                  <a:lnTo>
                    <a:pt x="7510" y="7510"/>
                  </a:lnTo>
                  <a:lnTo>
                    <a:pt x="8335" y="6685"/>
                  </a:lnTo>
                  <a:lnTo>
                    <a:pt x="8799" y="5566"/>
                  </a:lnTo>
                  <a:lnTo>
                    <a:pt x="8799" y="4399"/>
                  </a:lnTo>
                  <a:lnTo>
                    <a:pt x="8799" y="3232"/>
                  </a:lnTo>
                  <a:lnTo>
                    <a:pt x="8335" y="2113"/>
                  </a:lnTo>
                  <a:lnTo>
                    <a:pt x="7510" y="1288"/>
                  </a:lnTo>
                  <a:lnTo>
                    <a:pt x="6685" y="463"/>
                  </a:lnTo>
                  <a:lnTo>
                    <a:pt x="5566" y="0"/>
                  </a:lnTo>
                  <a:lnTo>
                    <a:pt x="4399" y="0"/>
                  </a:lnTo>
                  <a:lnTo>
                    <a:pt x="3232" y="0"/>
                  </a:lnTo>
                  <a:lnTo>
                    <a:pt x="2113" y="463"/>
                  </a:lnTo>
                  <a:lnTo>
                    <a:pt x="1288" y="1288"/>
                  </a:lnTo>
                  <a:lnTo>
                    <a:pt x="463" y="2113"/>
                  </a:lnTo>
                  <a:lnTo>
                    <a:pt x="0" y="3232"/>
                  </a:lnTo>
                  <a:lnTo>
                    <a:pt x="0" y="4399"/>
                  </a:lnTo>
                  <a:lnTo>
                    <a:pt x="0" y="5566"/>
                  </a:lnTo>
                  <a:lnTo>
                    <a:pt x="463" y="6685"/>
                  </a:lnTo>
                  <a:lnTo>
                    <a:pt x="1288" y="7510"/>
                  </a:lnTo>
                  <a:lnTo>
                    <a:pt x="2113" y="8335"/>
                  </a:lnTo>
                  <a:lnTo>
                    <a:pt x="3232" y="8799"/>
                  </a:lnTo>
                  <a:lnTo>
                    <a:pt x="4399" y="8799"/>
                  </a:lnTo>
                  <a:close/>
                </a:path>
              </a:pathLst>
            </a:custGeom>
            <a:noFill/>
            <a:ln w="1015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613" name="Google Shape;613;p24"/>
            <p:cNvSpPr/>
            <p:nvPr/>
          </p:nvSpPr>
          <p:spPr>
            <a:xfrm>
              <a:off x="2467497" y="1080111"/>
              <a:ext cx="8890" cy="8890"/>
            </a:xfrm>
            <a:custGeom>
              <a:avLst/>
              <a:gdLst/>
              <a:ahLst/>
              <a:cxnLst/>
              <a:rect l="l" t="t" r="r" b="b"/>
              <a:pathLst>
                <a:path w="8889" h="8890" extrusionOk="0">
                  <a:moveTo>
                    <a:pt x="5566" y="0"/>
                  </a:moveTo>
                  <a:lnTo>
                    <a:pt x="3232" y="0"/>
                  </a:lnTo>
                  <a:lnTo>
                    <a:pt x="2113" y="463"/>
                  </a:lnTo>
                  <a:lnTo>
                    <a:pt x="463" y="2113"/>
                  </a:lnTo>
                  <a:lnTo>
                    <a:pt x="0" y="3232"/>
                  </a:lnTo>
                  <a:lnTo>
                    <a:pt x="0" y="5566"/>
                  </a:lnTo>
                  <a:lnTo>
                    <a:pt x="463" y="6685"/>
                  </a:lnTo>
                  <a:lnTo>
                    <a:pt x="2113" y="8335"/>
                  </a:lnTo>
                  <a:lnTo>
                    <a:pt x="3232" y="8799"/>
                  </a:lnTo>
                  <a:lnTo>
                    <a:pt x="5566" y="8799"/>
                  </a:lnTo>
                  <a:lnTo>
                    <a:pt x="6685" y="8335"/>
                  </a:lnTo>
                  <a:lnTo>
                    <a:pt x="8335" y="6685"/>
                  </a:lnTo>
                  <a:lnTo>
                    <a:pt x="8799" y="5566"/>
                  </a:lnTo>
                  <a:lnTo>
                    <a:pt x="8799" y="3232"/>
                  </a:lnTo>
                  <a:lnTo>
                    <a:pt x="8335" y="2113"/>
                  </a:lnTo>
                  <a:lnTo>
                    <a:pt x="6685" y="463"/>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614" name="Google Shape;614;p24"/>
            <p:cNvSpPr/>
            <p:nvPr/>
          </p:nvSpPr>
          <p:spPr>
            <a:xfrm>
              <a:off x="2467497" y="1080111"/>
              <a:ext cx="8890" cy="8890"/>
            </a:xfrm>
            <a:custGeom>
              <a:avLst/>
              <a:gdLst/>
              <a:ahLst/>
              <a:cxnLst/>
              <a:rect l="l" t="t" r="r" b="b"/>
              <a:pathLst>
                <a:path w="8889" h="8890" extrusionOk="0">
                  <a:moveTo>
                    <a:pt x="4399" y="8799"/>
                  </a:moveTo>
                  <a:lnTo>
                    <a:pt x="5566" y="8799"/>
                  </a:lnTo>
                  <a:lnTo>
                    <a:pt x="6685" y="8335"/>
                  </a:lnTo>
                  <a:lnTo>
                    <a:pt x="7510" y="7510"/>
                  </a:lnTo>
                  <a:lnTo>
                    <a:pt x="8335" y="6685"/>
                  </a:lnTo>
                  <a:lnTo>
                    <a:pt x="8799" y="5566"/>
                  </a:lnTo>
                  <a:lnTo>
                    <a:pt x="8799" y="4399"/>
                  </a:lnTo>
                  <a:lnTo>
                    <a:pt x="8799" y="3232"/>
                  </a:lnTo>
                  <a:lnTo>
                    <a:pt x="8335" y="2113"/>
                  </a:lnTo>
                  <a:lnTo>
                    <a:pt x="7510" y="1288"/>
                  </a:lnTo>
                  <a:lnTo>
                    <a:pt x="6685" y="463"/>
                  </a:lnTo>
                  <a:lnTo>
                    <a:pt x="5566" y="0"/>
                  </a:lnTo>
                  <a:lnTo>
                    <a:pt x="4399" y="0"/>
                  </a:lnTo>
                  <a:lnTo>
                    <a:pt x="3232" y="0"/>
                  </a:lnTo>
                  <a:lnTo>
                    <a:pt x="2113" y="463"/>
                  </a:lnTo>
                  <a:lnTo>
                    <a:pt x="1288" y="1288"/>
                  </a:lnTo>
                  <a:lnTo>
                    <a:pt x="463" y="2113"/>
                  </a:lnTo>
                  <a:lnTo>
                    <a:pt x="0" y="3232"/>
                  </a:lnTo>
                  <a:lnTo>
                    <a:pt x="0" y="4399"/>
                  </a:lnTo>
                  <a:lnTo>
                    <a:pt x="0" y="5566"/>
                  </a:lnTo>
                  <a:lnTo>
                    <a:pt x="463" y="6685"/>
                  </a:lnTo>
                  <a:lnTo>
                    <a:pt x="1288" y="7510"/>
                  </a:lnTo>
                  <a:lnTo>
                    <a:pt x="2113" y="8335"/>
                  </a:lnTo>
                  <a:lnTo>
                    <a:pt x="3232" y="8799"/>
                  </a:lnTo>
                  <a:lnTo>
                    <a:pt x="4399" y="8799"/>
                  </a:lnTo>
                  <a:close/>
                </a:path>
              </a:pathLst>
            </a:custGeom>
            <a:noFill/>
            <a:ln w="1015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615" name="Google Shape;615;p24"/>
            <p:cNvSpPr/>
            <p:nvPr/>
          </p:nvSpPr>
          <p:spPr>
            <a:xfrm>
              <a:off x="2032280" y="977963"/>
              <a:ext cx="8890" cy="8890"/>
            </a:xfrm>
            <a:custGeom>
              <a:avLst/>
              <a:gdLst/>
              <a:ahLst/>
              <a:cxnLst/>
              <a:rect l="l" t="t" r="r" b="b"/>
              <a:pathLst>
                <a:path w="8889" h="8890" extrusionOk="0">
                  <a:moveTo>
                    <a:pt x="5566" y="0"/>
                  </a:moveTo>
                  <a:lnTo>
                    <a:pt x="3232" y="0"/>
                  </a:lnTo>
                  <a:lnTo>
                    <a:pt x="2113" y="463"/>
                  </a:lnTo>
                  <a:lnTo>
                    <a:pt x="463" y="2113"/>
                  </a:lnTo>
                  <a:lnTo>
                    <a:pt x="0" y="3232"/>
                  </a:lnTo>
                  <a:lnTo>
                    <a:pt x="0" y="5566"/>
                  </a:lnTo>
                  <a:lnTo>
                    <a:pt x="463" y="6685"/>
                  </a:lnTo>
                  <a:lnTo>
                    <a:pt x="2113" y="8335"/>
                  </a:lnTo>
                  <a:lnTo>
                    <a:pt x="3232" y="8799"/>
                  </a:lnTo>
                  <a:lnTo>
                    <a:pt x="5566" y="8799"/>
                  </a:lnTo>
                  <a:lnTo>
                    <a:pt x="6685" y="8335"/>
                  </a:lnTo>
                  <a:lnTo>
                    <a:pt x="8335" y="6685"/>
                  </a:lnTo>
                  <a:lnTo>
                    <a:pt x="8799" y="5566"/>
                  </a:lnTo>
                  <a:lnTo>
                    <a:pt x="8799" y="3232"/>
                  </a:lnTo>
                  <a:lnTo>
                    <a:pt x="8335" y="2113"/>
                  </a:lnTo>
                  <a:lnTo>
                    <a:pt x="6685" y="463"/>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616" name="Google Shape;616;p24"/>
            <p:cNvSpPr/>
            <p:nvPr/>
          </p:nvSpPr>
          <p:spPr>
            <a:xfrm>
              <a:off x="2032280" y="977963"/>
              <a:ext cx="8890" cy="8890"/>
            </a:xfrm>
            <a:custGeom>
              <a:avLst/>
              <a:gdLst/>
              <a:ahLst/>
              <a:cxnLst/>
              <a:rect l="l" t="t" r="r" b="b"/>
              <a:pathLst>
                <a:path w="8889" h="8890" extrusionOk="0">
                  <a:moveTo>
                    <a:pt x="4399" y="8799"/>
                  </a:moveTo>
                  <a:lnTo>
                    <a:pt x="5566" y="8799"/>
                  </a:lnTo>
                  <a:lnTo>
                    <a:pt x="6685" y="8335"/>
                  </a:lnTo>
                  <a:lnTo>
                    <a:pt x="7510" y="7510"/>
                  </a:lnTo>
                  <a:lnTo>
                    <a:pt x="8335" y="6685"/>
                  </a:lnTo>
                  <a:lnTo>
                    <a:pt x="8799" y="5566"/>
                  </a:lnTo>
                  <a:lnTo>
                    <a:pt x="8799" y="4399"/>
                  </a:lnTo>
                  <a:lnTo>
                    <a:pt x="8799" y="3232"/>
                  </a:lnTo>
                  <a:lnTo>
                    <a:pt x="8335" y="2113"/>
                  </a:lnTo>
                  <a:lnTo>
                    <a:pt x="7510" y="1288"/>
                  </a:lnTo>
                  <a:lnTo>
                    <a:pt x="6685" y="463"/>
                  </a:lnTo>
                  <a:lnTo>
                    <a:pt x="5566" y="0"/>
                  </a:lnTo>
                  <a:lnTo>
                    <a:pt x="4399" y="0"/>
                  </a:lnTo>
                  <a:lnTo>
                    <a:pt x="3232" y="0"/>
                  </a:lnTo>
                  <a:lnTo>
                    <a:pt x="2113" y="463"/>
                  </a:lnTo>
                  <a:lnTo>
                    <a:pt x="1288" y="1288"/>
                  </a:lnTo>
                  <a:lnTo>
                    <a:pt x="463" y="2113"/>
                  </a:lnTo>
                  <a:lnTo>
                    <a:pt x="0" y="3232"/>
                  </a:lnTo>
                  <a:lnTo>
                    <a:pt x="0" y="4399"/>
                  </a:lnTo>
                  <a:lnTo>
                    <a:pt x="0" y="5566"/>
                  </a:lnTo>
                  <a:lnTo>
                    <a:pt x="463" y="6685"/>
                  </a:lnTo>
                  <a:lnTo>
                    <a:pt x="1288" y="7510"/>
                  </a:lnTo>
                  <a:lnTo>
                    <a:pt x="2113" y="8335"/>
                  </a:lnTo>
                  <a:lnTo>
                    <a:pt x="3232" y="8799"/>
                  </a:lnTo>
                  <a:lnTo>
                    <a:pt x="4399" y="8799"/>
                  </a:lnTo>
                  <a:close/>
                </a:path>
              </a:pathLst>
            </a:custGeom>
            <a:noFill/>
            <a:ln w="1015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617" name="Google Shape;617;p24"/>
            <p:cNvSpPr/>
            <p:nvPr/>
          </p:nvSpPr>
          <p:spPr>
            <a:xfrm>
              <a:off x="2184740" y="937981"/>
              <a:ext cx="8890" cy="8890"/>
            </a:xfrm>
            <a:custGeom>
              <a:avLst/>
              <a:gdLst/>
              <a:ahLst/>
              <a:cxnLst/>
              <a:rect l="l" t="t" r="r" b="b"/>
              <a:pathLst>
                <a:path w="8889" h="8890" extrusionOk="0">
                  <a:moveTo>
                    <a:pt x="5566" y="0"/>
                  </a:moveTo>
                  <a:lnTo>
                    <a:pt x="3232" y="0"/>
                  </a:lnTo>
                  <a:lnTo>
                    <a:pt x="2113" y="463"/>
                  </a:lnTo>
                  <a:lnTo>
                    <a:pt x="463" y="2113"/>
                  </a:lnTo>
                  <a:lnTo>
                    <a:pt x="0" y="3232"/>
                  </a:lnTo>
                  <a:lnTo>
                    <a:pt x="0" y="5566"/>
                  </a:lnTo>
                  <a:lnTo>
                    <a:pt x="463" y="6685"/>
                  </a:lnTo>
                  <a:lnTo>
                    <a:pt x="2113" y="8335"/>
                  </a:lnTo>
                  <a:lnTo>
                    <a:pt x="3232" y="8799"/>
                  </a:lnTo>
                  <a:lnTo>
                    <a:pt x="5566" y="8799"/>
                  </a:lnTo>
                  <a:lnTo>
                    <a:pt x="6685" y="8335"/>
                  </a:lnTo>
                  <a:lnTo>
                    <a:pt x="8335" y="6685"/>
                  </a:lnTo>
                  <a:lnTo>
                    <a:pt x="8799" y="5566"/>
                  </a:lnTo>
                  <a:lnTo>
                    <a:pt x="8799" y="3232"/>
                  </a:lnTo>
                  <a:lnTo>
                    <a:pt x="8335" y="2113"/>
                  </a:lnTo>
                  <a:lnTo>
                    <a:pt x="6685" y="463"/>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618" name="Google Shape;618;p24"/>
            <p:cNvSpPr/>
            <p:nvPr/>
          </p:nvSpPr>
          <p:spPr>
            <a:xfrm>
              <a:off x="2184740" y="937981"/>
              <a:ext cx="8890" cy="8890"/>
            </a:xfrm>
            <a:custGeom>
              <a:avLst/>
              <a:gdLst/>
              <a:ahLst/>
              <a:cxnLst/>
              <a:rect l="l" t="t" r="r" b="b"/>
              <a:pathLst>
                <a:path w="8889" h="8890" extrusionOk="0">
                  <a:moveTo>
                    <a:pt x="4399" y="8799"/>
                  </a:moveTo>
                  <a:lnTo>
                    <a:pt x="5566" y="8799"/>
                  </a:lnTo>
                  <a:lnTo>
                    <a:pt x="6685" y="8335"/>
                  </a:lnTo>
                  <a:lnTo>
                    <a:pt x="7510" y="7510"/>
                  </a:lnTo>
                  <a:lnTo>
                    <a:pt x="8335" y="6685"/>
                  </a:lnTo>
                  <a:lnTo>
                    <a:pt x="8799" y="5566"/>
                  </a:lnTo>
                  <a:lnTo>
                    <a:pt x="8799" y="4399"/>
                  </a:lnTo>
                  <a:lnTo>
                    <a:pt x="8799" y="3232"/>
                  </a:lnTo>
                  <a:lnTo>
                    <a:pt x="8335" y="2113"/>
                  </a:lnTo>
                  <a:lnTo>
                    <a:pt x="7510" y="1288"/>
                  </a:lnTo>
                  <a:lnTo>
                    <a:pt x="6685" y="463"/>
                  </a:lnTo>
                  <a:lnTo>
                    <a:pt x="5566" y="0"/>
                  </a:lnTo>
                  <a:lnTo>
                    <a:pt x="4399" y="0"/>
                  </a:lnTo>
                  <a:lnTo>
                    <a:pt x="3232" y="0"/>
                  </a:lnTo>
                  <a:lnTo>
                    <a:pt x="2113" y="463"/>
                  </a:lnTo>
                  <a:lnTo>
                    <a:pt x="1288" y="1288"/>
                  </a:lnTo>
                  <a:lnTo>
                    <a:pt x="463" y="2113"/>
                  </a:lnTo>
                  <a:lnTo>
                    <a:pt x="0" y="3232"/>
                  </a:lnTo>
                  <a:lnTo>
                    <a:pt x="0" y="4399"/>
                  </a:lnTo>
                  <a:lnTo>
                    <a:pt x="0" y="5566"/>
                  </a:lnTo>
                  <a:lnTo>
                    <a:pt x="463" y="6685"/>
                  </a:lnTo>
                  <a:lnTo>
                    <a:pt x="1288" y="7510"/>
                  </a:lnTo>
                  <a:lnTo>
                    <a:pt x="2113" y="8335"/>
                  </a:lnTo>
                  <a:lnTo>
                    <a:pt x="3232" y="8799"/>
                  </a:lnTo>
                  <a:lnTo>
                    <a:pt x="4399" y="8799"/>
                  </a:lnTo>
                  <a:close/>
                </a:path>
              </a:pathLst>
            </a:custGeom>
            <a:noFill/>
            <a:ln w="1015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619" name="Google Shape;619;p24"/>
            <p:cNvSpPr/>
            <p:nvPr/>
          </p:nvSpPr>
          <p:spPr>
            <a:xfrm>
              <a:off x="2011417" y="809450"/>
              <a:ext cx="8890" cy="8890"/>
            </a:xfrm>
            <a:custGeom>
              <a:avLst/>
              <a:gdLst/>
              <a:ahLst/>
              <a:cxnLst/>
              <a:rect l="l" t="t" r="r" b="b"/>
              <a:pathLst>
                <a:path w="8889" h="8890" extrusionOk="0">
                  <a:moveTo>
                    <a:pt x="5566" y="0"/>
                  </a:moveTo>
                  <a:lnTo>
                    <a:pt x="3232" y="0"/>
                  </a:lnTo>
                  <a:lnTo>
                    <a:pt x="2113" y="463"/>
                  </a:lnTo>
                  <a:lnTo>
                    <a:pt x="463" y="2113"/>
                  </a:lnTo>
                  <a:lnTo>
                    <a:pt x="0" y="3232"/>
                  </a:lnTo>
                  <a:lnTo>
                    <a:pt x="0" y="5566"/>
                  </a:lnTo>
                  <a:lnTo>
                    <a:pt x="463" y="6685"/>
                  </a:lnTo>
                  <a:lnTo>
                    <a:pt x="2113" y="8335"/>
                  </a:lnTo>
                  <a:lnTo>
                    <a:pt x="3232" y="8799"/>
                  </a:lnTo>
                  <a:lnTo>
                    <a:pt x="5566" y="8799"/>
                  </a:lnTo>
                  <a:lnTo>
                    <a:pt x="6685" y="8335"/>
                  </a:lnTo>
                  <a:lnTo>
                    <a:pt x="8335" y="6685"/>
                  </a:lnTo>
                  <a:lnTo>
                    <a:pt x="8799" y="5566"/>
                  </a:lnTo>
                  <a:lnTo>
                    <a:pt x="8799" y="3232"/>
                  </a:lnTo>
                  <a:lnTo>
                    <a:pt x="8335" y="2113"/>
                  </a:lnTo>
                  <a:lnTo>
                    <a:pt x="6685" y="463"/>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620" name="Google Shape;620;p24"/>
            <p:cNvSpPr/>
            <p:nvPr/>
          </p:nvSpPr>
          <p:spPr>
            <a:xfrm>
              <a:off x="2011417" y="809450"/>
              <a:ext cx="8890" cy="8890"/>
            </a:xfrm>
            <a:custGeom>
              <a:avLst/>
              <a:gdLst/>
              <a:ahLst/>
              <a:cxnLst/>
              <a:rect l="l" t="t" r="r" b="b"/>
              <a:pathLst>
                <a:path w="8889" h="8890" extrusionOk="0">
                  <a:moveTo>
                    <a:pt x="4399" y="8799"/>
                  </a:moveTo>
                  <a:lnTo>
                    <a:pt x="5566" y="8799"/>
                  </a:lnTo>
                  <a:lnTo>
                    <a:pt x="6685" y="8335"/>
                  </a:lnTo>
                  <a:lnTo>
                    <a:pt x="7510" y="7510"/>
                  </a:lnTo>
                  <a:lnTo>
                    <a:pt x="8335" y="6685"/>
                  </a:lnTo>
                  <a:lnTo>
                    <a:pt x="8799" y="5566"/>
                  </a:lnTo>
                  <a:lnTo>
                    <a:pt x="8799" y="4399"/>
                  </a:lnTo>
                  <a:lnTo>
                    <a:pt x="8799" y="3232"/>
                  </a:lnTo>
                  <a:lnTo>
                    <a:pt x="8335" y="2113"/>
                  </a:lnTo>
                  <a:lnTo>
                    <a:pt x="7510" y="1288"/>
                  </a:lnTo>
                  <a:lnTo>
                    <a:pt x="6685" y="463"/>
                  </a:lnTo>
                  <a:lnTo>
                    <a:pt x="5566" y="0"/>
                  </a:lnTo>
                  <a:lnTo>
                    <a:pt x="4399" y="0"/>
                  </a:lnTo>
                  <a:lnTo>
                    <a:pt x="3232" y="0"/>
                  </a:lnTo>
                  <a:lnTo>
                    <a:pt x="2113" y="463"/>
                  </a:lnTo>
                  <a:lnTo>
                    <a:pt x="1288" y="1288"/>
                  </a:lnTo>
                  <a:lnTo>
                    <a:pt x="463" y="2113"/>
                  </a:lnTo>
                  <a:lnTo>
                    <a:pt x="0" y="3232"/>
                  </a:lnTo>
                  <a:lnTo>
                    <a:pt x="0" y="4399"/>
                  </a:lnTo>
                  <a:lnTo>
                    <a:pt x="0" y="5566"/>
                  </a:lnTo>
                  <a:lnTo>
                    <a:pt x="463" y="6685"/>
                  </a:lnTo>
                  <a:lnTo>
                    <a:pt x="1288" y="7510"/>
                  </a:lnTo>
                  <a:lnTo>
                    <a:pt x="2113" y="8335"/>
                  </a:lnTo>
                  <a:lnTo>
                    <a:pt x="3232" y="8799"/>
                  </a:lnTo>
                  <a:lnTo>
                    <a:pt x="4399" y="8799"/>
                  </a:lnTo>
                  <a:close/>
                </a:path>
              </a:pathLst>
            </a:custGeom>
            <a:noFill/>
            <a:ln w="1015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621" name="Google Shape;621;p24"/>
            <p:cNvSpPr/>
            <p:nvPr/>
          </p:nvSpPr>
          <p:spPr>
            <a:xfrm>
              <a:off x="1883127" y="776443"/>
              <a:ext cx="8890" cy="8890"/>
            </a:xfrm>
            <a:custGeom>
              <a:avLst/>
              <a:gdLst/>
              <a:ahLst/>
              <a:cxnLst/>
              <a:rect l="l" t="t" r="r" b="b"/>
              <a:pathLst>
                <a:path w="8889" h="8890" extrusionOk="0">
                  <a:moveTo>
                    <a:pt x="5566" y="0"/>
                  </a:moveTo>
                  <a:lnTo>
                    <a:pt x="3232" y="0"/>
                  </a:lnTo>
                  <a:lnTo>
                    <a:pt x="2113" y="463"/>
                  </a:lnTo>
                  <a:lnTo>
                    <a:pt x="463" y="2113"/>
                  </a:lnTo>
                  <a:lnTo>
                    <a:pt x="0" y="3232"/>
                  </a:lnTo>
                  <a:lnTo>
                    <a:pt x="0" y="5566"/>
                  </a:lnTo>
                  <a:lnTo>
                    <a:pt x="463" y="6685"/>
                  </a:lnTo>
                  <a:lnTo>
                    <a:pt x="2113" y="8335"/>
                  </a:lnTo>
                  <a:lnTo>
                    <a:pt x="3232" y="8799"/>
                  </a:lnTo>
                  <a:lnTo>
                    <a:pt x="5566" y="8799"/>
                  </a:lnTo>
                  <a:lnTo>
                    <a:pt x="6685" y="8335"/>
                  </a:lnTo>
                  <a:lnTo>
                    <a:pt x="8335" y="6685"/>
                  </a:lnTo>
                  <a:lnTo>
                    <a:pt x="8799" y="5566"/>
                  </a:lnTo>
                  <a:lnTo>
                    <a:pt x="8799" y="3232"/>
                  </a:lnTo>
                  <a:lnTo>
                    <a:pt x="8335" y="2113"/>
                  </a:lnTo>
                  <a:lnTo>
                    <a:pt x="6685" y="463"/>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622" name="Google Shape;622;p24"/>
            <p:cNvSpPr/>
            <p:nvPr/>
          </p:nvSpPr>
          <p:spPr>
            <a:xfrm>
              <a:off x="1883127" y="776443"/>
              <a:ext cx="8890" cy="8890"/>
            </a:xfrm>
            <a:custGeom>
              <a:avLst/>
              <a:gdLst/>
              <a:ahLst/>
              <a:cxnLst/>
              <a:rect l="l" t="t" r="r" b="b"/>
              <a:pathLst>
                <a:path w="8889" h="8890" extrusionOk="0">
                  <a:moveTo>
                    <a:pt x="4399" y="8799"/>
                  </a:moveTo>
                  <a:lnTo>
                    <a:pt x="5566" y="8799"/>
                  </a:lnTo>
                  <a:lnTo>
                    <a:pt x="6685" y="8335"/>
                  </a:lnTo>
                  <a:lnTo>
                    <a:pt x="7510" y="7510"/>
                  </a:lnTo>
                  <a:lnTo>
                    <a:pt x="8335" y="6685"/>
                  </a:lnTo>
                  <a:lnTo>
                    <a:pt x="8799" y="5566"/>
                  </a:lnTo>
                  <a:lnTo>
                    <a:pt x="8799" y="4399"/>
                  </a:lnTo>
                  <a:lnTo>
                    <a:pt x="8799" y="3232"/>
                  </a:lnTo>
                  <a:lnTo>
                    <a:pt x="8335" y="2113"/>
                  </a:lnTo>
                  <a:lnTo>
                    <a:pt x="7510" y="1288"/>
                  </a:lnTo>
                  <a:lnTo>
                    <a:pt x="6685" y="463"/>
                  </a:lnTo>
                  <a:lnTo>
                    <a:pt x="5566" y="0"/>
                  </a:lnTo>
                  <a:lnTo>
                    <a:pt x="4399" y="0"/>
                  </a:lnTo>
                  <a:lnTo>
                    <a:pt x="3232" y="0"/>
                  </a:lnTo>
                  <a:lnTo>
                    <a:pt x="2113" y="463"/>
                  </a:lnTo>
                  <a:lnTo>
                    <a:pt x="1288" y="1288"/>
                  </a:lnTo>
                  <a:lnTo>
                    <a:pt x="463" y="2113"/>
                  </a:lnTo>
                  <a:lnTo>
                    <a:pt x="0" y="3232"/>
                  </a:lnTo>
                  <a:lnTo>
                    <a:pt x="0" y="4399"/>
                  </a:lnTo>
                  <a:lnTo>
                    <a:pt x="0" y="5566"/>
                  </a:lnTo>
                  <a:lnTo>
                    <a:pt x="463" y="6685"/>
                  </a:lnTo>
                  <a:lnTo>
                    <a:pt x="1288" y="7510"/>
                  </a:lnTo>
                  <a:lnTo>
                    <a:pt x="2113" y="8335"/>
                  </a:lnTo>
                  <a:lnTo>
                    <a:pt x="3232" y="8799"/>
                  </a:lnTo>
                  <a:lnTo>
                    <a:pt x="4399" y="8799"/>
                  </a:lnTo>
                  <a:close/>
                </a:path>
              </a:pathLst>
            </a:custGeom>
            <a:noFill/>
            <a:ln w="1015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623" name="Google Shape;623;p24"/>
            <p:cNvSpPr/>
            <p:nvPr/>
          </p:nvSpPr>
          <p:spPr>
            <a:xfrm>
              <a:off x="2402689" y="1291329"/>
              <a:ext cx="8890" cy="8890"/>
            </a:xfrm>
            <a:custGeom>
              <a:avLst/>
              <a:gdLst/>
              <a:ahLst/>
              <a:cxnLst/>
              <a:rect l="l" t="t" r="r" b="b"/>
              <a:pathLst>
                <a:path w="8889" h="8890" extrusionOk="0">
                  <a:moveTo>
                    <a:pt x="5566" y="0"/>
                  </a:moveTo>
                  <a:lnTo>
                    <a:pt x="3232" y="0"/>
                  </a:lnTo>
                  <a:lnTo>
                    <a:pt x="2113" y="463"/>
                  </a:lnTo>
                  <a:lnTo>
                    <a:pt x="463" y="2113"/>
                  </a:lnTo>
                  <a:lnTo>
                    <a:pt x="0" y="3232"/>
                  </a:lnTo>
                  <a:lnTo>
                    <a:pt x="0" y="5566"/>
                  </a:lnTo>
                  <a:lnTo>
                    <a:pt x="463" y="6685"/>
                  </a:lnTo>
                  <a:lnTo>
                    <a:pt x="2113" y="8335"/>
                  </a:lnTo>
                  <a:lnTo>
                    <a:pt x="3232" y="8799"/>
                  </a:lnTo>
                  <a:lnTo>
                    <a:pt x="5566" y="8799"/>
                  </a:lnTo>
                  <a:lnTo>
                    <a:pt x="6685" y="8335"/>
                  </a:lnTo>
                  <a:lnTo>
                    <a:pt x="8335" y="6685"/>
                  </a:lnTo>
                  <a:lnTo>
                    <a:pt x="8799" y="5566"/>
                  </a:lnTo>
                  <a:lnTo>
                    <a:pt x="8799" y="3232"/>
                  </a:lnTo>
                  <a:lnTo>
                    <a:pt x="8335" y="2113"/>
                  </a:lnTo>
                  <a:lnTo>
                    <a:pt x="6685" y="463"/>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624" name="Google Shape;624;p24"/>
            <p:cNvSpPr/>
            <p:nvPr/>
          </p:nvSpPr>
          <p:spPr>
            <a:xfrm>
              <a:off x="2402689" y="1291329"/>
              <a:ext cx="8890" cy="8890"/>
            </a:xfrm>
            <a:custGeom>
              <a:avLst/>
              <a:gdLst/>
              <a:ahLst/>
              <a:cxnLst/>
              <a:rect l="l" t="t" r="r" b="b"/>
              <a:pathLst>
                <a:path w="8889" h="8890" extrusionOk="0">
                  <a:moveTo>
                    <a:pt x="4399" y="8799"/>
                  </a:moveTo>
                  <a:lnTo>
                    <a:pt x="5566" y="8799"/>
                  </a:lnTo>
                  <a:lnTo>
                    <a:pt x="6685" y="8335"/>
                  </a:lnTo>
                  <a:lnTo>
                    <a:pt x="7510" y="7510"/>
                  </a:lnTo>
                  <a:lnTo>
                    <a:pt x="8335" y="6685"/>
                  </a:lnTo>
                  <a:lnTo>
                    <a:pt x="8799" y="5566"/>
                  </a:lnTo>
                  <a:lnTo>
                    <a:pt x="8799" y="4399"/>
                  </a:lnTo>
                  <a:lnTo>
                    <a:pt x="8799" y="3232"/>
                  </a:lnTo>
                  <a:lnTo>
                    <a:pt x="8335" y="2113"/>
                  </a:lnTo>
                  <a:lnTo>
                    <a:pt x="7510" y="1288"/>
                  </a:lnTo>
                  <a:lnTo>
                    <a:pt x="6685" y="463"/>
                  </a:lnTo>
                  <a:lnTo>
                    <a:pt x="5566" y="0"/>
                  </a:lnTo>
                  <a:lnTo>
                    <a:pt x="4399" y="0"/>
                  </a:lnTo>
                  <a:lnTo>
                    <a:pt x="3232" y="0"/>
                  </a:lnTo>
                  <a:lnTo>
                    <a:pt x="2113" y="463"/>
                  </a:lnTo>
                  <a:lnTo>
                    <a:pt x="1288" y="1288"/>
                  </a:lnTo>
                  <a:lnTo>
                    <a:pt x="463" y="2113"/>
                  </a:lnTo>
                  <a:lnTo>
                    <a:pt x="0" y="3232"/>
                  </a:lnTo>
                  <a:lnTo>
                    <a:pt x="0" y="4399"/>
                  </a:lnTo>
                  <a:lnTo>
                    <a:pt x="0" y="5566"/>
                  </a:lnTo>
                  <a:lnTo>
                    <a:pt x="463" y="6685"/>
                  </a:lnTo>
                  <a:lnTo>
                    <a:pt x="1288" y="7510"/>
                  </a:lnTo>
                  <a:lnTo>
                    <a:pt x="2113" y="8335"/>
                  </a:lnTo>
                  <a:lnTo>
                    <a:pt x="3232" y="8799"/>
                  </a:lnTo>
                  <a:lnTo>
                    <a:pt x="4399" y="8799"/>
                  </a:lnTo>
                  <a:close/>
                </a:path>
              </a:pathLst>
            </a:custGeom>
            <a:noFill/>
            <a:ln w="1015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625" name="Google Shape;625;p24"/>
            <p:cNvSpPr/>
            <p:nvPr/>
          </p:nvSpPr>
          <p:spPr>
            <a:xfrm>
              <a:off x="1943479" y="827340"/>
              <a:ext cx="8890" cy="8890"/>
            </a:xfrm>
            <a:custGeom>
              <a:avLst/>
              <a:gdLst/>
              <a:ahLst/>
              <a:cxnLst/>
              <a:rect l="l" t="t" r="r" b="b"/>
              <a:pathLst>
                <a:path w="8889" h="8890" extrusionOk="0">
                  <a:moveTo>
                    <a:pt x="5566" y="0"/>
                  </a:moveTo>
                  <a:lnTo>
                    <a:pt x="3232" y="0"/>
                  </a:lnTo>
                  <a:lnTo>
                    <a:pt x="2113" y="463"/>
                  </a:lnTo>
                  <a:lnTo>
                    <a:pt x="463" y="2113"/>
                  </a:lnTo>
                  <a:lnTo>
                    <a:pt x="0" y="3232"/>
                  </a:lnTo>
                  <a:lnTo>
                    <a:pt x="0" y="5566"/>
                  </a:lnTo>
                  <a:lnTo>
                    <a:pt x="463" y="6685"/>
                  </a:lnTo>
                  <a:lnTo>
                    <a:pt x="2113" y="8335"/>
                  </a:lnTo>
                  <a:lnTo>
                    <a:pt x="3232" y="8799"/>
                  </a:lnTo>
                  <a:lnTo>
                    <a:pt x="5566" y="8799"/>
                  </a:lnTo>
                  <a:lnTo>
                    <a:pt x="6685" y="8335"/>
                  </a:lnTo>
                  <a:lnTo>
                    <a:pt x="8335" y="6685"/>
                  </a:lnTo>
                  <a:lnTo>
                    <a:pt x="8799" y="5566"/>
                  </a:lnTo>
                  <a:lnTo>
                    <a:pt x="8799" y="3232"/>
                  </a:lnTo>
                  <a:lnTo>
                    <a:pt x="8335" y="2113"/>
                  </a:lnTo>
                  <a:lnTo>
                    <a:pt x="6685" y="463"/>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626" name="Google Shape;626;p24"/>
            <p:cNvSpPr/>
            <p:nvPr/>
          </p:nvSpPr>
          <p:spPr>
            <a:xfrm>
              <a:off x="1943479" y="827340"/>
              <a:ext cx="8890" cy="8890"/>
            </a:xfrm>
            <a:custGeom>
              <a:avLst/>
              <a:gdLst/>
              <a:ahLst/>
              <a:cxnLst/>
              <a:rect l="l" t="t" r="r" b="b"/>
              <a:pathLst>
                <a:path w="8889" h="8890" extrusionOk="0">
                  <a:moveTo>
                    <a:pt x="4399" y="8799"/>
                  </a:moveTo>
                  <a:lnTo>
                    <a:pt x="5566" y="8799"/>
                  </a:lnTo>
                  <a:lnTo>
                    <a:pt x="6685" y="8335"/>
                  </a:lnTo>
                  <a:lnTo>
                    <a:pt x="7510" y="7510"/>
                  </a:lnTo>
                  <a:lnTo>
                    <a:pt x="8335" y="6685"/>
                  </a:lnTo>
                  <a:lnTo>
                    <a:pt x="8799" y="5566"/>
                  </a:lnTo>
                  <a:lnTo>
                    <a:pt x="8799" y="4399"/>
                  </a:lnTo>
                  <a:lnTo>
                    <a:pt x="8799" y="3232"/>
                  </a:lnTo>
                  <a:lnTo>
                    <a:pt x="8335" y="2113"/>
                  </a:lnTo>
                  <a:lnTo>
                    <a:pt x="7510" y="1288"/>
                  </a:lnTo>
                  <a:lnTo>
                    <a:pt x="6685" y="463"/>
                  </a:lnTo>
                  <a:lnTo>
                    <a:pt x="5566" y="0"/>
                  </a:lnTo>
                  <a:lnTo>
                    <a:pt x="4399" y="0"/>
                  </a:lnTo>
                  <a:lnTo>
                    <a:pt x="3232" y="0"/>
                  </a:lnTo>
                  <a:lnTo>
                    <a:pt x="2113" y="463"/>
                  </a:lnTo>
                  <a:lnTo>
                    <a:pt x="1288" y="1288"/>
                  </a:lnTo>
                  <a:lnTo>
                    <a:pt x="463" y="2113"/>
                  </a:lnTo>
                  <a:lnTo>
                    <a:pt x="0" y="3232"/>
                  </a:lnTo>
                  <a:lnTo>
                    <a:pt x="0" y="4399"/>
                  </a:lnTo>
                  <a:lnTo>
                    <a:pt x="0" y="5566"/>
                  </a:lnTo>
                  <a:lnTo>
                    <a:pt x="463" y="6685"/>
                  </a:lnTo>
                  <a:lnTo>
                    <a:pt x="1288" y="7510"/>
                  </a:lnTo>
                  <a:lnTo>
                    <a:pt x="2113" y="8335"/>
                  </a:lnTo>
                  <a:lnTo>
                    <a:pt x="3232" y="8799"/>
                  </a:lnTo>
                  <a:lnTo>
                    <a:pt x="4399" y="8799"/>
                  </a:lnTo>
                  <a:close/>
                </a:path>
              </a:pathLst>
            </a:custGeom>
            <a:noFill/>
            <a:ln w="1015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627" name="Google Shape;627;p24"/>
            <p:cNvSpPr/>
            <p:nvPr/>
          </p:nvSpPr>
          <p:spPr>
            <a:xfrm>
              <a:off x="2328383" y="809464"/>
              <a:ext cx="8890" cy="8890"/>
            </a:xfrm>
            <a:custGeom>
              <a:avLst/>
              <a:gdLst/>
              <a:ahLst/>
              <a:cxnLst/>
              <a:rect l="l" t="t" r="r" b="b"/>
              <a:pathLst>
                <a:path w="8889" h="8890" extrusionOk="0">
                  <a:moveTo>
                    <a:pt x="5566" y="0"/>
                  </a:moveTo>
                  <a:lnTo>
                    <a:pt x="3232" y="0"/>
                  </a:lnTo>
                  <a:lnTo>
                    <a:pt x="2113" y="463"/>
                  </a:lnTo>
                  <a:lnTo>
                    <a:pt x="463" y="2113"/>
                  </a:lnTo>
                  <a:lnTo>
                    <a:pt x="0" y="3232"/>
                  </a:lnTo>
                  <a:lnTo>
                    <a:pt x="0" y="5566"/>
                  </a:lnTo>
                  <a:lnTo>
                    <a:pt x="463" y="6685"/>
                  </a:lnTo>
                  <a:lnTo>
                    <a:pt x="2113" y="8335"/>
                  </a:lnTo>
                  <a:lnTo>
                    <a:pt x="3232" y="8799"/>
                  </a:lnTo>
                  <a:lnTo>
                    <a:pt x="5566" y="8799"/>
                  </a:lnTo>
                  <a:lnTo>
                    <a:pt x="6685" y="8335"/>
                  </a:lnTo>
                  <a:lnTo>
                    <a:pt x="8335" y="6685"/>
                  </a:lnTo>
                  <a:lnTo>
                    <a:pt x="8799" y="5566"/>
                  </a:lnTo>
                  <a:lnTo>
                    <a:pt x="8799" y="3232"/>
                  </a:lnTo>
                  <a:lnTo>
                    <a:pt x="8335" y="2113"/>
                  </a:lnTo>
                  <a:lnTo>
                    <a:pt x="6685" y="463"/>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628" name="Google Shape;628;p24"/>
            <p:cNvSpPr/>
            <p:nvPr/>
          </p:nvSpPr>
          <p:spPr>
            <a:xfrm>
              <a:off x="2328383" y="809464"/>
              <a:ext cx="8890" cy="8890"/>
            </a:xfrm>
            <a:custGeom>
              <a:avLst/>
              <a:gdLst/>
              <a:ahLst/>
              <a:cxnLst/>
              <a:rect l="l" t="t" r="r" b="b"/>
              <a:pathLst>
                <a:path w="8889" h="8890" extrusionOk="0">
                  <a:moveTo>
                    <a:pt x="4399" y="8799"/>
                  </a:moveTo>
                  <a:lnTo>
                    <a:pt x="5566" y="8799"/>
                  </a:lnTo>
                  <a:lnTo>
                    <a:pt x="6685" y="8335"/>
                  </a:lnTo>
                  <a:lnTo>
                    <a:pt x="7510" y="7510"/>
                  </a:lnTo>
                  <a:lnTo>
                    <a:pt x="8335" y="6685"/>
                  </a:lnTo>
                  <a:lnTo>
                    <a:pt x="8799" y="5566"/>
                  </a:lnTo>
                  <a:lnTo>
                    <a:pt x="8799" y="4399"/>
                  </a:lnTo>
                  <a:lnTo>
                    <a:pt x="8799" y="3232"/>
                  </a:lnTo>
                  <a:lnTo>
                    <a:pt x="8335" y="2113"/>
                  </a:lnTo>
                  <a:lnTo>
                    <a:pt x="7510" y="1288"/>
                  </a:lnTo>
                  <a:lnTo>
                    <a:pt x="6685" y="463"/>
                  </a:lnTo>
                  <a:lnTo>
                    <a:pt x="5566" y="0"/>
                  </a:lnTo>
                  <a:lnTo>
                    <a:pt x="4399" y="0"/>
                  </a:lnTo>
                  <a:lnTo>
                    <a:pt x="3232" y="0"/>
                  </a:lnTo>
                  <a:lnTo>
                    <a:pt x="2113" y="463"/>
                  </a:lnTo>
                  <a:lnTo>
                    <a:pt x="1288" y="1288"/>
                  </a:lnTo>
                  <a:lnTo>
                    <a:pt x="463" y="2113"/>
                  </a:lnTo>
                  <a:lnTo>
                    <a:pt x="0" y="3232"/>
                  </a:lnTo>
                  <a:lnTo>
                    <a:pt x="0" y="4399"/>
                  </a:lnTo>
                  <a:lnTo>
                    <a:pt x="0" y="5566"/>
                  </a:lnTo>
                  <a:lnTo>
                    <a:pt x="463" y="6685"/>
                  </a:lnTo>
                  <a:lnTo>
                    <a:pt x="1288" y="7510"/>
                  </a:lnTo>
                  <a:lnTo>
                    <a:pt x="2113" y="8335"/>
                  </a:lnTo>
                  <a:lnTo>
                    <a:pt x="3232" y="8799"/>
                  </a:lnTo>
                  <a:lnTo>
                    <a:pt x="4399" y="8799"/>
                  </a:lnTo>
                  <a:close/>
                </a:path>
              </a:pathLst>
            </a:custGeom>
            <a:noFill/>
            <a:ln w="1015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629" name="Google Shape;629;p24"/>
            <p:cNvSpPr/>
            <p:nvPr/>
          </p:nvSpPr>
          <p:spPr>
            <a:xfrm>
              <a:off x="2148333" y="923429"/>
              <a:ext cx="8890" cy="8890"/>
            </a:xfrm>
            <a:custGeom>
              <a:avLst/>
              <a:gdLst/>
              <a:ahLst/>
              <a:cxnLst/>
              <a:rect l="l" t="t" r="r" b="b"/>
              <a:pathLst>
                <a:path w="8889" h="8890" extrusionOk="0">
                  <a:moveTo>
                    <a:pt x="5566" y="0"/>
                  </a:moveTo>
                  <a:lnTo>
                    <a:pt x="3232" y="0"/>
                  </a:lnTo>
                  <a:lnTo>
                    <a:pt x="2113" y="463"/>
                  </a:lnTo>
                  <a:lnTo>
                    <a:pt x="463" y="2113"/>
                  </a:lnTo>
                  <a:lnTo>
                    <a:pt x="0" y="3232"/>
                  </a:lnTo>
                  <a:lnTo>
                    <a:pt x="0" y="5566"/>
                  </a:lnTo>
                  <a:lnTo>
                    <a:pt x="463" y="6685"/>
                  </a:lnTo>
                  <a:lnTo>
                    <a:pt x="2113" y="8335"/>
                  </a:lnTo>
                  <a:lnTo>
                    <a:pt x="3232" y="8799"/>
                  </a:lnTo>
                  <a:lnTo>
                    <a:pt x="5566" y="8799"/>
                  </a:lnTo>
                  <a:lnTo>
                    <a:pt x="6685" y="8335"/>
                  </a:lnTo>
                  <a:lnTo>
                    <a:pt x="8335" y="6685"/>
                  </a:lnTo>
                  <a:lnTo>
                    <a:pt x="8799" y="5566"/>
                  </a:lnTo>
                  <a:lnTo>
                    <a:pt x="8799" y="3232"/>
                  </a:lnTo>
                  <a:lnTo>
                    <a:pt x="8335" y="2113"/>
                  </a:lnTo>
                  <a:lnTo>
                    <a:pt x="6685" y="463"/>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630" name="Google Shape;630;p24"/>
            <p:cNvSpPr/>
            <p:nvPr/>
          </p:nvSpPr>
          <p:spPr>
            <a:xfrm>
              <a:off x="2148333" y="923429"/>
              <a:ext cx="8890" cy="8890"/>
            </a:xfrm>
            <a:custGeom>
              <a:avLst/>
              <a:gdLst/>
              <a:ahLst/>
              <a:cxnLst/>
              <a:rect l="l" t="t" r="r" b="b"/>
              <a:pathLst>
                <a:path w="8889" h="8890" extrusionOk="0">
                  <a:moveTo>
                    <a:pt x="4399" y="8799"/>
                  </a:moveTo>
                  <a:lnTo>
                    <a:pt x="5566" y="8799"/>
                  </a:lnTo>
                  <a:lnTo>
                    <a:pt x="6685" y="8335"/>
                  </a:lnTo>
                  <a:lnTo>
                    <a:pt x="7510" y="7510"/>
                  </a:lnTo>
                  <a:lnTo>
                    <a:pt x="8335" y="6685"/>
                  </a:lnTo>
                  <a:lnTo>
                    <a:pt x="8799" y="5566"/>
                  </a:lnTo>
                  <a:lnTo>
                    <a:pt x="8799" y="4399"/>
                  </a:lnTo>
                  <a:lnTo>
                    <a:pt x="8799" y="3232"/>
                  </a:lnTo>
                  <a:lnTo>
                    <a:pt x="8335" y="2113"/>
                  </a:lnTo>
                  <a:lnTo>
                    <a:pt x="7510" y="1288"/>
                  </a:lnTo>
                  <a:lnTo>
                    <a:pt x="6685" y="463"/>
                  </a:lnTo>
                  <a:lnTo>
                    <a:pt x="5566" y="0"/>
                  </a:lnTo>
                  <a:lnTo>
                    <a:pt x="4399" y="0"/>
                  </a:lnTo>
                  <a:lnTo>
                    <a:pt x="3232" y="0"/>
                  </a:lnTo>
                  <a:lnTo>
                    <a:pt x="2113" y="463"/>
                  </a:lnTo>
                  <a:lnTo>
                    <a:pt x="1288" y="1288"/>
                  </a:lnTo>
                  <a:lnTo>
                    <a:pt x="463" y="2113"/>
                  </a:lnTo>
                  <a:lnTo>
                    <a:pt x="0" y="3232"/>
                  </a:lnTo>
                  <a:lnTo>
                    <a:pt x="0" y="4399"/>
                  </a:lnTo>
                  <a:lnTo>
                    <a:pt x="0" y="5566"/>
                  </a:lnTo>
                  <a:lnTo>
                    <a:pt x="463" y="6685"/>
                  </a:lnTo>
                  <a:lnTo>
                    <a:pt x="1288" y="7510"/>
                  </a:lnTo>
                  <a:lnTo>
                    <a:pt x="2113" y="8335"/>
                  </a:lnTo>
                  <a:lnTo>
                    <a:pt x="3232" y="8799"/>
                  </a:lnTo>
                  <a:lnTo>
                    <a:pt x="4399" y="8799"/>
                  </a:lnTo>
                  <a:close/>
                </a:path>
              </a:pathLst>
            </a:custGeom>
            <a:noFill/>
            <a:ln w="1015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631" name="Google Shape;631;p24"/>
            <p:cNvSpPr/>
            <p:nvPr/>
          </p:nvSpPr>
          <p:spPr>
            <a:xfrm>
              <a:off x="2330709" y="903517"/>
              <a:ext cx="8890" cy="8890"/>
            </a:xfrm>
            <a:custGeom>
              <a:avLst/>
              <a:gdLst/>
              <a:ahLst/>
              <a:cxnLst/>
              <a:rect l="l" t="t" r="r" b="b"/>
              <a:pathLst>
                <a:path w="8889" h="8890" extrusionOk="0">
                  <a:moveTo>
                    <a:pt x="5566" y="0"/>
                  </a:moveTo>
                  <a:lnTo>
                    <a:pt x="3232" y="0"/>
                  </a:lnTo>
                  <a:lnTo>
                    <a:pt x="2113" y="463"/>
                  </a:lnTo>
                  <a:lnTo>
                    <a:pt x="463" y="2113"/>
                  </a:lnTo>
                  <a:lnTo>
                    <a:pt x="0" y="3232"/>
                  </a:lnTo>
                  <a:lnTo>
                    <a:pt x="0" y="5566"/>
                  </a:lnTo>
                  <a:lnTo>
                    <a:pt x="463" y="6685"/>
                  </a:lnTo>
                  <a:lnTo>
                    <a:pt x="2113" y="8335"/>
                  </a:lnTo>
                  <a:lnTo>
                    <a:pt x="3232" y="8799"/>
                  </a:lnTo>
                  <a:lnTo>
                    <a:pt x="5566" y="8799"/>
                  </a:lnTo>
                  <a:lnTo>
                    <a:pt x="6685" y="8335"/>
                  </a:lnTo>
                  <a:lnTo>
                    <a:pt x="8335" y="6685"/>
                  </a:lnTo>
                  <a:lnTo>
                    <a:pt x="8799" y="5566"/>
                  </a:lnTo>
                  <a:lnTo>
                    <a:pt x="8799" y="3232"/>
                  </a:lnTo>
                  <a:lnTo>
                    <a:pt x="8335" y="2113"/>
                  </a:lnTo>
                  <a:lnTo>
                    <a:pt x="6685" y="463"/>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632" name="Google Shape;632;p24"/>
            <p:cNvSpPr/>
            <p:nvPr/>
          </p:nvSpPr>
          <p:spPr>
            <a:xfrm>
              <a:off x="2330709" y="903517"/>
              <a:ext cx="8890" cy="8890"/>
            </a:xfrm>
            <a:custGeom>
              <a:avLst/>
              <a:gdLst/>
              <a:ahLst/>
              <a:cxnLst/>
              <a:rect l="l" t="t" r="r" b="b"/>
              <a:pathLst>
                <a:path w="8889" h="8890" extrusionOk="0">
                  <a:moveTo>
                    <a:pt x="4399" y="8799"/>
                  </a:moveTo>
                  <a:lnTo>
                    <a:pt x="5566" y="8799"/>
                  </a:lnTo>
                  <a:lnTo>
                    <a:pt x="6685" y="8335"/>
                  </a:lnTo>
                  <a:lnTo>
                    <a:pt x="7510" y="7510"/>
                  </a:lnTo>
                  <a:lnTo>
                    <a:pt x="8335" y="6685"/>
                  </a:lnTo>
                  <a:lnTo>
                    <a:pt x="8799" y="5566"/>
                  </a:lnTo>
                  <a:lnTo>
                    <a:pt x="8799" y="4399"/>
                  </a:lnTo>
                  <a:lnTo>
                    <a:pt x="8799" y="3232"/>
                  </a:lnTo>
                  <a:lnTo>
                    <a:pt x="8335" y="2113"/>
                  </a:lnTo>
                  <a:lnTo>
                    <a:pt x="7510" y="1288"/>
                  </a:lnTo>
                  <a:lnTo>
                    <a:pt x="6685" y="463"/>
                  </a:lnTo>
                  <a:lnTo>
                    <a:pt x="5566" y="0"/>
                  </a:lnTo>
                  <a:lnTo>
                    <a:pt x="4399" y="0"/>
                  </a:lnTo>
                  <a:lnTo>
                    <a:pt x="3232" y="0"/>
                  </a:lnTo>
                  <a:lnTo>
                    <a:pt x="2113" y="463"/>
                  </a:lnTo>
                  <a:lnTo>
                    <a:pt x="1288" y="1288"/>
                  </a:lnTo>
                  <a:lnTo>
                    <a:pt x="463" y="2113"/>
                  </a:lnTo>
                  <a:lnTo>
                    <a:pt x="0" y="3232"/>
                  </a:lnTo>
                  <a:lnTo>
                    <a:pt x="0" y="4399"/>
                  </a:lnTo>
                  <a:lnTo>
                    <a:pt x="0" y="5566"/>
                  </a:lnTo>
                  <a:lnTo>
                    <a:pt x="463" y="6685"/>
                  </a:lnTo>
                  <a:lnTo>
                    <a:pt x="1288" y="7510"/>
                  </a:lnTo>
                  <a:lnTo>
                    <a:pt x="2113" y="8335"/>
                  </a:lnTo>
                  <a:lnTo>
                    <a:pt x="3232" y="8799"/>
                  </a:lnTo>
                  <a:lnTo>
                    <a:pt x="4399" y="8799"/>
                  </a:lnTo>
                  <a:close/>
                </a:path>
              </a:pathLst>
            </a:custGeom>
            <a:noFill/>
            <a:ln w="1015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633" name="Google Shape;633;p24"/>
            <p:cNvSpPr/>
            <p:nvPr/>
          </p:nvSpPr>
          <p:spPr>
            <a:xfrm>
              <a:off x="1986942" y="1214744"/>
              <a:ext cx="8890" cy="8890"/>
            </a:xfrm>
            <a:custGeom>
              <a:avLst/>
              <a:gdLst/>
              <a:ahLst/>
              <a:cxnLst/>
              <a:rect l="l" t="t" r="r" b="b"/>
              <a:pathLst>
                <a:path w="8889" h="8890" extrusionOk="0">
                  <a:moveTo>
                    <a:pt x="5566" y="0"/>
                  </a:moveTo>
                  <a:lnTo>
                    <a:pt x="3232" y="0"/>
                  </a:lnTo>
                  <a:lnTo>
                    <a:pt x="2113" y="463"/>
                  </a:lnTo>
                  <a:lnTo>
                    <a:pt x="463" y="2113"/>
                  </a:lnTo>
                  <a:lnTo>
                    <a:pt x="0" y="3232"/>
                  </a:lnTo>
                  <a:lnTo>
                    <a:pt x="0" y="5566"/>
                  </a:lnTo>
                  <a:lnTo>
                    <a:pt x="463" y="6685"/>
                  </a:lnTo>
                  <a:lnTo>
                    <a:pt x="2113" y="8335"/>
                  </a:lnTo>
                  <a:lnTo>
                    <a:pt x="3232" y="8799"/>
                  </a:lnTo>
                  <a:lnTo>
                    <a:pt x="5566" y="8799"/>
                  </a:lnTo>
                  <a:lnTo>
                    <a:pt x="6685" y="8335"/>
                  </a:lnTo>
                  <a:lnTo>
                    <a:pt x="8335" y="6685"/>
                  </a:lnTo>
                  <a:lnTo>
                    <a:pt x="8799" y="5566"/>
                  </a:lnTo>
                  <a:lnTo>
                    <a:pt x="8799" y="3232"/>
                  </a:lnTo>
                  <a:lnTo>
                    <a:pt x="8335" y="2113"/>
                  </a:lnTo>
                  <a:lnTo>
                    <a:pt x="6685" y="463"/>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634" name="Google Shape;634;p24"/>
            <p:cNvSpPr/>
            <p:nvPr/>
          </p:nvSpPr>
          <p:spPr>
            <a:xfrm>
              <a:off x="1986942" y="1214744"/>
              <a:ext cx="8890" cy="8890"/>
            </a:xfrm>
            <a:custGeom>
              <a:avLst/>
              <a:gdLst/>
              <a:ahLst/>
              <a:cxnLst/>
              <a:rect l="l" t="t" r="r" b="b"/>
              <a:pathLst>
                <a:path w="8889" h="8890" extrusionOk="0">
                  <a:moveTo>
                    <a:pt x="4399" y="8799"/>
                  </a:moveTo>
                  <a:lnTo>
                    <a:pt x="5566" y="8799"/>
                  </a:lnTo>
                  <a:lnTo>
                    <a:pt x="6685" y="8335"/>
                  </a:lnTo>
                  <a:lnTo>
                    <a:pt x="7510" y="7510"/>
                  </a:lnTo>
                  <a:lnTo>
                    <a:pt x="8335" y="6685"/>
                  </a:lnTo>
                  <a:lnTo>
                    <a:pt x="8799" y="5566"/>
                  </a:lnTo>
                  <a:lnTo>
                    <a:pt x="8799" y="4399"/>
                  </a:lnTo>
                  <a:lnTo>
                    <a:pt x="8799" y="3232"/>
                  </a:lnTo>
                  <a:lnTo>
                    <a:pt x="8335" y="2113"/>
                  </a:lnTo>
                  <a:lnTo>
                    <a:pt x="7510" y="1288"/>
                  </a:lnTo>
                  <a:lnTo>
                    <a:pt x="6685" y="463"/>
                  </a:lnTo>
                  <a:lnTo>
                    <a:pt x="5566" y="0"/>
                  </a:lnTo>
                  <a:lnTo>
                    <a:pt x="4399" y="0"/>
                  </a:lnTo>
                  <a:lnTo>
                    <a:pt x="3232" y="0"/>
                  </a:lnTo>
                  <a:lnTo>
                    <a:pt x="2113" y="463"/>
                  </a:lnTo>
                  <a:lnTo>
                    <a:pt x="1288" y="1288"/>
                  </a:lnTo>
                  <a:lnTo>
                    <a:pt x="463" y="2113"/>
                  </a:lnTo>
                  <a:lnTo>
                    <a:pt x="0" y="3232"/>
                  </a:lnTo>
                  <a:lnTo>
                    <a:pt x="0" y="4399"/>
                  </a:lnTo>
                  <a:lnTo>
                    <a:pt x="0" y="5566"/>
                  </a:lnTo>
                  <a:lnTo>
                    <a:pt x="463" y="6685"/>
                  </a:lnTo>
                  <a:lnTo>
                    <a:pt x="1288" y="7510"/>
                  </a:lnTo>
                  <a:lnTo>
                    <a:pt x="2113" y="8335"/>
                  </a:lnTo>
                  <a:lnTo>
                    <a:pt x="3232" y="8799"/>
                  </a:lnTo>
                  <a:lnTo>
                    <a:pt x="4399" y="8799"/>
                  </a:lnTo>
                  <a:close/>
                </a:path>
              </a:pathLst>
            </a:custGeom>
            <a:noFill/>
            <a:ln w="1015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635" name="Google Shape;635;p24"/>
            <p:cNvSpPr/>
            <p:nvPr/>
          </p:nvSpPr>
          <p:spPr>
            <a:xfrm>
              <a:off x="2059266" y="778542"/>
              <a:ext cx="8890" cy="8890"/>
            </a:xfrm>
            <a:custGeom>
              <a:avLst/>
              <a:gdLst/>
              <a:ahLst/>
              <a:cxnLst/>
              <a:rect l="l" t="t" r="r" b="b"/>
              <a:pathLst>
                <a:path w="8889" h="8890" extrusionOk="0">
                  <a:moveTo>
                    <a:pt x="5566" y="0"/>
                  </a:moveTo>
                  <a:lnTo>
                    <a:pt x="3232" y="0"/>
                  </a:lnTo>
                  <a:lnTo>
                    <a:pt x="2113" y="463"/>
                  </a:lnTo>
                  <a:lnTo>
                    <a:pt x="463" y="2113"/>
                  </a:lnTo>
                  <a:lnTo>
                    <a:pt x="0" y="3232"/>
                  </a:lnTo>
                  <a:lnTo>
                    <a:pt x="0" y="5566"/>
                  </a:lnTo>
                  <a:lnTo>
                    <a:pt x="463" y="6685"/>
                  </a:lnTo>
                  <a:lnTo>
                    <a:pt x="2113" y="8335"/>
                  </a:lnTo>
                  <a:lnTo>
                    <a:pt x="3232" y="8799"/>
                  </a:lnTo>
                  <a:lnTo>
                    <a:pt x="5566" y="8799"/>
                  </a:lnTo>
                  <a:lnTo>
                    <a:pt x="6685" y="8335"/>
                  </a:lnTo>
                  <a:lnTo>
                    <a:pt x="8335" y="6685"/>
                  </a:lnTo>
                  <a:lnTo>
                    <a:pt x="8799" y="5566"/>
                  </a:lnTo>
                  <a:lnTo>
                    <a:pt x="8799" y="3232"/>
                  </a:lnTo>
                  <a:lnTo>
                    <a:pt x="8335" y="2113"/>
                  </a:lnTo>
                  <a:lnTo>
                    <a:pt x="6685" y="463"/>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636" name="Google Shape;636;p24"/>
            <p:cNvSpPr/>
            <p:nvPr/>
          </p:nvSpPr>
          <p:spPr>
            <a:xfrm>
              <a:off x="2059266" y="778542"/>
              <a:ext cx="8890" cy="8890"/>
            </a:xfrm>
            <a:custGeom>
              <a:avLst/>
              <a:gdLst/>
              <a:ahLst/>
              <a:cxnLst/>
              <a:rect l="l" t="t" r="r" b="b"/>
              <a:pathLst>
                <a:path w="8889" h="8890" extrusionOk="0">
                  <a:moveTo>
                    <a:pt x="4399" y="8799"/>
                  </a:moveTo>
                  <a:lnTo>
                    <a:pt x="5566" y="8799"/>
                  </a:lnTo>
                  <a:lnTo>
                    <a:pt x="6685" y="8335"/>
                  </a:lnTo>
                  <a:lnTo>
                    <a:pt x="7510" y="7510"/>
                  </a:lnTo>
                  <a:lnTo>
                    <a:pt x="8335" y="6685"/>
                  </a:lnTo>
                  <a:lnTo>
                    <a:pt x="8799" y="5566"/>
                  </a:lnTo>
                  <a:lnTo>
                    <a:pt x="8799" y="4399"/>
                  </a:lnTo>
                  <a:lnTo>
                    <a:pt x="8799" y="3232"/>
                  </a:lnTo>
                  <a:lnTo>
                    <a:pt x="8335" y="2113"/>
                  </a:lnTo>
                  <a:lnTo>
                    <a:pt x="7510" y="1288"/>
                  </a:lnTo>
                  <a:lnTo>
                    <a:pt x="6685" y="463"/>
                  </a:lnTo>
                  <a:lnTo>
                    <a:pt x="5566" y="0"/>
                  </a:lnTo>
                  <a:lnTo>
                    <a:pt x="4399" y="0"/>
                  </a:lnTo>
                  <a:lnTo>
                    <a:pt x="3232" y="0"/>
                  </a:lnTo>
                  <a:lnTo>
                    <a:pt x="2113" y="463"/>
                  </a:lnTo>
                  <a:lnTo>
                    <a:pt x="1288" y="1288"/>
                  </a:lnTo>
                  <a:lnTo>
                    <a:pt x="463" y="2113"/>
                  </a:lnTo>
                  <a:lnTo>
                    <a:pt x="0" y="3232"/>
                  </a:lnTo>
                  <a:lnTo>
                    <a:pt x="0" y="4399"/>
                  </a:lnTo>
                  <a:lnTo>
                    <a:pt x="0" y="5566"/>
                  </a:lnTo>
                  <a:lnTo>
                    <a:pt x="463" y="6685"/>
                  </a:lnTo>
                  <a:lnTo>
                    <a:pt x="1288" y="7510"/>
                  </a:lnTo>
                  <a:lnTo>
                    <a:pt x="2113" y="8335"/>
                  </a:lnTo>
                  <a:lnTo>
                    <a:pt x="3232" y="8799"/>
                  </a:lnTo>
                  <a:lnTo>
                    <a:pt x="4399" y="8799"/>
                  </a:lnTo>
                  <a:close/>
                </a:path>
              </a:pathLst>
            </a:custGeom>
            <a:noFill/>
            <a:ln w="1015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637" name="Google Shape;637;p24"/>
            <p:cNvSpPr/>
            <p:nvPr/>
          </p:nvSpPr>
          <p:spPr>
            <a:xfrm>
              <a:off x="2381894" y="944684"/>
              <a:ext cx="8890" cy="8890"/>
            </a:xfrm>
            <a:custGeom>
              <a:avLst/>
              <a:gdLst/>
              <a:ahLst/>
              <a:cxnLst/>
              <a:rect l="l" t="t" r="r" b="b"/>
              <a:pathLst>
                <a:path w="8889" h="8890" extrusionOk="0">
                  <a:moveTo>
                    <a:pt x="5566" y="0"/>
                  </a:moveTo>
                  <a:lnTo>
                    <a:pt x="3232" y="0"/>
                  </a:lnTo>
                  <a:lnTo>
                    <a:pt x="2113" y="463"/>
                  </a:lnTo>
                  <a:lnTo>
                    <a:pt x="463" y="2113"/>
                  </a:lnTo>
                  <a:lnTo>
                    <a:pt x="0" y="3232"/>
                  </a:lnTo>
                  <a:lnTo>
                    <a:pt x="0" y="5566"/>
                  </a:lnTo>
                  <a:lnTo>
                    <a:pt x="463" y="6685"/>
                  </a:lnTo>
                  <a:lnTo>
                    <a:pt x="2113" y="8335"/>
                  </a:lnTo>
                  <a:lnTo>
                    <a:pt x="3232" y="8799"/>
                  </a:lnTo>
                  <a:lnTo>
                    <a:pt x="5566" y="8799"/>
                  </a:lnTo>
                  <a:lnTo>
                    <a:pt x="6685" y="8335"/>
                  </a:lnTo>
                  <a:lnTo>
                    <a:pt x="8335" y="6685"/>
                  </a:lnTo>
                  <a:lnTo>
                    <a:pt x="8799" y="5566"/>
                  </a:lnTo>
                  <a:lnTo>
                    <a:pt x="8799" y="3232"/>
                  </a:lnTo>
                  <a:lnTo>
                    <a:pt x="8335" y="2113"/>
                  </a:lnTo>
                  <a:lnTo>
                    <a:pt x="6685" y="463"/>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638" name="Google Shape;638;p24"/>
            <p:cNvSpPr/>
            <p:nvPr/>
          </p:nvSpPr>
          <p:spPr>
            <a:xfrm>
              <a:off x="2381894" y="944684"/>
              <a:ext cx="8890" cy="8890"/>
            </a:xfrm>
            <a:custGeom>
              <a:avLst/>
              <a:gdLst/>
              <a:ahLst/>
              <a:cxnLst/>
              <a:rect l="l" t="t" r="r" b="b"/>
              <a:pathLst>
                <a:path w="8889" h="8890" extrusionOk="0">
                  <a:moveTo>
                    <a:pt x="4399" y="8799"/>
                  </a:moveTo>
                  <a:lnTo>
                    <a:pt x="5566" y="8799"/>
                  </a:lnTo>
                  <a:lnTo>
                    <a:pt x="6685" y="8335"/>
                  </a:lnTo>
                  <a:lnTo>
                    <a:pt x="7510" y="7510"/>
                  </a:lnTo>
                  <a:lnTo>
                    <a:pt x="8335" y="6685"/>
                  </a:lnTo>
                  <a:lnTo>
                    <a:pt x="8799" y="5566"/>
                  </a:lnTo>
                  <a:lnTo>
                    <a:pt x="8799" y="4399"/>
                  </a:lnTo>
                  <a:lnTo>
                    <a:pt x="8799" y="3232"/>
                  </a:lnTo>
                  <a:lnTo>
                    <a:pt x="8335" y="2113"/>
                  </a:lnTo>
                  <a:lnTo>
                    <a:pt x="7510" y="1288"/>
                  </a:lnTo>
                  <a:lnTo>
                    <a:pt x="6685" y="463"/>
                  </a:lnTo>
                  <a:lnTo>
                    <a:pt x="5566" y="0"/>
                  </a:lnTo>
                  <a:lnTo>
                    <a:pt x="4399" y="0"/>
                  </a:lnTo>
                  <a:lnTo>
                    <a:pt x="3232" y="0"/>
                  </a:lnTo>
                  <a:lnTo>
                    <a:pt x="2113" y="463"/>
                  </a:lnTo>
                  <a:lnTo>
                    <a:pt x="1288" y="1288"/>
                  </a:lnTo>
                  <a:lnTo>
                    <a:pt x="463" y="2113"/>
                  </a:lnTo>
                  <a:lnTo>
                    <a:pt x="0" y="3232"/>
                  </a:lnTo>
                  <a:lnTo>
                    <a:pt x="0" y="4399"/>
                  </a:lnTo>
                  <a:lnTo>
                    <a:pt x="0" y="5566"/>
                  </a:lnTo>
                  <a:lnTo>
                    <a:pt x="463" y="6685"/>
                  </a:lnTo>
                  <a:lnTo>
                    <a:pt x="1288" y="7510"/>
                  </a:lnTo>
                  <a:lnTo>
                    <a:pt x="2113" y="8335"/>
                  </a:lnTo>
                  <a:lnTo>
                    <a:pt x="3232" y="8799"/>
                  </a:lnTo>
                  <a:lnTo>
                    <a:pt x="4399" y="8799"/>
                  </a:lnTo>
                  <a:close/>
                </a:path>
              </a:pathLst>
            </a:custGeom>
            <a:noFill/>
            <a:ln w="1015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639" name="Google Shape;639;p24"/>
            <p:cNvSpPr/>
            <p:nvPr/>
          </p:nvSpPr>
          <p:spPr>
            <a:xfrm>
              <a:off x="1973064" y="1245861"/>
              <a:ext cx="8890" cy="8890"/>
            </a:xfrm>
            <a:custGeom>
              <a:avLst/>
              <a:gdLst/>
              <a:ahLst/>
              <a:cxnLst/>
              <a:rect l="l" t="t" r="r" b="b"/>
              <a:pathLst>
                <a:path w="8889" h="8890" extrusionOk="0">
                  <a:moveTo>
                    <a:pt x="5566" y="0"/>
                  </a:moveTo>
                  <a:lnTo>
                    <a:pt x="3232" y="0"/>
                  </a:lnTo>
                  <a:lnTo>
                    <a:pt x="2113" y="463"/>
                  </a:lnTo>
                  <a:lnTo>
                    <a:pt x="463" y="2113"/>
                  </a:lnTo>
                  <a:lnTo>
                    <a:pt x="0" y="3232"/>
                  </a:lnTo>
                  <a:lnTo>
                    <a:pt x="0" y="5566"/>
                  </a:lnTo>
                  <a:lnTo>
                    <a:pt x="463" y="6685"/>
                  </a:lnTo>
                  <a:lnTo>
                    <a:pt x="2113" y="8335"/>
                  </a:lnTo>
                  <a:lnTo>
                    <a:pt x="3232" y="8799"/>
                  </a:lnTo>
                  <a:lnTo>
                    <a:pt x="5566" y="8799"/>
                  </a:lnTo>
                  <a:lnTo>
                    <a:pt x="6685" y="8335"/>
                  </a:lnTo>
                  <a:lnTo>
                    <a:pt x="8335" y="6685"/>
                  </a:lnTo>
                  <a:lnTo>
                    <a:pt x="8799" y="5566"/>
                  </a:lnTo>
                  <a:lnTo>
                    <a:pt x="8799" y="3232"/>
                  </a:lnTo>
                  <a:lnTo>
                    <a:pt x="8335" y="2113"/>
                  </a:lnTo>
                  <a:lnTo>
                    <a:pt x="6685" y="463"/>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640" name="Google Shape;640;p24"/>
            <p:cNvSpPr/>
            <p:nvPr/>
          </p:nvSpPr>
          <p:spPr>
            <a:xfrm>
              <a:off x="1973064" y="1245861"/>
              <a:ext cx="8890" cy="8890"/>
            </a:xfrm>
            <a:custGeom>
              <a:avLst/>
              <a:gdLst/>
              <a:ahLst/>
              <a:cxnLst/>
              <a:rect l="l" t="t" r="r" b="b"/>
              <a:pathLst>
                <a:path w="8889" h="8890" extrusionOk="0">
                  <a:moveTo>
                    <a:pt x="4399" y="8799"/>
                  </a:moveTo>
                  <a:lnTo>
                    <a:pt x="5566" y="8799"/>
                  </a:lnTo>
                  <a:lnTo>
                    <a:pt x="6685" y="8335"/>
                  </a:lnTo>
                  <a:lnTo>
                    <a:pt x="7510" y="7510"/>
                  </a:lnTo>
                  <a:lnTo>
                    <a:pt x="8335" y="6685"/>
                  </a:lnTo>
                  <a:lnTo>
                    <a:pt x="8799" y="5566"/>
                  </a:lnTo>
                  <a:lnTo>
                    <a:pt x="8799" y="4399"/>
                  </a:lnTo>
                  <a:lnTo>
                    <a:pt x="8799" y="3232"/>
                  </a:lnTo>
                  <a:lnTo>
                    <a:pt x="8335" y="2113"/>
                  </a:lnTo>
                  <a:lnTo>
                    <a:pt x="7510" y="1288"/>
                  </a:lnTo>
                  <a:lnTo>
                    <a:pt x="6685" y="463"/>
                  </a:lnTo>
                  <a:lnTo>
                    <a:pt x="5566" y="0"/>
                  </a:lnTo>
                  <a:lnTo>
                    <a:pt x="4399" y="0"/>
                  </a:lnTo>
                  <a:lnTo>
                    <a:pt x="3232" y="0"/>
                  </a:lnTo>
                  <a:lnTo>
                    <a:pt x="2113" y="463"/>
                  </a:lnTo>
                  <a:lnTo>
                    <a:pt x="1288" y="1288"/>
                  </a:lnTo>
                  <a:lnTo>
                    <a:pt x="463" y="2113"/>
                  </a:lnTo>
                  <a:lnTo>
                    <a:pt x="0" y="3232"/>
                  </a:lnTo>
                  <a:lnTo>
                    <a:pt x="0" y="4399"/>
                  </a:lnTo>
                  <a:lnTo>
                    <a:pt x="0" y="5566"/>
                  </a:lnTo>
                  <a:lnTo>
                    <a:pt x="463" y="6685"/>
                  </a:lnTo>
                  <a:lnTo>
                    <a:pt x="1288" y="7510"/>
                  </a:lnTo>
                  <a:lnTo>
                    <a:pt x="2113" y="8335"/>
                  </a:lnTo>
                  <a:lnTo>
                    <a:pt x="3232" y="8799"/>
                  </a:lnTo>
                  <a:lnTo>
                    <a:pt x="4399" y="8799"/>
                  </a:lnTo>
                  <a:close/>
                </a:path>
              </a:pathLst>
            </a:custGeom>
            <a:noFill/>
            <a:ln w="1015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641" name="Google Shape;641;p24"/>
            <p:cNvSpPr/>
            <p:nvPr/>
          </p:nvSpPr>
          <p:spPr>
            <a:xfrm>
              <a:off x="2320373" y="1276310"/>
              <a:ext cx="8890" cy="8890"/>
            </a:xfrm>
            <a:custGeom>
              <a:avLst/>
              <a:gdLst/>
              <a:ahLst/>
              <a:cxnLst/>
              <a:rect l="l" t="t" r="r" b="b"/>
              <a:pathLst>
                <a:path w="8889" h="8890" extrusionOk="0">
                  <a:moveTo>
                    <a:pt x="5566" y="0"/>
                  </a:moveTo>
                  <a:lnTo>
                    <a:pt x="3232" y="0"/>
                  </a:lnTo>
                  <a:lnTo>
                    <a:pt x="2113" y="463"/>
                  </a:lnTo>
                  <a:lnTo>
                    <a:pt x="463" y="2113"/>
                  </a:lnTo>
                  <a:lnTo>
                    <a:pt x="0" y="3232"/>
                  </a:lnTo>
                  <a:lnTo>
                    <a:pt x="0" y="5566"/>
                  </a:lnTo>
                  <a:lnTo>
                    <a:pt x="463" y="6685"/>
                  </a:lnTo>
                  <a:lnTo>
                    <a:pt x="2113" y="8335"/>
                  </a:lnTo>
                  <a:lnTo>
                    <a:pt x="3232" y="8799"/>
                  </a:lnTo>
                  <a:lnTo>
                    <a:pt x="5566" y="8799"/>
                  </a:lnTo>
                  <a:lnTo>
                    <a:pt x="6685" y="8335"/>
                  </a:lnTo>
                  <a:lnTo>
                    <a:pt x="8335" y="6685"/>
                  </a:lnTo>
                  <a:lnTo>
                    <a:pt x="8799" y="5566"/>
                  </a:lnTo>
                  <a:lnTo>
                    <a:pt x="8799" y="3232"/>
                  </a:lnTo>
                  <a:lnTo>
                    <a:pt x="8335" y="2113"/>
                  </a:lnTo>
                  <a:lnTo>
                    <a:pt x="6685" y="463"/>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642" name="Google Shape;642;p24"/>
            <p:cNvSpPr/>
            <p:nvPr/>
          </p:nvSpPr>
          <p:spPr>
            <a:xfrm>
              <a:off x="2320373" y="1276310"/>
              <a:ext cx="8890" cy="8890"/>
            </a:xfrm>
            <a:custGeom>
              <a:avLst/>
              <a:gdLst/>
              <a:ahLst/>
              <a:cxnLst/>
              <a:rect l="l" t="t" r="r" b="b"/>
              <a:pathLst>
                <a:path w="8889" h="8890" extrusionOk="0">
                  <a:moveTo>
                    <a:pt x="4399" y="8799"/>
                  </a:moveTo>
                  <a:lnTo>
                    <a:pt x="5566" y="8799"/>
                  </a:lnTo>
                  <a:lnTo>
                    <a:pt x="6685" y="8335"/>
                  </a:lnTo>
                  <a:lnTo>
                    <a:pt x="7510" y="7510"/>
                  </a:lnTo>
                  <a:lnTo>
                    <a:pt x="8335" y="6685"/>
                  </a:lnTo>
                  <a:lnTo>
                    <a:pt x="8799" y="5566"/>
                  </a:lnTo>
                  <a:lnTo>
                    <a:pt x="8799" y="4399"/>
                  </a:lnTo>
                  <a:lnTo>
                    <a:pt x="8799" y="3232"/>
                  </a:lnTo>
                  <a:lnTo>
                    <a:pt x="8335" y="2113"/>
                  </a:lnTo>
                  <a:lnTo>
                    <a:pt x="7510" y="1288"/>
                  </a:lnTo>
                  <a:lnTo>
                    <a:pt x="6685" y="463"/>
                  </a:lnTo>
                  <a:lnTo>
                    <a:pt x="5566" y="0"/>
                  </a:lnTo>
                  <a:lnTo>
                    <a:pt x="4399" y="0"/>
                  </a:lnTo>
                  <a:lnTo>
                    <a:pt x="3232" y="0"/>
                  </a:lnTo>
                  <a:lnTo>
                    <a:pt x="2113" y="463"/>
                  </a:lnTo>
                  <a:lnTo>
                    <a:pt x="1288" y="1288"/>
                  </a:lnTo>
                  <a:lnTo>
                    <a:pt x="463" y="2113"/>
                  </a:lnTo>
                  <a:lnTo>
                    <a:pt x="0" y="3232"/>
                  </a:lnTo>
                  <a:lnTo>
                    <a:pt x="0" y="4399"/>
                  </a:lnTo>
                  <a:lnTo>
                    <a:pt x="0" y="5566"/>
                  </a:lnTo>
                  <a:lnTo>
                    <a:pt x="463" y="6685"/>
                  </a:lnTo>
                  <a:lnTo>
                    <a:pt x="1288" y="7510"/>
                  </a:lnTo>
                  <a:lnTo>
                    <a:pt x="2113" y="8335"/>
                  </a:lnTo>
                  <a:lnTo>
                    <a:pt x="3232" y="8799"/>
                  </a:lnTo>
                  <a:lnTo>
                    <a:pt x="4399" y="8799"/>
                  </a:lnTo>
                  <a:close/>
                </a:path>
              </a:pathLst>
            </a:custGeom>
            <a:noFill/>
            <a:ln w="1015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643" name="Google Shape;643;p24"/>
            <p:cNvSpPr/>
            <p:nvPr/>
          </p:nvSpPr>
          <p:spPr>
            <a:xfrm>
              <a:off x="2153793" y="814570"/>
              <a:ext cx="8890" cy="8890"/>
            </a:xfrm>
            <a:custGeom>
              <a:avLst/>
              <a:gdLst/>
              <a:ahLst/>
              <a:cxnLst/>
              <a:rect l="l" t="t" r="r" b="b"/>
              <a:pathLst>
                <a:path w="8889" h="8890" extrusionOk="0">
                  <a:moveTo>
                    <a:pt x="5566" y="0"/>
                  </a:moveTo>
                  <a:lnTo>
                    <a:pt x="3232" y="0"/>
                  </a:lnTo>
                  <a:lnTo>
                    <a:pt x="2113" y="463"/>
                  </a:lnTo>
                  <a:lnTo>
                    <a:pt x="463" y="2113"/>
                  </a:lnTo>
                  <a:lnTo>
                    <a:pt x="0" y="3232"/>
                  </a:lnTo>
                  <a:lnTo>
                    <a:pt x="0" y="5566"/>
                  </a:lnTo>
                  <a:lnTo>
                    <a:pt x="463" y="6685"/>
                  </a:lnTo>
                  <a:lnTo>
                    <a:pt x="2113" y="8335"/>
                  </a:lnTo>
                  <a:lnTo>
                    <a:pt x="3232" y="8799"/>
                  </a:lnTo>
                  <a:lnTo>
                    <a:pt x="5566" y="8799"/>
                  </a:lnTo>
                  <a:lnTo>
                    <a:pt x="6685" y="8335"/>
                  </a:lnTo>
                  <a:lnTo>
                    <a:pt x="8335" y="6685"/>
                  </a:lnTo>
                  <a:lnTo>
                    <a:pt x="8799" y="5566"/>
                  </a:lnTo>
                  <a:lnTo>
                    <a:pt x="8799" y="3232"/>
                  </a:lnTo>
                  <a:lnTo>
                    <a:pt x="8335" y="2113"/>
                  </a:lnTo>
                  <a:lnTo>
                    <a:pt x="6685" y="463"/>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644" name="Google Shape;644;p24"/>
            <p:cNvSpPr/>
            <p:nvPr/>
          </p:nvSpPr>
          <p:spPr>
            <a:xfrm>
              <a:off x="2153793" y="814570"/>
              <a:ext cx="8890" cy="8890"/>
            </a:xfrm>
            <a:custGeom>
              <a:avLst/>
              <a:gdLst/>
              <a:ahLst/>
              <a:cxnLst/>
              <a:rect l="l" t="t" r="r" b="b"/>
              <a:pathLst>
                <a:path w="8889" h="8890" extrusionOk="0">
                  <a:moveTo>
                    <a:pt x="4399" y="8799"/>
                  </a:moveTo>
                  <a:lnTo>
                    <a:pt x="5566" y="8799"/>
                  </a:lnTo>
                  <a:lnTo>
                    <a:pt x="6685" y="8335"/>
                  </a:lnTo>
                  <a:lnTo>
                    <a:pt x="7510" y="7510"/>
                  </a:lnTo>
                  <a:lnTo>
                    <a:pt x="8335" y="6685"/>
                  </a:lnTo>
                  <a:lnTo>
                    <a:pt x="8799" y="5566"/>
                  </a:lnTo>
                  <a:lnTo>
                    <a:pt x="8799" y="4399"/>
                  </a:lnTo>
                  <a:lnTo>
                    <a:pt x="8799" y="3232"/>
                  </a:lnTo>
                  <a:lnTo>
                    <a:pt x="8335" y="2113"/>
                  </a:lnTo>
                  <a:lnTo>
                    <a:pt x="7510" y="1288"/>
                  </a:lnTo>
                  <a:lnTo>
                    <a:pt x="6685" y="463"/>
                  </a:lnTo>
                  <a:lnTo>
                    <a:pt x="5566" y="0"/>
                  </a:lnTo>
                  <a:lnTo>
                    <a:pt x="4399" y="0"/>
                  </a:lnTo>
                  <a:lnTo>
                    <a:pt x="3232" y="0"/>
                  </a:lnTo>
                  <a:lnTo>
                    <a:pt x="2113" y="463"/>
                  </a:lnTo>
                  <a:lnTo>
                    <a:pt x="1288" y="1288"/>
                  </a:lnTo>
                  <a:lnTo>
                    <a:pt x="463" y="2113"/>
                  </a:lnTo>
                  <a:lnTo>
                    <a:pt x="0" y="3232"/>
                  </a:lnTo>
                  <a:lnTo>
                    <a:pt x="0" y="4399"/>
                  </a:lnTo>
                  <a:lnTo>
                    <a:pt x="0" y="5566"/>
                  </a:lnTo>
                  <a:lnTo>
                    <a:pt x="463" y="6685"/>
                  </a:lnTo>
                  <a:lnTo>
                    <a:pt x="1288" y="7510"/>
                  </a:lnTo>
                  <a:lnTo>
                    <a:pt x="2113" y="8335"/>
                  </a:lnTo>
                  <a:lnTo>
                    <a:pt x="3232" y="8799"/>
                  </a:lnTo>
                  <a:lnTo>
                    <a:pt x="4399" y="8799"/>
                  </a:lnTo>
                  <a:close/>
                </a:path>
              </a:pathLst>
            </a:custGeom>
            <a:noFill/>
            <a:ln w="1015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645" name="Google Shape;645;p24"/>
            <p:cNvSpPr/>
            <p:nvPr/>
          </p:nvSpPr>
          <p:spPr>
            <a:xfrm>
              <a:off x="1842358" y="1308312"/>
              <a:ext cx="8890" cy="8890"/>
            </a:xfrm>
            <a:custGeom>
              <a:avLst/>
              <a:gdLst/>
              <a:ahLst/>
              <a:cxnLst/>
              <a:rect l="l" t="t" r="r" b="b"/>
              <a:pathLst>
                <a:path w="8889" h="8890" extrusionOk="0">
                  <a:moveTo>
                    <a:pt x="5566" y="0"/>
                  </a:moveTo>
                  <a:lnTo>
                    <a:pt x="3232" y="0"/>
                  </a:lnTo>
                  <a:lnTo>
                    <a:pt x="2113" y="463"/>
                  </a:lnTo>
                  <a:lnTo>
                    <a:pt x="463" y="2113"/>
                  </a:lnTo>
                  <a:lnTo>
                    <a:pt x="0" y="3232"/>
                  </a:lnTo>
                  <a:lnTo>
                    <a:pt x="0" y="5566"/>
                  </a:lnTo>
                  <a:lnTo>
                    <a:pt x="463" y="6685"/>
                  </a:lnTo>
                  <a:lnTo>
                    <a:pt x="2113" y="8335"/>
                  </a:lnTo>
                  <a:lnTo>
                    <a:pt x="3232" y="8799"/>
                  </a:lnTo>
                  <a:lnTo>
                    <a:pt x="5566" y="8799"/>
                  </a:lnTo>
                  <a:lnTo>
                    <a:pt x="6685" y="8335"/>
                  </a:lnTo>
                  <a:lnTo>
                    <a:pt x="8335" y="6685"/>
                  </a:lnTo>
                  <a:lnTo>
                    <a:pt x="8799" y="5566"/>
                  </a:lnTo>
                  <a:lnTo>
                    <a:pt x="8799" y="3232"/>
                  </a:lnTo>
                  <a:lnTo>
                    <a:pt x="8335" y="2113"/>
                  </a:lnTo>
                  <a:lnTo>
                    <a:pt x="6685" y="463"/>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646" name="Google Shape;646;p24"/>
            <p:cNvSpPr/>
            <p:nvPr/>
          </p:nvSpPr>
          <p:spPr>
            <a:xfrm>
              <a:off x="1842358" y="1308312"/>
              <a:ext cx="8890" cy="8890"/>
            </a:xfrm>
            <a:custGeom>
              <a:avLst/>
              <a:gdLst/>
              <a:ahLst/>
              <a:cxnLst/>
              <a:rect l="l" t="t" r="r" b="b"/>
              <a:pathLst>
                <a:path w="8889" h="8890" extrusionOk="0">
                  <a:moveTo>
                    <a:pt x="4399" y="8799"/>
                  </a:moveTo>
                  <a:lnTo>
                    <a:pt x="5566" y="8799"/>
                  </a:lnTo>
                  <a:lnTo>
                    <a:pt x="6685" y="8335"/>
                  </a:lnTo>
                  <a:lnTo>
                    <a:pt x="7510" y="7510"/>
                  </a:lnTo>
                  <a:lnTo>
                    <a:pt x="8335" y="6685"/>
                  </a:lnTo>
                  <a:lnTo>
                    <a:pt x="8799" y="5566"/>
                  </a:lnTo>
                  <a:lnTo>
                    <a:pt x="8799" y="4399"/>
                  </a:lnTo>
                  <a:lnTo>
                    <a:pt x="8799" y="3232"/>
                  </a:lnTo>
                  <a:lnTo>
                    <a:pt x="8335" y="2113"/>
                  </a:lnTo>
                  <a:lnTo>
                    <a:pt x="7510" y="1288"/>
                  </a:lnTo>
                  <a:lnTo>
                    <a:pt x="6685" y="463"/>
                  </a:lnTo>
                  <a:lnTo>
                    <a:pt x="5566" y="0"/>
                  </a:lnTo>
                  <a:lnTo>
                    <a:pt x="4399" y="0"/>
                  </a:lnTo>
                  <a:lnTo>
                    <a:pt x="3232" y="0"/>
                  </a:lnTo>
                  <a:lnTo>
                    <a:pt x="2113" y="463"/>
                  </a:lnTo>
                  <a:lnTo>
                    <a:pt x="1288" y="1288"/>
                  </a:lnTo>
                  <a:lnTo>
                    <a:pt x="463" y="2113"/>
                  </a:lnTo>
                  <a:lnTo>
                    <a:pt x="0" y="3232"/>
                  </a:lnTo>
                  <a:lnTo>
                    <a:pt x="0" y="4399"/>
                  </a:lnTo>
                  <a:lnTo>
                    <a:pt x="0" y="5566"/>
                  </a:lnTo>
                  <a:lnTo>
                    <a:pt x="463" y="6685"/>
                  </a:lnTo>
                  <a:lnTo>
                    <a:pt x="1288" y="7510"/>
                  </a:lnTo>
                  <a:lnTo>
                    <a:pt x="2113" y="8335"/>
                  </a:lnTo>
                  <a:lnTo>
                    <a:pt x="3232" y="8799"/>
                  </a:lnTo>
                  <a:lnTo>
                    <a:pt x="4399" y="8799"/>
                  </a:lnTo>
                  <a:close/>
                </a:path>
              </a:pathLst>
            </a:custGeom>
            <a:noFill/>
            <a:ln w="1015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647" name="Google Shape;647;p24"/>
            <p:cNvSpPr/>
            <p:nvPr/>
          </p:nvSpPr>
          <p:spPr>
            <a:xfrm>
              <a:off x="2234127" y="869776"/>
              <a:ext cx="8890" cy="8890"/>
            </a:xfrm>
            <a:custGeom>
              <a:avLst/>
              <a:gdLst/>
              <a:ahLst/>
              <a:cxnLst/>
              <a:rect l="l" t="t" r="r" b="b"/>
              <a:pathLst>
                <a:path w="8889" h="8890" extrusionOk="0">
                  <a:moveTo>
                    <a:pt x="5566" y="0"/>
                  </a:moveTo>
                  <a:lnTo>
                    <a:pt x="3232" y="0"/>
                  </a:lnTo>
                  <a:lnTo>
                    <a:pt x="2113" y="463"/>
                  </a:lnTo>
                  <a:lnTo>
                    <a:pt x="463" y="2113"/>
                  </a:lnTo>
                  <a:lnTo>
                    <a:pt x="0" y="3232"/>
                  </a:lnTo>
                  <a:lnTo>
                    <a:pt x="0" y="5566"/>
                  </a:lnTo>
                  <a:lnTo>
                    <a:pt x="463" y="6685"/>
                  </a:lnTo>
                  <a:lnTo>
                    <a:pt x="2113" y="8335"/>
                  </a:lnTo>
                  <a:lnTo>
                    <a:pt x="3232" y="8799"/>
                  </a:lnTo>
                  <a:lnTo>
                    <a:pt x="5566" y="8799"/>
                  </a:lnTo>
                  <a:lnTo>
                    <a:pt x="6685" y="8335"/>
                  </a:lnTo>
                  <a:lnTo>
                    <a:pt x="8335" y="6685"/>
                  </a:lnTo>
                  <a:lnTo>
                    <a:pt x="8799" y="5566"/>
                  </a:lnTo>
                  <a:lnTo>
                    <a:pt x="8799" y="3232"/>
                  </a:lnTo>
                  <a:lnTo>
                    <a:pt x="8335" y="2113"/>
                  </a:lnTo>
                  <a:lnTo>
                    <a:pt x="6685" y="463"/>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648" name="Google Shape;648;p24"/>
            <p:cNvSpPr/>
            <p:nvPr/>
          </p:nvSpPr>
          <p:spPr>
            <a:xfrm>
              <a:off x="2234127" y="869776"/>
              <a:ext cx="8890" cy="8890"/>
            </a:xfrm>
            <a:custGeom>
              <a:avLst/>
              <a:gdLst/>
              <a:ahLst/>
              <a:cxnLst/>
              <a:rect l="l" t="t" r="r" b="b"/>
              <a:pathLst>
                <a:path w="8889" h="8890" extrusionOk="0">
                  <a:moveTo>
                    <a:pt x="4399" y="8799"/>
                  </a:moveTo>
                  <a:lnTo>
                    <a:pt x="5566" y="8799"/>
                  </a:lnTo>
                  <a:lnTo>
                    <a:pt x="6685" y="8335"/>
                  </a:lnTo>
                  <a:lnTo>
                    <a:pt x="7510" y="7510"/>
                  </a:lnTo>
                  <a:lnTo>
                    <a:pt x="8335" y="6685"/>
                  </a:lnTo>
                  <a:lnTo>
                    <a:pt x="8799" y="5566"/>
                  </a:lnTo>
                  <a:lnTo>
                    <a:pt x="8799" y="4399"/>
                  </a:lnTo>
                  <a:lnTo>
                    <a:pt x="8799" y="3232"/>
                  </a:lnTo>
                  <a:lnTo>
                    <a:pt x="8335" y="2113"/>
                  </a:lnTo>
                  <a:lnTo>
                    <a:pt x="7510" y="1288"/>
                  </a:lnTo>
                  <a:lnTo>
                    <a:pt x="6685" y="463"/>
                  </a:lnTo>
                  <a:lnTo>
                    <a:pt x="5566" y="0"/>
                  </a:lnTo>
                  <a:lnTo>
                    <a:pt x="4399" y="0"/>
                  </a:lnTo>
                  <a:lnTo>
                    <a:pt x="3232" y="0"/>
                  </a:lnTo>
                  <a:lnTo>
                    <a:pt x="2113" y="463"/>
                  </a:lnTo>
                  <a:lnTo>
                    <a:pt x="1288" y="1288"/>
                  </a:lnTo>
                  <a:lnTo>
                    <a:pt x="463" y="2113"/>
                  </a:lnTo>
                  <a:lnTo>
                    <a:pt x="0" y="3232"/>
                  </a:lnTo>
                  <a:lnTo>
                    <a:pt x="0" y="4399"/>
                  </a:lnTo>
                  <a:lnTo>
                    <a:pt x="0" y="5566"/>
                  </a:lnTo>
                  <a:lnTo>
                    <a:pt x="463" y="6685"/>
                  </a:lnTo>
                  <a:lnTo>
                    <a:pt x="1288" y="7510"/>
                  </a:lnTo>
                  <a:lnTo>
                    <a:pt x="2113" y="8335"/>
                  </a:lnTo>
                  <a:lnTo>
                    <a:pt x="3232" y="8799"/>
                  </a:lnTo>
                  <a:lnTo>
                    <a:pt x="4399" y="8799"/>
                  </a:lnTo>
                  <a:close/>
                </a:path>
              </a:pathLst>
            </a:custGeom>
            <a:noFill/>
            <a:ln w="1015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649" name="Google Shape;649;p24"/>
            <p:cNvSpPr/>
            <p:nvPr/>
          </p:nvSpPr>
          <p:spPr>
            <a:xfrm>
              <a:off x="1902243" y="844826"/>
              <a:ext cx="8890" cy="8890"/>
            </a:xfrm>
            <a:custGeom>
              <a:avLst/>
              <a:gdLst/>
              <a:ahLst/>
              <a:cxnLst/>
              <a:rect l="l" t="t" r="r" b="b"/>
              <a:pathLst>
                <a:path w="8889" h="8890" extrusionOk="0">
                  <a:moveTo>
                    <a:pt x="5566" y="0"/>
                  </a:moveTo>
                  <a:lnTo>
                    <a:pt x="3232" y="0"/>
                  </a:lnTo>
                  <a:lnTo>
                    <a:pt x="2113" y="463"/>
                  </a:lnTo>
                  <a:lnTo>
                    <a:pt x="463" y="2113"/>
                  </a:lnTo>
                  <a:lnTo>
                    <a:pt x="0" y="3232"/>
                  </a:lnTo>
                  <a:lnTo>
                    <a:pt x="0" y="5566"/>
                  </a:lnTo>
                  <a:lnTo>
                    <a:pt x="463" y="6685"/>
                  </a:lnTo>
                  <a:lnTo>
                    <a:pt x="2113" y="8335"/>
                  </a:lnTo>
                  <a:lnTo>
                    <a:pt x="3232" y="8799"/>
                  </a:lnTo>
                  <a:lnTo>
                    <a:pt x="5566" y="8799"/>
                  </a:lnTo>
                  <a:lnTo>
                    <a:pt x="6685" y="8335"/>
                  </a:lnTo>
                  <a:lnTo>
                    <a:pt x="8335" y="6685"/>
                  </a:lnTo>
                  <a:lnTo>
                    <a:pt x="8799" y="5566"/>
                  </a:lnTo>
                  <a:lnTo>
                    <a:pt x="8799" y="3232"/>
                  </a:lnTo>
                  <a:lnTo>
                    <a:pt x="8335" y="2113"/>
                  </a:lnTo>
                  <a:lnTo>
                    <a:pt x="6685" y="463"/>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650" name="Google Shape;650;p24"/>
            <p:cNvSpPr/>
            <p:nvPr/>
          </p:nvSpPr>
          <p:spPr>
            <a:xfrm>
              <a:off x="1902243" y="844826"/>
              <a:ext cx="8890" cy="8890"/>
            </a:xfrm>
            <a:custGeom>
              <a:avLst/>
              <a:gdLst/>
              <a:ahLst/>
              <a:cxnLst/>
              <a:rect l="l" t="t" r="r" b="b"/>
              <a:pathLst>
                <a:path w="8889" h="8890" extrusionOk="0">
                  <a:moveTo>
                    <a:pt x="4399" y="8799"/>
                  </a:moveTo>
                  <a:lnTo>
                    <a:pt x="5566" y="8799"/>
                  </a:lnTo>
                  <a:lnTo>
                    <a:pt x="6685" y="8335"/>
                  </a:lnTo>
                  <a:lnTo>
                    <a:pt x="7510" y="7510"/>
                  </a:lnTo>
                  <a:lnTo>
                    <a:pt x="8335" y="6685"/>
                  </a:lnTo>
                  <a:lnTo>
                    <a:pt x="8799" y="5566"/>
                  </a:lnTo>
                  <a:lnTo>
                    <a:pt x="8799" y="4399"/>
                  </a:lnTo>
                  <a:lnTo>
                    <a:pt x="8799" y="3232"/>
                  </a:lnTo>
                  <a:lnTo>
                    <a:pt x="8335" y="2113"/>
                  </a:lnTo>
                  <a:lnTo>
                    <a:pt x="7510" y="1288"/>
                  </a:lnTo>
                  <a:lnTo>
                    <a:pt x="6685" y="463"/>
                  </a:lnTo>
                  <a:lnTo>
                    <a:pt x="5566" y="0"/>
                  </a:lnTo>
                  <a:lnTo>
                    <a:pt x="4399" y="0"/>
                  </a:lnTo>
                  <a:lnTo>
                    <a:pt x="3232" y="0"/>
                  </a:lnTo>
                  <a:lnTo>
                    <a:pt x="2113" y="463"/>
                  </a:lnTo>
                  <a:lnTo>
                    <a:pt x="1288" y="1288"/>
                  </a:lnTo>
                  <a:lnTo>
                    <a:pt x="463" y="2113"/>
                  </a:lnTo>
                  <a:lnTo>
                    <a:pt x="0" y="3232"/>
                  </a:lnTo>
                  <a:lnTo>
                    <a:pt x="0" y="4399"/>
                  </a:lnTo>
                  <a:lnTo>
                    <a:pt x="0" y="5566"/>
                  </a:lnTo>
                  <a:lnTo>
                    <a:pt x="463" y="6685"/>
                  </a:lnTo>
                  <a:lnTo>
                    <a:pt x="1288" y="7510"/>
                  </a:lnTo>
                  <a:lnTo>
                    <a:pt x="2113" y="8335"/>
                  </a:lnTo>
                  <a:lnTo>
                    <a:pt x="3232" y="8799"/>
                  </a:lnTo>
                  <a:lnTo>
                    <a:pt x="4399" y="8799"/>
                  </a:lnTo>
                  <a:close/>
                </a:path>
              </a:pathLst>
            </a:custGeom>
            <a:noFill/>
            <a:ln w="1015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651" name="Google Shape;651;p24"/>
            <p:cNvSpPr/>
            <p:nvPr/>
          </p:nvSpPr>
          <p:spPr>
            <a:xfrm>
              <a:off x="1975979" y="760936"/>
              <a:ext cx="8890" cy="8890"/>
            </a:xfrm>
            <a:custGeom>
              <a:avLst/>
              <a:gdLst/>
              <a:ahLst/>
              <a:cxnLst/>
              <a:rect l="l" t="t" r="r" b="b"/>
              <a:pathLst>
                <a:path w="8889" h="8890" extrusionOk="0">
                  <a:moveTo>
                    <a:pt x="5566" y="0"/>
                  </a:moveTo>
                  <a:lnTo>
                    <a:pt x="3232" y="0"/>
                  </a:lnTo>
                  <a:lnTo>
                    <a:pt x="2113" y="463"/>
                  </a:lnTo>
                  <a:lnTo>
                    <a:pt x="463" y="2113"/>
                  </a:lnTo>
                  <a:lnTo>
                    <a:pt x="0" y="3232"/>
                  </a:lnTo>
                  <a:lnTo>
                    <a:pt x="0" y="5566"/>
                  </a:lnTo>
                  <a:lnTo>
                    <a:pt x="463" y="6685"/>
                  </a:lnTo>
                  <a:lnTo>
                    <a:pt x="2113" y="8335"/>
                  </a:lnTo>
                  <a:lnTo>
                    <a:pt x="3232" y="8799"/>
                  </a:lnTo>
                  <a:lnTo>
                    <a:pt x="5566" y="8799"/>
                  </a:lnTo>
                  <a:lnTo>
                    <a:pt x="6685" y="8335"/>
                  </a:lnTo>
                  <a:lnTo>
                    <a:pt x="8335" y="6685"/>
                  </a:lnTo>
                  <a:lnTo>
                    <a:pt x="8799" y="5566"/>
                  </a:lnTo>
                  <a:lnTo>
                    <a:pt x="8799" y="3232"/>
                  </a:lnTo>
                  <a:lnTo>
                    <a:pt x="8335" y="2113"/>
                  </a:lnTo>
                  <a:lnTo>
                    <a:pt x="6685" y="463"/>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652" name="Google Shape;652;p24"/>
            <p:cNvSpPr/>
            <p:nvPr/>
          </p:nvSpPr>
          <p:spPr>
            <a:xfrm>
              <a:off x="1975979" y="760936"/>
              <a:ext cx="8890" cy="8890"/>
            </a:xfrm>
            <a:custGeom>
              <a:avLst/>
              <a:gdLst/>
              <a:ahLst/>
              <a:cxnLst/>
              <a:rect l="l" t="t" r="r" b="b"/>
              <a:pathLst>
                <a:path w="8889" h="8890" extrusionOk="0">
                  <a:moveTo>
                    <a:pt x="4399" y="8799"/>
                  </a:moveTo>
                  <a:lnTo>
                    <a:pt x="5566" y="8799"/>
                  </a:lnTo>
                  <a:lnTo>
                    <a:pt x="6685" y="8335"/>
                  </a:lnTo>
                  <a:lnTo>
                    <a:pt x="7510" y="7510"/>
                  </a:lnTo>
                  <a:lnTo>
                    <a:pt x="8335" y="6685"/>
                  </a:lnTo>
                  <a:lnTo>
                    <a:pt x="8799" y="5566"/>
                  </a:lnTo>
                  <a:lnTo>
                    <a:pt x="8799" y="4399"/>
                  </a:lnTo>
                  <a:lnTo>
                    <a:pt x="8799" y="3232"/>
                  </a:lnTo>
                  <a:lnTo>
                    <a:pt x="8335" y="2113"/>
                  </a:lnTo>
                  <a:lnTo>
                    <a:pt x="7510" y="1288"/>
                  </a:lnTo>
                  <a:lnTo>
                    <a:pt x="6685" y="463"/>
                  </a:lnTo>
                  <a:lnTo>
                    <a:pt x="5566" y="0"/>
                  </a:lnTo>
                  <a:lnTo>
                    <a:pt x="4399" y="0"/>
                  </a:lnTo>
                  <a:lnTo>
                    <a:pt x="3232" y="0"/>
                  </a:lnTo>
                  <a:lnTo>
                    <a:pt x="2113" y="463"/>
                  </a:lnTo>
                  <a:lnTo>
                    <a:pt x="1288" y="1288"/>
                  </a:lnTo>
                  <a:lnTo>
                    <a:pt x="463" y="2113"/>
                  </a:lnTo>
                  <a:lnTo>
                    <a:pt x="0" y="3232"/>
                  </a:lnTo>
                  <a:lnTo>
                    <a:pt x="0" y="4399"/>
                  </a:lnTo>
                  <a:lnTo>
                    <a:pt x="0" y="5566"/>
                  </a:lnTo>
                  <a:lnTo>
                    <a:pt x="463" y="6685"/>
                  </a:lnTo>
                  <a:lnTo>
                    <a:pt x="1288" y="7510"/>
                  </a:lnTo>
                  <a:lnTo>
                    <a:pt x="2113" y="8335"/>
                  </a:lnTo>
                  <a:lnTo>
                    <a:pt x="3232" y="8799"/>
                  </a:lnTo>
                  <a:lnTo>
                    <a:pt x="4399" y="8799"/>
                  </a:lnTo>
                  <a:close/>
                </a:path>
              </a:pathLst>
            </a:custGeom>
            <a:noFill/>
            <a:ln w="1015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653" name="Google Shape;653;p24"/>
            <p:cNvSpPr/>
            <p:nvPr/>
          </p:nvSpPr>
          <p:spPr>
            <a:xfrm>
              <a:off x="2281856" y="863073"/>
              <a:ext cx="8890" cy="8890"/>
            </a:xfrm>
            <a:custGeom>
              <a:avLst/>
              <a:gdLst/>
              <a:ahLst/>
              <a:cxnLst/>
              <a:rect l="l" t="t" r="r" b="b"/>
              <a:pathLst>
                <a:path w="8889" h="8890" extrusionOk="0">
                  <a:moveTo>
                    <a:pt x="5566" y="0"/>
                  </a:moveTo>
                  <a:lnTo>
                    <a:pt x="3232" y="0"/>
                  </a:lnTo>
                  <a:lnTo>
                    <a:pt x="2113" y="463"/>
                  </a:lnTo>
                  <a:lnTo>
                    <a:pt x="463" y="2113"/>
                  </a:lnTo>
                  <a:lnTo>
                    <a:pt x="0" y="3232"/>
                  </a:lnTo>
                  <a:lnTo>
                    <a:pt x="0" y="5566"/>
                  </a:lnTo>
                  <a:lnTo>
                    <a:pt x="463" y="6685"/>
                  </a:lnTo>
                  <a:lnTo>
                    <a:pt x="2113" y="8335"/>
                  </a:lnTo>
                  <a:lnTo>
                    <a:pt x="3232" y="8799"/>
                  </a:lnTo>
                  <a:lnTo>
                    <a:pt x="5566" y="8799"/>
                  </a:lnTo>
                  <a:lnTo>
                    <a:pt x="6685" y="8335"/>
                  </a:lnTo>
                  <a:lnTo>
                    <a:pt x="8335" y="6685"/>
                  </a:lnTo>
                  <a:lnTo>
                    <a:pt x="8799" y="5566"/>
                  </a:lnTo>
                  <a:lnTo>
                    <a:pt x="8799" y="3232"/>
                  </a:lnTo>
                  <a:lnTo>
                    <a:pt x="8335" y="2113"/>
                  </a:lnTo>
                  <a:lnTo>
                    <a:pt x="6685" y="463"/>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654" name="Google Shape;654;p24"/>
            <p:cNvSpPr/>
            <p:nvPr/>
          </p:nvSpPr>
          <p:spPr>
            <a:xfrm>
              <a:off x="2281856" y="863073"/>
              <a:ext cx="8890" cy="8890"/>
            </a:xfrm>
            <a:custGeom>
              <a:avLst/>
              <a:gdLst/>
              <a:ahLst/>
              <a:cxnLst/>
              <a:rect l="l" t="t" r="r" b="b"/>
              <a:pathLst>
                <a:path w="8889" h="8890" extrusionOk="0">
                  <a:moveTo>
                    <a:pt x="4399" y="8799"/>
                  </a:moveTo>
                  <a:lnTo>
                    <a:pt x="5566" y="8799"/>
                  </a:lnTo>
                  <a:lnTo>
                    <a:pt x="6685" y="8335"/>
                  </a:lnTo>
                  <a:lnTo>
                    <a:pt x="7510" y="7510"/>
                  </a:lnTo>
                  <a:lnTo>
                    <a:pt x="8335" y="6685"/>
                  </a:lnTo>
                  <a:lnTo>
                    <a:pt x="8799" y="5566"/>
                  </a:lnTo>
                  <a:lnTo>
                    <a:pt x="8799" y="4399"/>
                  </a:lnTo>
                  <a:lnTo>
                    <a:pt x="8799" y="3232"/>
                  </a:lnTo>
                  <a:lnTo>
                    <a:pt x="8335" y="2113"/>
                  </a:lnTo>
                  <a:lnTo>
                    <a:pt x="7510" y="1288"/>
                  </a:lnTo>
                  <a:lnTo>
                    <a:pt x="6685" y="463"/>
                  </a:lnTo>
                  <a:lnTo>
                    <a:pt x="5566" y="0"/>
                  </a:lnTo>
                  <a:lnTo>
                    <a:pt x="4399" y="0"/>
                  </a:lnTo>
                  <a:lnTo>
                    <a:pt x="3232" y="0"/>
                  </a:lnTo>
                  <a:lnTo>
                    <a:pt x="2113" y="463"/>
                  </a:lnTo>
                  <a:lnTo>
                    <a:pt x="1288" y="1288"/>
                  </a:lnTo>
                  <a:lnTo>
                    <a:pt x="463" y="2113"/>
                  </a:lnTo>
                  <a:lnTo>
                    <a:pt x="0" y="3232"/>
                  </a:lnTo>
                  <a:lnTo>
                    <a:pt x="0" y="4399"/>
                  </a:lnTo>
                  <a:lnTo>
                    <a:pt x="0" y="5566"/>
                  </a:lnTo>
                  <a:lnTo>
                    <a:pt x="463" y="6685"/>
                  </a:lnTo>
                  <a:lnTo>
                    <a:pt x="1288" y="7510"/>
                  </a:lnTo>
                  <a:lnTo>
                    <a:pt x="2113" y="8335"/>
                  </a:lnTo>
                  <a:lnTo>
                    <a:pt x="3232" y="8799"/>
                  </a:lnTo>
                  <a:lnTo>
                    <a:pt x="4399" y="8799"/>
                  </a:lnTo>
                  <a:close/>
                </a:path>
              </a:pathLst>
            </a:custGeom>
            <a:noFill/>
            <a:ln w="1015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655" name="Google Shape;655;p24"/>
            <p:cNvSpPr/>
            <p:nvPr/>
          </p:nvSpPr>
          <p:spPr>
            <a:xfrm>
              <a:off x="2014550" y="837283"/>
              <a:ext cx="8890" cy="8890"/>
            </a:xfrm>
            <a:custGeom>
              <a:avLst/>
              <a:gdLst/>
              <a:ahLst/>
              <a:cxnLst/>
              <a:rect l="l" t="t" r="r" b="b"/>
              <a:pathLst>
                <a:path w="8889" h="8890" extrusionOk="0">
                  <a:moveTo>
                    <a:pt x="5566" y="0"/>
                  </a:moveTo>
                  <a:lnTo>
                    <a:pt x="3232" y="0"/>
                  </a:lnTo>
                  <a:lnTo>
                    <a:pt x="2113" y="463"/>
                  </a:lnTo>
                  <a:lnTo>
                    <a:pt x="463" y="2113"/>
                  </a:lnTo>
                  <a:lnTo>
                    <a:pt x="0" y="3232"/>
                  </a:lnTo>
                  <a:lnTo>
                    <a:pt x="0" y="5566"/>
                  </a:lnTo>
                  <a:lnTo>
                    <a:pt x="463" y="6685"/>
                  </a:lnTo>
                  <a:lnTo>
                    <a:pt x="2113" y="8335"/>
                  </a:lnTo>
                  <a:lnTo>
                    <a:pt x="3232" y="8799"/>
                  </a:lnTo>
                  <a:lnTo>
                    <a:pt x="5566" y="8799"/>
                  </a:lnTo>
                  <a:lnTo>
                    <a:pt x="6685" y="8335"/>
                  </a:lnTo>
                  <a:lnTo>
                    <a:pt x="8335" y="6685"/>
                  </a:lnTo>
                  <a:lnTo>
                    <a:pt x="8799" y="5566"/>
                  </a:lnTo>
                  <a:lnTo>
                    <a:pt x="8799" y="3232"/>
                  </a:lnTo>
                  <a:lnTo>
                    <a:pt x="8335" y="2113"/>
                  </a:lnTo>
                  <a:lnTo>
                    <a:pt x="6685" y="463"/>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656" name="Google Shape;656;p24"/>
            <p:cNvSpPr/>
            <p:nvPr/>
          </p:nvSpPr>
          <p:spPr>
            <a:xfrm>
              <a:off x="2014550" y="837283"/>
              <a:ext cx="8890" cy="8890"/>
            </a:xfrm>
            <a:custGeom>
              <a:avLst/>
              <a:gdLst/>
              <a:ahLst/>
              <a:cxnLst/>
              <a:rect l="l" t="t" r="r" b="b"/>
              <a:pathLst>
                <a:path w="8889" h="8890" extrusionOk="0">
                  <a:moveTo>
                    <a:pt x="4399" y="8799"/>
                  </a:moveTo>
                  <a:lnTo>
                    <a:pt x="5566" y="8799"/>
                  </a:lnTo>
                  <a:lnTo>
                    <a:pt x="6685" y="8335"/>
                  </a:lnTo>
                  <a:lnTo>
                    <a:pt x="7510" y="7510"/>
                  </a:lnTo>
                  <a:lnTo>
                    <a:pt x="8335" y="6685"/>
                  </a:lnTo>
                  <a:lnTo>
                    <a:pt x="8799" y="5566"/>
                  </a:lnTo>
                  <a:lnTo>
                    <a:pt x="8799" y="4399"/>
                  </a:lnTo>
                  <a:lnTo>
                    <a:pt x="8799" y="3232"/>
                  </a:lnTo>
                  <a:lnTo>
                    <a:pt x="8335" y="2113"/>
                  </a:lnTo>
                  <a:lnTo>
                    <a:pt x="7510" y="1288"/>
                  </a:lnTo>
                  <a:lnTo>
                    <a:pt x="6685" y="463"/>
                  </a:lnTo>
                  <a:lnTo>
                    <a:pt x="5566" y="0"/>
                  </a:lnTo>
                  <a:lnTo>
                    <a:pt x="4399" y="0"/>
                  </a:lnTo>
                  <a:lnTo>
                    <a:pt x="3232" y="0"/>
                  </a:lnTo>
                  <a:lnTo>
                    <a:pt x="2113" y="463"/>
                  </a:lnTo>
                  <a:lnTo>
                    <a:pt x="1288" y="1288"/>
                  </a:lnTo>
                  <a:lnTo>
                    <a:pt x="463" y="2113"/>
                  </a:lnTo>
                  <a:lnTo>
                    <a:pt x="0" y="3232"/>
                  </a:lnTo>
                  <a:lnTo>
                    <a:pt x="0" y="4399"/>
                  </a:lnTo>
                  <a:lnTo>
                    <a:pt x="0" y="5566"/>
                  </a:lnTo>
                  <a:lnTo>
                    <a:pt x="463" y="6685"/>
                  </a:lnTo>
                  <a:lnTo>
                    <a:pt x="1288" y="7510"/>
                  </a:lnTo>
                  <a:lnTo>
                    <a:pt x="2113" y="8335"/>
                  </a:lnTo>
                  <a:lnTo>
                    <a:pt x="3232" y="8799"/>
                  </a:lnTo>
                  <a:lnTo>
                    <a:pt x="4399" y="8799"/>
                  </a:lnTo>
                  <a:close/>
                </a:path>
              </a:pathLst>
            </a:custGeom>
            <a:noFill/>
            <a:ln w="1015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657" name="Google Shape;657;p24"/>
            <p:cNvSpPr/>
            <p:nvPr/>
          </p:nvSpPr>
          <p:spPr>
            <a:xfrm>
              <a:off x="2772365" y="1179733"/>
              <a:ext cx="8890" cy="8890"/>
            </a:xfrm>
            <a:custGeom>
              <a:avLst/>
              <a:gdLst/>
              <a:ahLst/>
              <a:cxnLst/>
              <a:rect l="l" t="t" r="r" b="b"/>
              <a:pathLst>
                <a:path w="8889" h="8890" extrusionOk="0">
                  <a:moveTo>
                    <a:pt x="5566" y="0"/>
                  </a:moveTo>
                  <a:lnTo>
                    <a:pt x="3232" y="0"/>
                  </a:lnTo>
                  <a:lnTo>
                    <a:pt x="2113" y="463"/>
                  </a:lnTo>
                  <a:lnTo>
                    <a:pt x="463" y="2113"/>
                  </a:lnTo>
                  <a:lnTo>
                    <a:pt x="0" y="3232"/>
                  </a:lnTo>
                  <a:lnTo>
                    <a:pt x="0" y="5566"/>
                  </a:lnTo>
                  <a:lnTo>
                    <a:pt x="463" y="6685"/>
                  </a:lnTo>
                  <a:lnTo>
                    <a:pt x="2113" y="8335"/>
                  </a:lnTo>
                  <a:lnTo>
                    <a:pt x="3232" y="8799"/>
                  </a:lnTo>
                  <a:lnTo>
                    <a:pt x="5566" y="8799"/>
                  </a:lnTo>
                  <a:lnTo>
                    <a:pt x="6685" y="8335"/>
                  </a:lnTo>
                  <a:lnTo>
                    <a:pt x="8335" y="6685"/>
                  </a:lnTo>
                  <a:lnTo>
                    <a:pt x="8799" y="5566"/>
                  </a:lnTo>
                  <a:lnTo>
                    <a:pt x="8799" y="3232"/>
                  </a:lnTo>
                  <a:lnTo>
                    <a:pt x="8335" y="2113"/>
                  </a:lnTo>
                  <a:lnTo>
                    <a:pt x="6685" y="463"/>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658" name="Google Shape;658;p24"/>
            <p:cNvSpPr/>
            <p:nvPr/>
          </p:nvSpPr>
          <p:spPr>
            <a:xfrm>
              <a:off x="2772365" y="1179733"/>
              <a:ext cx="8890" cy="8890"/>
            </a:xfrm>
            <a:custGeom>
              <a:avLst/>
              <a:gdLst/>
              <a:ahLst/>
              <a:cxnLst/>
              <a:rect l="l" t="t" r="r" b="b"/>
              <a:pathLst>
                <a:path w="8889" h="8890" extrusionOk="0">
                  <a:moveTo>
                    <a:pt x="4399" y="8799"/>
                  </a:moveTo>
                  <a:lnTo>
                    <a:pt x="5566" y="8799"/>
                  </a:lnTo>
                  <a:lnTo>
                    <a:pt x="6685" y="8335"/>
                  </a:lnTo>
                  <a:lnTo>
                    <a:pt x="7510" y="7510"/>
                  </a:lnTo>
                  <a:lnTo>
                    <a:pt x="8335" y="6685"/>
                  </a:lnTo>
                  <a:lnTo>
                    <a:pt x="8799" y="5566"/>
                  </a:lnTo>
                  <a:lnTo>
                    <a:pt x="8799" y="4399"/>
                  </a:lnTo>
                  <a:lnTo>
                    <a:pt x="8799" y="3232"/>
                  </a:lnTo>
                  <a:lnTo>
                    <a:pt x="8335" y="2113"/>
                  </a:lnTo>
                  <a:lnTo>
                    <a:pt x="7510" y="1288"/>
                  </a:lnTo>
                  <a:lnTo>
                    <a:pt x="6685" y="463"/>
                  </a:lnTo>
                  <a:lnTo>
                    <a:pt x="5566" y="0"/>
                  </a:lnTo>
                  <a:lnTo>
                    <a:pt x="4399" y="0"/>
                  </a:lnTo>
                  <a:lnTo>
                    <a:pt x="3232" y="0"/>
                  </a:lnTo>
                  <a:lnTo>
                    <a:pt x="2113" y="463"/>
                  </a:lnTo>
                  <a:lnTo>
                    <a:pt x="1288" y="1288"/>
                  </a:lnTo>
                  <a:lnTo>
                    <a:pt x="463" y="2113"/>
                  </a:lnTo>
                  <a:lnTo>
                    <a:pt x="0" y="3232"/>
                  </a:lnTo>
                  <a:lnTo>
                    <a:pt x="0" y="4399"/>
                  </a:lnTo>
                  <a:lnTo>
                    <a:pt x="0" y="5566"/>
                  </a:lnTo>
                  <a:lnTo>
                    <a:pt x="463" y="6685"/>
                  </a:lnTo>
                  <a:lnTo>
                    <a:pt x="1288" y="7510"/>
                  </a:lnTo>
                  <a:lnTo>
                    <a:pt x="2113" y="8335"/>
                  </a:lnTo>
                  <a:lnTo>
                    <a:pt x="3232" y="8799"/>
                  </a:lnTo>
                  <a:lnTo>
                    <a:pt x="4399" y="8799"/>
                  </a:lnTo>
                  <a:close/>
                </a:path>
              </a:pathLst>
            </a:custGeom>
            <a:noFill/>
            <a:ln w="1015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659" name="Google Shape;659;p24"/>
            <p:cNvSpPr/>
            <p:nvPr/>
          </p:nvSpPr>
          <p:spPr>
            <a:xfrm>
              <a:off x="2326347" y="1295973"/>
              <a:ext cx="8890" cy="8890"/>
            </a:xfrm>
            <a:custGeom>
              <a:avLst/>
              <a:gdLst/>
              <a:ahLst/>
              <a:cxnLst/>
              <a:rect l="l" t="t" r="r" b="b"/>
              <a:pathLst>
                <a:path w="8889" h="8890" extrusionOk="0">
                  <a:moveTo>
                    <a:pt x="5566" y="0"/>
                  </a:moveTo>
                  <a:lnTo>
                    <a:pt x="3232" y="0"/>
                  </a:lnTo>
                  <a:lnTo>
                    <a:pt x="2113" y="463"/>
                  </a:lnTo>
                  <a:lnTo>
                    <a:pt x="463" y="2113"/>
                  </a:lnTo>
                  <a:lnTo>
                    <a:pt x="0" y="3232"/>
                  </a:lnTo>
                  <a:lnTo>
                    <a:pt x="0" y="5566"/>
                  </a:lnTo>
                  <a:lnTo>
                    <a:pt x="463" y="6685"/>
                  </a:lnTo>
                  <a:lnTo>
                    <a:pt x="2113" y="8335"/>
                  </a:lnTo>
                  <a:lnTo>
                    <a:pt x="3232" y="8799"/>
                  </a:lnTo>
                  <a:lnTo>
                    <a:pt x="5566" y="8799"/>
                  </a:lnTo>
                  <a:lnTo>
                    <a:pt x="6685" y="8335"/>
                  </a:lnTo>
                  <a:lnTo>
                    <a:pt x="8335" y="6685"/>
                  </a:lnTo>
                  <a:lnTo>
                    <a:pt x="8799" y="5566"/>
                  </a:lnTo>
                  <a:lnTo>
                    <a:pt x="8799" y="3232"/>
                  </a:lnTo>
                  <a:lnTo>
                    <a:pt x="8335" y="2113"/>
                  </a:lnTo>
                  <a:lnTo>
                    <a:pt x="6685" y="463"/>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660" name="Google Shape;660;p24"/>
            <p:cNvSpPr/>
            <p:nvPr/>
          </p:nvSpPr>
          <p:spPr>
            <a:xfrm>
              <a:off x="2326347" y="1295973"/>
              <a:ext cx="8890" cy="8890"/>
            </a:xfrm>
            <a:custGeom>
              <a:avLst/>
              <a:gdLst/>
              <a:ahLst/>
              <a:cxnLst/>
              <a:rect l="l" t="t" r="r" b="b"/>
              <a:pathLst>
                <a:path w="8889" h="8890" extrusionOk="0">
                  <a:moveTo>
                    <a:pt x="4399" y="8799"/>
                  </a:moveTo>
                  <a:lnTo>
                    <a:pt x="5566" y="8799"/>
                  </a:lnTo>
                  <a:lnTo>
                    <a:pt x="6685" y="8335"/>
                  </a:lnTo>
                  <a:lnTo>
                    <a:pt x="7510" y="7510"/>
                  </a:lnTo>
                  <a:lnTo>
                    <a:pt x="8335" y="6685"/>
                  </a:lnTo>
                  <a:lnTo>
                    <a:pt x="8799" y="5566"/>
                  </a:lnTo>
                  <a:lnTo>
                    <a:pt x="8799" y="4399"/>
                  </a:lnTo>
                  <a:lnTo>
                    <a:pt x="8799" y="3232"/>
                  </a:lnTo>
                  <a:lnTo>
                    <a:pt x="8335" y="2113"/>
                  </a:lnTo>
                  <a:lnTo>
                    <a:pt x="7510" y="1288"/>
                  </a:lnTo>
                  <a:lnTo>
                    <a:pt x="6685" y="463"/>
                  </a:lnTo>
                  <a:lnTo>
                    <a:pt x="5566" y="0"/>
                  </a:lnTo>
                  <a:lnTo>
                    <a:pt x="4399" y="0"/>
                  </a:lnTo>
                  <a:lnTo>
                    <a:pt x="3232" y="0"/>
                  </a:lnTo>
                  <a:lnTo>
                    <a:pt x="2113" y="463"/>
                  </a:lnTo>
                  <a:lnTo>
                    <a:pt x="1288" y="1288"/>
                  </a:lnTo>
                  <a:lnTo>
                    <a:pt x="463" y="2113"/>
                  </a:lnTo>
                  <a:lnTo>
                    <a:pt x="0" y="3232"/>
                  </a:lnTo>
                  <a:lnTo>
                    <a:pt x="0" y="4399"/>
                  </a:lnTo>
                  <a:lnTo>
                    <a:pt x="0" y="5566"/>
                  </a:lnTo>
                  <a:lnTo>
                    <a:pt x="463" y="6685"/>
                  </a:lnTo>
                  <a:lnTo>
                    <a:pt x="1288" y="7510"/>
                  </a:lnTo>
                  <a:lnTo>
                    <a:pt x="2113" y="8335"/>
                  </a:lnTo>
                  <a:lnTo>
                    <a:pt x="3232" y="8799"/>
                  </a:lnTo>
                  <a:lnTo>
                    <a:pt x="4399" y="8799"/>
                  </a:lnTo>
                  <a:close/>
                </a:path>
              </a:pathLst>
            </a:custGeom>
            <a:noFill/>
            <a:ln w="1015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661" name="Google Shape;661;p24"/>
            <p:cNvSpPr/>
            <p:nvPr/>
          </p:nvSpPr>
          <p:spPr>
            <a:xfrm>
              <a:off x="2557572" y="1016435"/>
              <a:ext cx="8890" cy="8890"/>
            </a:xfrm>
            <a:custGeom>
              <a:avLst/>
              <a:gdLst/>
              <a:ahLst/>
              <a:cxnLst/>
              <a:rect l="l" t="t" r="r" b="b"/>
              <a:pathLst>
                <a:path w="8889" h="8890" extrusionOk="0">
                  <a:moveTo>
                    <a:pt x="5566" y="0"/>
                  </a:moveTo>
                  <a:lnTo>
                    <a:pt x="3232" y="0"/>
                  </a:lnTo>
                  <a:lnTo>
                    <a:pt x="2113" y="463"/>
                  </a:lnTo>
                  <a:lnTo>
                    <a:pt x="463" y="2113"/>
                  </a:lnTo>
                  <a:lnTo>
                    <a:pt x="0" y="3232"/>
                  </a:lnTo>
                  <a:lnTo>
                    <a:pt x="0" y="5566"/>
                  </a:lnTo>
                  <a:lnTo>
                    <a:pt x="463" y="6685"/>
                  </a:lnTo>
                  <a:lnTo>
                    <a:pt x="2113" y="8335"/>
                  </a:lnTo>
                  <a:lnTo>
                    <a:pt x="3232" y="8799"/>
                  </a:lnTo>
                  <a:lnTo>
                    <a:pt x="5566" y="8799"/>
                  </a:lnTo>
                  <a:lnTo>
                    <a:pt x="6685" y="8335"/>
                  </a:lnTo>
                  <a:lnTo>
                    <a:pt x="8335" y="6685"/>
                  </a:lnTo>
                  <a:lnTo>
                    <a:pt x="8799" y="5566"/>
                  </a:lnTo>
                  <a:lnTo>
                    <a:pt x="8799" y="3232"/>
                  </a:lnTo>
                  <a:lnTo>
                    <a:pt x="8335" y="2113"/>
                  </a:lnTo>
                  <a:lnTo>
                    <a:pt x="6685" y="463"/>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662" name="Google Shape;662;p24"/>
            <p:cNvSpPr/>
            <p:nvPr/>
          </p:nvSpPr>
          <p:spPr>
            <a:xfrm>
              <a:off x="2557572" y="1016435"/>
              <a:ext cx="8890" cy="8890"/>
            </a:xfrm>
            <a:custGeom>
              <a:avLst/>
              <a:gdLst/>
              <a:ahLst/>
              <a:cxnLst/>
              <a:rect l="l" t="t" r="r" b="b"/>
              <a:pathLst>
                <a:path w="8889" h="8890" extrusionOk="0">
                  <a:moveTo>
                    <a:pt x="4399" y="8799"/>
                  </a:moveTo>
                  <a:lnTo>
                    <a:pt x="5566" y="8799"/>
                  </a:lnTo>
                  <a:lnTo>
                    <a:pt x="6685" y="8335"/>
                  </a:lnTo>
                  <a:lnTo>
                    <a:pt x="7510" y="7510"/>
                  </a:lnTo>
                  <a:lnTo>
                    <a:pt x="8335" y="6685"/>
                  </a:lnTo>
                  <a:lnTo>
                    <a:pt x="8799" y="5566"/>
                  </a:lnTo>
                  <a:lnTo>
                    <a:pt x="8799" y="4399"/>
                  </a:lnTo>
                  <a:lnTo>
                    <a:pt x="8799" y="3232"/>
                  </a:lnTo>
                  <a:lnTo>
                    <a:pt x="8335" y="2113"/>
                  </a:lnTo>
                  <a:lnTo>
                    <a:pt x="7510" y="1288"/>
                  </a:lnTo>
                  <a:lnTo>
                    <a:pt x="6685" y="463"/>
                  </a:lnTo>
                  <a:lnTo>
                    <a:pt x="5566" y="0"/>
                  </a:lnTo>
                  <a:lnTo>
                    <a:pt x="4399" y="0"/>
                  </a:lnTo>
                  <a:lnTo>
                    <a:pt x="3232" y="0"/>
                  </a:lnTo>
                  <a:lnTo>
                    <a:pt x="2113" y="463"/>
                  </a:lnTo>
                  <a:lnTo>
                    <a:pt x="1288" y="1288"/>
                  </a:lnTo>
                  <a:lnTo>
                    <a:pt x="463" y="2113"/>
                  </a:lnTo>
                  <a:lnTo>
                    <a:pt x="0" y="3232"/>
                  </a:lnTo>
                  <a:lnTo>
                    <a:pt x="0" y="4399"/>
                  </a:lnTo>
                  <a:lnTo>
                    <a:pt x="0" y="5566"/>
                  </a:lnTo>
                  <a:lnTo>
                    <a:pt x="463" y="6685"/>
                  </a:lnTo>
                  <a:lnTo>
                    <a:pt x="1288" y="7510"/>
                  </a:lnTo>
                  <a:lnTo>
                    <a:pt x="2113" y="8335"/>
                  </a:lnTo>
                  <a:lnTo>
                    <a:pt x="3232" y="8799"/>
                  </a:lnTo>
                  <a:lnTo>
                    <a:pt x="4399" y="8799"/>
                  </a:lnTo>
                  <a:close/>
                </a:path>
              </a:pathLst>
            </a:custGeom>
            <a:noFill/>
            <a:ln w="1015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663" name="Google Shape;663;p24"/>
            <p:cNvSpPr/>
            <p:nvPr/>
          </p:nvSpPr>
          <p:spPr>
            <a:xfrm>
              <a:off x="2087166" y="837241"/>
              <a:ext cx="8890" cy="8890"/>
            </a:xfrm>
            <a:custGeom>
              <a:avLst/>
              <a:gdLst/>
              <a:ahLst/>
              <a:cxnLst/>
              <a:rect l="l" t="t" r="r" b="b"/>
              <a:pathLst>
                <a:path w="8889" h="8890" extrusionOk="0">
                  <a:moveTo>
                    <a:pt x="5566" y="0"/>
                  </a:moveTo>
                  <a:lnTo>
                    <a:pt x="3232" y="0"/>
                  </a:lnTo>
                  <a:lnTo>
                    <a:pt x="2113" y="463"/>
                  </a:lnTo>
                  <a:lnTo>
                    <a:pt x="463" y="2113"/>
                  </a:lnTo>
                  <a:lnTo>
                    <a:pt x="0" y="3232"/>
                  </a:lnTo>
                  <a:lnTo>
                    <a:pt x="0" y="5566"/>
                  </a:lnTo>
                  <a:lnTo>
                    <a:pt x="463" y="6685"/>
                  </a:lnTo>
                  <a:lnTo>
                    <a:pt x="2113" y="8335"/>
                  </a:lnTo>
                  <a:lnTo>
                    <a:pt x="3232" y="8799"/>
                  </a:lnTo>
                  <a:lnTo>
                    <a:pt x="5566" y="8799"/>
                  </a:lnTo>
                  <a:lnTo>
                    <a:pt x="6685" y="8335"/>
                  </a:lnTo>
                  <a:lnTo>
                    <a:pt x="8335" y="6685"/>
                  </a:lnTo>
                  <a:lnTo>
                    <a:pt x="8799" y="5566"/>
                  </a:lnTo>
                  <a:lnTo>
                    <a:pt x="8799" y="3232"/>
                  </a:lnTo>
                  <a:lnTo>
                    <a:pt x="8335" y="2113"/>
                  </a:lnTo>
                  <a:lnTo>
                    <a:pt x="6685" y="463"/>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664" name="Google Shape;664;p24"/>
            <p:cNvSpPr/>
            <p:nvPr/>
          </p:nvSpPr>
          <p:spPr>
            <a:xfrm>
              <a:off x="2087166" y="837241"/>
              <a:ext cx="8890" cy="8890"/>
            </a:xfrm>
            <a:custGeom>
              <a:avLst/>
              <a:gdLst/>
              <a:ahLst/>
              <a:cxnLst/>
              <a:rect l="l" t="t" r="r" b="b"/>
              <a:pathLst>
                <a:path w="8889" h="8890" extrusionOk="0">
                  <a:moveTo>
                    <a:pt x="4399" y="8799"/>
                  </a:moveTo>
                  <a:lnTo>
                    <a:pt x="5566" y="8799"/>
                  </a:lnTo>
                  <a:lnTo>
                    <a:pt x="6685" y="8335"/>
                  </a:lnTo>
                  <a:lnTo>
                    <a:pt x="7510" y="7510"/>
                  </a:lnTo>
                  <a:lnTo>
                    <a:pt x="8335" y="6685"/>
                  </a:lnTo>
                  <a:lnTo>
                    <a:pt x="8799" y="5566"/>
                  </a:lnTo>
                  <a:lnTo>
                    <a:pt x="8799" y="4399"/>
                  </a:lnTo>
                  <a:lnTo>
                    <a:pt x="8799" y="3232"/>
                  </a:lnTo>
                  <a:lnTo>
                    <a:pt x="8335" y="2113"/>
                  </a:lnTo>
                  <a:lnTo>
                    <a:pt x="7510" y="1288"/>
                  </a:lnTo>
                  <a:lnTo>
                    <a:pt x="6685" y="463"/>
                  </a:lnTo>
                  <a:lnTo>
                    <a:pt x="5566" y="0"/>
                  </a:lnTo>
                  <a:lnTo>
                    <a:pt x="4399" y="0"/>
                  </a:lnTo>
                  <a:lnTo>
                    <a:pt x="3232" y="0"/>
                  </a:lnTo>
                  <a:lnTo>
                    <a:pt x="2113" y="463"/>
                  </a:lnTo>
                  <a:lnTo>
                    <a:pt x="1288" y="1288"/>
                  </a:lnTo>
                  <a:lnTo>
                    <a:pt x="463" y="2113"/>
                  </a:lnTo>
                  <a:lnTo>
                    <a:pt x="0" y="3232"/>
                  </a:lnTo>
                  <a:lnTo>
                    <a:pt x="0" y="4399"/>
                  </a:lnTo>
                  <a:lnTo>
                    <a:pt x="0" y="5566"/>
                  </a:lnTo>
                  <a:lnTo>
                    <a:pt x="463" y="6685"/>
                  </a:lnTo>
                  <a:lnTo>
                    <a:pt x="1288" y="7510"/>
                  </a:lnTo>
                  <a:lnTo>
                    <a:pt x="2113" y="8335"/>
                  </a:lnTo>
                  <a:lnTo>
                    <a:pt x="3232" y="8799"/>
                  </a:lnTo>
                  <a:lnTo>
                    <a:pt x="4399" y="8799"/>
                  </a:lnTo>
                  <a:close/>
                </a:path>
              </a:pathLst>
            </a:custGeom>
            <a:noFill/>
            <a:ln w="1015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665" name="Google Shape;665;p24"/>
            <p:cNvSpPr/>
            <p:nvPr/>
          </p:nvSpPr>
          <p:spPr>
            <a:xfrm>
              <a:off x="2334894" y="1237810"/>
              <a:ext cx="8890" cy="8890"/>
            </a:xfrm>
            <a:custGeom>
              <a:avLst/>
              <a:gdLst/>
              <a:ahLst/>
              <a:cxnLst/>
              <a:rect l="l" t="t" r="r" b="b"/>
              <a:pathLst>
                <a:path w="8889" h="8890" extrusionOk="0">
                  <a:moveTo>
                    <a:pt x="5566" y="0"/>
                  </a:moveTo>
                  <a:lnTo>
                    <a:pt x="3232" y="0"/>
                  </a:lnTo>
                  <a:lnTo>
                    <a:pt x="2113" y="463"/>
                  </a:lnTo>
                  <a:lnTo>
                    <a:pt x="463" y="2113"/>
                  </a:lnTo>
                  <a:lnTo>
                    <a:pt x="0" y="3232"/>
                  </a:lnTo>
                  <a:lnTo>
                    <a:pt x="0" y="5566"/>
                  </a:lnTo>
                  <a:lnTo>
                    <a:pt x="463" y="6685"/>
                  </a:lnTo>
                  <a:lnTo>
                    <a:pt x="2113" y="8335"/>
                  </a:lnTo>
                  <a:lnTo>
                    <a:pt x="3232" y="8799"/>
                  </a:lnTo>
                  <a:lnTo>
                    <a:pt x="5566" y="8799"/>
                  </a:lnTo>
                  <a:lnTo>
                    <a:pt x="6685" y="8335"/>
                  </a:lnTo>
                  <a:lnTo>
                    <a:pt x="8335" y="6685"/>
                  </a:lnTo>
                  <a:lnTo>
                    <a:pt x="8799" y="5566"/>
                  </a:lnTo>
                  <a:lnTo>
                    <a:pt x="8799" y="3232"/>
                  </a:lnTo>
                  <a:lnTo>
                    <a:pt x="8335" y="2113"/>
                  </a:lnTo>
                  <a:lnTo>
                    <a:pt x="6685" y="463"/>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666" name="Google Shape;666;p24"/>
            <p:cNvSpPr/>
            <p:nvPr/>
          </p:nvSpPr>
          <p:spPr>
            <a:xfrm>
              <a:off x="2334894" y="1237810"/>
              <a:ext cx="8890" cy="8890"/>
            </a:xfrm>
            <a:custGeom>
              <a:avLst/>
              <a:gdLst/>
              <a:ahLst/>
              <a:cxnLst/>
              <a:rect l="l" t="t" r="r" b="b"/>
              <a:pathLst>
                <a:path w="8889" h="8890" extrusionOk="0">
                  <a:moveTo>
                    <a:pt x="4399" y="8799"/>
                  </a:moveTo>
                  <a:lnTo>
                    <a:pt x="5566" y="8799"/>
                  </a:lnTo>
                  <a:lnTo>
                    <a:pt x="6685" y="8335"/>
                  </a:lnTo>
                  <a:lnTo>
                    <a:pt x="7510" y="7510"/>
                  </a:lnTo>
                  <a:lnTo>
                    <a:pt x="8335" y="6685"/>
                  </a:lnTo>
                  <a:lnTo>
                    <a:pt x="8799" y="5566"/>
                  </a:lnTo>
                  <a:lnTo>
                    <a:pt x="8799" y="4399"/>
                  </a:lnTo>
                  <a:lnTo>
                    <a:pt x="8799" y="3232"/>
                  </a:lnTo>
                  <a:lnTo>
                    <a:pt x="8335" y="2113"/>
                  </a:lnTo>
                  <a:lnTo>
                    <a:pt x="7510" y="1288"/>
                  </a:lnTo>
                  <a:lnTo>
                    <a:pt x="6685" y="463"/>
                  </a:lnTo>
                  <a:lnTo>
                    <a:pt x="5566" y="0"/>
                  </a:lnTo>
                  <a:lnTo>
                    <a:pt x="4399" y="0"/>
                  </a:lnTo>
                  <a:lnTo>
                    <a:pt x="3232" y="0"/>
                  </a:lnTo>
                  <a:lnTo>
                    <a:pt x="2113" y="463"/>
                  </a:lnTo>
                  <a:lnTo>
                    <a:pt x="1288" y="1288"/>
                  </a:lnTo>
                  <a:lnTo>
                    <a:pt x="463" y="2113"/>
                  </a:lnTo>
                  <a:lnTo>
                    <a:pt x="0" y="3232"/>
                  </a:lnTo>
                  <a:lnTo>
                    <a:pt x="0" y="4399"/>
                  </a:lnTo>
                  <a:lnTo>
                    <a:pt x="0" y="5566"/>
                  </a:lnTo>
                  <a:lnTo>
                    <a:pt x="463" y="6685"/>
                  </a:lnTo>
                  <a:lnTo>
                    <a:pt x="1288" y="7510"/>
                  </a:lnTo>
                  <a:lnTo>
                    <a:pt x="2113" y="8335"/>
                  </a:lnTo>
                  <a:lnTo>
                    <a:pt x="3232" y="8799"/>
                  </a:lnTo>
                  <a:lnTo>
                    <a:pt x="4399" y="8799"/>
                  </a:lnTo>
                  <a:close/>
                </a:path>
              </a:pathLst>
            </a:custGeom>
            <a:noFill/>
            <a:ln w="1015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667" name="Google Shape;667;p24"/>
            <p:cNvSpPr/>
            <p:nvPr/>
          </p:nvSpPr>
          <p:spPr>
            <a:xfrm>
              <a:off x="2012940" y="1310077"/>
              <a:ext cx="8890" cy="8890"/>
            </a:xfrm>
            <a:custGeom>
              <a:avLst/>
              <a:gdLst/>
              <a:ahLst/>
              <a:cxnLst/>
              <a:rect l="l" t="t" r="r" b="b"/>
              <a:pathLst>
                <a:path w="8889" h="8890" extrusionOk="0">
                  <a:moveTo>
                    <a:pt x="5566" y="0"/>
                  </a:moveTo>
                  <a:lnTo>
                    <a:pt x="3232" y="0"/>
                  </a:lnTo>
                  <a:lnTo>
                    <a:pt x="2113" y="463"/>
                  </a:lnTo>
                  <a:lnTo>
                    <a:pt x="463" y="2113"/>
                  </a:lnTo>
                  <a:lnTo>
                    <a:pt x="0" y="3232"/>
                  </a:lnTo>
                  <a:lnTo>
                    <a:pt x="0" y="5566"/>
                  </a:lnTo>
                  <a:lnTo>
                    <a:pt x="463" y="6685"/>
                  </a:lnTo>
                  <a:lnTo>
                    <a:pt x="2113" y="8335"/>
                  </a:lnTo>
                  <a:lnTo>
                    <a:pt x="3232" y="8799"/>
                  </a:lnTo>
                  <a:lnTo>
                    <a:pt x="5566" y="8799"/>
                  </a:lnTo>
                  <a:lnTo>
                    <a:pt x="6685" y="8335"/>
                  </a:lnTo>
                  <a:lnTo>
                    <a:pt x="8335" y="6685"/>
                  </a:lnTo>
                  <a:lnTo>
                    <a:pt x="8799" y="5566"/>
                  </a:lnTo>
                  <a:lnTo>
                    <a:pt x="8799" y="3232"/>
                  </a:lnTo>
                  <a:lnTo>
                    <a:pt x="8335" y="2113"/>
                  </a:lnTo>
                  <a:lnTo>
                    <a:pt x="6685" y="463"/>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668" name="Google Shape;668;p24"/>
            <p:cNvSpPr/>
            <p:nvPr/>
          </p:nvSpPr>
          <p:spPr>
            <a:xfrm>
              <a:off x="2012940" y="1310077"/>
              <a:ext cx="8890" cy="8890"/>
            </a:xfrm>
            <a:custGeom>
              <a:avLst/>
              <a:gdLst/>
              <a:ahLst/>
              <a:cxnLst/>
              <a:rect l="l" t="t" r="r" b="b"/>
              <a:pathLst>
                <a:path w="8889" h="8890" extrusionOk="0">
                  <a:moveTo>
                    <a:pt x="4399" y="8799"/>
                  </a:moveTo>
                  <a:lnTo>
                    <a:pt x="5566" y="8799"/>
                  </a:lnTo>
                  <a:lnTo>
                    <a:pt x="6685" y="8335"/>
                  </a:lnTo>
                  <a:lnTo>
                    <a:pt x="7510" y="7510"/>
                  </a:lnTo>
                  <a:lnTo>
                    <a:pt x="8335" y="6685"/>
                  </a:lnTo>
                  <a:lnTo>
                    <a:pt x="8799" y="5566"/>
                  </a:lnTo>
                  <a:lnTo>
                    <a:pt x="8799" y="4399"/>
                  </a:lnTo>
                  <a:lnTo>
                    <a:pt x="8799" y="3232"/>
                  </a:lnTo>
                  <a:lnTo>
                    <a:pt x="8335" y="2113"/>
                  </a:lnTo>
                  <a:lnTo>
                    <a:pt x="7510" y="1288"/>
                  </a:lnTo>
                  <a:lnTo>
                    <a:pt x="6685" y="463"/>
                  </a:lnTo>
                  <a:lnTo>
                    <a:pt x="5566" y="0"/>
                  </a:lnTo>
                  <a:lnTo>
                    <a:pt x="4399" y="0"/>
                  </a:lnTo>
                  <a:lnTo>
                    <a:pt x="3232" y="0"/>
                  </a:lnTo>
                  <a:lnTo>
                    <a:pt x="2113" y="463"/>
                  </a:lnTo>
                  <a:lnTo>
                    <a:pt x="1288" y="1288"/>
                  </a:lnTo>
                  <a:lnTo>
                    <a:pt x="463" y="2113"/>
                  </a:lnTo>
                  <a:lnTo>
                    <a:pt x="0" y="3232"/>
                  </a:lnTo>
                  <a:lnTo>
                    <a:pt x="0" y="4399"/>
                  </a:lnTo>
                  <a:lnTo>
                    <a:pt x="0" y="5566"/>
                  </a:lnTo>
                  <a:lnTo>
                    <a:pt x="463" y="6685"/>
                  </a:lnTo>
                  <a:lnTo>
                    <a:pt x="1288" y="7510"/>
                  </a:lnTo>
                  <a:lnTo>
                    <a:pt x="2113" y="8335"/>
                  </a:lnTo>
                  <a:lnTo>
                    <a:pt x="3232" y="8799"/>
                  </a:lnTo>
                  <a:lnTo>
                    <a:pt x="4399" y="8799"/>
                  </a:lnTo>
                  <a:close/>
                </a:path>
              </a:pathLst>
            </a:custGeom>
            <a:noFill/>
            <a:ln w="1015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669" name="Google Shape;669;p24"/>
            <p:cNvSpPr/>
            <p:nvPr/>
          </p:nvSpPr>
          <p:spPr>
            <a:xfrm>
              <a:off x="2320837" y="892870"/>
              <a:ext cx="8890" cy="8890"/>
            </a:xfrm>
            <a:custGeom>
              <a:avLst/>
              <a:gdLst/>
              <a:ahLst/>
              <a:cxnLst/>
              <a:rect l="l" t="t" r="r" b="b"/>
              <a:pathLst>
                <a:path w="8889" h="8890" extrusionOk="0">
                  <a:moveTo>
                    <a:pt x="5566" y="0"/>
                  </a:moveTo>
                  <a:lnTo>
                    <a:pt x="3232" y="0"/>
                  </a:lnTo>
                  <a:lnTo>
                    <a:pt x="2113" y="463"/>
                  </a:lnTo>
                  <a:lnTo>
                    <a:pt x="463" y="2113"/>
                  </a:lnTo>
                  <a:lnTo>
                    <a:pt x="0" y="3232"/>
                  </a:lnTo>
                  <a:lnTo>
                    <a:pt x="0" y="5566"/>
                  </a:lnTo>
                  <a:lnTo>
                    <a:pt x="463" y="6685"/>
                  </a:lnTo>
                  <a:lnTo>
                    <a:pt x="2113" y="8335"/>
                  </a:lnTo>
                  <a:lnTo>
                    <a:pt x="3232" y="8799"/>
                  </a:lnTo>
                  <a:lnTo>
                    <a:pt x="5566" y="8799"/>
                  </a:lnTo>
                  <a:lnTo>
                    <a:pt x="6685" y="8335"/>
                  </a:lnTo>
                  <a:lnTo>
                    <a:pt x="8335" y="6685"/>
                  </a:lnTo>
                  <a:lnTo>
                    <a:pt x="8799" y="5566"/>
                  </a:lnTo>
                  <a:lnTo>
                    <a:pt x="8799" y="3232"/>
                  </a:lnTo>
                  <a:lnTo>
                    <a:pt x="8335" y="2113"/>
                  </a:lnTo>
                  <a:lnTo>
                    <a:pt x="6685" y="463"/>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670" name="Google Shape;670;p24"/>
            <p:cNvSpPr/>
            <p:nvPr/>
          </p:nvSpPr>
          <p:spPr>
            <a:xfrm>
              <a:off x="2320837" y="892870"/>
              <a:ext cx="8890" cy="8890"/>
            </a:xfrm>
            <a:custGeom>
              <a:avLst/>
              <a:gdLst/>
              <a:ahLst/>
              <a:cxnLst/>
              <a:rect l="l" t="t" r="r" b="b"/>
              <a:pathLst>
                <a:path w="8889" h="8890" extrusionOk="0">
                  <a:moveTo>
                    <a:pt x="4399" y="8799"/>
                  </a:moveTo>
                  <a:lnTo>
                    <a:pt x="5566" y="8799"/>
                  </a:lnTo>
                  <a:lnTo>
                    <a:pt x="6685" y="8335"/>
                  </a:lnTo>
                  <a:lnTo>
                    <a:pt x="7510" y="7510"/>
                  </a:lnTo>
                  <a:lnTo>
                    <a:pt x="8335" y="6685"/>
                  </a:lnTo>
                  <a:lnTo>
                    <a:pt x="8799" y="5566"/>
                  </a:lnTo>
                  <a:lnTo>
                    <a:pt x="8799" y="4399"/>
                  </a:lnTo>
                  <a:lnTo>
                    <a:pt x="8799" y="3232"/>
                  </a:lnTo>
                  <a:lnTo>
                    <a:pt x="8335" y="2113"/>
                  </a:lnTo>
                  <a:lnTo>
                    <a:pt x="7510" y="1288"/>
                  </a:lnTo>
                  <a:lnTo>
                    <a:pt x="6685" y="463"/>
                  </a:lnTo>
                  <a:lnTo>
                    <a:pt x="5566" y="0"/>
                  </a:lnTo>
                  <a:lnTo>
                    <a:pt x="4399" y="0"/>
                  </a:lnTo>
                  <a:lnTo>
                    <a:pt x="3232" y="0"/>
                  </a:lnTo>
                  <a:lnTo>
                    <a:pt x="2113" y="463"/>
                  </a:lnTo>
                  <a:lnTo>
                    <a:pt x="1288" y="1288"/>
                  </a:lnTo>
                  <a:lnTo>
                    <a:pt x="463" y="2113"/>
                  </a:lnTo>
                  <a:lnTo>
                    <a:pt x="0" y="3232"/>
                  </a:lnTo>
                  <a:lnTo>
                    <a:pt x="0" y="4399"/>
                  </a:lnTo>
                  <a:lnTo>
                    <a:pt x="0" y="5566"/>
                  </a:lnTo>
                  <a:lnTo>
                    <a:pt x="463" y="6685"/>
                  </a:lnTo>
                  <a:lnTo>
                    <a:pt x="1288" y="7510"/>
                  </a:lnTo>
                  <a:lnTo>
                    <a:pt x="2113" y="8335"/>
                  </a:lnTo>
                  <a:lnTo>
                    <a:pt x="3232" y="8799"/>
                  </a:lnTo>
                  <a:lnTo>
                    <a:pt x="4399" y="8799"/>
                  </a:lnTo>
                  <a:close/>
                </a:path>
              </a:pathLst>
            </a:custGeom>
            <a:noFill/>
            <a:ln w="1015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671" name="Google Shape;671;p24"/>
            <p:cNvSpPr/>
            <p:nvPr/>
          </p:nvSpPr>
          <p:spPr>
            <a:xfrm>
              <a:off x="2377301" y="847785"/>
              <a:ext cx="8890" cy="8890"/>
            </a:xfrm>
            <a:custGeom>
              <a:avLst/>
              <a:gdLst/>
              <a:ahLst/>
              <a:cxnLst/>
              <a:rect l="l" t="t" r="r" b="b"/>
              <a:pathLst>
                <a:path w="8889" h="8890" extrusionOk="0">
                  <a:moveTo>
                    <a:pt x="5566" y="0"/>
                  </a:moveTo>
                  <a:lnTo>
                    <a:pt x="3232" y="0"/>
                  </a:lnTo>
                  <a:lnTo>
                    <a:pt x="2113" y="463"/>
                  </a:lnTo>
                  <a:lnTo>
                    <a:pt x="463" y="2113"/>
                  </a:lnTo>
                  <a:lnTo>
                    <a:pt x="0" y="3232"/>
                  </a:lnTo>
                  <a:lnTo>
                    <a:pt x="0" y="5566"/>
                  </a:lnTo>
                  <a:lnTo>
                    <a:pt x="463" y="6685"/>
                  </a:lnTo>
                  <a:lnTo>
                    <a:pt x="2113" y="8335"/>
                  </a:lnTo>
                  <a:lnTo>
                    <a:pt x="3232" y="8799"/>
                  </a:lnTo>
                  <a:lnTo>
                    <a:pt x="5566" y="8799"/>
                  </a:lnTo>
                  <a:lnTo>
                    <a:pt x="6685" y="8335"/>
                  </a:lnTo>
                  <a:lnTo>
                    <a:pt x="8335" y="6685"/>
                  </a:lnTo>
                  <a:lnTo>
                    <a:pt x="8799" y="5566"/>
                  </a:lnTo>
                  <a:lnTo>
                    <a:pt x="8799" y="3232"/>
                  </a:lnTo>
                  <a:lnTo>
                    <a:pt x="8335" y="2113"/>
                  </a:lnTo>
                  <a:lnTo>
                    <a:pt x="6685" y="463"/>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672" name="Google Shape;672;p24"/>
            <p:cNvSpPr/>
            <p:nvPr/>
          </p:nvSpPr>
          <p:spPr>
            <a:xfrm>
              <a:off x="2377301" y="847785"/>
              <a:ext cx="8890" cy="8890"/>
            </a:xfrm>
            <a:custGeom>
              <a:avLst/>
              <a:gdLst/>
              <a:ahLst/>
              <a:cxnLst/>
              <a:rect l="l" t="t" r="r" b="b"/>
              <a:pathLst>
                <a:path w="8889" h="8890" extrusionOk="0">
                  <a:moveTo>
                    <a:pt x="4399" y="8799"/>
                  </a:moveTo>
                  <a:lnTo>
                    <a:pt x="5566" y="8799"/>
                  </a:lnTo>
                  <a:lnTo>
                    <a:pt x="6685" y="8335"/>
                  </a:lnTo>
                  <a:lnTo>
                    <a:pt x="7510" y="7510"/>
                  </a:lnTo>
                  <a:lnTo>
                    <a:pt x="8335" y="6685"/>
                  </a:lnTo>
                  <a:lnTo>
                    <a:pt x="8799" y="5566"/>
                  </a:lnTo>
                  <a:lnTo>
                    <a:pt x="8799" y="4399"/>
                  </a:lnTo>
                  <a:lnTo>
                    <a:pt x="8799" y="3232"/>
                  </a:lnTo>
                  <a:lnTo>
                    <a:pt x="8335" y="2113"/>
                  </a:lnTo>
                  <a:lnTo>
                    <a:pt x="7510" y="1288"/>
                  </a:lnTo>
                  <a:lnTo>
                    <a:pt x="6685" y="463"/>
                  </a:lnTo>
                  <a:lnTo>
                    <a:pt x="5566" y="0"/>
                  </a:lnTo>
                  <a:lnTo>
                    <a:pt x="4399" y="0"/>
                  </a:lnTo>
                  <a:lnTo>
                    <a:pt x="3232" y="0"/>
                  </a:lnTo>
                  <a:lnTo>
                    <a:pt x="2113" y="463"/>
                  </a:lnTo>
                  <a:lnTo>
                    <a:pt x="1288" y="1288"/>
                  </a:lnTo>
                  <a:lnTo>
                    <a:pt x="463" y="2113"/>
                  </a:lnTo>
                  <a:lnTo>
                    <a:pt x="0" y="3232"/>
                  </a:lnTo>
                  <a:lnTo>
                    <a:pt x="0" y="4399"/>
                  </a:lnTo>
                  <a:lnTo>
                    <a:pt x="0" y="5566"/>
                  </a:lnTo>
                  <a:lnTo>
                    <a:pt x="463" y="6685"/>
                  </a:lnTo>
                  <a:lnTo>
                    <a:pt x="1288" y="7510"/>
                  </a:lnTo>
                  <a:lnTo>
                    <a:pt x="2113" y="8335"/>
                  </a:lnTo>
                  <a:lnTo>
                    <a:pt x="3232" y="8799"/>
                  </a:lnTo>
                  <a:lnTo>
                    <a:pt x="4399" y="8799"/>
                  </a:lnTo>
                  <a:close/>
                </a:path>
              </a:pathLst>
            </a:custGeom>
            <a:noFill/>
            <a:ln w="1015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673" name="Google Shape;673;p24"/>
            <p:cNvSpPr/>
            <p:nvPr/>
          </p:nvSpPr>
          <p:spPr>
            <a:xfrm>
              <a:off x="1876349" y="1250854"/>
              <a:ext cx="8890" cy="8890"/>
            </a:xfrm>
            <a:custGeom>
              <a:avLst/>
              <a:gdLst/>
              <a:ahLst/>
              <a:cxnLst/>
              <a:rect l="l" t="t" r="r" b="b"/>
              <a:pathLst>
                <a:path w="8889" h="8890" extrusionOk="0">
                  <a:moveTo>
                    <a:pt x="5566" y="0"/>
                  </a:moveTo>
                  <a:lnTo>
                    <a:pt x="3232" y="0"/>
                  </a:lnTo>
                  <a:lnTo>
                    <a:pt x="2113" y="463"/>
                  </a:lnTo>
                  <a:lnTo>
                    <a:pt x="463" y="2113"/>
                  </a:lnTo>
                  <a:lnTo>
                    <a:pt x="0" y="3232"/>
                  </a:lnTo>
                  <a:lnTo>
                    <a:pt x="0" y="5566"/>
                  </a:lnTo>
                  <a:lnTo>
                    <a:pt x="463" y="6685"/>
                  </a:lnTo>
                  <a:lnTo>
                    <a:pt x="2113" y="8335"/>
                  </a:lnTo>
                  <a:lnTo>
                    <a:pt x="3232" y="8799"/>
                  </a:lnTo>
                  <a:lnTo>
                    <a:pt x="5566" y="8799"/>
                  </a:lnTo>
                  <a:lnTo>
                    <a:pt x="6685" y="8335"/>
                  </a:lnTo>
                  <a:lnTo>
                    <a:pt x="8335" y="6685"/>
                  </a:lnTo>
                  <a:lnTo>
                    <a:pt x="8799" y="5566"/>
                  </a:lnTo>
                  <a:lnTo>
                    <a:pt x="8799" y="3232"/>
                  </a:lnTo>
                  <a:lnTo>
                    <a:pt x="8335" y="2113"/>
                  </a:lnTo>
                  <a:lnTo>
                    <a:pt x="6685" y="463"/>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674" name="Google Shape;674;p24"/>
            <p:cNvSpPr/>
            <p:nvPr/>
          </p:nvSpPr>
          <p:spPr>
            <a:xfrm>
              <a:off x="1876349" y="1250854"/>
              <a:ext cx="8890" cy="8890"/>
            </a:xfrm>
            <a:custGeom>
              <a:avLst/>
              <a:gdLst/>
              <a:ahLst/>
              <a:cxnLst/>
              <a:rect l="l" t="t" r="r" b="b"/>
              <a:pathLst>
                <a:path w="8889" h="8890" extrusionOk="0">
                  <a:moveTo>
                    <a:pt x="4399" y="8799"/>
                  </a:moveTo>
                  <a:lnTo>
                    <a:pt x="5566" y="8799"/>
                  </a:lnTo>
                  <a:lnTo>
                    <a:pt x="6685" y="8335"/>
                  </a:lnTo>
                  <a:lnTo>
                    <a:pt x="7510" y="7510"/>
                  </a:lnTo>
                  <a:lnTo>
                    <a:pt x="8335" y="6685"/>
                  </a:lnTo>
                  <a:lnTo>
                    <a:pt x="8799" y="5566"/>
                  </a:lnTo>
                  <a:lnTo>
                    <a:pt x="8799" y="4399"/>
                  </a:lnTo>
                  <a:lnTo>
                    <a:pt x="8799" y="3232"/>
                  </a:lnTo>
                  <a:lnTo>
                    <a:pt x="8335" y="2113"/>
                  </a:lnTo>
                  <a:lnTo>
                    <a:pt x="7510" y="1288"/>
                  </a:lnTo>
                  <a:lnTo>
                    <a:pt x="6685" y="463"/>
                  </a:lnTo>
                  <a:lnTo>
                    <a:pt x="5566" y="0"/>
                  </a:lnTo>
                  <a:lnTo>
                    <a:pt x="4399" y="0"/>
                  </a:lnTo>
                  <a:lnTo>
                    <a:pt x="3232" y="0"/>
                  </a:lnTo>
                  <a:lnTo>
                    <a:pt x="2113" y="463"/>
                  </a:lnTo>
                  <a:lnTo>
                    <a:pt x="1288" y="1288"/>
                  </a:lnTo>
                  <a:lnTo>
                    <a:pt x="463" y="2113"/>
                  </a:lnTo>
                  <a:lnTo>
                    <a:pt x="0" y="3232"/>
                  </a:lnTo>
                  <a:lnTo>
                    <a:pt x="0" y="4399"/>
                  </a:lnTo>
                  <a:lnTo>
                    <a:pt x="0" y="5566"/>
                  </a:lnTo>
                  <a:lnTo>
                    <a:pt x="463" y="6685"/>
                  </a:lnTo>
                  <a:lnTo>
                    <a:pt x="1288" y="7510"/>
                  </a:lnTo>
                  <a:lnTo>
                    <a:pt x="2113" y="8335"/>
                  </a:lnTo>
                  <a:lnTo>
                    <a:pt x="3232" y="8799"/>
                  </a:lnTo>
                  <a:lnTo>
                    <a:pt x="4399" y="8799"/>
                  </a:lnTo>
                  <a:close/>
                </a:path>
              </a:pathLst>
            </a:custGeom>
            <a:noFill/>
            <a:ln w="1015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675" name="Google Shape;675;p24"/>
            <p:cNvSpPr/>
            <p:nvPr/>
          </p:nvSpPr>
          <p:spPr>
            <a:xfrm>
              <a:off x="1975055" y="1159780"/>
              <a:ext cx="8890" cy="8890"/>
            </a:xfrm>
            <a:custGeom>
              <a:avLst/>
              <a:gdLst/>
              <a:ahLst/>
              <a:cxnLst/>
              <a:rect l="l" t="t" r="r" b="b"/>
              <a:pathLst>
                <a:path w="8889" h="8890" extrusionOk="0">
                  <a:moveTo>
                    <a:pt x="5566" y="0"/>
                  </a:moveTo>
                  <a:lnTo>
                    <a:pt x="3232" y="0"/>
                  </a:lnTo>
                  <a:lnTo>
                    <a:pt x="2113" y="463"/>
                  </a:lnTo>
                  <a:lnTo>
                    <a:pt x="463" y="2113"/>
                  </a:lnTo>
                  <a:lnTo>
                    <a:pt x="0" y="3232"/>
                  </a:lnTo>
                  <a:lnTo>
                    <a:pt x="0" y="5566"/>
                  </a:lnTo>
                  <a:lnTo>
                    <a:pt x="463" y="6685"/>
                  </a:lnTo>
                  <a:lnTo>
                    <a:pt x="2113" y="8335"/>
                  </a:lnTo>
                  <a:lnTo>
                    <a:pt x="3232" y="8799"/>
                  </a:lnTo>
                  <a:lnTo>
                    <a:pt x="5566" y="8799"/>
                  </a:lnTo>
                  <a:lnTo>
                    <a:pt x="6685" y="8335"/>
                  </a:lnTo>
                  <a:lnTo>
                    <a:pt x="8335" y="6685"/>
                  </a:lnTo>
                  <a:lnTo>
                    <a:pt x="8799" y="5566"/>
                  </a:lnTo>
                  <a:lnTo>
                    <a:pt x="8799" y="3232"/>
                  </a:lnTo>
                  <a:lnTo>
                    <a:pt x="8335" y="2113"/>
                  </a:lnTo>
                  <a:lnTo>
                    <a:pt x="6685" y="463"/>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676" name="Google Shape;676;p24"/>
            <p:cNvSpPr/>
            <p:nvPr/>
          </p:nvSpPr>
          <p:spPr>
            <a:xfrm>
              <a:off x="1975055" y="1159780"/>
              <a:ext cx="8890" cy="8890"/>
            </a:xfrm>
            <a:custGeom>
              <a:avLst/>
              <a:gdLst/>
              <a:ahLst/>
              <a:cxnLst/>
              <a:rect l="l" t="t" r="r" b="b"/>
              <a:pathLst>
                <a:path w="8889" h="8890" extrusionOk="0">
                  <a:moveTo>
                    <a:pt x="4399" y="8799"/>
                  </a:moveTo>
                  <a:lnTo>
                    <a:pt x="5566" y="8799"/>
                  </a:lnTo>
                  <a:lnTo>
                    <a:pt x="6685" y="8335"/>
                  </a:lnTo>
                  <a:lnTo>
                    <a:pt x="7510" y="7510"/>
                  </a:lnTo>
                  <a:lnTo>
                    <a:pt x="8335" y="6685"/>
                  </a:lnTo>
                  <a:lnTo>
                    <a:pt x="8799" y="5566"/>
                  </a:lnTo>
                  <a:lnTo>
                    <a:pt x="8799" y="4399"/>
                  </a:lnTo>
                  <a:lnTo>
                    <a:pt x="8799" y="3232"/>
                  </a:lnTo>
                  <a:lnTo>
                    <a:pt x="8335" y="2113"/>
                  </a:lnTo>
                  <a:lnTo>
                    <a:pt x="7510" y="1288"/>
                  </a:lnTo>
                  <a:lnTo>
                    <a:pt x="6685" y="463"/>
                  </a:lnTo>
                  <a:lnTo>
                    <a:pt x="5566" y="0"/>
                  </a:lnTo>
                  <a:lnTo>
                    <a:pt x="4399" y="0"/>
                  </a:lnTo>
                  <a:lnTo>
                    <a:pt x="3232" y="0"/>
                  </a:lnTo>
                  <a:lnTo>
                    <a:pt x="2113" y="463"/>
                  </a:lnTo>
                  <a:lnTo>
                    <a:pt x="1288" y="1288"/>
                  </a:lnTo>
                  <a:lnTo>
                    <a:pt x="463" y="2113"/>
                  </a:lnTo>
                  <a:lnTo>
                    <a:pt x="0" y="3232"/>
                  </a:lnTo>
                  <a:lnTo>
                    <a:pt x="0" y="4399"/>
                  </a:lnTo>
                  <a:lnTo>
                    <a:pt x="0" y="5566"/>
                  </a:lnTo>
                  <a:lnTo>
                    <a:pt x="463" y="6685"/>
                  </a:lnTo>
                  <a:lnTo>
                    <a:pt x="1288" y="7510"/>
                  </a:lnTo>
                  <a:lnTo>
                    <a:pt x="2113" y="8335"/>
                  </a:lnTo>
                  <a:lnTo>
                    <a:pt x="3232" y="8799"/>
                  </a:lnTo>
                  <a:lnTo>
                    <a:pt x="4399" y="8799"/>
                  </a:lnTo>
                  <a:close/>
                </a:path>
              </a:pathLst>
            </a:custGeom>
            <a:noFill/>
            <a:ln w="1015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677" name="Google Shape;677;p24"/>
            <p:cNvSpPr/>
            <p:nvPr/>
          </p:nvSpPr>
          <p:spPr>
            <a:xfrm>
              <a:off x="1942540" y="775221"/>
              <a:ext cx="8890" cy="8890"/>
            </a:xfrm>
            <a:custGeom>
              <a:avLst/>
              <a:gdLst/>
              <a:ahLst/>
              <a:cxnLst/>
              <a:rect l="l" t="t" r="r" b="b"/>
              <a:pathLst>
                <a:path w="8889" h="8890" extrusionOk="0">
                  <a:moveTo>
                    <a:pt x="5566" y="0"/>
                  </a:moveTo>
                  <a:lnTo>
                    <a:pt x="3232" y="0"/>
                  </a:lnTo>
                  <a:lnTo>
                    <a:pt x="2113" y="463"/>
                  </a:lnTo>
                  <a:lnTo>
                    <a:pt x="463" y="2113"/>
                  </a:lnTo>
                  <a:lnTo>
                    <a:pt x="0" y="3232"/>
                  </a:lnTo>
                  <a:lnTo>
                    <a:pt x="0" y="5566"/>
                  </a:lnTo>
                  <a:lnTo>
                    <a:pt x="463" y="6685"/>
                  </a:lnTo>
                  <a:lnTo>
                    <a:pt x="2113" y="8335"/>
                  </a:lnTo>
                  <a:lnTo>
                    <a:pt x="3232" y="8799"/>
                  </a:lnTo>
                  <a:lnTo>
                    <a:pt x="5566" y="8799"/>
                  </a:lnTo>
                  <a:lnTo>
                    <a:pt x="6685" y="8335"/>
                  </a:lnTo>
                  <a:lnTo>
                    <a:pt x="8335" y="6685"/>
                  </a:lnTo>
                  <a:lnTo>
                    <a:pt x="8799" y="5566"/>
                  </a:lnTo>
                  <a:lnTo>
                    <a:pt x="8799" y="3232"/>
                  </a:lnTo>
                  <a:lnTo>
                    <a:pt x="8335" y="2113"/>
                  </a:lnTo>
                  <a:lnTo>
                    <a:pt x="6685" y="463"/>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678" name="Google Shape;678;p24"/>
            <p:cNvSpPr/>
            <p:nvPr/>
          </p:nvSpPr>
          <p:spPr>
            <a:xfrm>
              <a:off x="1942540" y="775221"/>
              <a:ext cx="8890" cy="8890"/>
            </a:xfrm>
            <a:custGeom>
              <a:avLst/>
              <a:gdLst/>
              <a:ahLst/>
              <a:cxnLst/>
              <a:rect l="l" t="t" r="r" b="b"/>
              <a:pathLst>
                <a:path w="8889" h="8890" extrusionOk="0">
                  <a:moveTo>
                    <a:pt x="4399" y="8799"/>
                  </a:moveTo>
                  <a:lnTo>
                    <a:pt x="5566" y="8799"/>
                  </a:lnTo>
                  <a:lnTo>
                    <a:pt x="6685" y="8335"/>
                  </a:lnTo>
                  <a:lnTo>
                    <a:pt x="7510" y="7510"/>
                  </a:lnTo>
                  <a:lnTo>
                    <a:pt x="8335" y="6685"/>
                  </a:lnTo>
                  <a:lnTo>
                    <a:pt x="8799" y="5566"/>
                  </a:lnTo>
                  <a:lnTo>
                    <a:pt x="8799" y="4399"/>
                  </a:lnTo>
                  <a:lnTo>
                    <a:pt x="8799" y="3232"/>
                  </a:lnTo>
                  <a:lnTo>
                    <a:pt x="8335" y="2113"/>
                  </a:lnTo>
                  <a:lnTo>
                    <a:pt x="7510" y="1288"/>
                  </a:lnTo>
                  <a:lnTo>
                    <a:pt x="6685" y="463"/>
                  </a:lnTo>
                  <a:lnTo>
                    <a:pt x="5566" y="0"/>
                  </a:lnTo>
                  <a:lnTo>
                    <a:pt x="4399" y="0"/>
                  </a:lnTo>
                  <a:lnTo>
                    <a:pt x="3232" y="0"/>
                  </a:lnTo>
                  <a:lnTo>
                    <a:pt x="2113" y="463"/>
                  </a:lnTo>
                  <a:lnTo>
                    <a:pt x="1288" y="1288"/>
                  </a:lnTo>
                  <a:lnTo>
                    <a:pt x="463" y="2113"/>
                  </a:lnTo>
                  <a:lnTo>
                    <a:pt x="0" y="3232"/>
                  </a:lnTo>
                  <a:lnTo>
                    <a:pt x="0" y="4399"/>
                  </a:lnTo>
                  <a:lnTo>
                    <a:pt x="0" y="5566"/>
                  </a:lnTo>
                  <a:lnTo>
                    <a:pt x="463" y="6685"/>
                  </a:lnTo>
                  <a:lnTo>
                    <a:pt x="1288" y="7510"/>
                  </a:lnTo>
                  <a:lnTo>
                    <a:pt x="2113" y="8335"/>
                  </a:lnTo>
                  <a:lnTo>
                    <a:pt x="3232" y="8799"/>
                  </a:lnTo>
                  <a:lnTo>
                    <a:pt x="4399" y="8799"/>
                  </a:lnTo>
                  <a:close/>
                </a:path>
              </a:pathLst>
            </a:custGeom>
            <a:noFill/>
            <a:ln w="1015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679" name="Google Shape;679;p24"/>
            <p:cNvSpPr/>
            <p:nvPr/>
          </p:nvSpPr>
          <p:spPr>
            <a:xfrm>
              <a:off x="2199711" y="825975"/>
              <a:ext cx="8890" cy="8890"/>
            </a:xfrm>
            <a:custGeom>
              <a:avLst/>
              <a:gdLst/>
              <a:ahLst/>
              <a:cxnLst/>
              <a:rect l="l" t="t" r="r" b="b"/>
              <a:pathLst>
                <a:path w="8889" h="8890" extrusionOk="0">
                  <a:moveTo>
                    <a:pt x="5566" y="0"/>
                  </a:moveTo>
                  <a:lnTo>
                    <a:pt x="3232" y="0"/>
                  </a:lnTo>
                  <a:lnTo>
                    <a:pt x="2113" y="463"/>
                  </a:lnTo>
                  <a:lnTo>
                    <a:pt x="463" y="2113"/>
                  </a:lnTo>
                  <a:lnTo>
                    <a:pt x="0" y="3232"/>
                  </a:lnTo>
                  <a:lnTo>
                    <a:pt x="0" y="5566"/>
                  </a:lnTo>
                  <a:lnTo>
                    <a:pt x="463" y="6685"/>
                  </a:lnTo>
                  <a:lnTo>
                    <a:pt x="2113" y="8335"/>
                  </a:lnTo>
                  <a:lnTo>
                    <a:pt x="3232" y="8799"/>
                  </a:lnTo>
                  <a:lnTo>
                    <a:pt x="5566" y="8799"/>
                  </a:lnTo>
                  <a:lnTo>
                    <a:pt x="6685" y="8335"/>
                  </a:lnTo>
                  <a:lnTo>
                    <a:pt x="8335" y="6685"/>
                  </a:lnTo>
                  <a:lnTo>
                    <a:pt x="8799" y="5566"/>
                  </a:lnTo>
                  <a:lnTo>
                    <a:pt x="8799" y="3232"/>
                  </a:lnTo>
                  <a:lnTo>
                    <a:pt x="8335" y="2113"/>
                  </a:lnTo>
                  <a:lnTo>
                    <a:pt x="6685" y="463"/>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680" name="Google Shape;680;p24"/>
            <p:cNvSpPr/>
            <p:nvPr/>
          </p:nvSpPr>
          <p:spPr>
            <a:xfrm>
              <a:off x="2199711" y="825975"/>
              <a:ext cx="8890" cy="8890"/>
            </a:xfrm>
            <a:custGeom>
              <a:avLst/>
              <a:gdLst/>
              <a:ahLst/>
              <a:cxnLst/>
              <a:rect l="l" t="t" r="r" b="b"/>
              <a:pathLst>
                <a:path w="8889" h="8890" extrusionOk="0">
                  <a:moveTo>
                    <a:pt x="4399" y="8799"/>
                  </a:moveTo>
                  <a:lnTo>
                    <a:pt x="5566" y="8799"/>
                  </a:lnTo>
                  <a:lnTo>
                    <a:pt x="6685" y="8335"/>
                  </a:lnTo>
                  <a:lnTo>
                    <a:pt x="7510" y="7510"/>
                  </a:lnTo>
                  <a:lnTo>
                    <a:pt x="8335" y="6685"/>
                  </a:lnTo>
                  <a:lnTo>
                    <a:pt x="8799" y="5566"/>
                  </a:lnTo>
                  <a:lnTo>
                    <a:pt x="8799" y="4399"/>
                  </a:lnTo>
                  <a:lnTo>
                    <a:pt x="8799" y="3232"/>
                  </a:lnTo>
                  <a:lnTo>
                    <a:pt x="8335" y="2113"/>
                  </a:lnTo>
                  <a:lnTo>
                    <a:pt x="7510" y="1288"/>
                  </a:lnTo>
                  <a:lnTo>
                    <a:pt x="6685" y="463"/>
                  </a:lnTo>
                  <a:lnTo>
                    <a:pt x="5566" y="0"/>
                  </a:lnTo>
                  <a:lnTo>
                    <a:pt x="4399" y="0"/>
                  </a:lnTo>
                  <a:lnTo>
                    <a:pt x="3232" y="0"/>
                  </a:lnTo>
                  <a:lnTo>
                    <a:pt x="2113" y="463"/>
                  </a:lnTo>
                  <a:lnTo>
                    <a:pt x="1288" y="1288"/>
                  </a:lnTo>
                  <a:lnTo>
                    <a:pt x="463" y="2113"/>
                  </a:lnTo>
                  <a:lnTo>
                    <a:pt x="0" y="3232"/>
                  </a:lnTo>
                  <a:lnTo>
                    <a:pt x="0" y="4399"/>
                  </a:lnTo>
                  <a:lnTo>
                    <a:pt x="0" y="5566"/>
                  </a:lnTo>
                  <a:lnTo>
                    <a:pt x="463" y="6685"/>
                  </a:lnTo>
                  <a:lnTo>
                    <a:pt x="1288" y="7510"/>
                  </a:lnTo>
                  <a:lnTo>
                    <a:pt x="2113" y="8335"/>
                  </a:lnTo>
                  <a:lnTo>
                    <a:pt x="3232" y="8799"/>
                  </a:lnTo>
                  <a:lnTo>
                    <a:pt x="4399" y="8799"/>
                  </a:lnTo>
                  <a:close/>
                </a:path>
              </a:pathLst>
            </a:custGeom>
            <a:noFill/>
            <a:ln w="1015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681" name="Google Shape;681;p24"/>
            <p:cNvSpPr/>
            <p:nvPr/>
          </p:nvSpPr>
          <p:spPr>
            <a:xfrm>
              <a:off x="1946574" y="1120118"/>
              <a:ext cx="8890" cy="8890"/>
            </a:xfrm>
            <a:custGeom>
              <a:avLst/>
              <a:gdLst/>
              <a:ahLst/>
              <a:cxnLst/>
              <a:rect l="l" t="t" r="r" b="b"/>
              <a:pathLst>
                <a:path w="8889" h="8890" extrusionOk="0">
                  <a:moveTo>
                    <a:pt x="5566" y="0"/>
                  </a:moveTo>
                  <a:lnTo>
                    <a:pt x="3232" y="0"/>
                  </a:lnTo>
                  <a:lnTo>
                    <a:pt x="2113" y="463"/>
                  </a:lnTo>
                  <a:lnTo>
                    <a:pt x="463" y="2113"/>
                  </a:lnTo>
                  <a:lnTo>
                    <a:pt x="0" y="3232"/>
                  </a:lnTo>
                  <a:lnTo>
                    <a:pt x="0" y="5566"/>
                  </a:lnTo>
                  <a:lnTo>
                    <a:pt x="463" y="6685"/>
                  </a:lnTo>
                  <a:lnTo>
                    <a:pt x="2113" y="8335"/>
                  </a:lnTo>
                  <a:lnTo>
                    <a:pt x="3232" y="8799"/>
                  </a:lnTo>
                  <a:lnTo>
                    <a:pt x="5566" y="8799"/>
                  </a:lnTo>
                  <a:lnTo>
                    <a:pt x="6685" y="8335"/>
                  </a:lnTo>
                  <a:lnTo>
                    <a:pt x="8335" y="6685"/>
                  </a:lnTo>
                  <a:lnTo>
                    <a:pt x="8799" y="5566"/>
                  </a:lnTo>
                  <a:lnTo>
                    <a:pt x="8799" y="3232"/>
                  </a:lnTo>
                  <a:lnTo>
                    <a:pt x="8335" y="2113"/>
                  </a:lnTo>
                  <a:lnTo>
                    <a:pt x="6685" y="463"/>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682" name="Google Shape;682;p24"/>
            <p:cNvSpPr/>
            <p:nvPr/>
          </p:nvSpPr>
          <p:spPr>
            <a:xfrm>
              <a:off x="1946574" y="1120118"/>
              <a:ext cx="8890" cy="8890"/>
            </a:xfrm>
            <a:custGeom>
              <a:avLst/>
              <a:gdLst/>
              <a:ahLst/>
              <a:cxnLst/>
              <a:rect l="l" t="t" r="r" b="b"/>
              <a:pathLst>
                <a:path w="8889" h="8890" extrusionOk="0">
                  <a:moveTo>
                    <a:pt x="4399" y="8799"/>
                  </a:moveTo>
                  <a:lnTo>
                    <a:pt x="5566" y="8799"/>
                  </a:lnTo>
                  <a:lnTo>
                    <a:pt x="6685" y="8335"/>
                  </a:lnTo>
                  <a:lnTo>
                    <a:pt x="7510" y="7510"/>
                  </a:lnTo>
                  <a:lnTo>
                    <a:pt x="8335" y="6685"/>
                  </a:lnTo>
                  <a:lnTo>
                    <a:pt x="8799" y="5566"/>
                  </a:lnTo>
                  <a:lnTo>
                    <a:pt x="8799" y="4399"/>
                  </a:lnTo>
                  <a:lnTo>
                    <a:pt x="8799" y="3232"/>
                  </a:lnTo>
                  <a:lnTo>
                    <a:pt x="8335" y="2113"/>
                  </a:lnTo>
                  <a:lnTo>
                    <a:pt x="7510" y="1288"/>
                  </a:lnTo>
                  <a:lnTo>
                    <a:pt x="6685" y="463"/>
                  </a:lnTo>
                  <a:lnTo>
                    <a:pt x="5566" y="0"/>
                  </a:lnTo>
                  <a:lnTo>
                    <a:pt x="4399" y="0"/>
                  </a:lnTo>
                  <a:lnTo>
                    <a:pt x="3232" y="0"/>
                  </a:lnTo>
                  <a:lnTo>
                    <a:pt x="2113" y="463"/>
                  </a:lnTo>
                  <a:lnTo>
                    <a:pt x="1288" y="1288"/>
                  </a:lnTo>
                  <a:lnTo>
                    <a:pt x="463" y="2113"/>
                  </a:lnTo>
                  <a:lnTo>
                    <a:pt x="0" y="3232"/>
                  </a:lnTo>
                  <a:lnTo>
                    <a:pt x="0" y="4399"/>
                  </a:lnTo>
                  <a:lnTo>
                    <a:pt x="0" y="5566"/>
                  </a:lnTo>
                  <a:lnTo>
                    <a:pt x="463" y="6685"/>
                  </a:lnTo>
                  <a:lnTo>
                    <a:pt x="1288" y="7510"/>
                  </a:lnTo>
                  <a:lnTo>
                    <a:pt x="2113" y="8335"/>
                  </a:lnTo>
                  <a:lnTo>
                    <a:pt x="3232" y="8799"/>
                  </a:lnTo>
                  <a:lnTo>
                    <a:pt x="4399" y="8799"/>
                  </a:lnTo>
                  <a:close/>
                </a:path>
              </a:pathLst>
            </a:custGeom>
            <a:noFill/>
            <a:ln w="1015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683" name="Google Shape;683;p24"/>
            <p:cNvSpPr/>
            <p:nvPr/>
          </p:nvSpPr>
          <p:spPr>
            <a:xfrm>
              <a:off x="2495250" y="970246"/>
              <a:ext cx="8890" cy="8890"/>
            </a:xfrm>
            <a:custGeom>
              <a:avLst/>
              <a:gdLst/>
              <a:ahLst/>
              <a:cxnLst/>
              <a:rect l="l" t="t" r="r" b="b"/>
              <a:pathLst>
                <a:path w="8889" h="8890" extrusionOk="0">
                  <a:moveTo>
                    <a:pt x="5566" y="0"/>
                  </a:moveTo>
                  <a:lnTo>
                    <a:pt x="3232" y="0"/>
                  </a:lnTo>
                  <a:lnTo>
                    <a:pt x="2113" y="463"/>
                  </a:lnTo>
                  <a:lnTo>
                    <a:pt x="463" y="2113"/>
                  </a:lnTo>
                  <a:lnTo>
                    <a:pt x="0" y="3232"/>
                  </a:lnTo>
                  <a:lnTo>
                    <a:pt x="0" y="5566"/>
                  </a:lnTo>
                  <a:lnTo>
                    <a:pt x="463" y="6685"/>
                  </a:lnTo>
                  <a:lnTo>
                    <a:pt x="2113" y="8335"/>
                  </a:lnTo>
                  <a:lnTo>
                    <a:pt x="3232" y="8799"/>
                  </a:lnTo>
                  <a:lnTo>
                    <a:pt x="5566" y="8799"/>
                  </a:lnTo>
                  <a:lnTo>
                    <a:pt x="6685" y="8335"/>
                  </a:lnTo>
                  <a:lnTo>
                    <a:pt x="8335" y="6685"/>
                  </a:lnTo>
                  <a:lnTo>
                    <a:pt x="8799" y="5566"/>
                  </a:lnTo>
                  <a:lnTo>
                    <a:pt x="8799" y="3232"/>
                  </a:lnTo>
                  <a:lnTo>
                    <a:pt x="8335" y="2113"/>
                  </a:lnTo>
                  <a:lnTo>
                    <a:pt x="6685" y="463"/>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684" name="Google Shape;684;p24"/>
            <p:cNvSpPr/>
            <p:nvPr/>
          </p:nvSpPr>
          <p:spPr>
            <a:xfrm>
              <a:off x="2495250" y="970246"/>
              <a:ext cx="8890" cy="8890"/>
            </a:xfrm>
            <a:custGeom>
              <a:avLst/>
              <a:gdLst/>
              <a:ahLst/>
              <a:cxnLst/>
              <a:rect l="l" t="t" r="r" b="b"/>
              <a:pathLst>
                <a:path w="8889" h="8890" extrusionOk="0">
                  <a:moveTo>
                    <a:pt x="4399" y="8799"/>
                  </a:moveTo>
                  <a:lnTo>
                    <a:pt x="5566" y="8799"/>
                  </a:lnTo>
                  <a:lnTo>
                    <a:pt x="6685" y="8335"/>
                  </a:lnTo>
                  <a:lnTo>
                    <a:pt x="7510" y="7510"/>
                  </a:lnTo>
                  <a:lnTo>
                    <a:pt x="8335" y="6685"/>
                  </a:lnTo>
                  <a:lnTo>
                    <a:pt x="8799" y="5566"/>
                  </a:lnTo>
                  <a:lnTo>
                    <a:pt x="8799" y="4399"/>
                  </a:lnTo>
                  <a:lnTo>
                    <a:pt x="8799" y="3232"/>
                  </a:lnTo>
                  <a:lnTo>
                    <a:pt x="8335" y="2113"/>
                  </a:lnTo>
                  <a:lnTo>
                    <a:pt x="7510" y="1288"/>
                  </a:lnTo>
                  <a:lnTo>
                    <a:pt x="6685" y="463"/>
                  </a:lnTo>
                  <a:lnTo>
                    <a:pt x="5566" y="0"/>
                  </a:lnTo>
                  <a:lnTo>
                    <a:pt x="4399" y="0"/>
                  </a:lnTo>
                  <a:lnTo>
                    <a:pt x="3232" y="0"/>
                  </a:lnTo>
                  <a:lnTo>
                    <a:pt x="2113" y="463"/>
                  </a:lnTo>
                  <a:lnTo>
                    <a:pt x="1288" y="1288"/>
                  </a:lnTo>
                  <a:lnTo>
                    <a:pt x="463" y="2113"/>
                  </a:lnTo>
                  <a:lnTo>
                    <a:pt x="0" y="3232"/>
                  </a:lnTo>
                  <a:lnTo>
                    <a:pt x="0" y="4399"/>
                  </a:lnTo>
                  <a:lnTo>
                    <a:pt x="0" y="5566"/>
                  </a:lnTo>
                  <a:lnTo>
                    <a:pt x="463" y="6685"/>
                  </a:lnTo>
                  <a:lnTo>
                    <a:pt x="1288" y="7510"/>
                  </a:lnTo>
                  <a:lnTo>
                    <a:pt x="2113" y="8335"/>
                  </a:lnTo>
                  <a:lnTo>
                    <a:pt x="3232" y="8799"/>
                  </a:lnTo>
                  <a:lnTo>
                    <a:pt x="4399" y="8799"/>
                  </a:lnTo>
                  <a:close/>
                </a:path>
              </a:pathLst>
            </a:custGeom>
            <a:noFill/>
            <a:ln w="1015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685" name="Google Shape;685;p24"/>
            <p:cNvSpPr/>
            <p:nvPr/>
          </p:nvSpPr>
          <p:spPr>
            <a:xfrm>
              <a:off x="2289388" y="1215435"/>
              <a:ext cx="8890" cy="8890"/>
            </a:xfrm>
            <a:custGeom>
              <a:avLst/>
              <a:gdLst/>
              <a:ahLst/>
              <a:cxnLst/>
              <a:rect l="l" t="t" r="r" b="b"/>
              <a:pathLst>
                <a:path w="8889" h="8890" extrusionOk="0">
                  <a:moveTo>
                    <a:pt x="5566" y="0"/>
                  </a:moveTo>
                  <a:lnTo>
                    <a:pt x="3232" y="0"/>
                  </a:lnTo>
                  <a:lnTo>
                    <a:pt x="2113" y="463"/>
                  </a:lnTo>
                  <a:lnTo>
                    <a:pt x="463" y="2113"/>
                  </a:lnTo>
                  <a:lnTo>
                    <a:pt x="0" y="3232"/>
                  </a:lnTo>
                  <a:lnTo>
                    <a:pt x="0" y="5566"/>
                  </a:lnTo>
                  <a:lnTo>
                    <a:pt x="463" y="6685"/>
                  </a:lnTo>
                  <a:lnTo>
                    <a:pt x="2113" y="8335"/>
                  </a:lnTo>
                  <a:lnTo>
                    <a:pt x="3232" y="8799"/>
                  </a:lnTo>
                  <a:lnTo>
                    <a:pt x="5566" y="8799"/>
                  </a:lnTo>
                  <a:lnTo>
                    <a:pt x="6685" y="8335"/>
                  </a:lnTo>
                  <a:lnTo>
                    <a:pt x="8335" y="6685"/>
                  </a:lnTo>
                  <a:lnTo>
                    <a:pt x="8799" y="5566"/>
                  </a:lnTo>
                  <a:lnTo>
                    <a:pt x="8799" y="3232"/>
                  </a:lnTo>
                  <a:lnTo>
                    <a:pt x="8335" y="2113"/>
                  </a:lnTo>
                  <a:lnTo>
                    <a:pt x="6685" y="463"/>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686" name="Google Shape;686;p24"/>
            <p:cNvSpPr/>
            <p:nvPr/>
          </p:nvSpPr>
          <p:spPr>
            <a:xfrm>
              <a:off x="2289388" y="1215435"/>
              <a:ext cx="8890" cy="8890"/>
            </a:xfrm>
            <a:custGeom>
              <a:avLst/>
              <a:gdLst/>
              <a:ahLst/>
              <a:cxnLst/>
              <a:rect l="l" t="t" r="r" b="b"/>
              <a:pathLst>
                <a:path w="8889" h="8890" extrusionOk="0">
                  <a:moveTo>
                    <a:pt x="4399" y="8799"/>
                  </a:moveTo>
                  <a:lnTo>
                    <a:pt x="5566" y="8799"/>
                  </a:lnTo>
                  <a:lnTo>
                    <a:pt x="6685" y="8335"/>
                  </a:lnTo>
                  <a:lnTo>
                    <a:pt x="7510" y="7510"/>
                  </a:lnTo>
                  <a:lnTo>
                    <a:pt x="8335" y="6685"/>
                  </a:lnTo>
                  <a:lnTo>
                    <a:pt x="8799" y="5566"/>
                  </a:lnTo>
                  <a:lnTo>
                    <a:pt x="8799" y="4399"/>
                  </a:lnTo>
                  <a:lnTo>
                    <a:pt x="8799" y="3232"/>
                  </a:lnTo>
                  <a:lnTo>
                    <a:pt x="8335" y="2113"/>
                  </a:lnTo>
                  <a:lnTo>
                    <a:pt x="7510" y="1288"/>
                  </a:lnTo>
                  <a:lnTo>
                    <a:pt x="6685" y="463"/>
                  </a:lnTo>
                  <a:lnTo>
                    <a:pt x="5566" y="0"/>
                  </a:lnTo>
                  <a:lnTo>
                    <a:pt x="4399" y="0"/>
                  </a:lnTo>
                  <a:lnTo>
                    <a:pt x="3232" y="0"/>
                  </a:lnTo>
                  <a:lnTo>
                    <a:pt x="2113" y="463"/>
                  </a:lnTo>
                  <a:lnTo>
                    <a:pt x="1288" y="1288"/>
                  </a:lnTo>
                  <a:lnTo>
                    <a:pt x="463" y="2113"/>
                  </a:lnTo>
                  <a:lnTo>
                    <a:pt x="0" y="3232"/>
                  </a:lnTo>
                  <a:lnTo>
                    <a:pt x="0" y="4399"/>
                  </a:lnTo>
                  <a:lnTo>
                    <a:pt x="0" y="5566"/>
                  </a:lnTo>
                  <a:lnTo>
                    <a:pt x="463" y="6685"/>
                  </a:lnTo>
                  <a:lnTo>
                    <a:pt x="1288" y="7510"/>
                  </a:lnTo>
                  <a:lnTo>
                    <a:pt x="2113" y="8335"/>
                  </a:lnTo>
                  <a:lnTo>
                    <a:pt x="3232" y="8799"/>
                  </a:lnTo>
                  <a:lnTo>
                    <a:pt x="4399" y="8799"/>
                  </a:lnTo>
                  <a:close/>
                </a:path>
              </a:pathLst>
            </a:custGeom>
            <a:noFill/>
            <a:ln w="1015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687" name="Google Shape;687;p24"/>
            <p:cNvSpPr/>
            <p:nvPr/>
          </p:nvSpPr>
          <p:spPr>
            <a:xfrm>
              <a:off x="2285933" y="823818"/>
              <a:ext cx="8890" cy="8890"/>
            </a:xfrm>
            <a:custGeom>
              <a:avLst/>
              <a:gdLst/>
              <a:ahLst/>
              <a:cxnLst/>
              <a:rect l="l" t="t" r="r" b="b"/>
              <a:pathLst>
                <a:path w="8889" h="8890" extrusionOk="0">
                  <a:moveTo>
                    <a:pt x="5566" y="0"/>
                  </a:moveTo>
                  <a:lnTo>
                    <a:pt x="3232" y="0"/>
                  </a:lnTo>
                  <a:lnTo>
                    <a:pt x="2113" y="463"/>
                  </a:lnTo>
                  <a:lnTo>
                    <a:pt x="463" y="2113"/>
                  </a:lnTo>
                  <a:lnTo>
                    <a:pt x="0" y="3232"/>
                  </a:lnTo>
                  <a:lnTo>
                    <a:pt x="0" y="5566"/>
                  </a:lnTo>
                  <a:lnTo>
                    <a:pt x="463" y="6685"/>
                  </a:lnTo>
                  <a:lnTo>
                    <a:pt x="2113" y="8335"/>
                  </a:lnTo>
                  <a:lnTo>
                    <a:pt x="3232" y="8799"/>
                  </a:lnTo>
                  <a:lnTo>
                    <a:pt x="5566" y="8799"/>
                  </a:lnTo>
                  <a:lnTo>
                    <a:pt x="6685" y="8335"/>
                  </a:lnTo>
                  <a:lnTo>
                    <a:pt x="8335" y="6685"/>
                  </a:lnTo>
                  <a:lnTo>
                    <a:pt x="8799" y="5566"/>
                  </a:lnTo>
                  <a:lnTo>
                    <a:pt x="8799" y="3232"/>
                  </a:lnTo>
                  <a:lnTo>
                    <a:pt x="8335" y="2113"/>
                  </a:lnTo>
                  <a:lnTo>
                    <a:pt x="6685" y="463"/>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688" name="Google Shape;688;p24"/>
            <p:cNvSpPr/>
            <p:nvPr/>
          </p:nvSpPr>
          <p:spPr>
            <a:xfrm>
              <a:off x="2285933" y="823818"/>
              <a:ext cx="8890" cy="8890"/>
            </a:xfrm>
            <a:custGeom>
              <a:avLst/>
              <a:gdLst/>
              <a:ahLst/>
              <a:cxnLst/>
              <a:rect l="l" t="t" r="r" b="b"/>
              <a:pathLst>
                <a:path w="8889" h="8890" extrusionOk="0">
                  <a:moveTo>
                    <a:pt x="4399" y="8799"/>
                  </a:moveTo>
                  <a:lnTo>
                    <a:pt x="5566" y="8799"/>
                  </a:lnTo>
                  <a:lnTo>
                    <a:pt x="6685" y="8335"/>
                  </a:lnTo>
                  <a:lnTo>
                    <a:pt x="7510" y="7510"/>
                  </a:lnTo>
                  <a:lnTo>
                    <a:pt x="8335" y="6685"/>
                  </a:lnTo>
                  <a:lnTo>
                    <a:pt x="8799" y="5566"/>
                  </a:lnTo>
                  <a:lnTo>
                    <a:pt x="8799" y="4399"/>
                  </a:lnTo>
                  <a:lnTo>
                    <a:pt x="8799" y="3232"/>
                  </a:lnTo>
                  <a:lnTo>
                    <a:pt x="8335" y="2113"/>
                  </a:lnTo>
                  <a:lnTo>
                    <a:pt x="7510" y="1288"/>
                  </a:lnTo>
                  <a:lnTo>
                    <a:pt x="6685" y="463"/>
                  </a:lnTo>
                  <a:lnTo>
                    <a:pt x="5566" y="0"/>
                  </a:lnTo>
                  <a:lnTo>
                    <a:pt x="4399" y="0"/>
                  </a:lnTo>
                  <a:lnTo>
                    <a:pt x="3232" y="0"/>
                  </a:lnTo>
                  <a:lnTo>
                    <a:pt x="2113" y="463"/>
                  </a:lnTo>
                  <a:lnTo>
                    <a:pt x="1288" y="1288"/>
                  </a:lnTo>
                  <a:lnTo>
                    <a:pt x="463" y="2113"/>
                  </a:lnTo>
                  <a:lnTo>
                    <a:pt x="0" y="3232"/>
                  </a:lnTo>
                  <a:lnTo>
                    <a:pt x="0" y="4399"/>
                  </a:lnTo>
                  <a:lnTo>
                    <a:pt x="0" y="5566"/>
                  </a:lnTo>
                  <a:lnTo>
                    <a:pt x="463" y="6685"/>
                  </a:lnTo>
                  <a:lnTo>
                    <a:pt x="1288" y="7510"/>
                  </a:lnTo>
                  <a:lnTo>
                    <a:pt x="2113" y="8335"/>
                  </a:lnTo>
                  <a:lnTo>
                    <a:pt x="3232" y="8799"/>
                  </a:lnTo>
                  <a:lnTo>
                    <a:pt x="4399" y="8799"/>
                  </a:lnTo>
                  <a:close/>
                </a:path>
              </a:pathLst>
            </a:custGeom>
            <a:noFill/>
            <a:ln w="1015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689" name="Google Shape;689;p24"/>
            <p:cNvSpPr/>
            <p:nvPr/>
          </p:nvSpPr>
          <p:spPr>
            <a:xfrm>
              <a:off x="1998387" y="994336"/>
              <a:ext cx="8890" cy="8890"/>
            </a:xfrm>
            <a:custGeom>
              <a:avLst/>
              <a:gdLst/>
              <a:ahLst/>
              <a:cxnLst/>
              <a:rect l="l" t="t" r="r" b="b"/>
              <a:pathLst>
                <a:path w="8889" h="8890" extrusionOk="0">
                  <a:moveTo>
                    <a:pt x="5566" y="0"/>
                  </a:moveTo>
                  <a:lnTo>
                    <a:pt x="3232" y="0"/>
                  </a:lnTo>
                  <a:lnTo>
                    <a:pt x="2113" y="463"/>
                  </a:lnTo>
                  <a:lnTo>
                    <a:pt x="463" y="2113"/>
                  </a:lnTo>
                  <a:lnTo>
                    <a:pt x="0" y="3232"/>
                  </a:lnTo>
                  <a:lnTo>
                    <a:pt x="0" y="5566"/>
                  </a:lnTo>
                  <a:lnTo>
                    <a:pt x="463" y="6685"/>
                  </a:lnTo>
                  <a:lnTo>
                    <a:pt x="2113" y="8335"/>
                  </a:lnTo>
                  <a:lnTo>
                    <a:pt x="3232" y="8799"/>
                  </a:lnTo>
                  <a:lnTo>
                    <a:pt x="5566" y="8799"/>
                  </a:lnTo>
                  <a:lnTo>
                    <a:pt x="6685" y="8335"/>
                  </a:lnTo>
                  <a:lnTo>
                    <a:pt x="8335" y="6685"/>
                  </a:lnTo>
                  <a:lnTo>
                    <a:pt x="8799" y="5566"/>
                  </a:lnTo>
                  <a:lnTo>
                    <a:pt x="8799" y="3232"/>
                  </a:lnTo>
                  <a:lnTo>
                    <a:pt x="8335" y="2113"/>
                  </a:lnTo>
                  <a:lnTo>
                    <a:pt x="6685" y="463"/>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690" name="Google Shape;690;p24"/>
            <p:cNvSpPr/>
            <p:nvPr/>
          </p:nvSpPr>
          <p:spPr>
            <a:xfrm>
              <a:off x="1998387" y="994336"/>
              <a:ext cx="8890" cy="8890"/>
            </a:xfrm>
            <a:custGeom>
              <a:avLst/>
              <a:gdLst/>
              <a:ahLst/>
              <a:cxnLst/>
              <a:rect l="l" t="t" r="r" b="b"/>
              <a:pathLst>
                <a:path w="8889" h="8890" extrusionOk="0">
                  <a:moveTo>
                    <a:pt x="4399" y="8799"/>
                  </a:moveTo>
                  <a:lnTo>
                    <a:pt x="5566" y="8799"/>
                  </a:lnTo>
                  <a:lnTo>
                    <a:pt x="6685" y="8335"/>
                  </a:lnTo>
                  <a:lnTo>
                    <a:pt x="7510" y="7510"/>
                  </a:lnTo>
                  <a:lnTo>
                    <a:pt x="8335" y="6685"/>
                  </a:lnTo>
                  <a:lnTo>
                    <a:pt x="8799" y="5566"/>
                  </a:lnTo>
                  <a:lnTo>
                    <a:pt x="8799" y="4399"/>
                  </a:lnTo>
                  <a:lnTo>
                    <a:pt x="8799" y="3232"/>
                  </a:lnTo>
                  <a:lnTo>
                    <a:pt x="8335" y="2113"/>
                  </a:lnTo>
                  <a:lnTo>
                    <a:pt x="7510" y="1288"/>
                  </a:lnTo>
                  <a:lnTo>
                    <a:pt x="6685" y="463"/>
                  </a:lnTo>
                  <a:lnTo>
                    <a:pt x="5566" y="0"/>
                  </a:lnTo>
                  <a:lnTo>
                    <a:pt x="4399" y="0"/>
                  </a:lnTo>
                  <a:lnTo>
                    <a:pt x="3232" y="0"/>
                  </a:lnTo>
                  <a:lnTo>
                    <a:pt x="2113" y="463"/>
                  </a:lnTo>
                  <a:lnTo>
                    <a:pt x="1288" y="1288"/>
                  </a:lnTo>
                  <a:lnTo>
                    <a:pt x="463" y="2113"/>
                  </a:lnTo>
                  <a:lnTo>
                    <a:pt x="0" y="3232"/>
                  </a:lnTo>
                  <a:lnTo>
                    <a:pt x="0" y="4399"/>
                  </a:lnTo>
                  <a:lnTo>
                    <a:pt x="0" y="5566"/>
                  </a:lnTo>
                  <a:lnTo>
                    <a:pt x="463" y="6685"/>
                  </a:lnTo>
                  <a:lnTo>
                    <a:pt x="1288" y="7510"/>
                  </a:lnTo>
                  <a:lnTo>
                    <a:pt x="2113" y="8335"/>
                  </a:lnTo>
                  <a:lnTo>
                    <a:pt x="3232" y="8799"/>
                  </a:lnTo>
                  <a:lnTo>
                    <a:pt x="4399" y="8799"/>
                  </a:lnTo>
                  <a:close/>
                </a:path>
              </a:pathLst>
            </a:custGeom>
            <a:noFill/>
            <a:ln w="1015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691" name="Google Shape;691;p24"/>
            <p:cNvSpPr/>
            <p:nvPr/>
          </p:nvSpPr>
          <p:spPr>
            <a:xfrm>
              <a:off x="2030606" y="898556"/>
              <a:ext cx="8890" cy="8890"/>
            </a:xfrm>
            <a:custGeom>
              <a:avLst/>
              <a:gdLst/>
              <a:ahLst/>
              <a:cxnLst/>
              <a:rect l="l" t="t" r="r" b="b"/>
              <a:pathLst>
                <a:path w="8889" h="8890" extrusionOk="0">
                  <a:moveTo>
                    <a:pt x="5566" y="0"/>
                  </a:moveTo>
                  <a:lnTo>
                    <a:pt x="3232" y="0"/>
                  </a:lnTo>
                  <a:lnTo>
                    <a:pt x="2113" y="463"/>
                  </a:lnTo>
                  <a:lnTo>
                    <a:pt x="463" y="2113"/>
                  </a:lnTo>
                  <a:lnTo>
                    <a:pt x="0" y="3232"/>
                  </a:lnTo>
                  <a:lnTo>
                    <a:pt x="0" y="5566"/>
                  </a:lnTo>
                  <a:lnTo>
                    <a:pt x="463" y="6685"/>
                  </a:lnTo>
                  <a:lnTo>
                    <a:pt x="2113" y="8335"/>
                  </a:lnTo>
                  <a:lnTo>
                    <a:pt x="3232" y="8799"/>
                  </a:lnTo>
                  <a:lnTo>
                    <a:pt x="5566" y="8799"/>
                  </a:lnTo>
                  <a:lnTo>
                    <a:pt x="6685" y="8335"/>
                  </a:lnTo>
                  <a:lnTo>
                    <a:pt x="8335" y="6685"/>
                  </a:lnTo>
                  <a:lnTo>
                    <a:pt x="8799" y="5566"/>
                  </a:lnTo>
                  <a:lnTo>
                    <a:pt x="8799" y="3232"/>
                  </a:lnTo>
                  <a:lnTo>
                    <a:pt x="8335" y="2113"/>
                  </a:lnTo>
                  <a:lnTo>
                    <a:pt x="6685" y="463"/>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692" name="Google Shape;692;p24"/>
            <p:cNvSpPr/>
            <p:nvPr/>
          </p:nvSpPr>
          <p:spPr>
            <a:xfrm>
              <a:off x="2030606" y="898556"/>
              <a:ext cx="8890" cy="8890"/>
            </a:xfrm>
            <a:custGeom>
              <a:avLst/>
              <a:gdLst/>
              <a:ahLst/>
              <a:cxnLst/>
              <a:rect l="l" t="t" r="r" b="b"/>
              <a:pathLst>
                <a:path w="8889" h="8890" extrusionOk="0">
                  <a:moveTo>
                    <a:pt x="4399" y="8799"/>
                  </a:moveTo>
                  <a:lnTo>
                    <a:pt x="5566" y="8799"/>
                  </a:lnTo>
                  <a:lnTo>
                    <a:pt x="6685" y="8335"/>
                  </a:lnTo>
                  <a:lnTo>
                    <a:pt x="7510" y="7510"/>
                  </a:lnTo>
                  <a:lnTo>
                    <a:pt x="8335" y="6685"/>
                  </a:lnTo>
                  <a:lnTo>
                    <a:pt x="8799" y="5566"/>
                  </a:lnTo>
                  <a:lnTo>
                    <a:pt x="8799" y="4399"/>
                  </a:lnTo>
                  <a:lnTo>
                    <a:pt x="8799" y="3232"/>
                  </a:lnTo>
                  <a:lnTo>
                    <a:pt x="8335" y="2113"/>
                  </a:lnTo>
                  <a:lnTo>
                    <a:pt x="7510" y="1288"/>
                  </a:lnTo>
                  <a:lnTo>
                    <a:pt x="6685" y="463"/>
                  </a:lnTo>
                  <a:lnTo>
                    <a:pt x="5566" y="0"/>
                  </a:lnTo>
                  <a:lnTo>
                    <a:pt x="4399" y="0"/>
                  </a:lnTo>
                  <a:lnTo>
                    <a:pt x="3232" y="0"/>
                  </a:lnTo>
                  <a:lnTo>
                    <a:pt x="2113" y="463"/>
                  </a:lnTo>
                  <a:lnTo>
                    <a:pt x="1288" y="1288"/>
                  </a:lnTo>
                  <a:lnTo>
                    <a:pt x="463" y="2113"/>
                  </a:lnTo>
                  <a:lnTo>
                    <a:pt x="0" y="3232"/>
                  </a:lnTo>
                  <a:lnTo>
                    <a:pt x="0" y="4399"/>
                  </a:lnTo>
                  <a:lnTo>
                    <a:pt x="0" y="5566"/>
                  </a:lnTo>
                  <a:lnTo>
                    <a:pt x="463" y="6685"/>
                  </a:lnTo>
                  <a:lnTo>
                    <a:pt x="1288" y="7510"/>
                  </a:lnTo>
                  <a:lnTo>
                    <a:pt x="2113" y="8335"/>
                  </a:lnTo>
                  <a:lnTo>
                    <a:pt x="3232" y="8799"/>
                  </a:lnTo>
                  <a:lnTo>
                    <a:pt x="4399" y="8799"/>
                  </a:lnTo>
                  <a:close/>
                </a:path>
              </a:pathLst>
            </a:custGeom>
            <a:noFill/>
            <a:ln w="1015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693" name="Google Shape;693;p24"/>
            <p:cNvSpPr/>
            <p:nvPr/>
          </p:nvSpPr>
          <p:spPr>
            <a:xfrm>
              <a:off x="1940698" y="1273465"/>
              <a:ext cx="8890" cy="8890"/>
            </a:xfrm>
            <a:custGeom>
              <a:avLst/>
              <a:gdLst/>
              <a:ahLst/>
              <a:cxnLst/>
              <a:rect l="l" t="t" r="r" b="b"/>
              <a:pathLst>
                <a:path w="8889" h="8890" extrusionOk="0">
                  <a:moveTo>
                    <a:pt x="5566" y="0"/>
                  </a:moveTo>
                  <a:lnTo>
                    <a:pt x="3232" y="0"/>
                  </a:lnTo>
                  <a:lnTo>
                    <a:pt x="2113" y="463"/>
                  </a:lnTo>
                  <a:lnTo>
                    <a:pt x="463" y="2113"/>
                  </a:lnTo>
                  <a:lnTo>
                    <a:pt x="0" y="3232"/>
                  </a:lnTo>
                  <a:lnTo>
                    <a:pt x="0" y="5566"/>
                  </a:lnTo>
                  <a:lnTo>
                    <a:pt x="463" y="6685"/>
                  </a:lnTo>
                  <a:lnTo>
                    <a:pt x="2113" y="8335"/>
                  </a:lnTo>
                  <a:lnTo>
                    <a:pt x="3232" y="8799"/>
                  </a:lnTo>
                  <a:lnTo>
                    <a:pt x="5566" y="8799"/>
                  </a:lnTo>
                  <a:lnTo>
                    <a:pt x="6685" y="8335"/>
                  </a:lnTo>
                  <a:lnTo>
                    <a:pt x="8335" y="6685"/>
                  </a:lnTo>
                  <a:lnTo>
                    <a:pt x="8799" y="5566"/>
                  </a:lnTo>
                  <a:lnTo>
                    <a:pt x="8799" y="3232"/>
                  </a:lnTo>
                  <a:lnTo>
                    <a:pt x="8335" y="2113"/>
                  </a:lnTo>
                  <a:lnTo>
                    <a:pt x="6685" y="463"/>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694" name="Google Shape;694;p24"/>
            <p:cNvSpPr/>
            <p:nvPr/>
          </p:nvSpPr>
          <p:spPr>
            <a:xfrm>
              <a:off x="1940698" y="1273465"/>
              <a:ext cx="8890" cy="8890"/>
            </a:xfrm>
            <a:custGeom>
              <a:avLst/>
              <a:gdLst/>
              <a:ahLst/>
              <a:cxnLst/>
              <a:rect l="l" t="t" r="r" b="b"/>
              <a:pathLst>
                <a:path w="8889" h="8890" extrusionOk="0">
                  <a:moveTo>
                    <a:pt x="4399" y="8799"/>
                  </a:moveTo>
                  <a:lnTo>
                    <a:pt x="5566" y="8799"/>
                  </a:lnTo>
                  <a:lnTo>
                    <a:pt x="6685" y="8335"/>
                  </a:lnTo>
                  <a:lnTo>
                    <a:pt x="7510" y="7510"/>
                  </a:lnTo>
                  <a:lnTo>
                    <a:pt x="8335" y="6685"/>
                  </a:lnTo>
                  <a:lnTo>
                    <a:pt x="8799" y="5566"/>
                  </a:lnTo>
                  <a:lnTo>
                    <a:pt x="8799" y="4399"/>
                  </a:lnTo>
                  <a:lnTo>
                    <a:pt x="8799" y="3232"/>
                  </a:lnTo>
                  <a:lnTo>
                    <a:pt x="8335" y="2113"/>
                  </a:lnTo>
                  <a:lnTo>
                    <a:pt x="7510" y="1288"/>
                  </a:lnTo>
                  <a:lnTo>
                    <a:pt x="6685" y="463"/>
                  </a:lnTo>
                  <a:lnTo>
                    <a:pt x="5566" y="0"/>
                  </a:lnTo>
                  <a:lnTo>
                    <a:pt x="4399" y="0"/>
                  </a:lnTo>
                  <a:lnTo>
                    <a:pt x="3232" y="0"/>
                  </a:lnTo>
                  <a:lnTo>
                    <a:pt x="2113" y="463"/>
                  </a:lnTo>
                  <a:lnTo>
                    <a:pt x="1288" y="1288"/>
                  </a:lnTo>
                  <a:lnTo>
                    <a:pt x="463" y="2113"/>
                  </a:lnTo>
                  <a:lnTo>
                    <a:pt x="0" y="3232"/>
                  </a:lnTo>
                  <a:lnTo>
                    <a:pt x="0" y="4399"/>
                  </a:lnTo>
                  <a:lnTo>
                    <a:pt x="0" y="5566"/>
                  </a:lnTo>
                  <a:lnTo>
                    <a:pt x="463" y="6685"/>
                  </a:lnTo>
                  <a:lnTo>
                    <a:pt x="1288" y="7510"/>
                  </a:lnTo>
                  <a:lnTo>
                    <a:pt x="2113" y="8335"/>
                  </a:lnTo>
                  <a:lnTo>
                    <a:pt x="3232" y="8799"/>
                  </a:lnTo>
                  <a:lnTo>
                    <a:pt x="4399" y="8799"/>
                  </a:lnTo>
                  <a:close/>
                </a:path>
              </a:pathLst>
            </a:custGeom>
            <a:noFill/>
            <a:ln w="1015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695" name="Google Shape;695;p24"/>
            <p:cNvSpPr/>
            <p:nvPr/>
          </p:nvSpPr>
          <p:spPr>
            <a:xfrm>
              <a:off x="2552257" y="972028"/>
              <a:ext cx="8890" cy="8890"/>
            </a:xfrm>
            <a:custGeom>
              <a:avLst/>
              <a:gdLst/>
              <a:ahLst/>
              <a:cxnLst/>
              <a:rect l="l" t="t" r="r" b="b"/>
              <a:pathLst>
                <a:path w="8889" h="8890" extrusionOk="0">
                  <a:moveTo>
                    <a:pt x="5566" y="0"/>
                  </a:moveTo>
                  <a:lnTo>
                    <a:pt x="3232" y="0"/>
                  </a:lnTo>
                  <a:lnTo>
                    <a:pt x="2113" y="463"/>
                  </a:lnTo>
                  <a:lnTo>
                    <a:pt x="463" y="2113"/>
                  </a:lnTo>
                  <a:lnTo>
                    <a:pt x="0" y="3232"/>
                  </a:lnTo>
                  <a:lnTo>
                    <a:pt x="0" y="5566"/>
                  </a:lnTo>
                  <a:lnTo>
                    <a:pt x="463" y="6685"/>
                  </a:lnTo>
                  <a:lnTo>
                    <a:pt x="2113" y="8335"/>
                  </a:lnTo>
                  <a:lnTo>
                    <a:pt x="3232" y="8799"/>
                  </a:lnTo>
                  <a:lnTo>
                    <a:pt x="5566" y="8799"/>
                  </a:lnTo>
                  <a:lnTo>
                    <a:pt x="6685" y="8335"/>
                  </a:lnTo>
                  <a:lnTo>
                    <a:pt x="8335" y="6685"/>
                  </a:lnTo>
                  <a:lnTo>
                    <a:pt x="8799" y="5566"/>
                  </a:lnTo>
                  <a:lnTo>
                    <a:pt x="8799" y="3232"/>
                  </a:lnTo>
                  <a:lnTo>
                    <a:pt x="8335" y="2113"/>
                  </a:lnTo>
                  <a:lnTo>
                    <a:pt x="6685" y="463"/>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696" name="Google Shape;696;p24"/>
            <p:cNvSpPr/>
            <p:nvPr/>
          </p:nvSpPr>
          <p:spPr>
            <a:xfrm>
              <a:off x="2552257" y="972028"/>
              <a:ext cx="8890" cy="8890"/>
            </a:xfrm>
            <a:custGeom>
              <a:avLst/>
              <a:gdLst/>
              <a:ahLst/>
              <a:cxnLst/>
              <a:rect l="l" t="t" r="r" b="b"/>
              <a:pathLst>
                <a:path w="8889" h="8890" extrusionOk="0">
                  <a:moveTo>
                    <a:pt x="4399" y="8799"/>
                  </a:moveTo>
                  <a:lnTo>
                    <a:pt x="5566" y="8799"/>
                  </a:lnTo>
                  <a:lnTo>
                    <a:pt x="6685" y="8335"/>
                  </a:lnTo>
                  <a:lnTo>
                    <a:pt x="7510" y="7510"/>
                  </a:lnTo>
                  <a:lnTo>
                    <a:pt x="8335" y="6685"/>
                  </a:lnTo>
                  <a:lnTo>
                    <a:pt x="8799" y="5566"/>
                  </a:lnTo>
                  <a:lnTo>
                    <a:pt x="8799" y="4399"/>
                  </a:lnTo>
                  <a:lnTo>
                    <a:pt x="8799" y="3232"/>
                  </a:lnTo>
                  <a:lnTo>
                    <a:pt x="8335" y="2113"/>
                  </a:lnTo>
                  <a:lnTo>
                    <a:pt x="7510" y="1288"/>
                  </a:lnTo>
                  <a:lnTo>
                    <a:pt x="6685" y="463"/>
                  </a:lnTo>
                  <a:lnTo>
                    <a:pt x="5566" y="0"/>
                  </a:lnTo>
                  <a:lnTo>
                    <a:pt x="4399" y="0"/>
                  </a:lnTo>
                  <a:lnTo>
                    <a:pt x="3232" y="0"/>
                  </a:lnTo>
                  <a:lnTo>
                    <a:pt x="2113" y="463"/>
                  </a:lnTo>
                  <a:lnTo>
                    <a:pt x="1288" y="1288"/>
                  </a:lnTo>
                  <a:lnTo>
                    <a:pt x="463" y="2113"/>
                  </a:lnTo>
                  <a:lnTo>
                    <a:pt x="0" y="3232"/>
                  </a:lnTo>
                  <a:lnTo>
                    <a:pt x="0" y="4399"/>
                  </a:lnTo>
                  <a:lnTo>
                    <a:pt x="0" y="5566"/>
                  </a:lnTo>
                  <a:lnTo>
                    <a:pt x="463" y="6685"/>
                  </a:lnTo>
                  <a:lnTo>
                    <a:pt x="1288" y="7510"/>
                  </a:lnTo>
                  <a:lnTo>
                    <a:pt x="2113" y="8335"/>
                  </a:lnTo>
                  <a:lnTo>
                    <a:pt x="3232" y="8799"/>
                  </a:lnTo>
                  <a:lnTo>
                    <a:pt x="4399" y="8799"/>
                  </a:lnTo>
                  <a:close/>
                </a:path>
              </a:pathLst>
            </a:custGeom>
            <a:noFill/>
            <a:ln w="1015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697" name="Google Shape;697;p24"/>
            <p:cNvSpPr/>
            <p:nvPr/>
          </p:nvSpPr>
          <p:spPr>
            <a:xfrm>
              <a:off x="2638844" y="1206553"/>
              <a:ext cx="8890" cy="8890"/>
            </a:xfrm>
            <a:custGeom>
              <a:avLst/>
              <a:gdLst/>
              <a:ahLst/>
              <a:cxnLst/>
              <a:rect l="l" t="t" r="r" b="b"/>
              <a:pathLst>
                <a:path w="8889" h="8890" extrusionOk="0">
                  <a:moveTo>
                    <a:pt x="5566" y="0"/>
                  </a:moveTo>
                  <a:lnTo>
                    <a:pt x="3232" y="0"/>
                  </a:lnTo>
                  <a:lnTo>
                    <a:pt x="2113" y="463"/>
                  </a:lnTo>
                  <a:lnTo>
                    <a:pt x="463" y="2113"/>
                  </a:lnTo>
                  <a:lnTo>
                    <a:pt x="0" y="3232"/>
                  </a:lnTo>
                  <a:lnTo>
                    <a:pt x="0" y="5566"/>
                  </a:lnTo>
                  <a:lnTo>
                    <a:pt x="463" y="6685"/>
                  </a:lnTo>
                  <a:lnTo>
                    <a:pt x="2113" y="8335"/>
                  </a:lnTo>
                  <a:lnTo>
                    <a:pt x="3232" y="8799"/>
                  </a:lnTo>
                  <a:lnTo>
                    <a:pt x="5566" y="8799"/>
                  </a:lnTo>
                  <a:lnTo>
                    <a:pt x="6685" y="8335"/>
                  </a:lnTo>
                  <a:lnTo>
                    <a:pt x="8335" y="6685"/>
                  </a:lnTo>
                  <a:lnTo>
                    <a:pt x="8799" y="5566"/>
                  </a:lnTo>
                  <a:lnTo>
                    <a:pt x="8799" y="3232"/>
                  </a:lnTo>
                  <a:lnTo>
                    <a:pt x="8335" y="2113"/>
                  </a:lnTo>
                  <a:lnTo>
                    <a:pt x="6685" y="463"/>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698" name="Google Shape;698;p24"/>
            <p:cNvSpPr/>
            <p:nvPr/>
          </p:nvSpPr>
          <p:spPr>
            <a:xfrm>
              <a:off x="2638844" y="1206553"/>
              <a:ext cx="8890" cy="8890"/>
            </a:xfrm>
            <a:custGeom>
              <a:avLst/>
              <a:gdLst/>
              <a:ahLst/>
              <a:cxnLst/>
              <a:rect l="l" t="t" r="r" b="b"/>
              <a:pathLst>
                <a:path w="8889" h="8890" extrusionOk="0">
                  <a:moveTo>
                    <a:pt x="4399" y="8799"/>
                  </a:moveTo>
                  <a:lnTo>
                    <a:pt x="5566" y="8799"/>
                  </a:lnTo>
                  <a:lnTo>
                    <a:pt x="6685" y="8335"/>
                  </a:lnTo>
                  <a:lnTo>
                    <a:pt x="7510" y="7510"/>
                  </a:lnTo>
                  <a:lnTo>
                    <a:pt x="8335" y="6685"/>
                  </a:lnTo>
                  <a:lnTo>
                    <a:pt x="8799" y="5566"/>
                  </a:lnTo>
                  <a:lnTo>
                    <a:pt x="8799" y="4399"/>
                  </a:lnTo>
                  <a:lnTo>
                    <a:pt x="8799" y="3232"/>
                  </a:lnTo>
                  <a:lnTo>
                    <a:pt x="8335" y="2113"/>
                  </a:lnTo>
                  <a:lnTo>
                    <a:pt x="7510" y="1288"/>
                  </a:lnTo>
                  <a:lnTo>
                    <a:pt x="6685" y="463"/>
                  </a:lnTo>
                  <a:lnTo>
                    <a:pt x="5566" y="0"/>
                  </a:lnTo>
                  <a:lnTo>
                    <a:pt x="4399" y="0"/>
                  </a:lnTo>
                  <a:lnTo>
                    <a:pt x="3232" y="0"/>
                  </a:lnTo>
                  <a:lnTo>
                    <a:pt x="2113" y="463"/>
                  </a:lnTo>
                  <a:lnTo>
                    <a:pt x="1288" y="1288"/>
                  </a:lnTo>
                  <a:lnTo>
                    <a:pt x="463" y="2113"/>
                  </a:lnTo>
                  <a:lnTo>
                    <a:pt x="0" y="3232"/>
                  </a:lnTo>
                  <a:lnTo>
                    <a:pt x="0" y="4399"/>
                  </a:lnTo>
                  <a:lnTo>
                    <a:pt x="0" y="5566"/>
                  </a:lnTo>
                  <a:lnTo>
                    <a:pt x="463" y="6685"/>
                  </a:lnTo>
                  <a:lnTo>
                    <a:pt x="1288" y="7510"/>
                  </a:lnTo>
                  <a:lnTo>
                    <a:pt x="2113" y="8335"/>
                  </a:lnTo>
                  <a:lnTo>
                    <a:pt x="3232" y="8799"/>
                  </a:lnTo>
                  <a:lnTo>
                    <a:pt x="4399" y="8799"/>
                  </a:lnTo>
                  <a:close/>
                </a:path>
              </a:pathLst>
            </a:custGeom>
            <a:noFill/>
            <a:ln w="1015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699" name="Google Shape;699;p24"/>
            <p:cNvSpPr/>
            <p:nvPr/>
          </p:nvSpPr>
          <p:spPr>
            <a:xfrm>
              <a:off x="1898613" y="1244936"/>
              <a:ext cx="8890" cy="8890"/>
            </a:xfrm>
            <a:custGeom>
              <a:avLst/>
              <a:gdLst/>
              <a:ahLst/>
              <a:cxnLst/>
              <a:rect l="l" t="t" r="r" b="b"/>
              <a:pathLst>
                <a:path w="8889" h="8890" extrusionOk="0">
                  <a:moveTo>
                    <a:pt x="5566" y="0"/>
                  </a:moveTo>
                  <a:lnTo>
                    <a:pt x="3232" y="0"/>
                  </a:lnTo>
                  <a:lnTo>
                    <a:pt x="2113" y="463"/>
                  </a:lnTo>
                  <a:lnTo>
                    <a:pt x="463" y="2113"/>
                  </a:lnTo>
                  <a:lnTo>
                    <a:pt x="0" y="3232"/>
                  </a:lnTo>
                  <a:lnTo>
                    <a:pt x="0" y="5566"/>
                  </a:lnTo>
                  <a:lnTo>
                    <a:pt x="463" y="6685"/>
                  </a:lnTo>
                  <a:lnTo>
                    <a:pt x="2113" y="8335"/>
                  </a:lnTo>
                  <a:lnTo>
                    <a:pt x="3232" y="8799"/>
                  </a:lnTo>
                  <a:lnTo>
                    <a:pt x="5566" y="8799"/>
                  </a:lnTo>
                  <a:lnTo>
                    <a:pt x="6685" y="8335"/>
                  </a:lnTo>
                  <a:lnTo>
                    <a:pt x="8335" y="6685"/>
                  </a:lnTo>
                  <a:lnTo>
                    <a:pt x="8799" y="5566"/>
                  </a:lnTo>
                  <a:lnTo>
                    <a:pt x="8799" y="3232"/>
                  </a:lnTo>
                  <a:lnTo>
                    <a:pt x="8335" y="2113"/>
                  </a:lnTo>
                  <a:lnTo>
                    <a:pt x="6685" y="463"/>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700" name="Google Shape;700;p24"/>
            <p:cNvSpPr/>
            <p:nvPr/>
          </p:nvSpPr>
          <p:spPr>
            <a:xfrm>
              <a:off x="1898613" y="1244936"/>
              <a:ext cx="8890" cy="8890"/>
            </a:xfrm>
            <a:custGeom>
              <a:avLst/>
              <a:gdLst/>
              <a:ahLst/>
              <a:cxnLst/>
              <a:rect l="l" t="t" r="r" b="b"/>
              <a:pathLst>
                <a:path w="8889" h="8890" extrusionOk="0">
                  <a:moveTo>
                    <a:pt x="4399" y="8799"/>
                  </a:moveTo>
                  <a:lnTo>
                    <a:pt x="5566" y="8799"/>
                  </a:lnTo>
                  <a:lnTo>
                    <a:pt x="6685" y="8335"/>
                  </a:lnTo>
                  <a:lnTo>
                    <a:pt x="7510" y="7510"/>
                  </a:lnTo>
                  <a:lnTo>
                    <a:pt x="8335" y="6685"/>
                  </a:lnTo>
                  <a:lnTo>
                    <a:pt x="8799" y="5566"/>
                  </a:lnTo>
                  <a:lnTo>
                    <a:pt x="8799" y="4399"/>
                  </a:lnTo>
                  <a:lnTo>
                    <a:pt x="8799" y="3232"/>
                  </a:lnTo>
                  <a:lnTo>
                    <a:pt x="8335" y="2113"/>
                  </a:lnTo>
                  <a:lnTo>
                    <a:pt x="7510" y="1288"/>
                  </a:lnTo>
                  <a:lnTo>
                    <a:pt x="6685" y="463"/>
                  </a:lnTo>
                  <a:lnTo>
                    <a:pt x="5566" y="0"/>
                  </a:lnTo>
                  <a:lnTo>
                    <a:pt x="4399" y="0"/>
                  </a:lnTo>
                  <a:lnTo>
                    <a:pt x="3232" y="0"/>
                  </a:lnTo>
                  <a:lnTo>
                    <a:pt x="2113" y="463"/>
                  </a:lnTo>
                  <a:lnTo>
                    <a:pt x="1288" y="1288"/>
                  </a:lnTo>
                  <a:lnTo>
                    <a:pt x="463" y="2113"/>
                  </a:lnTo>
                  <a:lnTo>
                    <a:pt x="0" y="3232"/>
                  </a:lnTo>
                  <a:lnTo>
                    <a:pt x="0" y="4399"/>
                  </a:lnTo>
                  <a:lnTo>
                    <a:pt x="0" y="5566"/>
                  </a:lnTo>
                  <a:lnTo>
                    <a:pt x="463" y="6685"/>
                  </a:lnTo>
                  <a:lnTo>
                    <a:pt x="1288" y="7510"/>
                  </a:lnTo>
                  <a:lnTo>
                    <a:pt x="2113" y="8335"/>
                  </a:lnTo>
                  <a:lnTo>
                    <a:pt x="3232" y="8799"/>
                  </a:lnTo>
                  <a:lnTo>
                    <a:pt x="4399" y="8799"/>
                  </a:lnTo>
                  <a:close/>
                </a:path>
              </a:pathLst>
            </a:custGeom>
            <a:noFill/>
            <a:ln w="1015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701" name="Google Shape;701;p24"/>
            <p:cNvSpPr/>
            <p:nvPr/>
          </p:nvSpPr>
          <p:spPr>
            <a:xfrm>
              <a:off x="2535952" y="961130"/>
              <a:ext cx="8890" cy="8890"/>
            </a:xfrm>
            <a:custGeom>
              <a:avLst/>
              <a:gdLst/>
              <a:ahLst/>
              <a:cxnLst/>
              <a:rect l="l" t="t" r="r" b="b"/>
              <a:pathLst>
                <a:path w="8889" h="8890" extrusionOk="0">
                  <a:moveTo>
                    <a:pt x="5566" y="0"/>
                  </a:moveTo>
                  <a:lnTo>
                    <a:pt x="3232" y="0"/>
                  </a:lnTo>
                  <a:lnTo>
                    <a:pt x="2113" y="463"/>
                  </a:lnTo>
                  <a:lnTo>
                    <a:pt x="463" y="2113"/>
                  </a:lnTo>
                  <a:lnTo>
                    <a:pt x="0" y="3232"/>
                  </a:lnTo>
                  <a:lnTo>
                    <a:pt x="0" y="5566"/>
                  </a:lnTo>
                  <a:lnTo>
                    <a:pt x="463" y="6685"/>
                  </a:lnTo>
                  <a:lnTo>
                    <a:pt x="2113" y="8335"/>
                  </a:lnTo>
                  <a:lnTo>
                    <a:pt x="3232" y="8799"/>
                  </a:lnTo>
                  <a:lnTo>
                    <a:pt x="5566" y="8799"/>
                  </a:lnTo>
                  <a:lnTo>
                    <a:pt x="6685" y="8335"/>
                  </a:lnTo>
                  <a:lnTo>
                    <a:pt x="8335" y="6685"/>
                  </a:lnTo>
                  <a:lnTo>
                    <a:pt x="8799" y="5566"/>
                  </a:lnTo>
                  <a:lnTo>
                    <a:pt x="8799" y="3232"/>
                  </a:lnTo>
                  <a:lnTo>
                    <a:pt x="8335" y="2113"/>
                  </a:lnTo>
                  <a:lnTo>
                    <a:pt x="6685" y="463"/>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702" name="Google Shape;702;p24"/>
            <p:cNvSpPr/>
            <p:nvPr/>
          </p:nvSpPr>
          <p:spPr>
            <a:xfrm>
              <a:off x="2535952" y="961130"/>
              <a:ext cx="8890" cy="8890"/>
            </a:xfrm>
            <a:custGeom>
              <a:avLst/>
              <a:gdLst/>
              <a:ahLst/>
              <a:cxnLst/>
              <a:rect l="l" t="t" r="r" b="b"/>
              <a:pathLst>
                <a:path w="8889" h="8890" extrusionOk="0">
                  <a:moveTo>
                    <a:pt x="4399" y="8799"/>
                  </a:moveTo>
                  <a:lnTo>
                    <a:pt x="5566" y="8799"/>
                  </a:lnTo>
                  <a:lnTo>
                    <a:pt x="6685" y="8335"/>
                  </a:lnTo>
                  <a:lnTo>
                    <a:pt x="7510" y="7510"/>
                  </a:lnTo>
                  <a:lnTo>
                    <a:pt x="8335" y="6685"/>
                  </a:lnTo>
                  <a:lnTo>
                    <a:pt x="8799" y="5566"/>
                  </a:lnTo>
                  <a:lnTo>
                    <a:pt x="8799" y="4399"/>
                  </a:lnTo>
                  <a:lnTo>
                    <a:pt x="8799" y="3232"/>
                  </a:lnTo>
                  <a:lnTo>
                    <a:pt x="8335" y="2113"/>
                  </a:lnTo>
                  <a:lnTo>
                    <a:pt x="7510" y="1288"/>
                  </a:lnTo>
                  <a:lnTo>
                    <a:pt x="6685" y="463"/>
                  </a:lnTo>
                  <a:lnTo>
                    <a:pt x="5566" y="0"/>
                  </a:lnTo>
                  <a:lnTo>
                    <a:pt x="4399" y="0"/>
                  </a:lnTo>
                  <a:lnTo>
                    <a:pt x="3232" y="0"/>
                  </a:lnTo>
                  <a:lnTo>
                    <a:pt x="2113" y="463"/>
                  </a:lnTo>
                  <a:lnTo>
                    <a:pt x="1288" y="1288"/>
                  </a:lnTo>
                  <a:lnTo>
                    <a:pt x="463" y="2113"/>
                  </a:lnTo>
                  <a:lnTo>
                    <a:pt x="0" y="3232"/>
                  </a:lnTo>
                  <a:lnTo>
                    <a:pt x="0" y="4399"/>
                  </a:lnTo>
                  <a:lnTo>
                    <a:pt x="0" y="5566"/>
                  </a:lnTo>
                  <a:lnTo>
                    <a:pt x="463" y="6685"/>
                  </a:lnTo>
                  <a:lnTo>
                    <a:pt x="1288" y="7510"/>
                  </a:lnTo>
                  <a:lnTo>
                    <a:pt x="2113" y="8335"/>
                  </a:lnTo>
                  <a:lnTo>
                    <a:pt x="3232" y="8799"/>
                  </a:lnTo>
                  <a:lnTo>
                    <a:pt x="4399" y="8799"/>
                  </a:lnTo>
                  <a:close/>
                </a:path>
              </a:pathLst>
            </a:custGeom>
            <a:noFill/>
            <a:ln w="1015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703" name="Google Shape;703;p24"/>
            <p:cNvSpPr/>
            <p:nvPr/>
          </p:nvSpPr>
          <p:spPr>
            <a:xfrm>
              <a:off x="2671995" y="1242792"/>
              <a:ext cx="8890" cy="8890"/>
            </a:xfrm>
            <a:custGeom>
              <a:avLst/>
              <a:gdLst/>
              <a:ahLst/>
              <a:cxnLst/>
              <a:rect l="l" t="t" r="r" b="b"/>
              <a:pathLst>
                <a:path w="8889" h="8890" extrusionOk="0">
                  <a:moveTo>
                    <a:pt x="5566" y="0"/>
                  </a:moveTo>
                  <a:lnTo>
                    <a:pt x="3232" y="0"/>
                  </a:lnTo>
                  <a:lnTo>
                    <a:pt x="2113" y="463"/>
                  </a:lnTo>
                  <a:lnTo>
                    <a:pt x="463" y="2113"/>
                  </a:lnTo>
                  <a:lnTo>
                    <a:pt x="0" y="3232"/>
                  </a:lnTo>
                  <a:lnTo>
                    <a:pt x="0" y="5566"/>
                  </a:lnTo>
                  <a:lnTo>
                    <a:pt x="463" y="6685"/>
                  </a:lnTo>
                  <a:lnTo>
                    <a:pt x="2113" y="8335"/>
                  </a:lnTo>
                  <a:lnTo>
                    <a:pt x="3232" y="8799"/>
                  </a:lnTo>
                  <a:lnTo>
                    <a:pt x="5566" y="8799"/>
                  </a:lnTo>
                  <a:lnTo>
                    <a:pt x="6685" y="8335"/>
                  </a:lnTo>
                  <a:lnTo>
                    <a:pt x="8335" y="6685"/>
                  </a:lnTo>
                  <a:lnTo>
                    <a:pt x="8799" y="5566"/>
                  </a:lnTo>
                  <a:lnTo>
                    <a:pt x="8799" y="3232"/>
                  </a:lnTo>
                  <a:lnTo>
                    <a:pt x="8335" y="2113"/>
                  </a:lnTo>
                  <a:lnTo>
                    <a:pt x="6685" y="463"/>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704" name="Google Shape;704;p24"/>
            <p:cNvSpPr/>
            <p:nvPr/>
          </p:nvSpPr>
          <p:spPr>
            <a:xfrm>
              <a:off x="2671995" y="1242792"/>
              <a:ext cx="8890" cy="8890"/>
            </a:xfrm>
            <a:custGeom>
              <a:avLst/>
              <a:gdLst/>
              <a:ahLst/>
              <a:cxnLst/>
              <a:rect l="l" t="t" r="r" b="b"/>
              <a:pathLst>
                <a:path w="8889" h="8890" extrusionOk="0">
                  <a:moveTo>
                    <a:pt x="4399" y="8799"/>
                  </a:moveTo>
                  <a:lnTo>
                    <a:pt x="5566" y="8799"/>
                  </a:lnTo>
                  <a:lnTo>
                    <a:pt x="6685" y="8335"/>
                  </a:lnTo>
                  <a:lnTo>
                    <a:pt x="7510" y="7510"/>
                  </a:lnTo>
                  <a:lnTo>
                    <a:pt x="8335" y="6685"/>
                  </a:lnTo>
                  <a:lnTo>
                    <a:pt x="8799" y="5566"/>
                  </a:lnTo>
                  <a:lnTo>
                    <a:pt x="8799" y="4399"/>
                  </a:lnTo>
                  <a:lnTo>
                    <a:pt x="8799" y="3232"/>
                  </a:lnTo>
                  <a:lnTo>
                    <a:pt x="8335" y="2113"/>
                  </a:lnTo>
                  <a:lnTo>
                    <a:pt x="7510" y="1288"/>
                  </a:lnTo>
                  <a:lnTo>
                    <a:pt x="6685" y="463"/>
                  </a:lnTo>
                  <a:lnTo>
                    <a:pt x="5566" y="0"/>
                  </a:lnTo>
                  <a:lnTo>
                    <a:pt x="4399" y="0"/>
                  </a:lnTo>
                  <a:lnTo>
                    <a:pt x="3232" y="0"/>
                  </a:lnTo>
                  <a:lnTo>
                    <a:pt x="2113" y="463"/>
                  </a:lnTo>
                  <a:lnTo>
                    <a:pt x="1288" y="1288"/>
                  </a:lnTo>
                  <a:lnTo>
                    <a:pt x="463" y="2113"/>
                  </a:lnTo>
                  <a:lnTo>
                    <a:pt x="0" y="3232"/>
                  </a:lnTo>
                  <a:lnTo>
                    <a:pt x="0" y="4399"/>
                  </a:lnTo>
                  <a:lnTo>
                    <a:pt x="0" y="5566"/>
                  </a:lnTo>
                  <a:lnTo>
                    <a:pt x="463" y="6685"/>
                  </a:lnTo>
                  <a:lnTo>
                    <a:pt x="1288" y="7510"/>
                  </a:lnTo>
                  <a:lnTo>
                    <a:pt x="2113" y="8335"/>
                  </a:lnTo>
                  <a:lnTo>
                    <a:pt x="3232" y="8799"/>
                  </a:lnTo>
                  <a:lnTo>
                    <a:pt x="4399" y="8799"/>
                  </a:lnTo>
                  <a:close/>
                </a:path>
              </a:pathLst>
            </a:custGeom>
            <a:noFill/>
            <a:ln w="1015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705" name="Google Shape;705;p24"/>
            <p:cNvSpPr/>
            <p:nvPr/>
          </p:nvSpPr>
          <p:spPr>
            <a:xfrm>
              <a:off x="2080033" y="994256"/>
              <a:ext cx="8890" cy="8890"/>
            </a:xfrm>
            <a:custGeom>
              <a:avLst/>
              <a:gdLst/>
              <a:ahLst/>
              <a:cxnLst/>
              <a:rect l="l" t="t" r="r" b="b"/>
              <a:pathLst>
                <a:path w="8889" h="8890" extrusionOk="0">
                  <a:moveTo>
                    <a:pt x="5566" y="0"/>
                  </a:moveTo>
                  <a:lnTo>
                    <a:pt x="3232" y="0"/>
                  </a:lnTo>
                  <a:lnTo>
                    <a:pt x="2113" y="463"/>
                  </a:lnTo>
                  <a:lnTo>
                    <a:pt x="463" y="2113"/>
                  </a:lnTo>
                  <a:lnTo>
                    <a:pt x="0" y="3232"/>
                  </a:lnTo>
                  <a:lnTo>
                    <a:pt x="0" y="5566"/>
                  </a:lnTo>
                  <a:lnTo>
                    <a:pt x="463" y="6685"/>
                  </a:lnTo>
                  <a:lnTo>
                    <a:pt x="2113" y="8335"/>
                  </a:lnTo>
                  <a:lnTo>
                    <a:pt x="3232" y="8799"/>
                  </a:lnTo>
                  <a:lnTo>
                    <a:pt x="5566" y="8799"/>
                  </a:lnTo>
                  <a:lnTo>
                    <a:pt x="6685" y="8335"/>
                  </a:lnTo>
                  <a:lnTo>
                    <a:pt x="8335" y="6685"/>
                  </a:lnTo>
                  <a:lnTo>
                    <a:pt x="8799" y="5566"/>
                  </a:lnTo>
                  <a:lnTo>
                    <a:pt x="8799" y="3232"/>
                  </a:lnTo>
                  <a:lnTo>
                    <a:pt x="8335" y="2113"/>
                  </a:lnTo>
                  <a:lnTo>
                    <a:pt x="6685" y="463"/>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706" name="Google Shape;706;p24"/>
            <p:cNvSpPr/>
            <p:nvPr/>
          </p:nvSpPr>
          <p:spPr>
            <a:xfrm>
              <a:off x="2080033" y="994256"/>
              <a:ext cx="8890" cy="8890"/>
            </a:xfrm>
            <a:custGeom>
              <a:avLst/>
              <a:gdLst/>
              <a:ahLst/>
              <a:cxnLst/>
              <a:rect l="l" t="t" r="r" b="b"/>
              <a:pathLst>
                <a:path w="8889" h="8890" extrusionOk="0">
                  <a:moveTo>
                    <a:pt x="4399" y="8799"/>
                  </a:moveTo>
                  <a:lnTo>
                    <a:pt x="5566" y="8799"/>
                  </a:lnTo>
                  <a:lnTo>
                    <a:pt x="6685" y="8335"/>
                  </a:lnTo>
                  <a:lnTo>
                    <a:pt x="7510" y="7510"/>
                  </a:lnTo>
                  <a:lnTo>
                    <a:pt x="8335" y="6685"/>
                  </a:lnTo>
                  <a:lnTo>
                    <a:pt x="8799" y="5566"/>
                  </a:lnTo>
                  <a:lnTo>
                    <a:pt x="8799" y="4399"/>
                  </a:lnTo>
                  <a:lnTo>
                    <a:pt x="8799" y="3232"/>
                  </a:lnTo>
                  <a:lnTo>
                    <a:pt x="8335" y="2113"/>
                  </a:lnTo>
                  <a:lnTo>
                    <a:pt x="7510" y="1288"/>
                  </a:lnTo>
                  <a:lnTo>
                    <a:pt x="6685" y="463"/>
                  </a:lnTo>
                  <a:lnTo>
                    <a:pt x="5566" y="0"/>
                  </a:lnTo>
                  <a:lnTo>
                    <a:pt x="4399" y="0"/>
                  </a:lnTo>
                  <a:lnTo>
                    <a:pt x="3232" y="0"/>
                  </a:lnTo>
                  <a:lnTo>
                    <a:pt x="2113" y="463"/>
                  </a:lnTo>
                  <a:lnTo>
                    <a:pt x="1288" y="1288"/>
                  </a:lnTo>
                  <a:lnTo>
                    <a:pt x="463" y="2113"/>
                  </a:lnTo>
                  <a:lnTo>
                    <a:pt x="0" y="3232"/>
                  </a:lnTo>
                  <a:lnTo>
                    <a:pt x="0" y="4399"/>
                  </a:lnTo>
                  <a:lnTo>
                    <a:pt x="0" y="5566"/>
                  </a:lnTo>
                  <a:lnTo>
                    <a:pt x="463" y="6685"/>
                  </a:lnTo>
                  <a:lnTo>
                    <a:pt x="1288" y="7510"/>
                  </a:lnTo>
                  <a:lnTo>
                    <a:pt x="2113" y="8335"/>
                  </a:lnTo>
                  <a:lnTo>
                    <a:pt x="3232" y="8799"/>
                  </a:lnTo>
                  <a:lnTo>
                    <a:pt x="4399" y="8799"/>
                  </a:lnTo>
                  <a:close/>
                </a:path>
              </a:pathLst>
            </a:custGeom>
            <a:noFill/>
            <a:ln w="1015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707" name="Google Shape;707;p24"/>
            <p:cNvSpPr/>
            <p:nvPr/>
          </p:nvSpPr>
          <p:spPr>
            <a:xfrm>
              <a:off x="2508903" y="792237"/>
              <a:ext cx="8890" cy="8890"/>
            </a:xfrm>
            <a:custGeom>
              <a:avLst/>
              <a:gdLst/>
              <a:ahLst/>
              <a:cxnLst/>
              <a:rect l="l" t="t" r="r" b="b"/>
              <a:pathLst>
                <a:path w="8889" h="8890" extrusionOk="0">
                  <a:moveTo>
                    <a:pt x="5566" y="0"/>
                  </a:moveTo>
                  <a:lnTo>
                    <a:pt x="3232" y="0"/>
                  </a:lnTo>
                  <a:lnTo>
                    <a:pt x="2113" y="463"/>
                  </a:lnTo>
                  <a:lnTo>
                    <a:pt x="463" y="2113"/>
                  </a:lnTo>
                  <a:lnTo>
                    <a:pt x="0" y="3232"/>
                  </a:lnTo>
                  <a:lnTo>
                    <a:pt x="0" y="5566"/>
                  </a:lnTo>
                  <a:lnTo>
                    <a:pt x="463" y="6685"/>
                  </a:lnTo>
                  <a:lnTo>
                    <a:pt x="2113" y="8335"/>
                  </a:lnTo>
                  <a:lnTo>
                    <a:pt x="3232" y="8799"/>
                  </a:lnTo>
                  <a:lnTo>
                    <a:pt x="5566" y="8799"/>
                  </a:lnTo>
                  <a:lnTo>
                    <a:pt x="6685" y="8335"/>
                  </a:lnTo>
                  <a:lnTo>
                    <a:pt x="8335" y="6685"/>
                  </a:lnTo>
                  <a:lnTo>
                    <a:pt x="8799" y="5566"/>
                  </a:lnTo>
                  <a:lnTo>
                    <a:pt x="8799" y="3232"/>
                  </a:lnTo>
                  <a:lnTo>
                    <a:pt x="8335" y="2113"/>
                  </a:lnTo>
                  <a:lnTo>
                    <a:pt x="6685" y="463"/>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708" name="Google Shape;708;p24"/>
            <p:cNvSpPr/>
            <p:nvPr/>
          </p:nvSpPr>
          <p:spPr>
            <a:xfrm>
              <a:off x="2508903" y="792237"/>
              <a:ext cx="8890" cy="8890"/>
            </a:xfrm>
            <a:custGeom>
              <a:avLst/>
              <a:gdLst/>
              <a:ahLst/>
              <a:cxnLst/>
              <a:rect l="l" t="t" r="r" b="b"/>
              <a:pathLst>
                <a:path w="8889" h="8890" extrusionOk="0">
                  <a:moveTo>
                    <a:pt x="4399" y="8799"/>
                  </a:moveTo>
                  <a:lnTo>
                    <a:pt x="5566" y="8799"/>
                  </a:lnTo>
                  <a:lnTo>
                    <a:pt x="6685" y="8335"/>
                  </a:lnTo>
                  <a:lnTo>
                    <a:pt x="7510" y="7510"/>
                  </a:lnTo>
                  <a:lnTo>
                    <a:pt x="8335" y="6685"/>
                  </a:lnTo>
                  <a:lnTo>
                    <a:pt x="8799" y="5566"/>
                  </a:lnTo>
                  <a:lnTo>
                    <a:pt x="8799" y="4399"/>
                  </a:lnTo>
                  <a:lnTo>
                    <a:pt x="8799" y="3232"/>
                  </a:lnTo>
                  <a:lnTo>
                    <a:pt x="8335" y="2113"/>
                  </a:lnTo>
                  <a:lnTo>
                    <a:pt x="7510" y="1288"/>
                  </a:lnTo>
                  <a:lnTo>
                    <a:pt x="6685" y="463"/>
                  </a:lnTo>
                  <a:lnTo>
                    <a:pt x="5566" y="0"/>
                  </a:lnTo>
                  <a:lnTo>
                    <a:pt x="4399" y="0"/>
                  </a:lnTo>
                  <a:lnTo>
                    <a:pt x="3232" y="0"/>
                  </a:lnTo>
                  <a:lnTo>
                    <a:pt x="2113" y="463"/>
                  </a:lnTo>
                  <a:lnTo>
                    <a:pt x="1288" y="1288"/>
                  </a:lnTo>
                  <a:lnTo>
                    <a:pt x="463" y="2113"/>
                  </a:lnTo>
                  <a:lnTo>
                    <a:pt x="0" y="3232"/>
                  </a:lnTo>
                  <a:lnTo>
                    <a:pt x="0" y="4399"/>
                  </a:lnTo>
                  <a:lnTo>
                    <a:pt x="0" y="5566"/>
                  </a:lnTo>
                  <a:lnTo>
                    <a:pt x="463" y="6685"/>
                  </a:lnTo>
                  <a:lnTo>
                    <a:pt x="1288" y="7510"/>
                  </a:lnTo>
                  <a:lnTo>
                    <a:pt x="2113" y="8335"/>
                  </a:lnTo>
                  <a:lnTo>
                    <a:pt x="3232" y="8799"/>
                  </a:lnTo>
                  <a:lnTo>
                    <a:pt x="4399" y="8799"/>
                  </a:lnTo>
                  <a:close/>
                </a:path>
              </a:pathLst>
            </a:custGeom>
            <a:noFill/>
            <a:ln w="1015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709" name="Google Shape;709;p24"/>
            <p:cNvSpPr/>
            <p:nvPr/>
          </p:nvSpPr>
          <p:spPr>
            <a:xfrm>
              <a:off x="2493224" y="993822"/>
              <a:ext cx="8890" cy="8890"/>
            </a:xfrm>
            <a:custGeom>
              <a:avLst/>
              <a:gdLst/>
              <a:ahLst/>
              <a:cxnLst/>
              <a:rect l="l" t="t" r="r" b="b"/>
              <a:pathLst>
                <a:path w="8889" h="8890" extrusionOk="0">
                  <a:moveTo>
                    <a:pt x="5566" y="0"/>
                  </a:moveTo>
                  <a:lnTo>
                    <a:pt x="3232" y="0"/>
                  </a:lnTo>
                  <a:lnTo>
                    <a:pt x="2113" y="463"/>
                  </a:lnTo>
                  <a:lnTo>
                    <a:pt x="463" y="2113"/>
                  </a:lnTo>
                  <a:lnTo>
                    <a:pt x="0" y="3232"/>
                  </a:lnTo>
                  <a:lnTo>
                    <a:pt x="0" y="5566"/>
                  </a:lnTo>
                  <a:lnTo>
                    <a:pt x="463" y="6685"/>
                  </a:lnTo>
                  <a:lnTo>
                    <a:pt x="2113" y="8335"/>
                  </a:lnTo>
                  <a:lnTo>
                    <a:pt x="3232" y="8799"/>
                  </a:lnTo>
                  <a:lnTo>
                    <a:pt x="5566" y="8799"/>
                  </a:lnTo>
                  <a:lnTo>
                    <a:pt x="6685" y="8335"/>
                  </a:lnTo>
                  <a:lnTo>
                    <a:pt x="8335" y="6685"/>
                  </a:lnTo>
                  <a:lnTo>
                    <a:pt x="8799" y="5566"/>
                  </a:lnTo>
                  <a:lnTo>
                    <a:pt x="8799" y="3232"/>
                  </a:lnTo>
                  <a:lnTo>
                    <a:pt x="8335" y="2113"/>
                  </a:lnTo>
                  <a:lnTo>
                    <a:pt x="6685" y="463"/>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710" name="Google Shape;710;p24"/>
            <p:cNvSpPr/>
            <p:nvPr/>
          </p:nvSpPr>
          <p:spPr>
            <a:xfrm>
              <a:off x="2493224" y="993822"/>
              <a:ext cx="8890" cy="8890"/>
            </a:xfrm>
            <a:custGeom>
              <a:avLst/>
              <a:gdLst/>
              <a:ahLst/>
              <a:cxnLst/>
              <a:rect l="l" t="t" r="r" b="b"/>
              <a:pathLst>
                <a:path w="8889" h="8890" extrusionOk="0">
                  <a:moveTo>
                    <a:pt x="4399" y="8799"/>
                  </a:moveTo>
                  <a:lnTo>
                    <a:pt x="5566" y="8799"/>
                  </a:lnTo>
                  <a:lnTo>
                    <a:pt x="6685" y="8335"/>
                  </a:lnTo>
                  <a:lnTo>
                    <a:pt x="7510" y="7510"/>
                  </a:lnTo>
                  <a:lnTo>
                    <a:pt x="8335" y="6685"/>
                  </a:lnTo>
                  <a:lnTo>
                    <a:pt x="8799" y="5566"/>
                  </a:lnTo>
                  <a:lnTo>
                    <a:pt x="8799" y="4399"/>
                  </a:lnTo>
                  <a:lnTo>
                    <a:pt x="8799" y="3232"/>
                  </a:lnTo>
                  <a:lnTo>
                    <a:pt x="8335" y="2113"/>
                  </a:lnTo>
                  <a:lnTo>
                    <a:pt x="7510" y="1288"/>
                  </a:lnTo>
                  <a:lnTo>
                    <a:pt x="6685" y="463"/>
                  </a:lnTo>
                  <a:lnTo>
                    <a:pt x="5566" y="0"/>
                  </a:lnTo>
                  <a:lnTo>
                    <a:pt x="4399" y="0"/>
                  </a:lnTo>
                  <a:lnTo>
                    <a:pt x="3232" y="0"/>
                  </a:lnTo>
                  <a:lnTo>
                    <a:pt x="2113" y="463"/>
                  </a:lnTo>
                  <a:lnTo>
                    <a:pt x="1288" y="1288"/>
                  </a:lnTo>
                  <a:lnTo>
                    <a:pt x="463" y="2113"/>
                  </a:lnTo>
                  <a:lnTo>
                    <a:pt x="0" y="3232"/>
                  </a:lnTo>
                  <a:lnTo>
                    <a:pt x="0" y="4399"/>
                  </a:lnTo>
                  <a:lnTo>
                    <a:pt x="0" y="5566"/>
                  </a:lnTo>
                  <a:lnTo>
                    <a:pt x="463" y="6685"/>
                  </a:lnTo>
                  <a:lnTo>
                    <a:pt x="1288" y="7510"/>
                  </a:lnTo>
                  <a:lnTo>
                    <a:pt x="2113" y="8335"/>
                  </a:lnTo>
                  <a:lnTo>
                    <a:pt x="3232" y="8799"/>
                  </a:lnTo>
                  <a:lnTo>
                    <a:pt x="4399" y="8799"/>
                  </a:lnTo>
                  <a:close/>
                </a:path>
              </a:pathLst>
            </a:custGeom>
            <a:noFill/>
            <a:ln w="1015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711" name="Google Shape;711;p24"/>
            <p:cNvSpPr/>
            <p:nvPr/>
          </p:nvSpPr>
          <p:spPr>
            <a:xfrm>
              <a:off x="2183120" y="752961"/>
              <a:ext cx="8890" cy="8890"/>
            </a:xfrm>
            <a:custGeom>
              <a:avLst/>
              <a:gdLst/>
              <a:ahLst/>
              <a:cxnLst/>
              <a:rect l="l" t="t" r="r" b="b"/>
              <a:pathLst>
                <a:path w="8889" h="8890" extrusionOk="0">
                  <a:moveTo>
                    <a:pt x="5566" y="0"/>
                  </a:moveTo>
                  <a:lnTo>
                    <a:pt x="3232" y="0"/>
                  </a:lnTo>
                  <a:lnTo>
                    <a:pt x="2113" y="463"/>
                  </a:lnTo>
                  <a:lnTo>
                    <a:pt x="463" y="2113"/>
                  </a:lnTo>
                  <a:lnTo>
                    <a:pt x="0" y="3232"/>
                  </a:lnTo>
                  <a:lnTo>
                    <a:pt x="0" y="5566"/>
                  </a:lnTo>
                  <a:lnTo>
                    <a:pt x="463" y="6685"/>
                  </a:lnTo>
                  <a:lnTo>
                    <a:pt x="2113" y="8335"/>
                  </a:lnTo>
                  <a:lnTo>
                    <a:pt x="3232" y="8799"/>
                  </a:lnTo>
                  <a:lnTo>
                    <a:pt x="5566" y="8799"/>
                  </a:lnTo>
                  <a:lnTo>
                    <a:pt x="6685" y="8335"/>
                  </a:lnTo>
                  <a:lnTo>
                    <a:pt x="8335" y="6685"/>
                  </a:lnTo>
                  <a:lnTo>
                    <a:pt x="8799" y="5566"/>
                  </a:lnTo>
                  <a:lnTo>
                    <a:pt x="8799" y="3232"/>
                  </a:lnTo>
                  <a:lnTo>
                    <a:pt x="8335" y="2113"/>
                  </a:lnTo>
                  <a:lnTo>
                    <a:pt x="6685" y="463"/>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712" name="Google Shape;712;p24"/>
            <p:cNvSpPr/>
            <p:nvPr/>
          </p:nvSpPr>
          <p:spPr>
            <a:xfrm>
              <a:off x="2183120" y="752961"/>
              <a:ext cx="8890" cy="8890"/>
            </a:xfrm>
            <a:custGeom>
              <a:avLst/>
              <a:gdLst/>
              <a:ahLst/>
              <a:cxnLst/>
              <a:rect l="l" t="t" r="r" b="b"/>
              <a:pathLst>
                <a:path w="8889" h="8890" extrusionOk="0">
                  <a:moveTo>
                    <a:pt x="4399" y="8799"/>
                  </a:moveTo>
                  <a:lnTo>
                    <a:pt x="5566" y="8799"/>
                  </a:lnTo>
                  <a:lnTo>
                    <a:pt x="6685" y="8335"/>
                  </a:lnTo>
                  <a:lnTo>
                    <a:pt x="7510" y="7510"/>
                  </a:lnTo>
                  <a:lnTo>
                    <a:pt x="8335" y="6685"/>
                  </a:lnTo>
                  <a:lnTo>
                    <a:pt x="8799" y="5566"/>
                  </a:lnTo>
                  <a:lnTo>
                    <a:pt x="8799" y="4399"/>
                  </a:lnTo>
                  <a:lnTo>
                    <a:pt x="8799" y="3232"/>
                  </a:lnTo>
                  <a:lnTo>
                    <a:pt x="8335" y="2113"/>
                  </a:lnTo>
                  <a:lnTo>
                    <a:pt x="7510" y="1288"/>
                  </a:lnTo>
                  <a:lnTo>
                    <a:pt x="6685" y="463"/>
                  </a:lnTo>
                  <a:lnTo>
                    <a:pt x="5566" y="0"/>
                  </a:lnTo>
                  <a:lnTo>
                    <a:pt x="4399" y="0"/>
                  </a:lnTo>
                  <a:lnTo>
                    <a:pt x="3232" y="0"/>
                  </a:lnTo>
                  <a:lnTo>
                    <a:pt x="2113" y="463"/>
                  </a:lnTo>
                  <a:lnTo>
                    <a:pt x="1288" y="1288"/>
                  </a:lnTo>
                  <a:lnTo>
                    <a:pt x="463" y="2113"/>
                  </a:lnTo>
                  <a:lnTo>
                    <a:pt x="0" y="3232"/>
                  </a:lnTo>
                  <a:lnTo>
                    <a:pt x="0" y="4399"/>
                  </a:lnTo>
                  <a:lnTo>
                    <a:pt x="0" y="5566"/>
                  </a:lnTo>
                  <a:lnTo>
                    <a:pt x="463" y="6685"/>
                  </a:lnTo>
                  <a:lnTo>
                    <a:pt x="1288" y="7510"/>
                  </a:lnTo>
                  <a:lnTo>
                    <a:pt x="2113" y="8335"/>
                  </a:lnTo>
                  <a:lnTo>
                    <a:pt x="3232" y="8799"/>
                  </a:lnTo>
                  <a:lnTo>
                    <a:pt x="4399" y="8799"/>
                  </a:lnTo>
                  <a:close/>
                </a:path>
              </a:pathLst>
            </a:custGeom>
            <a:noFill/>
            <a:ln w="1015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713" name="Google Shape;713;p24"/>
            <p:cNvSpPr/>
            <p:nvPr/>
          </p:nvSpPr>
          <p:spPr>
            <a:xfrm>
              <a:off x="1992265" y="1285552"/>
              <a:ext cx="8890" cy="8890"/>
            </a:xfrm>
            <a:custGeom>
              <a:avLst/>
              <a:gdLst/>
              <a:ahLst/>
              <a:cxnLst/>
              <a:rect l="l" t="t" r="r" b="b"/>
              <a:pathLst>
                <a:path w="8889" h="8890" extrusionOk="0">
                  <a:moveTo>
                    <a:pt x="5566" y="0"/>
                  </a:moveTo>
                  <a:lnTo>
                    <a:pt x="3232" y="0"/>
                  </a:lnTo>
                  <a:lnTo>
                    <a:pt x="2113" y="463"/>
                  </a:lnTo>
                  <a:lnTo>
                    <a:pt x="463" y="2113"/>
                  </a:lnTo>
                  <a:lnTo>
                    <a:pt x="0" y="3232"/>
                  </a:lnTo>
                  <a:lnTo>
                    <a:pt x="0" y="5566"/>
                  </a:lnTo>
                  <a:lnTo>
                    <a:pt x="463" y="6685"/>
                  </a:lnTo>
                  <a:lnTo>
                    <a:pt x="2113" y="8335"/>
                  </a:lnTo>
                  <a:lnTo>
                    <a:pt x="3232" y="8799"/>
                  </a:lnTo>
                  <a:lnTo>
                    <a:pt x="5566" y="8799"/>
                  </a:lnTo>
                  <a:lnTo>
                    <a:pt x="6685" y="8335"/>
                  </a:lnTo>
                  <a:lnTo>
                    <a:pt x="8335" y="6685"/>
                  </a:lnTo>
                  <a:lnTo>
                    <a:pt x="8799" y="5566"/>
                  </a:lnTo>
                  <a:lnTo>
                    <a:pt x="8799" y="3232"/>
                  </a:lnTo>
                  <a:lnTo>
                    <a:pt x="8335" y="2113"/>
                  </a:lnTo>
                  <a:lnTo>
                    <a:pt x="6685" y="463"/>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714" name="Google Shape;714;p24"/>
            <p:cNvSpPr/>
            <p:nvPr/>
          </p:nvSpPr>
          <p:spPr>
            <a:xfrm>
              <a:off x="1992265" y="1285552"/>
              <a:ext cx="8890" cy="8890"/>
            </a:xfrm>
            <a:custGeom>
              <a:avLst/>
              <a:gdLst/>
              <a:ahLst/>
              <a:cxnLst/>
              <a:rect l="l" t="t" r="r" b="b"/>
              <a:pathLst>
                <a:path w="8889" h="8890" extrusionOk="0">
                  <a:moveTo>
                    <a:pt x="4399" y="8799"/>
                  </a:moveTo>
                  <a:lnTo>
                    <a:pt x="5566" y="8799"/>
                  </a:lnTo>
                  <a:lnTo>
                    <a:pt x="6685" y="8335"/>
                  </a:lnTo>
                  <a:lnTo>
                    <a:pt x="7510" y="7510"/>
                  </a:lnTo>
                  <a:lnTo>
                    <a:pt x="8335" y="6685"/>
                  </a:lnTo>
                  <a:lnTo>
                    <a:pt x="8799" y="5566"/>
                  </a:lnTo>
                  <a:lnTo>
                    <a:pt x="8799" y="4399"/>
                  </a:lnTo>
                  <a:lnTo>
                    <a:pt x="8799" y="3232"/>
                  </a:lnTo>
                  <a:lnTo>
                    <a:pt x="8335" y="2113"/>
                  </a:lnTo>
                  <a:lnTo>
                    <a:pt x="7510" y="1288"/>
                  </a:lnTo>
                  <a:lnTo>
                    <a:pt x="6685" y="463"/>
                  </a:lnTo>
                  <a:lnTo>
                    <a:pt x="5566" y="0"/>
                  </a:lnTo>
                  <a:lnTo>
                    <a:pt x="4399" y="0"/>
                  </a:lnTo>
                  <a:lnTo>
                    <a:pt x="3232" y="0"/>
                  </a:lnTo>
                  <a:lnTo>
                    <a:pt x="2113" y="463"/>
                  </a:lnTo>
                  <a:lnTo>
                    <a:pt x="1288" y="1288"/>
                  </a:lnTo>
                  <a:lnTo>
                    <a:pt x="463" y="2113"/>
                  </a:lnTo>
                  <a:lnTo>
                    <a:pt x="0" y="3232"/>
                  </a:lnTo>
                  <a:lnTo>
                    <a:pt x="0" y="4399"/>
                  </a:lnTo>
                  <a:lnTo>
                    <a:pt x="0" y="5566"/>
                  </a:lnTo>
                  <a:lnTo>
                    <a:pt x="463" y="6685"/>
                  </a:lnTo>
                  <a:lnTo>
                    <a:pt x="1288" y="7510"/>
                  </a:lnTo>
                  <a:lnTo>
                    <a:pt x="2113" y="8335"/>
                  </a:lnTo>
                  <a:lnTo>
                    <a:pt x="3232" y="8799"/>
                  </a:lnTo>
                  <a:lnTo>
                    <a:pt x="4399" y="8799"/>
                  </a:lnTo>
                  <a:close/>
                </a:path>
              </a:pathLst>
            </a:custGeom>
            <a:noFill/>
            <a:ln w="1015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715" name="Google Shape;715;p24"/>
            <p:cNvSpPr/>
            <p:nvPr/>
          </p:nvSpPr>
          <p:spPr>
            <a:xfrm>
              <a:off x="2515487" y="987905"/>
              <a:ext cx="8890" cy="8890"/>
            </a:xfrm>
            <a:custGeom>
              <a:avLst/>
              <a:gdLst/>
              <a:ahLst/>
              <a:cxnLst/>
              <a:rect l="l" t="t" r="r" b="b"/>
              <a:pathLst>
                <a:path w="8889" h="8890" extrusionOk="0">
                  <a:moveTo>
                    <a:pt x="5566" y="0"/>
                  </a:moveTo>
                  <a:lnTo>
                    <a:pt x="3232" y="0"/>
                  </a:lnTo>
                  <a:lnTo>
                    <a:pt x="2113" y="463"/>
                  </a:lnTo>
                  <a:lnTo>
                    <a:pt x="463" y="2113"/>
                  </a:lnTo>
                  <a:lnTo>
                    <a:pt x="0" y="3232"/>
                  </a:lnTo>
                  <a:lnTo>
                    <a:pt x="0" y="5566"/>
                  </a:lnTo>
                  <a:lnTo>
                    <a:pt x="463" y="6685"/>
                  </a:lnTo>
                  <a:lnTo>
                    <a:pt x="2113" y="8335"/>
                  </a:lnTo>
                  <a:lnTo>
                    <a:pt x="3232" y="8799"/>
                  </a:lnTo>
                  <a:lnTo>
                    <a:pt x="5566" y="8799"/>
                  </a:lnTo>
                  <a:lnTo>
                    <a:pt x="6685" y="8335"/>
                  </a:lnTo>
                  <a:lnTo>
                    <a:pt x="8335" y="6685"/>
                  </a:lnTo>
                  <a:lnTo>
                    <a:pt x="8799" y="5566"/>
                  </a:lnTo>
                  <a:lnTo>
                    <a:pt x="8799" y="3232"/>
                  </a:lnTo>
                  <a:lnTo>
                    <a:pt x="8335" y="2113"/>
                  </a:lnTo>
                  <a:lnTo>
                    <a:pt x="6685" y="463"/>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716" name="Google Shape;716;p24"/>
            <p:cNvSpPr/>
            <p:nvPr/>
          </p:nvSpPr>
          <p:spPr>
            <a:xfrm>
              <a:off x="2515487" y="987905"/>
              <a:ext cx="8890" cy="8890"/>
            </a:xfrm>
            <a:custGeom>
              <a:avLst/>
              <a:gdLst/>
              <a:ahLst/>
              <a:cxnLst/>
              <a:rect l="l" t="t" r="r" b="b"/>
              <a:pathLst>
                <a:path w="8889" h="8890" extrusionOk="0">
                  <a:moveTo>
                    <a:pt x="4399" y="8799"/>
                  </a:moveTo>
                  <a:lnTo>
                    <a:pt x="5566" y="8799"/>
                  </a:lnTo>
                  <a:lnTo>
                    <a:pt x="6685" y="8335"/>
                  </a:lnTo>
                  <a:lnTo>
                    <a:pt x="7510" y="7510"/>
                  </a:lnTo>
                  <a:lnTo>
                    <a:pt x="8335" y="6685"/>
                  </a:lnTo>
                  <a:lnTo>
                    <a:pt x="8799" y="5566"/>
                  </a:lnTo>
                  <a:lnTo>
                    <a:pt x="8799" y="4399"/>
                  </a:lnTo>
                  <a:lnTo>
                    <a:pt x="8799" y="3232"/>
                  </a:lnTo>
                  <a:lnTo>
                    <a:pt x="8335" y="2113"/>
                  </a:lnTo>
                  <a:lnTo>
                    <a:pt x="7510" y="1288"/>
                  </a:lnTo>
                  <a:lnTo>
                    <a:pt x="6685" y="463"/>
                  </a:lnTo>
                  <a:lnTo>
                    <a:pt x="5566" y="0"/>
                  </a:lnTo>
                  <a:lnTo>
                    <a:pt x="4399" y="0"/>
                  </a:lnTo>
                  <a:lnTo>
                    <a:pt x="3232" y="0"/>
                  </a:lnTo>
                  <a:lnTo>
                    <a:pt x="2113" y="463"/>
                  </a:lnTo>
                  <a:lnTo>
                    <a:pt x="1288" y="1288"/>
                  </a:lnTo>
                  <a:lnTo>
                    <a:pt x="463" y="2113"/>
                  </a:lnTo>
                  <a:lnTo>
                    <a:pt x="0" y="3232"/>
                  </a:lnTo>
                  <a:lnTo>
                    <a:pt x="0" y="4399"/>
                  </a:lnTo>
                  <a:lnTo>
                    <a:pt x="0" y="5566"/>
                  </a:lnTo>
                  <a:lnTo>
                    <a:pt x="463" y="6685"/>
                  </a:lnTo>
                  <a:lnTo>
                    <a:pt x="1288" y="7510"/>
                  </a:lnTo>
                  <a:lnTo>
                    <a:pt x="2113" y="8335"/>
                  </a:lnTo>
                  <a:lnTo>
                    <a:pt x="3232" y="8799"/>
                  </a:lnTo>
                  <a:lnTo>
                    <a:pt x="4399" y="8799"/>
                  </a:lnTo>
                  <a:close/>
                </a:path>
              </a:pathLst>
            </a:custGeom>
            <a:noFill/>
            <a:ln w="1015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717" name="Google Shape;717;p24"/>
            <p:cNvSpPr/>
            <p:nvPr/>
          </p:nvSpPr>
          <p:spPr>
            <a:xfrm>
              <a:off x="2048191" y="859950"/>
              <a:ext cx="8890" cy="8890"/>
            </a:xfrm>
            <a:custGeom>
              <a:avLst/>
              <a:gdLst/>
              <a:ahLst/>
              <a:cxnLst/>
              <a:rect l="l" t="t" r="r" b="b"/>
              <a:pathLst>
                <a:path w="8889" h="8890" extrusionOk="0">
                  <a:moveTo>
                    <a:pt x="5566" y="0"/>
                  </a:moveTo>
                  <a:lnTo>
                    <a:pt x="3232" y="0"/>
                  </a:lnTo>
                  <a:lnTo>
                    <a:pt x="2113" y="463"/>
                  </a:lnTo>
                  <a:lnTo>
                    <a:pt x="463" y="2113"/>
                  </a:lnTo>
                  <a:lnTo>
                    <a:pt x="0" y="3232"/>
                  </a:lnTo>
                  <a:lnTo>
                    <a:pt x="0" y="5566"/>
                  </a:lnTo>
                  <a:lnTo>
                    <a:pt x="463" y="6685"/>
                  </a:lnTo>
                  <a:lnTo>
                    <a:pt x="2113" y="8335"/>
                  </a:lnTo>
                  <a:lnTo>
                    <a:pt x="3232" y="8799"/>
                  </a:lnTo>
                  <a:lnTo>
                    <a:pt x="5566" y="8799"/>
                  </a:lnTo>
                  <a:lnTo>
                    <a:pt x="6685" y="8335"/>
                  </a:lnTo>
                  <a:lnTo>
                    <a:pt x="8335" y="6685"/>
                  </a:lnTo>
                  <a:lnTo>
                    <a:pt x="8799" y="5566"/>
                  </a:lnTo>
                  <a:lnTo>
                    <a:pt x="8799" y="3232"/>
                  </a:lnTo>
                  <a:lnTo>
                    <a:pt x="8335" y="2113"/>
                  </a:lnTo>
                  <a:lnTo>
                    <a:pt x="6685" y="463"/>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718" name="Google Shape;718;p24"/>
            <p:cNvSpPr/>
            <p:nvPr/>
          </p:nvSpPr>
          <p:spPr>
            <a:xfrm>
              <a:off x="2048191" y="859950"/>
              <a:ext cx="8890" cy="8890"/>
            </a:xfrm>
            <a:custGeom>
              <a:avLst/>
              <a:gdLst/>
              <a:ahLst/>
              <a:cxnLst/>
              <a:rect l="l" t="t" r="r" b="b"/>
              <a:pathLst>
                <a:path w="8889" h="8890" extrusionOk="0">
                  <a:moveTo>
                    <a:pt x="4399" y="8799"/>
                  </a:moveTo>
                  <a:lnTo>
                    <a:pt x="5566" y="8799"/>
                  </a:lnTo>
                  <a:lnTo>
                    <a:pt x="6685" y="8335"/>
                  </a:lnTo>
                  <a:lnTo>
                    <a:pt x="7510" y="7510"/>
                  </a:lnTo>
                  <a:lnTo>
                    <a:pt x="8335" y="6685"/>
                  </a:lnTo>
                  <a:lnTo>
                    <a:pt x="8799" y="5566"/>
                  </a:lnTo>
                  <a:lnTo>
                    <a:pt x="8799" y="4399"/>
                  </a:lnTo>
                  <a:lnTo>
                    <a:pt x="8799" y="3232"/>
                  </a:lnTo>
                  <a:lnTo>
                    <a:pt x="8335" y="2113"/>
                  </a:lnTo>
                  <a:lnTo>
                    <a:pt x="7510" y="1288"/>
                  </a:lnTo>
                  <a:lnTo>
                    <a:pt x="6685" y="463"/>
                  </a:lnTo>
                  <a:lnTo>
                    <a:pt x="5566" y="0"/>
                  </a:lnTo>
                  <a:lnTo>
                    <a:pt x="4399" y="0"/>
                  </a:lnTo>
                  <a:lnTo>
                    <a:pt x="3232" y="0"/>
                  </a:lnTo>
                  <a:lnTo>
                    <a:pt x="2113" y="463"/>
                  </a:lnTo>
                  <a:lnTo>
                    <a:pt x="1288" y="1288"/>
                  </a:lnTo>
                  <a:lnTo>
                    <a:pt x="463" y="2113"/>
                  </a:lnTo>
                  <a:lnTo>
                    <a:pt x="0" y="3232"/>
                  </a:lnTo>
                  <a:lnTo>
                    <a:pt x="0" y="4399"/>
                  </a:lnTo>
                  <a:lnTo>
                    <a:pt x="0" y="5566"/>
                  </a:lnTo>
                  <a:lnTo>
                    <a:pt x="463" y="6685"/>
                  </a:lnTo>
                  <a:lnTo>
                    <a:pt x="1288" y="7510"/>
                  </a:lnTo>
                  <a:lnTo>
                    <a:pt x="2113" y="8335"/>
                  </a:lnTo>
                  <a:lnTo>
                    <a:pt x="3232" y="8799"/>
                  </a:lnTo>
                  <a:lnTo>
                    <a:pt x="4399" y="8799"/>
                  </a:lnTo>
                  <a:close/>
                </a:path>
              </a:pathLst>
            </a:custGeom>
            <a:noFill/>
            <a:ln w="1015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719" name="Google Shape;719;p24"/>
            <p:cNvSpPr/>
            <p:nvPr/>
          </p:nvSpPr>
          <p:spPr>
            <a:xfrm>
              <a:off x="1945101" y="1243094"/>
              <a:ext cx="8890" cy="8890"/>
            </a:xfrm>
            <a:custGeom>
              <a:avLst/>
              <a:gdLst/>
              <a:ahLst/>
              <a:cxnLst/>
              <a:rect l="l" t="t" r="r" b="b"/>
              <a:pathLst>
                <a:path w="8889" h="8890" extrusionOk="0">
                  <a:moveTo>
                    <a:pt x="5566" y="0"/>
                  </a:moveTo>
                  <a:lnTo>
                    <a:pt x="3232" y="0"/>
                  </a:lnTo>
                  <a:lnTo>
                    <a:pt x="2113" y="463"/>
                  </a:lnTo>
                  <a:lnTo>
                    <a:pt x="463" y="2113"/>
                  </a:lnTo>
                  <a:lnTo>
                    <a:pt x="0" y="3232"/>
                  </a:lnTo>
                  <a:lnTo>
                    <a:pt x="0" y="5566"/>
                  </a:lnTo>
                  <a:lnTo>
                    <a:pt x="463" y="6685"/>
                  </a:lnTo>
                  <a:lnTo>
                    <a:pt x="2113" y="8335"/>
                  </a:lnTo>
                  <a:lnTo>
                    <a:pt x="3232" y="8799"/>
                  </a:lnTo>
                  <a:lnTo>
                    <a:pt x="5566" y="8799"/>
                  </a:lnTo>
                  <a:lnTo>
                    <a:pt x="6685" y="8335"/>
                  </a:lnTo>
                  <a:lnTo>
                    <a:pt x="8335" y="6685"/>
                  </a:lnTo>
                  <a:lnTo>
                    <a:pt x="8799" y="5566"/>
                  </a:lnTo>
                  <a:lnTo>
                    <a:pt x="8799" y="3232"/>
                  </a:lnTo>
                  <a:lnTo>
                    <a:pt x="8335" y="2113"/>
                  </a:lnTo>
                  <a:lnTo>
                    <a:pt x="6685" y="463"/>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720" name="Google Shape;720;p24"/>
            <p:cNvSpPr/>
            <p:nvPr/>
          </p:nvSpPr>
          <p:spPr>
            <a:xfrm>
              <a:off x="1945101" y="1243094"/>
              <a:ext cx="8890" cy="8890"/>
            </a:xfrm>
            <a:custGeom>
              <a:avLst/>
              <a:gdLst/>
              <a:ahLst/>
              <a:cxnLst/>
              <a:rect l="l" t="t" r="r" b="b"/>
              <a:pathLst>
                <a:path w="8889" h="8890" extrusionOk="0">
                  <a:moveTo>
                    <a:pt x="4399" y="8799"/>
                  </a:moveTo>
                  <a:lnTo>
                    <a:pt x="5566" y="8799"/>
                  </a:lnTo>
                  <a:lnTo>
                    <a:pt x="6685" y="8335"/>
                  </a:lnTo>
                  <a:lnTo>
                    <a:pt x="7510" y="7510"/>
                  </a:lnTo>
                  <a:lnTo>
                    <a:pt x="8335" y="6685"/>
                  </a:lnTo>
                  <a:lnTo>
                    <a:pt x="8799" y="5566"/>
                  </a:lnTo>
                  <a:lnTo>
                    <a:pt x="8799" y="4399"/>
                  </a:lnTo>
                  <a:lnTo>
                    <a:pt x="8799" y="3232"/>
                  </a:lnTo>
                  <a:lnTo>
                    <a:pt x="8335" y="2113"/>
                  </a:lnTo>
                  <a:lnTo>
                    <a:pt x="7510" y="1288"/>
                  </a:lnTo>
                  <a:lnTo>
                    <a:pt x="6685" y="463"/>
                  </a:lnTo>
                  <a:lnTo>
                    <a:pt x="5566" y="0"/>
                  </a:lnTo>
                  <a:lnTo>
                    <a:pt x="4399" y="0"/>
                  </a:lnTo>
                  <a:lnTo>
                    <a:pt x="3232" y="0"/>
                  </a:lnTo>
                  <a:lnTo>
                    <a:pt x="2113" y="463"/>
                  </a:lnTo>
                  <a:lnTo>
                    <a:pt x="1288" y="1288"/>
                  </a:lnTo>
                  <a:lnTo>
                    <a:pt x="463" y="2113"/>
                  </a:lnTo>
                  <a:lnTo>
                    <a:pt x="0" y="3232"/>
                  </a:lnTo>
                  <a:lnTo>
                    <a:pt x="0" y="4399"/>
                  </a:lnTo>
                  <a:lnTo>
                    <a:pt x="0" y="5566"/>
                  </a:lnTo>
                  <a:lnTo>
                    <a:pt x="463" y="6685"/>
                  </a:lnTo>
                  <a:lnTo>
                    <a:pt x="1288" y="7510"/>
                  </a:lnTo>
                  <a:lnTo>
                    <a:pt x="2113" y="8335"/>
                  </a:lnTo>
                  <a:lnTo>
                    <a:pt x="3232" y="8799"/>
                  </a:lnTo>
                  <a:lnTo>
                    <a:pt x="4399" y="8799"/>
                  </a:lnTo>
                  <a:close/>
                </a:path>
              </a:pathLst>
            </a:custGeom>
            <a:noFill/>
            <a:ln w="1015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721" name="Google Shape;721;p24"/>
            <p:cNvSpPr/>
            <p:nvPr/>
          </p:nvSpPr>
          <p:spPr>
            <a:xfrm>
              <a:off x="2589939" y="988829"/>
              <a:ext cx="8890" cy="8890"/>
            </a:xfrm>
            <a:custGeom>
              <a:avLst/>
              <a:gdLst/>
              <a:ahLst/>
              <a:cxnLst/>
              <a:rect l="l" t="t" r="r" b="b"/>
              <a:pathLst>
                <a:path w="8889" h="8890" extrusionOk="0">
                  <a:moveTo>
                    <a:pt x="5566" y="0"/>
                  </a:moveTo>
                  <a:lnTo>
                    <a:pt x="3232" y="0"/>
                  </a:lnTo>
                  <a:lnTo>
                    <a:pt x="2113" y="463"/>
                  </a:lnTo>
                  <a:lnTo>
                    <a:pt x="463" y="2113"/>
                  </a:lnTo>
                  <a:lnTo>
                    <a:pt x="0" y="3232"/>
                  </a:lnTo>
                  <a:lnTo>
                    <a:pt x="0" y="5566"/>
                  </a:lnTo>
                  <a:lnTo>
                    <a:pt x="463" y="6685"/>
                  </a:lnTo>
                  <a:lnTo>
                    <a:pt x="2113" y="8335"/>
                  </a:lnTo>
                  <a:lnTo>
                    <a:pt x="3232" y="8799"/>
                  </a:lnTo>
                  <a:lnTo>
                    <a:pt x="5566" y="8799"/>
                  </a:lnTo>
                  <a:lnTo>
                    <a:pt x="6685" y="8335"/>
                  </a:lnTo>
                  <a:lnTo>
                    <a:pt x="8335" y="6685"/>
                  </a:lnTo>
                  <a:lnTo>
                    <a:pt x="8799" y="5566"/>
                  </a:lnTo>
                  <a:lnTo>
                    <a:pt x="8799" y="3232"/>
                  </a:lnTo>
                  <a:lnTo>
                    <a:pt x="8335" y="2113"/>
                  </a:lnTo>
                  <a:lnTo>
                    <a:pt x="6685" y="463"/>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722" name="Google Shape;722;p24"/>
            <p:cNvSpPr/>
            <p:nvPr/>
          </p:nvSpPr>
          <p:spPr>
            <a:xfrm>
              <a:off x="2589939" y="988829"/>
              <a:ext cx="8890" cy="8890"/>
            </a:xfrm>
            <a:custGeom>
              <a:avLst/>
              <a:gdLst/>
              <a:ahLst/>
              <a:cxnLst/>
              <a:rect l="l" t="t" r="r" b="b"/>
              <a:pathLst>
                <a:path w="8889" h="8890" extrusionOk="0">
                  <a:moveTo>
                    <a:pt x="4399" y="8799"/>
                  </a:moveTo>
                  <a:lnTo>
                    <a:pt x="5566" y="8799"/>
                  </a:lnTo>
                  <a:lnTo>
                    <a:pt x="6685" y="8335"/>
                  </a:lnTo>
                  <a:lnTo>
                    <a:pt x="7510" y="7510"/>
                  </a:lnTo>
                  <a:lnTo>
                    <a:pt x="8335" y="6685"/>
                  </a:lnTo>
                  <a:lnTo>
                    <a:pt x="8799" y="5566"/>
                  </a:lnTo>
                  <a:lnTo>
                    <a:pt x="8799" y="4399"/>
                  </a:lnTo>
                  <a:lnTo>
                    <a:pt x="8799" y="3232"/>
                  </a:lnTo>
                  <a:lnTo>
                    <a:pt x="8335" y="2113"/>
                  </a:lnTo>
                  <a:lnTo>
                    <a:pt x="7510" y="1288"/>
                  </a:lnTo>
                  <a:lnTo>
                    <a:pt x="6685" y="463"/>
                  </a:lnTo>
                  <a:lnTo>
                    <a:pt x="5566" y="0"/>
                  </a:lnTo>
                  <a:lnTo>
                    <a:pt x="4399" y="0"/>
                  </a:lnTo>
                  <a:lnTo>
                    <a:pt x="3232" y="0"/>
                  </a:lnTo>
                  <a:lnTo>
                    <a:pt x="2113" y="463"/>
                  </a:lnTo>
                  <a:lnTo>
                    <a:pt x="1288" y="1288"/>
                  </a:lnTo>
                  <a:lnTo>
                    <a:pt x="463" y="2113"/>
                  </a:lnTo>
                  <a:lnTo>
                    <a:pt x="0" y="3232"/>
                  </a:lnTo>
                  <a:lnTo>
                    <a:pt x="0" y="4399"/>
                  </a:lnTo>
                  <a:lnTo>
                    <a:pt x="0" y="5566"/>
                  </a:lnTo>
                  <a:lnTo>
                    <a:pt x="463" y="6685"/>
                  </a:lnTo>
                  <a:lnTo>
                    <a:pt x="1288" y="7510"/>
                  </a:lnTo>
                  <a:lnTo>
                    <a:pt x="2113" y="8335"/>
                  </a:lnTo>
                  <a:lnTo>
                    <a:pt x="3232" y="8799"/>
                  </a:lnTo>
                  <a:lnTo>
                    <a:pt x="4399" y="8799"/>
                  </a:lnTo>
                  <a:close/>
                </a:path>
              </a:pathLst>
            </a:custGeom>
            <a:noFill/>
            <a:ln w="1015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723" name="Google Shape;723;p24"/>
            <p:cNvSpPr/>
            <p:nvPr/>
          </p:nvSpPr>
          <p:spPr>
            <a:xfrm>
              <a:off x="1866288" y="734412"/>
              <a:ext cx="8890" cy="8890"/>
            </a:xfrm>
            <a:custGeom>
              <a:avLst/>
              <a:gdLst/>
              <a:ahLst/>
              <a:cxnLst/>
              <a:rect l="l" t="t" r="r" b="b"/>
              <a:pathLst>
                <a:path w="8889" h="8890" extrusionOk="0">
                  <a:moveTo>
                    <a:pt x="5566" y="0"/>
                  </a:moveTo>
                  <a:lnTo>
                    <a:pt x="3232" y="0"/>
                  </a:lnTo>
                  <a:lnTo>
                    <a:pt x="2113" y="463"/>
                  </a:lnTo>
                  <a:lnTo>
                    <a:pt x="463" y="2113"/>
                  </a:lnTo>
                  <a:lnTo>
                    <a:pt x="0" y="3232"/>
                  </a:lnTo>
                  <a:lnTo>
                    <a:pt x="0" y="5566"/>
                  </a:lnTo>
                  <a:lnTo>
                    <a:pt x="463" y="6685"/>
                  </a:lnTo>
                  <a:lnTo>
                    <a:pt x="2113" y="8335"/>
                  </a:lnTo>
                  <a:lnTo>
                    <a:pt x="3232" y="8799"/>
                  </a:lnTo>
                  <a:lnTo>
                    <a:pt x="5566" y="8799"/>
                  </a:lnTo>
                  <a:lnTo>
                    <a:pt x="6685" y="8335"/>
                  </a:lnTo>
                  <a:lnTo>
                    <a:pt x="8335" y="6685"/>
                  </a:lnTo>
                  <a:lnTo>
                    <a:pt x="8799" y="5566"/>
                  </a:lnTo>
                  <a:lnTo>
                    <a:pt x="8799" y="3232"/>
                  </a:lnTo>
                  <a:lnTo>
                    <a:pt x="8335" y="2113"/>
                  </a:lnTo>
                  <a:lnTo>
                    <a:pt x="6685" y="463"/>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724" name="Google Shape;724;p24"/>
            <p:cNvSpPr/>
            <p:nvPr/>
          </p:nvSpPr>
          <p:spPr>
            <a:xfrm>
              <a:off x="1866288" y="734412"/>
              <a:ext cx="8890" cy="8890"/>
            </a:xfrm>
            <a:custGeom>
              <a:avLst/>
              <a:gdLst/>
              <a:ahLst/>
              <a:cxnLst/>
              <a:rect l="l" t="t" r="r" b="b"/>
              <a:pathLst>
                <a:path w="8889" h="8890" extrusionOk="0">
                  <a:moveTo>
                    <a:pt x="4399" y="8799"/>
                  </a:moveTo>
                  <a:lnTo>
                    <a:pt x="5566" y="8799"/>
                  </a:lnTo>
                  <a:lnTo>
                    <a:pt x="6685" y="8335"/>
                  </a:lnTo>
                  <a:lnTo>
                    <a:pt x="7510" y="7510"/>
                  </a:lnTo>
                  <a:lnTo>
                    <a:pt x="8335" y="6685"/>
                  </a:lnTo>
                  <a:lnTo>
                    <a:pt x="8799" y="5566"/>
                  </a:lnTo>
                  <a:lnTo>
                    <a:pt x="8799" y="4399"/>
                  </a:lnTo>
                  <a:lnTo>
                    <a:pt x="8799" y="3232"/>
                  </a:lnTo>
                  <a:lnTo>
                    <a:pt x="8335" y="2113"/>
                  </a:lnTo>
                  <a:lnTo>
                    <a:pt x="7510" y="1288"/>
                  </a:lnTo>
                  <a:lnTo>
                    <a:pt x="6685" y="463"/>
                  </a:lnTo>
                  <a:lnTo>
                    <a:pt x="5566" y="0"/>
                  </a:lnTo>
                  <a:lnTo>
                    <a:pt x="4399" y="0"/>
                  </a:lnTo>
                  <a:lnTo>
                    <a:pt x="3232" y="0"/>
                  </a:lnTo>
                  <a:lnTo>
                    <a:pt x="2113" y="463"/>
                  </a:lnTo>
                  <a:lnTo>
                    <a:pt x="1288" y="1288"/>
                  </a:lnTo>
                  <a:lnTo>
                    <a:pt x="463" y="2113"/>
                  </a:lnTo>
                  <a:lnTo>
                    <a:pt x="0" y="3232"/>
                  </a:lnTo>
                  <a:lnTo>
                    <a:pt x="0" y="4399"/>
                  </a:lnTo>
                  <a:lnTo>
                    <a:pt x="0" y="5566"/>
                  </a:lnTo>
                  <a:lnTo>
                    <a:pt x="463" y="6685"/>
                  </a:lnTo>
                  <a:lnTo>
                    <a:pt x="1288" y="7510"/>
                  </a:lnTo>
                  <a:lnTo>
                    <a:pt x="2113" y="8335"/>
                  </a:lnTo>
                  <a:lnTo>
                    <a:pt x="3232" y="8799"/>
                  </a:lnTo>
                  <a:lnTo>
                    <a:pt x="4399" y="8799"/>
                  </a:lnTo>
                  <a:close/>
                </a:path>
              </a:pathLst>
            </a:custGeom>
            <a:noFill/>
            <a:ln w="1015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725" name="Google Shape;725;p24"/>
            <p:cNvSpPr/>
            <p:nvPr/>
          </p:nvSpPr>
          <p:spPr>
            <a:xfrm>
              <a:off x="1995199" y="868834"/>
              <a:ext cx="8890" cy="8890"/>
            </a:xfrm>
            <a:custGeom>
              <a:avLst/>
              <a:gdLst/>
              <a:ahLst/>
              <a:cxnLst/>
              <a:rect l="l" t="t" r="r" b="b"/>
              <a:pathLst>
                <a:path w="8889" h="8890" extrusionOk="0">
                  <a:moveTo>
                    <a:pt x="5566" y="0"/>
                  </a:moveTo>
                  <a:lnTo>
                    <a:pt x="3232" y="0"/>
                  </a:lnTo>
                  <a:lnTo>
                    <a:pt x="2113" y="463"/>
                  </a:lnTo>
                  <a:lnTo>
                    <a:pt x="463" y="2113"/>
                  </a:lnTo>
                  <a:lnTo>
                    <a:pt x="0" y="3232"/>
                  </a:lnTo>
                  <a:lnTo>
                    <a:pt x="0" y="5566"/>
                  </a:lnTo>
                  <a:lnTo>
                    <a:pt x="463" y="6685"/>
                  </a:lnTo>
                  <a:lnTo>
                    <a:pt x="2113" y="8335"/>
                  </a:lnTo>
                  <a:lnTo>
                    <a:pt x="3232" y="8799"/>
                  </a:lnTo>
                  <a:lnTo>
                    <a:pt x="5566" y="8799"/>
                  </a:lnTo>
                  <a:lnTo>
                    <a:pt x="6685" y="8335"/>
                  </a:lnTo>
                  <a:lnTo>
                    <a:pt x="8335" y="6685"/>
                  </a:lnTo>
                  <a:lnTo>
                    <a:pt x="8799" y="5566"/>
                  </a:lnTo>
                  <a:lnTo>
                    <a:pt x="8799" y="3232"/>
                  </a:lnTo>
                  <a:lnTo>
                    <a:pt x="8335" y="2113"/>
                  </a:lnTo>
                  <a:lnTo>
                    <a:pt x="6685" y="463"/>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726" name="Google Shape;726;p24"/>
            <p:cNvSpPr/>
            <p:nvPr/>
          </p:nvSpPr>
          <p:spPr>
            <a:xfrm>
              <a:off x="1995199" y="868834"/>
              <a:ext cx="8890" cy="8890"/>
            </a:xfrm>
            <a:custGeom>
              <a:avLst/>
              <a:gdLst/>
              <a:ahLst/>
              <a:cxnLst/>
              <a:rect l="l" t="t" r="r" b="b"/>
              <a:pathLst>
                <a:path w="8889" h="8890" extrusionOk="0">
                  <a:moveTo>
                    <a:pt x="4399" y="8799"/>
                  </a:moveTo>
                  <a:lnTo>
                    <a:pt x="5566" y="8799"/>
                  </a:lnTo>
                  <a:lnTo>
                    <a:pt x="6685" y="8335"/>
                  </a:lnTo>
                  <a:lnTo>
                    <a:pt x="7510" y="7510"/>
                  </a:lnTo>
                  <a:lnTo>
                    <a:pt x="8335" y="6685"/>
                  </a:lnTo>
                  <a:lnTo>
                    <a:pt x="8799" y="5566"/>
                  </a:lnTo>
                  <a:lnTo>
                    <a:pt x="8799" y="4399"/>
                  </a:lnTo>
                  <a:lnTo>
                    <a:pt x="8799" y="3232"/>
                  </a:lnTo>
                  <a:lnTo>
                    <a:pt x="8335" y="2113"/>
                  </a:lnTo>
                  <a:lnTo>
                    <a:pt x="7510" y="1288"/>
                  </a:lnTo>
                  <a:lnTo>
                    <a:pt x="6685" y="463"/>
                  </a:lnTo>
                  <a:lnTo>
                    <a:pt x="5566" y="0"/>
                  </a:lnTo>
                  <a:lnTo>
                    <a:pt x="4399" y="0"/>
                  </a:lnTo>
                  <a:lnTo>
                    <a:pt x="3232" y="0"/>
                  </a:lnTo>
                  <a:lnTo>
                    <a:pt x="2113" y="463"/>
                  </a:lnTo>
                  <a:lnTo>
                    <a:pt x="1288" y="1288"/>
                  </a:lnTo>
                  <a:lnTo>
                    <a:pt x="463" y="2113"/>
                  </a:lnTo>
                  <a:lnTo>
                    <a:pt x="0" y="3232"/>
                  </a:lnTo>
                  <a:lnTo>
                    <a:pt x="0" y="4399"/>
                  </a:lnTo>
                  <a:lnTo>
                    <a:pt x="0" y="5566"/>
                  </a:lnTo>
                  <a:lnTo>
                    <a:pt x="463" y="6685"/>
                  </a:lnTo>
                  <a:lnTo>
                    <a:pt x="1288" y="7510"/>
                  </a:lnTo>
                  <a:lnTo>
                    <a:pt x="2113" y="8335"/>
                  </a:lnTo>
                  <a:lnTo>
                    <a:pt x="3232" y="8799"/>
                  </a:lnTo>
                  <a:lnTo>
                    <a:pt x="4399" y="8799"/>
                  </a:lnTo>
                  <a:close/>
                </a:path>
              </a:pathLst>
            </a:custGeom>
            <a:noFill/>
            <a:ln w="1015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727" name="Google Shape;727;p24"/>
            <p:cNvSpPr/>
            <p:nvPr/>
          </p:nvSpPr>
          <p:spPr>
            <a:xfrm>
              <a:off x="2173133" y="1004232"/>
              <a:ext cx="8890" cy="8890"/>
            </a:xfrm>
            <a:custGeom>
              <a:avLst/>
              <a:gdLst/>
              <a:ahLst/>
              <a:cxnLst/>
              <a:rect l="l" t="t" r="r" b="b"/>
              <a:pathLst>
                <a:path w="8889" h="8890" extrusionOk="0">
                  <a:moveTo>
                    <a:pt x="5566" y="0"/>
                  </a:moveTo>
                  <a:lnTo>
                    <a:pt x="3232" y="0"/>
                  </a:lnTo>
                  <a:lnTo>
                    <a:pt x="2113" y="463"/>
                  </a:lnTo>
                  <a:lnTo>
                    <a:pt x="463" y="2113"/>
                  </a:lnTo>
                  <a:lnTo>
                    <a:pt x="0" y="3232"/>
                  </a:lnTo>
                  <a:lnTo>
                    <a:pt x="0" y="5566"/>
                  </a:lnTo>
                  <a:lnTo>
                    <a:pt x="463" y="6685"/>
                  </a:lnTo>
                  <a:lnTo>
                    <a:pt x="2113" y="8335"/>
                  </a:lnTo>
                  <a:lnTo>
                    <a:pt x="3232" y="8799"/>
                  </a:lnTo>
                  <a:lnTo>
                    <a:pt x="5566" y="8799"/>
                  </a:lnTo>
                  <a:lnTo>
                    <a:pt x="6685" y="8335"/>
                  </a:lnTo>
                  <a:lnTo>
                    <a:pt x="8335" y="6685"/>
                  </a:lnTo>
                  <a:lnTo>
                    <a:pt x="8799" y="5566"/>
                  </a:lnTo>
                  <a:lnTo>
                    <a:pt x="8799" y="3232"/>
                  </a:lnTo>
                  <a:lnTo>
                    <a:pt x="8335" y="2113"/>
                  </a:lnTo>
                  <a:lnTo>
                    <a:pt x="6685" y="463"/>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728" name="Google Shape;728;p24"/>
            <p:cNvSpPr/>
            <p:nvPr/>
          </p:nvSpPr>
          <p:spPr>
            <a:xfrm>
              <a:off x="2173133" y="1004232"/>
              <a:ext cx="8890" cy="8890"/>
            </a:xfrm>
            <a:custGeom>
              <a:avLst/>
              <a:gdLst/>
              <a:ahLst/>
              <a:cxnLst/>
              <a:rect l="l" t="t" r="r" b="b"/>
              <a:pathLst>
                <a:path w="8889" h="8890" extrusionOk="0">
                  <a:moveTo>
                    <a:pt x="4399" y="8799"/>
                  </a:moveTo>
                  <a:lnTo>
                    <a:pt x="5566" y="8799"/>
                  </a:lnTo>
                  <a:lnTo>
                    <a:pt x="6685" y="8335"/>
                  </a:lnTo>
                  <a:lnTo>
                    <a:pt x="7510" y="7510"/>
                  </a:lnTo>
                  <a:lnTo>
                    <a:pt x="8335" y="6685"/>
                  </a:lnTo>
                  <a:lnTo>
                    <a:pt x="8799" y="5566"/>
                  </a:lnTo>
                  <a:lnTo>
                    <a:pt x="8799" y="4399"/>
                  </a:lnTo>
                  <a:lnTo>
                    <a:pt x="8799" y="3232"/>
                  </a:lnTo>
                  <a:lnTo>
                    <a:pt x="8335" y="2113"/>
                  </a:lnTo>
                  <a:lnTo>
                    <a:pt x="7510" y="1288"/>
                  </a:lnTo>
                  <a:lnTo>
                    <a:pt x="6685" y="463"/>
                  </a:lnTo>
                  <a:lnTo>
                    <a:pt x="5566" y="0"/>
                  </a:lnTo>
                  <a:lnTo>
                    <a:pt x="4399" y="0"/>
                  </a:lnTo>
                  <a:lnTo>
                    <a:pt x="3232" y="0"/>
                  </a:lnTo>
                  <a:lnTo>
                    <a:pt x="2113" y="463"/>
                  </a:lnTo>
                  <a:lnTo>
                    <a:pt x="1288" y="1288"/>
                  </a:lnTo>
                  <a:lnTo>
                    <a:pt x="463" y="2113"/>
                  </a:lnTo>
                  <a:lnTo>
                    <a:pt x="0" y="3232"/>
                  </a:lnTo>
                  <a:lnTo>
                    <a:pt x="0" y="4399"/>
                  </a:lnTo>
                  <a:lnTo>
                    <a:pt x="0" y="5566"/>
                  </a:lnTo>
                  <a:lnTo>
                    <a:pt x="463" y="6685"/>
                  </a:lnTo>
                  <a:lnTo>
                    <a:pt x="1288" y="7510"/>
                  </a:lnTo>
                  <a:lnTo>
                    <a:pt x="2113" y="8335"/>
                  </a:lnTo>
                  <a:lnTo>
                    <a:pt x="3232" y="8799"/>
                  </a:lnTo>
                  <a:lnTo>
                    <a:pt x="4399" y="8799"/>
                  </a:lnTo>
                  <a:close/>
                </a:path>
              </a:pathLst>
            </a:custGeom>
            <a:noFill/>
            <a:ln w="1015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729" name="Google Shape;729;p24"/>
            <p:cNvSpPr/>
            <p:nvPr/>
          </p:nvSpPr>
          <p:spPr>
            <a:xfrm>
              <a:off x="2233125" y="881855"/>
              <a:ext cx="8890" cy="8890"/>
            </a:xfrm>
            <a:custGeom>
              <a:avLst/>
              <a:gdLst/>
              <a:ahLst/>
              <a:cxnLst/>
              <a:rect l="l" t="t" r="r" b="b"/>
              <a:pathLst>
                <a:path w="8889" h="8890" extrusionOk="0">
                  <a:moveTo>
                    <a:pt x="5566" y="0"/>
                  </a:moveTo>
                  <a:lnTo>
                    <a:pt x="3232" y="0"/>
                  </a:lnTo>
                  <a:lnTo>
                    <a:pt x="2113" y="463"/>
                  </a:lnTo>
                  <a:lnTo>
                    <a:pt x="463" y="2113"/>
                  </a:lnTo>
                  <a:lnTo>
                    <a:pt x="0" y="3232"/>
                  </a:lnTo>
                  <a:lnTo>
                    <a:pt x="0" y="5566"/>
                  </a:lnTo>
                  <a:lnTo>
                    <a:pt x="463" y="6685"/>
                  </a:lnTo>
                  <a:lnTo>
                    <a:pt x="2113" y="8335"/>
                  </a:lnTo>
                  <a:lnTo>
                    <a:pt x="3232" y="8799"/>
                  </a:lnTo>
                  <a:lnTo>
                    <a:pt x="5566" y="8799"/>
                  </a:lnTo>
                  <a:lnTo>
                    <a:pt x="6685" y="8335"/>
                  </a:lnTo>
                  <a:lnTo>
                    <a:pt x="8335" y="6685"/>
                  </a:lnTo>
                  <a:lnTo>
                    <a:pt x="8799" y="5566"/>
                  </a:lnTo>
                  <a:lnTo>
                    <a:pt x="8799" y="3232"/>
                  </a:lnTo>
                  <a:lnTo>
                    <a:pt x="8335" y="2113"/>
                  </a:lnTo>
                  <a:lnTo>
                    <a:pt x="6685" y="463"/>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730" name="Google Shape;730;p24"/>
            <p:cNvSpPr/>
            <p:nvPr/>
          </p:nvSpPr>
          <p:spPr>
            <a:xfrm>
              <a:off x="2233125" y="881855"/>
              <a:ext cx="8890" cy="8890"/>
            </a:xfrm>
            <a:custGeom>
              <a:avLst/>
              <a:gdLst/>
              <a:ahLst/>
              <a:cxnLst/>
              <a:rect l="l" t="t" r="r" b="b"/>
              <a:pathLst>
                <a:path w="8889" h="8890" extrusionOk="0">
                  <a:moveTo>
                    <a:pt x="4399" y="8799"/>
                  </a:moveTo>
                  <a:lnTo>
                    <a:pt x="5566" y="8799"/>
                  </a:lnTo>
                  <a:lnTo>
                    <a:pt x="6685" y="8335"/>
                  </a:lnTo>
                  <a:lnTo>
                    <a:pt x="7510" y="7510"/>
                  </a:lnTo>
                  <a:lnTo>
                    <a:pt x="8335" y="6685"/>
                  </a:lnTo>
                  <a:lnTo>
                    <a:pt x="8799" y="5566"/>
                  </a:lnTo>
                  <a:lnTo>
                    <a:pt x="8799" y="4399"/>
                  </a:lnTo>
                  <a:lnTo>
                    <a:pt x="8799" y="3232"/>
                  </a:lnTo>
                  <a:lnTo>
                    <a:pt x="8335" y="2113"/>
                  </a:lnTo>
                  <a:lnTo>
                    <a:pt x="7510" y="1288"/>
                  </a:lnTo>
                  <a:lnTo>
                    <a:pt x="6685" y="463"/>
                  </a:lnTo>
                  <a:lnTo>
                    <a:pt x="5566" y="0"/>
                  </a:lnTo>
                  <a:lnTo>
                    <a:pt x="4399" y="0"/>
                  </a:lnTo>
                  <a:lnTo>
                    <a:pt x="3232" y="0"/>
                  </a:lnTo>
                  <a:lnTo>
                    <a:pt x="2113" y="463"/>
                  </a:lnTo>
                  <a:lnTo>
                    <a:pt x="1288" y="1288"/>
                  </a:lnTo>
                  <a:lnTo>
                    <a:pt x="463" y="2113"/>
                  </a:lnTo>
                  <a:lnTo>
                    <a:pt x="0" y="3232"/>
                  </a:lnTo>
                  <a:lnTo>
                    <a:pt x="0" y="4399"/>
                  </a:lnTo>
                  <a:lnTo>
                    <a:pt x="0" y="5566"/>
                  </a:lnTo>
                  <a:lnTo>
                    <a:pt x="463" y="6685"/>
                  </a:lnTo>
                  <a:lnTo>
                    <a:pt x="1288" y="7510"/>
                  </a:lnTo>
                  <a:lnTo>
                    <a:pt x="2113" y="8335"/>
                  </a:lnTo>
                  <a:lnTo>
                    <a:pt x="3232" y="8799"/>
                  </a:lnTo>
                  <a:lnTo>
                    <a:pt x="4399" y="8799"/>
                  </a:lnTo>
                  <a:close/>
                </a:path>
              </a:pathLst>
            </a:custGeom>
            <a:noFill/>
            <a:ln w="1015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731" name="Google Shape;731;p24"/>
            <p:cNvSpPr/>
            <p:nvPr/>
          </p:nvSpPr>
          <p:spPr>
            <a:xfrm>
              <a:off x="2013834" y="814419"/>
              <a:ext cx="8890" cy="8890"/>
            </a:xfrm>
            <a:custGeom>
              <a:avLst/>
              <a:gdLst/>
              <a:ahLst/>
              <a:cxnLst/>
              <a:rect l="l" t="t" r="r" b="b"/>
              <a:pathLst>
                <a:path w="8889" h="8890" extrusionOk="0">
                  <a:moveTo>
                    <a:pt x="5566" y="0"/>
                  </a:moveTo>
                  <a:lnTo>
                    <a:pt x="3232" y="0"/>
                  </a:lnTo>
                  <a:lnTo>
                    <a:pt x="2113" y="463"/>
                  </a:lnTo>
                  <a:lnTo>
                    <a:pt x="463" y="2113"/>
                  </a:lnTo>
                  <a:lnTo>
                    <a:pt x="0" y="3232"/>
                  </a:lnTo>
                  <a:lnTo>
                    <a:pt x="0" y="5566"/>
                  </a:lnTo>
                  <a:lnTo>
                    <a:pt x="463" y="6685"/>
                  </a:lnTo>
                  <a:lnTo>
                    <a:pt x="2113" y="8335"/>
                  </a:lnTo>
                  <a:lnTo>
                    <a:pt x="3232" y="8799"/>
                  </a:lnTo>
                  <a:lnTo>
                    <a:pt x="5566" y="8799"/>
                  </a:lnTo>
                  <a:lnTo>
                    <a:pt x="6685" y="8335"/>
                  </a:lnTo>
                  <a:lnTo>
                    <a:pt x="8335" y="6685"/>
                  </a:lnTo>
                  <a:lnTo>
                    <a:pt x="8799" y="5566"/>
                  </a:lnTo>
                  <a:lnTo>
                    <a:pt x="8799" y="3232"/>
                  </a:lnTo>
                  <a:lnTo>
                    <a:pt x="8335" y="2113"/>
                  </a:lnTo>
                  <a:lnTo>
                    <a:pt x="6685" y="463"/>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732" name="Google Shape;732;p24"/>
            <p:cNvSpPr/>
            <p:nvPr/>
          </p:nvSpPr>
          <p:spPr>
            <a:xfrm>
              <a:off x="2013834" y="814419"/>
              <a:ext cx="8890" cy="8890"/>
            </a:xfrm>
            <a:custGeom>
              <a:avLst/>
              <a:gdLst/>
              <a:ahLst/>
              <a:cxnLst/>
              <a:rect l="l" t="t" r="r" b="b"/>
              <a:pathLst>
                <a:path w="8889" h="8890" extrusionOk="0">
                  <a:moveTo>
                    <a:pt x="4399" y="8799"/>
                  </a:moveTo>
                  <a:lnTo>
                    <a:pt x="5566" y="8799"/>
                  </a:lnTo>
                  <a:lnTo>
                    <a:pt x="6685" y="8335"/>
                  </a:lnTo>
                  <a:lnTo>
                    <a:pt x="7510" y="7510"/>
                  </a:lnTo>
                  <a:lnTo>
                    <a:pt x="8335" y="6685"/>
                  </a:lnTo>
                  <a:lnTo>
                    <a:pt x="8799" y="5566"/>
                  </a:lnTo>
                  <a:lnTo>
                    <a:pt x="8799" y="4399"/>
                  </a:lnTo>
                  <a:lnTo>
                    <a:pt x="8799" y="3232"/>
                  </a:lnTo>
                  <a:lnTo>
                    <a:pt x="8335" y="2113"/>
                  </a:lnTo>
                  <a:lnTo>
                    <a:pt x="7510" y="1288"/>
                  </a:lnTo>
                  <a:lnTo>
                    <a:pt x="6685" y="463"/>
                  </a:lnTo>
                  <a:lnTo>
                    <a:pt x="5566" y="0"/>
                  </a:lnTo>
                  <a:lnTo>
                    <a:pt x="4399" y="0"/>
                  </a:lnTo>
                  <a:lnTo>
                    <a:pt x="3232" y="0"/>
                  </a:lnTo>
                  <a:lnTo>
                    <a:pt x="2113" y="463"/>
                  </a:lnTo>
                  <a:lnTo>
                    <a:pt x="1288" y="1288"/>
                  </a:lnTo>
                  <a:lnTo>
                    <a:pt x="463" y="2113"/>
                  </a:lnTo>
                  <a:lnTo>
                    <a:pt x="0" y="3232"/>
                  </a:lnTo>
                  <a:lnTo>
                    <a:pt x="0" y="4399"/>
                  </a:lnTo>
                  <a:lnTo>
                    <a:pt x="0" y="5566"/>
                  </a:lnTo>
                  <a:lnTo>
                    <a:pt x="463" y="6685"/>
                  </a:lnTo>
                  <a:lnTo>
                    <a:pt x="1288" y="7510"/>
                  </a:lnTo>
                  <a:lnTo>
                    <a:pt x="2113" y="8335"/>
                  </a:lnTo>
                  <a:lnTo>
                    <a:pt x="3232" y="8799"/>
                  </a:lnTo>
                  <a:lnTo>
                    <a:pt x="4399" y="8799"/>
                  </a:lnTo>
                  <a:close/>
                </a:path>
              </a:pathLst>
            </a:custGeom>
            <a:noFill/>
            <a:ln w="1015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733" name="Google Shape;733;p24"/>
            <p:cNvSpPr/>
            <p:nvPr/>
          </p:nvSpPr>
          <p:spPr>
            <a:xfrm>
              <a:off x="2279561" y="919221"/>
              <a:ext cx="8890" cy="8890"/>
            </a:xfrm>
            <a:custGeom>
              <a:avLst/>
              <a:gdLst/>
              <a:ahLst/>
              <a:cxnLst/>
              <a:rect l="l" t="t" r="r" b="b"/>
              <a:pathLst>
                <a:path w="8889" h="8890" extrusionOk="0">
                  <a:moveTo>
                    <a:pt x="5566" y="0"/>
                  </a:moveTo>
                  <a:lnTo>
                    <a:pt x="3232" y="0"/>
                  </a:lnTo>
                  <a:lnTo>
                    <a:pt x="2113" y="463"/>
                  </a:lnTo>
                  <a:lnTo>
                    <a:pt x="463" y="2113"/>
                  </a:lnTo>
                  <a:lnTo>
                    <a:pt x="0" y="3232"/>
                  </a:lnTo>
                  <a:lnTo>
                    <a:pt x="0" y="5566"/>
                  </a:lnTo>
                  <a:lnTo>
                    <a:pt x="463" y="6685"/>
                  </a:lnTo>
                  <a:lnTo>
                    <a:pt x="2113" y="8335"/>
                  </a:lnTo>
                  <a:lnTo>
                    <a:pt x="3232" y="8799"/>
                  </a:lnTo>
                  <a:lnTo>
                    <a:pt x="5566" y="8799"/>
                  </a:lnTo>
                  <a:lnTo>
                    <a:pt x="6685" y="8335"/>
                  </a:lnTo>
                  <a:lnTo>
                    <a:pt x="8335" y="6685"/>
                  </a:lnTo>
                  <a:lnTo>
                    <a:pt x="8799" y="5566"/>
                  </a:lnTo>
                  <a:lnTo>
                    <a:pt x="8799" y="3232"/>
                  </a:lnTo>
                  <a:lnTo>
                    <a:pt x="8335" y="2113"/>
                  </a:lnTo>
                  <a:lnTo>
                    <a:pt x="6685" y="463"/>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734" name="Google Shape;734;p24"/>
            <p:cNvSpPr/>
            <p:nvPr/>
          </p:nvSpPr>
          <p:spPr>
            <a:xfrm>
              <a:off x="2279561" y="919221"/>
              <a:ext cx="8890" cy="8890"/>
            </a:xfrm>
            <a:custGeom>
              <a:avLst/>
              <a:gdLst/>
              <a:ahLst/>
              <a:cxnLst/>
              <a:rect l="l" t="t" r="r" b="b"/>
              <a:pathLst>
                <a:path w="8889" h="8890" extrusionOk="0">
                  <a:moveTo>
                    <a:pt x="4399" y="8799"/>
                  </a:moveTo>
                  <a:lnTo>
                    <a:pt x="5566" y="8799"/>
                  </a:lnTo>
                  <a:lnTo>
                    <a:pt x="6685" y="8335"/>
                  </a:lnTo>
                  <a:lnTo>
                    <a:pt x="7510" y="7510"/>
                  </a:lnTo>
                  <a:lnTo>
                    <a:pt x="8335" y="6685"/>
                  </a:lnTo>
                  <a:lnTo>
                    <a:pt x="8799" y="5566"/>
                  </a:lnTo>
                  <a:lnTo>
                    <a:pt x="8799" y="4399"/>
                  </a:lnTo>
                  <a:lnTo>
                    <a:pt x="8799" y="3232"/>
                  </a:lnTo>
                  <a:lnTo>
                    <a:pt x="8335" y="2113"/>
                  </a:lnTo>
                  <a:lnTo>
                    <a:pt x="7510" y="1288"/>
                  </a:lnTo>
                  <a:lnTo>
                    <a:pt x="6685" y="463"/>
                  </a:lnTo>
                  <a:lnTo>
                    <a:pt x="5566" y="0"/>
                  </a:lnTo>
                  <a:lnTo>
                    <a:pt x="4399" y="0"/>
                  </a:lnTo>
                  <a:lnTo>
                    <a:pt x="3232" y="0"/>
                  </a:lnTo>
                  <a:lnTo>
                    <a:pt x="2113" y="463"/>
                  </a:lnTo>
                  <a:lnTo>
                    <a:pt x="1288" y="1288"/>
                  </a:lnTo>
                  <a:lnTo>
                    <a:pt x="463" y="2113"/>
                  </a:lnTo>
                  <a:lnTo>
                    <a:pt x="0" y="3232"/>
                  </a:lnTo>
                  <a:lnTo>
                    <a:pt x="0" y="4399"/>
                  </a:lnTo>
                  <a:lnTo>
                    <a:pt x="0" y="5566"/>
                  </a:lnTo>
                  <a:lnTo>
                    <a:pt x="463" y="6685"/>
                  </a:lnTo>
                  <a:lnTo>
                    <a:pt x="1288" y="7510"/>
                  </a:lnTo>
                  <a:lnTo>
                    <a:pt x="2113" y="8335"/>
                  </a:lnTo>
                  <a:lnTo>
                    <a:pt x="3232" y="8799"/>
                  </a:lnTo>
                  <a:lnTo>
                    <a:pt x="4399" y="8799"/>
                  </a:lnTo>
                  <a:close/>
                </a:path>
              </a:pathLst>
            </a:custGeom>
            <a:noFill/>
            <a:ln w="1015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735" name="Google Shape;735;p24"/>
            <p:cNvSpPr/>
            <p:nvPr/>
          </p:nvSpPr>
          <p:spPr>
            <a:xfrm>
              <a:off x="2778512" y="1271111"/>
              <a:ext cx="8890" cy="8890"/>
            </a:xfrm>
            <a:custGeom>
              <a:avLst/>
              <a:gdLst/>
              <a:ahLst/>
              <a:cxnLst/>
              <a:rect l="l" t="t" r="r" b="b"/>
              <a:pathLst>
                <a:path w="8889" h="8890" extrusionOk="0">
                  <a:moveTo>
                    <a:pt x="5566" y="0"/>
                  </a:moveTo>
                  <a:lnTo>
                    <a:pt x="3232" y="0"/>
                  </a:lnTo>
                  <a:lnTo>
                    <a:pt x="2113" y="463"/>
                  </a:lnTo>
                  <a:lnTo>
                    <a:pt x="463" y="2113"/>
                  </a:lnTo>
                  <a:lnTo>
                    <a:pt x="0" y="3232"/>
                  </a:lnTo>
                  <a:lnTo>
                    <a:pt x="0" y="5566"/>
                  </a:lnTo>
                  <a:lnTo>
                    <a:pt x="463" y="6685"/>
                  </a:lnTo>
                  <a:lnTo>
                    <a:pt x="2113" y="8335"/>
                  </a:lnTo>
                  <a:lnTo>
                    <a:pt x="3232" y="8799"/>
                  </a:lnTo>
                  <a:lnTo>
                    <a:pt x="5566" y="8799"/>
                  </a:lnTo>
                  <a:lnTo>
                    <a:pt x="6685" y="8335"/>
                  </a:lnTo>
                  <a:lnTo>
                    <a:pt x="8335" y="6685"/>
                  </a:lnTo>
                  <a:lnTo>
                    <a:pt x="8799" y="5566"/>
                  </a:lnTo>
                  <a:lnTo>
                    <a:pt x="8799" y="3232"/>
                  </a:lnTo>
                  <a:lnTo>
                    <a:pt x="8335" y="2113"/>
                  </a:lnTo>
                  <a:lnTo>
                    <a:pt x="6685" y="463"/>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736" name="Google Shape;736;p24"/>
            <p:cNvSpPr/>
            <p:nvPr/>
          </p:nvSpPr>
          <p:spPr>
            <a:xfrm>
              <a:off x="2778512" y="1271111"/>
              <a:ext cx="8890" cy="8890"/>
            </a:xfrm>
            <a:custGeom>
              <a:avLst/>
              <a:gdLst/>
              <a:ahLst/>
              <a:cxnLst/>
              <a:rect l="l" t="t" r="r" b="b"/>
              <a:pathLst>
                <a:path w="8889" h="8890" extrusionOk="0">
                  <a:moveTo>
                    <a:pt x="4399" y="8799"/>
                  </a:moveTo>
                  <a:lnTo>
                    <a:pt x="5566" y="8799"/>
                  </a:lnTo>
                  <a:lnTo>
                    <a:pt x="6685" y="8335"/>
                  </a:lnTo>
                  <a:lnTo>
                    <a:pt x="7510" y="7510"/>
                  </a:lnTo>
                  <a:lnTo>
                    <a:pt x="8335" y="6685"/>
                  </a:lnTo>
                  <a:lnTo>
                    <a:pt x="8799" y="5566"/>
                  </a:lnTo>
                  <a:lnTo>
                    <a:pt x="8799" y="4399"/>
                  </a:lnTo>
                  <a:lnTo>
                    <a:pt x="8799" y="3232"/>
                  </a:lnTo>
                  <a:lnTo>
                    <a:pt x="8335" y="2113"/>
                  </a:lnTo>
                  <a:lnTo>
                    <a:pt x="7510" y="1288"/>
                  </a:lnTo>
                  <a:lnTo>
                    <a:pt x="6685" y="463"/>
                  </a:lnTo>
                  <a:lnTo>
                    <a:pt x="5566" y="0"/>
                  </a:lnTo>
                  <a:lnTo>
                    <a:pt x="4399" y="0"/>
                  </a:lnTo>
                  <a:lnTo>
                    <a:pt x="3232" y="0"/>
                  </a:lnTo>
                  <a:lnTo>
                    <a:pt x="2113" y="463"/>
                  </a:lnTo>
                  <a:lnTo>
                    <a:pt x="1288" y="1288"/>
                  </a:lnTo>
                  <a:lnTo>
                    <a:pt x="463" y="2113"/>
                  </a:lnTo>
                  <a:lnTo>
                    <a:pt x="0" y="3232"/>
                  </a:lnTo>
                  <a:lnTo>
                    <a:pt x="0" y="4399"/>
                  </a:lnTo>
                  <a:lnTo>
                    <a:pt x="0" y="5566"/>
                  </a:lnTo>
                  <a:lnTo>
                    <a:pt x="463" y="6685"/>
                  </a:lnTo>
                  <a:lnTo>
                    <a:pt x="1288" y="7510"/>
                  </a:lnTo>
                  <a:lnTo>
                    <a:pt x="2113" y="8335"/>
                  </a:lnTo>
                  <a:lnTo>
                    <a:pt x="3232" y="8799"/>
                  </a:lnTo>
                  <a:lnTo>
                    <a:pt x="4399" y="8799"/>
                  </a:lnTo>
                  <a:close/>
                </a:path>
              </a:pathLst>
            </a:custGeom>
            <a:noFill/>
            <a:ln w="1015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737" name="Google Shape;737;p24"/>
            <p:cNvSpPr/>
            <p:nvPr/>
          </p:nvSpPr>
          <p:spPr>
            <a:xfrm>
              <a:off x="2701888" y="1246847"/>
              <a:ext cx="8890" cy="8890"/>
            </a:xfrm>
            <a:custGeom>
              <a:avLst/>
              <a:gdLst/>
              <a:ahLst/>
              <a:cxnLst/>
              <a:rect l="l" t="t" r="r" b="b"/>
              <a:pathLst>
                <a:path w="8889" h="8890" extrusionOk="0">
                  <a:moveTo>
                    <a:pt x="5566" y="0"/>
                  </a:moveTo>
                  <a:lnTo>
                    <a:pt x="3232" y="0"/>
                  </a:lnTo>
                  <a:lnTo>
                    <a:pt x="2113" y="463"/>
                  </a:lnTo>
                  <a:lnTo>
                    <a:pt x="463" y="2113"/>
                  </a:lnTo>
                  <a:lnTo>
                    <a:pt x="0" y="3232"/>
                  </a:lnTo>
                  <a:lnTo>
                    <a:pt x="0" y="5566"/>
                  </a:lnTo>
                  <a:lnTo>
                    <a:pt x="463" y="6685"/>
                  </a:lnTo>
                  <a:lnTo>
                    <a:pt x="2113" y="8335"/>
                  </a:lnTo>
                  <a:lnTo>
                    <a:pt x="3232" y="8799"/>
                  </a:lnTo>
                  <a:lnTo>
                    <a:pt x="5566" y="8799"/>
                  </a:lnTo>
                  <a:lnTo>
                    <a:pt x="6685" y="8335"/>
                  </a:lnTo>
                  <a:lnTo>
                    <a:pt x="8335" y="6685"/>
                  </a:lnTo>
                  <a:lnTo>
                    <a:pt x="8799" y="5566"/>
                  </a:lnTo>
                  <a:lnTo>
                    <a:pt x="8799" y="3232"/>
                  </a:lnTo>
                  <a:lnTo>
                    <a:pt x="8335" y="2113"/>
                  </a:lnTo>
                  <a:lnTo>
                    <a:pt x="6685" y="463"/>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738" name="Google Shape;738;p24"/>
            <p:cNvSpPr/>
            <p:nvPr/>
          </p:nvSpPr>
          <p:spPr>
            <a:xfrm>
              <a:off x="2701888" y="1246847"/>
              <a:ext cx="8890" cy="8890"/>
            </a:xfrm>
            <a:custGeom>
              <a:avLst/>
              <a:gdLst/>
              <a:ahLst/>
              <a:cxnLst/>
              <a:rect l="l" t="t" r="r" b="b"/>
              <a:pathLst>
                <a:path w="8889" h="8890" extrusionOk="0">
                  <a:moveTo>
                    <a:pt x="4399" y="8799"/>
                  </a:moveTo>
                  <a:lnTo>
                    <a:pt x="5566" y="8799"/>
                  </a:lnTo>
                  <a:lnTo>
                    <a:pt x="6685" y="8335"/>
                  </a:lnTo>
                  <a:lnTo>
                    <a:pt x="7510" y="7510"/>
                  </a:lnTo>
                  <a:lnTo>
                    <a:pt x="8335" y="6685"/>
                  </a:lnTo>
                  <a:lnTo>
                    <a:pt x="8799" y="5566"/>
                  </a:lnTo>
                  <a:lnTo>
                    <a:pt x="8799" y="4399"/>
                  </a:lnTo>
                  <a:lnTo>
                    <a:pt x="8799" y="3232"/>
                  </a:lnTo>
                  <a:lnTo>
                    <a:pt x="8335" y="2113"/>
                  </a:lnTo>
                  <a:lnTo>
                    <a:pt x="7510" y="1288"/>
                  </a:lnTo>
                  <a:lnTo>
                    <a:pt x="6685" y="463"/>
                  </a:lnTo>
                  <a:lnTo>
                    <a:pt x="5566" y="0"/>
                  </a:lnTo>
                  <a:lnTo>
                    <a:pt x="4399" y="0"/>
                  </a:lnTo>
                  <a:lnTo>
                    <a:pt x="3232" y="0"/>
                  </a:lnTo>
                  <a:lnTo>
                    <a:pt x="2113" y="463"/>
                  </a:lnTo>
                  <a:lnTo>
                    <a:pt x="1288" y="1288"/>
                  </a:lnTo>
                  <a:lnTo>
                    <a:pt x="463" y="2113"/>
                  </a:lnTo>
                  <a:lnTo>
                    <a:pt x="0" y="3232"/>
                  </a:lnTo>
                  <a:lnTo>
                    <a:pt x="0" y="4399"/>
                  </a:lnTo>
                  <a:lnTo>
                    <a:pt x="0" y="5566"/>
                  </a:lnTo>
                  <a:lnTo>
                    <a:pt x="463" y="6685"/>
                  </a:lnTo>
                  <a:lnTo>
                    <a:pt x="1288" y="7510"/>
                  </a:lnTo>
                  <a:lnTo>
                    <a:pt x="2113" y="8335"/>
                  </a:lnTo>
                  <a:lnTo>
                    <a:pt x="3232" y="8799"/>
                  </a:lnTo>
                  <a:lnTo>
                    <a:pt x="4399" y="8799"/>
                  </a:lnTo>
                  <a:close/>
                </a:path>
              </a:pathLst>
            </a:custGeom>
            <a:noFill/>
            <a:ln w="1015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739" name="Google Shape;739;p24"/>
            <p:cNvSpPr/>
            <p:nvPr/>
          </p:nvSpPr>
          <p:spPr>
            <a:xfrm>
              <a:off x="1959506" y="1173504"/>
              <a:ext cx="8890" cy="8890"/>
            </a:xfrm>
            <a:custGeom>
              <a:avLst/>
              <a:gdLst/>
              <a:ahLst/>
              <a:cxnLst/>
              <a:rect l="l" t="t" r="r" b="b"/>
              <a:pathLst>
                <a:path w="8889" h="8890" extrusionOk="0">
                  <a:moveTo>
                    <a:pt x="5566" y="0"/>
                  </a:moveTo>
                  <a:lnTo>
                    <a:pt x="3232" y="0"/>
                  </a:lnTo>
                  <a:lnTo>
                    <a:pt x="2113" y="463"/>
                  </a:lnTo>
                  <a:lnTo>
                    <a:pt x="463" y="2113"/>
                  </a:lnTo>
                  <a:lnTo>
                    <a:pt x="0" y="3232"/>
                  </a:lnTo>
                  <a:lnTo>
                    <a:pt x="0" y="5566"/>
                  </a:lnTo>
                  <a:lnTo>
                    <a:pt x="463" y="6685"/>
                  </a:lnTo>
                  <a:lnTo>
                    <a:pt x="2113" y="8335"/>
                  </a:lnTo>
                  <a:lnTo>
                    <a:pt x="3232" y="8799"/>
                  </a:lnTo>
                  <a:lnTo>
                    <a:pt x="5566" y="8799"/>
                  </a:lnTo>
                  <a:lnTo>
                    <a:pt x="6685" y="8335"/>
                  </a:lnTo>
                  <a:lnTo>
                    <a:pt x="8335" y="6685"/>
                  </a:lnTo>
                  <a:lnTo>
                    <a:pt x="8799" y="5566"/>
                  </a:lnTo>
                  <a:lnTo>
                    <a:pt x="8799" y="3232"/>
                  </a:lnTo>
                  <a:lnTo>
                    <a:pt x="8335" y="2113"/>
                  </a:lnTo>
                  <a:lnTo>
                    <a:pt x="6685" y="463"/>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740" name="Google Shape;740;p24"/>
            <p:cNvSpPr/>
            <p:nvPr/>
          </p:nvSpPr>
          <p:spPr>
            <a:xfrm>
              <a:off x="1959506" y="1173504"/>
              <a:ext cx="8890" cy="8890"/>
            </a:xfrm>
            <a:custGeom>
              <a:avLst/>
              <a:gdLst/>
              <a:ahLst/>
              <a:cxnLst/>
              <a:rect l="l" t="t" r="r" b="b"/>
              <a:pathLst>
                <a:path w="8889" h="8890" extrusionOk="0">
                  <a:moveTo>
                    <a:pt x="4399" y="8799"/>
                  </a:moveTo>
                  <a:lnTo>
                    <a:pt x="5566" y="8799"/>
                  </a:lnTo>
                  <a:lnTo>
                    <a:pt x="6685" y="8335"/>
                  </a:lnTo>
                  <a:lnTo>
                    <a:pt x="7510" y="7510"/>
                  </a:lnTo>
                  <a:lnTo>
                    <a:pt x="8335" y="6685"/>
                  </a:lnTo>
                  <a:lnTo>
                    <a:pt x="8799" y="5566"/>
                  </a:lnTo>
                  <a:lnTo>
                    <a:pt x="8799" y="4399"/>
                  </a:lnTo>
                  <a:lnTo>
                    <a:pt x="8799" y="3232"/>
                  </a:lnTo>
                  <a:lnTo>
                    <a:pt x="8335" y="2113"/>
                  </a:lnTo>
                  <a:lnTo>
                    <a:pt x="7510" y="1288"/>
                  </a:lnTo>
                  <a:lnTo>
                    <a:pt x="6685" y="463"/>
                  </a:lnTo>
                  <a:lnTo>
                    <a:pt x="5566" y="0"/>
                  </a:lnTo>
                  <a:lnTo>
                    <a:pt x="4399" y="0"/>
                  </a:lnTo>
                  <a:lnTo>
                    <a:pt x="3232" y="0"/>
                  </a:lnTo>
                  <a:lnTo>
                    <a:pt x="2113" y="463"/>
                  </a:lnTo>
                  <a:lnTo>
                    <a:pt x="1288" y="1288"/>
                  </a:lnTo>
                  <a:lnTo>
                    <a:pt x="463" y="2113"/>
                  </a:lnTo>
                  <a:lnTo>
                    <a:pt x="0" y="3232"/>
                  </a:lnTo>
                  <a:lnTo>
                    <a:pt x="0" y="4399"/>
                  </a:lnTo>
                  <a:lnTo>
                    <a:pt x="0" y="5566"/>
                  </a:lnTo>
                  <a:lnTo>
                    <a:pt x="463" y="6685"/>
                  </a:lnTo>
                  <a:lnTo>
                    <a:pt x="1288" y="7510"/>
                  </a:lnTo>
                  <a:lnTo>
                    <a:pt x="2113" y="8335"/>
                  </a:lnTo>
                  <a:lnTo>
                    <a:pt x="3232" y="8799"/>
                  </a:lnTo>
                  <a:lnTo>
                    <a:pt x="4399" y="8799"/>
                  </a:lnTo>
                  <a:close/>
                </a:path>
              </a:pathLst>
            </a:custGeom>
            <a:noFill/>
            <a:ln w="1015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741" name="Google Shape;741;p24"/>
            <p:cNvSpPr/>
            <p:nvPr/>
          </p:nvSpPr>
          <p:spPr>
            <a:xfrm>
              <a:off x="2721803" y="1248470"/>
              <a:ext cx="8890" cy="8890"/>
            </a:xfrm>
            <a:custGeom>
              <a:avLst/>
              <a:gdLst/>
              <a:ahLst/>
              <a:cxnLst/>
              <a:rect l="l" t="t" r="r" b="b"/>
              <a:pathLst>
                <a:path w="8889" h="8890" extrusionOk="0">
                  <a:moveTo>
                    <a:pt x="5566" y="0"/>
                  </a:moveTo>
                  <a:lnTo>
                    <a:pt x="3232" y="0"/>
                  </a:lnTo>
                  <a:lnTo>
                    <a:pt x="2113" y="463"/>
                  </a:lnTo>
                  <a:lnTo>
                    <a:pt x="463" y="2113"/>
                  </a:lnTo>
                  <a:lnTo>
                    <a:pt x="0" y="3232"/>
                  </a:lnTo>
                  <a:lnTo>
                    <a:pt x="0" y="5566"/>
                  </a:lnTo>
                  <a:lnTo>
                    <a:pt x="463" y="6685"/>
                  </a:lnTo>
                  <a:lnTo>
                    <a:pt x="2113" y="8335"/>
                  </a:lnTo>
                  <a:lnTo>
                    <a:pt x="3232" y="8799"/>
                  </a:lnTo>
                  <a:lnTo>
                    <a:pt x="5566" y="8799"/>
                  </a:lnTo>
                  <a:lnTo>
                    <a:pt x="6685" y="8335"/>
                  </a:lnTo>
                  <a:lnTo>
                    <a:pt x="8335" y="6685"/>
                  </a:lnTo>
                  <a:lnTo>
                    <a:pt x="8799" y="5566"/>
                  </a:lnTo>
                  <a:lnTo>
                    <a:pt x="8799" y="3232"/>
                  </a:lnTo>
                  <a:lnTo>
                    <a:pt x="8335" y="2113"/>
                  </a:lnTo>
                  <a:lnTo>
                    <a:pt x="6685" y="463"/>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742" name="Google Shape;742;p24"/>
            <p:cNvSpPr/>
            <p:nvPr/>
          </p:nvSpPr>
          <p:spPr>
            <a:xfrm>
              <a:off x="2721803" y="1248470"/>
              <a:ext cx="8890" cy="8890"/>
            </a:xfrm>
            <a:custGeom>
              <a:avLst/>
              <a:gdLst/>
              <a:ahLst/>
              <a:cxnLst/>
              <a:rect l="l" t="t" r="r" b="b"/>
              <a:pathLst>
                <a:path w="8889" h="8890" extrusionOk="0">
                  <a:moveTo>
                    <a:pt x="4399" y="8799"/>
                  </a:moveTo>
                  <a:lnTo>
                    <a:pt x="5566" y="8799"/>
                  </a:lnTo>
                  <a:lnTo>
                    <a:pt x="6685" y="8335"/>
                  </a:lnTo>
                  <a:lnTo>
                    <a:pt x="7510" y="7510"/>
                  </a:lnTo>
                  <a:lnTo>
                    <a:pt x="8335" y="6685"/>
                  </a:lnTo>
                  <a:lnTo>
                    <a:pt x="8799" y="5566"/>
                  </a:lnTo>
                  <a:lnTo>
                    <a:pt x="8799" y="4399"/>
                  </a:lnTo>
                  <a:lnTo>
                    <a:pt x="8799" y="3232"/>
                  </a:lnTo>
                  <a:lnTo>
                    <a:pt x="8335" y="2113"/>
                  </a:lnTo>
                  <a:lnTo>
                    <a:pt x="7510" y="1288"/>
                  </a:lnTo>
                  <a:lnTo>
                    <a:pt x="6685" y="463"/>
                  </a:lnTo>
                  <a:lnTo>
                    <a:pt x="5566" y="0"/>
                  </a:lnTo>
                  <a:lnTo>
                    <a:pt x="4399" y="0"/>
                  </a:lnTo>
                  <a:lnTo>
                    <a:pt x="3232" y="0"/>
                  </a:lnTo>
                  <a:lnTo>
                    <a:pt x="2113" y="463"/>
                  </a:lnTo>
                  <a:lnTo>
                    <a:pt x="1288" y="1288"/>
                  </a:lnTo>
                  <a:lnTo>
                    <a:pt x="463" y="2113"/>
                  </a:lnTo>
                  <a:lnTo>
                    <a:pt x="0" y="3232"/>
                  </a:lnTo>
                  <a:lnTo>
                    <a:pt x="0" y="4399"/>
                  </a:lnTo>
                  <a:lnTo>
                    <a:pt x="0" y="5566"/>
                  </a:lnTo>
                  <a:lnTo>
                    <a:pt x="463" y="6685"/>
                  </a:lnTo>
                  <a:lnTo>
                    <a:pt x="1288" y="7510"/>
                  </a:lnTo>
                  <a:lnTo>
                    <a:pt x="2113" y="8335"/>
                  </a:lnTo>
                  <a:lnTo>
                    <a:pt x="3232" y="8799"/>
                  </a:lnTo>
                  <a:lnTo>
                    <a:pt x="4399" y="8799"/>
                  </a:lnTo>
                  <a:close/>
                </a:path>
              </a:pathLst>
            </a:custGeom>
            <a:noFill/>
            <a:ln w="1015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743" name="Google Shape;743;p24"/>
            <p:cNvSpPr/>
            <p:nvPr/>
          </p:nvSpPr>
          <p:spPr>
            <a:xfrm>
              <a:off x="2368817" y="739214"/>
              <a:ext cx="8890" cy="8890"/>
            </a:xfrm>
            <a:custGeom>
              <a:avLst/>
              <a:gdLst/>
              <a:ahLst/>
              <a:cxnLst/>
              <a:rect l="l" t="t" r="r" b="b"/>
              <a:pathLst>
                <a:path w="8889" h="8890" extrusionOk="0">
                  <a:moveTo>
                    <a:pt x="5566" y="0"/>
                  </a:moveTo>
                  <a:lnTo>
                    <a:pt x="3232" y="0"/>
                  </a:lnTo>
                  <a:lnTo>
                    <a:pt x="2113" y="463"/>
                  </a:lnTo>
                  <a:lnTo>
                    <a:pt x="463" y="2113"/>
                  </a:lnTo>
                  <a:lnTo>
                    <a:pt x="0" y="3232"/>
                  </a:lnTo>
                  <a:lnTo>
                    <a:pt x="0" y="5566"/>
                  </a:lnTo>
                  <a:lnTo>
                    <a:pt x="463" y="6685"/>
                  </a:lnTo>
                  <a:lnTo>
                    <a:pt x="2113" y="8335"/>
                  </a:lnTo>
                  <a:lnTo>
                    <a:pt x="3232" y="8799"/>
                  </a:lnTo>
                  <a:lnTo>
                    <a:pt x="5566" y="8799"/>
                  </a:lnTo>
                  <a:lnTo>
                    <a:pt x="6685" y="8335"/>
                  </a:lnTo>
                  <a:lnTo>
                    <a:pt x="8335" y="6685"/>
                  </a:lnTo>
                  <a:lnTo>
                    <a:pt x="8799" y="5566"/>
                  </a:lnTo>
                  <a:lnTo>
                    <a:pt x="8799" y="3232"/>
                  </a:lnTo>
                  <a:lnTo>
                    <a:pt x="8335" y="2113"/>
                  </a:lnTo>
                  <a:lnTo>
                    <a:pt x="6685" y="463"/>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744" name="Google Shape;744;p24"/>
            <p:cNvSpPr/>
            <p:nvPr/>
          </p:nvSpPr>
          <p:spPr>
            <a:xfrm>
              <a:off x="2368817" y="739214"/>
              <a:ext cx="8890" cy="8890"/>
            </a:xfrm>
            <a:custGeom>
              <a:avLst/>
              <a:gdLst/>
              <a:ahLst/>
              <a:cxnLst/>
              <a:rect l="l" t="t" r="r" b="b"/>
              <a:pathLst>
                <a:path w="8889" h="8890" extrusionOk="0">
                  <a:moveTo>
                    <a:pt x="4399" y="8799"/>
                  </a:moveTo>
                  <a:lnTo>
                    <a:pt x="5566" y="8799"/>
                  </a:lnTo>
                  <a:lnTo>
                    <a:pt x="6685" y="8335"/>
                  </a:lnTo>
                  <a:lnTo>
                    <a:pt x="7510" y="7510"/>
                  </a:lnTo>
                  <a:lnTo>
                    <a:pt x="8335" y="6685"/>
                  </a:lnTo>
                  <a:lnTo>
                    <a:pt x="8799" y="5566"/>
                  </a:lnTo>
                  <a:lnTo>
                    <a:pt x="8799" y="4399"/>
                  </a:lnTo>
                  <a:lnTo>
                    <a:pt x="8799" y="3232"/>
                  </a:lnTo>
                  <a:lnTo>
                    <a:pt x="8335" y="2113"/>
                  </a:lnTo>
                  <a:lnTo>
                    <a:pt x="7510" y="1288"/>
                  </a:lnTo>
                  <a:lnTo>
                    <a:pt x="6685" y="463"/>
                  </a:lnTo>
                  <a:lnTo>
                    <a:pt x="5566" y="0"/>
                  </a:lnTo>
                  <a:lnTo>
                    <a:pt x="4399" y="0"/>
                  </a:lnTo>
                  <a:lnTo>
                    <a:pt x="3232" y="0"/>
                  </a:lnTo>
                  <a:lnTo>
                    <a:pt x="2113" y="463"/>
                  </a:lnTo>
                  <a:lnTo>
                    <a:pt x="1288" y="1288"/>
                  </a:lnTo>
                  <a:lnTo>
                    <a:pt x="463" y="2113"/>
                  </a:lnTo>
                  <a:lnTo>
                    <a:pt x="0" y="3232"/>
                  </a:lnTo>
                  <a:lnTo>
                    <a:pt x="0" y="4399"/>
                  </a:lnTo>
                  <a:lnTo>
                    <a:pt x="0" y="5566"/>
                  </a:lnTo>
                  <a:lnTo>
                    <a:pt x="463" y="6685"/>
                  </a:lnTo>
                  <a:lnTo>
                    <a:pt x="1288" y="7510"/>
                  </a:lnTo>
                  <a:lnTo>
                    <a:pt x="2113" y="8335"/>
                  </a:lnTo>
                  <a:lnTo>
                    <a:pt x="3232" y="8799"/>
                  </a:lnTo>
                  <a:lnTo>
                    <a:pt x="4399" y="8799"/>
                  </a:lnTo>
                  <a:close/>
                </a:path>
              </a:pathLst>
            </a:custGeom>
            <a:noFill/>
            <a:ln w="1015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745" name="Google Shape;745;p24"/>
            <p:cNvSpPr/>
            <p:nvPr/>
          </p:nvSpPr>
          <p:spPr>
            <a:xfrm>
              <a:off x="2047056" y="865440"/>
              <a:ext cx="8890" cy="8890"/>
            </a:xfrm>
            <a:custGeom>
              <a:avLst/>
              <a:gdLst/>
              <a:ahLst/>
              <a:cxnLst/>
              <a:rect l="l" t="t" r="r" b="b"/>
              <a:pathLst>
                <a:path w="8889" h="8890" extrusionOk="0">
                  <a:moveTo>
                    <a:pt x="5566" y="0"/>
                  </a:moveTo>
                  <a:lnTo>
                    <a:pt x="3232" y="0"/>
                  </a:lnTo>
                  <a:lnTo>
                    <a:pt x="2113" y="463"/>
                  </a:lnTo>
                  <a:lnTo>
                    <a:pt x="463" y="2113"/>
                  </a:lnTo>
                  <a:lnTo>
                    <a:pt x="0" y="3232"/>
                  </a:lnTo>
                  <a:lnTo>
                    <a:pt x="0" y="5566"/>
                  </a:lnTo>
                  <a:lnTo>
                    <a:pt x="463" y="6685"/>
                  </a:lnTo>
                  <a:lnTo>
                    <a:pt x="2113" y="8335"/>
                  </a:lnTo>
                  <a:lnTo>
                    <a:pt x="3232" y="8799"/>
                  </a:lnTo>
                  <a:lnTo>
                    <a:pt x="5566" y="8799"/>
                  </a:lnTo>
                  <a:lnTo>
                    <a:pt x="6685" y="8335"/>
                  </a:lnTo>
                  <a:lnTo>
                    <a:pt x="8335" y="6685"/>
                  </a:lnTo>
                  <a:lnTo>
                    <a:pt x="8799" y="5566"/>
                  </a:lnTo>
                  <a:lnTo>
                    <a:pt x="8799" y="3232"/>
                  </a:lnTo>
                  <a:lnTo>
                    <a:pt x="8335" y="2113"/>
                  </a:lnTo>
                  <a:lnTo>
                    <a:pt x="6685" y="463"/>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746" name="Google Shape;746;p24"/>
            <p:cNvSpPr/>
            <p:nvPr/>
          </p:nvSpPr>
          <p:spPr>
            <a:xfrm>
              <a:off x="2047056" y="865440"/>
              <a:ext cx="8890" cy="8890"/>
            </a:xfrm>
            <a:custGeom>
              <a:avLst/>
              <a:gdLst/>
              <a:ahLst/>
              <a:cxnLst/>
              <a:rect l="l" t="t" r="r" b="b"/>
              <a:pathLst>
                <a:path w="8889" h="8890" extrusionOk="0">
                  <a:moveTo>
                    <a:pt x="4399" y="8799"/>
                  </a:moveTo>
                  <a:lnTo>
                    <a:pt x="5566" y="8799"/>
                  </a:lnTo>
                  <a:lnTo>
                    <a:pt x="6685" y="8335"/>
                  </a:lnTo>
                  <a:lnTo>
                    <a:pt x="7510" y="7510"/>
                  </a:lnTo>
                  <a:lnTo>
                    <a:pt x="8335" y="6685"/>
                  </a:lnTo>
                  <a:lnTo>
                    <a:pt x="8799" y="5566"/>
                  </a:lnTo>
                  <a:lnTo>
                    <a:pt x="8799" y="4399"/>
                  </a:lnTo>
                  <a:lnTo>
                    <a:pt x="8799" y="3232"/>
                  </a:lnTo>
                  <a:lnTo>
                    <a:pt x="8335" y="2113"/>
                  </a:lnTo>
                  <a:lnTo>
                    <a:pt x="7510" y="1288"/>
                  </a:lnTo>
                  <a:lnTo>
                    <a:pt x="6685" y="463"/>
                  </a:lnTo>
                  <a:lnTo>
                    <a:pt x="5566" y="0"/>
                  </a:lnTo>
                  <a:lnTo>
                    <a:pt x="4399" y="0"/>
                  </a:lnTo>
                  <a:lnTo>
                    <a:pt x="3232" y="0"/>
                  </a:lnTo>
                  <a:lnTo>
                    <a:pt x="2113" y="463"/>
                  </a:lnTo>
                  <a:lnTo>
                    <a:pt x="1288" y="1288"/>
                  </a:lnTo>
                  <a:lnTo>
                    <a:pt x="463" y="2113"/>
                  </a:lnTo>
                  <a:lnTo>
                    <a:pt x="0" y="3232"/>
                  </a:lnTo>
                  <a:lnTo>
                    <a:pt x="0" y="4399"/>
                  </a:lnTo>
                  <a:lnTo>
                    <a:pt x="0" y="5566"/>
                  </a:lnTo>
                  <a:lnTo>
                    <a:pt x="463" y="6685"/>
                  </a:lnTo>
                  <a:lnTo>
                    <a:pt x="1288" y="7510"/>
                  </a:lnTo>
                  <a:lnTo>
                    <a:pt x="2113" y="8335"/>
                  </a:lnTo>
                  <a:lnTo>
                    <a:pt x="3232" y="8799"/>
                  </a:lnTo>
                  <a:lnTo>
                    <a:pt x="4399" y="8799"/>
                  </a:lnTo>
                  <a:close/>
                </a:path>
              </a:pathLst>
            </a:custGeom>
            <a:noFill/>
            <a:ln w="1015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747" name="Google Shape;747;p24"/>
            <p:cNvSpPr/>
            <p:nvPr/>
          </p:nvSpPr>
          <p:spPr>
            <a:xfrm>
              <a:off x="2389197" y="858905"/>
              <a:ext cx="8890" cy="8890"/>
            </a:xfrm>
            <a:custGeom>
              <a:avLst/>
              <a:gdLst/>
              <a:ahLst/>
              <a:cxnLst/>
              <a:rect l="l" t="t" r="r" b="b"/>
              <a:pathLst>
                <a:path w="8889" h="8890" extrusionOk="0">
                  <a:moveTo>
                    <a:pt x="5566" y="0"/>
                  </a:moveTo>
                  <a:lnTo>
                    <a:pt x="3232" y="0"/>
                  </a:lnTo>
                  <a:lnTo>
                    <a:pt x="2113" y="463"/>
                  </a:lnTo>
                  <a:lnTo>
                    <a:pt x="463" y="2113"/>
                  </a:lnTo>
                  <a:lnTo>
                    <a:pt x="0" y="3232"/>
                  </a:lnTo>
                  <a:lnTo>
                    <a:pt x="0" y="5566"/>
                  </a:lnTo>
                  <a:lnTo>
                    <a:pt x="463" y="6685"/>
                  </a:lnTo>
                  <a:lnTo>
                    <a:pt x="2113" y="8335"/>
                  </a:lnTo>
                  <a:lnTo>
                    <a:pt x="3232" y="8799"/>
                  </a:lnTo>
                  <a:lnTo>
                    <a:pt x="5566" y="8799"/>
                  </a:lnTo>
                  <a:lnTo>
                    <a:pt x="6685" y="8335"/>
                  </a:lnTo>
                  <a:lnTo>
                    <a:pt x="8335" y="6685"/>
                  </a:lnTo>
                  <a:lnTo>
                    <a:pt x="8799" y="5566"/>
                  </a:lnTo>
                  <a:lnTo>
                    <a:pt x="8799" y="3232"/>
                  </a:lnTo>
                  <a:lnTo>
                    <a:pt x="8335" y="2113"/>
                  </a:lnTo>
                  <a:lnTo>
                    <a:pt x="6685" y="463"/>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748" name="Google Shape;748;p24"/>
            <p:cNvSpPr/>
            <p:nvPr/>
          </p:nvSpPr>
          <p:spPr>
            <a:xfrm>
              <a:off x="2389197" y="858905"/>
              <a:ext cx="8890" cy="8890"/>
            </a:xfrm>
            <a:custGeom>
              <a:avLst/>
              <a:gdLst/>
              <a:ahLst/>
              <a:cxnLst/>
              <a:rect l="l" t="t" r="r" b="b"/>
              <a:pathLst>
                <a:path w="8889" h="8890" extrusionOk="0">
                  <a:moveTo>
                    <a:pt x="4399" y="8799"/>
                  </a:moveTo>
                  <a:lnTo>
                    <a:pt x="5566" y="8799"/>
                  </a:lnTo>
                  <a:lnTo>
                    <a:pt x="6685" y="8335"/>
                  </a:lnTo>
                  <a:lnTo>
                    <a:pt x="7510" y="7510"/>
                  </a:lnTo>
                  <a:lnTo>
                    <a:pt x="8335" y="6685"/>
                  </a:lnTo>
                  <a:lnTo>
                    <a:pt x="8799" y="5566"/>
                  </a:lnTo>
                  <a:lnTo>
                    <a:pt x="8799" y="4399"/>
                  </a:lnTo>
                  <a:lnTo>
                    <a:pt x="8799" y="3232"/>
                  </a:lnTo>
                  <a:lnTo>
                    <a:pt x="8335" y="2113"/>
                  </a:lnTo>
                  <a:lnTo>
                    <a:pt x="7510" y="1288"/>
                  </a:lnTo>
                  <a:lnTo>
                    <a:pt x="6685" y="463"/>
                  </a:lnTo>
                  <a:lnTo>
                    <a:pt x="5566" y="0"/>
                  </a:lnTo>
                  <a:lnTo>
                    <a:pt x="4399" y="0"/>
                  </a:lnTo>
                  <a:lnTo>
                    <a:pt x="3232" y="0"/>
                  </a:lnTo>
                  <a:lnTo>
                    <a:pt x="2113" y="463"/>
                  </a:lnTo>
                  <a:lnTo>
                    <a:pt x="1288" y="1288"/>
                  </a:lnTo>
                  <a:lnTo>
                    <a:pt x="463" y="2113"/>
                  </a:lnTo>
                  <a:lnTo>
                    <a:pt x="0" y="3232"/>
                  </a:lnTo>
                  <a:lnTo>
                    <a:pt x="0" y="4399"/>
                  </a:lnTo>
                  <a:lnTo>
                    <a:pt x="0" y="5566"/>
                  </a:lnTo>
                  <a:lnTo>
                    <a:pt x="463" y="6685"/>
                  </a:lnTo>
                  <a:lnTo>
                    <a:pt x="1288" y="7510"/>
                  </a:lnTo>
                  <a:lnTo>
                    <a:pt x="2113" y="8335"/>
                  </a:lnTo>
                  <a:lnTo>
                    <a:pt x="3232" y="8799"/>
                  </a:lnTo>
                  <a:lnTo>
                    <a:pt x="4399" y="8799"/>
                  </a:lnTo>
                  <a:close/>
                </a:path>
              </a:pathLst>
            </a:custGeom>
            <a:noFill/>
            <a:ln w="1015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749" name="Google Shape;749;p24"/>
            <p:cNvSpPr/>
            <p:nvPr/>
          </p:nvSpPr>
          <p:spPr>
            <a:xfrm>
              <a:off x="2521099" y="958843"/>
              <a:ext cx="8890" cy="8890"/>
            </a:xfrm>
            <a:custGeom>
              <a:avLst/>
              <a:gdLst/>
              <a:ahLst/>
              <a:cxnLst/>
              <a:rect l="l" t="t" r="r" b="b"/>
              <a:pathLst>
                <a:path w="8889" h="8890" extrusionOk="0">
                  <a:moveTo>
                    <a:pt x="5566" y="0"/>
                  </a:moveTo>
                  <a:lnTo>
                    <a:pt x="3232" y="0"/>
                  </a:lnTo>
                  <a:lnTo>
                    <a:pt x="2113" y="463"/>
                  </a:lnTo>
                  <a:lnTo>
                    <a:pt x="463" y="2113"/>
                  </a:lnTo>
                  <a:lnTo>
                    <a:pt x="0" y="3232"/>
                  </a:lnTo>
                  <a:lnTo>
                    <a:pt x="0" y="5566"/>
                  </a:lnTo>
                  <a:lnTo>
                    <a:pt x="463" y="6685"/>
                  </a:lnTo>
                  <a:lnTo>
                    <a:pt x="2113" y="8335"/>
                  </a:lnTo>
                  <a:lnTo>
                    <a:pt x="3232" y="8799"/>
                  </a:lnTo>
                  <a:lnTo>
                    <a:pt x="5566" y="8799"/>
                  </a:lnTo>
                  <a:lnTo>
                    <a:pt x="6685" y="8335"/>
                  </a:lnTo>
                  <a:lnTo>
                    <a:pt x="8335" y="6685"/>
                  </a:lnTo>
                  <a:lnTo>
                    <a:pt x="8799" y="5566"/>
                  </a:lnTo>
                  <a:lnTo>
                    <a:pt x="8799" y="3232"/>
                  </a:lnTo>
                  <a:lnTo>
                    <a:pt x="8335" y="2113"/>
                  </a:lnTo>
                  <a:lnTo>
                    <a:pt x="6685" y="463"/>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750" name="Google Shape;750;p24"/>
            <p:cNvSpPr/>
            <p:nvPr/>
          </p:nvSpPr>
          <p:spPr>
            <a:xfrm>
              <a:off x="2521099" y="958843"/>
              <a:ext cx="8890" cy="8890"/>
            </a:xfrm>
            <a:custGeom>
              <a:avLst/>
              <a:gdLst/>
              <a:ahLst/>
              <a:cxnLst/>
              <a:rect l="l" t="t" r="r" b="b"/>
              <a:pathLst>
                <a:path w="8889" h="8890" extrusionOk="0">
                  <a:moveTo>
                    <a:pt x="4399" y="8799"/>
                  </a:moveTo>
                  <a:lnTo>
                    <a:pt x="5566" y="8799"/>
                  </a:lnTo>
                  <a:lnTo>
                    <a:pt x="6685" y="8335"/>
                  </a:lnTo>
                  <a:lnTo>
                    <a:pt x="7510" y="7510"/>
                  </a:lnTo>
                  <a:lnTo>
                    <a:pt x="8335" y="6685"/>
                  </a:lnTo>
                  <a:lnTo>
                    <a:pt x="8799" y="5566"/>
                  </a:lnTo>
                  <a:lnTo>
                    <a:pt x="8799" y="4399"/>
                  </a:lnTo>
                  <a:lnTo>
                    <a:pt x="8799" y="3232"/>
                  </a:lnTo>
                  <a:lnTo>
                    <a:pt x="8335" y="2113"/>
                  </a:lnTo>
                  <a:lnTo>
                    <a:pt x="7510" y="1288"/>
                  </a:lnTo>
                  <a:lnTo>
                    <a:pt x="6685" y="463"/>
                  </a:lnTo>
                  <a:lnTo>
                    <a:pt x="5566" y="0"/>
                  </a:lnTo>
                  <a:lnTo>
                    <a:pt x="4399" y="0"/>
                  </a:lnTo>
                  <a:lnTo>
                    <a:pt x="3232" y="0"/>
                  </a:lnTo>
                  <a:lnTo>
                    <a:pt x="2113" y="463"/>
                  </a:lnTo>
                  <a:lnTo>
                    <a:pt x="1288" y="1288"/>
                  </a:lnTo>
                  <a:lnTo>
                    <a:pt x="463" y="2113"/>
                  </a:lnTo>
                  <a:lnTo>
                    <a:pt x="0" y="3232"/>
                  </a:lnTo>
                  <a:lnTo>
                    <a:pt x="0" y="4399"/>
                  </a:lnTo>
                  <a:lnTo>
                    <a:pt x="0" y="5566"/>
                  </a:lnTo>
                  <a:lnTo>
                    <a:pt x="463" y="6685"/>
                  </a:lnTo>
                  <a:lnTo>
                    <a:pt x="1288" y="7510"/>
                  </a:lnTo>
                  <a:lnTo>
                    <a:pt x="2113" y="8335"/>
                  </a:lnTo>
                  <a:lnTo>
                    <a:pt x="3232" y="8799"/>
                  </a:lnTo>
                  <a:lnTo>
                    <a:pt x="4399" y="8799"/>
                  </a:lnTo>
                  <a:close/>
                </a:path>
              </a:pathLst>
            </a:custGeom>
            <a:noFill/>
            <a:ln w="1015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751" name="Google Shape;751;p24"/>
            <p:cNvSpPr/>
            <p:nvPr/>
          </p:nvSpPr>
          <p:spPr>
            <a:xfrm>
              <a:off x="1988016" y="1050286"/>
              <a:ext cx="8890" cy="8890"/>
            </a:xfrm>
            <a:custGeom>
              <a:avLst/>
              <a:gdLst/>
              <a:ahLst/>
              <a:cxnLst/>
              <a:rect l="l" t="t" r="r" b="b"/>
              <a:pathLst>
                <a:path w="8889" h="8890" extrusionOk="0">
                  <a:moveTo>
                    <a:pt x="5566" y="0"/>
                  </a:moveTo>
                  <a:lnTo>
                    <a:pt x="3232" y="0"/>
                  </a:lnTo>
                  <a:lnTo>
                    <a:pt x="2113" y="463"/>
                  </a:lnTo>
                  <a:lnTo>
                    <a:pt x="463" y="2113"/>
                  </a:lnTo>
                  <a:lnTo>
                    <a:pt x="0" y="3232"/>
                  </a:lnTo>
                  <a:lnTo>
                    <a:pt x="0" y="5566"/>
                  </a:lnTo>
                  <a:lnTo>
                    <a:pt x="463" y="6685"/>
                  </a:lnTo>
                  <a:lnTo>
                    <a:pt x="2113" y="8335"/>
                  </a:lnTo>
                  <a:lnTo>
                    <a:pt x="3232" y="8799"/>
                  </a:lnTo>
                  <a:lnTo>
                    <a:pt x="5566" y="8799"/>
                  </a:lnTo>
                  <a:lnTo>
                    <a:pt x="6685" y="8335"/>
                  </a:lnTo>
                  <a:lnTo>
                    <a:pt x="8335" y="6685"/>
                  </a:lnTo>
                  <a:lnTo>
                    <a:pt x="8799" y="5566"/>
                  </a:lnTo>
                  <a:lnTo>
                    <a:pt x="8799" y="3232"/>
                  </a:lnTo>
                  <a:lnTo>
                    <a:pt x="8335" y="2113"/>
                  </a:lnTo>
                  <a:lnTo>
                    <a:pt x="6685" y="463"/>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752" name="Google Shape;752;p24"/>
            <p:cNvSpPr/>
            <p:nvPr/>
          </p:nvSpPr>
          <p:spPr>
            <a:xfrm>
              <a:off x="1988016" y="1050286"/>
              <a:ext cx="8890" cy="8890"/>
            </a:xfrm>
            <a:custGeom>
              <a:avLst/>
              <a:gdLst/>
              <a:ahLst/>
              <a:cxnLst/>
              <a:rect l="l" t="t" r="r" b="b"/>
              <a:pathLst>
                <a:path w="8889" h="8890" extrusionOk="0">
                  <a:moveTo>
                    <a:pt x="4399" y="8799"/>
                  </a:moveTo>
                  <a:lnTo>
                    <a:pt x="5566" y="8799"/>
                  </a:lnTo>
                  <a:lnTo>
                    <a:pt x="6685" y="8335"/>
                  </a:lnTo>
                  <a:lnTo>
                    <a:pt x="7510" y="7510"/>
                  </a:lnTo>
                  <a:lnTo>
                    <a:pt x="8335" y="6685"/>
                  </a:lnTo>
                  <a:lnTo>
                    <a:pt x="8799" y="5566"/>
                  </a:lnTo>
                  <a:lnTo>
                    <a:pt x="8799" y="4399"/>
                  </a:lnTo>
                  <a:lnTo>
                    <a:pt x="8799" y="3232"/>
                  </a:lnTo>
                  <a:lnTo>
                    <a:pt x="8335" y="2113"/>
                  </a:lnTo>
                  <a:lnTo>
                    <a:pt x="7510" y="1288"/>
                  </a:lnTo>
                  <a:lnTo>
                    <a:pt x="6685" y="463"/>
                  </a:lnTo>
                  <a:lnTo>
                    <a:pt x="5566" y="0"/>
                  </a:lnTo>
                  <a:lnTo>
                    <a:pt x="4399" y="0"/>
                  </a:lnTo>
                  <a:lnTo>
                    <a:pt x="3232" y="0"/>
                  </a:lnTo>
                  <a:lnTo>
                    <a:pt x="2113" y="463"/>
                  </a:lnTo>
                  <a:lnTo>
                    <a:pt x="1288" y="1288"/>
                  </a:lnTo>
                  <a:lnTo>
                    <a:pt x="463" y="2113"/>
                  </a:lnTo>
                  <a:lnTo>
                    <a:pt x="0" y="3232"/>
                  </a:lnTo>
                  <a:lnTo>
                    <a:pt x="0" y="4399"/>
                  </a:lnTo>
                  <a:lnTo>
                    <a:pt x="0" y="5566"/>
                  </a:lnTo>
                  <a:lnTo>
                    <a:pt x="463" y="6685"/>
                  </a:lnTo>
                  <a:lnTo>
                    <a:pt x="1288" y="7510"/>
                  </a:lnTo>
                  <a:lnTo>
                    <a:pt x="2113" y="8335"/>
                  </a:lnTo>
                  <a:lnTo>
                    <a:pt x="3232" y="8799"/>
                  </a:lnTo>
                  <a:lnTo>
                    <a:pt x="4399" y="8799"/>
                  </a:lnTo>
                  <a:close/>
                </a:path>
              </a:pathLst>
            </a:custGeom>
            <a:noFill/>
            <a:ln w="1015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753" name="Google Shape;753;p24"/>
            <p:cNvSpPr/>
            <p:nvPr/>
          </p:nvSpPr>
          <p:spPr>
            <a:xfrm>
              <a:off x="2662569" y="1268603"/>
              <a:ext cx="8890" cy="8890"/>
            </a:xfrm>
            <a:custGeom>
              <a:avLst/>
              <a:gdLst/>
              <a:ahLst/>
              <a:cxnLst/>
              <a:rect l="l" t="t" r="r" b="b"/>
              <a:pathLst>
                <a:path w="8889" h="8890" extrusionOk="0">
                  <a:moveTo>
                    <a:pt x="5566" y="0"/>
                  </a:moveTo>
                  <a:lnTo>
                    <a:pt x="3232" y="0"/>
                  </a:lnTo>
                  <a:lnTo>
                    <a:pt x="2113" y="463"/>
                  </a:lnTo>
                  <a:lnTo>
                    <a:pt x="463" y="2113"/>
                  </a:lnTo>
                  <a:lnTo>
                    <a:pt x="0" y="3232"/>
                  </a:lnTo>
                  <a:lnTo>
                    <a:pt x="0" y="5566"/>
                  </a:lnTo>
                  <a:lnTo>
                    <a:pt x="463" y="6685"/>
                  </a:lnTo>
                  <a:lnTo>
                    <a:pt x="2113" y="8335"/>
                  </a:lnTo>
                  <a:lnTo>
                    <a:pt x="3232" y="8799"/>
                  </a:lnTo>
                  <a:lnTo>
                    <a:pt x="5566" y="8799"/>
                  </a:lnTo>
                  <a:lnTo>
                    <a:pt x="6685" y="8335"/>
                  </a:lnTo>
                  <a:lnTo>
                    <a:pt x="8335" y="6685"/>
                  </a:lnTo>
                  <a:lnTo>
                    <a:pt x="8799" y="5566"/>
                  </a:lnTo>
                  <a:lnTo>
                    <a:pt x="8799" y="3232"/>
                  </a:lnTo>
                  <a:lnTo>
                    <a:pt x="8335" y="2113"/>
                  </a:lnTo>
                  <a:lnTo>
                    <a:pt x="6685" y="463"/>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754" name="Google Shape;754;p24"/>
            <p:cNvSpPr/>
            <p:nvPr/>
          </p:nvSpPr>
          <p:spPr>
            <a:xfrm>
              <a:off x="2662569" y="1268603"/>
              <a:ext cx="8890" cy="8890"/>
            </a:xfrm>
            <a:custGeom>
              <a:avLst/>
              <a:gdLst/>
              <a:ahLst/>
              <a:cxnLst/>
              <a:rect l="l" t="t" r="r" b="b"/>
              <a:pathLst>
                <a:path w="8889" h="8890" extrusionOk="0">
                  <a:moveTo>
                    <a:pt x="4399" y="8799"/>
                  </a:moveTo>
                  <a:lnTo>
                    <a:pt x="5566" y="8799"/>
                  </a:lnTo>
                  <a:lnTo>
                    <a:pt x="6685" y="8335"/>
                  </a:lnTo>
                  <a:lnTo>
                    <a:pt x="7510" y="7510"/>
                  </a:lnTo>
                  <a:lnTo>
                    <a:pt x="8335" y="6685"/>
                  </a:lnTo>
                  <a:lnTo>
                    <a:pt x="8799" y="5566"/>
                  </a:lnTo>
                  <a:lnTo>
                    <a:pt x="8799" y="4399"/>
                  </a:lnTo>
                  <a:lnTo>
                    <a:pt x="8799" y="3232"/>
                  </a:lnTo>
                  <a:lnTo>
                    <a:pt x="8335" y="2113"/>
                  </a:lnTo>
                  <a:lnTo>
                    <a:pt x="7510" y="1288"/>
                  </a:lnTo>
                  <a:lnTo>
                    <a:pt x="6685" y="463"/>
                  </a:lnTo>
                  <a:lnTo>
                    <a:pt x="5566" y="0"/>
                  </a:lnTo>
                  <a:lnTo>
                    <a:pt x="4399" y="0"/>
                  </a:lnTo>
                  <a:lnTo>
                    <a:pt x="3232" y="0"/>
                  </a:lnTo>
                  <a:lnTo>
                    <a:pt x="2113" y="463"/>
                  </a:lnTo>
                  <a:lnTo>
                    <a:pt x="1288" y="1288"/>
                  </a:lnTo>
                  <a:lnTo>
                    <a:pt x="463" y="2113"/>
                  </a:lnTo>
                  <a:lnTo>
                    <a:pt x="0" y="3232"/>
                  </a:lnTo>
                  <a:lnTo>
                    <a:pt x="0" y="4399"/>
                  </a:lnTo>
                  <a:lnTo>
                    <a:pt x="0" y="5566"/>
                  </a:lnTo>
                  <a:lnTo>
                    <a:pt x="463" y="6685"/>
                  </a:lnTo>
                  <a:lnTo>
                    <a:pt x="1288" y="7510"/>
                  </a:lnTo>
                  <a:lnTo>
                    <a:pt x="2113" y="8335"/>
                  </a:lnTo>
                  <a:lnTo>
                    <a:pt x="3232" y="8799"/>
                  </a:lnTo>
                  <a:lnTo>
                    <a:pt x="4399" y="8799"/>
                  </a:lnTo>
                  <a:close/>
                </a:path>
              </a:pathLst>
            </a:custGeom>
            <a:noFill/>
            <a:ln w="1015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755" name="Google Shape;755;p24"/>
            <p:cNvSpPr/>
            <p:nvPr/>
          </p:nvSpPr>
          <p:spPr>
            <a:xfrm>
              <a:off x="2459166" y="942464"/>
              <a:ext cx="8890" cy="8890"/>
            </a:xfrm>
            <a:custGeom>
              <a:avLst/>
              <a:gdLst/>
              <a:ahLst/>
              <a:cxnLst/>
              <a:rect l="l" t="t" r="r" b="b"/>
              <a:pathLst>
                <a:path w="8889" h="8890" extrusionOk="0">
                  <a:moveTo>
                    <a:pt x="5566" y="0"/>
                  </a:moveTo>
                  <a:lnTo>
                    <a:pt x="3232" y="0"/>
                  </a:lnTo>
                  <a:lnTo>
                    <a:pt x="2113" y="463"/>
                  </a:lnTo>
                  <a:lnTo>
                    <a:pt x="463" y="2113"/>
                  </a:lnTo>
                  <a:lnTo>
                    <a:pt x="0" y="3232"/>
                  </a:lnTo>
                  <a:lnTo>
                    <a:pt x="0" y="5566"/>
                  </a:lnTo>
                  <a:lnTo>
                    <a:pt x="463" y="6685"/>
                  </a:lnTo>
                  <a:lnTo>
                    <a:pt x="2113" y="8335"/>
                  </a:lnTo>
                  <a:lnTo>
                    <a:pt x="3232" y="8799"/>
                  </a:lnTo>
                  <a:lnTo>
                    <a:pt x="5566" y="8799"/>
                  </a:lnTo>
                  <a:lnTo>
                    <a:pt x="6685" y="8335"/>
                  </a:lnTo>
                  <a:lnTo>
                    <a:pt x="8335" y="6685"/>
                  </a:lnTo>
                  <a:lnTo>
                    <a:pt x="8799" y="5566"/>
                  </a:lnTo>
                  <a:lnTo>
                    <a:pt x="8799" y="3232"/>
                  </a:lnTo>
                  <a:lnTo>
                    <a:pt x="8335" y="2113"/>
                  </a:lnTo>
                  <a:lnTo>
                    <a:pt x="6685" y="463"/>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756" name="Google Shape;756;p24"/>
            <p:cNvSpPr/>
            <p:nvPr/>
          </p:nvSpPr>
          <p:spPr>
            <a:xfrm>
              <a:off x="2459166" y="942464"/>
              <a:ext cx="8890" cy="8890"/>
            </a:xfrm>
            <a:custGeom>
              <a:avLst/>
              <a:gdLst/>
              <a:ahLst/>
              <a:cxnLst/>
              <a:rect l="l" t="t" r="r" b="b"/>
              <a:pathLst>
                <a:path w="8889" h="8890" extrusionOk="0">
                  <a:moveTo>
                    <a:pt x="4399" y="8799"/>
                  </a:moveTo>
                  <a:lnTo>
                    <a:pt x="5566" y="8799"/>
                  </a:lnTo>
                  <a:lnTo>
                    <a:pt x="6685" y="8335"/>
                  </a:lnTo>
                  <a:lnTo>
                    <a:pt x="7510" y="7510"/>
                  </a:lnTo>
                  <a:lnTo>
                    <a:pt x="8335" y="6685"/>
                  </a:lnTo>
                  <a:lnTo>
                    <a:pt x="8799" y="5566"/>
                  </a:lnTo>
                  <a:lnTo>
                    <a:pt x="8799" y="4399"/>
                  </a:lnTo>
                  <a:lnTo>
                    <a:pt x="8799" y="3232"/>
                  </a:lnTo>
                  <a:lnTo>
                    <a:pt x="8335" y="2113"/>
                  </a:lnTo>
                  <a:lnTo>
                    <a:pt x="7510" y="1288"/>
                  </a:lnTo>
                  <a:lnTo>
                    <a:pt x="6685" y="463"/>
                  </a:lnTo>
                  <a:lnTo>
                    <a:pt x="5566" y="0"/>
                  </a:lnTo>
                  <a:lnTo>
                    <a:pt x="4399" y="0"/>
                  </a:lnTo>
                  <a:lnTo>
                    <a:pt x="3232" y="0"/>
                  </a:lnTo>
                  <a:lnTo>
                    <a:pt x="2113" y="463"/>
                  </a:lnTo>
                  <a:lnTo>
                    <a:pt x="1288" y="1288"/>
                  </a:lnTo>
                  <a:lnTo>
                    <a:pt x="463" y="2113"/>
                  </a:lnTo>
                  <a:lnTo>
                    <a:pt x="0" y="3232"/>
                  </a:lnTo>
                  <a:lnTo>
                    <a:pt x="0" y="4399"/>
                  </a:lnTo>
                  <a:lnTo>
                    <a:pt x="0" y="5566"/>
                  </a:lnTo>
                  <a:lnTo>
                    <a:pt x="463" y="6685"/>
                  </a:lnTo>
                  <a:lnTo>
                    <a:pt x="1288" y="7510"/>
                  </a:lnTo>
                  <a:lnTo>
                    <a:pt x="2113" y="8335"/>
                  </a:lnTo>
                  <a:lnTo>
                    <a:pt x="3232" y="8799"/>
                  </a:lnTo>
                  <a:lnTo>
                    <a:pt x="4399" y="8799"/>
                  </a:lnTo>
                  <a:close/>
                </a:path>
              </a:pathLst>
            </a:custGeom>
            <a:noFill/>
            <a:ln w="1015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757" name="Google Shape;757;p24"/>
            <p:cNvSpPr/>
            <p:nvPr/>
          </p:nvSpPr>
          <p:spPr>
            <a:xfrm>
              <a:off x="2620022" y="1214289"/>
              <a:ext cx="8890" cy="8890"/>
            </a:xfrm>
            <a:custGeom>
              <a:avLst/>
              <a:gdLst/>
              <a:ahLst/>
              <a:cxnLst/>
              <a:rect l="l" t="t" r="r" b="b"/>
              <a:pathLst>
                <a:path w="8889" h="8890" extrusionOk="0">
                  <a:moveTo>
                    <a:pt x="5566" y="0"/>
                  </a:moveTo>
                  <a:lnTo>
                    <a:pt x="3232" y="0"/>
                  </a:lnTo>
                  <a:lnTo>
                    <a:pt x="2113" y="463"/>
                  </a:lnTo>
                  <a:lnTo>
                    <a:pt x="463" y="2113"/>
                  </a:lnTo>
                  <a:lnTo>
                    <a:pt x="0" y="3232"/>
                  </a:lnTo>
                  <a:lnTo>
                    <a:pt x="0" y="5566"/>
                  </a:lnTo>
                  <a:lnTo>
                    <a:pt x="463" y="6685"/>
                  </a:lnTo>
                  <a:lnTo>
                    <a:pt x="2113" y="8335"/>
                  </a:lnTo>
                  <a:lnTo>
                    <a:pt x="3232" y="8799"/>
                  </a:lnTo>
                  <a:lnTo>
                    <a:pt x="5566" y="8799"/>
                  </a:lnTo>
                  <a:lnTo>
                    <a:pt x="6685" y="8335"/>
                  </a:lnTo>
                  <a:lnTo>
                    <a:pt x="8335" y="6685"/>
                  </a:lnTo>
                  <a:lnTo>
                    <a:pt x="8799" y="5566"/>
                  </a:lnTo>
                  <a:lnTo>
                    <a:pt x="8799" y="3232"/>
                  </a:lnTo>
                  <a:lnTo>
                    <a:pt x="8335" y="2113"/>
                  </a:lnTo>
                  <a:lnTo>
                    <a:pt x="6685" y="463"/>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758" name="Google Shape;758;p24"/>
            <p:cNvSpPr/>
            <p:nvPr/>
          </p:nvSpPr>
          <p:spPr>
            <a:xfrm>
              <a:off x="2620022" y="1214289"/>
              <a:ext cx="8890" cy="8890"/>
            </a:xfrm>
            <a:custGeom>
              <a:avLst/>
              <a:gdLst/>
              <a:ahLst/>
              <a:cxnLst/>
              <a:rect l="l" t="t" r="r" b="b"/>
              <a:pathLst>
                <a:path w="8889" h="8890" extrusionOk="0">
                  <a:moveTo>
                    <a:pt x="4399" y="8799"/>
                  </a:moveTo>
                  <a:lnTo>
                    <a:pt x="5566" y="8799"/>
                  </a:lnTo>
                  <a:lnTo>
                    <a:pt x="6685" y="8335"/>
                  </a:lnTo>
                  <a:lnTo>
                    <a:pt x="7510" y="7510"/>
                  </a:lnTo>
                  <a:lnTo>
                    <a:pt x="8335" y="6685"/>
                  </a:lnTo>
                  <a:lnTo>
                    <a:pt x="8799" y="5566"/>
                  </a:lnTo>
                  <a:lnTo>
                    <a:pt x="8799" y="4399"/>
                  </a:lnTo>
                  <a:lnTo>
                    <a:pt x="8799" y="3232"/>
                  </a:lnTo>
                  <a:lnTo>
                    <a:pt x="8335" y="2113"/>
                  </a:lnTo>
                  <a:lnTo>
                    <a:pt x="7510" y="1288"/>
                  </a:lnTo>
                  <a:lnTo>
                    <a:pt x="6685" y="463"/>
                  </a:lnTo>
                  <a:lnTo>
                    <a:pt x="5566" y="0"/>
                  </a:lnTo>
                  <a:lnTo>
                    <a:pt x="4399" y="0"/>
                  </a:lnTo>
                  <a:lnTo>
                    <a:pt x="3232" y="0"/>
                  </a:lnTo>
                  <a:lnTo>
                    <a:pt x="2113" y="463"/>
                  </a:lnTo>
                  <a:lnTo>
                    <a:pt x="1288" y="1288"/>
                  </a:lnTo>
                  <a:lnTo>
                    <a:pt x="463" y="2113"/>
                  </a:lnTo>
                  <a:lnTo>
                    <a:pt x="0" y="3232"/>
                  </a:lnTo>
                  <a:lnTo>
                    <a:pt x="0" y="4399"/>
                  </a:lnTo>
                  <a:lnTo>
                    <a:pt x="0" y="5566"/>
                  </a:lnTo>
                  <a:lnTo>
                    <a:pt x="463" y="6685"/>
                  </a:lnTo>
                  <a:lnTo>
                    <a:pt x="1288" y="7510"/>
                  </a:lnTo>
                  <a:lnTo>
                    <a:pt x="2113" y="8335"/>
                  </a:lnTo>
                  <a:lnTo>
                    <a:pt x="3232" y="8799"/>
                  </a:lnTo>
                  <a:lnTo>
                    <a:pt x="4399" y="8799"/>
                  </a:lnTo>
                  <a:close/>
                </a:path>
              </a:pathLst>
            </a:custGeom>
            <a:noFill/>
            <a:ln w="1015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759" name="Google Shape;759;p24"/>
            <p:cNvSpPr/>
            <p:nvPr/>
          </p:nvSpPr>
          <p:spPr>
            <a:xfrm>
              <a:off x="2136893" y="802978"/>
              <a:ext cx="8890" cy="8890"/>
            </a:xfrm>
            <a:custGeom>
              <a:avLst/>
              <a:gdLst/>
              <a:ahLst/>
              <a:cxnLst/>
              <a:rect l="l" t="t" r="r" b="b"/>
              <a:pathLst>
                <a:path w="8889" h="8890" extrusionOk="0">
                  <a:moveTo>
                    <a:pt x="5566" y="0"/>
                  </a:moveTo>
                  <a:lnTo>
                    <a:pt x="3232" y="0"/>
                  </a:lnTo>
                  <a:lnTo>
                    <a:pt x="2113" y="463"/>
                  </a:lnTo>
                  <a:lnTo>
                    <a:pt x="463" y="2113"/>
                  </a:lnTo>
                  <a:lnTo>
                    <a:pt x="0" y="3232"/>
                  </a:lnTo>
                  <a:lnTo>
                    <a:pt x="0" y="5566"/>
                  </a:lnTo>
                  <a:lnTo>
                    <a:pt x="463" y="6685"/>
                  </a:lnTo>
                  <a:lnTo>
                    <a:pt x="2113" y="8335"/>
                  </a:lnTo>
                  <a:lnTo>
                    <a:pt x="3232" y="8799"/>
                  </a:lnTo>
                  <a:lnTo>
                    <a:pt x="5566" y="8799"/>
                  </a:lnTo>
                  <a:lnTo>
                    <a:pt x="6685" y="8335"/>
                  </a:lnTo>
                  <a:lnTo>
                    <a:pt x="8335" y="6685"/>
                  </a:lnTo>
                  <a:lnTo>
                    <a:pt x="8799" y="5566"/>
                  </a:lnTo>
                  <a:lnTo>
                    <a:pt x="8799" y="3232"/>
                  </a:lnTo>
                  <a:lnTo>
                    <a:pt x="8335" y="2113"/>
                  </a:lnTo>
                  <a:lnTo>
                    <a:pt x="6685" y="463"/>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760" name="Google Shape;760;p24"/>
            <p:cNvSpPr/>
            <p:nvPr/>
          </p:nvSpPr>
          <p:spPr>
            <a:xfrm>
              <a:off x="2136893" y="802978"/>
              <a:ext cx="8890" cy="8890"/>
            </a:xfrm>
            <a:custGeom>
              <a:avLst/>
              <a:gdLst/>
              <a:ahLst/>
              <a:cxnLst/>
              <a:rect l="l" t="t" r="r" b="b"/>
              <a:pathLst>
                <a:path w="8889" h="8890" extrusionOk="0">
                  <a:moveTo>
                    <a:pt x="4399" y="8799"/>
                  </a:moveTo>
                  <a:lnTo>
                    <a:pt x="5566" y="8799"/>
                  </a:lnTo>
                  <a:lnTo>
                    <a:pt x="6685" y="8335"/>
                  </a:lnTo>
                  <a:lnTo>
                    <a:pt x="7510" y="7510"/>
                  </a:lnTo>
                  <a:lnTo>
                    <a:pt x="8335" y="6685"/>
                  </a:lnTo>
                  <a:lnTo>
                    <a:pt x="8799" y="5566"/>
                  </a:lnTo>
                  <a:lnTo>
                    <a:pt x="8799" y="4399"/>
                  </a:lnTo>
                  <a:lnTo>
                    <a:pt x="8799" y="3232"/>
                  </a:lnTo>
                  <a:lnTo>
                    <a:pt x="8335" y="2113"/>
                  </a:lnTo>
                  <a:lnTo>
                    <a:pt x="7510" y="1288"/>
                  </a:lnTo>
                  <a:lnTo>
                    <a:pt x="6685" y="463"/>
                  </a:lnTo>
                  <a:lnTo>
                    <a:pt x="5566" y="0"/>
                  </a:lnTo>
                  <a:lnTo>
                    <a:pt x="4399" y="0"/>
                  </a:lnTo>
                  <a:lnTo>
                    <a:pt x="3232" y="0"/>
                  </a:lnTo>
                  <a:lnTo>
                    <a:pt x="2113" y="463"/>
                  </a:lnTo>
                  <a:lnTo>
                    <a:pt x="1288" y="1288"/>
                  </a:lnTo>
                  <a:lnTo>
                    <a:pt x="463" y="2113"/>
                  </a:lnTo>
                  <a:lnTo>
                    <a:pt x="0" y="3232"/>
                  </a:lnTo>
                  <a:lnTo>
                    <a:pt x="0" y="4399"/>
                  </a:lnTo>
                  <a:lnTo>
                    <a:pt x="0" y="5566"/>
                  </a:lnTo>
                  <a:lnTo>
                    <a:pt x="463" y="6685"/>
                  </a:lnTo>
                  <a:lnTo>
                    <a:pt x="1288" y="7510"/>
                  </a:lnTo>
                  <a:lnTo>
                    <a:pt x="2113" y="8335"/>
                  </a:lnTo>
                  <a:lnTo>
                    <a:pt x="3232" y="8799"/>
                  </a:lnTo>
                  <a:lnTo>
                    <a:pt x="4399" y="8799"/>
                  </a:lnTo>
                  <a:close/>
                </a:path>
              </a:pathLst>
            </a:custGeom>
            <a:noFill/>
            <a:ln w="1015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761" name="Google Shape;761;p24"/>
            <p:cNvSpPr/>
            <p:nvPr/>
          </p:nvSpPr>
          <p:spPr>
            <a:xfrm>
              <a:off x="2311407" y="736520"/>
              <a:ext cx="8890" cy="8890"/>
            </a:xfrm>
            <a:custGeom>
              <a:avLst/>
              <a:gdLst/>
              <a:ahLst/>
              <a:cxnLst/>
              <a:rect l="l" t="t" r="r" b="b"/>
              <a:pathLst>
                <a:path w="8889" h="8890" extrusionOk="0">
                  <a:moveTo>
                    <a:pt x="5566" y="0"/>
                  </a:moveTo>
                  <a:lnTo>
                    <a:pt x="3232" y="0"/>
                  </a:lnTo>
                  <a:lnTo>
                    <a:pt x="2113" y="463"/>
                  </a:lnTo>
                  <a:lnTo>
                    <a:pt x="463" y="2113"/>
                  </a:lnTo>
                  <a:lnTo>
                    <a:pt x="0" y="3232"/>
                  </a:lnTo>
                  <a:lnTo>
                    <a:pt x="0" y="5566"/>
                  </a:lnTo>
                  <a:lnTo>
                    <a:pt x="463" y="6685"/>
                  </a:lnTo>
                  <a:lnTo>
                    <a:pt x="2113" y="8335"/>
                  </a:lnTo>
                  <a:lnTo>
                    <a:pt x="3232" y="8799"/>
                  </a:lnTo>
                  <a:lnTo>
                    <a:pt x="5566" y="8799"/>
                  </a:lnTo>
                  <a:lnTo>
                    <a:pt x="6685" y="8335"/>
                  </a:lnTo>
                  <a:lnTo>
                    <a:pt x="8335" y="6685"/>
                  </a:lnTo>
                  <a:lnTo>
                    <a:pt x="8799" y="5566"/>
                  </a:lnTo>
                  <a:lnTo>
                    <a:pt x="8799" y="3232"/>
                  </a:lnTo>
                  <a:lnTo>
                    <a:pt x="8335" y="2113"/>
                  </a:lnTo>
                  <a:lnTo>
                    <a:pt x="6685" y="463"/>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762" name="Google Shape;762;p24"/>
            <p:cNvSpPr/>
            <p:nvPr/>
          </p:nvSpPr>
          <p:spPr>
            <a:xfrm>
              <a:off x="2311407" y="736520"/>
              <a:ext cx="8890" cy="8890"/>
            </a:xfrm>
            <a:custGeom>
              <a:avLst/>
              <a:gdLst/>
              <a:ahLst/>
              <a:cxnLst/>
              <a:rect l="l" t="t" r="r" b="b"/>
              <a:pathLst>
                <a:path w="8889" h="8890" extrusionOk="0">
                  <a:moveTo>
                    <a:pt x="4399" y="8799"/>
                  </a:moveTo>
                  <a:lnTo>
                    <a:pt x="5566" y="8799"/>
                  </a:lnTo>
                  <a:lnTo>
                    <a:pt x="6685" y="8335"/>
                  </a:lnTo>
                  <a:lnTo>
                    <a:pt x="7510" y="7510"/>
                  </a:lnTo>
                  <a:lnTo>
                    <a:pt x="8335" y="6685"/>
                  </a:lnTo>
                  <a:lnTo>
                    <a:pt x="8799" y="5566"/>
                  </a:lnTo>
                  <a:lnTo>
                    <a:pt x="8799" y="4399"/>
                  </a:lnTo>
                  <a:lnTo>
                    <a:pt x="8799" y="3232"/>
                  </a:lnTo>
                  <a:lnTo>
                    <a:pt x="8335" y="2113"/>
                  </a:lnTo>
                  <a:lnTo>
                    <a:pt x="7510" y="1288"/>
                  </a:lnTo>
                  <a:lnTo>
                    <a:pt x="6685" y="463"/>
                  </a:lnTo>
                  <a:lnTo>
                    <a:pt x="5566" y="0"/>
                  </a:lnTo>
                  <a:lnTo>
                    <a:pt x="4399" y="0"/>
                  </a:lnTo>
                  <a:lnTo>
                    <a:pt x="3232" y="0"/>
                  </a:lnTo>
                  <a:lnTo>
                    <a:pt x="2113" y="463"/>
                  </a:lnTo>
                  <a:lnTo>
                    <a:pt x="1288" y="1288"/>
                  </a:lnTo>
                  <a:lnTo>
                    <a:pt x="463" y="2113"/>
                  </a:lnTo>
                  <a:lnTo>
                    <a:pt x="0" y="3232"/>
                  </a:lnTo>
                  <a:lnTo>
                    <a:pt x="0" y="4399"/>
                  </a:lnTo>
                  <a:lnTo>
                    <a:pt x="0" y="5566"/>
                  </a:lnTo>
                  <a:lnTo>
                    <a:pt x="463" y="6685"/>
                  </a:lnTo>
                  <a:lnTo>
                    <a:pt x="1288" y="7510"/>
                  </a:lnTo>
                  <a:lnTo>
                    <a:pt x="2113" y="8335"/>
                  </a:lnTo>
                  <a:lnTo>
                    <a:pt x="3232" y="8799"/>
                  </a:lnTo>
                  <a:lnTo>
                    <a:pt x="4399" y="8799"/>
                  </a:lnTo>
                  <a:close/>
                </a:path>
              </a:pathLst>
            </a:custGeom>
            <a:noFill/>
            <a:ln w="1015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763" name="Google Shape;763;p24"/>
            <p:cNvSpPr/>
            <p:nvPr/>
          </p:nvSpPr>
          <p:spPr>
            <a:xfrm>
              <a:off x="2685586" y="1285594"/>
              <a:ext cx="8890" cy="8890"/>
            </a:xfrm>
            <a:custGeom>
              <a:avLst/>
              <a:gdLst/>
              <a:ahLst/>
              <a:cxnLst/>
              <a:rect l="l" t="t" r="r" b="b"/>
              <a:pathLst>
                <a:path w="8889" h="8890" extrusionOk="0">
                  <a:moveTo>
                    <a:pt x="5566" y="0"/>
                  </a:moveTo>
                  <a:lnTo>
                    <a:pt x="3232" y="0"/>
                  </a:lnTo>
                  <a:lnTo>
                    <a:pt x="2113" y="463"/>
                  </a:lnTo>
                  <a:lnTo>
                    <a:pt x="463" y="2113"/>
                  </a:lnTo>
                  <a:lnTo>
                    <a:pt x="0" y="3232"/>
                  </a:lnTo>
                  <a:lnTo>
                    <a:pt x="0" y="5566"/>
                  </a:lnTo>
                  <a:lnTo>
                    <a:pt x="463" y="6685"/>
                  </a:lnTo>
                  <a:lnTo>
                    <a:pt x="2113" y="8335"/>
                  </a:lnTo>
                  <a:lnTo>
                    <a:pt x="3232" y="8799"/>
                  </a:lnTo>
                  <a:lnTo>
                    <a:pt x="5566" y="8799"/>
                  </a:lnTo>
                  <a:lnTo>
                    <a:pt x="6685" y="8335"/>
                  </a:lnTo>
                  <a:lnTo>
                    <a:pt x="8335" y="6685"/>
                  </a:lnTo>
                  <a:lnTo>
                    <a:pt x="8799" y="5566"/>
                  </a:lnTo>
                  <a:lnTo>
                    <a:pt x="8799" y="3232"/>
                  </a:lnTo>
                  <a:lnTo>
                    <a:pt x="8335" y="2113"/>
                  </a:lnTo>
                  <a:lnTo>
                    <a:pt x="6685" y="463"/>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764" name="Google Shape;764;p24"/>
            <p:cNvSpPr/>
            <p:nvPr/>
          </p:nvSpPr>
          <p:spPr>
            <a:xfrm>
              <a:off x="2685586" y="1285594"/>
              <a:ext cx="8890" cy="8890"/>
            </a:xfrm>
            <a:custGeom>
              <a:avLst/>
              <a:gdLst/>
              <a:ahLst/>
              <a:cxnLst/>
              <a:rect l="l" t="t" r="r" b="b"/>
              <a:pathLst>
                <a:path w="8889" h="8890" extrusionOk="0">
                  <a:moveTo>
                    <a:pt x="4399" y="8799"/>
                  </a:moveTo>
                  <a:lnTo>
                    <a:pt x="5566" y="8799"/>
                  </a:lnTo>
                  <a:lnTo>
                    <a:pt x="6685" y="8335"/>
                  </a:lnTo>
                  <a:lnTo>
                    <a:pt x="7510" y="7510"/>
                  </a:lnTo>
                  <a:lnTo>
                    <a:pt x="8335" y="6685"/>
                  </a:lnTo>
                  <a:lnTo>
                    <a:pt x="8799" y="5566"/>
                  </a:lnTo>
                  <a:lnTo>
                    <a:pt x="8799" y="4399"/>
                  </a:lnTo>
                  <a:lnTo>
                    <a:pt x="8799" y="3232"/>
                  </a:lnTo>
                  <a:lnTo>
                    <a:pt x="8335" y="2113"/>
                  </a:lnTo>
                  <a:lnTo>
                    <a:pt x="7510" y="1288"/>
                  </a:lnTo>
                  <a:lnTo>
                    <a:pt x="6685" y="463"/>
                  </a:lnTo>
                  <a:lnTo>
                    <a:pt x="5566" y="0"/>
                  </a:lnTo>
                  <a:lnTo>
                    <a:pt x="4399" y="0"/>
                  </a:lnTo>
                  <a:lnTo>
                    <a:pt x="3232" y="0"/>
                  </a:lnTo>
                  <a:lnTo>
                    <a:pt x="2113" y="463"/>
                  </a:lnTo>
                  <a:lnTo>
                    <a:pt x="1288" y="1288"/>
                  </a:lnTo>
                  <a:lnTo>
                    <a:pt x="463" y="2113"/>
                  </a:lnTo>
                  <a:lnTo>
                    <a:pt x="0" y="3232"/>
                  </a:lnTo>
                  <a:lnTo>
                    <a:pt x="0" y="4399"/>
                  </a:lnTo>
                  <a:lnTo>
                    <a:pt x="0" y="5566"/>
                  </a:lnTo>
                  <a:lnTo>
                    <a:pt x="463" y="6685"/>
                  </a:lnTo>
                  <a:lnTo>
                    <a:pt x="1288" y="7510"/>
                  </a:lnTo>
                  <a:lnTo>
                    <a:pt x="2113" y="8335"/>
                  </a:lnTo>
                  <a:lnTo>
                    <a:pt x="3232" y="8799"/>
                  </a:lnTo>
                  <a:lnTo>
                    <a:pt x="4399" y="8799"/>
                  </a:lnTo>
                  <a:close/>
                </a:path>
              </a:pathLst>
            </a:custGeom>
            <a:noFill/>
            <a:ln w="1015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765" name="Google Shape;765;p24"/>
            <p:cNvSpPr/>
            <p:nvPr/>
          </p:nvSpPr>
          <p:spPr>
            <a:xfrm>
              <a:off x="1966891" y="842439"/>
              <a:ext cx="8890" cy="8890"/>
            </a:xfrm>
            <a:custGeom>
              <a:avLst/>
              <a:gdLst/>
              <a:ahLst/>
              <a:cxnLst/>
              <a:rect l="l" t="t" r="r" b="b"/>
              <a:pathLst>
                <a:path w="8889" h="8890" extrusionOk="0">
                  <a:moveTo>
                    <a:pt x="5566" y="0"/>
                  </a:moveTo>
                  <a:lnTo>
                    <a:pt x="3232" y="0"/>
                  </a:lnTo>
                  <a:lnTo>
                    <a:pt x="2113" y="463"/>
                  </a:lnTo>
                  <a:lnTo>
                    <a:pt x="463" y="2113"/>
                  </a:lnTo>
                  <a:lnTo>
                    <a:pt x="0" y="3232"/>
                  </a:lnTo>
                  <a:lnTo>
                    <a:pt x="0" y="5566"/>
                  </a:lnTo>
                  <a:lnTo>
                    <a:pt x="463" y="6685"/>
                  </a:lnTo>
                  <a:lnTo>
                    <a:pt x="2113" y="8335"/>
                  </a:lnTo>
                  <a:lnTo>
                    <a:pt x="3232" y="8799"/>
                  </a:lnTo>
                  <a:lnTo>
                    <a:pt x="5566" y="8799"/>
                  </a:lnTo>
                  <a:lnTo>
                    <a:pt x="6685" y="8335"/>
                  </a:lnTo>
                  <a:lnTo>
                    <a:pt x="8335" y="6685"/>
                  </a:lnTo>
                  <a:lnTo>
                    <a:pt x="8799" y="5566"/>
                  </a:lnTo>
                  <a:lnTo>
                    <a:pt x="8799" y="3232"/>
                  </a:lnTo>
                  <a:lnTo>
                    <a:pt x="8335" y="2113"/>
                  </a:lnTo>
                  <a:lnTo>
                    <a:pt x="6685" y="463"/>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766" name="Google Shape;766;p24"/>
            <p:cNvSpPr/>
            <p:nvPr/>
          </p:nvSpPr>
          <p:spPr>
            <a:xfrm>
              <a:off x="1966891" y="842439"/>
              <a:ext cx="8890" cy="8890"/>
            </a:xfrm>
            <a:custGeom>
              <a:avLst/>
              <a:gdLst/>
              <a:ahLst/>
              <a:cxnLst/>
              <a:rect l="l" t="t" r="r" b="b"/>
              <a:pathLst>
                <a:path w="8889" h="8890" extrusionOk="0">
                  <a:moveTo>
                    <a:pt x="4399" y="8799"/>
                  </a:moveTo>
                  <a:lnTo>
                    <a:pt x="5566" y="8799"/>
                  </a:lnTo>
                  <a:lnTo>
                    <a:pt x="6685" y="8335"/>
                  </a:lnTo>
                  <a:lnTo>
                    <a:pt x="7510" y="7510"/>
                  </a:lnTo>
                  <a:lnTo>
                    <a:pt x="8335" y="6685"/>
                  </a:lnTo>
                  <a:lnTo>
                    <a:pt x="8799" y="5566"/>
                  </a:lnTo>
                  <a:lnTo>
                    <a:pt x="8799" y="4399"/>
                  </a:lnTo>
                  <a:lnTo>
                    <a:pt x="8799" y="3232"/>
                  </a:lnTo>
                  <a:lnTo>
                    <a:pt x="8335" y="2113"/>
                  </a:lnTo>
                  <a:lnTo>
                    <a:pt x="7510" y="1288"/>
                  </a:lnTo>
                  <a:lnTo>
                    <a:pt x="6685" y="463"/>
                  </a:lnTo>
                  <a:lnTo>
                    <a:pt x="5566" y="0"/>
                  </a:lnTo>
                  <a:lnTo>
                    <a:pt x="4399" y="0"/>
                  </a:lnTo>
                  <a:lnTo>
                    <a:pt x="3232" y="0"/>
                  </a:lnTo>
                  <a:lnTo>
                    <a:pt x="2113" y="463"/>
                  </a:lnTo>
                  <a:lnTo>
                    <a:pt x="1288" y="1288"/>
                  </a:lnTo>
                  <a:lnTo>
                    <a:pt x="463" y="2113"/>
                  </a:lnTo>
                  <a:lnTo>
                    <a:pt x="0" y="3232"/>
                  </a:lnTo>
                  <a:lnTo>
                    <a:pt x="0" y="4399"/>
                  </a:lnTo>
                  <a:lnTo>
                    <a:pt x="0" y="5566"/>
                  </a:lnTo>
                  <a:lnTo>
                    <a:pt x="463" y="6685"/>
                  </a:lnTo>
                  <a:lnTo>
                    <a:pt x="1288" y="7510"/>
                  </a:lnTo>
                  <a:lnTo>
                    <a:pt x="2113" y="8335"/>
                  </a:lnTo>
                  <a:lnTo>
                    <a:pt x="3232" y="8799"/>
                  </a:lnTo>
                  <a:lnTo>
                    <a:pt x="4399" y="8799"/>
                  </a:lnTo>
                  <a:close/>
                </a:path>
              </a:pathLst>
            </a:custGeom>
            <a:noFill/>
            <a:ln w="1015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767" name="Google Shape;767;p24"/>
            <p:cNvSpPr/>
            <p:nvPr/>
          </p:nvSpPr>
          <p:spPr>
            <a:xfrm>
              <a:off x="2044188" y="910321"/>
              <a:ext cx="8890" cy="8890"/>
            </a:xfrm>
            <a:custGeom>
              <a:avLst/>
              <a:gdLst/>
              <a:ahLst/>
              <a:cxnLst/>
              <a:rect l="l" t="t" r="r" b="b"/>
              <a:pathLst>
                <a:path w="8889" h="8890" extrusionOk="0">
                  <a:moveTo>
                    <a:pt x="5566" y="0"/>
                  </a:moveTo>
                  <a:lnTo>
                    <a:pt x="3232" y="0"/>
                  </a:lnTo>
                  <a:lnTo>
                    <a:pt x="2113" y="463"/>
                  </a:lnTo>
                  <a:lnTo>
                    <a:pt x="463" y="2113"/>
                  </a:lnTo>
                  <a:lnTo>
                    <a:pt x="0" y="3232"/>
                  </a:lnTo>
                  <a:lnTo>
                    <a:pt x="0" y="5566"/>
                  </a:lnTo>
                  <a:lnTo>
                    <a:pt x="463" y="6685"/>
                  </a:lnTo>
                  <a:lnTo>
                    <a:pt x="2113" y="8335"/>
                  </a:lnTo>
                  <a:lnTo>
                    <a:pt x="3232" y="8799"/>
                  </a:lnTo>
                  <a:lnTo>
                    <a:pt x="5566" y="8799"/>
                  </a:lnTo>
                  <a:lnTo>
                    <a:pt x="6685" y="8335"/>
                  </a:lnTo>
                  <a:lnTo>
                    <a:pt x="8335" y="6685"/>
                  </a:lnTo>
                  <a:lnTo>
                    <a:pt x="8799" y="5566"/>
                  </a:lnTo>
                  <a:lnTo>
                    <a:pt x="8799" y="3232"/>
                  </a:lnTo>
                  <a:lnTo>
                    <a:pt x="8335" y="2113"/>
                  </a:lnTo>
                  <a:lnTo>
                    <a:pt x="6685" y="463"/>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768" name="Google Shape;768;p24"/>
            <p:cNvSpPr/>
            <p:nvPr/>
          </p:nvSpPr>
          <p:spPr>
            <a:xfrm>
              <a:off x="2044188" y="910321"/>
              <a:ext cx="8890" cy="8890"/>
            </a:xfrm>
            <a:custGeom>
              <a:avLst/>
              <a:gdLst/>
              <a:ahLst/>
              <a:cxnLst/>
              <a:rect l="l" t="t" r="r" b="b"/>
              <a:pathLst>
                <a:path w="8889" h="8890" extrusionOk="0">
                  <a:moveTo>
                    <a:pt x="4399" y="8799"/>
                  </a:moveTo>
                  <a:lnTo>
                    <a:pt x="5566" y="8799"/>
                  </a:lnTo>
                  <a:lnTo>
                    <a:pt x="6685" y="8335"/>
                  </a:lnTo>
                  <a:lnTo>
                    <a:pt x="7510" y="7510"/>
                  </a:lnTo>
                  <a:lnTo>
                    <a:pt x="8335" y="6685"/>
                  </a:lnTo>
                  <a:lnTo>
                    <a:pt x="8799" y="5566"/>
                  </a:lnTo>
                  <a:lnTo>
                    <a:pt x="8799" y="4399"/>
                  </a:lnTo>
                  <a:lnTo>
                    <a:pt x="8799" y="3232"/>
                  </a:lnTo>
                  <a:lnTo>
                    <a:pt x="8335" y="2113"/>
                  </a:lnTo>
                  <a:lnTo>
                    <a:pt x="7510" y="1288"/>
                  </a:lnTo>
                  <a:lnTo>
                    <a:pt x="6685" y="463"/>
                  </a:lnTo>
                  <a:lnTo>
                    <a:pt x="5566" y="0"/>
                  </a:lnTo>
                  <a:lnTo>
                    <a:pt x="4399" y="0"/>
                  </a:lnTo>
                  <a:lnTo>
                    <a:pt x="3232" y="0"/>
                  </a:lnTo>
                  <a:lnTo>
                    <a:pt x="2113" y="463"/>
                  </a:lnTo>
                  <a:lnTo>
                    <a:pt x="1288" y="1288"/>
                  </a:lnTo>
                  <a:lnTo>
                    <a:pt x="463" y="2113"/>
                  </a:lnTo>
                  <a:lnTo>
                    <a:pt x="0" y="3232"/>
                  </a:lnTo>
                  <a:lnTo>
                    <a:pt x="0" y="4399"/>
                  </a:lnTo>
                  <a:lnTo>
                    <a:pt x="0" y="5566"/>
                  </a:lnTo>
                  <a:lnTo>
                    <a:pt x="463" y="6685"/>
                  </a:lnTo>
                  <a:lnTo>
                    <a:pt x="1288" y="7510"/>
                  </a:lnTo>
                  <a:lnTo>
                    <a:pt x="2113" y="8335"/>
                  </a:lnTo>
                  <a:lnTo>
                    <a:pt x="3232" y="8799"/>
                  </a:lnTo>
                  <a:lnTo>
                    <a:pt x="4399" y="8799"/>
                  </a:lnTo>
                  <a:close/>
                </a:path>
              </a:pathLst>
            </a:custGeom>
            <a:noFill/>
            <a:ln w="1015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769" name="Google Shape;769;p24"/>
            <p:cNvSpPr/>
            <p:nvPr/>
          </p:nvSpPr>
          <p:spPr>
            <a:xfrm>
              <a:off x="2563445" y="863087"/>
              <a:ext cx="8890" cy="8890"/>
            </a:xfrm>
            <a:custGeom>
              <a:avLst/>
              <a:gdLst/>
              <a:ahLst/>
              <a:cxnLst/>
              <a:rect l="l" t="t" r="r" b="b"/>
              <a:pathLst>
                <a:path w="8889" h="8890" extrusionOk="0">
                  <a:moveTo>
                    <a:pt x="5566" y="0"/>
                  </a:moveTo>
                  <a:lnTo>
                    <a:pt x="3232" y="0"/>
                  </a:lnTo>
                  <a:lnTo>
                    <a:pt x="2113" y="463"/>
                  </a:lnTo>
                  <a:lnTo>
                    <a:pt x="463" y="2113"/>
                  </a:lnTo>
                  <a:lnTo>
                    <a:pt x="0" y="3232"/>
                  </a:lnTo>
                  <a:lnTo>
                    <a:pt x="0" y="5566"/>
                  </a:lnTo>
                  <a:lnTo>
                    <a:pt x="463" y="6685"/>
                  </a:lnTo>
                  <a:lnTo>
                    <a:pt x="2113" y="8335"/>
                  </a:lnTo>
                  <a:lnTo>
                    <a:pt x="3232" y="8799"/>
                  </a:lnTo>
                  <a:lnTo>
                    <a:pt x="5566" y="8799"/>
                  </a:lnTo>
                  <a:lnTo>
                    <a:pt x="6685" y="8335"/>
                  </a:lnTo>
                  <a:lnTo>
                    <a:pt x="8335" y="6685"/>
                  </a:lnTo>
                  <a:lnTo>
                    <a:pt x="8799" y="5566"/>
                  </a:lnTo>
                  <a:lnTo>
                    <a:pt x="8799" y="3232"/>
                  </a:lnTo>
                  <a:lnTo>
                    <a:pt x="8335" y="2113"/>
                  </a:lnTo>
                  <a:lnTo>
                    <a:pt x="6685" y="463"/>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770" name="Google Shape;770;p24"/>
            <p:cNvSpPr/>
            <p:nvPr/>
          </p:nvSpPr>
          <p:spPr>
            <a:xfrm>
              <a:off x="2563445" y="863087"/>
              <a:ext cx="8890" cy="8890"/>
            </a:xfrm>
            <a:custGeom>
              <a:avLst/>
              <a:gdLst/>
              <a:ahLst/>
              <a:cxnLst/>
              <a:rect l="l" t="t" r="r" b="b"/>
              <a:pathLst>
                <a:path w="8889" h="8890" extrusionOk="0">
                  <a:moveTo>
                    <a:pt x="4399" y="8799"/>
                  </a:moveTo>
                  <a:lnTo>
                    <a:pt x="5566" y="8799"/>
                  </a:lnTo>
                  <a:lnTo>
                    <a:pt x="6685" y="8335"/>
                  </a:lnTo>
                  <a:lnTo>
                    <a:pt x="7510" y="7510"/>
                  </a:lnTo>
                  <a:lnTo>
                    <a:pt x="8335" y="6685"/>
                  </a:lnTo>
                  <a:lnTo>
                    <a:pt x="8799" y="5566"/>
                  </a:lnTo>
                  <a:lnTo>
                    <a:pt x="8799" y="4399"/>
                  </a:lnTo>
                  <a:lnTo>
                    <a:pt x="8799" y="3232"/>
                  </a:lnTo>
                  <a:lnTo>
                    <a:pt x="8335" y="2113"/>
                  </a:lnTo>
                  <a:lnTo>
                    <a:pt x="7510" y="1288"/>
                  </a:lnTo>
                  <a:lnTo>
                    <a:pt x="6685" y="463"/>
                  </a:lnTo>
                  <a:lnTo>
                    <a:pt x="5566" y="0"/>
                  </a:lnTo>
                  <a:lnTo>
                    <a:pt x="4399" y="0"/>
                  </a:lnTo>
                  <a:lnTo>
                    <a:pt x="3232" y="0"/>
                  </a:lnTo>
                  <a:lnTo>
                    <a:pt x="2113" y="463"/>
                  </a:lnTo>
                  <a:lnTo>
                    <a:pt x="1288" y="1288"/>
                  </a:lnTo>
                  <a:lnTo>
                    <a:pt x="463" y="2113"/>
                  </a:lnTo>
                  <a:lnTo>
                    <a:pt x="0" y="3232"/>
                  </a:lnTo>
                  <a:lnTo>
                    <a:pt x="0" y="4399"/>
                  </a:lnTo>
                  <a:lnTo>
                    <a:pt x="0" y="5566"/>
                  </a:lnTo>
                  <a:lnTo>
                    <a:pt x="463" y="6685"/>
                  </a:lnTo>
                  <a:lnTo>
                    <a:pt x="1288" y="7510"/>
                  </a:lnTo>
                  <a:lnTo>
                    <a:pt x="2113" y="8335"/>
                  </a:lnTo>
                  <a:lnTo>
                    <a:pt x="3232" y="8799"/>
                  </a:lnTo>
                  <a:lnTo>
                    <a:pt x="4399" y="8799"/>
                  </a:lnTo>
                  <a:close/>
                </a:path>
              </a:pathLst>
            </a:custGeom>
            <a:noFill/>
            <a:ln w="1015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771" name="Google Shape;771;p24"/>
            <p:cNvSpPr/>
            <p:nvPr/>
          </p:nvSpPr>
          <p:spPr>
            <a:xfrm>
              <a:off x="2333063" y="956989"/>
              <a:ext cx="8890" cy="8890"/>
            </a:xfrm>
            <a:custGeom>
              <a:avLst/>
              <a:gdLst/>
              <a:ahLst/>
              <a:cxnLst/>
              <a:rect l="l" t="t" r="r" b="b"/>
              <a:pathLst>
                <a:path w="8889" h="8890" extrusionOk="0">
                  <a:moveTo>
                    <a:pt x="5566" y="0"/>
                  </a:moveTo>
                  <a:lnTo>
                    <a:pt x="3232" y="0"/>
                  </a:lnTo>
                  <a:lnTo>
                    <a:pt x="2113" y="463"/>
                  </a:lnTo>
                  <a:lnTo>
                    <a:pt x="463" y="2113"/>
                  </a:lnTo>
                  <a:lnTo>
                    <a:pt x="0" y="3232"/>
                  </a:lnTo>
                  <a:lnTo>
                    <a:pt x="0" y="5566"/>
                  </a:lnTo>
                  <a:lnTo>
                    <a:pt x="463" y="6685"/>
                  </a:lnTo>
                  <a:lnTo>
                    <a:pt x="2113" y="8335"/>
                  </a:lnTo>
                  <a:lnTo>
                    <a:pt x="3232" y="8799"/>
                  </a:lnTo>
                  <a:lnTo>
                    <a:pt x="5566" y="8799"/>
                  </a:lnTo>
                  <a:lnTo>
                    <a:pt x="6685" y="8335"/>
                  </a:lnTo>
                  <a:lnTo>
                    <a:pt x="8335" y="6685"/>
                  </a:lnTo>
                  <a:lnTo>
                    <a:pt x="8799" y="5566"/>
                  </a:lnTo>
                  <a:lnTo>
                    <a:pt x="8799" y="3232"/>
                  </a:lnTo>
                  <a:lnTo>
                    <a:pt x="8335" y="2113"/>
                  </a:lnTo>
                  <a:lnTo>
                    <a:pt x="6685" y="463"/>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772" name="Google Shape;772;p24"/>
            <p:cNvSpPr/>
            <p:nvPr/>
          </p:nvSpPr>
          <p:spPr>
            <a:xfrm>
              <a:off x="2333063" y="956989"/>
              <a:ext cx="8890" cy="8890"/>
            </a:xfrm>
            <a:custGeom>
              <a:avLst/>
              <a:gdLst/>
              <a:ahLst/>
              <a:cxnLst/>
              <a:rect l="l" t="t" r="r" b="b"/>
              <a:pathLst>
                <a:path w="8889" h="8890" extrusionOk="0">
                  <a:moveTo>
                    <a:pt x="4399" y="8799"/>
                  </a:moveTo>
                  <a:lnTo>
                    <a:pt x="5566" y="8799"/>
                  </a:lnTo>
                  <a:lnTo>
                    <a:pt x="6685" y="8335"/>
                  </a:lnTo>
                  <a:lnTo>
                    <a:pt x="7510" y="7510"/>
                  </a:lnTo>
                  <a:lnTo>
                    <a:pt x="8335" y="6685"/>
                  </a:lnTo>
                  <a:lnTo>
                    <a:pt x="8799" y="5566"/>
                  </a:lnTo>
                  <a:lnTo>
                    <a:pt x="8799" y="4399"/>
                  </a:lnTo>
                  <a:lnTo>
                    <a:pt x="8799" y="3232"/>
                  </a:lnTo>
                  <a:lnTo>
                    <a:pt x="8335" y="2113"/>
                  </a:lnTo>
                  <a:lnTo>
                    <a:pt x="7510" y="1288"/>
                  </a:lnTo>
                  <a:lnTo>
                    <a:pt x="6685" y="463"/>
                  </a:lnTo>
                  <a:lnTo>
                    <a:pt x="5566" y="0"/>
                  </a:lnTo>
                  <a:lnTo>
                    <a:pt x="4399" y="0"/>
                  </a:lnTo>
                  <a:lnTo>
                    <a:pt x="3232" y="0"/>
                  </a:lnTo>
                  <a:lnTo>
                    <a:pt x="2113" y="463"/>
                  </a:lnTo>
                  <a:lnTo>
                    <a:pt x="1288" y="1288"/>
                  </a:lnTo>
                  <a:lnTo>
                    <a:pt x="463" y="2113"/>
                  </a:lnTo>
                  <a:lnTo>
                    <a:pt x="0" y="3232"/>
                  </a:lnTo>
                  <a:lnTo>
                    <a:pt x="0" y="4399"/>
                  </a:lnTo>
                  <a:lnTo>
                    <a:pt x="0" y="5566"/>
                  </a:lnTo>
                  <a:lnTo>
                    <a:pt x="463" y="6685"/>
                  </a:lnTo>
                  <a:lnTo>
                    <a:pt x="1288" y="7510"/>
                  </a:lnTo>
                  <a:lnTo>
                    <a:pt x="2113" y="8335"/>
                  </a:lnTo>
                  <a:lnTo>
                    <a:pt x="3232" y="8799"/>
                  </a:lnTo>
                  <a:lnTo>
                    <a:pt x="4399" y="8799"/>
                  </a:lnTo>
                  <a:close/>
                </a:path>
              </a:pathLst>
            </a:custGeom>
            <a:noFill/>
            <a:ln w="1015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773" name="Google Shape;773;p24"/>
            <p:cNvSpPr/>
            <p:nvPr/>
          </p:nvSpPr>
          <p:spPr>
            <a:xfrm>
              <a:off x="2361624" y="779079"/>
              <a:ext cx="8890" cy="8890"/>
            </a:xfrm>
            <a:custGeom>
              <a:avLst/>
              <a:gdLst/>
              <a:ahLst/>
              <a:cxnLst/>
              <a:rect l="l" t="t" r="r" b="b"/>
              <a:pathLst>
                <a:path w="8889" h="8890" extrusionOk="0">
                  <a:moveTo>
                    <a:pt x="5566" y="0"/>
                  </a:moveTo>
                  <a:lnTo>
                    <a:pt x="3232" y="0"/>
                  </a:lnTo>
                  <a:lnTo>
                    <a:pt x="2113" y="463"/>
                  </a:lnTo>
                  <a:lnTo>
                    <a:pt x="463" y="2113"/>
                  </a:lnTo>
                  <a:lnTo>
                    <a:pt x="0" y="3232"/>
                  </a:lnTo>
                  <a:lnTo>
                    <a:pt x="0" y="5566"/>
                  </a:lnTo>
                  <a:lnTo>
                    <a:pt x="463" y="6685"/>
                  </a:lnTo>
                  <a:lnTo>
                    <a:pt x="2113" y="8335"/>
                  </a:lnTo>
                  <a:lnTo>
                    <a:pt x="3232" y="8799"/>
                  </a:lnTo>
                  <a:lnTo>
                    <a:pt x="5566" y="8799"/>
                  </a:lnTo>
                  <a:lnTo>
                    <a:pt x="6685" y="8335"/>
                  </a:lnTo>
                  <a:lnTo>
                    <a:pt x="8335" y="6685"/>
                  </a:lnTo>
                  <a:lnTo>
                    <a:pt x="8799" y="5566"/>
                  </a:lnTo>
                  <a:lnTo>
                    <a:pt x="8799" y="3232"/>
                  </a:lnTo>
                  <a:lnTo>
                    <a:pt x="8335" y="2113"/>
                  </a:lnTo>
                  <a:lnTo>
                    <a:pt x="6685" y="463"/>
                  </a:lnTo>
                  <a:close/>
                </a:path>
              </a:pathLst>
            </a:custGeom>
            <a:solidFill>
              <a:srgbClr val="00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774" name="Google Shape;774;p24"/>
            <p:cNvSpPr/>
            <p:nvPr/>
          </p:nvSpPr>
          <p:spPr>
            <a:xfrm>
              <a:off x="2361624" y="779079"/>
              <a:ext cx="8890" cy="8890"/>
            </a:xfrm>
            <a:custGeom>
              <a:avLst/>
              <a:gdLst/>
              <a:ahLst/>
              <a:cxnLst/>
              <a:rect l="l" t="t" r="r" b="b"/>
              <a:pathLst>
                <a:path w="8889" h="8890" extrusionOk="0">
                  <a:moveTo>
                    <a:pt x="4399" y="8799"/>
                  </a:moveTo>
                  <a:lnTo>
                    <a:pt x="5566" y="8799"/>
                  </a:lnTo>
                  <a:lnTo>
                    <a:pt x="6685" y="8335"/>
                  </a:lnTo>
                  <a:lnTo>
                    <a:pt x="7510" y="7510"/>
                  </a:lnTo>
                  <a:lnTo>
                    <a:pt x="8335" y="6685"/>
                  </a:lnTo>
                  <a:lnTo>
                    <a:pt x="8799" y="5566"/>
                  </a:lnTo>
                  <a:lnTo>
                    <a:pt x="8799" y="4399"/>
                  </a:lnTo>
                  <a:lnTo>
                    <a:pt x="8799" y="3232"/>
                  </a:lnTo>
                  <a:lnTo>
                    <a:pt x="8335" y="2113"/>
                  </a:lnTo>
                  <a:lnTo>
                    <a:pt x="7510" y="1288"/>
                  </a:lnTo>
                  <a:lnTo>
                    <a:pt x="6685" y="463"/>
                  </a:lnTo>
                  <a:lnTo>
                    <a:pt x="5566" y="0"/>
                  </a:lnTo>
                  <a:lnTo>
                    <a:pt x="4399" y="0"/>
                  </a:lnTo>
                  <a:lnTo>
                    <a:pt x="3232" y="0"/>
                  </a:lnTo>
                  <a:lnTo>
                    <a:pt x="2113" y="463"/>
                  </a:lnTo>
                  <a:lnTo>
                    <a:pt x="1288" y="1288"/>
                  </a:lnTo>
                  <a:lnTo>
                    <a:pt x="463" y="2113"/>
                  </a:lnTo>
                  <a:lnTo>
                    <a:pt x="0" y="3232"/>
                  </a:lnTo>
                  <a:lnTo>
                    <a:pt x="0" y="4399"/>
                  </a:lnTo>
                  <a:lnTo>
                    <a:pt x="0" y="5566"/>
                  </a:lnTo>
                  <a:lnTo>
                    <a:pt x="463" y="6685"/>
                  </a:lnTo>
                  <a:lnTo>
                    <a:pt x="1288" y="7510"/>
                  </a:lnTo>
                  <a:lnTo>
                    <a:pt x="2113" y="8335"/>
                  </a:lnTo>
                  <a:lnTo>
                    <a:pt x="3232" y="8799"/>
                  </a:lnTo>
                  <a:lnTo>
                    <a:pt x="4399" y="8799"/>
                  </a:lnTo>
                  <a:close/>
                </a:path>
              </a:pathLst>
            </a:custGeom>
            <a:noFill/>
            <a:ln w="1015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775" name="Google Shape;775;p24"/>
            <p:cNvSpPr/>
            <p:nvPr/>
          </p:nvSpPr>
          <p:spPr>
            <a:xfrm>
              <a:off x="1797844" y="725656"/>
              <a:ext cx="1028700" cy="617220"/>
            </a:xfrm>
            <a:custGeom>
              <a:avLst/>
              <a:gdLst/>
              <a:ahLst/>
              <a:cxnLst/>
              <a:rect l="l" t="t" r="r" b="b"/>
              <a:pathLst>
                <a:path w="1028700" h="617219" extrusionOk="0">
                  <a:moveTo>
                    <a:pt x="0" y="616873"/>
                  </a:moveTo>
                  <a:lnTo>
                    <a:pt x="1028123" y="616873"/>
                  </a:lnTo>
                </a:path>
                <a:path w="1028700" h="617219" extrusionOk="0">
                  <a:moveTo>
                    <a:pt x="0" y="616873"/>
                  </a:moveTo>
                  <a:lnTo>
                    <a:pt x="0" y="0"/>
                  </a:lnTo>
                </a:path>
              </a:pathLst>
            </a:custGeom>
            <a:noFill/>
            <a:ln w="9525"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776" name="Google Shape;776;p24"/>
            <p:cNvSpPr/>
            <p:nvPr/>
          </p:nvSpPr>
          <p:spPr>
            <a:xfrm>
              <a:off x="1797844" y="725656"/>
              <a:ext cx="1028700" cy="617220"/>
            </a:xfrm>
            <a:custGeom>
              <a:avLst/>
              <a:gdLst/>
              <a:ahLst/>
              <a:cxnLst/>
              <a:rect l="l" t="t" r="r" b="b"/>
              <a:pathLst>
                <a:path w="1028700" h="617219" extrusionOk="0">
                  <a:moveTo>
                    <a:pt x="0" y="0"/>
                  </a:moveTo>
                  <a:lnTo>
                    <a:pt x="1028123" y="0"/>
                  </a:lnTo>
                </a:path>
                <a:path w="1028700" h="617219" extrusionOk="0">
                  <a:moveTo>
                    <a:pt x="1028123" y="616873"/>
                  </a:moveTo>
                  <a:lnTo>
                    <a:pt x="1028123" y="0"/>
                  </a:lnTo>
                </a:path>
                <a:path w="1028700" h="617219" extrusionOk="0">
                  <a:moveTo>
                    <a:pt x="0" y="616873"/>
                  </a:moveTo>
                  <a:lnTo>
                    <a:pt x="1028123" y="616873"/>
                  </a:lnTo>
                </a:path>
                <a:path w="1028700" h="617219" extrusionOk="0">
                  <a:moveTo>
                    <a:pt x="0" y="616873"/>
                  </a:moveTo>
                  <a:lnTo>
                    <a:pt x="0"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777" name="Google Shape;777;p24"/>
            <p:cNvSpPr/>
            <p:nvPr/>
          </p:nvSpPr>
          <p:spPr>
            <a:xfrm>
              <a:off x="1797844" y="1317129"/>
              <a:ext cx="0" cy="25400"/>
            </a:xfrm>
            <a:custGeom>
              <a:avLst/>
              <a:gdLst/>
              <a:ahLst/>
              <a:cxnLst/>
              <a:rect l="l" t="t" r="r" b="b"/>
              <a:pathLst>
                <a:path w="120000" h="25400" extrusionOk="0">
                  <a:moveTo>
                    <a:pt x="0" y="0"/>
                  </a:moveTo>
                  <a:lnTo>
                    <a:pt x="0" y="25400"/>
                  </a:lnTo>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778" name="Google Shape;778;p24"/>
            <p:cNvSpPr/>
            <p:nvPr/>
          </p:nvSpPr>
          <p:spPr>
            <a:xfrm>
              <a:off x="1797844" y="1317129"/>
              <a:ext cx="0" cy="25400"/>
            </a:xfrm>
            <a:custGeom>
              <a:avLst/>
              <a:gdLst/>
              <a:ahLst/>
              <a:cxnLst/>
              <a:rect l="l" t="t" r="r" b="b"/>
              <a:pathLst>
                <a:path w="120000" h="25400" extrusionOk="0">
                  <a:moveTo>
                    <a:pt x="0" y="25400"/>
                  </a:moveTo>
                  <a:lnTo>
                    <a:pt x="0"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779" name="Google Shape;779;p24"/>
            <p:cNvSpPr/>
            <p:nvPr/>
          </p:nvSpPr>
          <p:spPr>
            <a:xfrm>
              <a:off x="1797844" y="725656"/>
              <a:ext cx="0" cy="25400"/>
            </a:xfrm>
            <a:custGeom>
              <a:avLst/>
              <a:gdLst/>
              <a:ahLst/>
              <a:cxnLst/>
              <a:rect l="l" t="t" r="r" b="b"/>
              <a:pathLst>
                <a:path w="120000" h="25400" extrusionOk="0">
                  <a:moveTo>
                    <a:pt x="0" y="0"/>
                  </a:moveTo>
                  <a:lnTo>
                    <a:pt x="0" y="25400"/>
                  </a:lnTo>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780" name="Google Shape;780;p24"/>
            <p:cNvSpPr/>
            <p:nvPr/>
          </p:nvSpPr>
          <p:spPr>
            <a:xfrm>
              <a:off x="1797844" y="725656"/>
              <a:ext cx="0" cy="25400"/>
            </a:xfrm>
            <a:custGeom>
              <a:avLst/>
              <a:gdLst/>
              <a:ahLst/>
              <a:cxnLst/>
              <a:rect l="l" t="t" r="r" b="b"/>
              <a:pathLst>
                <a:path w="120000" h="25400" extrusionOk="0">
                  <a:moveTo>
                    <a:pt x="0" y="0"/>
                  </a:moveTo>
                  <a:lnTo>
                    <a:pt x="0" y="2540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781" name="Google Shape;781;p24"/>
            <p:cNvSpPr/>
            <p:nvPr/>
          </p:nvSpPr>
          <p:spPr>
            <a:xfrm>
              <a:off x="2003469" y="1317129"/>
              <a:ext cx="0" cy="25400"/>
            </a:xfrm>
            <a:custGeom>
              <a:avLst/>
              <a:gdLst/>
              <a:ahLst/>
              <a:cxnLst/>
              <a:rect l="l" t="t" r="r" b="b"/>
              <a:pathLst>
                <a:path w="120000" h="25400" extrusionOk="0">
                  <a:moveTo>
                    <a:pt x="0" y="0"/>
                  </a:moveTo>
                  <a:lnTo>
                    <a:pt x="0" y="25400"/>
                  </a:lnTo>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782" name="Google Shape;782;p24"/>
            <p:cNvSpPr/>
            <p:nvPr/>
          </p:nvSpPr>
          <p:spPr>
            <a:xfrm>
              <a:off x="2003469" y="1317129"/>
              <a:ext cx="0" cy="25400"/>
            </a:xfrm>
            <a:custGeom>
              <a:avLst/>
              <a:gdLst/>
              <a:ahLst/>
              <a:cxnLst/>
              <a:rect l="l" t="t" r="r" b="b"/>
              <a:pathLst>
                <a:path w="120000" h="25400" extrusionOk="0">
                  <a:moveTo>
                    <a:pt x="0" y="25400"/>
                  </a:moveTo>
                  <a:lnTo>
                    <a:pt x="0"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783" name="Google Shape;783;p24"/>
            <p:cNvSpPr/>
            <p:nvPr/>
          </p:nvSpPr>
          <p:spPr>
            <a:xfrm>
              <a:off x="2003469" y="725656"/>
              <a:ext cx="0" cy="25400"/>
            </a:xfrm>
            <a:custGeom>
              <a:avLst/>
              <a:gdLst/>
              <a:ahLst/>
              <a:cxnLst/>
              <a:rect l="l" t="t" r="r" b="b"/>
              <a:pathLst>
                <a:path w="120000" h="25400" extrusionOk="0">
                  <a:moveTo>
                    <a:pt x="0" y="0"/>
                  </a:moveTo>
                  <a:lnTo>
                    <a:pt x="0" y="25400"/>
                  </a:lnTo>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784" name="Google Shape;784;p24"/>
            <p:cNvSpPr/>
            <p:nvPr/>
          </p:nvSpPr>
          <p:spPr>
            <a:xfrm>
              <a:off x="2003469" y="725656"/>
              <a:ext cx="0" cy="25400"/>
            </a:xfrm>
            <a:custGeom>
              <a:avLst/>
              <a:gdLst/>
              <a:ahLst/>
              <a:cxnLst/>
              <a:rect l="l" t="t" r="r" b="b"/>
              <a:pathLst>
                <a:path w="120000" h="25400" extrusionOk="0">
                  <a:moveTo>
                    <a:pt x="0" y="0"/>
                  </a:moveTo>
                  <a:lnTo>
                    <a:pt x="0" y="2540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785" name="Google Shape;785;p24"/>
            <p:cNvSpPr/>
            <p:nvPr/>
          </p:nvSpPr>
          <p:spPr>
            <a:xfrm>
              <a:off x="2209094" y="1317129"/>
              <a:ext cx="0" cy="25400"/>
            </a:xfrm>
            <a:custGeom>
              <a:avLst/>
              <a:gdLst/>
              <a:ahLst/>
              <a:cxnLst/>
              <a:rect l="l" t="t" r="r" b="b"/>
              <a:pathLst>
                <a:path w="120000" h="25400" extrusionOk="0">
                  <a:moveTo>
                    <a:pt x="0" y="0"/>
                  </a:moveTo>
                  <a:lnTo>
                    <a:pt x="0" y="25400"/>
                  </a:lnTo>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786" name="Google Shape;786;p24"/>
            <p:cNvSpPr/>
            <p:nvPr/>
          </p:nvSpPr>
          <p:spPr>
            <a:xfrm>
              <a:off x="2209094" y="1317129"/>
              <a:ext cx="0" cy="25400"/>
            </a:xfrm>
            <a:custGeom>
              <a:avLst/>
              <a:gdLst/>
              <a:ahLst/>
              <a:cxnLst/>
              <a:rect l="l" t="t" r="r" b="b"/>
              <a:pathLst>
                <a:path w="120000" h="25400" extrusionOk="0">
                  <a:moveTo>
                    <a:pt x="0" y="25400"/>
                  </a:moveTo>
                  <a:lnTo>
                    <a:pt x="0"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787" name="Google Shape;787;p24"/>
            <p:cNvSpPr/>
            <p:nvPr/>
          </p:nvSpPr>
          <p:spPr>
            <a:xfrm>
              <a:off x="2209094" y="725656"/>
              <a:ext cx="0" cy="25400"/>
            </a:xfrm>
            <a:custGeom>
              <a:avLst/>
              <a:gdLst/>
              <a:ahLst/>
              <a:cxnLst/>
              <a:rect l="l" t="t" r="r" b="b"/>
              <a:pathLst>
                <a:path w="120000" h="25400" extrusionOk="0">
                  <a:moveTo>
                    <a:pt x="0" y="0"/>
                  </a:moveTo>
                  <a:lnTo>
                    <a:pt x="0" y="25400"/>
                  </a:lnTo>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788" name="Google Shape;788;p24"/>
            <p:cNvSpPr/>
            <p:nvPr/>
          </p:nvSpPr>
          <p:spPr>
            <a:xfrm>
              <a:off x="2209094" y="725656"/>
              <a:ext cx="0" cy="25400"/>
            </a:xfrm>
            <a:custGeom>
              <a:avLst/>
              <a:gdLst/>
              <a:ahLst/>
              <a:cxnLst/>
              <a:rect l="l" t="t" r="r" b="b"/>
              <a:pathLst>
                <a:path w="120000" h="25400" extrusionOk="0">
                  <a:moveTo>
                    <a:pt x="0" y="0"/>
                  </a:moveTo>
                  <a:lnTo>
                    <a:pt x="0" y="2540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789" name="Google Shape;789;p24"/>
            <p:cNvSpPr/>
            <p:nvPr/>
          </p:nvSpPr>
          <p:spPr>
            <a:xfrm>
              <a:off x="2414718" y="1317129"/>
              <a:ext cx="0" cy="25400"/>
            </a:xfrm>
            <a:custGeom>
              <a:avLst/>
              <a:gdLst/>
              <a:ahLst/>
              <a:cxnLst/>
              <a:rect l="l" t="t" r="r" b="b"/>
              <a:pathLst>
                <a:path w="120000" h="25400" extrusionOk="0">
                  <a:moveTo>
                    <a:pt x="0" y="0"/>
                  </a:moveTo>
                  <a:lnTo>
                    <a:pt x="0" y="25400"/>
                  </a:lnTo>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790" name="Google Shape;790;p24"/>
            <p:cNvSpPr/>
            <p:nvPr/>
          </p:nvSpPr>
          <p:spPr>
            <a:xfrm>
              <a:off x="2414718" y="1317129"/>
              <a:ext cx="0" cy="25400"/>
            </a:xfrm>
            <a:custGeom>
              <a:avLst/>
              <a:gdLst/>
              <a:ahLst/>
              <a:cxnLst/>
              <a:rect l="l" t="t" r="r" b="b"/>
              <a:pathLst>
                <a:path w="120000" h="25400" extrusionOk="0">
                  <a:moveTo>
                    <a:pt x="0" y="25400"/>
                  </a:moveTo>
                  <a:lnTo>
                    <a:pt x="0"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791" name="Google Shape;791;p24"/>
            <p:cNvSpPr/>
            <p:nvPr/>
          </p:nvSpPr>
          <p:spPr>
            <a:xfrm>
              <a:off x="2414718" y="725656"/>
              <a:ext cx="0" cy="25400"/>
            </a:xfrm>
            <a:custGeom>
              <a:avLst/>
              <a:gdLst/>
              <a:ahLst/>
              <a:cxnLst/>
              <a:rect l="l" t="t" r="r" b="b"/>
              <a:pathLst>
                <a:path w="120000" h="25400" extrusionOk="0">
                  <a:moveTo>
                    <a:pt x="0" y="0"/>
                  </a:moveTo>
                  <a:lnTo>
                    <a:pt x="0" y="25400"/>
                  </a:lnTo>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792" name="Google Shape;792;p24"/>
            <p:cNvSpPr/>
            <p:nvPr/>
          </p:nvSpPr>
          <p:spPr>
            <a:xfrm>
              <a:off x="2414718" y="725656"/>
              <a:ext cx="0" cy="25400"/>
            </a:xfrm>
            <a:custGeom>
              <a:avLst/>
              <a:gdLst/>
              <a:ahLst/>
              <a:cxnLst/>
              <a:rect l="l" t="t" r="r" b="b"/>
              <a:pathLst>
                <a:path w="120000" h="25400" extrusionOk="0">
                  <a:moveTo>
                    <a:pt x="0" y="0"/>
                  </a:moveTo>
                  <a:lnTo>
                    <a:pt x="0" y="2540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793" name="Google Shape;793;p24"/>
            <p:cNvSpPr/>
            <p:nvPr/>
          </p:nvSpPr>
          <p:spPr>
            <a:xfrm>
              <a:off x="2620344" y="1317129"/>
              <a:ext cx="0" cy="25400"/>
            </a:xfrm>
            <a:custGeom>
              <a:avLst/>
              <a:gdLst/>
              <a:ahLst/>
              <a:cxnLst/>
              <a:rect l="l" t="t" r="r" b="b"/>
              <a:pathLst>
                <a:path w="120000" h="25400" extrusionOk="0">
                  <a:moveTo>
                    <a:pt x="0" y="0"/>
                  </a:moveTo>
                  <a:lnTo>
                    <a:pt x="0" y="25400"/>
                  </a:lnTo>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794" name="Google Shape;794;p24"/>
            <p:cNvSpPr/>
            <p:nvPr/>
          </p:nvSpPr>
          <p:spPr>
            <a:xfrm>
              <a:off x="2620344" y="1317129"/>
              <a:ext cx="0" cy="25400"/>
            </a:xfrm>
            <a:custGeom>
              <a:avLst/>
              <a:gdLst/>
              <a:ahLst/>
              <a:cxnLst/>
              <a:rect l="l" t="t" r="r" b="b"/>
              <a:pathLst>
                <a:path w="120000" h="25400" extrusionOk="0">
                  <a:moveTo>
                    <a:pt x="0" y="25400"/>
                  </a:moveTo>
                  <a:lnTo>
                    <a:pt x="0"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795" name="Google Shape;795;p24"/>
            <p:cNvSpPr/>
            <p:nvPr/>
          </p:nvSpPr>
          <p:spPr>
            <a:xfrm>
              <a:off x="2620344" y="725656"/>
              <a:ext cx="0" cy="25400"/>
            </a:xfrm>
            <a:custGeom>
              <a:avLst/>
              <a:gdLst/>
              <a:ahLst/>
              <a:cxnLst/>
              <a:rect l="l" t="t" r="r" b="b"/>
              <a:pathLst>
                <a:path w="120000" h="25400" extrusionOk="0">
                  <a:moveTo>
                    <a:pt x="0" y="0"/>
                  </a:moveTo>
                  <a:lnTo>
                    <a:pt x="0" y="25400"/>
                  </a:lnTo>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796" name="Google Shape;796;p24"/>
            <p:cNvSpPr/>
            <p:nvPr/>
          </p:nvSpPr>
          <p:spPr>
            <a:xfrm>
              <a:off x="2620344" y="725656"/>
              <a:ext cx="0" cy="25400"/>
            </a:xfrm>
            <a:custGeom>
              <a:avLst/>
              <a:gdLst/>
              <a:ahLst/>
              <a:cxnLst/>
              <a:rect l="l" t="t" r="r" b="b"/>
              <a:pathLst>
                <a:path w="120000" h="25400" extrusionOk="0">
                  <a:moveTo>
                    <a:pt x="0" y="0"/>
                  </a:moveTo>
                  <a:lnTo>
                    <a:pt x="0" y="2540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797" name="Google Shape;797;p24"/>
            <p:cNvSpPr/>
            <p:nvPr/>
          </p:nvSpPr>
          <p:spPr>
            <a:xfrm>
              <a:off x="2825968" y="1317129"/>
              <a:ext cx="0" cy="25400"/>
            </a:xfrm>
            <a:custGeom>
              <a:avLst/>
              <a:gdLst/>
              <a:ahLst/>
              <a:cxnLst/>
              <a:rect l="l" t="t" r="r" b="b"/>
              <a:pathLst>
                <a:path w="120000" h="25400" extrusionOk="0">
                  <a:moveTo>
                    <a:pt x="0" y="0"/>
                  </a:moveTo>
                  <a:lnTo>
                    <a:pt x="0" y="25400"/>
                  </a:lnTo>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798" name="Google Shape;798;p24"/>
            <p:cNvSpPr/>
            <p:nvPr/>
          </p:nvSpPr>
          <p:spPr>
            <a:xfrm>
              <a:off x="2825968" y="1317129"/>
              <a:ext cx="0" cy="25400"/>
            </a:xfrm>
            <a:custGeom>
              <a:avLst/>
              <a:gdLst/>
              <a:ahLst/>
              <a:cxnLst/>
              <a:rect l="l" t="t" r="r" b="b"/>
              <a:pathLst>
                <a:path w="120000" h="25400" extrusionOk="0">
                  <a:moveTo>
                    <a:pt x="0" y="25400"/>
                  </a:moveTo>
                  <a:lnTo>
                    <a:pt x="0"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799" name="Google Shape;799;p24"/>
            <p:cNvSpPr/>
            <p:nvPr/>
          </p:nvSpPr>
          <p:spPr>
            <a:xfrm>
              <a:off x="2825968" y="725656"/>
              <a:ext cx="0" cy="25400"/>
            </a:xfrm>
            <a:custGeom>
              <a:avLst/>
              <a:gdLst/>
              <a:ahLst/>
              <a:cxnLst/>
              <a:rect l="l" t="t" r="r" b="b"/>
              <a:pathLst>
                <a:path w="120000" h="25400" extrusionOk="0">
                  <a:moveTo>
                    <a:pt x="0" y="0"/>
                  </a:moveTo>
                  <a:lnTo>
                    <a:pt x="0" y="25400"/>
                  </a:lnTo>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800" name="Google Shape;800;p24"/>
            <p:cNvSpPr/>
            <p:nvPr/>
          </p:nvSpPr>
          <p:spPr>
            <a:xfrm>
              <a:off x="2825968" y="725656"/>
              <a:ext cx="0" cy="25400"/>
            </a:xfrm>
            <a:custGeom>
              <a:avLst/>
              <a:gdLst/>
              <a:ahLst/>
              <a:cxnLst/>
              <a:rect l="l" t="t" r="r" b="b"/>
              <a:pathLst>
                <a:path w="120000" h="25400" extrusionOk="0">
                  <a:moveTo>
                    <a:pt x="0" y="0"/>
                  </a:moveTo>
                  <a:lnTo>
                    <a:pt x="0" y="2540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801" name="Google Shape;801;p24"/>
            <p:cNvSpPr/>
            <p:nvPr/>
          </p:nvSpPr>
          <p:spPr>
            <a:xfrm>
              <a:off x="1797844" y="1342530"/>
              <a:ext cx="25400" cy="0"/>
            </a:xfrm>
            <a:custGeom>
              <a:avLst/>
              <a:gdLst/>
              <a:ahLst/>
              <a:cxnLst/>
              <a:rect l="l" t="t" r="r" b="b"/>
              <a:pathLst>
                <a:path w="25400" h="120000" extrusionOk="0">
                  <a:moveTo>
                    <a:pt x="25400" y="0"/>
                  </a:moveTo>
                  <a:lnTo>
                    <a:pt x="0" y="0"/>
                  </a:lnTo>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802" name="Google Shape;802;p24"/>
            <p:cNvSpPr/>
            <p:nvPr/>
          </p:nvSpPr>
          <p:spPr>
            <a:xfrm>
              <a:off x="1797844" y="1342530"/>
              <a:ext cx="25400" cy="0"/>
            </a:xfrm>
            <a:custGeom>
              <a:avLst/>
              <a:gdLst/>
              <a:ahLst/>
              <a:cxnLst/>
              <a:rect l="l" t="t" r="r" b="b"/>
              <a:pathLst>
                <a:path w="25400" h="120000" extrusionOk="0">
                  <a:moveTo>
                    <a:pt x="0" y="0"/>
                  </a:moveTo>
                  <a:lnTo>
                    <a:pt x="25400"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803" name="Google Shape;803;p24"/>
            <p:cNvSpPr/>
            <p:nvPr/>
          </p:nvSpPr>
          <p:spPr>
            <a:xfrm>
              <a:off x="2800567" y="1342530"/>
              <a:ext cx="25400" cy="0"/>
            </a:xfrm>
            <a:custGeom>
              <a:avLst/>
              <a:gdLst/>
              <a:ahLst/>
              <a:cxnLst/>
              <a:rect l="l" t="t" r="r" b="b"/>
              <a:pathLst>
                <a:path w="25400" h="120000" extrusionOk="0">
                  <a:moveTo>
                    <a:pt x="25400" y="0"/>
                  </a:moveTo>
                  <a:lnTo>
                    <a:pt x="0" y="0"/>
                  </a:lnTo>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804" name="Google Shape;804;p24"/>
            <p:cNvSpPr/>
            <p:nvPr/>
          </p:nvSpPr>
          <p:spPr>
            <a:xfrm>
              <a:off x="2800567" y="1342530"/>
              <a:ext cx="25400" cy="0"/>
            </a:xfrm>
            <a:custGeom>
              <a:avLst/>
              <a:gdLst/>
              <a:ahLst/>
              <a:cxnLst/>
              <a:rect l="l" t="t" r="r" b="b"/>
              <a:pathLst>
                <a:path w="25400" h="120000" extrusionOk="0">
                  <a:moveTo>
                    <a:pt x="25400" y="0"/>
                  </a:moveTo>
                  <a:lnTo>
                    <a:pt x="0"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805" name="Google Shape;805;p24"/>
            <p:cNvSpPr/>
            <p:nvPr/>
          </p:nvSpPr>
          <p:spPr>
            <a:xfrm>
              <a:off x="1797844" y="1239717"/>
              <a:ext cx="25400" cy="0"/>
            </a:xfrm>
            <a:custGeom>
              <a:avLst/>
              <a:gdLst/>
              <a:ahLst/>
              <a:cxnLst/>
              <a:rect l="l" t="t" r="r" b="b"/>
              <a:pathLst>
                <a:path w="25400" h="120000" extrusionOk="0">
                  <a:moveTo>
                    <a:pt x="25400" y="0"/>
                  </a:moveTo>
                  <a:lnTo>
                    <a:pt x="0" y="0"/>
                  </a:lnTo>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806" name="Google Shape;806;p24"/>
            <p:cNvSpPr/>
            <p:nvPr/>
          </p:nvSpPr>
          <p:spPr>
            <a:xfrm>
              <a:off x="1797844" y="1239717"/>
              <a:ext cx="25400" cy="0"/>
            </a:xfrm>
            <a:custGeom>
              <a:avLst/>
              <a:gdLst/>
              <a:ahLst/>
              <a:cxnLst/>
              <a:rect l="l" t="t" r="r" b="b"/>
              <a:pathLst>
                <a:path w="25400" h="120000" extrusionOk="0">
                  <a:moveTo>
                    <a:pt x="0" y="0"/>
                  </a:moveTo>
                  <a:lnTo>
                    <a:pt x="25400"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807" name="Google Shape;807;p24"/>
            <p:cNvSpPr/>
            <p:nvPr/>
          </p:nvSpPr>
          <p:spPr>
            <a:xfrm>
              <a:off x="2800567" y="1239717"/>
              <a:ext cx="25400" cy="0"/>
            </a:xfrm>
            <a:custGeom>
              <a:avLst/>
              <a:gdLst/>
              <a:ahLst/>
              <a:cxnLst/>
              <a:rect l="l" t="t" r="r" b="b"/>
              <a:pathLst>
                <a:path w="25400" h="120000" extrusionOk="0">
                  <a:moveTo>
                    <a:pt x="25400" y="0"/>
                  </a:moveTo>
                  <a:lnTo>
                    <a:pt x="0" y="0"/>
                  </a:lnTo>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808" name="Google Shape;808;p24"/>
            <p:cNvSpPr/>
            <p:nvPr/>
          </p:nvSpPr>
          <p:spPr>
            <a:xfrm>
              <a:off x="2800567" y="1239717"/>
              <a:ext cx="25400" cy="0"/>
            </a:xfrm>
            <a:custGeom>
              <a:avLst/>
              <a:gdLst/>
              <a:ahLst/>
              <a:cxnLst/>
              <a:rect l="l" t="t" r="r" b="b"/>
              <a:pathLst>
                <a:path w="25400" h="120000" extrusionOk="0">
                  <a:moveTo>
                    <a:pt x="25400" y="0"/>
                  </a:moveTo>
                  <a:lnTo>
                    <a:pt x="0"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809" name="Google Shape;809;p24"/>
            <p:cNvSpPr/>
            <p:nvPr/>
          </p:nvSpPr>
          <p:spPr>
            <a:xfrm>
              <a:off x="1797844" y="1136906"/>
              <a:ext cx="25400" cy="0"/>
            </a:xfrm>
            <a:custGeom>
              <a:avLst/>
              <a:gdLst/>
              <a:ahLst/>
              <a:cxnLst/>
              <a:rect l="l" t="t" r="r" b="b"/>
              <a:pathLst>
                <a:path w="25400" h="120000" extrusionOk="0">
                  <a:moveTo>
                    <a:pt x="25400" y="0"/>
                  </a:moveTo>
                  <a:lnTo>
                    <a:pt x="0" y="0"/>
                  </a:lnTo>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810" name="Google Shape;810;p24"/>
            <p:cNvSpPr/>
            <p:nvPr/>
          </p:nvSpPr>
          <p:spPr>
            <a:xfrm>
              <a:off x="1797844" y="1136906"/>
              <a:ext cx="25400" cy="0"/>
            </a:xfrm>
            <a:custGeom>
              <a:avLst/>
              <a:gdLst/>
              <a:ahLst/>
              <a:cxnLst/>
              <a:rect l="l" t="t" r="r" b="b"/>
              <a:pathLst>
                <a:path w="25400" h="120000" extrusionOk="0">
                  <a:moveTo>
                    <a:pt x="0" y="0"/>
                  </a:moveTo>
                  <a:lnTo>
                    <a:pt x="25400"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811" name="Google Shape;811;p24"/>
            <p:cNvSpPr/>
            <p:nvPr/>
          </p:nvSpPr>
          <p:spPr>
            <a:xfrm>
              <a:off x="2800567" y="1136906"/>
              <a:ext cx="25400" cy="0"/>
            </a:xfrm>
            <a:custGeom>
              <a:avLst/>
              <a:gdLst/>
              <a:ahLst/>
              <a:cxnLst/>
              <a:rect l="l" t="t" r="r" b="b"/>
              <a:pathLst>
                <a:path w="25400" h="120000" extrusionOk="0">
                  <a:moveTo>
                    <a:pt x="25400" y="0"/>
                  </a:moveTo>
                  <a:lnTo>
                    <a:pt x="0" y="0"/>
                  </a:lnTo>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812" name="Google Shape;812;p24"/>
            <p:cNvSpPr/>
            <p:nvPr/>
          </p:nvSpPr>
          <p:spPr>
            <a:xfrm>
              <a:off x="2800567" y="1136906"/>
              <a:ext cx="25400" cy="0"/>
            </a:xfrm>
            <a:custGeom>
              <a:avLst/>
              <a:gdLst/>
              <a:ahLst/>
              <a:cxnLst/>
              <a:rect l="l" t="t" r="r" b="b"/>
              <a:pathLst>
                <a:path w="25400" h="120000" extrusionOk="0">
                  <a:moveTo>
                    <a:pt x="25400" y="0"/>
                  </a:moveTo>
                  <a:lnTo>
                    <a:pt x="0"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813" name="Google Shape;813;p24"/>
            <p:cNvSpPr/>
            <p:nvPr/>
          </p:nvSpPr>
          <p:spPr>
            <a:xfrm>
              <a:off x="1797844" y="1034093"/>
              <a:ext cx="25400" cy="0"/>
            </a:xfrm>
            <a:custGeom>
              <a:avLst/>
              <a:gdLst/>
              <a:ahLst/>
              <a:cxnLst/>
              <a:rect l="l" t="t" r="r" b="b"/>
              <a:pathLst>
                <a:path w="25400" h="120000" extrusionOk="0">
                  <a:moveTo>
                    <a:pt x="25400" y="0"/>
                  </a:moveTo>
                  <a:lnTo>
                    <a:pt x="0" y="0"/>
                  </a:lnTo>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814" name="Google Shape;814;p24"/>
            <p:cNvSpPr/>
            <p:nvPr/>
          </p:nvSpPr>
          <p:spPr>
            <a:xfrm>
              <a:off x="1797844" y="1034093"/>
              <a:ext cx="25400" cy="0"/>
            </a:xfrm>
            <a:custGeom>
              <a:avLst/>
              <a:gdLst/>
              <a:ahLst/>
              <a:cxnLst/>
              <a:rect l="l" t="t" r="r" b="b"/>
              <a:pathLst>
                <a:path w="25400" h="120000" extrusionOk="0">
                  <a:moveTo>
                    <a:pt x="0" y="0"/>
                  </a:moveTo>
                  <a:lnTo>
                    <a:pt x="25400"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815" name="Google Shape;815;p24"/>
            <p:cNvSpPr/>
            <p:nvPr/>
          </p:nvSpPr>
          <p:spPr>
            <a:xfrm>
              <a:off x="2800567" y="1034093"/>
              <a:ext cx="25400" cy="0"/>
            </a:xfrm>
            <a:custGeom>
              <a:avLst/>
              <a:gdLst/>
              <a:ahLst/>
              <a:cxnLst/>
              <a:rect l="l" t="t" r="r" b="b"/>
              <a:pathLst>
                <a:path w="25400" h="120000" extrusionOk="0">
                  <a:moveTo>
                    <a:pt x="25400" y="0"/>
                  </a:moveTo>
                  <a:lnTo>
                    <a:pt x="0" y="0"/>
                  </a:lnTo>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816" name="Google Shape;816;p24"/>
            <p:cNvSpPr/>
            <p:nvPr/>
          </p:nvSpPr>
          <p:spPr>
            <a:xfrm>
              <a:off x="2800567" y="1034093"/>
              <a:ext cx="25400" cy="0"/>
            </a:xfrm>
            <a:custGeom>
              <a:avLst/>
              <a:gdLst/>
              <a:ahLst/>
              <a:cxnLst/>
              <a:rect l="l" t="t" r="r" b="b"/>
              <a:pathLst>
                <a:path w="25400" h="120000" extrusionOk="0">
                  <a:moveTo>
                    <a:pt x="25400" y="0"/>
                  </a:moveTo>
                  <a:lnTo>
                    <a:pt x="0"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817" name="Google Shape;817;p24"/>
            <p:cNvSpPr/>
            <p:nvPr/>
          </p:nvSpPr>
          <p:spPr>
            <a:xfrm>
              <a:off x="1797844" y="931281"/>
              <a:ext cx="25400" cy="0"/>
            </a:xfrm>
            <a:custGeom>
              <a:avLst/>
              <a:gdLst/>
              <a:ahLst/>
              <a:cxnLst/>
              <a:rect l="l" t="t" r="r" b="b"/>
              <a:pathLst>
                <a:path w="25400" h="120000" extrusionOk="0">
                  <a:moveTo>
                    <a:pt x="25400" y="0"/>
                  </a:moveTo>
                  <a:lnTo>
                    <a:pt x="0" y="0"/>
                  </a:lnTo>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818" name="Google Shape;818;p24"/>
            <p:cNvSpPr/>
            <p:nvPr/>
          </p:nvSpPr>
          <p:spPr>
            <a:xfrm>
              <a:off x="1797844" y="931281"/>
              <a:ext cx="25400" cy="0"/>
            </a:xfrm>
            <a:custGeom>
              <a:avLst/>
              <a:gdLst/>
              <a:ahLst/>
              <a:cxnLst/>
              <a:rect l="l" t="t" r="r" b="b"/>
              <a:pathLst>
                <a:path w="25400" h="120000" extrusionOk="0">
                  <a:moveTo>
                    <a:pt x="0" y="0"/>
                  </a:moveTo>
                  <a:lnTo>
                    <a:pt x="25400"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819" name="Google Shape;819;p24"/>
            <p:cNvSpPr/>
            <p:nvPr/>
          </p:nvSpPr>
          <p:spPr>
            <a:xfrm>
              <a:off x="2800567" y="931281"/>
              <a:ext cx="25400" cy="0"/>
            </a:xfrm>
            <a:custGeom>
              <a:avLst/>
              <a:gdLst/>
              <a:ahLst/>
              <a:cxnLst/>
              <a:rect l="l" t="t" r="r" b="b"/>
              <a:pathLst>
                <a:path w="25400" h="120000" extrusionOk="0">
                  <a:moveTo>
                    <a:pt x="25400" y="0"/>
                  </a:moveTo>
                  <a:lnTo>
                    <a:pt x="0" y="0"/>
                  </a:lnTo>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820" name="Google Shape;820;p24"/>
            <p:cNvSpPr/>
            <p:nvPr/>
          </p:nvSpPr>
          <p:spPr>
            <a:xfrm>
              <a:off x="2800567" y="931281"/>
              <a:ext cx="25400" cy="0"/>
            </a:xfrm>
            <a:custGeom>
              <a:avLst/>
              <a:gdLst/>
              <a:ahLst/>
              <a:cxnLst/>
              <a:rect l="l" t="t" r="r" b="b"/>
              <a:pathLst>
                <a:path w="25400" h="120000" extrusionOk="0">
                  <a:moveTo>
                    <a:pt x="25400" y="0"/>
                  </a:moveTo>
                  <a:lnTo>
                    <a:pt x="0"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821" name="Google Shape;821;p24"/>
            <p:cNvSpPr/>
            <p:nvPr/>
          </p:nvSpPr>
          <p:spPr>
            <a:xfrm>
              <a:off x="1797844" y="828468"/>
              <a:ext cx="25400" cy="0"/>
            </a:xfrm>
            <a:custGeom>
              <a:avLst/>
              <a:gdLst/>
              <a:ahLst/>
              <a:cxnLst/>
              <a:rect l="l" t="t" r="r" b="b"/>
              <a:pathLst>
                <a:path w="25400" h="120000" extrusionOk="0">
                  <a:moveTo>
                    <a:pt x="25400" y="0"/>
                  </a:moveTo>
                  <a:lnTo>
                    <a:pt x="0" y="0"/>
                  </a:lnTo>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822" name="Google Shape;822;p24"/>
            <p:cNvSpPr/>
            <p:nvPr/>
          </p:nvSpPr>
          <p:spPr>
            <a:xfrm>
              <a:off x="1797844" y="828468"/>
              <a:ext cx="25400" cy="0"/>
            </a:xfrm>
            <a:custGeom>
              <a:avLst/>
              <a:gdLst/>
              <a:ahLst/>
              <a:cxnLst/>
              <a:rect l="l" t="t" r="r" b="b"/>
              <a:pathLst>
                <a:path w="25400" h="120000" extrusionOk="0">
                  <a:moveTo>
                    <a:pt x="0" y="0"/>
                  </a:moveTo>
                  <a:lnTo>
                    <a:pt x="25400"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823" name="Google Shape;823;p24"/>
            <p:cNvSpPr/>
            <p:nvPr/>
          </p:nvSpPr>
          <p:spPr>
            <a:xfrm>
              <a:off x="2800567" y="828468"/>
              <a:ext cx="25400" cy="0"/>
            </a:xfrm>
            <a:custGeom>
              <a:avLst/>
              <a:gdLst/>
              <a:ahLst/>
              <a:cxnLst/>
              <a:rect l="l" t="t" r="r" b="b"/>
              <a:pathLst>
                <a:path w="25400" h="120000" extrusionOk="0">
                  <a:moveTo>
                    <a:pt x="25400" y="0"/>
                  </a:moveTo>
                  <a:lnTo>
                    <a:pt x="0" y="0"/>
                  </a:lnTo>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824" name="Google Shape;824;p24"/>
            <p:cNvSpPr/>
            <p:nvPr/>
          </p:nvSpPr>
          <p:spPr>
            <a:xfrm>
              <a:off x="2800567" y="828468"/>
              <a:ext cx="25400" cy="0"/>
            </a:xfrm>
            <a:custGeom>
              <a:avLst/>
              <a:gdLst/>
              <a:ahLst/>
              <a:cxnLst/>
              <a:rect l="l" t="t" r="r" b="b"/>
              <a:pathLst>
                <a:path w="25400" h="120000" extrusionOk="0">
                  <a:moveTo>
                    <a:pt x="25400" y="0"/>
                  </a:moveTo>
                  <a:lnTo>
                    <a:pt x="0"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825" name="Google Shape;825;p24"/>
            <p:cNvSpPr/>
            <p:nvPr/>
          </p:nvSpPr>
          <p:spPr>
            <a:xfrm>
              <a:off x="1797844" y="725656"/>
              <a:ext cx="25400" cy="0"/>
            </a:xfrm>
            <a:custGeom>
              <a:avLst/>
              <a:gdLst/>
              <a:ahLst/>
              <a:cxnLst/>
              <a:rect l="l" t="t" r="r" b="b"/>
              <a:pathLst>
                <a:path w="25400" h="120000" extrusionOk="0">
                  <a:moveTo>
                    <a:pt x="25400" y="0"/>
                  </a:moveTo>
                  <a:lnTo>
                    <a:pt x="0" y="0"/>
                  </a:lnTo>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826" name="Google Shape;826;p24"/>
            <p:cNvSpPr/>
            <p:nvPr/>
          </p:nvSpPr>
          <p:spPr>
            <a:xfrm>
              <a:off x="1797844" y="725656"/>
              <a:ext cx="25400" cy="0"/>
            </a:xfrm>
            <a:custGeom>
              <a:avLst/>
              <a:gdLst/>
              <a:ahLst/>
              <a:cxnLst/>
              <a:rect l="l" t="t" r="r" b="b"/>
              <a:pathLst>
                <a:path w="25400" h="120000" extrusionOk="0">
                  <a:moveTo>
                    <a:pt x="0" y="0"/>
                  </a:moveTo>
                  <a:lnTo>
                    <a:pt x="25400"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827" name="Google Shape;827;p24"/>
            <p:cNvSpPr/>
            <p:nvPr/>
          </p:nvSpPr>
          <p:spPr>
            <a:xfrm>
              <a:off x="2800567" y="725656"/>
              <a:ext cx="25400" cy="0"/>
            </a:xfrm>
            <a:custGeom>
              <a:avLst/>
              <a:gdLst/>
              <a:ahLst/>
              <a:cxnLst/>
              <a:rect l="l" t="t" r="r" b="b"/>
              <a:pathLst>
                <a:path w="25400" h="120000" extrusionOk="0">
                  <a:moveTo>
                    <a:pt x="25400" y="0"/>
                  </a:moveTo>
                  <a:lnTo>
                    <a:pt x="0" y="0"/>
                  </a:lnTo>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828" name="Google Shape;828;p24"/>
            <p:cNvSpPr/>
            <p:nvPr/>
          </p:nvSpPr>
          <p:spPr>
            <a:xfrm>
              <a:off x="2800567" y="725656"/>
              <a:ext cx="25400" cy="0"/>
            </a:xfrm>
            <a:custGeom>
              <a:avLst/>
              <a:gdLst/>
              <a:ahLst/>
              <a:cxnLst/>
              <a:rect l="l" t="t" r="r" b="b"/>
              <a:pathLst>
                <a:path w="25400" h="120000" extrusionOk="0">
                  <a:moveTo>
                    <a:pt x="25400" y="0"/>
                  </a:moveTo>
                  <a:lnTo>
                    <a:pt x="0"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grpSp>
      <p:sp>
        <p:nvSpPr>
          <p:cNvPr id="829" name="Google Shape;829;p24"/>
          <p:cNvSpPr txBox="1"/>
          <p:nvPr/>
        </p:nvSpPr>
        <p:spPr>
          <a:xfrm>
            <a:off x="3503974" y="2013557"/>
            <a:ext cx="124800" cy="152400"/>
          </a:xfrm>
          <a:prstGeom prst="rect">
            <a:avLst/>
          </a:prstGeom>
          <a:noFill/>
          <a:ln>
            <a:noFill/>
          </a:ln>
        </p:spPr>
        <p:txBody>
          <a:bodyPr spcFirstLastPara="1" wrap="square" lIns="0" tIns="28850" rIns="0" bIns="0" anchor="t" anchorCtr="0">
            <a:spAutoFit/>
          </a:bodyPr>
          <a:lstStyle/>
          <a:p>
            <a:pPr marL="25400" marR="0" lvl="0" indent="0" algn="l" rtl="0">
              <a:lnSpc>
                <a:spcPct val="100000"/>
              </a:lnSpc>
              <a:spcBef>
                <a:spcPts val="0"/>
              </a:spcBef>
              <a:spcAft>
                <a:spcPts val="0"/>
              </a:spcAft>
              <a:buNone/>
            </a:pPr>
            <a:r>
              <a:rPr lang="en-US" sz="800">
                <a:latin typeface="Times New Roman"/>
                <a:ea typeface="Times New Roman"/>
                <a:cs typeface="Times New Roman"/>
                <a:sym typeface="Times New Roman"/>
              </a:rPr>
              <a:t>0</a:t>
            </a:r>
            <a:endParaRPr sz="800">
              <a:latin typeface="Times New Roman"/>
              <a:ea typeface="Times New Roman"/>
              <a:cs typeface="Times New Roman"/>
              <a:sym typeface="Times New Roman"/>
            </a:endParaRPr>
          </a:p>
        </p:txBody>
      </p:sp>
      <p:sp>
        <p:nvSpPr>
          <p:cNvPr id="830" name="Google Shape;830;p24"/>
          <p:cNvSpPr txBox="1"/>
          <p:nvPr/>
        </p:nvSpPr>
        <p:spPr>
          <a:xfrm>
            <a:off x="3911825" y="2013557"/>
            <a:ext cx="124800" cy="152400"/>
          </a:xfrm>
          <a:prstGeom prst="rect">
            <a:avLst/>
          </a:prstGeom>
          <a:noFill/>
          <a:ln>
            <a:noFill/>
          </a:ln>
        </p:spPr>
        <p:txBody>
          <a:bodyPr spcFirstLastPara="1" wrap="square" lIns="0" tIns="28850" rIns="0" bIns="0" anchor="t" anchorCtr="0">
            <a:spAutoFit/>
          </a:bodyPr>
          <a:lstStyle/>
          <a:p>
            <a:pPr marL="25400" marR="0" lvl="0" indent="0" algn="l" rtl="0">
              <a:lnSpc>
                <a:spcPct val="100000"/>
              </a:lnSpc>
              <a:spcBef>
                <a:spcPts val="0"/>
              </a:spcBef>
              <a:spcAft>
                <a:spcPts val="0"/>
              </a:spcAft>
              <a:buNone/>
            </a:pPr>
            <a:r>
              <a:rPr lang="en-US" sz="800">
                <a:latin typeface="Times New Roman"/>
                <a:ea typeface="Times New Roman"/>
                <a:cs typeface="Times New Roman"/>
                <a:sym typeface="Times New Roman"/>
              </a:rPr>
              <a:t>2</a:t>
            </a:r>
            <a:endParaRPr sz="800">
              <a:latin typeface="Times New Roman"/>
              <a:ea typeface="Times New Roman"/>
              <a:cs typeface="Times New Roman"/>
              <a:sym typeface="Times New Roman"/>
            </a:endParaRPr>
          </a:p>
        </p:txBody>
      </p:sp>
      <p:sp>
        <p:nvSpPr>
          <p:cNvPr id="831" name="Google Shape;831;p24"/>
          <p:cNvSpPr txBox="1"/>
          <p:nvPr/>
        </p:nvSpPr>
        <p:spPr>
          <a:xfrm>
            <a:off x="4319675" y="2013557"/>
            <a:ext cx="124800" cy="152400"/>
          </a:xfrm>
          <a:prstGeom prst="rect">
            <a:avLst/>
          </a:prstGeom>
          <a:noFill/>
          <a:ln>
            <a:noFill/>
          </a:ln>
        </p:spPr>
        <p:txBody>
          <a:bodyPr spcFirstLastPara="1" wrap="square" lIns="0" tIns="28850" rIns="0" bIns="0" anchor="t" anchorCtr="0">
            <a:spAutoFit/>
          </a:bodyPr>
          <a:lstStyle/>
          <a:p>
            <a:pPr marL="25400" marR="0" lvl="0" indent="0" algn="l" rtl="0">
              <a:lnSpc>
                <a:spcPct val="100000"/>
              </a:lnSpc>
              <a:spcBef>
                <a:spcPts val="0"/>
              </a:spcBef>
              <a:spcAft>
                <a:spcPts val="0"/>
              </a:spcAft>
              <a:buNone/>
            </a:pPr>
            <a:r>
              <a:rPr lang="en-US" sz="800">
                <a:latin typeface="Times New Roman"/>
                <a:ea typeface="Times New Roman"/>
                <a:cs typeface="Times New Roman"/>
                <a:sym typeface="Times New Roman"/>
              </a:rPr>
              <a:t>4</a:t>
            </a:r>
            <a:endParaRPr sz="800">
              <a:latin typeface="Times New Roman"/>
              <a:ea typeface="Times New Roman"/>
              <a:cs typeface="Times New Roman"/>
              <a:sym typeface="Times New Roman"/>
            </a:endParaRPr>
          </a:p>
        </p:txBody>
      </p:sp>
      <p:sp>
        <p:nvSpPr>
          <p:cNvPr id="832" name="Google Shape;832;p24"/>
          <p:cNvSpPr txBox="1"/>
          <p:nvPr/>
        </p:nvSpPr>
        <p:spPr>
          <a:xfrm>
            <a:off x="4727526" y="2013557"/>
            <a:ext cx="124800" cy="152400"/>
          </a:xfrm>
          <a:prstGeom prst="rect">
            <a:avLst/>
          </a:prstGeom>
          <a:noFill/>
          <a:ln>
            <a:noFill/>
          </a:ln>
        </p:spPr>
        <p:txBody>
          <a:bodyPr spcFirstLastPara="1" wrap="square" lIns="0" tIns="28850" rIns="0" bIns="0" anchor="t" anchorCtr="0">
            <a:spAutoFit/>
          </a:bodyPr>
          <a:lstStyle/>
          <a:p>
            <a:pPr marL="25400" marR="0" lvl="0" indent="0" algn="l" rtl="0">
              <a:lnSpc>
                <a:spcPct val="100000"/>
              </a:lnSpc>
              <a:spcBef>
                <a:spcPts val="0"/>
              </a:spcBef>
              <a:spcAft>
                <a:spcPts val="0"/>
              </a:spcAft>
              <a:buNone/>
            </a:pPr>
            <a:r>
              <a:rPr lang="en-US" sz="800">
                <a:latin typeface="Times New Roman"/>
                <a:ea typeface="Times New Roman"/>
                <a:cs typeface="Times New Roman"/>
                <a:sym typeface="Times New Roman"/>
              </a:rPr>
              <a:t>6</a:t>
            </a:r>
            <a:endParaRPr sz="800">
              <a:latin typeface="Times New Roman"/>
              <a:ea typeface="Times New Roman"/>
              <a:cs typeface="Times New Roman"/>
              <a:sym typeface="Times New Roman"/>
            </a:endParaRPr>
          </a:p>
        </p:txBody>
      </p:sp>
      <p:sp>
        <p:nvSpPr>
          <p:cNvPr id="833" name="Google Shape;833;p24"/>
          <p:cNvSpPr txBox="1"/>
          <p:nvPr/>
        </p:nvSpPr>
        <p:spPr>
          <a:xfrm>
            <a:off x="5135369" y="2013557"/>
            <a:ext cx="569400" cy="152400"/>
          </a:xfrm>
          <a:prstGeom prst="rect">
            <a:avLst/>
          </a:prstGeom>
          <a:noFill/>
          <a:ln>
            <a:noFill/>
          </a:ln>
        </p:spPr>
        <p:txBody>
          <a:bodyPr spcFirstLastPara="1" wrap="square" lIns="0" tIns="28850" rIns="0" bIns="0" anchor="t" anchorCtr="0">
            <a:spAutoFit/>
          </a:bodyPr>
          <a:lstStyle/>
          <a:p>
            <a:pPr marL="25400" marR="0" lvl="0" indent="0" algn="l" rtl="0">
              <a:lnSpc>
                <a:spcPct val="100000"/>
              </a:lnSpc>
              <a:spcBef>
                <a:spcPts val="0"/>
              </a:spcBef>
              <a:spcAft>
                <a:spcPts val="0"/>
              </a:spcAft>
              <a:buNone/>
            </a:pPr>
            <a:r>
              <a:rPr lang="en-US" sz="800">
                <a:latin typeface="Times New Roman"/>
                <a:ea typeface="Times New Roman"/>
                <a:cs typeface="Times New Roman"/>
                <a:sym typeface="Times New Roman"/>
              </a:rPr>
              <a:t>8	10</a:t>
            </a:r>
            <a:endParaRPr sz="800">
              <a:latin typeface="Times New Roman"/>
              <a:ea typeface="Times New Roman"/>
              <a:cs typeface="Times New Roman"/>
              <a:sym typeface="Times New Roman"/>
            </a:endParaRPr>
          </a:p>
        </p:txBody>
      </p:sp>
      <p:sp>
        <p:nvSpPr>
          <p:cNvPr id="834" name="Google Shape;834;p24"/>
          <p:cNvSpPr txBox="1"/>
          <p:nvPr/>
        </p:nvSpPr>
        <p:spPr>
          <a:xfrm>
            <a:off x="4433833" y="2173187"/>
            <a:ext cx="303600" cy="213900"/>
          </a:xfrm>
          <a:prstGeom prst="rect">
            <a:avLst/>
          </a:prstGeom>
          <a:noFill/>
          <a:ln>
            <a:noFill/>
          </a:ln>
        </p:spPr>
        <p:txBody>
          <a:bodyPr spcFirstLastPara="1" wrap="square" lIns="0" tIns="28850" rIns="0" bIns="0" anchor="t" anchorCtr="0">
            <a:spAutoFit/>
          </a:bodyPr>
          <a:lstStyle/>
          <a:p>
            <a:pPr marL="63500" marR="0" lvl="0" indent="0" algn="l" rtl="0">
              <a:lnSpc>
                <a:spcPct val="100000"/>
              </a:lnSpc>
              <a:spcBef>
                <a:spcPts val="0"/>
              </a:spcBef>
              <a:spcAft>
                <a:spcPts val="0"/>
              </a:spcAft>
              <a:buNone/>
            </a:pPr>
            <a:r>
              <a:rPr lang="en-US" sz="1200" i="1" baseline="30000">
                <a:latin typeface="Times New Roman"/>
                <a:ea typeface="Times New Roman"/>
                <a:cs typeface="Times New Roman"/>
                <a:sym typeface="Times New Roman"/>
              </a:rPr>
              <a:t>x</a:t>
            </a:r>
            <a:r>
              <a:rPr lang="en-US" sz="700">
                <a:latin typeface="Arial"/>
                <a:ea typeface="Arial"/>
                <a:cs typeface="Arial"/>
                <a:sym typeface="Arial"/>
              </a:rPr>
              <a:t>1</a:t>
            </a:r>
            <a:endParaRPr sz="700">
              <a:latin typeface="Arial"/>
              <a:ea typeface="Arial"/>
              <a:cs typeface="Arial"/>
              <a:sym typeface="Arial"/>
            </a:endParaRPr>
          </a:p>
        </p:txBody>
      </p:sp>
      <p:sp>
        <p:nvSpPr>
          <p:cNvPr id="835" name="Google Shape;835;p24"/>
          <p:cNvSpPr txBox="1"/>
          <p:nvPr/>
        </p:nvSpPr>
        <p:spPr>
          <a:xfrm>
            <a:off x="3386557" y="949787"/>
            <a:ext cx="124800" cy="1330800"/>
          </a:xfrm>
          <a:prstGeom prst="rect">
            <a:avLst/>
          </a:prstGeom>
          <a:noFill/>
          <a:ln>
            <a:noFill/>
          </a:ln>
        </p:spPr>
        <p:txBody>
          <a:bodyPr spcFirstLastPara="1" wrap="square" lIns="0" tIns="83075" rIns="0" bIns="0" anchor="t" anchorCtr="0">
            <a:spAutoFit/>
          </a:bodyPr>
          <a:lstStyle/>
          <a:p>
            <a:pPr marL="25400" marR="0" lvl="0" indent="0" algn="l" rtl="0">
              <a:lnSpc>
                <a:spcPct val="100000"/>
              </a:lnSpc>
              <a:spcBef>
                <a:spcPts val="0"/>
              </a:spcBef>
              <a:spcAft>
                <a:spcPts val="0"/>
              </a:spcAft>
              <a:buNone/>
            </a:pPr>
            <a:r>
              <a:rPr lang="en-US" sz="800">
                <a:latin typeface="Times New Roman"/>
                <a:ea typeface="Times New Roman"/>
                <a:cs typeface="Times New Roman"/>
                <a:sym typeface="Times New Roman"/>
              </a:rPr>
              <a:t>6</a:t>
            </a:r>
            <a:endParaRPr sz="800">
              <a:latin typeface="Times New Roman"/>
              <a:ea typeface="Times New Roman"/>
              <a:cs typeface="Times New Roman"/>
              <a:sym typeface="Times New Roman"/>
            </a:endParaRPr>
          </a:p>
          <a:p>
            <a:pPr marL="25400" marR="0" lvl="0" indent="0" algn="l" rtl="0">
              <a:lnSpc>
                <a:spcPct val="100000"/>
              </a:lnSpc>
              <a:spcBef>
                <a:spcPts val="500"/>
              </a:spcBef>
              <a:spcAft>
                <a:spcPts val="0"/>
              </a:spcAft>
              <a:buNone/>
            </a:pPr>
            <a:r>
              <a:rPr lang="en-US" sz="800">
                <a:latin typeface="Times New Roman"/>
                <a:ea typeface="Times New Roman"/>
                <a:cs typeface="Times New Roman"/>
                <a:sym typeface="Times New Roman"/>
              </a:rPr>
              <a:t>5</a:t>
            </a:r>
            <a:endParaRPr sz="800">
              <a:latin typeface="Times New Roman"/>
              <a:ea typeface="Times New Roman"/>
              <a:cs typeface="Times New Roman"/>
              <a:sym typeface="Times New Roman"/>
            </a:endParaRPr>
          </a:p>
          <a:p>
            <a:pPr marL="25400" marR="0" lvl="0" indent="0" algn="l" rtl="0">
              <a:lnSpc>
                <a:spcPct val="100000"/>
              </a:lnSpc>
              <a:spcBef>
                <a:spcPts val="500"/>
              </a:spcBef>
              <a:spcAft>
                <a:spcPts val="0"/>
              </a:spcAft>
              <a:buNone/>
            </a:pPr>
            <a:r>
              <a:rPr lang="en-US" sz="800">
                <a:latin typeface="Times New Roman"/>
                <a:ea typeface="Times New Roman"/>
                <a:cs typeface="Times New Roman"/>
                <a:sym typeface="Times New Roman"/>
              </a:rPr>
              <a:t>4</a:t>
            </a:r>
            <a:endParaRPr sz="800">
              <a:latin typeface="Times New Roman"/>
              <a:ea typeface="Times New Roman"/>
              <a:cs typeface="Times New Roman"/>
              <a:sym typeface="Times New Roman"/>
            </a:endParaRPr>
          </a:p>
          <a:p>
            <a:pPr marL="25400" marR="0" lvl="0" indent="0" algn="l" rtl="0">
              <a:lnSpc>
                <a:spcPct val="100000"/>
              </a:lnSpc>
              <a:spcBef>
                <a:spcPts val="500"/>
              </a:spcBef>
              <a:spcAft>
                <a:spcPts val="0"/>
              </a:spcAft>
              <a:buNone/>
            </a:pPr>
            <a:r>
              <a:rPr lang="en-US" sz="800">
                <a:latin typeface="Times New Roman"/>
                <a:ea typeface="Times New Roman"/>
                <a:cs typeface="Times New Roman"/>
                <a:sym typeface="Times New Roman"/>
              </a:rPr>
              <a:t>3</a:t>
            </a:r>
            <a:endParaRPr sz="800">
              <a:latin typeface="Times New Roman"/>
              <a:ea typeface="Times New Roman"/>
              <a:cs typeface="Times New Roman"/>
              <a:sym typeface="Times New Roman"/>
            </a:endParaRPr>
          </a:p>
          <a:p>
            <a:pPr marL="25400" marR="0" lvl="0" indent="0" algn="l" rtl="0">
              <a:lnSpc>
                <a:spcPct val="100000"/>
              </a:lnSpc>
              <a:spcBef>
                <a:spcPts val="500"/>
              </a:spcBef>
              <a:spcAft>
                <a:spcPts val="0"/>
              </a:spcAft>
              <a:buNone/>
            </a:pPr>
            <a:r>
              <a:rPr lang="en-US" sz="800">
                <a:latin typeface="Times New Roman"/>
                <a:ea typeface="Times New Roman"/>
                <a:cs typeface="Times New Roman"/>
                <a:sym typeface="Times New Roman"/>
              </a:rPr>
              <a:t>2</a:t>
            </a:r>
            <a:endParaRPr sz="800">
              <a:latin typeface="Times New Roman"/>
              <a:ea typeface="Times New Roman"/>
              <a:cs typeface="Times New Roman"/>
              <a:sym typeface="Times New Roman"/>
            </a:endParaRPr>
          </a:p>
          <a:p>
            <a:pPr marL="25400" marR="0" lvl="0" indent="0" algn="l" rtl="0">
              <a:lnSpc>
                <a:spcPct val="100000"/>
              </a:lnSpc>
              <a:spcBef>
                <a:spcPts val="500"/>
              </a:spcBef>
              <a:spcAft>
                <a:spcPts val="0"/>
              </a:spcAft>
              <a:buNone/>
            </a:pPr>
            <a:r>
              <a:rPr lang="en-US" sz="800">
                <a:latin typeface="Times New Roman"/>
                <a:ea typeface="Times New Roman"/>
                <a:cs typeface="Times New Roman"/>
                <a:sym typeface="Times New Roman"/>
              </a:rPr>
              <a:t>1</a:t>
            </a:r>
            <a:endParaRPr sz="800">
              <a:latin typeface="Times New Roman"/>
              <a:ea typeface="Times New Roman"/>
              <a:cs typeface="Times New Roman"/>
              <a:sym typeface="Times New Roman"/>
            </a:endParaRPr>
          </a:p>
          <a:p>
            <a:pPr marL="25400" marR="0" lvl="0" indent="0" algn="l" rtl="0">
              <a:lnSpc>
                <a:spcPct val="100000"/>
              </a:lnSpc>
              <a:spcBef>
                <a:spcPts val="500"/>
              </a:spcBef>
              <a:spcAft>
                <a:spcPts val="0"/>
              </a:spcAft>
              <a:buNone/>
            </a:pPr>
            <a:r>
              <a:rPr lang="en-US" sz="800">
                <a:latin typeface="Times New Roman"/>
                <a:ea typeface="Times New Roman"/>
                <a:cs typeface="Times New Roman"/>
                <a:sym typeface="Times New Roman"/>
              </a:rPr>
              <a:t>0</a:t>
            </a:r>
            <a:endParaRPr sz="800">
              <a:latin typeface="Times New Roman"/>
              <a:ea typeface="Times New Roman"/>
              <a:cs typeface="Times New Roman"/>
              <a:sym typeface="Times New Roman"/>
            </a:endParaRPr>
          </a:p>
        </p:txBody>
      </p:sp>
      <p:sp>
        <p:nvSpPr>
          <p:cNvPr id="836" name="Google Shape;836;p24"/>
          <p:cNvSpPr txBox="1"/>
          <p:nvPr/>
        </p:nvSpPr>
        <p:spPr>
          <a:xfrm rot="-5400000">
            <a:off x="3177407" y="1433077"/>
            <a:ext cx="151800" cy="207900"/>
          </a:xfrm>
          <a:prstGeom prst="rect">
            <a:avLst/>
          </a:prstGeom>
          <a:noFill/>
          <a:ln>
            <a:noFill/>
          </a:ln>
        </p:spPr>
        <p:txBody>
          <a:bodyPr spcFirstLastPara="1" wrap="square" lIns="0" tIns="23075" rIns="0" bIns="0" anchor="t" anchorCtr="0">
            <a:spAutoFit/>
          </a:bodyPr>
          <a:lstStyle/>
          <a:p>
            <a:pPr marL="25400" marR="0" lvl="0" indent="0" algn="l" rtl="0">
              <a:lnSpc>
                <a:spcPct val="100000"/>
              </a:lnSpc>
              <a:spcBef>
                <a:spcPts val="0"/>
              </a:spcBef>
              <a:spcAft>
                <a:spcPts val="0"/>
              </a:spcAft>
              <a:buNone/>
            </a:pPr>
            <a:r>
              <a:rPr lang="en-US" sz="1200" i="1" baseline="30000">
                <a:latin typeface="Times New Roman"/>
                <a:ea typeface="Times New Roman"/>
                <a:cs typeface="Times New Roman"/>
                <a:sym typeface="Times New Roman"/>
              </a:rPr>
              <a:t>x</a:t>
            </a:r>
            <a:r>
              <a:rPr lang="en-US" sz="700">
                <a:latin typeface="Arial"/>
                <a:ea typeface="Arial"/>
                <a:cs typeface="Arial"/>
                <a:sym typeface="Arial"/>
              </a:rPr>
              <a:t>2</a:t>
            </a:r>
            <a:endParaRPr sz="700">
              <a:latin typeface="Arial"/>
              <a:ea typeface="Arial"/>
              <a:cs typeface="Arial"/>
              <a:sym typeface="Arial"/>
            </a:endParaRPr>
          </a:p>
        </p:txBody>
      </p:sp>
      <p:sp>
        <p:nvSpPr>
          <p:cNvPr id="837" name="Google Shape;837;p24"/>
          <p:cNvSpPr txBox="1"/>
          <p:nvPr/>
        </p:nvSpPr>
        <p:spPr>
          <a:xfrm>
            <a:off x="613277" y="4281890"/>
            <a:ext cx="6192900" cy="633300"/>
          </a:xfrm>
          <a:prstGeom prst="rect">
            <a:avLst/>
          </a:prstGeom>
          <a:noFill/>
          <a:ln>
            <a:noFill/>
          </a:ln>
        </p:spPr>
        <p:txBody>
          <a:bodyPr spcFirstLastPara="1" wrap="square" lIns="0" tIns="21900" rIns="0" bIns="0" anchor="t" anchorCtr="0">
            <a:spAutoFit/>
          </a:bodyPr>
          <a:lstStyle/>
          <a:p>
            <a:pPr marL="88900" marR="0" lvl="0" indent="0" algn="l" rtl="0">
              <a:lnSpc>
                <a:spcPct val="114285"/>
              </a:lnSpc>
              <a:spcBef>
                <a:spcPts val="0"/>
              </a:spcBef>
              <a:spcAft>
                <a:spcPts val="0"/>
              </a:spcAft>
              <a:buNone/>
            </a:pPr>
            <a:r>
              <a:rPr lang="en-US" sz="1800">
                <a:latin typeface="Arial"/>
                <a:ea typeface="Arial"/>
                <a:cs typeface="Arial"/>
                <a:sym typeface="Arial"/>
              </a:rPr>
              <a:t>Simplest decision: binary split on a single feature, </a:t>
            </a:r>
            <a:r>
              <a:rPr lang="en-US" sz="1800" i="1">
                <a:latin typeface="Times New Roman"/>
                <a:ea typeface="Times New Roman"/>
                <a:cs typeface="Times New Roman"/>
                <a:sym typeface="Times New Roman"/>
              </a:rPr>
              <a:t>x</a:t>
            </a:r>
            <a:r>
              <a:rPr lang="en-US" sz="1900" i="1" baseline="-25000">
                <a:latin typeface="Times New Roman"/>
                <a:ea typeface="Times New Roman"/>
                <a:cs typeface="Times New Roman"/>
                <a:sym typeface="Times New Roman"/>
              </a:rPr>
              <a:t>i </a:t>
            </a:r>
            <a:r>
              <a:rPr lang="en-US" sz="1800" i="1">
                <a:latin typeface="Verdana"/>
                <a:ea typeface="Verdana"/>
                <a:cs typeface="Verdana"/>
                <a:sym typeface="Verdana"/>
              </a:rPr>
              <a:t>≤ </a:t>
            </a:r>
            <a:r>
              <a:rPr lang="en-US" sz="1800" i="1">
                <a:latin typeface="Times New Roman"/>
                <a:ea typeface="Times New Roman"/>
                <a:cs typeface="Times New Roman"/>
                <a:sym typeface="Times New Roman"/>
              </a:rPr>
              <a:t>a</a:t>
            </a:r>
            <a:endParaRPr sz="1800">
              <a:latin typeface="Times New Roman"/>
              <a:ea typeface="Times New Roman"/>
              <a:cs typeface="Times New Roman"/>
              <a:sym typeface="Times New Roman"/>
            </a:endParaRPr>
          </a:p>
          <a:p>
            <a:pPr marL="88900" marR="0" lvl="0" indent="0" algn="l" rtl="0">
              <a:lnSpc>
                <a:spcPct val="120000"/>
              </a:lnSpc>
              <a:spcBef>
                <a:spcPts val="0"/>
              </a:spcBef>
              <a:spcAft>
                <a:spcPts val="0"/>
              </a:spcAft>
              <a:buNone/>
            </a:pPr>
            <a:r>
              <a:rPr lang="en-US" sz="1800">
                <a:latin typeface="Arial"/>
                <a:ea typeface="Arial"/>
                <a:cs typeface="Arial"/>
                <a:sym typeface="Arial"/>
              </a:rPr>
              <a:t>Distribution of classes in leaf: (</a:t>
            </a:r>
            <a:r>
              <a:rPr lang="en-US" sz="1800">
                <a:solidFill>
                  <a:srgbClr val="FF0000"/>
                </a:solidFill>
                <a:latin typeface="Arial"/>
                <a:ea typeface="Arial"/>
                <a:cs typeface="Arial"/>
                <a:sym typeface="Arial"/>
              </a:rPr>
              <a:t>red</a:t>
            </a:r>
            <a:r>
              <a:rPr lang="en-US" sz="1800">
                <a:latin typeface="Arial"/>
                <a:ea typeface="Arial"/>
                <a:cs typeface="Arial"/>
                <a:sym typeface="Arial"/>
              </a:rPr>
              <a:t>,</a:t>
            </a:r>
            <a:r>
              <a:rPr lang="en-US" sz="1800">
                <a:solidFill>
                  <a:srgbClr val="007F00"/>
                </a:solidFill>
                <a:latin typeface="Arial"/>
                <a:ea typeface="Arial"/>
                <a:cs typeface="Arial"/>
                <a:sym typeface="Arial"/>
              </a:rPr>
              <a:t>green</a:t>
            </a:r>
            <a:r>
              <a:rPr lang="en-US" sz="1800">
                <a:latin typeface="Arial"/>
                <a:ea typeface="Arial"/>
                <a:cs typeface="Arial"/>
                <a:sym typeface="Arial"/>
              </a:rPr>
              <a:t>,</a:t>
            </a:r>
            <a:r>
              <a:rPr lang="en-US" sz="1800">
                <a:solidFill>
                  <a:srgbClr val="0000FF"/>
                </a:solidFill>
                <a:latin typeface="Arial"/>
                <a:ea typeface="Arial"/>
                <a:cs typeface="Arial"/>
                <a:sym typeface="Arial"/>
              </a:rPr>
              <a:t>blue</a:t>
            </a:r>
            <a:r>
              <a:rPr lang="en-US" sz="1800">
                <a:latin typeface="Arial"/>
                <a:ea typeface="Arial"/>
                <a:cs typeface="Arial"/>
                <a:sym typeface="Arial"/>
              </a:rPr>
              <a:t>)</a:t>
            </a:r>
            <a:endParaRPr sz="1800">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Shape 841"/>
        <p:cNvGrpSpPr/>
        <p:nvPr/>
      </p:nvGrpSpPr>
      <p:grpSpPr>
        <a:xfrm>
          <a:off x="0" y="0"/>
          <a:ext cx="0" cy="0"/>
          <a:chOff x="0" y="0"/>
          <a:chExt cx="0" cy="0"/>
        </a:xfrm>
      </p:grpSpPr>
      <p:sp>
        <p:nvSpPr>
          <p:cNvPr id="842" name="Google Shape;842;p25"/>
          <p:cNvSpPr txBox="1">
            <a:spLocks noGrp="1"/>
          </p:cNvSpPr>
          <p:nvPr>
            <p:ph type="title"/>
          </p:nvPr>
        </p:nvSpPr>
        <p:spPr>
          <a:xfrm>
            <a:off x="189025" y="89106"/>
            <a:ext cx="4690200" cy="416100"/>
          </a:xfrm>
          <a:prstGeom prst="rect">
            <a:avLst/>
          </a:prstGeom>
          <a:noFill/>
          <a:ln>
            <a:noFill/>
          </a:ln>
        </p:spPr>
        <p:txBody>
          <a:bodyPr spcFirstLastPara="1" wrap="square" lIns="0" tIns="31125" rIns="0" bIns="0" anchor="t" anchorCtr="0">
            <a:spAutoFit/>
          </a:bodyPr>
          <a:lstStyle/>
          <a:p>
            <a:pPr marL="25400" lvl="0" indent="0" algn="l" rtl="0">
              <a:lnSpc>
                <a:spcPct val="100000"/>
              </a:lnSpc>
              <a:spcBef>
                <a:spcPts val="0"/>
              </a:spcBef>
              <a:spcAft>
                <a:spcPts val="0"/>
              </a:spcAft>
              <a:buNone/>
            </a:pPr>
            <a:r>
              <a:rPr lang="en-US"/>
              <a:t>Interpretation of a decision tree</a:t>
            </a:r>
            <a:endParaRPr/>
          </a:p>
        </p:txBody>
      </p:sp>
      <p:sp>
        <p:nvSpPr>
          <p:cNvPr id="843" name="Google Shape;843;p25"/>
          <p:cNvSpPr txBox="1"/>
          <p:nvPr/>
        </p:nvSpPr>
        <p:spPr>
          <a:xfrm>
            <a:off x="4020413" y="1131619"/>
            <a:ext cx="1044000" cy="915000"/>
          </a:xfrm>
          <a:prstGeom prst="rect">
            <a:avLst/>
          </a:prstGeom>
          <a:noFill/>
          <a:ln>
            <a:noFill/>
          </a:ln>
        </p:spPr>
        <p:txBody>
          <a:bodyPr spcFirstLastPara="1" wrap="square" lIns="0" tIns="21900" rIns="0" bIns="0" anchor="t" anchorCtr="0">
            <a:spAutoFit/>
          </a:bodyPr>
          <a:lstStyle/>
          <a:p>
            <a:pPr marL="0" marR="25400" lvl="0" indent="0" algn="ctr" rtl="0">
              <a:lnSpc>
                <a:spcPct val="100000"/>
              </a:lnSpc>
              <a:spcBef>
                <a:spcPts val="0"/>
              </a:spcBef>
              <a:spcAft>
                <a:spcPts val="0"/>
              </a:spcAft>
              <a:buNone/>
            </a:pPr>
            <a:r>
              <a:rPr lang="en-US" sz="1600" i="1">
                <a:latin typeface="Verdana"/>
                <a:ea typeface="Verdana"/>
                <a:cs typeface="Verdana"/>
                <a:sym typeface="Verdana"/>
              </a:rPr>
              <a:t>. . .</a:t>
            </a:r>
            <a:endParaRPr sz="1600">
              <a:latin typeface="Verdana"/>
              <a:ea typeface="Verdana"/>
              <a:cs typeface="Verdana"/>
              <a:sym typeface="Verdana"/>
            </a:endParaRPr>
          </a:p>
          <a:p>
            <a:pPr marL="0" marR="0" lvl="0" indent="0" algn="l" rtl="0">
              <a:lnSpc>
                <a:spcPct val="100000"/>
              </a:lnSpc>
              <a:spcBef>
                <a:spcPts val="0"/>
              </a:spcBef>
              <a:spcAft>
                <a:spcPts val="0"/>
              </a:spcAft>
              <a:buNone/>
            </a:pPr>
            <a:endParaRPr sz="1700">
              <a:latin typeface="Verdana"/>
              <a:ea typeface="Verdana"/>
              <a:cs typeface="Verdana"/>
              <a:sym typeface="Verdana"/>
            </a:endParaRPr>
          </a:p>
          <a:p>
            <a:pPr marL="0" marR="0" lvl="0" indent="0" algn="ctr" rtl="0">
              <a:lnSpc>
                <a:spcPct val="100000"/>
              </a:lnSpc>
              <a:spcBef>
                <a:spcPts val="0"/>
              </a:spcBef>
              <a:spcAft>
                <a:spcPts val="0"/>
              </a:spcAft>
              <a:buNone/>
            </a:pPr>
            <a:r>
              <a:rPr lang="en-US" sz="2500" i="1" baseline="30000">
                <a:latin typeface="Verdana"/>
                <a:ea typeface="Verdana"/>
                <a:cs typeface="Verdana"/>
                <a:sym typeface="Verdana"/>
              </a:rPr>
              <a:t>x</a:t>
            </a:r>
            <a:r>
              <a:rPr lang="en-US" sz="1100">
                <a:latin typeface="Trebuchet MS"/>
                <a:ea typeface="Trebuchet MS"/>
                <a:cs typeface="Trebuchet MS"/>
                <a:sym typeface="Trebuchet MS"/>
              </a:rPr>
              <a:t>2 </a:t>
            </a:r>
            <a:r>
              <a:rPr lang="en-US" sz="2500" i="1" baseline="30000">
                <a:latin typeface="Verdana"/>
                <a:ea typeface="Verdana"/>
                <a:cs typeface="Verdana"/>
                <a:sym typeface="Verdana"/>
              </a:rPr>
              <a:t>≤ </a:t>
            </a:r>
            <a:r>
              <a:rPr lang="en-US" sz="2500" baseline="30000">
                <a:latin typeface="Arial"/>
                <a:ea typeface="Arial"/>
                <a:cs typeface="Arial"/>
                <a:sym typeface="Arial"/>
              </a:rPr>
              <a:t>3</a:t>
            </a:r>
            <a:r>
              <a:rPr lang="en-US" sz="2500" i="1" baseline="30000">
                <a:latin typeface="Verdana"/>
                <a:ea typeface="Verdana"/>
                <a:cs typeface="Verdana"/>
                <a:sym typeface="Verdana"/>
              </a:rPr>
              <a:t>.</a:t>
            </a:r>
            <a:r>
              <a:rPr lang="en-US" sz="2500" baseline="30000">
                <a:latin typeface="Arial"/>
                <a:ea typeface="Arial"/>
                <a:cs typeface="Arial"/>
                <a:sym typeface="Arial"/>
              </a:rPr>
              <a:t>9</a:t>
            </a:r>
            <a:endParaRPr sz="2500" baseline="30000">
              <a:latin typeface="Arial"/>
              <a:ea typeface="Arial"/>
              <a:cs typeface="Arial"/>
              <a:sym typeface="Arial"/>
            </a:endParaRPr>
          </a:p>
        </p:txBody>
      </p:sp>
      <p:sp>
        <p:nvSpPr>
          <p:cNvPr id="844" name="Google Shape;844;p25"/>
          <p:cNvSpPr/>
          <p:nvPr/>
        </p:nvSpPr>
        <p:spPr>
          <a:xfrm>
            <a:off x="4542299" y="1386179"/>
            <a:ext cx="0" cy="165021"/>
          </a:xfrm>
          <a:custGeom>
            <a:avLst/>
            <a:gdLst/>
            <a:ahLst/>
            <a:cxnLst/>
            <a:rect l="l" t="t" r="r" b="b"/>
            <a:pathLst>
              <a:path w="120000" h="111125" extrusionOk="0">
                <a:moveTo>
                  <a:pt x="0" y="0"/>
                </a:moveTo>
                <a:lnTo>
                  <a:pt x="0" y="110653"/>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845" name="Google Shape;845;p25"/>
          <p:cNvSpPr txBox="1"/>
          <p:nvPr/>
        </p:nvSpPr>
        <p:spPr>
          <a:xfrm>
            <a:off x="3142411" y="2141713"/>
            <a:ext cx="801000" cy="252900"/>
          </a:xfrm>
          <a:prstGeom prst="rect">
            <a:avLst/>
          </a:prstGeom>
          <a:noFill/>
          <a:ln>
            <a:noFill/>
          </a:ln>
        </p:spPr>
        <p:txBody>
          <a:bodyPr spcFirstLastPara="1" wrap="square" lIns="0" tIns="21900" rIns="0" bIns="0" anchor="t" anchorCtr="0">
            <a:spAutoFit/>
          </a:bodyPr>
          <a:lstStyle/>
          <a:p>
            <a:pPr marL="25400" marR="0" lvl="0" indent="0" algn="l" rtl="0">
              <a:lnSpc>
                <a:spcPct val="100000"/>
              </a:lnSpc>
              <a:spcBef>
                <a:spcPts val="0"/>
              </a:spcBef>
              <a:spcAft>
                <a:spcPts val="0"/>
              </a:spcAft>
              <a:buNone/>
            </a:pPr>
            <a:r>
              <a:rPr lang="en-US" sz="1500">
                <a:latin typeface="Arial"/>
                <a:ea typeface="Arial"/>
                <a:cs typeface="Arial"/>
                <a:sym typeface="Arial"/>
              </a:rPr>
              <a:t>(</a:t>
            </a:r>
            <a:r>
              <a:rPr lang="en-US" sz="1500" b="1">
                <a:solidFill>
                  <a:srgbClr val="FF0000"/>
                </a:solidFill>
                <a:latin typeface="Arial"/>
                <a:ea typeface="Arial"/>
                <a:cs typeface="Arial"/>
                <a:sym typeface="Arial"/>
              </a:rPr>
              <a:t>4</a:t>
            </a:r>
            <a:r>
              <a:rPr lang="en-US" sz="1500">
                <a:latin typeface="Arial"/>
                <a:ea typeface="Arial"/>
                <a:cs typeface="Arial"/>
                <a:sym typeface="Arial"/>
              </a:rPr>
              <a:t>, 0, 1)</a:t>
            </a:r>
            <a:endParaRPr sz="1500">
              <a:latin typeface="Arial"/>
              <a:ea typeface="Arial"/>
              <a:cs typeface="Arial"/>
              <a:sym typeface="Arial"/>
            </a:endParaRPr>
          </a:p>
        </p:txBody>
      </p:sp>
      <p:sp>
        <p:nvSpPr>
          <p:cNvPr id="846" name="Google Shape;846;p25"/>
          <p:cNvSpPr/>
          <p:nvPr/>
        </p:nvSpPr>
        <p:spPr>
          <a:xfrm>
            <a:off x="3782670" y="1819636"/>
            <a:ext cx="531249" cy="313066"/>
          </a:xfrm>
          <a:custGeom>
            <a:avLst/>
            <a:gdLst/>
            <a:ahLst/>
            <a:cxnLst/>
            <a:rect l="l" t="t" r="r" b="b"/>
            <a:pathLst>
              <a:path w="267969" h="210819" extrusionOk="0">
                <a:moveTo>
                  <a:pt x="267788" y="0"/>
                </a:moveTo>
                <a:lnTo>
                  <a:pt x="0" y="210375"/>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847" name="Google Shape;847;p25"/>
          <p:cNvSpPr txBox="1"/>
          <p:nvPr/>
        </p:nvSpPr>
        <p:spPr>
          <a:xfrm>
            <a:off x="5086556" y="2141713"/>
            <a:ext cx="912000" cy="252900"/>
          </a:xfrm>
          <a:prstGeom prst="rect">
            <a:avLst/>
          </a:prstGeom>
          <a:noFill/>
          <a:ln>
            <a:noFill/>
          </a:ln>
        </p:spPr>
        <p:txBody>
          <a:bodyPr spcFirstLastPara="1" wrap="square" lIns="0" tIns="21900" rIns="0" bIns="0" anchor="t" anchorCtr="0">
            <a:spAutoFit/>
          </a:bodyPr>
          <a:lstStyle/>
          <a:p>
            <a:pPr marL="25400" marR="0" lvl="0" indent="0" algn="l" rtl="0">
              <a:lnSpc>
                <a:spcPct val="100000"/>
              </a:lnSpc>
              <a:spcBef>
                <a:spcPts val="0"/>
              </a:spcBef>
              <a:spcAft>
                <a:spcPts val="0"/>
              </a:spcAft>
              <a:buNone/>
            </a:pPr>
            <a:r>
              <a:rPr lang="en-US" sz="1500">
                <a:latin typeface="Arial"/>
                <a:ea typeface="Arial"/>
                <a:cs typeface="Arial"/>
                <a:sym typeface="Arial"/>
              </a:rPr>
              <a:t>(0, </a:t>
            </a:r>
            <a:r>
              <a:rPr lang="en-US" sz="1500" b="1">
                <a:solidFill>
                  <a:srgbClr val="007F00"/>
                </a:solidFill>
                <a:latin typeface="Arial"/>
                <a:ea typeface="Arial"/>
                <a:cs typeface="Arial"/>
                <a:sym typeface="Arial"/>
              </a:rPr>
              <a:t>24</a:t>
            </a:r>
            <a:r>
              <a:rPr lang="en-US" sz="1500">
                <a:latin typeface="Arial"/>
                <a:ea typeface="Arial"/>
                <a:cs typeface="Arial"/>
                <a:sym typeface="Arial"/>
              </a:rPr>
              <a:t>, 1)</a:t>
            </a:r>
            <a:endParaRPr sz="1500">
              <a:latin typeface="Arial"/>
              <a:ea typeface="Arial"/>
              <a:cs typeface="Arial"/>
              <a:sym typeface="Arial"/>
            </a:endParaRPr>
          </a:p>
        </p:txBody>
      </p:sp>
      <p:sp>
        <p:nvSpPr>
          <p:cNvPr id="848" name="Google Shape;848;p25"/>
          <p:cNvSpPr/>
          <p:nvPr/>
        </p:nvSpPr>
        <p:spPr>
          <a:xfrm>
            <a:off x="4770779" y="1819636"/>
            <a:ext cx="531249" cy="313066"/>
          </a:xfrm>
          <a:custGeom>
            <a:avLst/>
            <a:gdLst/>
            <a:ahLst/>
            <a:cxnLst/>
            <a:rect l="l" t="t" r="r" b="b"/>
            <a:pathLst>
              <a:path w="267969" h="210819" extrusionOk="0">
                <a:moveTo>
                  <a:pt x="0" y="0"/>
                </a:moveTo>
                <a:lnTo>
                  <a:pt x="267788" y="210375"/>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849" name="Google Shape;849;p25"/>
          <p:cNvSpPr txBox="1"/>
          <p:nvPr/>
        </p:nvSpPr>
        <p:spPr>
          <a:xfrm>
            <a:off x="3457589" y="1800637"/>
            <a:ext cx="456000" cy="252900"/>
          </a:xfrm>
          <a:prstGeom prst="rect">
            <a:avLst/>
          </a:prstGeom>
          <a:noFill/>
          <a:ln>
            <a:noFill/>
          </a:ln>
        </p:spPr>
        <p:txBody>
          <a:bodyPr spcFirstLastPara="1" wrap="square" lIns="0" tIns="21900" rIns="0" bIns="0" anchor="t" anchorCtr="0">
            <a:spAutoFit/>
          </a:bodyPr>
          <a:lstStyle/>
          <a:p>
            <a:pPr marL="25400" marR="0" lvl="0" indent="0" algn="l" rtl="0">
              <a:lnSpc>
                <a:spcPct val="100000"/>
              </a:lnSpc>
              <a:spcBef>
                <a:spcPts val="0"/>
              </a:spcBef>
              <a:spcAft>
                <a:spcPts val="0"/>
              </a:spcAft>
              <a:buNone/>
            </a:pPr>
            <a:r>
              <a:rPr lang="en-US" sz="1500">
                <a:solidFill>
                  <a:srgbClr val="7F7F7F"/>
                </a:solidFill>
                <a:latin typeface="Arial"/>
                <a:ea typeface="Arial"/>
                <a:cs typeface="Arial"/>
                <a:sym typeface="Arial"/>
              </a:rPr>
              <a:t>True</a:t>
            </a:r>
            <a:endParaRPr sz="1500">
              <a:latin typeface="Arial"/>
              <a:ea typeface="Arial"/>
              <a:cs typeface="Arial"/>
              <a:sym typeface="Arial"/>
            </a:endParaRPr>
          </a:p>
        </p:txBody>
      </p:sp>
      <p:sp>
        <p:nvSpPr>
          <p:cNvPr id="850" name="Google Shape;850;p25"/>
          <p:cNvSpPr txBox="1"/>
          <p:nvPr/>
        </p:nvSpPr>
        <p:spPr>
          <a:xfrm>
            <a:off x="5151144" y="1800637"/>
            <a:ext cx="496200" cy="252900"/>
          </a:xfrm>
          <a:prstGeom prst="rect">
            <a:avLst/>
          </a:prstGeom>
          <a:noFill/>
          <a:ln>
            <a:noFill/>
          </a:ln>
        </p:spPr>
        <p:txBody>
          <a:bodyPr spcFirstLastPara="1" wrap="square" lIns="0" tIns="21900" rIns="0" bIns="0" anchor="t" anchorCtr="0">
            <a:spAutoFit/>
          </a:bodyPr>
          <a:lstStyle/>
          <a:p>
            <a:pPr marL="25400" marR="0" lvl="0" indent="0" algn="l" rtl="0">
              <a:lnSpc>
                <a:spcPct val="100000"/>
              </a:lnSpc>
              <a:spcBef>
                <a:spcPts val="0"/>
              </a:spcBef>
              <a:spcAft>
                <a:spcPts val="0"/>
              </a:spcAft>
              <a:buNone/>
            </a:pPr>
            <a:r>
              <a:rPr lang="en-US" sz="1500">
                <a:solidFill>
                  <a:srgbClr val="7F7F7F"/>
                </a:solidFill>
                <a:latin typeface="Arial"/>
                <a:ea typeface="Arial"/>
                <a:cs typeface="Arial"/>
                <a:sym typeface="Arial"/>
              </a:rPr>
              <a:t>False</a:t>
            </a:r>
            <a:endParaRPr sz="1500">
              <a:latin typeface="Arial"/>
              <a:ea typeface="Arial"/>
              <a:cs typeface="Arial"/>
              <a:sym typeface="Arial"/>
            </a:endParaRPr>
          </a:p>
        </p:txBody>
      </p:sp>
      <p:sp>
        <p:nvSpPr>
          <p:cNvPr id="851" name="Google Shape;851;p25"/>
          <p:cNvSpPr txBox="1"/>
          <p:nvPr/>
        </p:nvSpPr>
        <p:spPr>
          <a:xfrm>
            <a:off x="688848" y="2655734"/>
            <a:ext cx="7560900" cy="1721100"/>
          </a:xfrm>
          <a:prstGeom prst="rect">
            <a:avLst/>
          </a:prstGeom>
          <a:noFill/>
          <a:ln>
            <a:noFill/>
          </a:ln>
        </p:spPr>
        <p:txBody>
          <a:bodyPr spcFirstLastPara="1" wrap="square" lIns="0" tIns="91150" rIns="0" bIns="0" anchor="t" anchorCtr="0">
            <a:spAutoFit/>
          </a:bodyPr>
          <a:lstStyle/>
          <a:p>
            <a:pPr marL="482600" marR="0" lvl="0" indent="-215900" algn="l" rtl="0">
              <a:lnSpc>
                <a:spcPct val="100000"/>
              </a:lnSpc>
              <a:spcBef>
                <a:spcPts val="0"/>
              </a:spcBef>
              <a:spcAft>
                <a:spcPts val="0"/>
              </a:spcAft>
              <a:buClr>
                <a:srgbClr val="006DBD"/>
              </a:buClr>
              <a:buSzPts val="1600"/>
              <a:buFont typeface="Verdana"/>
              <a:buChar char="•"/>
            </a:pPr>
            <a:r>
              <a:rPr lang="en-US" sz="1800">
                <a:latin typeface="Arial"/>
                <a:ea typeface="Arial"/>
                <a:cs typeface="Arial"/>
                <a:sym typeface="Arial"/>
              </a:rPr>
              <a:t>Node =</a:t>
            </a:r>
            <a:r>
              <a:rPr lang="en-US" sz="1800">
                <a:latin typeface="Trebuchet MS"/>
                <a:ea typeface="Trebuchet MS"/>
                <a:cs typeface="Trebuchet MS"/>
                <a:sym typeface="Trebuchet MS"/>
              </a:rPr>
              <a:t>^ </a:t>
            </a:r>
            <a:r>
              <a:rPr lang="en-US" sz="1800" i="1">
                <a:latin typeface="Arial"/>
                <a:ea typeface="Arial"/>
                <a:cs typeface="Arial"/>
                <a:sym typeface="Arial"/>
              </a:rPr>
              <a:t>feature </a:t>
            </a:r>
            <a:r>
              <a:rPr lang="en-US" sz="1800">
                <a:latin typeface="Arial"/>
                <a:ea typeface="Arial"/>
                <a:cs typeface="Arial"/>
                <a:sym typeface="Arial"/>
              </a:rPr>
              <a:t>test </a:t>
            </a:r>
            <a:r>
              <a:rPr lang="en-US" sz="1800" i="1">
                <a:latin typeface="Verdana"/>
                <a:ea typeface="Verdana"/>
                <a:cs typeface="Verdana"/>
                <a:sym typeface="Verdana"/>
              </a:rPr>
              <a:t>→ </a:t>
            </a:r>
            <a:r>
              <a:rPr lang="en-US" sz="1800">
                <a:latin typeface="Arial"/>
                <a:ea typeface="Arial"/>
                <a:cs typeface="Arial"/>
                <a:sym typeface="Arial"/>
              </a:rPr>
              <a:t>leads to decision boundaries.</a:t>
            </a:r>
            <a:endParaRPr sz="1800">
              <a:latin typeface="Arial"/>
              <a:ea typeface="Arial"/>
              <a:cs typeface="Arial"/>
              <a:sym typeface="Arial"/>
            </a:endParaRPr>
          </a:p>
          <a:p>
            <a:pPr marL="482600" marR="0" lvl="0" indent="-215900" algn="l" rtl="0">
              <a:lnSpc>
                <a:spcPct val="100000"/>
              </a:lnSpc>
              <a:spcBef>
                <a:spcPts val="500"/>
              </a:spcBef>
              <a:spcAft>
                <a:spcPts val="0"/>
              </a:spcAft>
              <a:buClr>
                <a:srgbClr val="006DBD"/>
              </a:buClr>
              <a:buSzPts val="1600"/>
              <a:buFont typeface="Verdana"/>
              <a:buChar char="•"/>
            </a:pPr>
            <a:r>
              <a:rPr lang="en-US" sz="1800">
                <a:latin typeface="Arial"/>
                <a:ea typeface="Arial"/>
                <a:cs typeface="Arial"/>
                <a:sym typeface="Arial"/>
              </a:rPr>
              <a:t>Branch =</a:t>
            </a:r>
            <a:r>
              <a:rPr lang="en-US" sz="1800">
                <a:latin typeface="Trebuchet MS"/>
                <a:ea typeface="Trebuchet MS"/>
                <a:cs typeface="Trebuchet MS"/>
                <a:sym typeface="Trebuchet MS"/>
              </a:rPr>
              <a:t>^ </a:t>
            </a:r>
            <a:r>
              <a:rPr lang="en-US" sz="1800">
                <a:latin typeface="Arial"/>
                <a:ea typeface="Arial"/>
                <a:cs typeface="Arial"/>
                <a:sym typeface="Arial"/>
              </a:rPr>
              <a:t>different outcome of the preceding feature test.</a:t>
            </a:r>
            <a:endParaRPr sz="1800">
              <a:latin typeface="Arial"/>
              <a:ea typeface="Arial"/>
              <a:cs typeface="Arial"/>
              <a:sym typeface="Arial"/>
            </a:endParaRPr>
          </a:p>
          <a:p>
            <a:pPr marL="482600" marR="12700" lvl="0" indent="-215900" algn="l" rtl="0">
              <a:lnSpc>
                <a:spcPct val="100000"/>
              </a:lnSpc>
              <a:spcBef>
                <a:spcPts val="500"/>
              </a:spcBef>
              <a:spcAft>
                <a:spcPts val="0"/>
              </a:spcAft>
              <a:buClr>
                <a:srgbClr val="006DBD"/>
              </a:buClr>
              <a:buSzPts val="1600"/>
              <a:buFont typeface="Verdana"/>
              <a:buChar char="•"/>
            </a:pPr>
            <a:r>
              <a:rPr lang="en-US" sz="1800">
                <a:latin typeface="Arial"/>
                <a:ea typeface="Arial"/>
                <a:cs typeface="Arial"/>
                <a:sym typeface="Arial"/>
              </a:rPr>
              <a:t>Leaf =</a:t>
            </a:r>
            <a:r>
              <a:rPr lang="en-US" sz="1800">
                <a:latin typeface="Trebuchet MS"/>
                <a:ea typeface="Trebuchet MS"/>
                <a:cs typeface="Trebuchet MS"/>
                <a:sym typeface="Trebuchet MS"/>
              </a:rPr>
              <a:t>^ </a:t>
            </a:r>
            <a:r>
              <a:rPr lang="en-US" sz="1800">
                <a:latin typeface="Arial"/>
                <a:ea typeface="Arial"/>
                <a:cs typeface="Arial"/>
                <a:sym typeface="Arial"/>
              </a:rPr>
              <a:t>region in the input space and the distribution of </a:t>
            </a:r>
            <a:r>
              <a:rPr lang="en-US" sz="1800" i="1">
                <a:latin typeface="Arial"/>
                <a:ea typeface="Arial"/>
                <a:cs typeface="Arial"/>
                <a:sym typeface="Arial"/>
              </a:rPr>
              <a:t>samples </a:t>
            </a:r>
            <a:r>
              <a:rPr lang="en-US" sz="1800">
                <a:latin typeface="Arial"/>
                <a:ea typeface="Arial"/>
                <a:cs typeface="Arial"/>
                <a:sym typeface="Arial"/>
              </a:rPr>
              <a:t>in  that region.</a:t>
            </a:r>
            <a:endParaRPr sz="1800">
              <a:latin typeface="Arial"/>
              <a:ea typeface="Arial"/>
              <a:cs typeface="Arial"/>
              <a:sym typeface="Arial"/>
            </a:endParaRPr>
          </a:p>
          <a:p>
            <a:pPr marL="25400" marR="0" lvl="0" indent="0" algn="l" rtl="0">
              <a:lnSpc>
                <a:spcPct val="100000"/>
              </a:lnSpc>
              <a:spcBef>
                <a:spcPts val="900"/>
              </a:spcBef>
              <a:spcAft>
                <a:spcPts val="0"/>
              </a:spcAft>
              <a:buNone/>
            </a:pPr>
            <a:r>
              <a:rPr lang="en-US" sz="1800">
                <a:latin typeface="Arial"/>
                <a:ea typeface="Arial"/>
                <a:cs typeface="Arial"/>
                <a:sym typeface="Arial"/>
              </a:rPr>
              <a:t>Decision trees partition the input space into cuboid regions.</a:t>
            </a:r>
            <a:endParaRPr sz="1800">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1739</Words>
  <Application>Microsoft Office PowerPoint</Application>
  <PresentationFormat>On-screen Show (16:9)</PresentationFormat>
  <Paragraphs>593</Paragraphs>
  <Slides>44</Slides>
  <Notes>44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44</vt:i4>
      </vt:variant>
    </vt:vector>
  </HeadingPairs>
  <TitlesOfParts>
    <vt:vector size="52" baseType="lpstr">
      <vt:lpstr>Arial</vt:lpstr>
      <vt:lpstr>Georgia</vt:lpstr>
      <vt:lpstr>Economica</vt:lpstr>
      <vt:lpstr>Verdana</vt:lpstr>
      <vt:lpstr>Times New Roman</vt:lpstr>
      <vt:lpstr>Trebuchet MS</vt:lpstr>
      <vt:lpstr>Open Sans</vt:lpstr>
      <vt:lpstr>Luxe</vt:lpstr>
      <vt:lpstr>Decision Trees</vt:lpstr>
      <vt:lpstr>Reading material</vt:lpstr>
      <vt:lpstr>PowerPoint Presentation</vt:lpstr>
      <vt:lpstr>PowerPoint Presentation</vt:lpstr>
      <vt:lpstr>PowerPoint Presentation</vt:lpstr>
      <vt:lpstr>Tennis dataset: final decision tree</vt:lpstr>
      <vt:lpstr>Numerical features</vt:lpstr>
      <vt:lpstr>Binary split</vt:lpstr>
      <vt:lpstr>Interpretation of a decision tree</vt:lpstr>
      <vt:lpstr>Inference on decision trees</vt:lpstr>
      <vt:lpstr>Example prediction</vt:lpstr>
      <vt:lpstr>Optimal decision tree</vt:lpstr>
      <vt:lpstr>Naive idea</vt:lpstr>
      <vt:lpstr>Building the optimal decision tree is intractable</vt:lpstr>
      <vt:lpstr>Example heuristic: misclassification rate</vt:lpstr>
      <vt:lpstr>By repeatedly applying the heuristic</vt:lpstr>
      <vt:lpstr>Problems with misclassification rate</vt:lpstr>
      <vt:lpstr>Impurity measures</vt:lpstr>
      <vt:lpstr>Detour: Information Theory</vt:lpstr>
      <vt:lpstr>Gini Index</vt:lpstr>
      <vt:lpstr>Building a decision tree</vt:lpstr>
      <vt:lpstr>PowerPoint Presentation</vt:lpstr>
      <vt:lpstr>PowerPoint Presentation</vt:lpstr>
      <vt:lpstr>PowerPoint Presentation</vt:lpstr>
      <vt:lpstr>PowerPoint Presentation</vt:lpstr>
      <vt:lpstr>PowerPoint Presentation</vt:lpstr>
      <vt:lpstr>Decision boundaries of a maximally pure tree</vt:lpstr>
      <vt:lpstr>Decision boundaries of a maximally pure tree</vt:lpstr>
      <vt:lpstr>PowerPoint Presentation</vt:lpstr>
      <vt:lpstr>Overfitting</vt:lpstr>
      <vt:lpstr>PowerPoint Presentation</vt:lpstr>
      <vt:lpstr>PowerPoint Presentation</vt:lpstr>
      <vt:lpstr>PowerPoint Presentation</vt:lpstr>
      <vt:lpstr>K-fold Cross-Validation</vt:lpstr>
      <vt:lpstr>The extreme case - LOOCV</vt:lpstr>
      <vt:lpstr>The extreme case - LOOCV</vt:lpstr>
      <vt:lpstr>Back to Decision Trees</vt:lpstr>
      <vt:lpstr>Stopping criterion</vt:lpstr>
      <vt:lpstr>Stopping criterion</vt:lpstr>
      <vt:lpstr>Reduced error pruning</vt:lpstr>
      <vt:lpstr>PowerPoint Presentation</vt:lpstr>
      <vt:lpstr>PowerPoint Presentation</vt:lpstr>
      <vt:lpstr>Considerations</vt:lpstr>
      <vt:lpstr>What we learned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Decision Trees</dc:title>
  <cp:lastModifiedBy>Gurgen</cp:lastModifiedBy>
  <cp:revision>1</cp:revision>
  <dcterms:modified xsi:type="dcterms:W3CDTF">2023-03-21T16:50:06Z</dcterms:modified>
</cp:coreProperties>
</file>