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5" r:id="rId27"/>
  </p:sldIdLst>
  <p:sldSz cx="9144000" cy="5143500" type="screen16x9"/>
  <p:notesSz cx="4610100" cy="346075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Economica" panose="020B0604020202020204" charset="0"/>
      <p:regular r:id="rId33"/>
      <p:bold r:id="rId34"/>
      <p:italic r:id="rId35"/>
      <p:boldItalic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Karla" pitchFamily="2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Verdana" panose="020B060403050404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80">
          <p15:clr>
            <a:srgbClr val="A4A3A4"/>
          </p15:clr>
        </p15:guide>
        <p15:guide id="2" pos="4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90A59-A986-4A4B-9475-49C37990A565}">
  <a:tblStyle styleId="{B2890A59-A986-4A4B-9475-49C37990A5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4280"/>
        <p:guide pos="4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gen Hovakimyan" userId="8716b24609cf88a7" providerId="LiveId" clId="{95B4D655-6274-4418-80D3-496F4679F034}"/>
    <pc:docChg chg="undo redo custSel delSld modSld">
      <pc:chgData name="Gurgen Hovakimyan" userId="8716b24609cf88a7" providerId="LiveId" clId="{95B4D655-6274-4418-80D3-496F4679F034}" dt="2022-06-17T20:39:10.292" v="94" actId="1036"/>
      <pc:docMkLst>
        <pc:docMk/>
      </pc:docMkLst>
      <pc:sldChg chg="addSp delSp modSp mod">
        <pc:chgData name="Gurgen Hovakimyan" userId="8716b24609cf88a7" providerId="LiveId" clId="{95B4D655-6274-4418-80D3-496F4679F034}" dt="2022-06-12T17:42:08.792" v="1" actId="478"/>
        <pc:sldMkLst>
          <pc:docMk/>
          <pc:sldMk cId="0" sldId="256"/>
        </pc:sldMkLst>
        <pc:spChg chg="add del mod">
          <ac:chgData name="Gurgen Hovakimyan" userId="8716b24609cf88a7" providerId="LiveId" clId="{95B4D655-6274-4418-80D3-496F4679F034}" dt="2022-06-12T17:42:08.792" v="1" actId="478"/>
          <ac:spMkLst>
            <pc:docMk/>
            <pc:sldMk cId="0" sldId="256"/>
            <ac:spMk id="3" creationId="{298FC0AA-4787-A1EF-BA50-5EE791E36F00}"/>
          </ac:spMkLst>
        </pc:spChg>
        <pc:spChg chg="del">
          <ac:chgData name="Gurgen Hovakimyan" userId="8716b24609cf88a7" providerId="LiveId" clId="{95B4D655-6274-4418-80D3-496F4679F034}" dt="2022-06-12T17:42:06.833" v="0" actId="478"/>
          <ac:spMkLst>
            <pc:docMk/>
            <pc:sldMk cId="0" sldId="256"/>
            <ac:spMk id="84" creationId="{00000000-0000-0000-0000-000000000000}"/>
          </ac:spMkLst>
        </pc:spChg>
      </pc:sldChg>
      <pc:sldChg chg="addSp delSp modSp mod">
        <pc:chgData name="Gurgen Hovakimyan" userId="8716b24609cf88a7" providerId="LiveId" clId="{95B4D655-6274-4418-80D3-496F4679F034}" dt="2022-06-17T20:18:29.881" v="75"/>
        <pc:sldMkLst>
          <pc:docMk/>
          <pc:sldMk cId="0" sldId="259"/>
        </pc:sldMkLst>
        <pc:grpChg chg="del mod">
          <ac:chgData name="Gurgen Hovakimyan" userId="8716b24609cf88a7" providerId="LiveId" clId="{95B4D655-6274-4418-80D3-496F4679F034}" dt="2022-06-17T20:12:58.055" v="43"/>
          <ac:grpSpMkLst>
            <pc:docMk/>
            <pc:sldMk cId="0" sldId="259"/>
            <ac:grpSpMk id="5" creationId="{B8682F03-0C02-BDF8-2E6C-EF06E43A9C65}"/>
          </ac:grpSpMkLst>
        </pc:grpChg>
        <pc:grpChg chg="del mod">
          <ac:chgData name="Gurgen Hovakimyan" userId="8716b24609cf88a7" providerId="LiveId" clId="{95B4D655-6274-4418-80D3-496F4679F034}" dt="2022-06-17T20:13:00.679" v="46"/>
          <ac:grpSpMkLst>
            <pc:docMk/>
            <pc:sldMk cId="0" sldId="259"/>
            <ac:grpSpMk id="7" creationId="{C2CB3BDD-072B-5164-E2A4-C4915030172F}"/>
          </ac:grpSpMkLst>
        </pc:grpChg>
        <pc:grpChg chg="del mod">
          <ac:chgData name="Gurgen Hovakimyan" userId="8716b24609cf88a7" providerId="LiveId" clId="{95B4D655-6274-4418-80D3-496F4679F034}" dt="2022-06-17T20:13:02.644" v="48"/>
          <ac:grpSpMkLst>
            <pc:docMk/>
            <pc:sldMk cId="0" sldId="259"/>
            <ac:grpSpMk id="10" creationId="{C0D46E7C-4FB1-934F-9F71-02124A3D7511}"/>
          </ac:grpSpMkLst>
        </pc:grpChg>
        <pc:grpChg chg="mod">
          <ac:chgData name="Gurgen Hovakimyan" userId="8716b24609cf88a7" providerId="LiveId" clId="{95B4D655-6274-4418-80D3-496F4679F034}" dt="2022-06-17T20:13:02.644" v="48"/>
          <ac:grpSpMkLst>
            <pc:docMk/>
            <pc:sldMk cId="0" sldId="259"/>
            <ac:grpSpMk id="12" creationId="{977B23AB-202D-B795-32AD-D3BAC90E200F}"/>
          </ac:grpSpMkLst>
        </pc:grpChg>
        <pc:grpChg chg="del mod">
          <ac:chgData name="Gurgen Hovakimyan" userId="8716b24609cf88a7" providerId="LiveId" clId="{95B4D655-6274-4418-80D3-496F4679F034}" dt="2022-06-17T20:18:18.460" v="61"/>
          <ac:grpSpMkLst>
            <pc:docMk/>
            <pc:sldMk cId="0" sldId="259"/>
            <ac:grpSpMk id="15" creationId="{D455E02B-9E42-16E0-4014-2326D9298341}"/>
          </ac:grpSpMkLst>
        </pc:grpChg>
        <pc:grpChg chg="del mod">
          <ac:chgData name="Gurgen Hovakimyan" userId="8716b24609cf88a7" providerId="LiveId" clId="{95B4D655-6274-4418-80D3-496F4679F034}" dt="2022-06-17T20:18:20.820" v="64"/>
          <ac:grpSpMkLst>
            <pc:docMk/>
            <pc:sldMk cId="0" sldId="259"/>
            <ac:grpSpMk id="17" creationId="{8B5FEA07-5B4B-06E2-8106-9898BB9CFD4E}"/>
          </ac:grpSpMkLst>
        </pc:grpChg>
        <pc:grpChg chg="del mod">
          <ac:chgData name="Gurgen Hovakimyan" userId="8716b24609cf88a7" providerId="LiveId" clId="{95B4D655-6274-4418-80D3-496F4679F034}" dt="2022-06-17T20:18:25.218" v="69"/>
          <ac:grpSpMkLst>
            <pc:docMk/>
            <pc:sldMk cId="0" sldId="259"/>
            <ac:grpSpMk id="20" creationId="{2C6B3A9C-90A2-FDC4-435B-513CF54EE473}"/>
          </ac:grpSpMkLst>
        </pc:grpChg>
        <pc:grpChg chg="mod">
          <ac:chgData name="Gurgen Hovakimyan" userId="8716b24609cf88a7" providerId="LiveId" clId="{95B4D655-6274-4418-80D3-496F4679F034}" dt="2022-06-17T20:18:25.218" v="69"/>
          <ac:grpSpMkLst>
            <pc:docMk/>
            <pc:sldMk cId="0" sldId="259"/>
            <ac:grpSpMk id="25" creationId="{B17C6C05-BEAF-A904-D436-FCA5ABED4212}"/>
          </ac:grpSpMkLst>
        </pc:grpChg>
        <pc:grpChg chg="mod">
          <ac:chgData name="Gurgen Hovakimyan" userId="8716b24609cf88a7" providerId="LiveId" clId="{95B4D655-6274-4418-80D3-496F4679F034}" dt="2022-06-17T20:18:29.881" v="75"/>
          <ac:grpSpMkLst>
            <pc:docMk/>
            <pc:sldMk cId="0" sldId="259"/>
            <ac:grpSpMk id="31" creationId="{D7D521CF-8DEA-8884-E054-D39C7DA7A7E9}"/>
          </ac:grpSpMkLst>
        </pc:grpChg>
        <pc:inkChg chg="add">
          <ac:chgData name="Gurgen Hovakimyan" userId="8716b24609cf88a7" providerId="LiveId" clId="{95B4D655-6274-4418-80D3-496F4679F034}" dt="2022-06-17T20:11:49.461" v="38"/>
          <ac:inkMkLst>
            <pc:docMk/>
            <pc:sldMk cId="0" sldId="259"/>
            <ac:inkMk id="2" creationId="{427AFD54-F947-C6A6-0E6F-09018B2B74DB}"/>
          </ac:inkMkLst>
        </pc:inkChg>
        <pc:inkChg chg="add mod">
          <ac:chgData name="Gurgen Hovakimyan" userId="8716b24609cf88a7" providerId="LiveId" clId="{95B4D655-6274-4418-80D3-496F4679F034}" dt="2022-06-17T20:13:02.644" v="48"/>
          <ac:inkMkLst>
            <pc:docMk/>
            <pc:sldMk cId="0" sldId="259"/>
            <ac:inkMk id="3" creationId="{1620E8CD-59DB-D617-5414-EB585701DFF1}"/>
          </ac:inkMkLst>
        </pc:inkChg>
        <pc:inkChg chg="add mod">
          <ac:chgData name="Gurgen Hovakimyan" userId="8716b24609cf88a7" providerId="LiveId" clId="{95B4D655-6274-4418-80D3-496F4679F034}" dt="2022-06-17T20:13:02.644" v="48"/>
          <ac:inkMkLst>
            <pc:docMk/>
            <pc:sldMk cId="0" sldId="259"/>
            <ac:inkMk id="4" creationId="{6E5C8DBB-D777-672D-061C-AFF03D7DD57E}"/>
          </ac:inkMkLst>
        </pc:inkChg>
        <pc:inkChg chg="add mod">
          <ac:chgData name="Gurgen Hovakimyan" userId="8716b24609cf88a7" providerId="LiveId" clId="{95B4D655-6274-4418-80D3-496F4679F034}" dt="2022-06-17T20:13:02.644" v="48"/>
          <ac:inkMkLst>
            <pc:docMk/>
            <pc:sldMk cId="0" sldId="259"/>
            <ac:inkMk id="6" creationId="{FCEA599C-18A5-A6A1-A2FD-52571DA97B6F}"/>
          </ac:inkMkLst>
        </pc:inkChg>
        <pc:inkChg chg="add mod">
          <ac:chgData name="Gurgen Hovakimyan" userId="8716b24609cf88a7" providerId="LiveId" clId="{95B4D655-6274-4418-80D3-496F4679F034}" dt="2022-06-17T20:13:02.644" v="48"/>
          <ac:inkMkLst>
            <pc:docMk/>
            <pc:sldMk cId="0" sldId="259"/>
            <ac:inkMk id="8" creationId="{13DFEC53-8AC0-4309-F28E-3CA9D6A2AED5}"/>
          </ac:inkMkLst>
        </pc:inkChg>
        <pc:inkChg chg="add mod">
          <ac:chgData name="Gurgen Hovakimyan" userId="8716b24609cf88a7" providerId="LiveId" clId="{95B4D655-6274-4418-80D3-496F4679F034}" dt="2022-06-17T20:13:02.644" v="48"/>
          <ac:inkMkLst>
            <pc:docMk/>
            <pc:sldMk cId="0" sldId="259"/>
            <ac:inkMk id="9" creationId="{2ADF703B-B1DD-F9E1-6BDA-A910D8A16CBF}"/>
          </ac:inkMkLst>
        </pc:inkChg>
        <pc:inkChg chg="add mod">
          <ac:chgData name="Gurgen Hovakimyan" userId="8716b24609cf88a7" providerId="LiveId" clId="{95B4D655-6274-4418-80D3-496F4679F034}" dt="2022-06-17T20:13:02.644" v="48"/>
          <ac:inkMkLst>
            <pc:docMk/>
            <pc:sldMk cId="0" sldId="259"/>
            <ac:inkMk id="11" creationId="{9C830B7A-4773-762F-E880-86A644AC203B}"/>
          </ac:inkMkLst>
        </pc:inkChg>
        <pc:inkChg chg="add mod">
          <ac:chgData name="Gurgen Hovakimyan" userId="8716b24609cf88a7" providerId="LiveId" clId="{95B4D655-6274-4418-80D3-496F4679F034}" dt="2022-06-17T20:18:25.218" v="69"/>
          <ac:inkMkLst>
            <pc:docMk/>
            <pc:sldMk cId="0" sldId="259"/>
            <ac:inkMk id="13" creationId="{E1933993-83D4-1EE0-2A3E-AF2687D34058}"/>
          </ac:inkMkLst>
        </pc:inkChg>
        <pc:inkChg chg="add mod">
          <ac:chgData name="Gurgen Hovakimyan" userId="8716b24609cf88a7" providerId="LiveId" clId="{95B4D655-6274-4418-80D3-496F4679F034}" dt="2022-06-17T20:18:25.218" v="69"/>
          <ac:inkMkLst>
            <pc:docMk/>
            <pc:sldMk cId="0" sldId="259"/>
            <ac:inkMk id="14" creationId="{22A42385-0EE7-2A45-BC84-62C3FE4C077F}"/>
          </ac:inkMkLst>
        </pc:inkChg>
        <pc:inkChg chg="add mod">
          <ac:chgData name="Gurgen Hovakimyan" userId="8716b24609cf88a7" providerId="LiveId" clId="{95B4D655-6274-4418-80D3-496F4679F034}" dt="2022-06-17T20:18:25.218" v="69"/>
          <ac:inkMkLst>
            <pc:docMk/>
            <pc:sldMk cId="0" sldId="259"/>
            <ac:inkMk id="16" creationId="{9C76E976-CCF3-D1C5-D6D4-B9943258EFF3}"/>
          </ac:inkMkLst>
        </pc:inkChg>
        <pc:inkChg chg="add mod">
          <ac:chgData name="Gurgen Hovakimyan" userId="8716b24609cf88a7" providerId="LiveId" clId="{95B4D655-6274-4418-80D3-496F4679F034}" dt="2022-06-17T20:18:25.218" v="69"/>
          <ac:inkMkLst>
            <pc:docMk/>
            <pc:sldMk cId="0" sldId="259"/>
            <ac:inkMk id="18" creationId="{748BA62A-4322-BA98-73E8-E1DE719285F6}"/>
          </ac:inkMkLst>
        </pc:inkChg>
        <pc:inkChg chg="add mod">
          <ac:chgData name="Gurgen Hovakimyan" userId="8716b24609cf88a7" providerId="LiveId" clId="{95B4D655-6274-4418-80D3-496F4679F034}" dt="2022-06-17T20:18:25.218" v="69"/>
          <ac:inkMkLst>
            <pc:docMk/>
            <pc:sldMk cId="0" sldId="259"/>
            <ac:inkMk id="19" creationId="{E87258CD-7B1B-2A23-AE31-491258B5465A}"/>
          </ac:inkMkLst>
        </pc:inkChg>
        <pc:inkChg chg="add mod">
          <ac:chgData name="Gurgen Hovakimyan" userId="8716b24609cf88a7" providerId="LiveId" clId="{95B4D655-6274-4418-80D3-496F4679F034}" dt="2022-06-17T20:18:25.218" v="69"/>
          <ac:inkMkLst>
            <pc:docMk/>
            <pc:sldMk cId="0" sldId="259"/>
            <ac:inkMk id="21" creationId="{D05AF655-3E00-FB20-6702-A2539F499E98}"/>
          </ac:inkMkLst>
        </pc:inkChg>
        <pc:inkChg chg="add mod">
          <ac:chgData name="Gurgen Hovakimyan" userId="8716b24609cf88a7" providerId="LiveId" clId="{95B4D655-6274-4418-80D3-496F4679F034}" dt="2022-06-17T20:18:25.218" v="69"/>
          <ac:inkMkLst>
            <pc:docMk/>
            <pc:sldMk cId="0" sldId="259"/>
            <ac:inkMk id="22" creationId="{89C5A461-A8E8-CA13-A6EF-B453937E2052}"/>
          </ac:inkMkLst>
        </pc:inkChg>
        <pc:inkChg chg="add mod">
          <ac:chgData name="Gurgen Hovakimyan" userId="8716b24609cf88a7" providerId="LiveId" clId="{95B4D655-6274-4418-80D3-496F4679F034}" dt="2022-06-17T20:18:25.218" v="69"/>
          <ac:inkMkLst>
            <pc:docMk/>
            <pc:sldMk cId="0" sldId="259"/>
            <ac:inkMk id="23" creationId="{A77296C6-B83F-A411-12EB-1DCB5CEA45D2}"/>
          </ac:inkMkLst>
        </pc:inkChg>
        <pc:inkChg chg="add mod">
          <ac:chgData name="Gurgen Hovakimyan" userId="8716b24609cf88a7" providerId="LiveId" clId="{95B4D655-6274-4418-80D3-496F4679F034}" dt="2022-06-17T20:18:25.218" v="69"/>
          <ac:inkMkLst>
            <pc:docMk/>
            <pc:sldMk cId="0" sldId="259"/>
            <ac:inkMk id="24" creationId="{716AE53C-DCCC-8DEC-C612-3CC1D2DF75D3}"/>
          </ac:inkMkLst>
        </pc:inkChg>
        <pc:inkChg chg="add mod">
          <ac:chgData name="Gurgen Hovakimyan" userId="8716b24609cf88a7" providerId="LiveId" clId="{95B4D655-6274-4418-80D3-496F4679F034}" dt="2022-06-17T20:18:29.881" v="75"/>
          <ac:inkMkLst>
            <pc:docMk/>
            <pc:sldMk cId="0" sldId="259"/>
            <ac:inkMk id="26" creationId="{DC8A49F2-5BC7-BB58-6429-21C8370968EA}"/>
          </ac:inkMkLst>
        </pc:inkChg>
        <pc:inkChg chg="add mod">
          <ac:chgData name="Gurgen Hovakimyan" userId="8716b24609cf88a7" providerId="LiveId" clId="{95B4D655-6274-4418-80D3-496F4679F034}" dt="2022-06-17T20:18:29.881" v="75"/>
          <ac:inkMkLst>
            <pc:docMk/>
            <pc:sldMk cId="0" sldId="259"/>
            <ac:inkMk id="27" creationId="{EF6B1E39-DE4D-ADDF-9638-D8C6D90F2A1F}"/>
          </ac:inkMkLst>
        </pc:inkChg>
        <pc:inkChg chg="add mod">
          <ac:chgData name="Gurgen Hovakimyan" userId="8716b24609cf88a7" providerId="LiveId" clId="{95B4D655-6274-4418-80D3-496F4679F034}" dt="2022-06-17T20:18:29.881" v="75"/>
          <ac:inkMkLst>
            <pc:docMk/>
            <pc:sldMk cId="0" sldId="259"/>
            <ac:inkMk id="28" creationId="{EACDCE6B-2ADF-CE8E-EE08-66FAACF453DA}"/>
          </ac:inkMkLst>
        </pc:inkChg>
        <pc:inkChg chg="add mod">
          <ac:chgData name="Gurgen Hovakimyan" userId="8716b24609cf88a7" providerId="LiveId" clId="{95B4D655-6274-4418-80D3-496F4679F034}" dt="2022-06-17T20:18:29.881" v="75"/>
          <ac:inkMkLst>
            <pc:docMk/>
            <pc:sldMk cId="0" sldId="259"/>
            <ac:inkMk id="29" creationId="{11E8330E-641B-4A16-2CB8-BBDAED6D4B42}"/>
          </ac:inkMkLst>
        </pc:inkChg>
        <pc:inkChg chg="add mod">
          <ac:chgData name="Gurgen Hovakimyan" userId="8716b24609cf88a7" providerId="LiveId" clId="{95B4D655-6274-4418-80D3-496F4679F034}" dt="2022-06-17T20:18:29.881" v="75"/>
          <ac:inkMkLst>
            <pc:docMk/>
            <pc:sldMk cId="0" sldId="259"/>
            <ac:inkMk id="30" creationId="{872858C9-FD25-8DF4-B703-D40E360A0662}"/>
          </ac:inkMkLst>
        </pc:inkChg>
      </pc:sldChg>
      <pc:sldChg chg="addSp modSp mod">
        <pc:chgData name="Gurgen Hovakimyan" userId="8716b24609cf88a7" providerId="LiveId" clId="{95B4D655-6274-4418-80D3-496F4679F034}" dt="2022-06-17T20:14:31.633" v="56" actId="9405"/>
        <pc:sldMkLst>
          <pc:docMk/>
          <pc:sldMk cId="0" sldId="260"/>
        </pc:sldMkLst>
        <pc:grpChg chg="mod">
          <ac:chgData name="Gurgen Hovakimyan" userId="8716b24609cf88a7" providerId="LiveId" clId="{95B4D655-6274-4418-80D3-496F4679F034}" dt="2022-06-17T20:14:30.211" v="55"/>
          <ac:grpSpMkLst>
            <pc:docMk/>
            <pc:sldMk cId="0" sldId="260"/>
            <ac:grpSpMk id="8" creationId="{38CA34CE-C3FD-D19F-A14D-EFB407E72DEE}"/>
          </ac:grpSpMkLst>
        </pc:grpChg>
        <pc:inkChg chg="add">
          <ac:chgData name="Gurgen Hovakimyan" userId="8716b24609cf88a7" providerId="LiveId" clId="{95B4D655-6274-4418-80D3-496F4679F034}" dt="2022-06-17T20:14:03.419" v="49" actId="9405"/>
          <ac:inkMkLst>
            <pc:docMk/>
            <pc:sldMk cId="0" sldId="260"/>
            <ac:inkMk id="2" creationId="{4783DB92-72AE-A43C-EEB4-5CB385A72149}"/>
          </ac:inkMkLst>
        </pc:inkChg>
        <pc:inkChg chg="add">
          <ac:chgData name="Gurgen Hovakimyan" userId="8716b24609cf88a7" providerId="LiveId" clId="{95B4D655-6274-4418-80D3-496F4679F034}" dt="2022-06-17T20:14:05.681" v="50" actId="9405"/>
          <ac:inkMkLst>
            <pc:docMk/>
            <pc:sldMk cId="0" sldId="260"/>
            <ac:inkMk id="3" creationId="{11025F41-E551-C1FC-B747-A39365CE792E}"/>
          </ac:inkMkLst>
        </pc:inkChg>
        <pc:inkChg chg="add">
          <ac:chgData name="Gurgen Hovakimyan" userId="8716b24609cf88a7" providerId="LiveId" clId="{95B4D655-6274-4418-80D3-496F4679F034}" dt="2022-06-17T20:14:08.799" v="51" actId="9405"/>
          <ac:inkMkLst>
            <pc:docMk/>
            <pc:sldMk cId="0" sldId="260"/>
            <ac:inkMk id="4" creationId="{2D61A95E-2DFB-E6EC-CBD5-ECDCB960D564}"/>
          </ac:inkMkLst>
        </pc:inkChg>
        <pc:inkChg chg="add">
          <ac:chgData name="Gurgen Hovakimyan" userId="8716b24609cf88a7" providerId="LiveId" clId="{95B4D655-6274-4418-80D3-496F4679F034}" dt="2022-06-17T20:14:13.852" v="52" actId="9405"/>
          <ac:inkMkLst>
            <pc:docMk/>
            <pc:sldMk cId="0" sldId="260"/>
            <ac:inkMk id="5" creationId="{514C35EC-E2C6-BEB6-65D8-89FD0EFF1CA0}"/>
          </ac:inkMkLst>
        </pc:inkChg>
        <pc:inkChg chg="add mod">
          <ac:chgData name="Gurgen Hovakimyan" userId="8716b24609cf88a7" providerId="LiveId" clId="{95B4D655-6274-4418-80D3-496F4679F034}" dt="2022-06-17T20:14:30.211" v="55"/>
          <ac:inkMkLst>
            <pc:docMk/>
            <pc:sldMk cId="0" sldId="260"/>
            <ac:inkMk id="6" creationId="{C219326F-DDB9-DBC1-D7D2-C919BB8E09C0}"/>
          </ac:inkMkLst>
        </pc:inkChg>
        <pc:inkChg chg="add mod">
          <ac:chgData name="Gurgen Hovakimyan" userId="8716b24609cf88a7" providerId="LiveId" clId="{95B4D655-6274-4418-80D3-496F4679F034}" dt="2022-06-17T20:14:30.211" v="55"/>
          <ac:inkMkLst>
            <pc:docMk/>
            <pc:sldMk cId="0" sldId="260"/>
            <ac:inkMk id="7" creationId="{714E4BEA-935F-002D-048E-FBBB24E0C9C8}"/>
          </ac:inkMkLst>
        </pc:inkChg>
        <pc:inkChg chg="add">
          <ac:chgData name="Gurgen Hovakimyan" userId="8716b24609cf88a7" providerId="LiveId" clId="{95B4D655-6274-4418-80D3-496F4679F034}" dt="2022-06-17T20:14:31.633" v="56" actId="9405"/>
          <ac:inkMkLst>
            <pc:docMk/>
            <pc:sldMk cId="0" sldId="260"/>
            <ac:inkMk id="9" creationId="{C13212B0-7C5E-0445-A4FD-EA3885FDB9B2}"/>
          </ac:inkMkLst>
        </pc:inkChg>
      </pc:sldChg>
      <pc:sldChg chg="delSp mod">
        <pc:chgData name="Gurgen Hovakimyan" userId="8716b24609cf88a7" providerId="LiveId" clId="{95B4D655-6274-4418-80D3-496F4679F034}" dt="2022-06-12T17:42:51.151" v="2" actId="478"/>
        <pc:sldMkLst>
          <pc:docMk/>
          <pc:sldMk cId="0" sldId="261"/>
        </pc:sldMkLst>
        <pc:spChg chg="del">
          <ac:chgData name="Gurgen Hovakimyan" userId="8716b24609cf88a7" providerId="LiveId" clId="{95B4D655-6274-4418-80D3-496F4679F034}" dt="2022-06-12T17:42:51.151" v="2" actId="478"/>
          <ac:spMkLst>
            <pc:docMk/>
            <pc:sldMk cId="0" sldId="261"/>
            <ac:spMk id="274" creationId="{00000000-0000-0000-0000-000000000000}"/>
          </ac:spMkLst>
        </pc:spChg>
      </pc:sldChg>
      <pc:sldChg chg="addSp mod">
        <pc:chgData name="Gurgen Hovakimyan" userId="8716b24609cf88a7" providerId="LiveId" clId="{95B4D655-6274-4418-80D3-496F4679F034}" dt="2022-06-17T20:18:35.747" v="76" actId="9405"/>
        <pc:sldMkLst>
          <pc:docMk/>
          <pc:sldMk cId="0" sldId="263"/>
        </pc:sldMkLst>
        <pc:inkChg chg="add">
          <ac:chgData name="Gurgen Hovakimyan" userId="8716b24609cf88a7" providerId="LiveId" clId="{95B4D655-6274-4418-80D3-496F4679F034}" dt="2022-06-17T20:18:35.747" v="76" actId="9405"/>
          <ac:inkMkLst>
            <pc:docMk/>
            <pc:sldMk cId="0" sldId="263"/>
            <ac:inkMk id="2" creationId="{7EE6FEB1-0DBD-95A2-AB43-93CBCE5CA4DB}"/>
          </ac:inkMkLst>
        </pc:inkChg>
      </pc:sldChg>
      <pc:sldChg chg="del">
        <pc:chgData name="Gurgen Hovakimyan" userId="8716b24609cf88a7" providerId="LiveId" clId="{95B4D655-6274-4418-80D3-496F4679F034}" dt="2022-06-12T17:45:14.994" v="3" actId="2696"/>
        <pc:sldMkLst>
          <pc:docMk/>
          <pc:sldMk cId="0" sldId="267"/>
        </pc:sldMkLst>
      </pc:sldChg>
      <pc:sldChg chg="modSp mod">
        <pc:chgData name="Gurgen Hovakimyan" userId="8716b24609cf88a7" providerId="LiveId" clId="{95B4D655-6274-4418-80D3-496F4679F034}" dt="2022-06-17T20:23:18.906" v="92" actId="20577"/>
        <pc:sldMkLst>
          <pc:docMk/>
          <pc:sldMk cId="0" sldId="271"/>
        </pc:sldMkLst>
        <pc:spChg chg="mod">
          <ac:chgData name="Gurgen Hovakimyan" userId="8716b24609cf88a7" providerId="LiveId" clId="{95B4D655-6274-4418-80D3-496F4679F034}" dt="2022-06-17T20:23:18.906" v="92" actId="20577"/>
          <ac:spMkLst>
            <pc:docMk/>
            <pc:sldMk cId="0" sldId="271"/>
            <ac:spMk id="535" creationId="{00000000-0000-0000-0000-000000000000}"/>
          </ac:spMkLst>
        </pc:spChg>
        <pc:spChg chg="mod">
          <ac:chgData name="Gurgen Hovakimyan" userId="8716b24609cf88a7" providerId="LiveId" clId="{95B4D655-6274-4418-80D3-496F4679F034}" dt="2022-06-17T20:22:48.252" v="77" actId="1076"/>
          <ac:spMkLst>
            <pc:docMk/>
            <pc:sldMk cId="0" sldId="271"/>
            <ac:spMk id="538" creationId="{00000000-0000-0000-0000-000000000000}"/>
          </ac:spMkLst>
        </pc:spChg>
      </pc:sldChg>
      <pc:sldChg chg="modSp mod">
        <pc:chgData name="Gurgen Hovakimyan" userId="8716b24609cf88a7" providerId="LiveId" clId="{95B4D655-6274-4418-80D3-496F4679F034}" dt="2022-06-17T20:27:12.358" v="93" actId="1036"/>
        <pc:sldMkLst>
          <pc:docMk/>
          <pc:sldMk cId="0" sldId="272"/>
        </pc:sldMkLst>
        <pc:picChg chg="mod">
          <ac:chgData name="Gurgen Hovakimyan" userId="8716b24609cf88a7" providerId="LiveId" clId="{95B4D655-6274-4418-80D3-496F4679F034}" dt="2022-06-17T20:27:12.358" v="93" actId="1036"/>
          <ac:picMkLst>
            <pc:docMk/>
            <pc:sldMk cId="0" sldId="272"/>
            <ac:picMk id="551" creationId="{00000000-0000-0000-0000-000000000000}"/>
          </ac:picMkLst>
        </pc:picChg>
      </pc:sldChg>
      <pc:sldChg chg="modSp mod">
        <pc:chgData name="Gurgen Hovakimyan" userId="8716b24609cf88a7" providerId="LiveId" clId="{95B4D655-6274-4418-80D3-496F4679F034}" dt="2022-06-12T17:48:29.903" v="5" actId="1076"/>
        <pc:sldMkLst>
          <pc:docMk/>
          <pc:sldMk cId="0" sldId="275"/>
        </pc:sldMkLst>
        <pc:picChg chg="mod">
          <ac:chgData name="Gurgen Hovakimyan" userId="8716b24609cf88a7" providerId="LiveId" clId="{95B4D655-6274-4418-80D3-496F4679F034}" dt="2022-06-12T17:48:29.903" v="5" actId="1076"/>
          <ac:picMkLst>
            <pc:docMk/>
            <pc:sldMk cId="0" sldId="275"/>
            <ac:picMk id="574" creationId="{00000000-0000-0000-0000-000000000000}"/>
          </ac:picMkLst>
        </pc:picChg>
      </pc:sldChg>
      <pc:sldChg chg="addSp modSp mod">
        <pc:chgData name="Gurgen Hovakimyan" userId="8716b24609cf88a7" providerId="LiveId" clId="{95B4D655-6274-4418-80D3-496F4679F034}" dt="2022-06-12T17:51:25.665" v="9" actId="1076"/>
        <pc:sldMkLst>
          <pc:docMk/>
          <pc:sldMk cId="0" sldId="276"/>
        </pc:sldMkLst>
        <pc:spChg chg="add mod">
          <ac:chgData name="Gurgen Hovakimyan" userId="8716b24609cf88a7" providerId="LiveId" clId="{95B4D655-6274-4418-80D3-496F4679F034}" dt="2022-06-12T17:51:25.665" v="9" actId="1076"/>
          <ac:spMkLst>
            <pc:docMk/>
            <pc:sldMk cId="0" sldId="276"/>
            <ac:spMk id="2" creationId="{D4F4D0A3-198B-55ED-D4F8-D8FFFEC846BA}"/>
          </ac:spMkLst>
        </pc:spChg>
        <pc:picChg chg="mod">
          <ac:chgData name="Gurgen Hovakimyan" userId="8716b24609cf88a7" providerId="LiveId" clId="{95B4D655-6274-4418-80D3-496F4679F034}" dt="2022-06-12T17:51:05.314" v="6" actId="14100"/>
          <ac:picMkLst>
            <pc:docMk/>
            <pc:sldMk cId="0" sldId="276"/>
            <ac:picMk id="580" creationId="{00000000-0000-0000-0000-000000000000}"/>
          </ac:picMkLst>
        </pc:picChg>
      </pc:sldChg>
      <pc:sldChg chg="modSp mod">
        <pc:chgData name="Gurgen Hovakimyan" userId="8716b24609cf88a7" providerId="LiveId" clId="{95B4D655-6274-4418-80D3-496F4679F034}" dt="2022-06-17T20:39:10.292" v="94" actId="1036"/>
        <pc:sldMkLst>
          <pc:docMk/>
          <pc:sldMk cId="0" sldId="280"/>
        </pc:sldMkLst>
        <pc:picChg chg="mod">
          <ac:chgData name="Gurgen Hovakimyan" userId="8716b24609cf88a7" providerId="LiveId" clId="{95B4D655-6274-4418-80D3-496F4679F034}" dt="2022-06-17T20:39:10.292" v="94" actId="1036"/>
          <ac:picMkLst>
            <pc:docMk/>
            <pc:sldMk cId="0" sldId="280"/>
            <ac:picMk id="653" creationId="{00000000-0000-0000-0000-000000000000}"/>
          </ac:picMkLst>
        </pc:picChg>
      </pc:sldChg>
      <pc:sldChg chg="del">
        <pc:chgData name="Gurgen Hovakimyan" userId="8716b24609cf88a7" providerId="LiveId" clId="{95B4D655-6274-4418-80D3-496F4679F034}" dt="2022-06-12T17:52:01.738" v="11" actId="2696"/>
        <pc:sldMkLst>
          <pc:docMk/>
          <pc:sldMk cId="0" sldId="281"/>
        </pc:sldMkLst>
      </pc:sldChg>
      <pc:sldChg chg="del">
        <pc:chgData name="Gurgen Hovakimyan" userId="8716b24609cf88a7" providerId="LiveId" clId="{95B4D655-6274-4418-80D3-496F4679F034}" dt="2022-06-12T17:51:58.754" v="10" actId="2696"/>
        <pc:sldMkLst>
          <pc:docMk/>
          <pc:sldMk cId="0" sldId="282"/>
        </pc:sldMkLst>
      </pc:sldChg>
      <pc:sldChg chg="del">
        <pc:chgData name="Gurgen Hovakimyan" userId="8716b24609cf88a7" providerId="LiveId" clId="{95B4D655-6274-4418-80D3-496F4679F034}" dt="2022-06-12T17:52:09.408" v="12" actId="2696"/>
        <pc:sldMkLst>
          <pc:docMk/>
          <pc:sldMk cId="0" sldId="283"/>
        </pc:sldMkLst>
      </pc:sldChg>
      <pc:sldChg chg="modSp mod">
        <pc:chgData name="Gurgen Hovakimyan" userId="8716b24609cf88a7" providerId="LiveId" clId="{95B4D655-6274-4418-80D3-496F4679F034}" dt="2022-06-12T20:33:21.713" v="37" actId="20577"/>
        <pc:sldMkLst>
          <pc:docMk/>
          <pc:sldMk cId="0" sldId="285"/>
        </pc:sldMkLst>
        <pc:spChg chg="mod">
          <ac:chgData name="Gurgen Hovakimyan" userId="8716b24609cf88a7" providerId="LiveId" clId="{95B4D655-6274-4418-80D3-496F4679F034}" dt="2022-06-12T20:33:21.713" v="37" actId="20577"/>
          <ac:spMkLst>
            <pc:docMk/>
            <pc:sldMk cId="0" sldId="285"/>
            <ac:spMk id="688" creationId="{00000000-0000-0000-0000-000000000000}"/>
          </ac:spMkLst>
        </pc:spChg>
      </pc:sldChg>
    </pc:docChg>
  </pc:docChgLst>
  <pc:docChgLst>
    <pc:chgData name="Gurgen" userId="8716b24609cf88a7" providerId="LiveId" clId="{17BFA368-D565-4D93-A588-BBD63957DC36}"/>
    <pc:docChg chg="modSld">
      <pc:chgData name="Gurgen" userId="8716b24609cf88a7" providerId="LiveId" clId="{17BFA368-D565-4D93-A588-BBD63957DC36}" dt="2023-03-12T12:38:49.315" v="1" actId="1038"/>
      <pc:docMkLst>
        <pc:docMk/>
      </pc:docMkLst>
      <pc:sldChg chg="modSp mod">
        <pc:chgData name="Gurgen" userId="8716b24609cf88a7" providerId="LiveId" clId="{17BFA368-D565-4D93-A588-BBD63957DC36}" dt="2023-03-12T12:38:49.315" v="1" actId="1038"/>
        <pc:sldMkLst>
          <pc:docMk/>
          <pc:sldMk cId="0" sldId="263"/>
        </pc:sldMkLst>
        <pc:picChg chg="mod">
          <ac:chgData name="Gurgen" userId="8716b24609cf88a7" providerId="LiveId" clId="{17BFA368-D565-4D93-A588-BBD63957DC36}" dt="2023-03-12T12:38:49.315" v="1" actId="1038"/>
          <ac:picMkLst>
            <pc:docMk/>
            <pc:sldMk cId="0" sldId="263"/>
            <ac:picMk id="286" creationId="{00000000-0000-0000-0000-000000000000}"/>
          </ac:picMkLst>
        </pc:picChg>
      </pc:sldChg>
    </pc:docChg>
  </pc:docChgLst>
  <pc:docChgLst>
    <pc:chgData name="Gurgen" userId="8716b24609cf88a7" providerId="LiveId" clId="{556FA0DE-C545-489C-A380-21EB83039B60}"/>
    <pc:docChg chg="custSel modSld">
      <pc:chgData name="Gurgen" userId="8716b24609cf88a7" providerId="LiveId" clId="{556FA0DE-C545-489C-A380-21EB83039B60}" dt="2023-03-08T11:25:45.653" v="9" actId="478"/>
      <pc:docMkLst>
        <pc:docMk/>
      </pc:docMkLst>
      <pc:sldChg chg="delSp mod">
        <pc:chgData name="Gurgen" userId="8716b24609cf88a7" providerId="LiveId" clId="{556FA0DE-C545-489C-A380-21EB83039B60}" dt="2023-03-08T11:25:24.858" v="3" actId="478"/>
        <pc:sldMkLst>
          <pc:docMk/>
          <pc:sldMk cId="0" sldId="259"/>
        </pc:sldMkLst>
        <pc:grpChg chg="del">
          <ac:chgData name="Gurgen" userId="8716b24609cf88a7" providerId="LiveId" clId="{556FA0DE-C545-489C-A380-21EB83039B60}" dt="2023-03-08T11:25:20.487" v="1" actId="478"/>
          <ac:grpSpMkLst>
            <pc:docMk/>
            <pc:sldMk cId="0" sldId="259"/>
            <ac:grpSpMk id="12" creationId="{977B23AB-202D-B795-32AD-D3BAC90E200F}"/>
          </ac:grpSpMkLst>
        </pc:grpChg>
        <pc:grpChg chg="del">
          <ac:chgData name="Gurgen" userId="8716b24609cf88a7" providerId="LiveId" clId="{556FA0DE-C545-489C-A380-21EB83039B60}" dt="2023-03-08T11:25:17.479" v="0" actId="478"/>
          <ac:grpSpMkLst>
            <pc:docMk/>
            <pc:sldMk cId="0" sldId="259"/>
            <ac:grpSpMk id="25" creationId="{B17C6C05-BEAF-A904-D436-FCA5ABED4212}"/>
          </ac:grpSpMkLst>
        </pc:grpChg>
        <pc:grpChg chg="del">
          <ac:chgData name="Gurgen" userId="8716b24609cf88a7" providerId="LiveId" clId="{556FA0DE-C545-489C-A380-21EB83039B60}" dt="2023-03-08T11:25:24.858" v="3" actId="478"/>
          <ac:grpSpMkLst>
            <pc:docMk/>
            <pc:sldMk cId="0" sldId="259"/>
            <ac:grpSpMk id="31" creationId="{D7D521CF-8DEA-8884-E054-D39C7DA7A7E9}"/>
          </ac:grpSpMkLst>
        </pc:grpChg>
        <pc:inkChg chg="del">
          <ac:chgData name="Gurgen" userId="8716b24609cf88a7" providerId="LiveId" clId="{556FA0DE-C545-489C-A380-21EB83039B60}" dt="2023-03-08T11:25:22.861" v="2" actId="478"/>
          <ac:inkMkLst>
            <pc:docMk/>
            <pc:sldMk cId="0" sldId="259"/>
            <ac:inkMk id="2" creationId="{427AFD54-F947-C6A6-0E6F-09018B2B74DB}"/>
          </ac:inkMkLst>
        </pc:inkChg>
      </pc:sldChg>
      <pc:sldChg chg="delSp mod">
        <pc:chgData name="Gurgen" userId="8716b24609cf88a7" providerId="LiveId" clId="{556FA0DE-C545-489C-A380-21EB83039B60}" dt="2023-03-08T11:25:38.533" v="8" actId="478"/>
        <pc:sldMkLst>
          <pc:docMk/>
          <pc:sldMk cId="0" sldId="260"/>
        </pc:sldMkLst>
        <pc:grpChg chg="del">
          <ac:chgData name="Gurgen" userId="8716b24609cf88a7" providerId="LiveId" clId="{556FA0DE-C545-489C-A380-21EB83039B60}" dt="2023-03-08T11:25:36.636" v="7" actId="478"/>
          <ac:grpSpMkLst>
            <pc:docMk/>
            <pc:sldMk cId="0" sldId="260"/>
            <ac:grpSpMk id="8" creationId="{38CA34CE-C3FD-D19F-A14D-EFB407E72DEE}"/>
          </ac:grpSpMkLst>
        </pc:grpChg>
        <pc:inkChg chg="del">
          <ac:chgData name="Gurgen" userId="8716b24609cf88a7" providerId="LiveId" clId="{556FA0DE-C545-489C-A380-21EB83039B60}" dt="2023-03-08T11:25:30.607" v="4" actId="478"/>
          <ac:inkMkLst>
            <pc:docMk/>
            <pc:sldMk cId="0" sldId="260"/>
            <ac:inkMk id="3" creationId="{11025F41-E551-C1FC-B747-A39365CE792E}"/>
          </ac:inkMkLst>
        </pc:inkChg>
        <pc:inkChg chg="del">
          <ac:chgData name="Gurgen" userId="8716b24609cf88a7" providerId="LiveId" clId="{556FA0DE-C545-489C-A380-21EB83039B60}" dt="2023-03-08T11:25:32.736" v="5" actId="478"/>
          <ac:inkMkLst>
            <pc:docMk/>
            <pc:sldMk cId="0" sldId="260"/>
            <ac:inkMk id="4" creationId="{2D61A95E-2DFB-E6EC-CBD5-ECDCB960D564}"/>
          </ac:inkMkLst>
        </pc:inkChg>
        <pc:inkChg chg="del">
          <ac:chgData name="Gurgen" userId="8716b24609cf88a7" providerId="LiveId" clId="{556FA0DE-C545-489C-A380-21EB83039B60}" dt="2023-03-08T11:25:34.784" v="6" actId="478"/>
          <ac:inkMkLst>
            <pc:docMk/>
            <pc:sldMk cId="0" sldId="260"/>
            <ac:inkMk id="5" creationId="{514C35EC-E2C6-BEB6-65D8-89FD0EFF1CA0}"/>
          </ac:inkMkLst>
        </pc:inkChg>
        <pc:inkChg chg="del">
          <ac:chgData name="Gurgen" userId="8716b24609cf88a7" providerId="LiveId" clId="{556FA0DE-C545-489C-A380-21EB83039B60}" dt="2023-03-08T11:25:38.533" v="8" actId="478"/>
          <ac:inkMkLst>
            <pc:docMk/>
            <pc:sldMk cId="0" sldId="260"/>
            <ac:inkMk id="9" creationId="{C13212B0-7C5E-0445-A4FD-EA3885FDB9B2}"/>
          </ac:inkMkLst>
        </pc:inkChg>
      </pc:sldChg>
      <pc:sldChg chg="delSp mod">
        <pc:chgData name="Gurgen" userId="8716b24609cf88a7" providerId="LiveId" clId="{556FA0DE-C545-489C-A380-21EB83039B60}" dt="2023-03-08T11:25:45.653" v="9" actId="478"/>
        <pc:sldMkLst>
          <pc:docMk/>
          <pc:sldMk cId="0" sldId="263"/>
        </pc:sldMkLst>
        <pc:inkChg chg="del">
          <ac:chgData name="Gurgen" userId="8716b24609cf88a7" providerId="LiveId" clId="{556FA0DE-C545-489C-A380-21EB83039B60}" dt="2023-03-08T11:25:45.653" v="9" actId="478"/>
          <ac:inkMkLst>
            <pc:docMk/>
            <pc:sldMk cId="0" sldId="263"/>
            <ac:inkMk id="2" creationId="{7EE6FEB1-0DBD-95A2-AB43-93CBCE5CA4D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0:14:0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4936,'76'5'62,"46"1"197,-30 5 317,-91-11-369,9 1-659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cd30a1e9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cd30a1e95_0_15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6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9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cd30a1e95_0_1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bcd30a1e9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6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258763"/>
            <a:ext cx="230822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360" y="259550"/>
            <a:ext cx="41019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876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2500" b="0" i="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44840" y="906943"/>
            <a:ext cx="7805100" cy="1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7220257" y="4879684"/>
            <a:ext cx="802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33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89025" y="89106"/>
            <a:ext cx="876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7220257" y="4879684"/>
            <a:ext cx="802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876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2500" b="0" i="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7220257" y="4879684"/>
            <a:ext cx="802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7220257" y="4879684"/>
            <a:ext cx="802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64260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Karla"/>
                <a:ea typeface="Karla"/>
                <a:cs typeface="Karla"/>
                <a:sym typeface="Karla"/>
              </a:rPr>
              <a:t>k</a:t>
            </a:r>
            <a:r>
              <a:rPr lang="en-US"/>
              <a:t>-Nearest Neighbor classification: weighted</a:t>
            </a:r>
            <a:endParaRPr/>
          </a:p>
        </p:txBody>
      </p:sp>
      <p:sp>
        <p:nvSpPr>
          <p:cNvPr id="298" name="Google Shape;298;p26"/>
          <p:cNvSpPr txBox="1"/>
          <p:nvPr/>
        </p:nvSpPr>
        <p:spPr>
          <a:xfrm>
            <a:off x="688848" y="1178501"/>
            <a:ext cx="747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multiple nearest neighbors and pick the </a:t>
            </a:r>
            <a:r>
              <a:rPr lang="en-US" sz="180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rPr>
              <a:t>weighted majority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64260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Karla"/>
                <a:ea typeface="Karla"/>
                <a:cs typeface="Karla"/>
                <a:sym typeface="Karla"/>
              </a:rPr>
              <a:t>k</a:t>
            </a:r>
            <a:r>
              <a:rPr lang="en-US"/>
              <a:t>-Nearest Neighbor classification: weighted</a:t>
            </a:r>
            <a:endParaRPr/>
          </a:p>
        </p:txBody>
      </p:sp>
      <p:pic>
        <p:nvPicPr>
          <p:cNvPr id="304" name="Google Shape;3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7606"/>
            <a:ext cx="8257664" cy="433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/>
        </p:nvSpPr>
        <p:spPr>
          <a:xfrm>
            <a:off x="189025" y="89106"/>
            <a:ext cx="841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rPr>
              <a:t>3-NN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29"/>
          <p:cNvGrpSpPr/>
          <p:nvPr/>
        </p:nvGrpSpPr>
        <p:grpSpPr>
          <a:xfrm>
            <a:off x="2162662" y="1191253"/>
            <a:ext cx="5177257" cy="2337741"/>
            <a:chOff x="1090326" y="801543"/>
            <a:chExt cx="2610162" cy="1572965"/>
          </a:xfrm>
        </p:grpSpPr>
        <p:sp>
          <p:nvSpPr>
            <p:cNvPr id="317" name="Google Shape;317;p29"/>
            <p:cNvSpPr/>
            <p:nvPr/>
          </p:nvSpPr>
          <p:spPr>
            <a:xfrm>
              <a:off x="1090326" y="806249"/>
              <a:ext cx="2604765" cy="15628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230096" y="1465732"/>
              <a:ext cx="2399665" cy="868044"/>
            </a:xfrm>
            <a:custGeom>
              <a:avLst/>
              <a:gdLst/>
              <a:ahLst/>
              <a:cxnLst/>
              <a:rect l="l" t="t" r="r" b="b"/>
              <a:pathLst>
                <a:path w="2399665" h="868044" extrusionOk="0">
                  <a:moveTo>
                    <a:pt x="24142" y="263385"/>
                  </a:moveTo>
                  <a:lnTo>
                    <a:pt x="0" y="263385"/>
                  </a:lnTo>
                  <a:lnTo>
                    <a:pt x="0" y="287515"/>
                  </a:lnTo>
                  <a:lnTo>
                    <a:pt x="24142" y="287515"/>
                  </a:lnTo>
                  <a:lnTo>
                    <a:pt x="24142" y="263385"/>
                  </a:lnTo>
                  <a:close/>
                </a:path>
                <a:path w="2399665" h="868044" extrusionOk="0">
                  <a:moveTo>
                    <a:pt x="41084" y="206641"/>
                  </a:moveTo>
                  <a:lnTo>
                    <a:pt x="16954" y="206641"/>
                  </a:lnTo>
                  <a:lnTo>
                    <a:pt x="16954" y="230771"/>
                  </a:lnTo>
                  <a:lnTo>
                    <a:pt x="41084" y="230771"/>
                  </a:lnTo>
                  <a:lnTo>
                    <a:pt x="41084" y="206641"/>
                  </a:lnTo>
                  <a:close/>
                </a:path>
                <a:path w="2399665" h="868044" extrusionOk="0">
                  <a:moveTo>
                    <a:pt x="53441" y="247319"/>
                  </a:moveTo>
                  <a:lnTo>
                    <a:pt x="29311" y="247319"/>
                  </a:lnTo>
                  <a:lnTo>
                    <a:pt x="29311" y="271449"/>
                  </a:lnTo>
                  <a:lnTo>
                    <a:pt x="53441" y="271449"/>
                  </a:lnTo>
                  <a:lnTo>
                    <a:pt x="53441" y="247319"/>
                  </a:lnTo>
                  <a:close/>
                </a:path>
                <a:path w="2399665" h="868044" extrusionOk="0">
                  <a:moveTo>
                    <a:pt x="71120" y="127000"/>
                  </a:moveTo>
                  <a:lnTo>
                    <a:pt x="46977" y="127000"/>
                  </a:lnTo>
                  <a:lnTo>
                    <a:pt x="46977" y="151130"/>
                  </a:lnTo>
                  <a:lnTo>
                    <a:pt x="71120" y="151130"/>
                  </a:lnTo>
                  <a:lnTo>
                    <a:pt x="71120" y="127000"/>
                  </a:lnTo>
                  <a:close/>
                </a:path>
                <a:path w="2399665" h="868044" extrusionOk="0">
                  <a:moveTo>
                    <a:pt x="93929" y="195541"/>
                  </a:moveTo>
                  <a:lnTo>
                    <a:pt x="69786" y="195541"/>
                  </a:lnTo>
                  <a:lnTo>
                    <a:pt x="69786" y="219684"/>
                  </a:lnTo>
                  <a:lnTo>
                    <a:pt x="93929" y="219684"/>
                  </a:lnTo>
                  <a:lnTo>
                    <a:pt x="93929" y="195541"/>
                  </a:lnTo>
                  <a:close/>
                </a:path>
                <a:path w="2399665" h="868044" extrusionOk="0">
                  <a:moveTo>
                    <a:pt x="138938" y="364578"/>
                  </a:moveTo>
                  <a:lnTo>
                    <a:pt x="114795" y="364578"/>
                  </a:lnTo>
                  <a:lnTo>
                    <a:pt x="114795" y="388721"/>
                  </a:lnTo>
                  <a:lnTo>
                    <a:pt x="138938" y="388721"/>
                  </a:lnTo>
                  <a:lnTo>
                    <a:pt x="138938" y="364578"/>
                  </a:lnTo>
                  <a:close/>
                </a:path>
                <a:path w="2399665" h="868044" extrusionOk="0">
                  <a:moveTo>
                    <a:pt x="161036" y="265607"/>
                  </a:moveTo>
                  <a:lnTo>
                    <a:pt x="136893" y="265607"/>
                  </a:lnTo>
                  <a:lnTo>
                    <a:pt x="136893" y="289737"/>
                  </a:lnTo>
                  <a:lnTo>
                    <a:pt x="161036" y="289737"/>
                  </a:lnTo>
                  <a:lnTo>
                    <a:pt x="161036" y="265607"/>
                  </a:lnTo>
                  <a:close/>
                </a:path>
                <a:path w="2399665" h="868044" extrusionOk="0">
                  <a:moveTo>
                    <a:pt x="211366" y="237705"/>
                  </a:moveTo>
                  <a:lnTo>
                    <a:pt x="201447" y="237705"/>
                  </a:lnTo>
                  <a:lnTo>
                    <a:pt x="201447" y="225386"/>
                  </a:lnTo>
                  <a:lnTo>
                    <a:pt x="177304" y="225386"/>
                  </a:lnTo>
                  <a:lnTo>
                    <a:pt x="177304" y="249529"/>
                  </a:lnTo>
                  <a:lnTo>
                    <a:pt x="187236" y="249529"/>
                  </a:lnTo>
                  <a:lnTo>
                    <a:pt x="187236" y="261848"/>
                  </a:lnTo>
                  <a:lnTo>
                    <a:pt x="211366" y="261848"/>
                  </a:lnTo>
                  <a:lnTo>
                    <a:pt x="211366" y="237705"/>
                  </a:lnTo>
                  <a:close/>
                </a:path>
                <a:path w="2399665" h="868044" extrusionOk="0">
                  <a:moveTo>
                    <a:pt x="588518" y="843534"/>
                  </a:moveTo>
                  <a:lnTo>
                    <a:pt x="564375" y="843534"/>
                  </a:lnTo>
                  <a:lnTo>
                    <a:pt x="564375" y="867664"/>
                  </a:lnTo>
                  <a:lnTo>
                    <a:pt x="588518" y="867664"/>
                  </a:lnTo>
                  <a:lnTo>
                    <a:pt x="588518" y="843534"/>
                  </a:lnTo>
                  <a:close/>
                </a:path>
                <a:path w="2399665" h="868044" extrusionOk="0">
                  <a:moveTo>
                    <a:pt x="598309" y="725843"/>
                  </a:moveTo>
                  <a:lnTo>
                    <a:pt x="574167" y="725843"/>
                  </a:lnTo>
                  <a:lnTo>
                    <a:pt x="574167" y="749973"/>
                  </a:lnTo>
                  <a:lnTo>
                    <a:pt x="598309" y="749973"/>
                  </a:lnTo>
                  <a:lnTo>
                    <a:pt x="598309" y="725843"/>
                  </a:lnTo>
                  <a:close/>
                </a:path>
                <a:path w="2399665" h="868044" extrusionOk="0">
                  <a:moveTo>
                    <a:pt x="603732" y="467550"/>
                  </a:moveTo>
                  <a:lnTo>
                    <a:pt x="579589" y="467550"/>
                  </a:lnTo>
                  <a:lnTo>
                    <a:pt x="579589" y="491693"/>
                  </a:lnTo>
                  <a:lnTo>
                    <a:pt x="603732" y="491693"/>
                  </a:lnTo>
                  <a:lnTo>
                    <a:pt x="603732" y="467550"/>
                  </a:lnTo>
                  <a:close/>
                </a:path>
                <a:path w="2399665" h="868044" extrusionOk="0">
                  <a:moveTo>
                    <a:pt x="636536" y="775385"/>
                  </a:moveTo>
                  <a:lnTo>
                    <a:pt x="612406" y="775385"/>
                  </a:lnTo>
                  <a:lnTo>
                    <a:pt x="612406" y="799528"/>
                  </a:lnTo>
                  <a:lnTo>
                    <a:pt x="636536" y="799528"/>
                  </a:lnTo>
                  <a:lnTo>
                    <a:pt x="636536" y="775385"/>
                  </a:lnTo>
                  <a:close/>
                </a:path>
                <a:path w="2399665" h="868044" extrusionOk="0">
                  <a:moveTo>
                    <a:pt x="688644" y="799045"/>
                  </a:moveTo>
                  <a:lnTo>
                    <a:pt x="664514" y="799045"/>
                  </a:lnTo>
                  <a:lnTo>
                    <a:pt x="664514" y="823188"/>
                  </a:lnTo>
                  <a:lnTo>
                    <a:pt x="688644" y="823188"/>
                  </a:lnTo>
                  <a:lnTo>
                    <a:pt x="688644" y="799045"/>
                  </a:lnTo>
                  <a:close/>
                </a:path>
                <a:path w="2399665" h="868044" extrusionOk="0">
                  <a:moveTo>
                    <a:pt x="743610" y="741197"/>
                  </a:moveTo>
                  <a:lnTo>
                    <a:pt x="719467" y="741197"/>
                  </a:lnTo>
                  <a:lnTo>
                    <a:pt x="719467" y="765340"/>
                  </a:lnTo>
                  <a:lnTo>
                    <a:pt x="743610" y="765340"/>
                  </a:lnTo>
                  <a:lnTo>
                    <a:pt x="743610" y="741197"/>
                  </a:lnTo>
                  <a:close/>
                </a:path>
                <a:path w="2399665" h="868044" extrusionOk="0">
                  <a:moveTo>
                    <a:pt x="749769" y="644385"/>
                  </a:moveTo>
                  <a:lnTo>
                    <a:pt x="725639" y="644385"/>
                  </a:lnTo>
                  <a:lnTo>
                    <a:pt x="725639" y="668515"/>
                  </a:lnTo>
                  <a:lnTo>
                    <a:pt x="749769" y="668515"/>
                  </a:lnTo>
                  <a:lnTo>
                    <a:pt x="749769" y="644385"/>
                  </a:lnTo>
                  <a:close/>
                </a:path>
                <a:path w="2399665" h="868044" extrusionOk="0">
                  <a:moveTo>
                    <a:pt x="1516405" y="509460"/>
                  </a:moveTo>
                  <a:lnTo>
                    <a:pt x="1492262" y="509460"/>
                  </a:lnTo>
                  <a:lnTo>
                    <a:pt x="1492262" y="533603"/>
                  </a:lnTo>
                  <a:lnTo>
                    <a:pt x="1516405" y="533603"/>
                  </a:lnTo>
                  <a:lnTo>
                    <a:pt x="1516405" y="509460"/>
                  </a:lnTo>
                  <a:close/>
                </a:path>
                <a:path w="2399665" h="868044" extrusionOk="0">
                  <a:moveTo>
                    <a:pt x="1557464" y="642505"/>
                  </a:moveTo>
                  <a:lnTo>
                    <a:pt x="1533321" y="642505"/>
                  </a:lnTo>
                  <a:lnTo>
                    <a:pt x="1533321" y="666648"/>
                  </a:lnTo>
                  <a:lnTo>
                    <a:pt x="1557464" y="666648"/>
                  </a:lnTo>
                  <a:lnTo>
                    <a:pt x="1557464" y="642505"/>
                  </a:lnTo>
                  <a:close/>
                </a:path>
                <a:path w="2399665" h="868044" extrusionOk="0">
                  <a:moveTo>
                    <a:pt x="1667954" y="415874"/>
                  </a:moveTo>
                  <a:lnTo>
                    <a:pt x="1643811" y="415874"/>
                  </a:lnTo>
                  <a:lnTo>
                    <a:pt x="1643811" y="440004"/>
                  </a:lnTo>
                  <a:lnTo>
                    <a:pt x="1667954" y="440004"/>
                  </a:lnTo>
                  <a:lnTo>
                    <a:pt x="1667954" y="415874"/>
                  </a:lnTo>
                  <a:close/>
                </a:path>
                <a:path w="2399665" h="868044" extrusionOk="0">
                  <a:moveTo>
                    <a:pt x="1691195" y="567245"/>
                  </a:moveTo>
                  <a:lnTo>
                    <a:pt x="1667052" y="567245"/>
                  </a:lnTo>
                  <a:lnTo>
                    <a:pt x="1667052" y="591375"/>
                  </a:lnTo>
                  <a:lnTo>
                    <a:pt x="1691195" y="591375"/>
                  </a:lnTo>
                  <a:lnTo>
                    <a:pt x="1691195" y="567245"/>
                  </a:lnTo>
                  <a:close/>
                </a:path>
                <a:path w="2399665" h="868044" extrusionOk="0">
                  <a:moveTo>
                    <a:pt x="1698332" y="291820"/>
                  </a:moveTo>
                  <a:lnTo>
                    <a:pt x="1674190" y="291820"/>
                  </a:lnTo>
                  <a:lnTo>
                    <a:pt x="1674190" y="315963"/>
                  </a:lnTo>
                  <a:lnTo>
                    <a:pt x="1698332" y="315963"/>
                  </a:lnTo>
                  <a:lnTo>
                    <a:pt x="1698332" y="291820"/>
                  </a:lnTo>
                  <a:close/>
                </a:path>
                <a:path w="2399665" h="868044" extrusionOk="0">
                  <a:moveTo>
                    <a:pt x="1730032" y="743102"/>
                  </a:moveTo>
                  <a:lnTo>
                    <a:pt x="1705889" y="743102"/>
                  </a:lnTo>
                  <a:lnTo>
                    <a:pt x="1705889" y="767245"/>
                  </a:lnTo>
                  <a:lnTo>
                    <a:pt x="1730032" y="767245"/>
                  </a:lnTo>
                  <a:lnTo>
                    <a:pt x="1730032" y="743102"/>
                  </a:lnTo>
                  <a:close/>
                </a:path>
                <a:path w="2399665" h="868044" extrusionOk="0">
                  <a:moveTo>
                    <a:pt x="1775510" y="403644"/>
                  </a:moveTo>
                  <a:lnTo>
                    <a:pt x="1751368" y="403644"/>
                  </a:lnTo>
                  <a:lnTo>
                    <a:pt x="1751368" y="427786"/>
                  </a:lnTo>
                  <a:lnTo>
                    <a:pt x="1775510" y="427786"/>
                  </a:lnTo>
                  <a:lnTo>
                    <a:pt x="1775510" y="403644"/>
                  </a:lnTo>
                  <a:close/>
                </a:path>
                <a:path w="2399665" h="868044" extrusionOk="0">
                  <a:moveTo>
                    <a:pt x="1781670" y="469684"/>
                  </a:moveTo>
                  <a:lnTo>
                    <a:pt x="1757540" y="469684"/>
                  </a:lnTo>
                  <a:lnTo>
                    <a:pt x="1757540" y="493826"/>
                  </a:lnTo>
                  <a:lnTo>
                    <a:pt x="1781670" y="493826"/>
                  </a:lnTo>
                  <a:lnTo>
                    <a:pt x="1781670" y="469684"/>
                  </a:lnTo>
                  <a:close/>
                </a:path>
                <a:path w="2399665" h="868044" extrusionOk="0">
                  <a:moveTo>
                    <a:pt x="1790992" y="331076"/>
                  </a:moveTo>
                  <a:lnTo>
                    <a:pt x="1766862" y="331076"/>
                  </a:lnTo>
                  <a:lnTo>
                    <a:pt x="1766862" y="347764"/>
                  </a:lnTo>
                  <a:lnTo>
                    <a:pt x="1752701" y="347764"/>
                  </a:lnTo>
                  <a:lnTo>
                    <a:pt x="1752701" y="371906"/>
                  </a:lnTo>
                  <a:lnTo>
                    <a:pt x="1776844" y="371906"/>
                  </a:lnTo>
                  <a:lnTo>
                    <a:pt x="1776844" y="355219"/>
                  </a:lnTo>
                  <a:lnTo>
                    <a:pt x="1790992" y="355219"/>
                  </a:lnTo>
                  <a:lnTo>
                    <a:pt x="1790992" y="331076"/>
                  </a:lnTo>
                  <a:close/>
                </a:path>
                <a:path w="2399665" h="868044" extrusionOk="0">
                  <a:moveTo>
                    <a:pt x="1823199" y="392303"/>
                  </a:moveTo>
                  <a:lnTo>
                    <a:pt x="1799069" y="392303"/>
                  </a:lnTo>
                  <a:lnTo>
                    <a:pt x="1799069" y="416445"/>
                  </a:lnTo>
                  <a:lnTo>
                    <a:pt x="1823199" y="416445"/>
                  </a:lnTo>
                  <a:lnTo>
                    <a:pt x="1823199" y="392303"/>
                  </a:lnTo>
                  <a:close/>
                </a:path>
                <a:path w="2399665" h="868044" extrusionOk="0">
                  <a:moveTo>
                    <a:pt x="1835746" y="299567"/>
                  </a:moveTo>
                  <a:lnTo>
                    <a:pt x="1811604" y="299567"/>
                  </a:lnTo>
                  <a:lnTo>
                    <a:pt x="1811604" y="323710"/>
                  </a:lnTo>
                  <a:lnTo>
                    <a:pt x="1835746" y="323710"/>
                  </a:lnTo>
                  <a:lnTo>
                    <a:pt x="1835746" y="299567"/>
                  </a:lnTo>
                  <a:close/>
                </a:path>
                <a:path w="2399665" h="868044" extrusionOk="0">
                  <a:moveTo>
                    <a:pt x="1850999" y="639394"/>
                  </a:moveTo>
                  <a:lnTo>
                    <a:pt x="1826856" y="639394"/>
                  </a:lnTo>
                  <a:lnTo>
                    <a:pt x="1826856" y="663524"/>
                  </a:lnTo>
                  <a:lnTo>
                    <a:pt x="1850999" y="663524"/>
                  </a:lnTo>
                  <a:lnTo>
                    <a:pt x="1850999" y="639394"/>
                  </a:lnTo>
                  <a:close/>
                </a:path>
                <a:path w="2399665" h="868044" extrusionOk="0">
                  <a:moveTo>
                    <a:pt x="1852358" y="517944"/>
                  </a:moveTo>
                  <a:lnTo>
                    <a:pt x="1830806" y="517944"/>
                  </a:lnTo>
                  <a:lnTo>
                    <a:pt x="1830806" y="505663"/>
                  </a:lnTo>
                  <a:lnTo>
                    <a:pt x="1806663" y="505663"/>
                  </a:lnTo>
                  <a:lnTo>
                    <a:pt x="1806663" y="529805"/>
                  </a:lnTo>
                  <a:lnTo>
                    <a:pt x="1828228" y="529805"/>
                  </a:lnTo>
                  <a:lnTo>
                    <a:pt x="1828228" y="542086"/>
                  </a:lnTo>
                  <a:lnTo>
                    <a:pt x="1852358" y="542086"/>
                  </a:lnTo>
                  <a:lnTo>
                    <a:pt x="1852358" y="517944"/>
                  </a:lnTo>
                  <a:close/>
                </a:path>
                <a:path w="2399665" h="868044" extrusionOk="0">
                  <a:moveTo>
                    <a:pt x="1858568" y="450634"/>
                  </a:moveTo>
                  <a:lnTo>
                    <a:pt x="1834426" y="450634"/>
                  </a:lnTo>
                  <a:lnTo>
                    <a:pt x="1834426" y="474776"/>
                  </a:lnTo>
                  <a:lnTo>
                    <a:pt x="1858568" y="474776"/>
                  </a:lnTo>
                  <a:lnTo>
                    <a:pt x="1858568" y="450634"/>
                  </a:lnTo>
                  <a:close/>
                </a:path>
                <a:path w="2399665" h="868044" extrusionOk="0">
                  <a:moveTo>
                    <a:pt x="1869986" y="548106"/>
                  </a:moveTo>
                  <a:lnTo>
                    <a:pt x="1845843" y="548106"/>
                  </a:lnTo>
                  <a:lnTo>
                    <a:pt x="1845843" y="572249"/>
                  </a:lnTo>
                  <a:lnTo>
                    <a:pt x="1869986" y="572249"/>
                  </a:lnTo>
                  <a:lnTo>
                    <a:pt x="1869986" y="548106"/>
                  </a:lnTo>
                  <a:close/>
                </a:path>
                <a:path w="2399665" h="868044" extrusionOk="0">
                  <a:moveTo>
                    <a:pt x="1909025" y="279298"/>
                  </a:moveTo>
                  <a:lnTo>
                    <a:pt x="1884883" y="279298"/>
                  </a:lnTo>
                  <a:lnTo>
                    <a:pt x="1884883" y="303441"/>
                  </a:lnTo>
                  <a:lnTo>
                    <a:pt x="1909025" y="303441"/>
                  </a:lnTo>
                  <a:lnTo>
                    <a:pt x="1909025" y="279298"/>
                  </a:lnTo>
                  <a:close/>
                </a:path>
                <a:path w="2399665" h="868044" extrusionOk="0">
                  <a:moveTo>
                    <a:pt x="1952688" y="339331"/>
                  </a:moveTo>
                  <a:lnTo>
                    <a:pt x="1931873" y="339331"/>
                  </a:lnTo>
                  <a:lnTo>
                    <a:pt x="1931873" y="329819"/>
                  </a:lnTo>
                  <a:lnTo>
                    <a:pt x="1907743" y="329819"/>
                  </a:lnTo>
                  <a:lnTo>
                    <a:pt x="1907743" y="353961"/>
                  </a:lnTo>
                  <a:lnTo>
                    <a:pt x="1928558" y="353961"/>
                  </a:lnTo>
                  <a:lnTo>
                    <a:pt x="1928558" y="363461"/>
                  </a:lnTo>
                  <a:lnTo>
                    <a:pt x="1952688" y="363461"/>
                  </a:lnTo>
                  <a:lnTo>
                    <a:pt x="1952688" y="339331"/>
                  </a:lnTo>
                  <a:close/>
                </a:path>
                <a:path w="2399665" h="868044" extrusionOk="0">
                  <a:moveTo>
                    <a:pt x="2012950" y="344246"/>
                  </a:moveTo>
                  <a:lnTo>
                    <a:pt x="1988807" y="344246"/>
                  </a:lnTo>
                  <a:lnTo>
                    <a:pt x="1988807" y="368376"/>
                  </a:lnTo>
                  <a:lnTo>
                    <a:pt x="2012950" y="368376"/>
                  </a:lnTo>
                  <a:lnTo>
                    <a:pt x="2012950" y="344246"/>
                  </a:lnTo>
                  <a:close/>
                </a:path>
                <a:path w="2399665" h="868044" extrusionOk="0">
                  <a:moveTo>
                    <a:pt x="2070633" y="266357"/>
                  </a:moveTo>
                  <a:lnTo>
                    <a:pt x="2046490" y="266357"/>
                  </a:lnTo>
                  <a:lnTo>
                    <a:pt x="2046490" y="290499"/>
                  </a:lnTo>
                  <a:lnTo>
                    <a:pt x="2070633" y="290499"/>
                  </a:lnTo>
                  <a:lnTo>
                    <a:pt x="2070633" y="266357"/>
                  </a:lnTo>
                  <a:close/>
                </a:path>
                <a:path w="2399665" h="868044" extrusionOk="0">
                  <a:moveTo>
                    <a:pt x="2080183" y="309664"/>
                  </a:moveTo>
                  <a:lnTo>
                    <a:pt x="2076056" y="309664"/>
                  </a:lnTo>
                  <a:lnTo>
                    <a:pt x="2076056" y="304419"/>
                  </a:lnTo>
                  <a:lnTo>
                    <a:pt x="2060663" y="304419"/>
                  </a:lnTo>
                  <a:lnTo>
                    <a:pt x="2060663" y="301167"/>
                  </a:lnTo>
                  <a:lnTo>
                    <a:pt x="2036521" y="301167"/>
                  </a:lnTo>
                  <a:lnTo>
                    <a:pt x="2036521" y="325310"/>
                  </a:lnTo>
                  <a:lnTo>
                    <a:pt x="2041156" y="325310"/>
                  </a:lnTo>
                  <a:lnTo>
                    <a:pt x="2041156" y="330987"/>
                  </a:lnTo>
                  <a:lnTo>
                    <a:pt x="2038007" y="330987"/>
                  </a:lnTo>
                  <a:lnTo>
                    <a:pt x="2038007" y="355117"/>
                  </a:lnTo>
                  <a:lnTo>
                    <a:pt x="2062137" y="355117"/>
                  </a:lnTo>
                  <a:lnTo>
                    <a:pt x="2062137" y="336829"/>
                  </a:lnTo>
                  <a:lnTo>
                    <a:pt x="2065299" y="336829"/>
                  </a:lnTo>
                  <a:lnTo>
                    <a:pt x="2065299" y="333806"/>
                  </a:lnTo>
                  <a:lnTo>
                    <a:pt x="2080183" y="333806"/>
                  </a:lnTo>
                  <a:lnTo>
                    <a:pt x="2080183" y="309664"/>
                  </a:lnTo>
                  <a:close/>
                </a:path>
                <a:path w="2399665" h="868044" extrusionOk="0">
                  <a:moveTo>
                    <a:pt x="2102586" y="197421"/>
                  </a:moveTo>
                  <a:lnTo>
                    <a:pt x="2078456" y="197421"/>
                  </a:lnTo>
                  <a:lnTo>
                    <a:pt x="2078456" y="221551"/>
                  </a:lnTo>
                  <a:lnTo>
                    <a:pt x="2102586" y="221551"/>
                  </a:lnTo>
                  <a:lnTo>
                    <a:pt x="2102586" y="197421"/>
                  </a:lnTo>
                  <a:close/>
                </a:path>
                <a:path w="2399665" h="868044" extrusionOk="0">
                  <a:moveTo>
                    <a:pt x="2112264" y="225513"/>
                  </a:moveTo>
                  <a:lnTo>
                    <a:pt x="2088121" y="225513"/>
                  </a:lnTo>
                  <a:lnTo>
                    <a:pt x="2088121" y="249656"/>
                  </a:lnTo>
                  <a:lnTo>
                    <a:pt x="2112264" y="249656"/>
                  </a:lnTo>
                  <a:lnTo>
                    <a:pt x="2112264" y="225513"/>
                  </a:lnTo>
                  <a:close/>
                </a:path>
                <a:path w="2399665" h="868044" extrusionOk="0">
                  <a:moveTo>
                    <a:pt x="2131745" y="405879"/>
                  </a:moveTo>
                  <a:lnTo>
                    <a:pt x="2107615" y="405879"/>
                  </a:lnTo>
                  <a:lnTo>
                    <a:pt x="2107615" y="430009"/>
                  </a:lnTo>
                  <a:lnTo>
                    <a:pt x="2131745" y="430009"/>
                  </a:lnTo>
                  <a:lnTo>
                    <a:pt x="2131745" y="405879"/>
                  </a:lnTo>
                  <a:close/>
                </a:path>
                <a:path w="2399665" h="868044" extrusionOk="0">
                  <a:moveTo>
                    <a:pt x="2185860" y="224231"/>
                  </a:moveTo>
                  <a:lnTo>
                    <a:pt x="2161717" y="224231"/>
                  </a:lnTo>
                  <a:lnTo>
                    <a:pt x="2161717" y="243801"/>
                  </a:lnTo>
                  <a:lnTo>
                    <a:pt x="2142325" y="243801"/>
                  </a:lnTo>
                  <a:lnTo>
                    <a:pt x="2142325" y="267931"/>
                  </a:lnTo>
                  <a:lnTo>
                    <a:pt x="2166467" y="267931"/>
                  </a:lnTo>
                  <a:lnTo>
                    <a:pt x="2166467" y="248373"/>
                  </a:lnTo>
                  <a:lnTo>
                    <a:pt x="2185860" y="248373"/>
                  </a:lnTo>
                  <a:lnTo>
                    <a:pt x="2185860" y="224231"/>
                  </a:lnTo>
                  <a:close/>
                </a:path>
                <a:path w="2399665" h="868044" extrusionOk="0">
                  <a:moveTo>
                    <a:pt x="2195004" y="66954"/>
                  </a:moveTo>
                  <a:lnTo>
                    <a:pt x="2170861" y="66954"/>
                  </a:lnTo>
                  <a:lnTo>
                    <a:pt x="2170861" y="91097"/>
                  </a:lnTo>
                  <a:lnTo>
                    <a:pt x="2195004" y="91097"/>
                  </a:lnTo>
                  <a:lnTo>
                    <a:pt x="2195004" y="66954"/>
                  </a:lnTo>
                  <a:close/>
                </a:path>
                <a:path w="2399665" h="868044" extrusionOk="0">
                  <a:moveTo>
                    <a:pt x="2210562" y="234238"/>
                  </a:moveTo>
                  <a:lnTo>
                    <a:pt x="2186419" y="234238"/>
                  </a:lnTo>
                  <a:lnTo>
                    <a:pt x="2186419" y="258381"/>
                  </a:lnTo>
                  <a:lnTo>
                    <a:pt x="2210562" y="258381"/>
                  </a:lnTo>
                  <a:lnTo>
                    <a:pt x="2210562" y="234238"/>
                  </a:lnTo>
                  <a:close/>
                </a:path>
                <a:path w="2399665" h="868044" extrusionOk="0">
                  <a:moveTo>
                    <a:pt x="2211362" y="363893"/>
                  </a:moveTo>
                  <a:lnTo>
                    <a:pt x="2188832" y="363893"/>
                  </a:lnTo>
                  <a:lnTo>
                    <a:pt x="2188832" y="351802"/>
                  </a:lnTo>
                  <a:lnTo>
                    <a:pt x="2164702" y="351802"/>
                  </a:lnTo>
                  <a:lnTo>
                    <a:pt x="2164702" y="375945"/>
                  </a:lnTo>
                  <a:lnTo>
                    <a:pt x="2187219" y="375945"/>
                  </a:lnTo>
                  <a:lnTo>
                    <a:pt x="2187219" y="388035"/>
                  </a:lnTo>
                  <a:lnTo>
                    <a:pt x="2211362" y="388035"/>
                  </a:lnTo>
                  <a:lnTo>
                    <a:pt x="2211362" y="363893"/>
                  </a:lnTo>
                  <a:close/>
                </a:path>
                <a:path w="2399665" h="868044" extrusionOk="0">
                  <a:moveTo>
                    <a:pt x="2294852" y="260235"/>
                  </a:moveTo>
                  <a:lnTo>
                    <a:pt x="2270722" y="260235"/>
                  </a:lnTo>
                  <a:lnTo>
                    <a:pt x="2270722" y="284365"/>
                  </a:lnTo>
                  <a:lnTo>
                    <a:pt x="2294852" y="284365"/>
                  </a:lnTo>
                  <a:lnTo>
                    <a:pt x="2294852" y="260235"/>
                  </a:lnTo>
                  <a:close/>
                </a:path>
                <a:path w="2399665" h="868044" extrusionOk="0">
                  <a:moveTo>
                    <a:pt x="2363482" y="142595"/>
                  </a:moveTo>
                  <a:lnTo>
                    <a:pt x="2339352" y="142595"/>
                  </a:lnTo>
                  <a:lnTo>
                    <a:pt x="2339352" y="166738"/>
                  </a:lnTo>
                  <a:lnTo>
                    <a:pt x="2363482" y="166738"/>
                  </a:lnTo>
                  <a:lnTo>
                    <a:pt x="2363482" y="142595"/>
                  </a:lnTo>
                  <a:close/>
                </a:path>
                <a:path w="2399665" h="868044" extrusionOk="0">
                  <a:moveTo>
                    <a:pt x="2399423" y="0"/>
                  </a:moveTo>
                  <a:lnTo>
                    <a:pt x="2375281" y="0"/>
                  </a:lnTo>
                  <a:lnTo>
                    <a:pt x="2375281" y="24142"/>
                  </a:lnTo>
                  <a:lnTo>
                    <a:pt x="2399423" y="24142"/>
                  </a:lnTo>
                  <a:lnTo>
                    <a:pt x="239942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589735" y="173041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18697" y="0"/>
                  </a:moveTo>
                  <a:lnTo>
                    <a:pt x="0" y="18697"/>
                  </a:lnTo>
                  <a:lnTo>
                    <a:pt x="18697" y="37395"/>
                  </a:lnTo>
                  <a:lnTo>
                    <a:pt x="37395" y="18697"/>
                  </a:lnTo>
                  <a:lnTo>
                    <a:pt x="18697" y="0"/>
                  </a:lnTo>
                  <a:close/>
                </a:path>
              </a:pathLst>
            </a:custGeom>
            <a:solidFill>
              <a:srgbClr val="007F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589735" y="173041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18697" y="37395"/>
                  </a:moveTo>
                  <a:lnTo>
                    <a:pt x="37395" y="18697"/>
                  </a:lnTo>
                  <a:lnTo>
                    <a:pt x="18697" y="0"/>
                  </a:lnTo>
                  <a:lnTo>
                    <a:pt x="0" y="18697"/>
                  </a:lnTo>
                  <a:lnTo>
                    <a:pt x="18697" y="37395"/>
                  </a:lnTo>
                  <a:close/>
                </a:path>
              </a:pathLst>
            </a:custGeom>
            <a:noFill/>
            <a:ln w="10775" cap="flat" cmpd="sng">
              <a:solidFill>
                <a:srgbClr val="007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758347" y="801543"/>
              <a:ext cx="942141" cy="9482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143121" y="98281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143121" y="98281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536213" y="193263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536213" y="193263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195645" y="820962"/>
              <a:ext cx="1467552" cy="15535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1356360" y="190600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356360" y="190600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2763004" y="106890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2763004" y="106890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919223" y="125481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919223" y="125481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133914" y="1914625"/>
              <a:ext cx="548356" cy="41187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784839" y="170219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2784839" y="170219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57231" y="195459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557231" y="195459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1090326" y="806256"/>
              <a:ext cx="2604770" cy="1563370"/>
            </a:xfrm>
            <a:custGeom>
              <a:avLst/>
              <a:gdLst/>
              <a:ahLst/>
              <a:cxnLst/>
              <a:rect l="l" t="t" r="r" b="b"/>
              <a:pathLst>
                <a:path w="2604770" h="1563370" extrusionOk="0">
                  <a:moveTo>
                    <a:pt x="0" y="0"/>
                  </a:moveTo>
                  <a:lnTo>
                    <a:pt x="2604763" y="0"/>
                  </a:lnTo>
                </a:path>
                <a:path w="2604770" h="1563370" extrusionOk="0">
                  <a:moveTo>
                    <a:pt x="2604763" y="1562854"/>
                  </a:moveTo>
                  <a:lnTo>
                    <a:pt x="2604763" y="0"/>
                  </a:lnTo>
                </a:path>
                <a:path w="2604770" h="1563370" extrusionOk="0">
                  <a:moveTo>
                    <a:pt x="0" y="1562854"/>
                  </a:moveTo>
                  <a:lnTo>
                    <a:pt x="2604763" y="1562854"/>
                  </a:lnTo>
                </a:path>
                <a:path w="2604770" h="1563370" extrusionOk="0">
                  <a:moveTo>
                    <a:pt x="0" y="1562854"/>
                  </a:moveTo>
                  <a:lnTo>
                    <a:pt x="0" y="0"/>
                  </a:lnTo>
                </a:path>
              </a:pathLst>
            </a:custGeom>
            <a:noFill/>
            <a:ln w="107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090326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1090326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1090326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090326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611280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611280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611280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611280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2132238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2132238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2132238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2132238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653185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653185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653185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653185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174142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174142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174142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174142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3695089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3695089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3695089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3695089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090326" y="236911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090326" y="236911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3651908" y="236911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3651908" y="236911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090326" y="210863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090326" y="210863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3651908" y="210863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651908" y="210863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090326" y="184815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090326" y="184815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651908" y="184815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651908" y="184815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090326" y="158768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090326" y="158768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651908" y="158768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651908" y="158768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090326" y="132720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090326" y="132720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3651908" y="132720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3651908" y="132720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090326" y="10667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090326" y="10667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651908" y="10667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651908" y="10667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090326" y="80625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090326" y="80625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651908" y="80625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651908" y="80625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29"/>
          <p:cNvSpPr txBox="1"/>
          <p:nvPr/>
        </p:nvSpPr>
        <p:spPr>
          <a:xfrm>
            <a:off x="2092110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3125405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4158692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5191995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6225301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7213254" y="3533373"/>
            <a:ext cx="2316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4580148" y="3732773"/>
            <a:ext cx="3324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1961131" y="1086819"/>
            <a:ext cx="141000" cy="3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 rot="-5400000">
            <a:off x="1727400" y="2215764"/>
            <a:ext cx="1737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688848" y="4214996"/>
            <a:ext cx="364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how many neighbors are best?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/>
        </p:nvSpPr>
        <p:spPr>
          <a:xfrm>
            <a:off x="189025" y="89106"/>
            <a:ext cx="841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rPr>
              <a:t>1-NN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30"/>
          <p:cNvGrpSpPr/>
          <p:nvPr/>
        </p:nvGrpSpPr>
        <p:grpSpPr>
          <a:xfrm>
            <a:off x="2162662" y="1191253"/>
            <a:ext cx="5177257" cy="2337741"/>
            <a:chOff x="1090326" y="801543"/>
            <a:chExt cx="2610162" cy="1572965"/>
          </a:xfrm>
        </p:grpSpPr>
        <p:sp>
          <p:nvSpPr>
            <p:cNvPr id="407" name="Google Shape;407;p30"/>
            <p:cNvSpPr/>
            <p:nvPr/>
          </p:nvSpPr>
          <p:spPr>
            <a:xfrm>
              <a:off x="1090326" y="806249"/>
              <a:ext cx="2604765" cy="15628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30096" y="1465732"/>
              <a:ext cx="2399665" cy="868044"/>
            </a:xfrm>
            <a:custGeom>
              <a:avLst/>
              <a:gdLst/>
              <a:ahLst/>
              <a:cxnLst/>
              <a:rect l="l" t="t" r="r" b="b"/>
              <a:pathLst>
                <a:path w="2399665" h="868044" extrusionOk="0">
                  <a:moveTo>
                    <a:pt x="24142" y="263385"/>
                  </a:moveTo>
                  <a:lnTo>
                    <a:pt x="0" y="263385"/>
                  </a:lnTo>
                  <a:lnTo>
                    <a:pt x="0" y="287515"/>
                  </a:lnTo>
                  <a:lnTo>
                    <a:pt x="24142" y="287515"/>
                  </a:lnTo>
                  <a:lnTo>
                    <a:pt x="24142" y="263385"/>
                  </a:lnTo>
                  <a:close/>
                </a:path>
                <a:path w="2399665" h="868044" extrusionOk="0">
                  <a:moveTo>
                    <a:pt x="41084" y="206641"/>
                  </a:moveTo>
                  <a:lnTo>
                    <a:pt x="16954" y="206641"/>
                  </a:lnTo>
                  <a:lnTo>
                    <a:pt x="16954" y="230771"/>
                  </a:lnTo>
                  <a:lnTo>
                    <a:pt x="41084" y="230771"/>
                  </a:lnTo>
                  <a:lnTo>
                    <a:pt x="41084" y="206641"/>
                  </a:lnTo>
                  <a:close/>
                </a:path>
                <a:path w="2399665" h="868044" extrusionOk="0">
                  <a:moveTo>
                    <a:pt x="53441" y="247319"/>
                  </a:moveTo>
                  <a:lnTo>
                    <a:pt x="29311" y="247319"/>
                  </a:lnTo>
                  <a:lnTo>
                    <a:pt x="29311" y="271449"/>
                  </a:lnTo>
                  <a:lnTo>
                    <a:pt x="53441" y="271449"/>
                  </a:lnTo>
                  <a:lnTo>
                    <a:pt x="53441" y="247319"/>
                  </a:lnTo>
                  <a:close/>
                </a:path>
                <a:path w="2399665" h="868044" extrusionOk="0">
                  <a:moveTo>
                    <a:pt x="71120" y="127000"/>
                  </a:moveTo>
                  <a:lnTo>
                    <a:pt x="46977" y="127000"/>
                  </a:lnTo>
                  <a:lnTo>
                    <a:pt x="46977" y="151130"/>
                  </a:lnTo>
                  <a:lnTo>
                    <a:pt x="71120" y="151130"/>
                  </a:lnTo>
                  <a:lnTo>
                    <a:pt x="71120" y="127000"/>
                  </a:lnTo>
                  <a:close/>
                </a:path>
                <a:path w="2399665" h="868044" extrusionOk="0">
                  <a:moveTo>
                    <a:pt x="93929" y="195541"/>
                  </a:moveTo>
                  <a:lnTo>
                    <a:pt x="69786" y="195541"/>
                  </a:lnTo>
                  <a:lnTo>
                    <a:pt x="69786" y="219684"/>
                  </a:lnTo>
                  <a:lnTo>
                    <a:pt x="93929" y="219684"/>
                  </a:lnTo>
                  <a:lnTo>
                    <a:pt x="93929" y="195541"/>
                  </a:lnTo>
                  <a:close/>
                </a:path>
                <a:path w="2399665" h="868044" extrusionOk="0">
                  <a:moveTo>
                    <a:pt x="138938" y="364578"/>
                  </a:moveTo>
                  <a:lnTo>
                    <a:pt x="114795" y="364578"/>
                  </a:lnTo>
                  <a:lnTo>
                    <a:pt x="114795" y="388721"/>
                  </a:lnTo>
                  <a:lnTo>
                    <a:pt x="138938" y="388721"/>
                  </a:lnTo>
                  <a:lnTo>
                    <a:pt x="138938" y="364578"/>
                  </a:lnTo>
                  <a:close/>
                </a:path>
                <a:path w="2399665" h="868044" extrusionOk="0">
                  <a:moveTo>
                    <a:pt x="161036" y="265607"/>
                  </a:moveTo>
                  <a:lnTo>
                    <a:pt x="136893" y="265607"/>
                  </a:lnTo>
                  <a:lnTo>
                    <a:pt x="136893" y="289737"/>
                  </a:lnTo>
                  <a:lnTo>
                    <a:pt x="161036" y="289737"/>
                  </a:lnTo>
                  <a:lnTo>
                    <a:pt x="161036" y="265607"/>
                  </a:lnTo>
                  <a:close/>
                </a:path>
                <a:path w="2399665" h="868044" extrusionOk="0">
                  <a:moveTo>
                    <a:pt x="211366" y="237705"/>
                  </a:moveTo>
                  <a:lnTo>
                    <a:pt x="201447" y="237705"/>
                  </a:lnTo>
                  <a:lnTo>
                    <a:pt x="201447" y="225386"/>
                  </a:lnTo>
                  <a:lnTo>
                    <a:pt x="177304" y="225386"/>
                  </a:lnTo>
                  <a:lnTo>
                    <a:pt x="177304" y="249529"/>
                  </a:lnTo>
                  <a:lnTo>
                    <a:pt x="187236" y="249529"/>
                  </a:lnTo>
                  <a:lnTo>
                    <a:pt x="187236" y="261848"/>
                  </a:lnTo>
                  <a:lnTo>
                    <a:pt x="211366" y="261848"/>
                  </a:lnTo>
                  <a:lnTo>
                    <a:pt x="211366" y="237705"/>
                  </a:lnTo>
                  <a:close/>
                </a:path>
                <a:path w="2399665" h="868044" extrusionOk="0">
                  <a:moveTo>
                    <a:pt x="588518" y="843534"/>
                  </a:moveTo>
                  <a:lnTo>
                    <a:pt x="564375" y="843534"/>
                  </a:lnTo>
                  <a:lnTo>
                    <a:pt x="564375" y="867664"/>
                  </a:lnTo>
                  <a:lnTo>
                    <a:pt x="588518" y="867664"/>
                  </a:lnTo>
                  <a:lnTo>
                    <a:pt x="588518" y="843534"/>
                  </a:lnTo>
                  <a:close/>
                </a:path>
                <a:path w="2399665" h="868044" extrusionOk="0">
                  <a:moveTo>
                    <a:pt x="598309" y="725843"/>
                  </a:moveTo>
                  <a:lnTo>
                    <a:pt x="574167" y="725843"/>
                  </a:lnTo>
                  <a:lnTo>
                    <a:pt x="574167" y="749973"/>
                  </a:lnTo>
                  <a:lnTo>
                    <a:pt x="598309" y="749973"/>
                  </a:lnTo>
                  <a:lnTo>
                    <a:pt x="598309" y="725843"/>
                  </a:lnTo>
                  <a:close/>
                </a:path>
                <a:path w="2399665" h="868044" extrusionOk="0">
                  <a:moveTo>
                    <a:pt x="603732" y="467550"/>
                  </a:moveTo>
                  <a:lnTo>
                    <a:pt x="579589" y="467550"/>
                  </a:lnTo>
                  <a:lnTo>
                    <a:pt x="579589" y="491693"/>
                  </a:lnTo>
                  <a:lnTo>
                    <a:pt x="603732" y="491693"/>
                  </a:lnTo>
                  <a:lnTo>
                    <a:pt x="603732" y="467550"/>
                  </a:lnTo>
                  <a:close/>
                </a:path>
                <a:path w="2399665" h="868044" extrusionOk="0">
                  <a:moveTo>
                    <a:pt x="636536" y="775385"/>
                  </a:moveTo>
                  <a:lnTo>
                    <a:pt x="612406" y="775385"/>
                  </a:lnTo>
                  <a:lnTo>
                    <a:pt x="612406" y="799528"/>
                  </a:lnTo>
                  <a:lnTo>
                    <a:pt x="636536" y="799528"/>
                  </a:lnTo>
                  <a:lnTo>
                    <a:pt x="636536" y="775385"/>
                  </a:lnTo>
                  <a:close/>
                </a:path>
                <a:path w="2399665" h="868044" extrusionOk="0">
                  <a:moveTo>
                    <a:pt x="688644" y="799045"/>
                  </a:moveTo>
                  <a:lnTo>
                    <a:pt x="664514" y="799045"/>
                  </a:lnTo>
                  <a:lnTo>
                    <a:pt x="664514" y="823188"/>
                  </a:lnTo>
                  <a:lnTo>
                    <a:pt x="688644" y="823188"/>
                  </a:lnTo>
                  <a:lnTo>
                    <a:pt x="688644" y="799045"/>
                  </a:lnTo>
                  <a:close/>
                </a:path>
                <a:path w="2399665" h="868044" extrusionOk="0">
                  <a:moveTo>
                    <a:pt x="743610" y="741197"/>
                  </a:moveTo>
                  <a:lnTo>
                    <a:pt x="719467" y="741197"/>
                  </a:lnTo>
                  <a:lnTo>
                    <a:pt x="719467" y="765340"/>
                  </a:lnTo>
                  <a:lnTo>
                    <a:pt x="743610" y="765340"/>
                  </a:lnTo>
                  <a:lnTo>
                    <a:pt x="743610" y="741197"/>
                  </a:lnTo>
                  <a:close/>
                </a:path>
                <a:path w="2399665" h="868044" extrusionOk="0">
                  <a:moveTo>
                    <a:pt x="749769" y="644385"/>
                  </a:moveTo>
                  <a:lnTo>
                    <a:pt x="725639" y="644385"/>
                  </a:lnTo>
                  <a:lnTo>
                    <a:pt x="725639" y="668515"/>
                  </a:lnTo>
                  <a:lnTo>
                    <a:pt x="749769" y="668515"/>
                  </a:lnTo>
                  <a:lnTo>
                    <a:pt x="749769" y="644385"/>
                  </a:lnTo>
                  <a:close/>
                </a:path>
                <a:path w="2399665" h="868044" extrusionOk="0">
                  <a:moveTo>
                    <a:pt x="1516405" y="509460"/>
                  </a:moveTo>
                  <a:lnTo>
                    <a:pt x="1492262" y="509460"/>
                  </a:lnTo>
                  <a:lnTo>
                    <a:pt x="1492262" y="533603"/>
                  </a:lnTo>
                  <a:lnTo>
                    <a:pt x="1516405" y="533603"/>
                  </a:lnTo>
                  <a:lnTo>
                    <a:pt x="1516405" y="509460"/>
                  </a:lnTo>
                  <a:close/>
                </a:path>
                <a:path w="2399665" h="868044" extrusionOk="0">
                  <a:moveTo>
                    <a:pt x="1557464" y="642505"/>
                  </a:moveTo>
                  <a:lnTo>
                    <a:pt x="1533321" y="642505"/>
                  </a:lnTo>
                  <a:lnTo>
                    <a:pt x="1533321" y="666648"/>
                  </a:lnTo>
                  <a:lnTo>
                    <a:pt x="1557464" y="666648"/>
                  </a:lnTo>
                  <a:lnTo>
                    <a:pt x="1557464" y="642505"/>
                  </a:lnTo>
                  <a:close/>
                </a:path>
                <a:path w="2399665" h="868044" extrusionOk="0">
                  <a:moveTo>
                    <a:pt x="1667954" y="415874"/>
                  </a:moveTo>
                  <a:lnTo>
                    <a:pt x="1643811" y="415874"/>
                  </a:lnTo>
                  <a:lnTo>
                    <a:pt x="1643811" y="440004"/>
                  </a:lnTo>
                  <a:lnTo>
                    <a:pt x="1667954" y="440004"/>
                  </a:lnTo>
                  <a:lnTo>
                    <a:pt x="1667954" y="415874"/>
                  </a:lnTo>
                  <a:close/>
                </a:path>
                <a:path w="2399665" h="868044" extrusionOk="0">
                  <a:moveTo>
                    <a:pt x="1691195" y="567245"/>
                  </a:moveTo>
                  <a:lnTo>
                    <a:pt x="1667052" y="567245"/>
                  </a:lnTo>
                  <a:lnTo>
                    <a:pt x="1667052" y="591375"/>
                  </a:lnTo>
                  <a:lnTo>
                    <a:pt x="1691195" y="591375"/>
                  </a:lnTo>
                  <a:lnTo>
                    <a:pt x="1691195" y="567245"/>
                  </a:lnTo>
                  <a:close/>
                </a:path>
                <a:path w="2399665" h="868044" extrusionOk="0">
                  <a:moveTo>
                    <a:pt x="1698332" y="291820"/>
                  </a:moveTo>
                  <a:lnTo>
                    <a:pt x="1674190" y="291820"/>
                  </a:lnTo>
                  <a:lnTo>
                    <a:pt x="1674190" y="315963"/>
                  </a:lnTo>
                  <a:lnTo>
                    <a:pt x="1698332" y="315963"/>
                  </a:lnTo>
                  <a:lnTo>
                    <a:pt x="1698332" y="291820"/>
                  </a:lnTo>
                  <a:close/>
                </a:path>
                <a:path w="2399665" h="868044" extrusionOk="0">
                  <a:moveTo>
                    <a:pt x="1730032" y="743102"/>
                  </a:moveTo>
                  <a:lnTo>
                    <a:pt x="1705889" y="743102"/>
                  </a:lnTo>
                  <a:lnTo>
                    <a:pt x="1705889" y="767245"/>
                  </a:lnTo>
                  <a:lnTo>
                    <a:pt x="1730032" y="767245"/>
                  </a:lnTo>
                  <a:lnTo>
                    <a:pt x="1730032" y="743102"/>
                  </a:lnTo>
                  <a:close/>
                </a:path>
                <a:path w="2399665" h="868044" extrusionOk="0">
                  <a:moveTo>
                    <a:pt x="1775510" y="403644"/>
                  </a:moveTo>
                  <a:lnTo>
                    <a:pt x="1751368" y="403644"/>
                  </a:lnTo>
                  <a:lnTo>
                    <a:pt x="1751368" y="427786"/>
                  </a:lnTo>
                  <a:lnTo>
                    <a:pt x="1775510" y="427786"/>
                  </a:lnTo>
                  <a:lnTo>
                    <a:pt x="1775510" y="403644"/>
                  </a:lnTo>
                  <a:close/>
                </a:path>
                <a:path w="2399665" h="868044" extrusionOk="0">
                  <a:moveTo>
                    <a:pt x="1781670" y="469684"/>
                  </a:moveTo>
                  <a:lnTo>
                    <a:pt x="1757540" y="469684"/>
                  </a:lnTo>
                  <a:lnTo>
                    <a:pt x="1757540" y="493826"/>
                  </a:lnTo>
                  <a:lnTo>
                    <a:pt x="1781670" y="493826"/>
                  </a:lnTo>
                  <a:lnTo>
                    <a:pt x="1781670" y="469684"/>
                  </a:lnTo>
                  <a:close/>
                </a:path>
                <a:path w="2399665" h="868044" extrusionOk="0">
                  <a:moveTo>
                    <a:pt x="1790992" y="331076"/>
                  </a:moveTo>
                  <a:lnTo>
                    <a:pt x="1766862" y="331076"/>
                  </a:lnTo>
                  <a:lnTo>
                    <a:pt x="1766862" y="347764"/>
                  </a:lnTo>
                  <a:lnTo>
                    <a:pt x="1752701" y="347764"/>
                  </a:lnTo>
                  <a:lnTo>
                    <a:pt x="1752701" y="371906"/>
                  </a:lnTo>
                  <a:lnTo>
                    <a:pt x="1776844" y="371906"/>
                  </a:lnTo>
                  <a:lnTo>
                    <a:pt x="1776844" y="355219"/>
                  </a:lnTo>
                  <a:lnTo>
                    <a:pt x="1790992" y="355219"/>
                  </a:lnTo>
                  <a:lnTo>
                    <a:pt x="1790992" y="331076"/>
                  </a:lnTo>
                  <a:close/>
                </a:path>
                <a:path w="2399665" h="868044" extrusionOk="0">
                  <a:moveTo>
                    <a:pt x="1823199" y="392303"/>
                  </a:moveTo>
                  <a:lnTo>
                    <a:pt x="1799069" y="392303"/>
                  </a:lnTo>
                  <a:lnTo>
                    <a:pt x="1799069" y="416445"/>
                  </a:lnTo>
                  <a:lnTo>
                    <a:pt x="1823199" y="416445"/>
                  </a:lnTo>
                  <a:lnTo>
                    <a:pt x="1823199" y="392303"/>
                  </a:lnTo>
                  <a:close/>
                </a:path>
                <a:path w="2399665" h="868044" extrusionOk="0">
                  <a:moveTo>
                    <a:pt x="1835746" y="299567"/>
                  </a:moveTo>
                  <a:lnTo>
                    <a:pt x="1811604" y="299567"/>
                  </a:lnTo>
                  <a:lnTo>
                    <a:pt x="1811604" y="323710"/>
                  </a:lnTo>
                  <a:lnTo>
                    <a:pt x="1835746" y="323710"/>
                  </a:lnTo>
                  <a:lnTo>
                    <a:pt x="1835746" y="299567"/>
                  </a:lnTo>
                  <a:close/>
                </a:path>
                <a:path w="2399665" h="868044" extrusionOk="0">
                  <a:moveTo>
                    <a:pt x="1850999" y="639394"/>
                  </a:moveTo>
                  <a:lnTo>
                    <a:pt x="1826856" y="639394"/>
                  </a:lnTo>
                  <a:lnTo>
                    <a:pt x="1826856" y="663524"/>
                  </a:lnTo>
                  <a:lnTo>
                    <a:pt x="1850999" y="663524"/>
                  </a:lnTo>
                  <a:lnTo>
                    <a:pt x="1850999" y="639394"/>
                  </a:lnTo>
                  <a:close/>
                </a:path>
                <a:path w="2399665" h="868044" extrusionOk="0">
                  <a:moveTo>
                    <a:pt x="1852358" y="517944"/>
                  </a:moveTo>
                  <a:lnTo>
                    <a:pt x="1830806" y="517944"/>
                  </a:lnTo>
                  <a:lnTo>
                    <a:pt x="1830806" y="505663"/>
                  </a:lnTo>
                  <a:lnTo>
                    <a:pt x="1806663" y="505663"/>
                  </a:lnTo>
                  <a:lnTo>
                    <a:pt x="1806663" y="529805"/>
                  </a:lnTo>
                  <a:lnTo>
                    <a:pt x="1828228" y="529805"/>
                  </a:lnTo>
                  <a:lnTo>
                    <a:pt x="1828228" y="542086"/>
                  </a:lnTo>
                  <a:lnTo>
                    <a:pt x="1852358" y="542086"/>
                  </a:lnTo>
                  <a:lnTo>
                    <a:pt x="1852358" y="517944"/>
                  </a:lnTo>
                  <a:close/>
                </a:path>
                <a:path w="2399665" h="868044" extrusionOk="0">
                  <a:moveTo>
                    <a:pt x="1858568" y="450634"/>
                  </a:moveTo>
                  <a:lnTo>
                    <a:pt x="1834426" y="450634"/>
                  </a:lnTo>
                  <a:lnTo>
                    <a:pt x="1834426" y="474776"/>
                  </a:lnTo>
                  <a:lnTo>
                    <a:pt x="1858568" y="474776"/>
                  </a:lnTo>
                  <a:lnTo>
                    <a:pt x="1858568" y="450634"/>
                  </a:lnTo>
                  <a:close/>
                </a:path>
                <a:path w="2399665" h="868044" extrusionOk="0">
                  <a:moveTo>
                    <a:pt x="1869986" y="548106"/>
                  </a:moveTo>
                  <a:lnTo>
                    <a:pt x="1845843" y="548106"/>
                  </a:lnTo>
                  <a:lnTo>
                    <a:pt x="1845843" y="572249"/>
                  </a:lnTo>
                  <a:lnTo>
                    <a:pt x="1869986" y="572249"/>
                  </a:lnTo>
                  <a:lnTo>
                    <a:pt x="1869986" y="548106"/>
                  </a:lnTo>
                  <a:close/>
                </a:path>
                <a:path w="2399665" h="868044" extrusionOk="0">
                  <a:moveTo>
                    <a:pt x="1909025" y="279298"/>
                  </a:moveTo>
                  <a:lnTo>
                    <a:pt x="1884883" y="279298"/>
                  </a:lnTo>
                  <a:lnTo>
                    <a:pt x="1884883" y="303441"/>
                  </a:lnTo>
                  <a:lnTo>
                    <a:pt x="1909025" y="303441"/>
                  </a:lnTo>
                  <a:lnTo>
                    <a:pt x="1909025" y="279298"/>
                  </a:lnTo>
                  <a:close/>
                </a:path>
                <a:path w="2399665" h="868044" extrusionOk="0">
                  <a:moveTo>
                    <a:pt x="1952688" y="339331"/>
                  </a:moveTo>
                  <a:lnTo>
                    <a:pt x="1931873" y="339331"/>
                  </a:lnTo>
                  <a:lnTo>
                    <a:pt x="1931873" y="329819"/>
                  </a:lnTo>
                  <a:lnTo>
                    <a:pt x="1907743" y="329819"/>
                  </a:lnTo>
                  <a:lnTo>
                    <a:pt x="1907743" y="353961"/>
                  </a:lnTo>
                  <a:lnTo>
                    <a:pt x="1928558" y="353961"/>
                  </a:lnTo>
                  <a:lnTo>
                    <a:pt x="1928558" y="363461"/>
                  </a:lnTo>
                  <a:lnTo>
                    <a:pt x="1952688" y="363461"/>
                  </a:lnTo>
                  <a:lnTo>
                    <a:pt x="1952688" y="339331"/>
                  </a:lnTo>
                  <a:close/>
                </a:path>
                <a:path w="2399665" h="868044" extrusionOk="0">
                  <a:moveTo>
                    <a:pt x="2012950" y="344246"/>
                  </a:moveTo>
                  <a:lnTo>
                    <a:pt x="1988807" y="344246"/>
                  </a:lnTo>
                  <a:lnTo>
                    <a:pt x="1988807" y="368376"/>
                  </a:lnTo>
                  <a:lnTo>
                    <a:pt x="2012950" y="368376"/>
                  </a:lnTo>
                  <a:lnTo>
                    <a:pt x="2012950" y="344246"/>
                  </a:lnTo>
                  <a:close/>
                </a:path>
                <a:path w="2399665" h="868044" extrusionOk="0">
                  <a:moveTo>
                    <a:pt x="2070633" y="266357"/>
                  </a:moveTo>
                  <a:lnTo>
                    <a:pt x="2046490" y="266357"/>
                  </a:lnTo>
                  <a:lnTo>
                    <a:pt x="2046490" y="290499"/>
                  </a:lnTo>
                  <a:lnTo>
                    <a:pt x="2070633" y="290499"/>
                  </a:lnTo>
                  <a:lnTo>
                    <a:pt x="2070633" y="266357"/>
                  </a:lnTo>
                  <a:close/>
                </a:path>
                <a:path w="2399665" h="868044" extrusionOk="0">
                  <a:moveTo>
                    <a:pt x="2080183" y="309664"/>
                  </a:moveTo>
                  <a:lnTo>
                    <a:pt x="2076056" y="309664"/>
                  </a:lnTo>
                  <a:lnTo>
                    <a:pt x="2076056" y="304419"/>
                  </a:lnTo>
                  <a:lnTo>
                    <a:pt x="2060663" y="304419"/>
                  </a:lnTo>
                  <a:lnTo>
                    <a:pt x="2060663" y="301167"/>
                  </a:lnTo>
                  <a:lnTo>
                    <a:pt x="2036521" y="301167"/>
                  </a:lnTo>
                  <a:lnTo>
                    <a:pt x="2036521" y="325310"/>
                  </a:lnTo>
                  <a:lnTo>
                    <a:pt x="2041156" y="325310"/>
                  </a:lnTo>
                  <a:lnTo>
                    <a:pt x="2041156" y="330987"/>
                  </a:lnTo>
                  <a:lnTo>
                    <a:pt x="2038007" y="330987"/>
                  </a:lnTo>
                  <a:lnTo>
                    <a:pt x="2038007" y="355117"/>
                  </a:lnTo>
                  <a:lnTo>
                    <a:pt x="2062137" y="355117"/>
                  </a:lnTo>
                  <a:lnTo>
                    <a:pt x="2062137" y="336829"/>
                  </a:lnTo>
                  <a:lnTo>
                    <a:pt x="2065299" y="336829"/>
                  </a:lnTo>
                  <a:lnTo>
                    <a:pt x="2065299" y="333806"/>
                  </a:lnTo>
                  <a:lnTo>
                    <a:pt x="2080183" y="333806"/>
                  </a:lnTo>
                  <a:lnTo>
                    <a:pt x="2080183" y="309664"/>
                  </a:lnTo>
                  <a:close/>
                </a:path>
                <a:path w="2399665" h="868044" extrusionOk="0">
                  <a:moveTo>
                    <a:pt x="2102586" y="197421"/>
                  </a:moveTo>
                  <a:lnTo>
                    <a:pt x="2078456" y="197421"/>
                  </a:lnTo>
                  <a:lnTo>
                    <a:pt x="2078456" y="221551"/>
                  </a:lnTo>
                  <a:lnTo>
                    <a:pt x="2102586" y="221551"/>
                  </a:lnTo>
                  <a:lnTo>
                    <a:pt x="2102586" y="197421"/>
                  </a:lnTo>
                  <a:close/>
                </a:path>
                <a:path w="2399665" h="868044" extrusionOk="0">
                  <a:moveTo>
                    <a:pt x="2112264" y="225513"/>
                  </a:moveTo>
                  <a:lnTo>
                    <a:pt x="2088121" y="225513"/>
                  </a:lnTo>
                  <a:lnTo>
                    <a:pt x="2088121" y="249656"/>
                  </a:lnTo>
                  <a:lnTo>
                    <a:pt x="2112264" y="249656"/>
                  </a:lnTo>
                  <a:lnTo>
                    <a:pt x="2112264" y="225513"/>
                  </a:lnTo>
                  <a:close/>
                </a:path>
                <a:path w="2399665" h="868044" extrusionOk="0">
                  <a:moveTo>
                    <a:pt x="2131745" y="405879"/>
                  </a:moveTo>
                  <a:lnTo>
                    <a:pt x="2107615" y="405879"/>
                  </a:lnTo>
                  <a:lnTo>
                    <a:pt x="2107615" y="430009"/>
                  </a:lnTo>
                  <a:lnTo>
                    <a:pt x="2131745" y="430009"/>
                  </a:lnTo>
                  <a:lnTo>
                    <a:pt x="2131745" y="405879"/>
                  </a:lnTo>
                  <a:close/>
                </a:path>
                <a:path w="2399665" h="868044" extrusionOk="0">
                  <a:moveTo>
                    <a:pt x="2185860" y="224231"/>
                  </a:moveTo>
                  <a:lnTo>
                    <a:pt x="2161717" y="224231"/>
                  </a:lnTo>
                  <a:lnTo>
                    <a:pt x="2161717" y="243801"/>
                  </a:lnTo>
                  <a:lnTo>
                    <a:pt x="2142325" y="243801"/>
                  </a:lnTo>
                  <a:lnTo>
                    <a:pt x="2142325" y="267931"/>
                  </a:lnTo>
                  <a:lnTo>
                    <a:pt x="2166467" y="267931"/>
                  </a:lnTo>
                  <a:lnTo>
                    <a:pt x="2166467" y="248373"/>
                  </a:lnTo>
                  <a:lnTo>
                    <a:pt x="2185860" y="248373"/>
                  </a:lnTo>
                  <a:lnTo>
                    <a:pt x="2185860" y="224231"/>
                  </a:lnTo>
                  <a:close/>
                </a:path>
                <a:path w="2399665" h="868044" extrusionOk="0">
                  <a:moveTo>
                    <a:pt x="2195004" y="66954"/>
                  </a:moveTo>
                  <a:lnTo>
                    <a:pt x="2170861" y="66954"/>
                  </a:lnTo>
                  <a:lnTo>
                    <a:pt x="2170861" y="91097"/>
                  </a:lnTo>
                  <a:lnTo>
                    <a:pt x="2195004" y="91097"/>
                  </a:lnTo>
                  <a:lnTo>
                    <a:pt x="2195004" y="66954"/>
                  </a:lnTo>
                  <a:close/>
                </a:path>
                <a:path w="2399665" h="868044" extrusionOk="0">
                  <a:moveTo>
                    <a:pt x="2210562" y="234238"/>
                  </a:moveTo>
                  <a:lnTo>
                    <a:pt x="2186419" y="234238"/>
                  </a:lnTo>
                  <a:lnTo>
                    <a:pt x="2186419" y="258381"/>
                  </a:lnTo>
                  <a:lnTo>
                    <a:pt x="2210562" y="258381"/>
                  </a:lnTo>
                  <a:lnTo>
                    <a:pt x="2210562" y="234238"/>
                  </a:lnTo>
                  <a:close/>
                </a:path>
                <a:path w="2399665" h="868044" extrusionOk="0">
                  <a:moveTo>
                    <a:pt x="2211362" y="363893"/>
                  </a:moveTo>
                  <a:lnTo>
                    <a:pt x="2188832" y="363893"/>
                  </a:lnTo>
                  <a:lnTo>
                    <a:pt x="2188832" y="351802"/>
                  </a:lnTo>
                  <a:lnTo>
                    <a:pt x="2164702" y="351802"/>
                  </a:lnTo>
                  <a:lnTo>
                    <a:pt x="2164702" y="375945"/>
                  </a:lnTo>
                  <a:lnTo>
                    <a:pt x="2187219" y="375945"/>
                  </a:lnTo>
                  <a:lnTo>
                    <a:pt x="2187219" y="388035"/>
                  </a:lnTo>
                  <a:lnTo>
                    <a:pt x="2211362" y="388035"/>
                  </a:lnTo>
                  <a:lnTo>
                    <a:pt x="2211362" y="363893"/>
                  </a:lnTo>
                  <a:close/>
                </a:path>
                <a:path w="2399665" h="868044" extrusionOk="0">
                  <a:moveTo>
                    <a:pt x="2294852" y="260235"/>
                  </a:moveTo>
                  <a:lnTo>
                    <a:pt x="2270722" y="260235"/>
                  </a:lnTo>
                  <a:lnTo>
                    <a:pt x="2270722" y="284365"/>
                  </a:lnTo>
                  <a:lnTo>
                    <a:pt x="2294852" y="284365"/>
                  </a:lnTo>
                  <a:lnTo>
                    <a:pt x="2294852" y="260235"/>
                  </a:lnTo>
                  <a:close/>
                </a:path>
                <a:path w="2399665" h="868044" extrusionOk="0">
                  <a:moveTo>
                    <a:pt x="2363482" y="142595"/>
                  </a:moveTo>
                  <a:lnTo>
                    <a:pt x="2339352" y="142595"/>
                  </a:lnTo>
                  <a:lnTo>
                    <a:pt x="2339352" y="166738"/>
                  </a:lnTo>
                  <a:lnTo>
                    <a:pt x="2363482" y="166738"/>
                  </a:lnTo>
                  <a:lnTo>
                    <a:pt x="2363482" y="142595"/>
                  </a:lnTo>
                  <a:close/>
                </a:path>
                <a:path w="2399665" h="868044" extrusionOk="0">
                  <a:moveTo>
                    <a:pt x="2399423" y="0"/>
                  </a:moveTo>
                  <a:lnTo>
                    <a:pt x="2375281" y="0"/>
                  </a:lnTo>
                  <a:lnTo>
                    <a:pt x="2375281" y="24142"/>
                  </a:lnTo>
                  <a:lnTo>
                    <a:pt x="2399423" y="24142"/>
                  </a:lnTo>
                  <a:lnTo>
                    <a:pt x="239942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589735" y="173041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18697" y="0"/>
                  </a:moveTo>
                  <a:lnTo>
                    <a:pt x="0" y="18697"/>
                  </a:lnTo>
                  <a:lnTo>
                    <a:pt x="18697" y="37395"/>
                  </a:lnTo>
                  <a:lnTo>
                    <a:pt x="37395" y="18697"/>
                  </a:lnTo>
                  <a:lnTo>
                    <a:pt x="18697" y="0"/>
                  </a:lnTo>
                  <a:close/>
                </a:path>
              </a:pathLst>
            </a:custGeom>
            <a:solidFill>
              <a:srgbClr val="007F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589735" y="173041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18697" y="37395"/>
                  </a:moveTo>
                  <a:lnTo>
                    <a:pt x="37395" y="18697"/>
                  </a:lnTo>
                  <a:lnTo>
                    <a:pt x="18697" y="0"/>
                  </a:lnTo>
                  <a:lnTo>
                    <a:pt x="0" y="18697"/>
                  </a:lnTo>
                  <a:lnTo>
                    <a:pt x="18697" y="37395"/>
                  </a:lnTo>
                  <a:close/>
                </a:path>
              </a:pathLst>
            </a:custGeom>
            <a:noFill/>
            <a:ln w="10775" cap="flat" cmpd="sng">
              <a:solidFill>
                <a:srgbClr val="007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2758347" y="801543"/>
              <a:ext cx="942141" cy="9482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143121" y="98281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143121" y="98281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536213" y="193263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536213" y="193263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195645" y="820962"/>
              <a:ext cx="1467552" cy="15535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356360" y="190600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356360" y="190600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2763004" y="106890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2763004" y="106890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919223" y="125481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2919223" y="125481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3133914" y="1914625"/>
              <a:ext cx="548356" cy="41187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784839" y="170219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2784839" y="170219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3557231" y="195459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557231" y="195459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090326" y="806256"/>
              <a:ext cx="2604770" cy="1563370"/>
            </a:xfrm>
            <a:custGeom>
              <a:avLst/>
              <a:gdLst/>
              <a:ahLst/>
              <a:cxnLst/>
              <a:rect l="l" t="t" r="r" b="b"/>
              <a:pathLst>
                <a:path w="2604770" h="1563370" extrusionOk="0">
                  <a:moveTo>
                    <a:pt x="0" y="0"/>
                  </a:moveTo>
                  <a:lnTo>
                    <a:pt x="2604763" y="0"/>
                  </a:lnTo>
                </a:path>
                <a:path w="2604770" h="1563370" extrusionOk="0">
                  <a:moveTo>
                    <a:pt x="2604763" y="1562854"/>
                  </a:moveTo>
                  <a:lnTo>
                    <a:pt x="2604763" y="0"/>
                  </a:lnTo>
                </a:path>
                <a:path w="2604770" h="1563370" extrusionOk="0">
                  <a:moveTo>
                    <a:pt x="0" y="1562854"/>
                  </a:moveTo>
                  <a:lnTo>
                    <a:pt x="2604763" y="1562854"/>
                  </a:lnTo>
                </a:path>
                <a:path w="2604770" h="1563370" extrusionOk="0">
                  <a:moveTo>
                    <a:pt x="0" y="1562854"/>
                  </a:moveTo>
                  <a:lnTo>
                    <a:pt x="0" y="0"/>
                  </a:lnTo>
                </a:path>
              </a:pathLst>
            </a:custGeom>
            <a:noFill/>
            <a:ln w="107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090326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090326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90326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090326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611280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611280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611280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611280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132238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132238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132238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2132238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2653185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2653185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2653185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2653185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3174142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174142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174142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174142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3695089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695089" y="2325930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695089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695089" y="806256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1090326" y="236911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1090326" y="236911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651908" y="236911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651908" y="236911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090326" y="210863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090326" y="210863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651908" y="210863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651908" y="210863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090326" y="184815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090326" y="184815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651908" y="184815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3651908" y="184815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090326" y="158768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090326" y="158768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651908" y="158768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651908" y="158768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1090326" y="132720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090326" y="132720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651908" y="132720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651908" y="132720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090326" y="10667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1090326" y="10667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651908" y="10667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651908" y="10667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090326" y="80625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90326" y="80625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651908" y="80625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3651908" y="80625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30"/>
          <p:cNvSpPr txBox="1"/>
          <p:nvPr/>
        </p:nvSpPr>
        <p:spPr>
          <a:xfrm>
            <a:off x="2092110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0"/>
          <p:cNvSpPr txBox="1"/>
          <p:nvPr/>
        </p:nvSpPr>
        <p:spPr>
          <a:xfrm>
            <a:off x="3125405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0"/>
          <p:cNvSpPr txBox="1"/>
          <p:nvPr/>
        </p:nvSpPr>
        <p:spPr>
          <a:xfrm>
            <a:off x="4158692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30"/>
          <p:cNvSpPr txBox="1"/>
          <p:nvPr/>
        </p:nvSpPr>
        <p:spPr>
          <a:xfrm>
            <a:off x="5191995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0"/>
          <p:cNvSpPr txBox="1"/>
          <p:nvPr/>
        </p:nvSpPr>
        <p:spPr>
          <a:xfrm>
            <a:off x="6225301" y="3533373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30"/>
          <p:cNvSpPr txBox="1"/>
          <p:nvPr/>
        </p:nvSpPr>
        <p:spPr>
          <a:xfrm>
            <a:off x="7213254" y="3533373"/>
            <a:ext cx="2316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0"/>
          <p:cNvSpPr txBox="1"/>
          <p:nvPr/>
        </p:nvSpPr>
        <p:spPr>
          <a:xfrm>
            <a:off x="4580148" y="3732773"/>
            <a:ext cx="3324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1961131" y="1086819"/>
            <a:ext cx="141000" cy="3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 rot="-5400000">
            <a:off x="1727400" y="2215764"/>
            <a:ext cx="1737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0"/>
          <p:cNvSpPr txBox="1"/>
          <p:nvPr/>
        </p:nvSpPr>
        <p:spPr>
          <a:xfrm>
            <a:off x="688848" y="4214996"/>
            <a:ext cx="5540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the decision boundaries of 1-NN and 3-NN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1700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</a:t>
            </a:r>
            <a:r>
              <a:rPr lang="en-US" i="1">
                <a:latin typeface="Karla"/>
                <a:ea typeface="Karla"/>
                <a:cs typeface="Karla"/>
                <a:sym typeface="Karla"/>
              </a:rPr>
              <a:t>k</a:t>
            </a:r>
            <a:endParaRPr/>
          </a:p>
        </p:txBody>
      </p:sp>
      <p:sp>
        <p:nvSpPr>
          <p:cNvPr id="496" name="Google Shape;496;p31"/>
          <p:cNvSpPr txBox="1"/>
          <p:nvPr/>
        </p:nvSpPr>
        <p:spPr>
          <a:xfrm>
            <a:off x="638467" y="630968"/>
            <a:ext cx="75873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635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is </a:t>
            </a:r>
            <a:r>
              <a:rPr lang="en-US" sz="180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pick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(called a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hyper-parameter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that performs  best</a:t>
            </a:r>
            <a:r>
              <a:rPr lang="en-US" sz="19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unseen (future) data.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Unfortunately, no access to future data, so split the dataset </a:t>
            </a:r>
            <a:r>
              <a:rPr lang="en-US" sz="18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1"/>
          <p:cNvSpPr txBox="1"/>
          <p:nvPr/>
        </p:nvSpPr>
        <p:spPr>
          <a:xfrm>
            <a:off x="719076" y="1781887"/>
            <a:ext cx="36300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952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set </a:t>
            </a:r>
            <a:r>
              <a:rPr lang="en-US" sz="25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1"/>
          <p:cNvSpPr txBox="1"/>
          <p:nvPr/>
        </p:nvSpPr>
        <p:spPr>
          <a:xfrm>
            <a:off x="4347933" y="1781887"/>
            <a:ext cx="1870500" cy="42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75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set </a:t>
            </a:r>
            <a:r>
              <a:rPr lang="en-US" sz="25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1"/>
          <p:cNvSpPr txBox="1"/>
          <p:nvPr/>
        </p:nvSpPr>
        <p:spPr>
          <a:xfrm>
            <a:off x="719076" y="2183176"/>
            <a:ext cx="54990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set </a:t>
            </a:r>
            <a:r>
              <a:rPr lang="en-US" sz="25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1"/>
          <p:cNvSpPr txBox="1"/>
          <p:nvPr/>
        </p:nvSpPr>
        <p:spPr>
          <a:xfrm>
            <a:off x="6217315" y="2183176"/>
            <a:ext cx="2356500" cy="42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75" rIns="0" bIns="0" anchor="t" anchorCtr="0">
            <a:spAutoFit/>
          </a:bodyPr>
          <a:lstStyle/>
          <a:p>
            <a:pPr marL="571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set </a:t>
            </a:r>
            <a:r>
              <a:rPr lang="en-US" sz="25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1"/>
          <p:cNvSpPr/>
          <p:nvPr/>
        </p:nvSpPr>
        <p:spPr>
          <a:xfrm>
            <a:off x="719076" y="2544727"/>
            <a:ext cx="7851681" cy="47149"/>
          </a:xfrm>
          <a:custGeom>
            <a:avLst/>
            <a:gdLst/>
            <a:ahLst/>
            <a:cxnLst/>
            <a:rect l="l" t="t" r="r" b="b"/>
            <a:pathLst>
              <a:path w="3960495" h="31750" extrusionOk="0">
                <a:moveTo>
                  <a:pt x="0" y="0"/>
                </a:moveTo>
                <a:lnTo>
                  <a:pt x="4719" y="6474"/>
                </a:lnTo>
                <a:lnTo>
                  <a:pt x="11664" y="11466"/>
                </a:lnTo>
                <a:lnTo>
                  <a:pt x="20684" y="14679"/>
                </a:lnTo>
                <a:lnTo>
                  <a:pt x="31631" y="15815"/>
                </a:lnTo>
                <a:lnTo>
                  <a:pt x="1948395" y="15815"/>
                </a:lnTo>
                <a:lnTo>
                  <a:pt x="1959341" y="16952"/>
                </a:lnTo>
                <a:lnTo>
                  <a:pt x="1968360" y="20165"/>
                </a:lnTo>
                <a:lnTo>
                  <a:pt x="1975302" y="25157"/>
                </a:lnTo>
                <a:lnTo>
                  <a:pt x="1980018" y="31631"/>
                </a:lnTo>
                <a:lnTo>
                  <a:pt x="1984742" y="25157"/>
                </a:lnTo>
                <a:lnTo>
                  <a:pt x="1991688" y="20165"/>
                </a:lnTo>
                <a:lnTo>
                  <a:pt x="2000708" y="16952"/>
                </a:lnTo>
                <a:lnTo>
                  <a:pt x="2011654" y="15815"/>
                </a:lnTo>
                <a:lnTo>
                  <a:pt x="3928414" y="15815"/>
                </a:lnTo>
                <a:lnTo>
                  <a:pt x="3939365" y="14679"/>
                </a:lnTo>
                <a:lnTo>
                  <a:pt x="3948385" y="11466"/>
                </a:lnTo>
                <a:lnTo>
                  <a:pt x="3955328" y="6474"/>
                </a:lnTo>
                <a:lnTo>
                  <a:pt x="396005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613277" y="2595091"/>
            <a:ext cx="6855600" cy="20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11049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Hyper-parameter tuning procedure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the model using the training 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performance with different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picking the best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final performance on the test set.</a:t>
            </a:r>
            <a:endParaRPr sz="190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4777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validation set to choose </a:t>
            </a:r>
            <a:r>
              <a:rPr lang="en-US" i="1">
                <a:latin typeface="Karla"/>
                <a:ea typeface="Karla"/>
                <a:cs typeface="Karla"/>
                <a:sym typeface="Karla"/>
              </a:rPr>
              <a:t>k</a:t>
            </a:r>
            <a:endParaRPr/>
          </a:p>
        </p:txBody>
      </p:sp>
      <p:grpSp>
        <p:nvGrpSpPr>
          <p:cNvPr id="508" name="Google Shape;508;p32"/>
          <p:cNvGrpSpPr/>
          <p:nvPr/>
        </p:nvGrpSpPr>
        <p:grpSpPr>
          <a:xfrm>
            <a:off x="2571413" y="1292128"/>
            <a:ext cx="4549399" cy="2050611"/>
            <a:chOff x="1296402" y="869417"/>
            <a:chExt cx="2293622" cy="1379768"/>
          </a:xfrm>
        </p:grpSpPr>
        <p:sp>
          <p:nvSpPr>
            <p:cNvPr id="509" name="Google Shape;509;p32"/>
            <p:cNvSpPr/>
            <p:nvPr/>
          </p:nvSpPr>
          <p:spPr>
            <a:xfrm>
              <a:off x="1613474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1613474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1954247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1954247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295025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2295025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2635795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635795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2976566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2976566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317349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317349" y="220473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120000" h="44450" extrusionOk="0">
                  <a:moveTo>
                    <a:pt x="0" y="0"/>
                  </a:moveTo>
                  <a:lnTo>
                    <a:pt x="0" y="44452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1296402" y="188892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120000" extrusionOk="0">
                  <a:moveTo>
                    <a:pt x="4445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1296402" y="188892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120000" extrusionOk="0">
                  <a:moveTo>
                    <a:pt x="44452" y="0"/>
                  </a:moveTo>
                  <a:lnTo>
                    <a:pt x="0" y="0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1296402" y="154909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120000" extrusionOk="0">
                  <a:moveTo>
                    <a:pt x="4445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1296402" y="154909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120000" extrusionOk="0">
                  <a:moveTo>
                    <a:pt x="44452" y="0"/>
                  </a:moveTo>
                  <a:lnTo>
                    <a:pt x="0" y="0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296402" y="120926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120000" extrusionOk="0">
                  <a:moveTo>
                    <a:pt x="4445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296402" y="120926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120000" extrusionOk="0">
                  <a:moveTo>
                    <a:pt x="44452" y="0"/>
                  </a:moveTo>
                  <a:lnTo>
                    <a:pt x="0" y="0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1749784" y="869417"/>
              <a:ext cx="0" cy="1335405"/>
            </a:xfrm>
            <a:custGeom>
              <a:avLst/>
              <a:gdLst/>
              <a:ahLst/>
              <a:cxnLst/>
              <a:rect l="l" t="t" r="r" b="b"/>
              <a:pathLst>
                <a:path w="120000" h="1335405" extrusionOk="0">
                  <a:moveTo>
                    <a:pt x="0" y="1335318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1340854" y="1096225"/>
              <a:ext cx="2249170" cy="691515"/>
            </a:xfrm>
            <a:custGeom>
              <a:avLst/>
              <a:gdLst/>
              <a:ahLst/>
              <a:cxnLst/>
              <a:rect l="l" t="t" r="r" b="b"/>
              <a:pathLst>
                <a:path w="2249170" h="691514" extrusionOk="0">
                  <a:moveTo>
                    <a:pt x="0" y="79290"/>
                  </a:moveTo>
                  <a:lnTo>
                    <a:pt x="68155" y="214894"/>
                  </a:lnTo>
                  <a:lnTo>
                    <a:pt x="136309" y="79404"/>
                  </a:lnTo>
                  <a:lnTo>
                    <a:pt x="204464" y="56073"/>
                  </a:lnTo>
                  <a:lnTo>
                    <a:pt x="272620" y="33974"/>
                  </a:lnTo>
                  <a:lnTo>
                    <a:pt x="340774" y="55958"/>
                  </a:lnTo>
                  <a:lnTo>
                    <a:pt x="408929" y="0"/>
                  </a:lnTo>
                  <a:lnTo>
                    <a:pt x="477084" y="33643"/>
                  </a:lnTo>
                  <a:lnTo>
                    <a:pt x="545239" y="45303"/>
                  </a:lnTo>
                  <a:lnTo>
                    <a:pt x="613393" y="79404"/>
                  </a:lnTo>
                  <a:lnTo>
                    <a:pt x="681549" y="79175"/>
                  </a:lnTo>
                  <a:lnTo>
                    <a:pt x="749703" y="90619"/>
                  </a:lnTo>
                  <a:lnTo>
                    <a:pt x="817854" y="113276"/>
                  </a:lnTo>
                  <a:lnTo>
                    <a:pt x="886019" y="158935"/>
                  </a:lnTo>
                  <a:lnTo>
                    <a:pt x="954170" y="260439"/>
                  </a:lnTo>
                  <a:lnTo>
                    <a:pt x="1022322" y="305410"/>
                  </a:lnTo>
                  <a:lnTo>
                    <a:pt x="1090473" y="305184"/>
                  </a:lnTo>
                  <a:lnTo>
                    <a:pt x="1158638" y="305410"/>
                  </a:lnTo>
                  <a:lnTo>
                    <a:pt x="1226789" y="316741"/>
                  </a:lnTo>
                  <a:lnTo>
                    <a:pt x="1294941" y="328296"/>
                  </a:lnTo>
                  <a:lnTo>
                    <a:pt x="1363093" y="339396"/>
                  </a:lnTo>
                  <a:lnTo>
                    <a:pt x="1431257" y="350724"/>
                  </a:lnTo>
                  <a:lnTo>
                    <a:pt x="1499408" y="407935"/>
                  </a:lnTo>
                  <a:lnTo>
                    <a:pt x="1567560" y="430706"/>
                  </a:lnTo>
                  <a:lnTo>
                    <a:pt x="1635712" y="476475"/>
                  </a:lnTo>
                  <a:lnTo>
                    <a:pt x="1703876" y="510347"/>
                  </a:lnTo>
                  <a:lnTo>
                    <a:pt x="1772028" y="588969"/>
                  </a:lnTo>
                  <a:lnTo>
                    <a:pt x="1840179" y="611967"/>
                  </a:lnTo>
                  <a:lnTo>
                    <a:pt x="1908331" y="634510"/>
                  </a:lnTo>
                  <a:lnTo>
                    <a:pt x="1976495" y="611738"/>
                  </a:lnTo>
                  <a:lnTo>
                    <a:pt x="2044647" y="645724"/>
                  </a:lnTo>
                  <a:lnTo>
                    <a:pt x="2112798" y="691267"/>
                  </a:lnTo>
                  <a:lnTo>
                    <a:pt x="2180950" y="679824"/>
                  </a:lnTo>
                  <a:lnTo>
                    <a:pt x="2249114" y="69137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1296402" y="8694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120000" extrusionOk="0">
                  <a:moveTo>
                    <a:pt x="4445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1296402" y="8694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120000" extrusionOk="0">
                  <a:moveTo>
                    <a:pt x="44452" y="0"/>
                  </a:moveTo>
                  <a:lnTo>
                    <a:pt x="0" y="0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1340854" y="869417"/>
              <a:ext cx="2249170" cy="1335405"/>
            </a:xfrm>
            <a:custGeom>
              <a:avLst/>
              <a:gdLst/>
              <a:ahLst/>
              <a:cxnLst/>
              <a:rect l="l" t="t" r="r" b="b"/>
              <a:pathLst>
                <a:path w="2249170" h="1335405" extrusionOk="0">
                  <a:moveTo>
                    <a:pt x="0" y="1335318"/>
                  </a:moveTo>
                  <a:lnTo>
                    <a:pt x="0" y="0"/>
                  </a:lnTo>
                </a:path>
                <a:path w="2249170" h="1335405" extrusionOk="0">
                  <a:moveTo>
                    <a:pt x="2249114" y="1335318"/>
                  </a:moveTo>
                  <a:lnTo>
                    <a:pt x="2249114" y="0"/>
                  </a:lnTo>
                </a:path>
                <a:path w="2249170" h="1335405" extrusionOk="0">
                  <a:moveTo>
                    <a:pt x="0" y="1335318"/>
                  </a:moveTo>
                  <a:lnTo>
                    <a:pt x="2249114" y="1335318"/>
                  </a:lnTo>
                </a:path>
                <a:path w="2249170" h="1335405" extrusionOk="0">
                  <a:moveTo>
                    <a:pt x="0" y="0"/>
                  </a:moveTo>
                  <a:lnTo>
                    <a:pt x="2249114" y="0"/>
                  </a:lnTo>
                </a:path>
              </a:pathLst>
            </a:custGeom>
            <a:noFill/>
            <a:ln w="10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2489522" y="907519"/>
              <a:ext cx="1062355" cy="129539"/>
            </a:xfrm>
            <a:custGeom>
              <a:avLst/>
              <a:gdLst/>
              <a:ahLst/>
              <a:cxnLst/>
              <a:rect l="l" t="t" r="r" b="b"/>
              <a:pathLst>
                <a:path w="1062354" h="129540" extrusionOk="0">
                  <a:moveTo>
                    <a:pt x="15240" y="129076"/>
                  </a:moveTo>
                  <a:lnTo>
                    <a:pt x="1047103" y="129076"/>
                  </a:lnTo>
                  <a:lnTo>
                    <a:pt x="1057264" y="129076"/>
                  </a:lnTo>
                  <a:lnTo>
                    <a:pt x="1062344" y="123996"/>
                  </a:lnTo>
                  <a:lnTo>
                    <a:pt x="1062344" y="113835"/>
                  </a:lnTo>
                  <a:lnTo>
                    <a:pt x="1062344" y="15240"/>
                  </a:lnTo>
                  <a:lnTo>
                    <a:pt x="1062344" y="5080"/>
                  </a:lnTo>
                  <a:lnTo>
                    <a:pt x="1057264" y="0"/>
                  </a:lnTo>
                  <a:lnTo>
                    <a:pt x="1047103" y="0"/>
                  </a:lnTo>
                  <a:lnTo>
                    <a:pt x="15240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15240"/>
                  </a:lnTo>
                  <a:lnTo>
                    <a:pt x="0" y="113835"/>
                  </a:lnTo>
                  <a:lnTo>
                    <a:pt x="0" y="123996"/>
                  </a:lnTo>
                  <a:lnTo>
                    <a:pt x="5080" y="129076"/>
                  </a:lnTo>
                  <a:lnTo>
                    <a:pt x="15240" y="129076"/>
                  </a:lnTo>
                  <a:close/>
                </a:path>
              </a:pathLst>
            </a:custGeom>
            <a:noFill/>
            <a:ln w="1270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2520004" y="964672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 h="120000" extrusionOk="0">
                  <a:moveTo>
                    <a:pt x="0" y="0"/>
                  </a:moveTo>
                  <a:lnTo>
                    <a:pt x="15240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2"/>
          <p:cNvSpPr txBox="1"/>
          <p:nvPr/>
        </p:nvSpPr>
        <p:spPr>
          <a:xfrm>
            <a:off x="3121757" y="3344050"/>
            <a:ext cx="1575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2"/>
          <p:cNvSpPr txBox="1"/>
          <p:nvPr/>
        </p:nvSpPr>
        <p:spPr>
          <a:xfrm>
            <a:off x="3744338" y="3344050"/>
            <a:ext cx="1948797" cy="2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15      20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5772081" y="3344050"/>
            <a:ext cx="2646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32"/>
          <p:cNvSpPr txBox="1"/>
          <p:nvPr/>
        </p:nvSpPr>
        <p:spPr>
          <a:xfrm>
            <a:off x="6447991" y="3344050"/>
            <a:ext cx="2646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32"/>
          <p:cNvSpPr txBox="1"/>
          <p:nvPr/>
        </p:nvSpPr>
        <p:spPr>
          <a:xfrm>
            <a:off x="3897618" y="3937279"/>
            <a:ext cx="20064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neighbors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32"/>
          <p:cNvSpPr txBox="1"/>
          <p:nvPr/>
        </p:nvSpPr>
        <p:spPr>
          <a:xfrm>
            <a:off x="2185428" y="1680160"/>
            <a:ext cx="3237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32"/>
          <p:cNvSpPr txBox="1"/>
          <p:nvPr/>
        </p:nvSpPr>
        <p:spPr>
          <a:xfrm>
            <a:off x="2185428" y="1175090"/>
            <a:ext cx="3237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32"/>
          <p:cNvSpPr txBox="1"/>
          <p:nvPr/>
        </p:nvSpPr>
        <p:spPr>
          <a:xfrm rot="-5400000">
            <a:off x="1791540" y="2045415"/>
            <a:ext cx="68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32"/>
          <p:cNvSpPr txBox="1"/>
          <p:nvPr/>
        </p:nvSpPr>
        <p:spPr>
          <a:xfrm>
            <a:off x="5396378" y="1341663"/>
            <a:ext cx="16122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accuracy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2"/>
          <p:cNvSpPr txBox="1"/>
          <p:nvPr/>
        </p:nvSpPr>
        <p:spPr>
          <a:xfrm>
            <a:off x="688848" y="4121733"/>
            <a:ext cx="1934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choose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7.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54537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classification performance</a:t>
            </a:r>
            <a:endParaRPr/>
          </a:p>
        </p:txBody>
      </p:sp>
      <p:sp>
        <p:nvSpPr>
          <p:cNvPr id="549" name="Google Shape;549;p33"/>
          <p:cNvSpPr txBox="1">
            <a:spLocks noGrp="1"/>
          </p:cNvSpPr>
          <p:nvPr>
            <p:ph type="body" idx="1"/>
          </p:nvPr>
        </p:nvSpPr>
        <p:spPr>
          <a:xfrm>
            <a:off x="644850" y="906945"/>
            <a:ext cx="7805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63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can we assess the performance of a (binary) classification algorithm?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/>
          </a:p>
          <a:p>
            <a:pPr marL="635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⇒ </a:t>
            </a:r>
            <a:r>
              <a:rPr lang="en-US"/>
              <a:t>Confusion table</a:t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5764175" y="1856075"/>
            <a:ext cx="2856000" cy="269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4379"/>
            <a:ext cx="4671459" cy="300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54537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classification performance</a:t>
            </a:r>
            <a:endParaRPr/>
          </a:p>
        </p:txBody>
      </p:sp>
      <p:sp>
        <p:nvSpPr>
          <p:cNvPr id="557" name="Google Shape;557;p34"/>
          <p:cNvSpPr txBox="1"/>
          <p:nvPr/>
        </p:nvSpPr>
        <p:spPr>
          <a:xfrm>
            <a:off x="863998" y="4012518"/>
            <a:ext cx="7416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⇒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Trade-off between precision and recall: increasing one (most often) </a:t>
            </a:r>
            <a:r>
              <a:rPr lang="en-US" sz="1800">
                <a:solidFill>
                  <a:schemeClr val="dk1"/>
                </a:solidFill>
              </a:rPr>
              <a:t>leads to decreasing the other</a:t>
            </a:r>
            <a:endParaRPr sz="1800">
              <a:solidFill>
                <a:schemeClr val="dk1"/>
              </a:solidFill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558" name="Google Shape;558;p34"/>
          <p:cNvSpPr txBox="1"/>
          <p:nvPr/>
        </p:nvSpPr>
        <p:spPr>
          <a:xfrm>
            <a:off x="1346023" y="4636669"/>
            <a:ext cx="6350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47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General note: Be careful when you have imbalanced classes!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950" y="657606"/>
            <a:ext cx="4834700" cy="326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27696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measures</a:t>
            </a:r>
            <a:endParaRPr/>
          </a:p>
        </p:txBody>
      </p:sp>
      <p:sp>
        <p:nvSpPr>
          <p:cNvPr id="565" name="Google Shape;565;p35"/>
          <p:cNvSpPr txBox="1"/>
          <p:nvPr/>
        </p:nvSpPr>
        <p:spPr>
          <a:xfrm>
            <a:off x="916692" y="795009"/>
            <a:ext cx="74853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150" rIns="0" bIns="0" anchor="t" anchorCtr="0">
            <a:spAutoFit/>
          </a:bodyPr>
          <a:lstStyle/>
          <a:p>
            <a:pPr marL="3175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D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K-NN can be used with various distance measures </a:t>
            </a:r>
            <a:r>
              <a:rPr lang="en-US" sz="18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flexible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DBD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Euclidean distance </a:t>
            </a:r>
            <a:endParaRPr sz="190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100" y="1165501"/>
            <a:ext cx="2896488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27696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measures</a:t>
            </a:r>
            <a:endParaRPr/>
          </a:p>
        </p:txBody>
      </p:sp>
      <p:sp>
        <p:nvSpPr>
          <p:cNvPr id="572" name="Google Shape;572;p36"/>
          <p:cNvSpPr txBox="1"/>
          <p:nvPr/>
        </p:nvSpPr>
        <p:spPr>
          <a:xfrm>
            <a:off x="916692" y="795009"/>
            <a:ext cx="74853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150" rIns="0" bIns="0" anchor="t" anchorCtr="0">
            <a:spAutoFit/>
          </a:bodyPr>
          <a:lstStyle/>
          <a:p>
            <a:pPr marL="3175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D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K-NN can be used with various distance measures </a:t>
            </a:r>
            <a:r>
              <a:rPr lang="en-US" sz="18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flexible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DBD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Euclidean distance </a:t>
            </a:r>
            <a:endParaRPr sz="190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Google Shape;5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100" y="1165501"/>
            <a:ext cx="2896488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550" y="1842651"/>
            <a:ext cx="3257001" cy="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2534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material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688848" y="1146569"/>
            <a:ext cx="67584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00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rPr>
              <a:t>Main reading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8800" marR="12700" lvl="0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DBD"/>
              </a:buClr>
              <a:buSzPts val="1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”Machine Learning: A Probabilistic Perspective” by Murphy  [ch. 1.4.1 - 1.4.3]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6DBD"/>
              </a:buClr>
              <a:buSzPts val="17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rPr>
              <a:t>Extra reading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8800" marR="469900" lvl="0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DBD"/>
              </a:buClr>
              <a:buSzPts val="1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”Bayesian Reasoning and Machine Learning” by Barber  [ch. 14]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27696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measures</a:t>
            </a:r>
            <a:endParaRPr/>
          </a:p>
        </p:txBody>
      </p:sp>
      <p:pic>
        <p:nvPicPr>
          <p:cNvPr id="580" name="Google Shape;5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657606"/>
            <a:ext cx="7973122" cy="365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F4D0A3-198B-55ED-D4F8-D8FFFEC846BA}"/>
              </a:ext>
            </a:extLst>
          </p:cNvPr>
          <p:cNvSpPr txBox="1"/>
          <p:nvPr/>
        </p:nvSpPr>
        <p:spPr>
          <a:xfrm>
            <a:off x="152401" y="4310316"/>
            <a:ext cx="6824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https://montjoile.medium.com/l0-norm-l1-norm-l2-norm-l-infinity-norm-7a7d18a4f40c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8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27696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measures</a:t>
            </a:r>
            <a:endParaRPr/>
          </a:p>
        </p:txBody>
      </p:sp>
      <p:pic>
        <p:nvPicPr>
          <p:cNvPr id="586" name="Google Shape;5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25" y="529975"/>
            <a:ext cx="6648925" cy="459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189025" y="89100"/>
            <a:ext cx="37425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Scaling issues</a:t>
            </a:r>
            <a:endParaRPr/>
          </a:p>
        </p:txBody>
      </p:sp>
      <p:grpSp>
        <p:nvGrpSpPr>
          <p:cNvPr id="592" name="Google Shape;592;p39"/>
          <p:cNvGrpSpPr/>
          <p:nvPr/>
        </p:nvGrpSpPr>
        <p:grpSpPr>
          <a:xfrm>
            <a:off x="1737853" y="933123"/>
            <a:ext cx="6091321" cy="2750420"/>
            <a:chOff x="876155" y="627858"/>
            <a:chExt cx="3070996" cy="1850639"/>
          </a:xfrm>
        </p:grpSpPr>
        <p:sp>
          <p:nvSpPr>
            <p:cNvPr id="593" name="Google Shape;593;p39"/>
            <p:cNvSpPr/>
            <p:nvPr/>
          </p:nvSpPr>
          <p:spPr>
            <a:xfrm>
              <a:off x="876170" y="633364"/>
              <a:ext cx="3064630" cy="183878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040612" y="1409280"/>
              <a:ext cx="2823210" cy="1021080"/>
            </a:xfrm>
            <a:custGeom>
              <a:avLst/>
              <a:gdLst/>
              <a:ahLst/>
              <a:cxnLst/>
              <a:rect l="l" t="t" r="r" b="b"/>
              <a:pathLst>
                <a:path w="2823210" h="1021080" extrusionOk="0">
                  <a:moveTo>
                    <a:pt x="28435" y="309892"/>
                  </a:moveTo>
                  <a:lnTo>
                    <a:pt x="0" y="309892"/>
                  </a:lnTo>
                  <a:lnTo>
                    <a:pt x="0" y="338315"/>
                  </a:lnTo>
                  <a:lnTo>
                    <a:pt x="28435" y="338315"/>
                  </a:lnTo>
                  <a:lnTo>
                    <a:pt x="28435" y="309892"/>
                  </a:lnTo>
                  <a:close/>
                </a:path>
                <a:path w="2823210" h="1021080" extrusionOk="0">
                  <a:moveTo>
                    <a:pt x="48374" y="243154"/>
                  </a:moveTo>
                  <a:lnTo>
                    <a:pt x="19939" y="243154"/>
                  </a:lnTo>
                  <a:lnTo>
                    <a:pt x="19939" y="271538"/>
                  </a:lnTo>
                  <a:lnTo>
                    <a:pt x="48374" y="271538"/>
                  </a:lnTo>
                  <a:lnTo>
                    <a:pt x="48374" y="243154"/>
                  </a:lnTo>
                  <a:close/>
                </a:path>
                <a:path w="2823210" h="1021080" extrusionOk="0">
                  <a:moveTo>
                    <a:pt x="62915" y="290982"/>
                  </a:moveTo>
                  <a:lnTo>
                    <a:pt x="34493" y="290982"/>
                  </a:lnTo>
                  <a:lnTo>
                    <a:pt x="34493" y="319405"/>
                  </a:lnTo>
                  <a:lnTo>
                    <a:pt x="62915" y="319405"/>
                  </a:lnTo>
                  <a:lnTo>
                    <a:pt x="62915" y="290982"/>
                  </a:lnTo>
                  <a:close/>
                </a:path>
                <a:path w="2823210" h="1021080" extrusionOk="0">
                  <a:moveTo>
                    <a:pt x="83705" y="149440"/>
                  </a:moveTo>
                  <a:lnTo>
                    <a:pt x="55283" y="149440"/>
                  </a:lnTo>
                  <a:lnTo>
                    <a:pt x="55283" y="177812"/>
                  </a:lnTo>
                  <a:lnTo>
                    <a:pt x="83705" y="177812"/>
                  </a:lnTo>
                  <a:lnTo>
                    <a:pt x="83705" y="149440"/>
                  </a:lnTo>
                  <a:close/>
                </a:path>
                <a:path w="2823210" h="1021080" extrusionOk="0">
                  <a:moveTo>
                    <a:pt x="110540" y="230047"/>
                  </a:moveTo>
                  <a:lnTo>
                    <a:pt x="82118" y="230047"/>
                  </a:lnTo>
                  <a:lnTo>
                    <a:pt x="82118" y="258483"/>
                  </a:lnTo>
                  <a:lnTo>
                    <a:pt x="110540" y="258483"/>
                  </a:lnTo>
                  <a:lnTo>
                    <a:pt x="110540" y="230047"/>
                  </a:lnTo>
                  <a:close/>
                </a:path>
                <a:path w="2823210" h="1021080" extrusionOk="0">
                  <a:moveTo>
                    <a:pt x="163474" y="428967"/>
                  </a:moveTo>
                  <a:lnTo>
                    <a:pt x="135051" y="428967"/>
                  </a:lnTo>
                  <a:lnTo>
                    <a:pt x="135051" y="457339"/>
                  </a:lnTo>
                  <a:lnTo>
                    <a:pt x="163474" y="457339"/>
                  </a:lnTo>
                  <a:lnTo>
                    <a:pt x="163474" y="428967"/>
                  </a:lnTo>
                  <a:close/>
                </a:path>
                <a:path w="2823210" h="1021080" extrusionOk="0">
                  <a:moveTo>
                    <a:pt x="189484" y="312521"/>
                  </a:moveTo>
                  <a:lnTo>
                    <a:pt x="161099" y="312521"/>
                  </a:lnTo>
                  <a:lnTo>
                    <a:pt x="161099" y="340893"/>
                  </a:lnTo>
                  <a:lnTo>
                    <a:pt x="189484" y="340893"/>
                  </a:lnTo>
                  <a:lnTo>
                    <a:pt x="189484" y="312521"/>
                  </a:lnTo>
                  <a:close/>
                </a:path>
                <a:path w="2823210" h="1021080" extrusionOk="0">
                  <a:moveTo>
                    <a:pt x="248716" y="279679"/>
                  </a:moveTo>
                  <a:lnTo>
                    <a:pt x="237007" y="279679"/>
                  </a:lnTo>
                  <a:lnTo>
                    <a:pt x="237007" y="265188"/>
                  </a:lnTo>
                  <a:lnTo>
                    <a:pt x="208635" y="265188"/>
                  </a:lnTo>
                  <a:lnTo>
                    <a:pt x="208635" y="293611"/>
                  </a:lnTo>
                  <a:lnTo>
                    <a:pt x="220294" y="293611"/>
                  </a:lnTo>
                  <a:lnTo>
                    <a:pt x="220294" y="308102"/>
                  </a:lnTo>
                  <a:lnTo>
                    <a:pt x="248716" y="308102"/>
                  </a:lnTo>
                  <a:lnTo>
                    <a:pt x="248716" y="279679"/>
                  </a:lnTo>
                  <a:close/>
                </a:path>
                <a:path w="2823210" h="1021080" extrusionOk="0">
                  <a:moveTo>
                    <a:pt x="692404" y="992479"/>
                  </a:moveTo>
                  <a:lnTo>
                    <a:pt x="664032" y="992479"/>
                  </a:lnTo>
                  <a:lnTo>
                    <a:pt x="664032" y="1020851"/>
                  </a:lnTo>
                  <a:lnTo>
                    <a:pt x="692404" y="1020851"/>
                  </a:lnTo>
                  <a:lnTo>
                    <a:pt x="692404" y="992479"/>
                  </a:lnTo>
                  <a:close/>
                </a:path>
                <a:path w="2823210" h="1021080" extrusionOk="0">
                  <a:moveTo>
                    <a:pt x="703922" y="853998"/>
                  </a:moveTo>
                  <a:lnTo>
                    <a:pt x="675551" y="853998"/>
                  </a:lnTo>
                  <a:lnTo>
                    <a:pt x="675551" y="882370"/>
                  </a:lnTo>
                  <a:lnTo>
                    <a:pt x="703922" y="882370"/>
                  </a:lnTo>
                  <a:lnTo>
                    <a:pt x="703922" y="853998"/>
                  </a:lnTo>
                  <a:close/>
                </a:path>
                <a:path w="2823210" h="1021080" extrusionOk="0">
                  <a:moveTo>
                    <a:pt x="710311" y="550125"/>
                  </a:moveTo>
                  <a:lnTo>
                    <a:pt x="681939" y="550125"/>
                  </a:lnTo>
                  <a:lnTo>
                    <a:pt x="681939" y="578497"/>
                  </a:lnTo>
                  <a:lnTo>
                    <a:pt x="710311" y="578497"/>
                  </a:lnTo>
                  <a:lnTo>
                    <a:pt x="710311" y="550125"/>
                  </a:lnTo>
                  <a:close/>
                </a:path>
                <a:path w="2823210" h="1021080" extrusionOk="0">
                  <a:moveTo>
                    <a:pt x="746798" y="675055"/>
                  </a:moveTo>
                  <a:lnTo>
                    <a:pt x="718362" y="675055"/>
                  </a:lnTo>
                  <a:lnTo>
                    <a:pt x="718362" y="703478"/>
                  </a:lnTo>
                  <a:lnTo>
                    <a:pt x="746798" y="703478"/>
                  </a:lnTo>
                  <a:lnTo>
                    <a:pt x="746798" y="675055"/>
                  </a:lnTo>
                  <a:close/>
                </a:path>
                <a:path w="2823210" h="1021080" extrusionOk="0">
                  <a:moveTo>
                    <a:pt x="748919" y="912291"/>
                  </a:moveTo>
                  <a:lnTo>
                    <a:pt x="720534" y="912291"/>
                  </a:lnTo>
                  <a:lnTo>
                    <a:pt x="720534" y="940663"/>
                  </a:lnTo>
                  <a:lnTo>
                    <a:pt x="748919" y="940663"/>
                  </a:lnTo>
                  <a:lnTo>
                    <a:pt x="748919" y="912291"/>
                  </a:lnTo>
                  <a:close/>
                </a:path>
                <a:path w="2823210" h="1021080" extrusionOk="0">
                  <a:moveTo>
                    <a:pt x="810247" y="940130"/>
                  </a:moveTo>
                  <a:lnTo>
                    <a:pt x="781824" y="940130"/>
                  </a:lnTo>
                  <a:lnTo>
                    <a:pt x="781824" y="968565"/>
                  </a:lnTo>
                  <a:lnTo>
                    <a:pt x="810247" y="968565"/>
                  </a:lnTo>
                  <a:lnTo>
                    <a:pt x="810247" y="940130"/>
                  </a:lnTo>
                  <a:close/>
                </a:path>
                <a:path w="2823210" h="1021080" extrusionOk="0">
                  <a:moveTo>
                    <a:pt x="874890" y="872058"/>
                  </a:moveTo>
                  <a:lnTo>
                    <a:pt x="846505" y="872058"/>
                  </a:lnTo>
                  <a:lnTo>
                    <a:pt x="846505" y="900480"/>
                  </a:lnTo>
                  <a:lnTo>
                    <a:pt x="874890" y="900480"/>
                  </a:lnTo>
                  <a:lnTo>
                    <a:pt x="874890" y="872058"/>
                  </a:lnTo>
                  <a:close/>
                </a:path>
                <a:path w="2823210" h="1021080" extrusionOk="0">
                  <a:moveTo>
                    <a:pt x="882142" y="758151"/>
                  </a:moveTo>
                  <a:lnTo>
                    <a:pt x="853757" y="758151"/>
                  </a:lnTo>
                  <a:lnTo>
                    <a:pt x="853757" y="786574"/>
                  </a:lnTo>
                  <a:lnTo>
                    <a:pt x="882142" y="786574"/>
                  </a:lnTo>
                  <a:lnTo>
                    <a:pt x="882142" y="758151"/>
                  </a:lnTo>
                  <a:close/>
                </a:path>
                <a:path w="2823210" h="1021080" extrusionOk="0">
                  <a:moveTo>
                    <a:pt x="1784108" y="599427"/>
                  </a:moveTo>
                  <a:lnTo>
                    <a:pt x="1755736" y="599427"/>
                  </a:lnTo>
                  <a:lnTo>
                    <a:pt x="1755736" y="627799"/>
                  </a:lnTo>
                  <a:lnTo>
                    <a:pt x="1784108" y="627799"/>
                  </a:lnTo>
                  <a:lnTo>
                    <a:pt x="1784108" y="599427"/>
                  </a:lnTo>
                  <a:close/>
                </a:path>
                <a:path w="2823210" h="1021080" extrusionOk="0">
                  <a:moveTo>
                    <a:pt x="1832432" y="755967"/>
                  </a:moveTo>
                  <a:lnTo>
                    <a:pt x="1804060" y="755967"/>
                  </a:lnTo>
                  <a:lnTo>
                    <a:pt x="1804060" y="784339"/>
                  </a:lnTo>
                  <a:lnTo>
                    <a:pt x="1832432" y="784339"/>
                  </a:lnTo>
                  <a:lnTo>
                    <a:pt x="1832432" y="755967"/>
                  </a:lnTo>
                  <a:close/>
                </a:path>
                <a:path w="2823210" h="1021080" extrusionOk="0">
                  <a:moveTo>
                    <a:pt x="1962416" y="489292"/>
                  </a:moveTo>
                  <a:lnTo>
                    <a:pt x="1934044" y="489292"/>
                  </a:lnTo>
                  <a:lnTo>
                    <a:pt x="1934044" y="517715"/>
                  </a:lnTo>
                  <a:lnTo>
                    <a:pt x="1962416" y="517715"/>
                  </a:lnTo>
                  <a:lnTo>
                    <a:pt x="1962416" y="489292"/>
                  </a:lnTo>
                  <a:close/>
                </a:path>
                <a:path w="2823210" h="1021080" extrusionOk="0">
                  <a:moveTo>
                    <a:pt x="1989759" y="667397"/>
                  </a:moveTo>
                  <a:lnTo>
                    <a:pt x="1961388" y="667397"/>
                  </a:lnTo>
                  <a:lnTo>
                    <a:pt x="1961388" y="695782"/>
                  </a:lnTo>
                  <a:lnTo>
                    <a:pt x="1989759" y="695782"/>
                  </a:lnTo>
                  <a:lnTo>
                    <a:pt x="1989759" y="667397"/>
                  </a:lnTo>
                  <a:close/>
                </a:path>
                <a:path w="2823210" h="1021080" extrusionOk="0">
                  <a:moveTo>
                    <a:pt x="1998192" y="343369"/>
                  </a:moveTo>
                  <a:lnTo>
                    <a:pt x="1969770" y="343369"/>
                  </a:lnTo>
                  <a:lnTo>
                    <a:pt x="1969770" y="371741"/>
                  </a:lnTo>
                  <a:lnTo>
                    <a:pt x="1998192" y="371741"/>
                  </a:lnTo>
                  <a:lnTo>
                    <a:pt x="1998192" y="343369"/>
                  </a:lnTo>
                  <a:close/>
                </a:path>
                <a:path w="2823210" h="1021080" extrusionOk="0">
                  <a:moveTo>
                    <a:pt x="2035454" y="874293"/>
                  </a:moveTo>
                  <a:lnTo>
                    <a:pt x="2007082" y="874293"/>
                  </a:lnTo>
                  <a:lnTo>
                    <a:pt x="2007082" y="902716"/>
                  </a:lnTo>
                  <a:lnTo>
                    <a:pt x="2035454" y="902716"/>
                  </a:lnTo>
                  <a:lnTo>
                    <a:pt x="2035454" y="874293"/>
                  </a:lnTo>
                  <a:close/>
                </a:path>
                <a:path w="2823210" h="1021080" extrusionOk="0">
                  <a:moveTo>
                    <a:pt x="2088984" y="474903"/>
                  </a:moveTo>
                  <a:lnTo>
                    <a:pt x="2060562" y="474903"/>
                  </a:lnTo>
                  <a:lnTo>
                    <a:pt x="2060562" y="503326"/>
                  </a:lnTo>
                  <a:lnTo>
                    <a:pt x="2088984" y="503326"/>
                  </a:lnTo>
                  <a:lnTo>
                    <a:pt x="2088984" y="474903"/>
                  </a:lnTo>
                  <a:close/>
                </a:path>
                <a:path w="2823210" h="1021080" extrusionOk="0">
                  <a:moveTo>
                    <a:pt x="2096236" y="552602"/>
                  </a:moveTo>
                  <a:lnTo>
                    <a:pt x="2067814" y="552602"/>
                  </a:lnTo>
                  <a:lnTo>
                    <a:pt x="2067814" y="581025"/>
                  </a:lnTo>
                  <a:lnTo>
                    <a:pt x="2096236" y="581025"/>
                  </a:lnTo>
                  <a:lnTo>
                    <a:pt x="2096236" y="552602"/>
                  </a:lnTo>
                  <a:close/>
                </a:path>
                <a:path w="2823210" h="1021080" extrusionOk="0">
                  <a:moveTo>
                    <a:pt x="2107196" y="389521"/>
                  </a:moveTo>
                  <a:lnTo>
                    <a:pt x="2078824" y="389521"/>
                  </a:lnTo>
                  <a:lnTo>
                    <a:pt x="2078824" y="409168"/>
                  </a:lnTo>
                  <a:lnTo>
                    <a:pt x="2062149" y="409168"/>
                  </a:lnTo>
                  <a:lnTo>
                    <a:pt x="2062149" y="437591"/>
                  </a:lnTo>
                  <a:lnTo>
                    <a:pt x="2090572" y="437591"/>
                  </a:lnTo>
                  <a:lnTo>
                    <a:pt x="2090572" y="417944"/>
                  </a:lnTo>
                  <a:lnTo>
                    <a:pt x="2107196" y="417944"/>
                  </a:lnTo>
                  <a:lnTo>
                    <a:pt x="2107196" y="389521"/>
                  </a:lnTo>
                  <a:close/>
                </a:path>
                <a:path w="2823210" h="1021080" extrusionOk="0">
                  <a:moveTo>
                    <a:pt x="2145106" y="461606"/>
                  </a:moveTo>
                  <a:lnTo>
                    <a:pt x="2116671" y="461606"/>
                  </a:lnTo>
                  <a:lnTo>
                    <a:pt x="2116671" y="489978"/>
                  </a:lnTo>
                  <a:lnTo>
                    <a:pt x="2145106" y="489978"/>
                  </a:lnTo>
                  <a:lnTo>
                    <a:pt x="2145106" y="461606"/>
                  </a:lnTo>
                  <a:close/>
                </a:path>
                <a:path w="2823210" h="1021080" extrusionOk="0">
                  <a:moveTo>
                    <a:pt x="2159838" y="352450"/>
                  </a:moveTo>
                  <a:lnTo>
                    <a:pt x="2131453" y="352450"/>
                  </a:lnTo>
                  <a:lnTo>
                    <a:pt x="2131453" y="380873"/>
                  </a:lnTo>
                  <a:lnTo>
                    <a:pt x="2159838" y="380873"/>
                  </a:lnTo>
                  <a:lnTo>
                    <a:pt x="2159838" y="352450"/>
                  </a:lnTo>
                  <a:close/>
                </a:path>
                <a:path w="2823210" h="1021080" extrusionOk="0">
                  <a:moveTo>
                    <a:pt x="2177796" y="752297"/>
                  </a:moveTo>
                  <a:lnTo>
                    <a:pt x="2149424" y="752297"/>
                  </a:lnTo>
                  <a:lnTo>
                    <a:pt x="2149424" y="780669"/>
                  </a:lnTo>
                  <a:lnTo>
                    <a:pt x="2177796" y="780669"/>
                  </a:lnTo>
                  <a:lnTo>
                    <a:pt x="2177796" y="752297"/>
                  </a:lnTo>
                  <a:close/>
                </a:path>
                <a:path w="2823210" h="1021080" extrusionOk="0">
                  <a:moveTo>
                    <a:pt x="2179383" y="609409"/>
                  </a:moveTo>
                  <a:lnTo>
                    <a:pt x="2154034" y="609409"/>
                  </a:lnTo>
                  <a:lnTo>
                    <a:pt x="2154034" y="594969"/>
                  </a:lnTo>
                  <a:lnTo>
                    <a:pt x="2125649" y="594969"/>
                  </a:lnTo>
                  <a:lnTo>
                    <a:pt x="2125649" y="623341"/>
                  </a:lnTo>
                  <a:lnTo>
                    <a:pt x="2151011" y="623341"/>
                  </a:lnTo>
                  <a:lnTo>
                    <a:pt x="2151011" y="637832"/>
                  </a:lnTo>
                  <a:lnTo>
                    <a:pt x="2179383" y="637832"/>
                  </a:lnTo>
                  <a:lnTo>
                    <a:pt x="2179383" y="609409"/>
                  </a:lnTo>
                  <a:close/>
                </a:path>
                <a:path w="2823210" h="1021080" extrusionOk="0">
                  <a:moveTo>
                    <a:pt x="2186736" y="530225"/>
                  </a:moveTo>
                  <a:lnTo>
                    <a:pt x="2158314" y="530225"/>
                  </a:lnTo>
                  <a:lnTo>
                    <a:pt x="2158314" y="558596"/>
                  </a:lnTo>
                  <a:lnTo>
                    <a:pt x="2186736" y="558596"/>
                  </a:lnTo>
                  <a:lnTo>
                    <a:pt x="2186736" y="530225"/>
                  </a:lnTo>
                  <a:close/>
                </a:path>
                <a:path w="2823210" h="1021080" extrusionOk="0">
                  <a:moveTo>
                    <a:pt x="2200122" y="644880"/>
                  </a:moveTo>
                  <a:lnTo>
                    <a:pt x="2171750" y="644880"/>
                  </a:lnTo>
                  <a:lnTo>
                    <a:pt x="2171750" y="673315"/>
                  </a:lnTo>
                  <a:lnTo>
                    <a:pt x="2200122" y="673315"/>
                  </a:lnTo>
                  <a:lnTo>
                    <a:pt x="2200122" y="644880"/>
                  </a:lnTo>
                  <a:close/>
                </a:path>
                <a:path w="2823210" h="1021080" extrusionOk="0">
                  <a:moveTo>
                    <a:pt x="2246058" y="328637"/>
                  </a:moveTo>
                  <a:lnTo>
                    <a:pt x="2217686" y="328637"/>
                  </a:lnTo>
                  <a:lnTo>
                    <a:pt x="2217686" y="357009"/>
                  </a:lnTo>
                  <a:lnTo>
                    <a:pt x="2246058" y="357009"/>
                  </a:lnTo>
                  <a:lnTo>
                    <a:pt x="2246058" y="328637"/>
                  </a:lnTo>
                  <a:close/>
                </a:path>
                <a:path w="2823210" h="1021080" extrusionOk="0">
                  <a:moveTo>
                    <a:pt x="2273452" y="186194"/>
                  </a:moveTo>
                  <a:lnTo>
                    <a:pt x="2245029" y="186194"/>
                  </a:lnTo>
                  <a:lnTo>
                    <a:pt x="2245029" y="214617"/>
                  </a:lnTo>
                  <a:lnTo>
                    <a:pt x="2273452" y="214617"/>
                  </a:lnTo>
                  <a:lnTo>
                    <a:pt x="2273452" y="186194"/>
                  </a:lnTo>
                  <a:close/>
                </a:path>
                <a:path w="2823210" h="1021080" extrusionOk="0">
                  <a:moveTo>
                    <a:pt x="2297468" y="399249"/>
                  </a:moveTo>
                  <a:lnTo>
                    <a:pt x="2272957" y="399249"/>
                  </a:lnTo>
                  <a:lnTo>
                    <a:pt x="2272957" y="388073"/>
                  </a:lnTo>
                  <a:lnTo>
                    <a:pt x="2244585" y="388073"/>
                  </a:lnTo>
                  <a:lnTo>
                    <a:pt x="2244585" y="416458"/>
                  </a:lnTo>
                  <a:lnTo>
                    <a:pt x="2269032" y="416458"/>
                  </a:lnTo>
                  <a:lnTo>
                    <a:pt x="2269032" y="427672"/>
                  </a:lnTo>
                  <a:lnTo>
                    <a:pt x="2297468" y="427672"/>
                  </a:lnTo>
                  <a:lnTo>
                    <a:pt x="2297468" y="399249"/>
                  </a:lnTo>
                  <a:close/>
                </a:path>
                <a:path w="2823210" h="1021080" extrusionOk="0">
                  <a:moveTo>
                    <a:pt x="2364892" y="305866"/>
                  </a:moveTo>
                  <a:lnTo>
                    <a:pt x="2336520" y="305866"/>
                  </a:lnTo>
                  <a:lnTo>
                    <a:pt x="2336520" y="334238"/>
                  </a:lnTo>
                  <a:lnTo>
                    <a:pt x="2364892" y="334238"/>
                  </a:lnTo>
                  <a:lnTo>
                    <a:pt x="2364892" y="305866"/>
                  </a:lnTo>
                  <a:close/>
                </a:path>
                <a:path w="2823210" h="1021080" extrusionOk="0">
                  <a:moveTo>
                    <a:pt x="2368308" y="405053"/>
                  </a:moveTo>
                  <a:lnTo>
                    <a:pt x="2339937" y="405053"/>
                  </a:lnTo>
                  <a:lnTo>
                    <a:pt x="2339937" y="433425"/>
                  </a:lnTo>
                  <a:lnTo>
                    <a:pt x="2368308" y="433425"/>
                  </a:lnTo>
                  <a:lnTo>
                    <a:pt x="2368308" y="405053"/>
                  </a:lnTo>
                  <a:close/>
                </a:path>
                <a:path w="2823210" h="1021080" extrusionOk="0">
                  <a:moveTo>
                    <a:pt x="2436241" y="313410"/>
                  </a:moveTo>
                  <a:lnTo>
                    <a:pt x="2407805" y="313410"/>
                  </a:lnTo>
                  <a:lnTo>
                    <a:pt x="2407805" y="341782"/>
                  </a:lnTo>
                  <a:lnTo>
                    <a:pt x="2436241" y="341782"/>
                  </a:lnTo>
                  <a:lnTo>
                    <a:pt x="2436241" y="313410"/>
                  </a:lnTo>
                  <a:close/>
                </a:path>
                <a:path w="2823210" h="1021080" extrusionOk="0">
                  <a:moveTo>
                    <a:pt x="2447455" y="364363"/>
                  </a:moveTo>
                  <a:lnTo>
                    <a:pt x="2442591" y="364363"/>
                  </a:lnTo>
                  <a:lnTo>
                    <a:pt x="2442591" y="358152"/>
                  </a:lnTo>
                  <a:lnTo>
                    <a:pt x="2424468" y="358152"/>
                  </a:lnTo>
                  <a:lnTo>
                    <a:pt x="2424468" y="354342"/>
                  </a:lnTo>
                  <a:lnTo>
                    <a:pt x="2396045" y="354342"/>
                  </a:lnTo>
                  <a:lnTo>
                    <a:pt x="2396045" y="382765"/>
                  </a:lnTo>
                  <a:lnTo>
                    <a:pt x="2401506" y="382765"/>
                  </a:lnTo>
                  <a:lnTo>
                    <a:pt x="2401506" y="389420"/>
                  </a:lnTo>
                  <a:lnTo>
                    <a:pt x="2397785" y="389420"/>
                  </a:lnTo>
                  <a:lnTo>
                    <a:pt x="2397785" y="417842"/>
                  </a:lnTo>
                  <a:lnTo>
                    <a:pt x="2426220" y="417842"/>
                  </a:lnTo>
                  <a:lnTo>
                    <a:pt x="2426220" y="396316"/>
                  </a:lnTo>
                  <a:lnTo>
                    <a:pt x="2429941" y="396316"/>
                  </a:lnTo>
                  <a:lnTo>
                    <a:pt x="2429941" y="392747"/>
                  </a:lnTo>
                  <a:lnTo>
                    <a:pt x="2447455" y="392747"/>
                  </a:lnTo>
                  <a:lnTo>
                    <a:pt x="2447455" y="364363"/>
                  </a:lnTo>
                  <a:close/>
                </a:path>
                <a:path w="2823210" h="1021080" extrusionOk="0">
                  <a:moveTo>
                    <a:pt x="2473795" y="232283"/>
                  </a:moveTo>
                  <a:lnTo>
                    <a:pt x="2445423" y="232283"/>
                  </a:lnTo>
                  <a:lnTo>
                    <a:pt x="2445423" y="260667"/>
                  </a:lnTo>
                  <a:lnTo>
                    <a:pt x="2473795" y="260667"/>
                  </a:lnTo>
                  <a:lnTo>
                    <a:pt x="2473795" y="232283"/>
                  </a:lnTo>
                  <a:close/>
                </a:path>
                <a:path w="2823210" h="1021080" extrusionOk="0">
                  <a:moveTo>
                    <a:pt x="2485212" y="265341"/>
                  </a:moveTo>
                  <a:lnTo>
                    <a:pt x="2456789" y="265341"/>
                  </a:lnTo>
                  <a:lnTo>
                    <a:pt x="2456789" y="293763"/>
                  </a:lnTo>
                  <a:lnTo>
                    <a:pt x="2485212" y="293763"/>
                  </a:lnTo>
                  <a:lnTo>
                    <a:pt x="2485212" y="265341"/>
                  </a:lnTo>
                  <a:close/>
                </a:path>
                <a:path w="2823210" h="1021080" extrusionOk="0">
                  <a:moveTo>
                    <a:pt x="2508123" y="477532"/>
                  </a:moveTo>
                  <a:lnTo>
                    <a:pt x="2479700" y="477532"/>
                  </a:lnTo>
                  <a:lnTo>
                    <a:pt x="2479700" y="505955"/>
                  </a:lnTo>
                  <a:lnTo>
                    <a:pt x="2508123" y="505955"/>
                  </a:lnTo>
                  <a:lnTo>
                    <a:pt x="2508123" y="477532"/>
                  </a:lnTo>
                  <a:close/>
                </a:path>
                <a:path w="2823210" h="1021080" extrusionOk="0">
                  <a:moveTo>
                    <a:pt x="2571788" y="263855"/>
                  </a:moveTo>
                  <a:lnTo>
                    <a:pt x="2543352" y="263855"/>
                  </a:lnTo>
                  <a:lnTo>
                    <a:pt x="2543352" y="286867"/>
                  </a:lnTo>
                  <a:lnTo>
                    <a:pt x="2520581" y="286867"/>
                  </a:lnTo>
                  <a:lnTo>
                    <a:pt x="2520581" y="315239"/>
                  </a:lnTo>
                  <a:lnTo>
                    <a:pt x="2548953" y="315239"/>
                  </a:lnTo>
                  <a:lnTo>
                    <a:pt x="2548953" y="292227"/>
                  </a:lnTo>
                  <a:lnTo>
                    <a:pt x="2571788" y="292227"/>
                  </a:lnTo>
                  <a:lnTo>
                    <a:pt x="2571788" y="263855"/>
                  </a:lnTo>
                  <a:close/>
                </a:path>
                <a:path w="2823210" h="1021080" extrusionOk="0">
                  <a:moveTo>
                    <a:pt x="2582557" y="78778"/>
                  </a:moveTo>
                  <a:lnTo>
                    <a:pt x="2554122" y="78778"/>
                  </a:lnTo>
                  <a:lnTo>
                    <a:pt x="2554122" y="107213"/>
                  </a:lnTo>
                  <a:lnTo>
                    <a:pt x="2582557" y="107213"/>
                  </a:lnTo>
                  <a:lnTo>
                    <a:pt x="2582557" y="78778"/>
                  </a:lnTo>
                  <a:close/>
                </a:path>
                <a:path w="2823210" h="1021080" extrusionOk="0">
                  <a:moveTo>
                    <a:pt x="2600858" y="275602"/>
                  </a:moveTo>
                  <a:lnTo>
                    <a:pt x="2572435" y="275602"/>
                  </a:lnTo>
                  <a:lnTo>
                    <a:pt x="2572435" y="304025"/>
                  </a:lnTo>
                  <a:lnTo>
                    <a:pt x="2600858" y="304025"/>
                  </a:lnTo>
                  <a:lnTo>
                    <a:pt x="2600858" y="275602"/>
                  </a:lnTo>
                  <a:close/>
                </a:path>
                <a:path w="2823210" h="1021080" extrusionOk="0">
                  <a:moveTo>
                    <a:pt x="2601798" y="428167"/>
                  </a:moveTo>
                  <a:lnTo>
                    <a:pt x="2575306" y="428167"/>
                  </a:lnTo>
                  <a:lnTo>
                    <a:pt x="2575306" y="413931"/>
                  </a:lnTo>
                  <a:lnTo>
                    <a:pt x="2546870" y="413931"/>
                  </a:lnTo>
                  <a:lnTo>
                    <a:pt x="2546870" y="442353"/>
                  </a:lnTo>
                  <a:lnTo>
                    <a:pt x="2573375" y="442353"/>
                  </a:lnTo>
                  <a:lnTo>
                    <a:pt x="2573375" y="456539"/>
                  </a:lnTo>
                  <a:lnTo>
                    <a:pt x="2601798" y="456539"/>
                  </a:lnTo>
                  <a:lnTo>
                    <a:pt x="2601798" y="428167"/>
                  </a:lnTo>
                  <a:close/>
                </a:path>
                <a:path w="2823210" h="1021080" extrusionOk="0">
                  <a:moveTo>
                    <a:pt x="2699982" y="306171"/>
                  </a:moveTo>
                  <a:lnTo>
                    <a:pt x="2671610" y="306171"/>
                  </a:lnTo>
                  <a:lnTo>
                    <a:pt x="2671610" y="334594"/>
                  </a:lnTo>
                  <a:lnTo>
                    <a:pt x="2699982" y="334594"/>
                  </a:lnTo>
                  <a:lnTo>
                    <a:pt x="2699982" y="306171"/>
                  </a:lnTo>
                  <a:close/>
                </a:path>
                <a:path w="2823210" h="1021080" extrusionOk="0">
                  <a:moveTo>
                    <a:pt x="2780754" y="167792"/>
                  </a:moveTo>
                  <a:lnTo>
                    <a:pt x="2752382" y="167792"/>
                  </a:lnTo>
                  <a:lnTo>
                    <a:pt x="2752382" y="196164"/>
                  </a:lnTo>
                  <a:lnTo>
                    <a:pt x="2780754" y="196164"/>
                  </a:lnTo>
                  <a:lnTo>
                    <a:pt x="2780754" y="167792"/>
                  </a:lnTo>
                  <a:close/>
                </a:path>
                <a:path w="2823210" h="1021080" extrusionOk="0">
                  <a:moveTo>
                    <a:pt x="2823019" y="0"/>
                  </a:moveTo>
                  <a:lnTo>
                    <a:pt x="2794647" y="0"/>
                  </a:lnTo>
                  <a:lnTo>
                    <a:pt x="2794647" y="28422"/>
                  </a:lnTo>
                  <a:lnTo>
                    <a:pt x="2823019" y="28422"/>
                  </a:lnTo>
                  <a:lnTo>
                    <a:pt x="282301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000346" y="160132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036" y="0"/>
                  </a:moveTo>
                  <a:lnTo>
                    <a:pt x="0" y="22036"/>
                  </a:lnTo>
                  <a:lnTo>
                    <a:pt x="22036" y="44009"/>
                  </a:lnTo>
                  <a:lnTo>
                    <a:pt x="44009" y="22036"/>
                  </a:lnTo>
                  <a:lnTo>
                    <a:pt x="22036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000346" y="160132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036" y="44009"/>
                  </a:moveTo>
                  <a:lnTo>
                    <a:pt x="44009" y="22036"/>
                  </a:lnTo>
                  <a:lnTo>
                    <a:pt x="22036" y="0"/>
                  </a:lnTo>
                  <a:lnTo>
                    <a:pt x="0" y="22036"/>
                  </a:lnTo>
                  <a:lnTo>
                    <a:pt x="22036" y="44009"/>
                  </a:lnTo>
                  <a:close/>
                </a:path>
              </a:pathLst>
            </a:cu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463774" y="172070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1985" y="0"/>
                  </a:moveTo>
                  <a:lnTo>
                    <a:pt x="0" y="22023"/>
                  </a:lnTo>
                  <a:lnTo>
                    <a:pt x="21985" y="44009"/>
                  </a:lnTo>
                  <a:lnTo>
                    <a:pt x="43958" y="22023"/>
                  </a:lnTo>
                  <a:lnTo>
                    <a:pt x="2198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463774" y="172070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1985" y="44009"/>
                  </a:moveTo>
                  <a:lnTo>
                    <a:pt x="43958" y="22023"/>
                  </a:lnTo>
                  <a:lnTo>
                    <a:pt x="21985" y="0"/>
                  </a:lnTo>
                  <a:lnTo>
                    <a:pt x="0" y="22023"/>
                  </a:lnTo>
                  <a:lnTo>
                    <a:pt x="21985" y="44009"/>
                  </a:lnTo>
                  <a:close/>
                </a:path>
              </a:pathLst>
            </a:cu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21596" y="14497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1985" y="0"/>
                  </a:moveTo>
                  <a:lnTo>
                    <a:pt x="0" y="21972"/>
                  </a:lnTo>
                  <a:lnTo>
                    <a:pt x="21985" y="44009"/>
                  </a:lnTo>
                  <a:lnTo>
                    <a:pt x="44009" y="21972"/>
                  </a:lnTo>
                  <a:lnTo>
                    <a:pt x="2198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321596" y="14497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1985" y="44009"/>
                  </a:moveTo>
                  <a:lnTo>
                    <a:pt x="44009" y="21972"/>
                  </a:lnTo>
                  <a:lnTo>
                    <a:pt x="21985" y="0"/>
                  </a:lnTo>
                  <a:lnTo>
                    <a:pt x="0" y="21972"/>
                  </a:lnTo>
                  <a:lnTo>
                    <a:pt x="21985" y="44009"/>
                  </a:lnTo>
                  <a:close/>
                </a:path>
              </a:pathLst>
            </a:cu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284242" y="141319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023" y="0"/>
                  </a:moveTo>
                  <a:lnTo>
                    <a:pt x="0" y="21972"/>
                  </a:lnTo>
                  <a:lnTo>
                    <a:pt x="22023" y="43958"/>
                  </a:lnTo>
                  <a:lnTo>
                    <a:pt x="44009" y="21972"/>
                  </a:lnTo>
                  <a:lnTo>
                    <a:pt x="22023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84242" y="141319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023" y="43958"/>
                  </a:moveTo>
                  <a:lnTo>
                    <a:pt x="44009" y="21972"/>
                  </a:lnTo>
                  <a:lnTo>
                    <a:pt x="22023" y="0"/>
                  </a:lnTo>
                  <a:lnTo>
                    <a:pt x="0" y="21972"/>
                  </a:lnTo>
                  <a:lnTo>
                    <a:pt x="22023" y="43958"/>
                  </a:lnTo>
                  <a:close/>
                </a:path>
              </a:pathLst>
            </a:cu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838621" y="627858"/>
              <a:ext cx="1108530" cy="9244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636266" y="233075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9699" y="0"/>
                  </a:moveTo>
                  <a:lnTo>
                    <a:pt x="11469" y="0"/>
                  </a:lnTo>
                  <a:lnTo>
                    <a:pt x="7493" y="1638"/>
                  </a:lnTo>
                  <a:lnTo>
                    <a:pt x="4572" y="4559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9648"/>
                  </a:lnTo>
                  <a:lnTo>
                    <a:pt x="1638" y="23611"/>
                  </a:lnTo>
                  <a:lnTo>
                    <a:pt x="7493" y="29466"/>
                  </a:lnTo>
                  <a:lnTo>
                    <a:pt x="11469" y="31105"/>
                  </a:lnTo>
                  <a:lnTo>
                    <a:pt x="19699" y="31105"/>
                  </a:lnTo>
                  <a:lnTo>
                    <a:pt x="23674" y="29466"/>
                  </a:lnTo>
                  <a:lnTo>
                    <a:pt x="26545" y="26545"/>
                  </a:lnTo>
                  <a:lnTo>
                    <a:pt x="29479" y="23611"/>
                  </a:lnTo>
                  <a:lnTo>
                    <a:pt x="31105" y="19648"/>
                  </a:lnTo>
                  <a:lnTo>
                    <a:pt x="31105" y="11405"/>
                  </a:lnTo>
                  <a:lnTo>
                    <a:pt x="29479" y="7442"/>
                  </a:lnTo>
                  <a:lnTo>
                    <a:pt x="26545" y="4559"/>
                  </a:lnTo>
                  <a:lnTo>
                    <a:pt x="23674" y="1638"/>
                  </a:lnTo>
                  <a:lnTo>
                    <a:pt x="196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3636266" y="233075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5584" y="31105"/>
                  </a:moveTo>
                  <a:lnTo>
                    <a:pt x="19699" y="31105"/>
                  </a:lnTo>
                  <a:lnTo>
                    <a:pt x="23674" y="29466"/>
                  </a:lnTo>
                  <a:lnTo>
                    <a:pt x="26545" y="26545"/>
                  </a:lnTo>
                  <a:lnTo>
                    <a:pt x="29479" y="23611"/>
                  </a:lnTo>
                  <a:lnTo>
                    <a:pt x="31105" y="19648"/>
                  </a:lnTo>
                  <a:lnTo>
                    <a:pt x="31105" y="15533"/>
                  </a:lnTo>
                  <a:lnTo>
                    <a:pt x="31105" y="11405"/>
                  </a:lnTo>
                  <a:lnTo>
                    <a:pt x="29479" y="7442"/>
                  </a:lnTo>
                  <a:lnTo>
                    <a:pt x="26545" y="4559"/>
                  </a:lnTo>
                  <a:lnTo>
                    <a:pt x="23674" y="1638"/>
                  </a:lnTo>
                  <a:lnTo>
                    <a:pt x="19699" y="0"/>
                  </a:lnTo>
                  <a:lnTo>
                    <a:pt x="15584" y="0"/>
                  </a:lnTo>
                  <a:lnTo>
                    <a:pt x="11469" y="0"/>
                  </a:lnTo>
                  <a:lnTo>
                    <a:pt x="7493" y="1638"/>
                  </a:lnTo>
                  <a:lnTo>
                    <a:pt x="4572" y="4559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5533"/>
                  </a:lnTo>
                  <a:lnTo>
                    <a:pt x="0" y="19648"/>
                  </a:lnTo>
                  <a:lnTo>
                    <a:pt x="1638" y="23611"/>
                  </a:lnTo>
                  <a:lnTo>
                    <a:pt x="4572" y="26545"/>
                  </a:lnTo>
                  <a:lnTo>
                    <a:pt x="7493" y="29466"/>
                  </a:lnTo>
                  <a:lnTo>
                    <a:pt x="11469" y="31105"/>
                  </a:lnTo>
                  <a:lnTo>
                    <a:pt x="15584" y="31105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938264" y="84114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5" extrusionOk="0">
                  <a:moveTo>
                    <a:pt x="19699" y="0"/>
                  </a:moveTo>
                  <a:lnTo>
                    <a:pt x="11469" y="0"/>
                  </a:lnTo>
                  <a:lnTo>
                    <a:pt x="7493" y="1638"/>
                  </a:lnTo>
                  <a:lnTo>
                    <a:pt x="4572" y="4508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9648"/>
                  </a:lnTo>
                  <a:lnTo>
                    <a:pt x="1638" y="23611"/>
                  </a:lnTo>
                  <a:lnTo>
                    <a:pt x="7493" y="29466"/>
                  </a:lnTo>
                  <a:lnTo>
                    <a:pt x="11469" y="31105"/>
                  </a:lnTo>
                  <a:lnTo>
                    <a:pt x="19699" y="31105"/>
                  </a:lnTo>
                  <a:lnTo>
                    <a:pt x="23674" y="29466"/>
                  </a:lnTo>
                  <a:lnTo>
                    <a:pt x="26596" y="26545"/>
                  </a:lnTo>
                  <a:lnTo>
                    <a:pt x="29479" y="23611"/>
                  </a:lnTo>
                  <a:lnTo>
                    <a:pt x="31117" y="19648"/>
                  </a:lnTo>
                  <a:lnTo>
                    <a:pt x="31117" y="11405"/>
                  </a:lnTo>
                  <a:lnTo>
                    <a:pt x="29479" y="7442"/>
                  </a:lnTo>
                  <a:lnTo>
                    <a:pt x="26596" y="4508"/>
                  </a:lnTo>
                  <a:lnTo>
                    <a:pt x="23674" y="1638"/>
                  </a:lnTo>
                  <a:lnTo>
                    <a:pt x="196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938264" y="84114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5" extrusionOk="0">
                  <a:moveTo>
                    <a:pt x="15584" y="31105"/>
                  </a:moveTo>
                  <a:lnTo>
                    <a:pt x="19699" y="31105"/>
                  </a:lnTo>
                  <a:lnTo>
                    <a:pt x="23674" y="29466"/>
                  </a:lnTo>
                  <a:lnTo>
                    <a:pt x="26596" y="26545"/>
                  </a:lnTo>
                  <a:lnTo>
                    <a:pt x="29479" y="23611"/>
                  </a:lnTo>
                  <a:lnTo>
                    <a:pt x="31117" y="19648"/>
                  </a:lnTo>
                  <a:lnTo>
                    <a:pt x="31117" y="15520"/>
                  </a:lnTo>
                  <a:lnTo>
                    <a:pt x="31117" y="11405"/>
                  </a:lnTo>
                  <a:lnTo>
                    <a:pt x="29479" y="7442"/>
                  </a:lnTo>
                  <a:lnTo>
                    <a:pt x="26596" y="4508"/>
                  </a:lnTo>
                  <a:lnTo>
                    <a:pt x="23674" y="1638"/>
                  </a:lnTo>
                  <a:lnTo>
                    <a:pt x="19699" y="0"/>
                  </a:lnTo>
                  <a:lnTo>
                    <a:pt x="15584" y="0"/>
                  </a:lnTo>
                  <a:lnTo>
                    <a:pt x="11469" y="0"/>
                  </a:lnTo>
                  <a:lnTo>
                    <a:pt x="7493" y="1638"/>
                  </a:lnTo>
                  <a:lnTo>
                    <a:pt x="4572" y="4508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5520"/>
                  </a:lnTo>
                  <a:lnTo>
                    <a:pt x="0" y="19648"/>
                  </a:lnTo>
                  <a:lnTo>
                    <a:pt x="1638" y="23611"/>
                  </a:lnTo>
                  <a:lnTo>
                    <a:pt x="4572" y="26545"/>
                  </a:lnTo>
                  <a:lnTo>
                    <a:pt x="7493" y="29466"/>
                  </a:lnTo>
                  <a:lnTo>
                    <a:pt x="11469" y="31105"/>
                  </a:lnTo>
                  <a:lnTo>
                    <a:pt x="15584" y="31105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3753853" y="195864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9699" y="0"/>
                  </a:moveTo>
                  <a:lnTo>
                    <a:pt x="11456" y="0"/>
                  </a:lnTo>
                  <a:lnTo>
                    <a:pt x="7493" y="1638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9648"/>
                  </a:lnTo>
                  <a:lnTo>
                    <a:pt x="1638" y="23611"/>
                  </a:lnTo>
                  <a:lnTo>
                    <a:pt x="7493" y="29466"/>
                  </a:lnTo>
                  <a:lnTo>
                    <a:pt x="11456" y="31105"/>
                  </a:lnTo>
                  <a:lnTo>
                    <a:pt x="19699" y="31105"/>
                  </a:lnTo>
                  <a:lnTo>
                    <a:pt x="23662" y="29466"/>
                  </a:lnTo>
                  <a:lnTo>
                    <a:pt x="26596" y="26545"/>
                  </a:lnTo>
                  <a:lnTo>
                    <a:pt x="29466" y="23611"/>
                  </a:lnTo>
                  <a:lnTo>
                    <a:pt x="31105" y="19648"/>
                  </a:lnTo>
                  <a:lnTo>
                    <a:pt x="31105" y="11405"/>
                  </a:lnTo>
                  <a:lnTo>
                    <a:pt x="29466" y="7442"/>
                  </a:lnTo>
                  <a:lnTo>
                    <a:pt x="23662" y="1638"/>
                  </a:lnTo>
                  <a:lnTo>
                    <a:pt x="196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3753853" y="195864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5584" y="31105"/>
                  </a:moveTo>
                  <a:lnTo>
                    <a:pt x="19699" y="31105"/>
                  </a:lnTo>
                  <a:lnTo>
                    <a:pt x="23662" y="29466"/>
                  </a:lnTo>
                  <a:lnTo>
                    <a:pt x="26596" y="26545"/>
                  </a:lnTo>
                  <a:lnTo>
                    <a:pt x="29466" y="23611"/>
                  </a:lnTo>
                  <a:lnTo>
                    <a:pt x="31105" y="19648"/>
                  </a:lnTo>
                  <a:lnTo>
                    <a:pt x="31105" y="15533"/>
                  </a:lnTo>
                  <a:lnTo>
                    <a:pt x="31105" y="11405"/>
                  </a:lnTo>
                  <a:lnTo>
                    <a:pt x="29466" y="7442"/>
                  </a:lnTo>
                  <a:lnTo>
                    <a:pt x="26596" y="4559"/>
                  </a:lnTo>
                  <a:lnTo>
                    <a:pt x="23662" y="1638"/>
                  </a:lnTo>
                  <a:lnTo>
                    <a:pt x="19699" y="0"/>
                  </a:lnTo>
                  <a:lnTo>
                    <a:pt x="15584" y="0"/>
                  </a:lnTo>
                  <a:lnTo>
                    <a:pt x="11456" y="0"/>
                  </a:lnTo>
                  <a:lnTo>
                    <a:pt x="7493" y="1638"/>
                  </a:lnTo>
                  <a:lnTo>
                    <a:pt x="4559" y="4559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5533"/>
                  </a:lnTo>
                  <a:lnTo>
                    <a:pt x="0" y="19648"/>
                  </a:lnTo>
                  <a:lnTo>
                    <a:pt x="1638" y="23611"/>
                  </a:lnTo>
                  <a:lnTo>
                    <a:pt x="4559" y="26545"/>
                  </a:lnTo>
                  <a:lnTo>
                    <a:pt x="7493" y="29466"/>
                  </a:lnTo>
                  <a:lnTo>
                    <a:pt x="11456" y="31105"/>
                  </a:lnTo>
                  <a:lnTo>
                    <a:pt x="15584" y="31105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292052" y="153375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 extrusionOk="0">
                  <a:moveTo>
                    <a:pt x="19648" y="0"/>
                  </a:moveTo>
                  <a:lnTo>
                    <a:pt x="11405" y="0"/>
                  </a:lnTo>
                  <a:lnTo>
                    <a:pt x="7442" y="1638"/>
                  </a:lnTo>
                  <a:lnTo>
                    <a:pt x="4508" y="4508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9648"/>
                  </a:lnTo>
                  <a:lnTo>
                    <a:pt x="1638" y="23611"/>
                  </a:lnTo>
                  <a:lnTo>
                    <a:pt x="4508" y="26545"/>
                  </a:lnTo>
                  <a:lnTo>
                    <a:pt x="7442" y="29466"/>
                  </a:lnTo>
                  <a:lnTo>
                    <a:pt x="11405" y="31105"/>
                  </a:lnTo>
                  <a:lnTo>
                    <a:pt x="19648" y="31105"/>
                  </a:lnTo>
                  <a:lnTo>
                    <a:pt x="23611" y="29466"/>
                  </a:lnTo>
                  <a:lnTo>
                    <a:pt x="29466" y="23611"/>
                  </a:lnTo>
                  <a:lnTo>
                    <a:pt x="31105" y="19648"/>
                  </a:lnTo>
                  <a:lnTo>
                    <a:pt x="31105" y="11405"/>
                  </a:lnTo>
                  <a:lnTo>
                    <a:pt x="29466" y="7442"/>
                  </a:lnTo>
                  <a:lnTo>
                    <a:pt x="26545" y="4508"/>
                  </a:lnTo>
                  <a:lnTo>
                    <a:pt x="23611" y="1638"/>
                  </a:lnTo>
                  <a:lnTo>
                    <a:pt x="1964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3292052" y="153375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 extrusionOk="0">
                  <a:moveTo>
                    <a:pt x="15520" y="31105"/>
                  </a:moveTo>
                  <a:lnTo>
                    <a:pt x="19648" y="31105"/>
                  </a:lnTo>
                  <a:lnTo>
                    <a:pt x="23611" y="29466"/>
                  </a:lnTo>
                  <a:lnTo>
                    <a:pt x="26545" y="26545"/>
                  </a:lnTo>
                  <a:lnTo>
                    <a:pt x="29466" y="23611"/>
                  </a:lnTo>
                  <a:lnTo>
                    <a:pt x="31105" y="19648"/>
                  </a:lnTo>
                  <a:lnTo>
                    <a:pt x="31105" y="15533"/>
                  </a:lnTo>
                  <a:lnTo>
                    <a:pt x="31105" y="11405"/>
                  </a:lnTo>
                  <a:lnTo>
                    <a:pt x="29466" y="7442"/>
                  </a:lnTo>
                  <a:lnTo>
                    <a:pt x="26545" y="4508"/>
                  </a:lnTo>
                  <a:lnTo>
                    <a:pt x="23611" y="1638"/>
                  </a:lnTo>
                  <a:lnTo>
                    <a:pt x="19648" y="0"/>
                  </a:lnTo>
                  <a:lnTo>
                    <a:pt x="15520" y="0"/>
                  </a:lnTo>
                  <a:lnTo>
                    <a:pt x="11405" y="0"/>
                  </a:lnTo>
                  <a:lnTo>
                    <a:pt x="7442" y="1638"/>
                  </a:lnTo>
                  <a:lnTo>
                    <a:pt x="4508" y="4508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5533"/>
                  </a:lnTo>
                  <a:lnTo>
                    <a:pt x="0" y="19648"/>
                  </a:lnTo>
                  <a:lnTo>
                    <a:pt x="1638" y="23611"/>
                  </a:lnTo>
                  <a:lnTo>
                    <a:pt x="4508" y="26545"/>
                  </a:lnTo>
                  <a:lnTo>
                    <a:pt x="7442" y="29466"/>
                  </a:lnTo>
                  <a:lnTo>
                    <a:pt x="11405" y="31105"/>
                  </a:lnTo>
                  <a:lnTo>
                    <a:pt x="15520" y="31105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000042" y="650733"/>
              <a:ext cx="1726707" cy="182776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189162" y="192728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 extrusionOk="0">
                  <a:moveTo>
                    <a:pt x="19648" y="0"/>
                  </a:moveTo>
                  <a:lnTo>
                    <a:pt x="11418" y="0"/>
                  </a:lnTo>
                  <a:lnTo>
                    <a:pt x="7442" y="1638"/>
                  </a:lnTo>
                  <a:lnTo>
                    <a:pt x="4572" y="4572"/>
                  </a:lnTo>
                  <a:lnTo>
                    <a:pt x="1638" y="7493"/>
                  </a:lnTo>
                  <a:lnTo>
                    <a:pt x="0" y="11469"/>
                  </a:lnTo>
                  <a:lnTo>
                    <a:pt x="0" y="19699"/>
                  </a:lnTo>
                  <a:lnTo>
                    <a:pt x="1638" y="23674"/>
                  </a:lnTo>
                  <a:lnTo>
                    <a:pt x="7442" y="29479"/>
                  </a:lnTo>
                  <a:lnTo>
                    <a:pt x="11418" y="31117"/>
                  </a:lnTo>
                  <a:lnTo>
                    <a:pt x="19648" y="31117"/>
                  </a:lnTo>
                  <a:lnTo>
                    <a:pt x="23624" y="29479"/>
                  </a:lnTo>
                  <a:lnTo>
                    <a:pt x="29479" y="23674"/>
                  </a:lnTo>
                  <a:lnTo>
                    <a:pt x="31117" y="19699"/>
                  </a:lnTo>
                  <a:lnTo>
                    <a:pt x="31117" y="11469"/>
                  </a:lnTo>
                  <a:lnTo>
                    <a:pt x="29479" y="7493"/>
                  </a:lnTo>
                  <a:lnTo>
                    <a:pt x="23624" y="1638"/>
                  </a:lnTo>
                  <a:lnTo>
                    <a:pt x="1964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189162" y="192728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 extrusionOk="0">
                  <a:moveTo>
                    <a:pt x="15533" y="31117"/>
                  </a:moveTo>
                  <a:lnTo>
                    <a:pt x="19648" y="31117"/>
                  </a:lnTo>
                  <a:lnTo>
                    <a:pt x="23624" y="29479"/>
                  </a:lnTo>
                  <a:lnTo>
                    <a:pt x="26545" y="26596"/>
                  </a:lnTo>
                  <a:lnTo>
                    <a:pt x="29479" y="23674"/>
                  </a:lnTo>
                  <a:lnTo>
                    <a:pt x="31117" y="19699"/>
                  </a:lnTo>
                  <a:lnTo>
                    <a:pt x="31117" y="15584"/>
                  </a:lnTo>
                  <a:lnTo>
                    <a:pt x="31117" y="11469"/>
                  </a:lnTo>
                  <a:lnTo>
                    <a:pt x="29479" y="7493"/>
                  </a:lnTo>
                  <a:lnTo>
                    <a:pt x="26545" y="4572"/>
                  </a:lnTo>
                  <a:lnTo>
                    <a:pt x="23624" y="1638"/>
                  </a:lnTo>
                  <a:lnTo>
                    <a:pt x="19648" y="0"/>
                  </a:lnTo>
                  <a:lnTo>
                    <a:pt x="15533" y="0"/>
                  </a:lnTo>
                  <a:lnTo>
                    <a:pt x="11418" y="0"/>
                  </a:lnTo>
                  <a:lnTo>
                    <a:pt x="7442" y="1638"/>
                  </a:lnTo>
                  <a:lnTo>
                    <a:pt x="4572" y="4572"/>
                  </a:lnTo>
                  <a:lnTo>
                    <a:pt x="1638" y="7493"/>
                  </a:lnTo>
                  <a:lnTo>
                    <a:pt x="0" y="11469"/>
                  </a:lnTo>
                  <a:lnTo>
                    <a:pt x="0" y="15584"/>
                  </a:lnTo>
                  <a:lnTo>
                    <a:pt x="0" y="19699"/>
                  </a:lnTo>
                  <a:lnTo>
                    <a:pt x="1638" y="23674"/>
                  </a:lnTo>
                  <a:lnTo>
                    <a:pt x="4572" y="26596"/>
                  </a:lnTo>
                  <a:lnTo>
                    <a:pt x="7442" y="29479"/>
                  </a:lnTo>
                  <a:lnTo>
                    <a:pt x="11418" y="31117"/>
                  </a:lnTo>
                  <a:lnTo>
                    <a:pt x="15533" y="31117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844134" y="9424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 extrusionOk="0">
                  <a:moveTo>
                    <a:pt x="19699" y="0"/>
                  </a:moveTo>
                  <a:lnTo>
                    <a:pt x="11418" y="0"/>
                  </a:lnTo>
                  <a:lnTo>
                    <a:pt x="7493" y="1638"/>
                  </a:lnTo>
                  <a:lnTo>
                    <a:pt x="1638" y="7493"/>
                  </a:lnTo>
                  <a:lnTo>
                    <a:pt x="0" y="11469"/>
                  </a:lnTo>
                  <a:lnTo>
                    <a:pt x="0" y="19699"/>
                  </a:lnTo>
                  <a:lnTo>
                    <a:pt x="1638" y="23674"/>
                  </a:lnTo>
                  <a:lnTo>
                    <a:pt x="4559" y="26545"/>
                  </a:lnTo>
                  <a:lnTo>
                    <a:pt x="7493" y="29479"/>
                  </a:lnTo>
                  <a:lnTo>
                    <a:pt x="11418" y="31117"/>
                  </a:lnTo>
                  <a:lnTo>
                    <a:pt x="19699" y="31117"/>
                  </a:lnTo>
                  <a:lnTo>
                    <a:pt x="23662" y="29479"/>
                  </a:lnTo>
                  <a:lnTo>
                    <a:pt x="26545" y="26545"/>
                  </a:lnTo>
                  <a:lnTo>
                    <a:pt x="29466" y="23674"/>
                  </a:lnTo>
                  <a:lnTo>
                    <a:pt x="31105" y="19699"/>
                  </a:lnTo>
                  <a:lnTo>
                    <a:pt x="31105" y="11469"/>
                  </a:lnTo>
                  <a:lnTo>
                    <a:pt x="29466" y="7493"/>
                  </a:lnTo>
                  <a:lnTo>
                    <a:pt x="26545" y="4572"/>
                  </a:lnTo>
                  <a:lnTo>
                    <a:pt x="23662" y="1638"/>
                  </a:lnTo>
                  <a:lnTo>
                    <a:pt x="196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844134" y="9424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 extrusionOk="0">
                  <a:moveTo>
                    <a:pt x="15584" y="31117"/>
                  </a:moveTo>
                  <a:lnTo>
                    <a:pt x="19699" y="31117"/>
                  </a:lnTo>
                  <a:lnTo>
                    <a:pt x="23662" y="29479"/>
                  </a:lnTo>
                  <a:lnTo>
                    <a:pt x="26545" y="26545"/>
                  </a:lnTo>
                  <a:lnTo>
                    <a:pt x="29466" y="23674"/>
                  </a:lnTo>
                  <a:lnTo>
                    <a:pt x="31105" y="19699"/>
                  </a:lnTo>
                  <a:lnTo>
                    <a:pt x="31105" y="15584"/>
                  </a:lnTo>
                  <a:lnTo>
                    <a:pt x="31105" y="11469"/>
                  </a:lnTo>
                  <a:lnTo>
                    <a:pt x="29466" y="7493"/>
                  </a:lnTo>
                  <a:lnTo>
                    <a:pt x="26545" y="4572"/>
                  </a:lnTo>
                  <a:lnTo>
                    <a:pt x="23662" y="1638"/>
                  </a:lnTo>
                  <a:lnTo>
                    <a:pt x="19699" y="0"/>
                  </a:lnTo>
                  <a:lnTo>
                    <a:pt x="15584" y="0"/>
                  </a:lnTo>
                  <a:lnTo>
                    <a:pt x="11418" y="0"/>
                  </a:lnTo>
                  <a:lnTo>
                    <a:pt x="7493" y="1638"/>
                  </a:lnTo>
                  <a:lnTo>
                    <a:pt x="4559" y="4572"/>
                  </a:lnTo>
                  <a:lnTo>
                    <a:pt x="1638" y="7493"/>
                  </a:lnTo>
                  <a:lnTo>
                    <a:pt x="0" y="11469"/>
                  </a:lnTo>
                  <a:lnTo>
                    <a:pt x="0" y="15584"/>
                  </a:lnTo>
                  <a:lnTo>
                    <a:pt x="0" y="19699"/>
                  </a:lnTo>
                  <a:lnTo>
                    <a:pt x="1638" y="23674"/>
                  </a:lnTo>
                  <a:lnTo>
                    <a:pt x="4559" y="26545"/>
                  </a:lnTo>
                  <a:lnTo>
                    <a:pt x="7493" y="29479"/>
                  </a:lnTo>
                  <a:lnTo>
                    <a:pt x="11418" y="31117"/>
                  </a:lnTo>
                  <a:lnTo>
                    <a:pt x="15584" y="31117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027957" y="116115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 extrusionOk="0">
                  <a:moveTo>
                    <a:pt x="19648" y="0"/>
                  </a:moveTo>
                  <a:lnTo>
                    <a:pt x="11405" y="0"/>
                  </a:lnTo>
                  <a:lnTo>
                    <a:pt x="7442" y="1638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9699"/>
                  </a:lnTo>
                  <a:lnTo>
                    <a:pt x="1638" y="23611"/>
                  </a:lnTo>
                  <a:lnTo>
                    <a:pt x="4508" y="26545"/>
                  </a:lnTo>
                  <a:lnTo>
                    <a:pt x="7442" y="29466"/>
                  </a:lnTo>
                  <a:lnTo>
                    <a:pt x="11405" y="31105"/>
                  </a:lnTo>
                  <a:lnTo>
                    <a:pt x="19648" y="31105"/>
                  </a:lnTo>
                  <a:lnTo>
                    <a:pt x="23611" y="29466"/>
                  </a:lnTo>
                  <a:lnTo>
                    <a:pt x="29466" y="23611"/>
                  </a:lnTo>
                  <a:lnTo>
                    <a:pt x="31105" y="19699"/>
                  </a:lnTo>
                  <a:lnTo>
                    <a:pt x="31105" y="11405"/>
                  </a:lnTo>
                  <a:lnTo>
                    <a:pt x="29466" y="7442"/>
                  </a:lnTo>
                  <a:lnTo>
                    <a:pt x="23611" y="1638"/>
                  </a:lnTo>
                  <a:lnTo>
                    <a:pt x="1964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3027957" y="116115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 extrusionOk="0">
                  <a:moveTo>
                    <a:pt x="15520" y="31105"/>
                  </a:moveTo>
                  <a:lnTo>
                    <a:pt x="19648" y="31105"/>
                  </a:lnTo>
                  <a:lnTo>
                    <a:pt x="23611" y="29466"/>
                  </a:lnTo>
                  <a:lnTo>
                    <a:pt x="26545" y="26545"/>
                  </a:lnTo>
                  <a:lnTo>
                    <a:pt x="29466" y="23611"/>
                  </a:lnTo>
                  <a:lnTo>
                    <a:pt x="31105" y="19699"/>
                  </a:lnTo>
                  <a:lnTo>
                    <a:pt x="31105" y="15533"/>
                  </a:lnTo>
                  <a:lnTo>
                    <a:pt x="31105" y="11405"/>
                  </a:lnTo>
                  <a:lnTo>
                    <a:pt x="29466" y="7442"/>
                  </a:lnTo>
                  <a:lnTo>
                    <a:pt x="26545" y="4559"/>
                  </a:lnTo>
                  <a:lnTo>
                    <a:pt x="23611" y="1638"/>
                  </a:lnTo>
                  <a:lnTo>
                    <a:pt x="19648" y="0"/>
                  </a:lnTo>
                  <a:lnTo>
                    <a:pt x="15520" y="0"/>
                  </a:lnTo>
                  <a:lnTo>
                    <a:pt x="11405" y="0"/>
                  </a:lnTo>
                  <a:lnTo>
                    <a:pt x="7442" y="1638"/>
                  </a:lnTo>
                  <a:lnTo>
                    <a:pt x="4508" y="4559"/>
                  </a:lnTo>
                  <a:lnTo>
                    <a:pt x="1638" y="7442"/>
                  </a:lnTo>
                  <a:lnTo>
                    <a:pt x="0" y="11405"/>
                  </a:lnTo>
                  <a:lnTo>
                    <a:pt x="0" y="15533"/>
                  </a:lnTo>
                  <a:lnTo>
                    <a:pt x="0" y="19699"/>
                  </a:lnTo>
                  <a:lnTo>
                    <a:pt x="1638" y="23611"/>
                  </a:lnTo>
                  <a:lnTo>
                    <a:pt x="4508" y="26545"/>
                  </a:lnTo>
                  <a:lnTo>
                    <a:pt x="7442" y="29466"/>
                  </a:lnTo>
                  <a:lnTo>
                    <a:pt x="11405" y="31105"/>
                  </a:lnTo>
                  <a:lnTo>
                    <a:pt x="15520" y="31105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280532" y="1937461"/>
              <a:ext cx="645179" cy="4845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353666" y="160683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9648" y="0"/>
                  </a:moveTo>
                  <a:lnTo>
                    <a:pt x="11418" y="0"/>
                  </a:lnTo>
                  <a:lnTo>
                    <a:pt x="7442" y="1638"/>
                  </a:lnTo>
                  <a:lnTo>
                    <a:pt x="4572" y="4559"/>
                  </a:lnTo>
                  <a:lnTo>
                    <a:pt x="1638" y="7493"/>
                  </a:lnTo>
                  <a:lnTo>
                    <a:pt x="0" y="11456"/>
                  </a:lnTo>
                  <a:lnTo>
                    <a:pt x="0" y="19699"/>
                  </a:lnTo>
                  <a:lnTo>
                    <a:pt x="1638" y="23662"/>
                  </a:lnTo>
                  <a:lnTo>
                    <a:pt x="4572" y="26545"/>
                  </a:lnTo>
                  <a:lnTo>
                    <a:pt x="7442" y="29466"/>
                  </a:lnTo>
                  <a:lnTo>
                    <a:pt x="11418" y="31105"/>
                  </a:lnTo>
                  <a:lnTo>
                    <a:pt x="19648" y="31105"/>
                  </a:lnTo>
                  <a:lnTo>
                    <a:pt x="23624" y="29466"/>
                  </a:lnTo>
                  <a:lnTo>
                    <a:pt x="26545" y="26545"/>
                  </a:lnTo>
                  <a:lnTo>
                    <a:pt x="29479" y="23662"/>
                  </a:lnTo>
                  <a:lnTo>
                    <a:pt x="31105" y="19699"/>
                  </a:lnTo>
                  <a:lnTo>
                    <a:pt x="31105" y="11456"/>
                  </a:lnTo>
                  <a:lnTo>
                    <a:pt x="29479" y="7493"/>
                  </a:lnTo>
                  <a:lnTo>
                    <a:pt x="23624" y="1638"/>
                  </a:lnTo>
                  <a:lnTo>
                    <a:pt x="1964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353666" y="160683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5533" y="31105"/>
                  </a:moveTo>
                  <a:lnTo>
                    <a:pt x="19648" y="31105"/>
                  </a:lnTo>
                  <a:lnTo>
                    <a:pt x="23624" y="29466"/>
                  </a:lnTo>
                  <a:lnTo>
                    <a:pt x="26545" y="26545"/>
                  </a:lnTo>
                  <a:lnTo>
                    <a:pt x="29479" y="23662"/>
                  </a:lnTo>
                  <a:lnTo>
                    <a:pt x="31105" y="19699"/>
                  </a:lnTo>
                  <a:lnTo>
                    <a:pt x="31105" y="15571"/>
                  </a:lnTo>
                  <a:lnTo>
                    <a:pt x="31105" y="11456"/>
                  </a:lnTo>
                  <a:lnTo>
                    <a:pt x="29479" y="7493"/>
                  </a:lnTo>
                  <a:lnTo>
                    <a:pt x="26545" y="4559"/>
                  </a:lnTo>
                  <a:lnTo>
                    <a:pt x="23624" y="1638"/>
                  </a:lnTo>
                  <a:lnTo>
                    <a:pt x="19648" y="0"/>
                  </a:lnTo>
                  <a:lnTo>
                    <a:pt x="15533" y="0"/>
                  </a:lnTo>
                  <a:lnTo>
                    <a:pt x="11418" y="0"/>
                  </a:lnTo>
                  <a:lnTo>
                    <a:pt x="7442" y="1638"/>
                  </a:lnTo>
                  <a:lnTo>
                    <a:pt x="4572" y="4559"/>
                  </a:lnTo>
                  <a:lnTo>
                    <a:pt x="1638" y="7493"/>
                  </a:lnTo>
                  <a:lnTo>
                    <a:pt x="0" y="11456"/>
                  </a:lnTo>
                  <a:lnTo>
                    <a:pt x="0" y="15571"/>
                  </a:lnTo>
                  <a:lnTo>
                    <a:pt x="0" y="19699"/>
                  </a:lnTo>
                  <a:lnTo>
                    <a:pt x="1638" y="23662"/>
                  </a:lnTo>
                  <a:lnTo>
                    <a:pt x="4572" y="26545"/>
                  </a:lnTo>
                  <a:lnTo>
                    <a:pt x="7442" y="29466"/>
                  </a:lnTo>
                  <a:lnTo>
                    <a:pt x="11418" y="31105"/>
                  </a:lnTo>
                  <a:lnTo>
                    <a:pt x="15533" y="31105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869841" y="16875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9635" y="0"/>
                  </a:moveTo>
                  <a:lnTo>
                    <a:pt x="11405" y="0"/>
                  </a:lnTo>
                  <a:lnTo>
                    <a:pt x="7430" y="1638"/>
                  </a:lnTo>
                  <a:lnTo>
                    <a:pt x="4559" y="4572"/>
                  </a:lnTo>
                  <a:lnTo>
                    <a:pt x="1625" y="7493"/>
                  </a:lnTo>
                  <a:lnTo>
                    <a:pt x="0" y="11418"/>
                  </a:lnTo>
                  <a:lnTo>
                    <a:pt x="0" y="19699"/>
                  </a:lnTo>
                  <a:lnTo>
                    <a:pt x="1625" y="23624"/>
                  </a:lnTo>
                  <a:lnTo>
                    <a:pt x="4559" y="26545"/>
                  </a:lnTo>
                  <a:lnTo>
                    <a:pt x="7430" y="29479"/>
                  </a:lnTo>
                  <a:lnTo>
                    <a:pt x="11405" y="31117"/>
                  </a:lnTo>
                  <a:lnTo>
                    <a:pt x="19635" y="31117"/>
                  </a:lnTo>
                  <a:lnTo>
                    <a:pt x="23611" y="29479"/>
                  </a:lnTo>
                  <a:lnTo>
                    <a:pt x="29466" y="23624"/>
                  </a:lnTo>
                  <a:lnTo>
                    <a:pt x="31105" y="19699"/>
                  </a:lnTo>
                  <a:lnTo>
                    <a:pt x="31105" y="11418"/>
                  </a:lnTo>
                  <a:lnTo>
                    <a:pt x="29466" y="7493"/>
                  </a:lnTo>
                  <a:lnTo>
                    <a:pt x="23611" y="1638"/>
                  </a:lnTo>
                  <a:lnTo>
                    <a:pt x="1963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869841" y="16875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5520" y="31117"/>
                  </a:moveTo>
                  <a:lnTo>
                    <a:pt x="19635" y="31117"/>
                  </a:lnTo>
                  <a:lnTo>
                    <a:pt x="23611" y="29479"/>
                  </a:lnTo>
                  <a:lnTo>
                    <a:pt x="26532" y="26545"/>
                  </a:lnTo>
                  <a:lnTo>
                    <a:pt x="29466" y="23624"/>
                  </a:lnTo>
                  <a:lnTo>
                    <a:pt x="31105" y="19699"/>
                  </a:lnTo>
                  <a:lnTo>
                    <a:pt x="31105" y="15584"/>
                  </a:lnTo>
                  <a:lnTo>
                    <a:pt x="31105" y="11418"/>
                  </a:lnTo>
                  <a:lnTo>
                    <a:pt x="29466" y="7493"/>
                  </a:lnTo>
                  <a:lnTo>
                    <a:pt x="26532" y="4572"/>
                  </a:lnTo>
                  <a:lnTo>
                    <a:pt x="23611" y="1638"/>
                  </a:lnTo>
                  <a:lnTo>
                    <a:pt x="19635" y="0"/>
                  </a:lnTo>
                  <a:lnTo>
                    <a:pt x="15520" y="0"/>
                  </a:lnTo>
                  <a:lnTo>
                    <a:pt x="11405" y="0"/>
                  </a:lnTo>
                  <a:lnTo>
                    <a:pt x="7430" y="1638"/>
                  </a:lnTo>
                  <a:lnTo>
                    <a:pt x="4559" y="4572"/>
                  </a:lnTo>
                  <a:lnTo>
                    <a:pt x="1625" y="7493"/>
                  </a:lnTo>
                  <a:lnTo>
                    <a:pt x="0" y="11418"/>
                  </a:lnTo>
                  <a:lnTo>
                    <a:pt x="0" y="15584"/>
                  </a:lnTo>
                  <a:lnTo>
                    <a:pt x="0" y="19699"/>
                  </a:lnTo>
                  <a:lnTo>
                    <a:pt x="1625" y="23624"/>
                  </a:lnTo>
                  <a:lnTo>
                    <a:pt x="4559" y="26545"/>
                  </a:lnTo>
                  <a:lnTo>
                    <a:pt x="7430" y="29479"/>
                  </a:lnTo>
                  <a:lnTo>
                    <a:pt x="11405" y="31117"/>
                  </a:lnTo>
                  <a:lnTo>
                    <a:pt x="15520" y="31117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778557" y="198444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9699" y="0"/>
                  </a:moveTo>
                  <a:lnTo>
                    <a:pt x="11469" y="0"/>
                  </a:lnTo>
                  <a:lnTo>
                    <a:pt x="7493" y="1638"/>
                  </a:lnTo>
                  <a:lnTo>
                    <a:pt x="1638" y="7493"/>
                  </a:lnTo>
                  <a:lnTo>
                    <a:pt x="0" y="11469"/>
                  </a:lnTo>
                  <a:lnTo>
                    <a:pt x="0" y="19699"/>
                  </a:lnTo>
                  <a:lnTo>
                    <a:pt x="1638" y="23674"/>
                  </a:lnTo>
                  <a:lnTo>
                    <a:pt x="7493" y="29479"/>
                  </a:lnTo>
                  <a:lnTo>
                    <a:pt x="11469" y="31117"/>
                  </a:lnTo>
                  <a:lnTo>
                    <a:pt x="19699" y="31117"/>
                  </a:lnTo>
                  <a:lnTo>
                    <a:pt x="23674" y="29479"/>
                  </a:lnTo>
                  <a:lnTo>
                    <a:pt x="26596" y="26596"/>
                  </a:lnTo>
                  <a:lnTo>
                    <a:pt x="29479" y="23674"/>
                  </a:lnTo>
                  <a:lnTo>
                    <a:pt x="31117" y="19699"/>
                  </a:lnTo>
                  <a:lnTo>
                    <a:pt x="31117" y="11469"/>
                  </a:lnTo>
                  <a:lnTo>
                    <a:pt x="29479" y="7493"/>
                  </a:lnTo>
                  <a:lnTo>
                    <a:pt x="23674" y="1638"/>
                  </a:lnTo>
                  <a:lnTo>
                    <a:pt x="196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778557" y="198444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 extrusionOk="0">
                  <a:moveTo>
                    <a:pt x="15584" y="31117"/>
                  </a:moveTo>
                  <a:lnTo>
                    <a:pt x="19699" y="31117"/>
                  </a:lnTo>
                  <a:lnTo>
                    <a:pt x="23674" y="29479"/>
                  </a:lnTo>
                  <a:lnTo>
                    <a:pt x="26596" y="26596"/>
                  </a:lnTo>
                  <a:lnTo>
                    <a:pt x="29479" y="23674"/>
                  </a:lnTo>
                  <a:lnTo>
                    <a:pt x="31117" y="19699"/>
                  </a:lnTo>
                  <a:lnTo>
                    <a:pt x="31117" y="15584"/>
                  </a:lnTo>
                  <a:lnTo>
                    <a:pt x="31117" y="11469"/>
                  </a:lnTo>
                  <a:lnTo>
                    <a:pt x="29479" y="7493"/>
                  </a:lnTo>
                  <a:lnTo>
                    <a:pt x="26596" y="4572"/>
                  </a:lnTo>
                  <a:lnTo>
                    <a:pt x="23674" y="1638"/>
                  </a:lnTo>
                  <a:lnTo>
                    <a:pt x="19699" y="0"/>
                  </a:lnTo>
                  <a:lnTo>
                    <a:pt x="15584" y="0"/>
                  </a:lnTo>
                  <a:lnTo>
                    <a:pt x="11469" y="0"/>
                  </a:lnTo>
                  <a:lnTo>
                    <a:pt x="7493" y="1638"/>
                  </a:lnTo>
                  <a:lnTo>
                    <a:pt x="4572" y="4572"/>
                  </a:lnTo>
                  <a:lnTo>
                    <a:pt x="1638" y="7493"/>
                  </a:lnTo>
                  <a:lnTo>
                    <a:pt x="0" y="11469"/>
                  </a:lnTo>
                  <a:lnTo>
                    <a:pt x="0" y="15584"/>
                  </a:lnTo>
                  <a:lnTo>
                    <a:pt x="0" y="19699"/>
                  </a:lnTo>
                  <a:lnTo>
                    <a:pt x="1638" y="23674"/>
                  </a:lnTo>
                  <a:lnTo>
                    <a:pt x="4572" y="26596"/>
                  </a:lnTo>
                  <a:lnTo>
                    <a:pt x="7493" y="29479"/>
                  </a:lnTo>
                  <a:lnTo>
                    <a:pt x="11469" y="31117"/>
                  </a:lnTo>
                  <a:lnTo>
                    <a:pt x="15584" y="31117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876155" y="633364"/>
              <a:ext cx="3065145" cy="1838960"/>
            </a:xfrm>
            <a:custGeom>
              <a:avLst/>
              <a:gdLst/>
              <a:ahLst/>
              <a:cxnLst/>
              <a:rect l="l" t="t" r="r" b="b"/>
              <a:pathLst>
                <a:path w="3065145" h="1838960" extrusionOk="0">
                  <a:moveTo>
                    <a:pt x="0" y="0"/>
                  </a:moveTo>
                  <a:lnTo>
                    <a:pt x="3064646" y="0"/>
                  </a:lnTo>
                </a:path>
                <a:path w="3065145" h="1838960" extrusionOk="0">
                  <a:moveTo>
                    <a:pt x="3064646" y="1838782"/>
                  </a:moveTo>
                  <a:lnTo>
                    <a:pt x="3064646" y="0"/>
                  </a:lnTo>
                </a:path>
                <a:path w="3065145" h="1838960" extrusionOk="0">
                  <a:moveTo>
                    <a:pt x="0" y="1838782"/>
                  </a:moveTo>
                  <a:lnTo>
                    <a:pt x="3064646" y="1838782"/>
                  </a:lnTo>
                </a:path>
                <a:path w="3065145" h="1838960" extrusionOk="0">
                  <a:moveTo>
                    <a:pt x="0" y="183878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876155" y="633364"/>
              <a:ext cx="613410" cy="1838960"/>
            </a:xfrm>
            <a:custGeom>
              <a:avLst/>
              <a:gdLst/>
              <a:ahLst/>
              <a:cxnLst/>
              <a:rect l="l" t="t" r="r" b="b"/>
              <a:pathLst>
                <a:path w="613410" h="1838960" extrusionOk="0">
                  <a:moveTo>
                    <a:pt x="0" y="1838782"/>
                  </a:moveTo>
                  <a:lnTo>
                    <a:pt x="0" y="1787978"/>
                  </a:lnTo>
                </a:path>
                <a:path w="613410" h="1838960" extrusionOk="0">
                  <a:moveTo>
                    <a:pt x="0" y="0"/>
                  </a:moveTo>
                  <a:lnTo>
                    <a:pt x="0" y="50804"/>
                  </a:lnTo>
                </a:path>
                <a:path w="613410" h="1838960" extrusionOk="0">
                  <a:moveTo>
                    <a:pt x="612931" y="1838782"/>
                  </a:moveTo>
                  <a:lnTo>
                    <a:pt x="612931" y="1787978"/>
                  </a:lnTo>
                </a:path>
                <a:path w="613410" h="1838960" extrusionOk="0">
                  <a:moveTo>
                    <a:pt x="612931" y="0"/>
                  </a:moveTo>
                  <a:lnTo>
                    <a:pt x="612931" y="5080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p39"/>
          <p:cNvSpPr txBox="1"/>
          <p:nvPr/>
        </p:nvSpPr>
        <p:spPr>
          <a:xfrm>
            <a:off x="2793826" y="3697381"/>
            <a:ext cx="3060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9" name="Google Shape;629;p39"/>
          <p:cNvSpPr/>
          <p:nvPr/>
        </p:nvSpPr>
        <p:spPr>
          <a:xfrm>
            <a:off x="4169268" y="941330"/>
            <a:ext cx="1216085" cy="2730856"/>
          </a:xfrm>
          <a:custGeom>
            <a:avLst/>
            <a:gdLst/>
            <a:ahLst/>
            <a:cxnLst/>
            <a:rect l="l" t="t" r="r" b="b"/>
            <a:pathLst>
              <a:path w="613410" h="1838960" extrusionOk="0">
                <a:moveTo>
                  <a:pt x="0" y="1838782"/>
                </a:moveTo>
                <a:lnTo>
                  <a:pt x="0" y="1787978"/>
                </a:lnTo>
              </a:path>
              <a:path w="613410" h="1838960" extrusionOk="0">
                <a:moveTo>
                  <a:pt x="0" y="0"/>
                </a:moveTo>
                <a:lnTo>
                  <a:pt x="0" y="50804"/>
                </a:lnTo>
              </a:path>
              <a:path w="613410" h="1838960" extrusionOk="0">
                <a:moveTo>
                  <a:pt x="612931" y="1838782"/>
                </a:moveTo>
                <a:lnTo>
                  <a:pt x="612931" y="1787978"/>
                </a:lnTo>
              </a:path>
              <a:path w="613410" h="1838960" extrusionOk="0">
                <a:moveTo>
                  <a:pt x="612931" y="0"/>
                </a:moveTo>
                <a:lnTo>
                  <a:pt x="612931" y="508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9"/>
          <p:cNvSpPr txBox="1"/>
          <p:nvPr/>
        </p:nvSpPr>
        <p:spPr>
          <a:xfrm>
            <a:off x="4020157" y="3684483"/>
            <a:ext cx="3060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1" name="Google Shape;631;p39"/>
          <p:cNvSpPr txBox="1"/>
          <p:nvPr/>
        </p:nvSpPr>
        <p:spPr>
          <a:xfrm>
            <a:off x="5245916" y="3692042"/>
            <a:ext cx="3060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6600734" y="941330"/>
            <a:ext cx="0" cy="2730856"/>
          </a:xfrm>
          <a:custGeom>
            <a:avLst/>
            <a:gdLst/>
            <a:ahLst/>
            <a:cxnLst/>
            <a:rect l="l" t="t" r="r" b="b"/>
            <a:pathLst>
              <a:path w="120000" h="1838960" extrusionOk="0">
                <a:moveTo>
                  <a:pt x="0" y="1838782"/>
                </a:moveTo>
                <a:lnTo>
                  <a:pt x="0" y="1787978"/>
                </a:lnTo>
              </a:path>
              <a:path w="120000" h="1838960" extrusionOk="0">
                <a:moveTo>
                  <a:pt x="0" y="0"/>
                </a:moveTo>
                <a:lnTo>
                  <a:pt x="0" y="508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6451571" y="3692042"/>
            <a:ext cx="3060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4" name="Google Shape;634;p39"/>
          <p:cNvSpPr/>
          <p:nvPr/>
        </p:nvSpPr>
        <p:spPr>
          <a:xfrm>
            <a:off x="7816465" y="941330"/>
            <a:ext cx="0" cy="2730856"/>
          </a:xfrm>
          <a:custGeom>
            <a:avLst/>
            <a:gdLst/>
            <a:ahLst/>
            <a:cxnLst/>
            <a:rect l="l" t="t" r="r" b="b"/>
            <a:pathLst>
              <a:path w="120000" h="1838960" extrusionOk="0">
                <a:moveTo>
                  <a:pt x="0" y="1838782"/>
                </a:moveTo>
                <a:lnTo>
                  <a:pt x="0" y="1787978"/>
                </a:lnTo>
              </a:path>
              <a:path w="120000" h="1838960" extrusionOk="0">
                <a:moveTo>
                  <a:pt x="0" y="0"/>
                </a:moveTo>
                <a:lnTo>
                  <a:pt x="0" y="508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7634051" y="3676927"/>
            <a:ext cx="3060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6" name="Google Shape;636;p39"/>
          <p:cNvSpPr/>
          <p:nvPr/>
        </p:nvSpPr>
        <p:spPr>
          <a:xfrm>
            <a:off x="1737828" y="3674200"/>
            <a:ext cx="6076650" cy="0"/>
          </a:xfrm>
          <a:custGeom>
            <a:avLst/>
            <a:gdLst/>
            <a:ahLst/>
            <a:cxnLst/>
            <a:rect l="l" t="t" r="r" b="b"/>
            <a:pathLst>
              <a:path w="3065145" h="120000" extrusionOk="0">
                <a:moveTo>
                  <a:pt x="0" y="0"/>
                </a:moveTo>
                <a:lnTo>
                  <a:pt x="50804" y="0"/>
                </a:lnTo>
              </a:path>
              <a:path w="3065145" h="120000" extrusionOk="0">
                <a:moveTo>
                  <a:pt x="3064646" y="0"/>
                </a:moveTo>
                <a:lnTo>
                  <a:pt x="301384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1505232" y="3546424"/>
            <a:ext cx="332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65100" marR="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8" name="Google Shape;638;p39"/>
          <p:cNvSpPr/>
          <p:nvPr/>
        </p:nvSpPr>
        <p:spPr>
          <a:xfrm>
            <a:off x="1737828" y="941330"/>
            <a:ext cx="6076650" cy="2276340"/>
          </a:xfrm>
          <a:custGeom>
            <a:avLst/>
            <a:gdLst/>
            <a:ahLst/>
            <a:cxnLst/>
            <a:rect l="l" t="t" r="r" b="b"/>
            <a:pathLst>
              <a:path w="3065145" h="1532889" extrusionOk="0">
                <a:moveTo>
                  <a:pt x="0" y="1532316"/>
                </a:moveTo>
                <a:lnTo>
                  <a:pt x="50804" y="1532316"/>
                </a:lnTo>
              </a:path>
              <a:path w="3065145" h="1532889" extrusionOk="0">
                <a:moveTo>
                  <a:pt x="3064646" y="1532316"/>
                </a:moveTo>
                <a:lnTo>
                  <a:pt x="3013841" y="1532316"/>
                </a:lnTo>
              </a:path>
              <a:path w="3065145" h="1532889" extrusionOk="0">
                <a:moveTo>
                  <a:pt x="0" y="1225850"/>
                </a:moveTo>
                <a:lnTo>
                  <a:pt x="50804" y="1225850"/>
                </a:lnTo>
              </a:path>
              <a:path w="3065145" h="1532889" extrusionOk="0">
                <a:moveTo>
                  <a:pt x="3064646" y="1225850"/>
                </a:moveTo>
                <a:lnTo>
                  <a:pt x="3013841" y="1225850"/>
                </a:lnTo>
              </a:path>
              <a:path w="3065145" h="1532889" extrusionOk="0">
                <a:moveTo>
                  <a:pt x="0" y="919397"/>
                </a:moveTo>
                <a:lnTo>
                  <a:pt x="50804" y="919397"/>
                </a:lnTo>
              </a:path>
              <a:path w="3065145" h="1532889" extrusionOk="0">
                <a:moveTo>
                  <a:pt x="3064646" y="919397"/>
                </a:moveTo>
                <a:lnTo>
                  <a:pt x="3013841" y="919397"/>
                </a:lnTo>
              </a:path>
              <a:path w="3065145" h="1532889" extrusionOk="0">
                <a:moveTo>
                  <a:pt x="0" y="612931"/>
                </a:moveTo>
                <a:lnTo>
                  <a:pt x="50804" y="612931"/>
                </a:lnTo>
              </a:path>
              <a:path w="3065145" h="1532889" extrusionOk="0">
                <a:moveTo>
                  <a:pt x="3064646" y="612931"/>
                </a:moveTo>
                <a:lnTo>
                  <a:pt x="3013841" y="612931"/>
                </a:lnTo>
              </a:path>
              <a:path w="3065145" h="1532889" extrusionOk="0">
                <a:moveTo>
                  <a:pt x="0" y="306465"/>
                </a:moveTo>
                <a:lnTo>
                  <a:pt x="50804" y="306465"/>
                </a:lnTo>
              </a:path>
              <a:path w="3065145" h="1532889" extrusionOk="0">
                <a:moveTo>
                  <a:pt x="3064646" y="306465"/>
                </a:moveTo>
                <a:lnTo>
                  <a:pt x="3013841" y="306465"/>
                </a:lnTo>
              </a:path>
              <a:path w="3065145" h="1532889" extrusionOk="0">
                <a:moveTo>
                  <a:pt x="0" y="0"/>
                </a:moveTo>
                <a:lnTo>
                  <a:pt x="50804" y="0"/>
                </a:lnTo>
              </a:path>
              <a:path w="3065145" h="1532889" extrusionOk="0">
                <a:moveTo>
                  <a:pt x="3064646" y="0"/>
                </a:moveTo>
                <a:lnTo>
                  <a:pt x="301384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9"/>
          <p:cNvSpPr txBox="1"/>
          <p:nvPr/>
        </p:nvSpPr>
        <p:spPr>
          <a:xfrm>
            <a:off x="-50380" y="3905749"/>
            <a:ext cx="92409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381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500"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985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old example but one of our features is in the order of meters,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in the order of centimeters. (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1)	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9"/>
          <p:cNvSpPr txBox="1"/>
          <p:nvPr/>
        </p:nvSpPr>
        <p:spPr>
          <a:xfrm>
            <a:off x="1505232" y="813552"/>
            <a:ext cx="178800" cy="3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1" name="Google Shape;641;p39"/>
          <p:cNvSpPr txBox="1"/>
          <p:nvPr/>
        </p:nvSpPr>
        <p:spPr>
          <a:xfrm rot="-5400000">
            <a:off x="1270110" y="2239328"/>
            <a:ext cx="2001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600" baseline="-25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4216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Circumventing scaling issues</a:t>
            </a:r>
            <a:endParaRPr/>
          </a:p>
        </p:txBody>
      </p:sp>
      <p:pic>
        <p:nvPicPr>
          <p:cNvPr id="647" name="Google Shape;6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75" y="726451"/>
            <a:ext cx="7175051" cy="2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4216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Circumventing scaling issues</a:t>
            </a:r>
            <a:endParaRPr/>
          </a:p>
        </p:txBody>
      </p:sp>
      <p:pic>
        <p:nvPicPr>
          <p:cNvPr id="653" name="Google Shape;6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665040"/>
            <a:ext cx="6315108" cy="433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5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35265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considerations</a:t>
            </a:r>
            <a:endParaRPr/>
          </a:p>
        </p:txBody>
      </p:sp>
      <p:sp>
        <p:nvSpPr>
          <p:cNvPr id="682" name="Google Shape;682;p45"/>
          <p:cNvSpPr txBox="1"/>
          <p:nvPr/>
        </p:nvSpPr>
        <p:spPr>
          <a:xfrm>
            <a:off x="462137" y="1134414"/>
            <a:ext cx="78606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7325" rIns="0" bIns="0" anchor="t" anchorCtr="0">
            <a:sp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Expensive: memory and naive inference are both </a:t>
            </a:r>
            <a:r>
              <a:rPr lang="en-US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1651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store the entire training data and compare with all training  instances to find the nearest neighbor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use tree-based search structures (e.g. k-d tree) for efficient  (approximate)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25239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learned</a:t>
            </a:r>
            <a:endParaRPr/>
          </a:p>
        </p:txBody>
      </p:sp>
      <p:sp>
        <p:nvSpPr>
          <p:cNvPr id="688" name="Google Shape;688;p46"/>
          <p:cNvSpPr txBox="1"/>
          <p:nvPr/>
        </p:nvSpPr>
        <p:spPr>
          <a:xfrm>
            <a:off x="1341949" y="1654300"/>
            <a:ext cx="6599400" cy="145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150" rIns="0" bIns="0" anchor="t" anchorCtr="0">
            <a:spAutoFit/>
          </a:bodyPr>
          <a:lstStyle/>
          <a:p>
            <a:pPr marL="2413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D"/>
              </a:buClr>
              <a:buSzPts val="1900"/>
              <a:buFont typeface="Arial"/>
              <a:buChar char="•"/>
            </a:pPr>
            <a:r>
              <a:rPr lang="en-US" sz="19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1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-NN Algorithm</a:t>
            </a: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34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DBD"/>
              </a:buClr>
              <a:buSzPts val="1900"/>
              <a:buFont typeface="Arial"/>
              <a:buChar char="•"/>
            </a:pPr>
            <a:r>
              <a:rPr lang="en-US" sz="1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Train-validation-test split</a:t>
            </a: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34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DBD"/>
              </a:buClr>
              <a:buSzPts val="1900"/>
              <a:buFont typeface="Arial"/>
              <a:buChar char="•"/>
            </a:pPr>
            <a:r>
              <a:rPr lang="en-US" sz="1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Measuring classification performance</a:t>
            </a: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34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DBD"/>
              </a:buClr>
              <a:buSzPts val="1900"/>
              <a:buFont typeface="Arial"/>
              <a:buChar char="•"/>
            </a:pPr>
            <a:r>
              <a:rPr lang="en-US" sz="1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metrics</a:t>
            </a: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16713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Iris dataset</a:t>
            </a:r>
            <a:endParaRPr/>
          </a:p>
        </p:txBody>
      </p:sp>
      <p:grpSp>
        <p:nvGrpSpPr>
          <p:cNvPr id="96" name="Google Shape;96;p19"/>
          <p:cNvGrpSpPr/>
          <p:nvPr/>
        </p:nvGrpSpPr>
        <p:grpSpPr>
          <a:xfrm>
            <a:off x="2078159" y="800409"/>
            <a:ext cx="988725" cy="782358"/>
            <a:chOff x="1047723" y="538561"/>
            <a:chExt cx="498475" cy="526415"/>
          </a:xfrm>
        </p:grpSpPr>
        <p:sp>
          <p:nvSpPr>
            <p:cNvPr id="97" name="Google Shape;97;p19"/>
            <p:cNvSpPr/>
            <p:nvPr/>
          </p:nvSpPr>
          <p:spPr>
            <a:xfrm>
              <a:off x="1047723" y="538561"/>
              <a:ext cx="498475" cy="526415"/>
            </a:xfrm>
            <a:custGeom>
              <a:avLst/>
              <a:gdLst/>
              <a:ahLst/>
              <a:cxnLst/>
              <a:rect l="l" t="t" r="r" b="b"/>
              <a:pathLst>
                <a:path w="498475" h="526415" extrusionOk="0">
                  <a:moveTo>
                    <a:pt x="498164" y="0"/>
                  </a:moveTo>
                  <a:lnTo>
                    <a:pt x="0" y="0"/>
                  </a:lnTo>
                  <a:lnTo>
                    <a:pt x="0" y="525839"/>
                  </a:lnTo>
                  <a:lnTo>
                    <a:pt x="498164" y="525839"/>
                  </a:lnTo>
                  <a:lnTo>
                    <a:pt x="498164" y="0"/>
                  </a:lnTo>
                  <a:close/>
                </a:path>
              </a:pathLst>
            </a:custGeom>
            <a:solidFill>
              <a:srgbClr val="E9E9F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1047723" y="538561"/>
              <a:ext cx="498475" cy="526415"/>
            </a:xfrm>
            <a:custGeom>
              <a:avLst/>
              <a:gdLst/>
              <a:ahLst/>
              <a:cxnLst/>
              <a:rect l="l" t="t" r="r" b="b"/>
              <a:pathLst>
                <a:path w="498475" h="526415" extrusionOk="0">
                  <a:moveTo>
                    <a:pt x="5225" y="525839"/>
                  </a:moveTo>
                  <a:lnTo>
                    <a:pt x="5225" y="0"/>
                  </a:lnTo>
                </a:path>
                <a:path w="498475" h="526415" extrusionOk="0">
                  <a:moveTo>
                    <a:pt x="237467" y="525839"/>
                  </a:moveTo>
                  <a:lnTo>
                    <a:pt x="237467" y="0"/>
                  </a:lnTo>
                </a:path>
                <a:path w="498475" h="526415" extrusionOk="0">
                  <a:moveTo>
                    <a:pt x="469712" y="525839"/>
                  </a:moveTo>
                  <a:lnTo>
                    <a:pt x="469712" y="0"/>
                  </a:lnTo>
                </a:path>
                <a:path w="498475" h="526415" extrusionOk="0">
                  <a:moveTo>
                    <a:pt x="0" y="521728"/>
                  </a:moveTo>
                  <a:lnTo>
                    <a:pt x="498164" y="521728"/>
                  </a:lnTo>
                </a:path>
                <a:path w="498475" h="526415" extrusionOk="0">
                  <a:moveTo>
                    <a:pt x="0" y="398494"/>
                  </a:moveTo>
                  <a:lnTo>
                    <a:pt x="498164" y="398494"/>
                  </a:lnTo>
                </a:path>
                <a:path w="498475" h="526415" extrusionOk="0">
                  <a:moveTo>
                    <a:pt x="0" y="275256"/>
                  </a:moveTo>
                  <a:lnTo>
                    <a:pt x="498164" y="275256"/>
                  </a:lnTo>
                </a:path>
                <a:path w="498475" h="526415" extrusionOk="0">
                  <a:moveTo>
                    <a:pt x="0" y="152018"/>
                  </a:moveTo>
                  <a:lnTo>
                    <a:pt x="498164" y="152018"/>
                  </a:lnTo>
                </a:path>
                <a:path w="498475" h="526415" extrusionOk="0">
                  <a:moveTo>
                    <a:pt x="0" y="28780"/>
                  </a:moveTo>
                  <a:lnTo>
                    <a:pt x="498164" y="2878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1087780" y="820724"/>
              <a:ext cx="209550" cy="243840"/>
            </a:xfrm>
            <a:custGeom>
              <a:avLst/>
              <a:gdLst/>
              <a:ahLst/>
              <a:cxnLst/>
              <a:rect l="l" t="t" r="r" b="b"/>
              <a:pathLst>
                <a:path w="209550" h="243840" extrusionOk="0">
                  <a:moveTo>
                    <a:pt x="209016" y="230860"/>
                  </a:moveTo>
                  <a:lnTo>
                    <a:pt x="167208" y="230860"/>
                  </a:lnTo>
                  <a:lnTo>
                    <a:pt x="167208" y="128257"/>
                  </a:lnTo>
                  <a:lnTo>
                    <a:pt x="125412" y="128257"/>
                  </a:lnTo>
                  <a:lnTo>
                    <a:pt x="125412" y="89776"/>
                  </a:lnTo>
                  <a:lnTo>
                    <a:pt x="83604" y="89776"/>
                  </a:lnTo>
                  <a:lnTo>
                    <a:pt x="83604" y="0"/>
                  </a:lnTo>
                  <a:lnTo>
                    <a:pt x="41795" y="0"/>
                  </a:lnTo>
                  <a:lnTo>
                    <a:pt x="41795" y="128257"/>
                  </a:lnTo>
                  <a:lnTo>
                    <a:pt x="0" y="128257"/>
                  </a:lnTo>
                  <a:lnTo>
                    <a:pt x="0" y="243687"/>
                  </a:lnTo>
                  <a:lnTo>
                    <a:pt x="41795" y="243687"/>
                  </a:lnTo>
                  <a:lnTo>
                    <a:pt x="83604" y="243687"/>
                  </a:lnTo>
                  <a:lnTo>
                    <a:pt x="125412" y="243687"/>
                  </a:lnTo>
                  <a:lnTo>
                    <a:pt x="167208" y="243687"/>
                  </a:lnTo>
                  <a:lnTo>
                    <a:pt x="209016" y="243687"/>
                  </a:lnTo>
                  <a:lnTo>
                    <a:pt x="209016" y="230860"/>
                  </a:lnTo>
                  <a:close/>
                </a:path>
              </a:pathLst>
            </a:custGeom>
            <a:solidFill>
              <a:srgbClr val="4B72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1129576" y="743775"/>
              <a:ext cx="292735" cy="320675"/>
            </a:xfrm>
            <a:custGeom>
              <a:avLst/>
              <a:gdLst/>
              <a:ahLst/>
              <a:cxnLst/>
              <a:rect l="l" t="t" r="r" b="b"/>
              <a:pathLst>
                <a:path w="292734" h="320675" extrusionOk="0">
                  <a:moveTo>
                    <a:pt x="41808" y="38468"/>
                  </a:moveTo>
                  <a:lnTo>
                    <a:pt x="0" y="38468"/>
                  </a:lnTo>
                  <a:lnTo>
                    <a:pt x="0" y="76949"/>
                  </a:lnTo>
                  <a:lnTo>
                    <a:pt x="41808" y="76949"/>
                  </a:lnTo>
                  <a:lnTo>
                    <a:pt x="41808" y="38468"/>
                  </a:lnTo>
                  <a:close/>
                </a:path>
                <a:path w="292734" h="320675" extrusionOk="0">
                  <a:moveTo>
                    <a:pt x="292633" y="294982"/>
                  </a:moveTo>
                  <a:lnTo>
                    <a:pt x="250825" y="294982"/>
                  </a:lnTo>
                  <a:lnTo>
                    <a:pt x="250825" y="230847"/>
                  </a:lnTo>
                  <a:lnTo>
                    <a:pt x="209029" y="230847"/>
                  </a:lnTo>
                  <a:lnTo>
                    <a:pt x="209029" y="179552"/>
                  </a:lnTo>
                  <a:lnTo>
                    <a:pt x="167220" y="179552"/>
                  </a:lnTo>
                  <a:lnTo>
                    <a:pt x="167220" y="192379"/>
                  </a:lnTo>
                  <a:lnTo>
                    <a:pt x="125412" y="192379"/>
                  </a:lnTo>
                  <a:lnTo>
                    <a:pt x="125412" y="0"/>
                  </a:lnTo>
                  <a:lnTo>
                    <a:pt x="83616" y="0"/>
                  </a:lnTo>
                  <a:lnTo>
                    <a:pt x="83616" y="141071"/>
                  </a:lnTo>
                  <a:lnTo>
                    <a:pt x="41808" y="141071"/>
                  </a:lnTo>
                  <a:lnTo>
                    <a:pt x="41808" y="166725"/>
                  </a:lnTo>
                  <a:lnTo>
                    <a:pt x="83616" y="166725"/>
                  </a:lnTo>
                  <a:lnTo>
                    <a:pt x="83616" y="205206"/>
                  </a:lnTo>
                  <a:lnTo>
                    <a:pt x="125412" y="205206"/>
                  </a:lnTo>
                  <a:lnTo>
                    <a:pt x="125412" y="307809"/>
                  </a:lnTo>
                  <a:lnTo>
                    <a:pt x="167220" y="307809"/>
                  </a:lnTo>
                  <a:lnTo>
                    <a:pt x="167220" y="320636"/>
                  </a:lnTo>
                  <a:lnTo>
                    <a:pt x="209029" y="320636"/>
                  </a:lnTo>
                  <a:lnTo>
                    <a:pt x="250825" y="320636"/>
                  </a:lnTo>
                  <a:lnTo>
                    <a:pt x="292633" y="320636"/>
                  </a:lnTo>
                  <a:lnTo>
                    <a:pt x="292633" y="294982"/>
                  </a:lnTo>
                  <a:close/>
                </a:path>
              </a:pathLst>
            </a:custGeom>
            <a:solidFill>
              <a:srgbClr val="54A86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129576" y="718121"/>
              <a:ext cx="376555" cy="346710"/>
            </a:xfrm>
            <a:custGeom>
              <a:avLst/>
              <a:gdLst/>
              <a:ahLst/>
              <a:cxnLst/>
              <a:rect l="l" t="t" r="r" b="b"/>
              <a:pathLst>
                <a:path w="376555" h="346709" extrusionOk="0">
                  <a:moveTo>
                    <a:pt x="41808" y="51308"/>
                  </a:moveTo>
                  <a:lnTo>
                    <a:pt x="0" y="51308"/>
                  </a:lnTo>
                  <a:lnTo>
                    <a:pt x="0" y="64122"/>
                  </a:lnTo>
                  <a:lnTo>
                    <a:pt x="41808" y="64122"/>
                  </a:lnTo>
                  <a:lnTo>
                    <a:pt x="41808" y="51308"/>
                  </a:lnTo>
                  <a:close/>
                </a:path>
                <a:path w="376555" h="346709" extrusionOk="0">
                  <a:moveTo>
                    <a:pt x="125412" y="0"/>
                  </a:moveTo>
                  <a:lnTo>
                    <a:pt x="83616" y="0"/>
                  </a:lnTo>
                  <a:lnTo>
                    <a:pt x="83616" y="25654"/>
                  </a:lnTo>
                  <a:lnTo>
                    <a:pt x="125412" y="25654"/>
                  </a:lnTo>
                  <a:lnTo>
                    <a:pt x="125412" y="0"/>
                  </a:lnTo>
                  <a:close/>
                </a:path>
                <a:path w="376555" h="346709" extrusionOk="0">
                  <a:moveTo>
                    <a:pt x="250825" y="115430"/>
                  </a:moveTo>
                  <a:lnTo>
                    <a:pt x="209029" y="115430"/>
                  </a:lnTo>
                  <a:lnTo>
                    <a:pt x="209029" y="12827"/>
                  </a:lnTo>
                  <a:lnTo>
                    <a:pt x="167220" y="12827"/>
                  </a:lnTo>
                  <a:lnTo>
                    <a:pt x="167220" y="141084"/>
                  </a:lnTo>
                  <a:lnTo>
                    <a:pt x="125412" y="141084"/>
                  </a:lnTo>
                  <a:lnTo>
                    <a:pt x="125412" y="218033"/>
                  </a:lnTo>
                  <a:lnTo>
                    <a:pt x="167220" y="218033"/>
                  </a:lnTo>
                  <a:lnTo>
                    <a:pt x="167220" y="205206"/>
                  </a:lnTo>
                  <a:lnTo>
                    <a:pt x="209029" y="205206"/>
                  </a:lnTo>
                  <a:lnTo>
                    <a:pt x="209029" y="256501"/>
                  </a:lnTo>
                  <a:lnTo>
                    <a:pt x="250825" y="256501"/>
                  </a:lnTo>
                  <a:lnTo>
                    <a:pt x="250825" y="115430"/>
                  </a:lnTo>
                  <a:close/>
                </a:path>
                <a:path w="376555" h="346709" extrusionOk="0">
                  <a:moveTo>
                    <a:pt x="376237" y="269341"/>
                  </a:moveTo>
                  <a:lnTo>
                    <a:pt x="334441" y="269341"/>
                  </a:lnTo>
                  <a:lnTo>
                    <a:pt x="334441" y="282155"/>
                  </a:lnTo>
                  <a:lnTo>
                    <a:pt x="292633" y="282155"/>
                  </a:lnTo>
                  <a:lnTo>
                    <a:pt x="292633" y="269341"/>
                  </a:lnTo>
                  <a:lnTo>
                    <a:pt x="250825" y="269341"/>
                  </a:lnTo>
                  <a:lnTo>
                    <a:pt x="250825" y="320636"/>
                  </a:lnTo>
                  <a:lnTo>
                    <a:pt x="292633" y="320636"/>
                  </a:lnTo>
                  <a:lnTo>
                    <a:pt x="292633" y="346290"/>
                  </a:lnTo>
                  <a:lnTo>
                    <a:pt x="334441" y="346290"/>
                  </a:lnTo>
                  <a:lnTo>
                    <a:pt x="376237" y="346290"/>
                  </a:lnTo>
                  <a:lnTo>
                    <a:pt x="376237" y="269341"/>
                  </a:lnTo>
                  <a:close/>
                </a:path>
              </a:pathLst>
            </a:custGeom>
            <a:solidFill>
              <a:srgbClr val="C34D5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9"/>
          <p:cNvSpPr txBox="1"/>
          <p:nvPr/>
        </p:nvSpPr>
        <p:spPr>
          <a:xfrm>
            <a:off x="1930407" y="782690"/>
            <a:ext cx="1059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3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 rot="-5400000">
            <a:off x="1662673" y="1082181"/>
            <a:ext cx="493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sepal_length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330885" y="800430"/>
            <a:ext cx="988200" cy="78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83641" y="800430"/>
            <a:ext cx="988200" cy="781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836397" y="800430"/>
            <a:ext cx="988200" cy="781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930407" y="1854554"/>
            <a:ext cx="105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3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 rot="-5400000">
            <a:off x="1679562" y="2026071"/>
            <a:ext cx="4623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sepal_width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078128" y="1744104"/>
            <a:ext cx="988200" cy="78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19"/>
          <p:cNvGrpSpPr/>
          <p:nvPr/>
        </p:nvGrpSpPr>
        <p:grpSpPr>
          <a:xfrm>
            <a:off x="3330933" y="1744059"/>
            <a:ext cx="988725" cy="782358"/>
            <a:chOff x="1679321" y="1173502"/>
            <a:chExt cx="498475" cy="526415"/>
          </a:xfrm>
        </p:grpSpPr>
        <p:sp>
          <p:nvSpPr>
            <p:cNvPr id="111" name="Google Shape;111;p19"/>
            <p:cNvSpPr/>
            <p:nvPr/>
          </p:nvSpPr>
          <p:spPr>
            <a:xfrm>
              <a:off x="1679321" y="1173502"/>
              <a:ext cx="498475" cy="526415"/>
            </a:xfrm>
            <a:custGeom>
              <a:avLst/>
              <a:gdLst/>
              <a:ahLst/>
              <a:cxnLst/>
              <a:rect l="l" t="t" r="r" b="b"/>
              <a:pathLst>
                <a:path w="498475" h="526414" extrusionOk="0">
                  <a:moveTo>
                    <a:pt x="498163" y="0"/>
                  </a:moveTo>
                  <a:lnTo>
                    <a:pt x="0" y="0"/>
                  </a:lnTo>
                  <a:lnTo>
                    <a:pt x="0" y="525839"/>
                  </a:lnTo>
                  <a:lnTo>
                    <a:pt x="498163" y="525839"/>
                  </a:lnTo>
                  <a:lnTo>
                    <a:pt x="498163" y="0"/>
                  </a:lnTo>
                  <a:close/>
                </a:path>
              </a:pathLst>
            </a:custGeom>
            <a:solidFill>
              <a:srgbClr val="E9E9F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679321" y="1173502"/>
              <a:ext cx="498475" cy="526415"/>
            </a:xfrm>
            <a:custGeom>
              <a:avLst/>
              <a:gdLst/>
              <a:ahLst/>
              <a:cxnLst/>
              <a:rect l="l" t="t" r="r" b="b"/>
              <a:pathLst>
                <a:path w="498475" h="526414" extrusionOk="0">
                  <a:moveTo>
                    <a:pt x="40065" y="525839"/>
                  </a:moveTo>
                  <a:lnTo>
                    <a:pt x="40065" y="0"/>
                  </a:lnTo>
                </a:path>
                <a:path w="498475" h="526414" extrusionOk="0">
                  <a:moveTo>
                    <a:pt x="214246" y="525839"/>
                  </a:moveTo>
                  <a:lnTo>
                    <a:pt x="214246" y="0"/>
                  </a:lnTo>
                </a:path>
                <a:path w="498475" h="526414" extrusionOk="0">
                  <a:moveTo>
                    <a:pt x="388427" y="525839"/>
                  </a:moveTo>
                  <a:lnTo>
                    <a:pt x="388427" y="0"/>
                  </a:lnTo>
                </a:path>
                <a:path w="498475" h="526414" extrusionOk="0">
                  <a:moveTo>
                    <a:pt x="0" y="484734"/>
                  </a:moveTo>
                  <a:lnTo>
                    <a:pt x="498163" y="484734"/>
                  </a:lnTo>
                </a:path>
                <a:path w="498475" h="526414" extrusionOk="0">
                  <a:moveTo>
                    <a:pt x="0" y="299880"/>
                  </a:moveTo>
                  <a:lnTo>
                    <a:pt x="498163" y="299880"/>
                  </a:lnTo>
                </a:path>
                <a:path w="498475" h="526414" extrusionOk="0">
                  <a:moveTo>
                    <a:pt x="0" y="115027"/>
                  </a:moveTo>
                  <a:lnTo>
                    <a:pt x="498163" y="115027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761185" y="1494142"/>
              <a:ext cx="376555" cy="205740"/>
            </a:xfrm>
            <a:custGeom>
              <a:avLst/>
              <a:gdLst/>
              <a:ahLst/>
              <a:cxnLst/>
              <a:rect l="l" t="t" r="r" b="b"/>
              <a:pathLst>
                <a:path w="376555" h="205739" extrusionOk="0">
                  <a:moveTo>
                    <a:pt x="41808" y="192379"/>
                  </a:moveTo>
                  <a:lnTo>
                    <a:pt x="0" y="192379"/>
                  </a:lnTo>
                  <a:lnTo>
                    <a:pt x="0" y="205206"/>
                  </a:lnTo>
                  <a:lnTo>
                    <a:pt x="41808" y="205206"/>
                  </a:lnTo>
                  <a:lnTo>
                    <a:pt x="41808" y="192379"/>
                  </a:lnTo>
                  <a:close/>
                </a:path>
                <a:path w="376555" h="205739" extrusionOk="0">
                  <a:moveTo>
                    <a:pt x="376237" y="179552"/>
                  </a:moveTo>
                  <a:lnTo>
                    <a:pt x="334429" y="179552"/>
                  </a:lnTo>
                  <a:lnTo>
                    <a:pt x="292620" y="179552"/>
                  </a:lnTo>
                  <a:lnTo>
                    <a:pt x="292620" y="89776"/>
                  </a:lnTo>
                  <a:lnTo>
                    <a:pt x="250825" y="89776"/>
                  </a:lnTo>
                  <a:lnTo>
                    <a:pt x="209016" y="89776"/>
                  </a:lnTo>
                  <a:lnTo>
                    <a:pt x="209016" y="0"/>
                  </a:lnTo>
                  <a:lnTo>
                    <a:pt x="167208" y="0"/>
                  </a:lnTo>
                  <a:lnTo>
                    <a:pt x="167208" y="76949"/>
                  </a:lnTo>
                  <a:lnTo>
                    <a:pt x="125412" y="76949"/>
                  </a:lnTo>
                  <a:lnTo>
                    <a:pt x="125412" y="192379"/>
                  </a:lnTo>
                  <a:lnTo>
                    <a:pt x="83604" y="192379"/>
                  </a:lnTo>
                  <a:lnTo>
                    <a:pt x="83604" y="205206"/>
                  </a:lnTo>
                  <a:lnTo>
                    <a:pt x="376237" y="205206"/>
                  </a:lnTo>
                  <a:lnTo>
                    <a:pt x="376237" y="179552"/>
                  </a:lnTo>
                  <a:close/>
                </a:path>
              </a:pathLst>
            </a:custGeom>
            <a:solidFill>
              <a:srgbClr val="4B72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719376" y="1430020"/>
              <a:ext cx="250825" cy="269875"/>
            </a:xfrm>
            <a:custGeom>
              <a:avLst/>
              <a:gdLst/>
              <a:ahLst/>
              <a:cxnLst/>
              <a:rect l="l" t="t" r="r" b="b"/>
              <a:pathLst>
                <a:path w="250825" h="269875" extrusionOk="0">
                  <a:moveTo>
                    <a:pt x="250825" y="0"/>
                  </a:moveTo>
                  <a:lnTo>
                    <a:pt x="209016" y="0"/>
                  </a:lnTo>
                  <a:lnTo>
                    <a:pt x="167220" y="0"/>
                  </a:lnTo>
                  <a:lnTo>
                    <a:pt x="167220" y="89776"/>
                  </a:lnTo>
                  <a:lnTo>
                    <a:pt x="125412" y="89776"/>
                  </a:lnTo>
                  <a:lnTo>
                    <a:pt x="125412" y="115417"/>
                  </a:lnTo>
                  <a:lnTo>
                    <a:pt x="83616" y="115417"/>
                  </a:lnTo>
                  <a:lnTo>
                    <a:pt x="83616" y="179552"/>
                  </a:lnTo>
                  <a:lnTo>
                    <a:pt x="41808" y="179552"/>
                  </a:lnTo>
                  <a:lnTo>
                    <a:pt x="41808" y="230847"/>
                  </a:lnTo>
                  <a:lnTo>
                    <a:pt x="0" y="230847"/>
                  </a:lnTo>
                  <a:lnTo>
                    <a:pt x="0" y="269328"/>
                  </a:lnTo>
                  <a:lnTo>
                    <a:pt x="41808" y="269328"/>
                  </a:lnTo>
                  <a:lnTo>
                    <a:pt x="41808" y="256501"/>
                  </a:lnTo>
                  <a:lnTo>
                    <a:pt x="83616" y="256501"/>
                  </a:lnTo>
                  <a:lnTo>
                    <a:pt x="83616" y="269328"/>
                  </a:lnTo>
                  <a:lnTo>
                    <a:pt x="125412" y="269328"/>
                  </a:lnTo>
                  <a:lnTo>
                    <a:pt x="125412" y="256501"/>
                  </a:lnTo>
                  <a:lnTo>
                    <a:pt x="167220" y="256501"/>
                  </a:lnTo>
                  <a:lnTo>
                    <a:pt x="167220" y="141071"/>
                  </a:lnTo>
                  <a:lnTo>
                    <a:pt x="209016" y="141071"/>
                  </a:lnTo>
                  <a:lnTo>
                    <a:pt x="209016" y="64122"/>
                  </a:lnTo>
                  <a:lnTo>
                    <a:pt x="250825" y="64122"/>
                  </a:lnTo>
                  <a:lnTo>
                    <a:pt x="250825" y="0"/>
                  </a:lnTo>
                  <a:close/>
                </a:path>
              </a:pathLst>
            </a:custGeom>
            <a:solidFill>
              <a:srgbClr val="54A86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719376" y="1224813"/>
              <a:ext cx="334645" cy="436245"/>
            </a:xfrm>
            <a:custGeom>
              <a:avLst/>
              <a:gdLst/>
              <a:ahLst/>
              <a:cxnLst/>
              <a:rect l="l" t="t" r="r" b="b"/>
              <a:pathLst>
                <a:path w="334644" h="436244" extrusionOk="0">
                  <a:moveTo>
                    <a:pt x="41808" y="423227"/>
                  </a:moveTo>
                  <a:lnTo>
                    <a:pt x="0" y="423227"/>
                  </a:lnTo>
                  <a:lnTo>
                    <a:pt x="0" y="436054"/>
                  </a:lnTo>
                  <a:lnTo>
                    <a:pt x="41808" y="436054"/>
                  </a:lnTo>
                  <a:lnTo>
                    <a:pt x="41808" y="423227"/>
                  </a:lnTo>
                  <a:close/>
                </a:path>
                <a:path w="334644" h="436244" extrusionOk="0">
                  <a:moveTo>
                    <a:pt x="250825" y="76949"/>
                  </a:moveTo>
                  <a:lnTo>
                    <a:pt x="209016" y="76949"/>
                  </a:lnTo>
                  <a:lnTo>
                    <a:pt x="209016" y="0"/>
                  </a:lnTo>
                  <a:lnTo>
                    <a:pt x="167220" y="0"/>
                  </a:lnTo>
                  <a:lnTo>
                    <a:pt x="167220" y="166725"/>
                  </a:lnTo>
                  <a:lnTo>
                    <a:pt x="125412" y="166725"/>
                  </a:lnTo>
                  <a:lnTo>
                    <a:pt x="125412" y="192379"/>
                  </a:lnTo>
                  <a:lnTo>
                    <a:pt x="83616" y="192379"/>
                  </a:lnTo>
                  <a:lnTo>
                    <a:pt x="83616" y="320624"/>
                  </a:lnTo>
                  <a:lnTo>
                    <a:pt x="125412" y="320624"/>
                  </a:lnTo>
                  <a:lnTo>
                    <a:pt x="125412" y="294982"/>
                  </a:lnTo>
                  <a:lnTo>
                    <a:pt x="167220" y="294982"/>
                  </a:lnTo>
                  <a:lnTo>
                    <a:pt x="167220" y="205206"/>
                  </a:lnTo>
                  <a:lnTo>
                    <a:pt x="209016" y="205206"/>
                  </a:lnTo>
                  <a:lnTo>
                    <a:pt x="250825" y="205206"/>
                  </a:lnTo>
                  <a:lnTo>
                    <a:pt x="250825" y="76949"/>
                  </a:lnTo>
                  <a:close/>
                </a:path>
                <a:path w="334644" h="436244" extrusionOk="0">
                  <a:moveTo>
                    <a:pt x="334429" y="333463"/>
                  </a:moveTo>
                  <a:lnTo>
                    <a:pt x="292633" y="333463"/>
                  </a:lnTo>
                  <a:lnTo>
                    <a:pt x="292633" y="346278"/>
                  </a:lnTo>
                  <a:lnTo>
                    <a:pt x="250825" y="346278"/>
                  </a:lnTo>
                  <a:lnTo>
                    <a:pt x="250825" y="359105"/>
                  </a:lnTo>
                  <a:lnTo>
                    <a:pt x="292633" y="359105"/>
                  </a:lnTo>
                  <a:lnTo>
                    <a:pt x="334429" y="359105"/>
                  </a:lnTo>
                  <a:lnTo>
                    <a:pt x="334429" y="333463"/>
                  </a:lnTo>
                  <a:close/>
                </a:path>
              </a:pathLst>
            </a:custGeom>
            <a:solidFill>
              <a:srgbClr val="C34D5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9"/>
          <p:cNvSpPr/>
          <p:nvPr/>
        </p:nvSpPr>
        <p:spPr>
          <a:xfrm>
            <a:off x="4583641" y="1744104"/>
            <a:ext cx="988200" cy="781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836397" y="1744104"/>
            <a:ext cx="988200" cy="781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930407" y="3012455"/>
            <a:ext cx="1059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3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930407" y="2788937"/>
            <a:ext cx="105900" cy="1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3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 rot="-5400000">
            <a:off x="1671523" y="2969383"/>
            <a:ext cx="475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petal_length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078128" y="2687779"/>
            <a:ext cx="988200" cy="781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330885" y="2687779"/>
            <a:ext cx="988200" cy="781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583708" y="2687709"/>
            <a:ext cx="988725" cy="782358"/>
            <a:chOff x="2310919" y="1808444"/>
            <a:chExt cx="498475" cy="526415"/>
          </a:xfrm>
        </p:grpSpPr>
        <p:sp>
          <p:nvSpPr>
            <p:cNvPr id="124" name="Google Shape;124;p19"/>
            <p:cNvSpPr/>
            <p:nvPr/>
          </p:nvSpPr>
          <p:spPr>
            <a:xfrm>
              <a:off x="2310919" y="1808444"/>
              <a:ext cx="498475" cy="526415"/>
            </a:xfrm>
            <a:custGeom>
              <a:avLst/>
              <a:gdLst/>
              <a:ahLst/>
              <a:cxnLst/>
              <a:rect l="l" t="t" r="r" b="b"/>
              <a:pathLst>
                <a:path w="498475" h="526414" extrusionOk="0">
                  <a:moveTo>
                    <a:pt x="498163" y="0"/>
                  </a:moveTo>
                  <a:lnTo>
                    <a:pt x="0" y="0"/>
                  </a:lnTo>
                  <a:lnTo>
                    <a:pt x="0" y="525839"/>
                  </a:lnTo>
                  <a:lnTo>
                    <a:pt x="498163" y="525839"/>
                  </a:lnTo>
                  <a:lnTo>
                    <a:pt x="498163" y="0"/>
                  </a:lnTo>
                  <a:close/>
                </a:path>
              </a:pathLst>
            </a:custGeom>
            <a:solidFill>
              <a:srgbClr val="E9E9F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310919" y="1808444"/>
              <a:ext cx="498475" cy="526415"/>
            </a:xfrm>
            <a:custGeom>
              <a:avLst/>
              <a:gdLst/>
              <a:ahLst/>
              <a:cxnLst/>
              <a:rect l="l" t="t" r="r" b="b"/>
              <a:pathLst>
                <a:path w="498475" h="526414" extrusionOk="0">
                  <a:moveTo>
                    <a:pt x="146341" y="525839"/>
                  </a:moveTo>
                  <a:lnTo>
                    <a:pt x="146341" y="0"/>
                  </a:lnTo>
                </a:path>
                <a:path w="498475" h="526414" extrusionOk="0">
                  <a:moveTo>
                    <a:pt x="323476" y="525839"/>
                  </a:moveTo>
                  <a:lnTo>
                    <a:pt x="323476" y="0"/>
                  </a:lnTo>
                </a:path>
                <a:path w="498475" h="526414" extrusionOk="0">
                  <a:moveTo>
                    <a:pt x="0" y="409568"/>
                  </a:moveTo>
                  <a:lnTo>
                    <a:pt x="498163" y="409568"/>
                  </a:lnTo>
                </a:path>
                <a:path w="498475" h="526414" extrusionOk="0">
                  <a:moveTo>
                    <a:pt x="0" y="259172"/>
                  </a:moveTo>
                  <a:lnTo>
                    <a:pt x="498163" y="259172"/>
                  </a:lnTo>
                </a:path>
                <a:path w="498475" h="526414" extrusionOk="0">
                  <a:moveTo>
                    <a:pt x="0" y="108779"/>
                  </a:moveTo>
                  <a:lnTo>
                    <a:pt x="498163" y="10877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350973" y="1859749"/>
              <a:ext cx="83820" cy="474980"/>
            </a:xfrm>
            <a:custGeom>
              <a:avLst/>
              <a:gdLst/>
              <a:ahLst/>
              <a:cxnLst/>
              <a:rect l="l" t="t" r="r" b="b"/>
              <a:pathLst>
                <a:path w="83819" h="474980" extrusionOk="0">
                  <a:moveTo>
                    <a:pt x="83604" y="307809"/>
                  </a:moveTo>
                  <a:lnTo>
                    <a:pt x="41808" y="307809"/>
                  </a:lnTo>
                  <a:lnTo>
                    <a:pt x="41808" y="0"/>
                  </a:lnTo>
                  <a:lnTo>
                    <a:pt x="0" y="0"/>
                  </a:lnTo>
                  <a:lnTo>
                    <a:pt x="0" y="474535"/>
                  </a:lnTo>
                  <a:lnTo>
                    <a:pt x="41808" y="474535"/>
                  </a:lnTo>
                  <a:lnTo>
                    <a:pt x="83604" y="474535"/>
                  </a:lnTo>
                  <a:lnTo>
                    <a:pt x="83604" y="307809"/>
                  </a:lnTo>
                  <a:close/>
                </a:path>
              </a:pathLst>
            </a:custGeom>
            <a:solidFill>
              <a:srgbClr val="4B72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476385" y="2013661"/>
              <a:ext cx="167640" cy="320675"/>
            </a:xfrm>
            <a:custGeom>
              <a:avLst/>
              <a:gdLst/>
              <a:ahLst/>
              <a:cxnLst/>
              <a:rect l="l" t="t" r="r" b="b"/>
              <a:pathLst>
                <a:path w="167639" h="320675" extrusionOk="0">
                  <a:moveTo>
                    <a:pt x="167208" y="141071"/>
                  </a:moveTo>
                  <a:lnTo>
                    <a:pt x="125412" y="141071"/>
                  </a:lnTo>
                  <a:lnTo>
                    <a:pt x="125412" y="0"/>
                  </a:lnTo>
                  <a:lnTo>
                    <a:pt x="83604" y="0"/>
                  </a:lnTo>
                  <a:lnTo>
                    <a:pt x="83604" y="218020"/>
                  </a:lnTo>
                  <a:lnTo>
                    <a:pt x="41808" y="218020"/>
                  </a:lnTo>
                  <a:lnTo>
                    <a:pt x="41808" y="282155"/>
                  </a:lnTo>
                  <a:lnTo>
                    <a:pt x="0" y="282155"/>
                  </a:lnTo>
                  <a:lnTo>
                    <a:pt x="0" y="320624"/>
                  </a:lnTo>
                  <a:lnTo>
                    <a:pt x="41808" y="320624"/>
                  </a:lnTo>
                  <a:lnTo>
                    <a:pt x="83604" y="320624"/>
                  </a:lnTo>
                  <a:lnTo>
                    <a:pt x="125412" y="320624"/>
                  </a:lnTo>
                  <a:lnTo>
                    <a:pt x="167208" y="320624"/>
                  </a:lnTo>
                  <a:lnTo>
                    <a:pt x="167208" y="141071"/>
                  </a:lnTo>
                  <a:close/>
                </a:path>
              </a:pathLst>
            </a:custGeom>
            <a:solidFill>
              <a:srgbClr val="54A86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559989" y="1962353"/>
              <a:ext cx="209550" cy="372110"/>
            </a:xfrm>
            <a:custGeom>
              <a:avLst/>
              <a:gdLst/>
              <a:ahLst/>
              <a:cxnLst/>
              <a:rect l="l" t="t" r="r" b="b"/>
              <a:pathLst>
                <a:path w="209550" h="372110" extrusionOk="0">
                  <a:moveTo>
                    <a:pt x="209016" y="307809"/>
                  </a:moveTo>
                  <a:lnTo>
                    <a:pt x="167220" y="307809"/>
                  </a:lnTo>
                  <a:lnTo>
                    <a:pt x="167220" y="230860"/>
                  </a:lnTo>
                  <a:lnTo>
                    <a:pt x="125412" y="230860"/>
                  </a:lnTo>
                  <a:lnTo>
                    <a:pt x="125412" y="141084"/>
                  </a:lnTo>
                  <a:lnTo>
                    <a:pt x="83604" y="141084"/>
                  </a:lnTo>
                  <a:lnTo>
                    <a:pt x="83604" y="0"/>
                  </a:lnTo>
                  <a:lnTo>
                    <a:pt x="41808" y="0"/>
                  </a:lnTo>
                  <a:lnTo>
                    <a:pt x="41808" y="38481"/>
                  </a:lnTo>
                  <a:lnTo>
                    <a:pt x="0" y="38481"/>
                  </a:lnTo>
                  <a:lnTo>
                    <a:pt x="0" y="51308"/>
                  </a:lnTo>
                  <a:lnTo>
                    <a:pt x="41808" y="51308"/>
                  </a:lnTo>
                  <a:lnTo>
                    <a:pt x="41808" y="192379"/>
                  </a:lnTo>
                  <a:lnTo>
                    <a:pt x="83604" y="192379"/>
                  </a:lnTo>
                  <a:lnTo>
                    <a:pt x="83604" y="371932"/>
                  </a:lnTo>
                  <a:lnTo>
                    <a:pt x="125412" y="371932"/>
                  </a:lnTo>
                  <a:lnTo>
                    <a:pt x="167220" y="371932"/>
                  </a:lnTo>
                  <a:lnTo>
                    <a:pt x="209016" y="371932"/>
                  </a:lnTo>
                  <a:lnTo>
                    <a:pt x="209016" y="307809"/>
                  </a:lnTo>
                  <a:close/>
                </a:path>
              </a:pathLst>
            </a:custGeom>
            <a:solidFill>
              <a:srgbClr val="C34D5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9"/>
          <p:cNvSpPr/>
          <p:nvPr/>
        </p:nvSpPr>
        <p:spPr>
          <a:xfrm>
            <a:off x="5836397" y="2623443"/>
            <a:ext cx="1171500" cy="8460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036168" y="4425131"/>
            <a:ext cx="866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	6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sepal_length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957466" y="4429784"/>
            <a:ext cx="105900" cy="1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3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930407" y="3769400"/>
            <a:ext cx="105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3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 rot="-5400000">
            <a:off x="1688412" y="3913268"/>
            <a:ext cx="4446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petal_width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078128" y="3631453"/>
            <a:ext cx="988200" cy="781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358024" y="4425131"/>
            <a:ext cx="795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00" rIns="0" bIns="0" anchor="t" anchorCtr="0">
            <a:spAutoFit/>
          </a:bodyPr>
          <a:lstStyle/>
          <a:p>
            <a:pPr marL="0" marR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	3	4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254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sepal_width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3330885" y="3631453"/>
            <a:ext cx="988200" cy="7815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761348" y="4425131"/>
            <a:ext cx="6348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2.5 5.0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petal_length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583641" y="3631453"/>
            <a:ext cx="988200" cy="7815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5836482" y="3631359"/>
            <a:ext cx="988725" cy="782367"/>
            <a:chOff x="2942517" y="2443385"/>
            <a:chExt cx="498475" cy="526421"/>
          </a:xfrm>
        </p:grpSpPr>
        <p:sp>
          <p:nvSpPr>
            <p:cNvPr id="140" name="Google Shape;140;p19"/>
            <p:cNvSpPr/>
            <p:nvPr/>
          </p:nvSpPr>
          <p:spPr>
            <a:xfrm>
              <a:off x="2942517" y="2443385"/>
              <a:ext cx="498475" cy="526415"/>
            </a:xfrm>
            <a:custGeom>
              <a:avLst/>
              <a:gdLst/>
              <a:ahLst/>
              <a:cxnLst/>
              <a:rect l="l" t="t" r="r" b="b"/>
              <a:pathLst>
                <a:path w="498475" h="526414" extrusionOk="0">
                  <a:moveTo>
                    <a:pt x="498163" y="0"/>
                  </a:moveTo>
                  <a:lnTo>
                    <a:pt x="0" y="0"/>
                  </a:lnTo>
                  <a:lnTo>
                    <a:pt x="0" y="525839"/>
                  </a:lnTo>
                  <a:lnTo>
                    <a:pt x="498163" y="525839"/>
                  </a:lnTo>
                  <a:lnTo>
                    <a:pt x="498163" y="0"/>
                  </a:lnTo>
                  <a:close/>
                </a:path>
              </a:pathLst>
            </a:custGeom>
            <a:solidFill>
              <a:srgbClr val="E9E9F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942517" y="2443385"/>
              <a:ext cx="498475" cy="526415"/>
            </a:xfrm>
            <a:custGeom>
              <a:avLst/>
              <a:gdLst/>
              <a:ahLst/>
              <a:cxnLst/>
              <a:rect l="l" t="t" r="r" b="b"/>
              <a:pathLst>
                <a:path w="498475" h="526414" extrusionOk="0">
                  <a:moveTo>
                    <a:pt x="22642" y="525839"/>
                  </a:moveTo>
                  <a:lnTo>
                    <a:pt x="22642" y="0"/>
                  </a:lnTo>
                </a:path>
                <a:path w="498475" h="526414" extrusionOk="0">
                  <a:moveTo>
                    <a:pt x="196823" y="525839"/>
                  </a:moveTo>
                  <a:lnTo>
                    <a:pt x="196823" y="0"/>
                  </a:lnTo>
                </a:path>
                <a:path w="498475" h="526414" extrusionOk="0">
                  <a:moveTo>
                    <a:pt x="371007" y="525839"/>
                  </a:moveTo>
                  <a:lnTo>
                    <a:pt x="371007" y="0"/>
                  </a:lnTo>
                </a:path>
                <a:path w="498475" h="526414" extrusionOk="0">
                  <a:moveTo>
                    <a:pt x="0" y="503244"/>
                  </a:moveTo>
                  <a:lnTo>
                    <a:pt x="498163" y="503244"/>
                  </a:lnTo>
                </a:path>
                <a:path w="498475" h="526414" extrusionOk="0">
                  <a:moveTo>
                    <a:pt x="0" y="318385"/>
                  </a:moveTo>
                  <a:lnTo>
                    <a:pt x="498163" y="318385"/>
                  </a:lnTo>
                </a:path>
                <a:path w="498475" h="526414" extrusionOk="0">
                  <a:moveTo>
                    <a:pt x="0" y="133528"/>
                  </a:moveTo>
                  <a:lnTo>
                    <a:pt x="498163" y="133528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982569" y="2443391"/>
              <a:ext cx="125730" cy="526415"/>
            </a:xfrm>
            <a:custGeom>
              <a:avLst/>
              <a:gdLst/>
              <a:ahLst/>
              <a:cxnLst/>
              <a:rect l="l" t="t" r="r" b="b"/>
              <a:pathLst>
                <a:path w="125730" h="526414" extrusionOk="0">
                  <a:moveTo>
                    <a:pt x="125412" y="513016"/>
                  </a:moveTo>
                  <a:lnTo>
                    <a:pt x="83616" y="513016"/>
                  </a:lnTo>
                  <a:lnTo>
                    <a:pt x="83616" y="423240"/>
                  </a:lnTo>
                  <a:lnTo>
                    <a:pt x="41808" y="423240"/>
                  </a:lnTo>
                  <a:lnTo>
                    <a:pt x="41808" y="0"/>
                  </a:lnTo>
                  <a:lnTo>
                    <a:pt x="0" y="0"/>
                  </a:lnTo>
                  <a:lnTo>
                    <a:pt x="0" y="525843"/>
                  </a:lnTo>
                  <a:lnTo>
                    <a:pt x="41808" y="525843"/>
                  </a:lnTo>
                  <a:lnTo>
                    <a:pt x="83616" y="525843"/>
                  </a:lnTo>
                  <a:lnTo>
                    <a:pt x="125412" y="525843"/>
                  </a:lnTo>
                  <a:lnTo>
                    <a:pt x="125412" y="513016"/>
                  </a:lnTo>
                  <a:close/>
                </a:path>
              </a:pathLst>
            </a:custGeom>
            <a:solidFill>
              <a:srgbClr val="4B72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107982" y="2584462"/>
              <a:ext cx="209550" cy="384810"/>
            </a:xfrm>
            <a:custGeom>
              <a:avLst/>
              <a:gdLst/>
              <a:ahLst/>
              <a:cxnLst/>
              <a:rect l="l" t="t" r="r" b="b"/>
              <a:pathLst>
                <a:path w="209550" h="384810" extrusionOk="0">
                  <a:moveTo>
                    <a:pt x="209016" y="371944"/>
                  </a:moveTo>
                  <a:lnTo>
                    <a:pt x="167208" y="371944"/>
                  </a:lnTo>
                  <a:lnTo>
                    <a:pt x="167208" y="333463"/>
                  </a:lnTo>
                  <a:lnTo>
                    <a:pt x="125412" y="333463"/>
                  </a:lnTo>
                  <a:lnTo>
                    <a:pt x="125412" y="0"/>
                  </a:lnTo>
                  <a:lnTo>
                    <a:pt x="83604" y="0"/>
                  </a:lnTo>
                  <a:lnTo>
                    <a:pt x="83604" y="282168"/>
                  </a:lnTo>
                  <a:lnTo>
                    <a:pt x="41808" y="282168"/>
                  </a:lnTo>
                  <a:lnTo>
                    <a:pt x="41808" y="294995"/>
                  </a:lnTo>
                  <a:lnTo>
                    <a:pt x="0" y="294995"/>
                  </a:lnTo>
                  <a:lnTo>
                    <a:pt x="0" y="384771"/>
                  </a:lnTo>
                  <a:lnTo>
                    <a:pt x="209016" y="384771"/>
                  </a:lnTo>
                  <a:lnTo>
                    <a:pt x="209016" y="371944"/>
                  </a:lnTo>
                  <a:close/>
                </a:path>
              </a:pathLst>
            </a:custGeom>
            <a:solidFill>
              <a:srgbClr val="54A86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191586" y="2545994"/>
              <a:ext cx="209550" cy="423545"/>
            </a:xfrm>
            <a:custGeom>
              <a:avLst/>
              <a:gdLst/>
              <a:ahLst/>
              <a:cxnLst/>
              <a:rect l="l" t="t" r="r" b="b"/>
              <a:pathLst>
                <a:path w="209550" h="423544" extrusionOk="0">
                  <a:moveTo>
                    <a:pt x="41808" y="0"/>
                  </a:moveTo>
                  <a:lnTo>
                    <a:pt x="0" y="0"/>
                  </a:lnTo>
                  <a:lnTo>
                    <a:pt x="0" y="38468"/>
                  </a:lnTo>
                  <a:lnTo>
                    <a:pt x="41808" y="38468"/>
                  </a:lnTo>
                  <a:lnTo>
                    <a:pt x="41808" y="0"/>
                  </a:lnTo>
                  <a:close/>
                </a:path>
                <a:path w="209550" h="423544" extrusionOk="0">
                  <a:moveTo>
                    <a:pt x="209016" y="243687"/>
                  </a:moveTo>
                  <a:lnTo>
                    <a:pt x="167220" y="243687"/>
                  </a:lnTo>
                  <a:lnTo>
                    <a:pt x="167220" y="307809"/>
                  </a:lnTo>
                  <a:lnTo>
                    <a:pt x="125412" y="307809"/>
                  </a:lnTo>
                  <a:lnTo>
                    <a:pt x="125412" y="128257"/>
                  </a:lnTo>
                  <a:lnTo>
                    <a:pt x="83604" y="128257"/>
                  </a:lnTo>
                  <a:lnTo>
                    <a:pt x="83604" y="346290"/>
                  </a:lnTo>
                  <a:lnTo>
                    <a:pt x="41808" y="346290"/>
                  </a:lnTo>
                  <a:lnTo>
                    <a:pt x="41808" y="371932"/>
                  </a:lnTo>
                  <a:lnTo>
                    <a:pt x="83604" y="371932"/>
                  </a:lnTo>
                  <a:lnTo>
                    <a:pt x="83604" y="410413"/>
                  </a:lnTo>
                  <a:lnTo>
                    <a:pt x="125412" y="410413"/>
                  </a:lnTo>
                  <a:lnTo>
                    <a:pt x="125412" y="423240"/>
                  </a:lnTo>
                  <a:lnTo>
                    <a:pt x="167220" y="423240"/>
                  </a:lnTo>
                  <a:lnTo>
                    <a:pt x="209016" y="423240"/>
                  </a:lnTo>
                  <a:lnTo>
                    <a:pt x="209016" y="243687"/>
                  </a:lnTo>
                  <a:close/>
                </a:path>
              </a:pathLst>
            </a:custGeom>
            <a:solidFill>
              <a:srgbClr val="C34D5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9"/>
          <p:cNvSpPr txBox="1"/>
          <p:nvPr/>
        </p:nvSpPr>
        <p:spPr>
          <a:xfrm>
            <a:off x="5828985" y="4425131"/>
            <a:ext cx="799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00" rIns="0" bIns="0" anchor="t" anchorCtr="0">
            <a:spAutoFit/>
          </a:bodyPr>
          <a:lstStyle/>
          <a:p>
            <a:pPr marL="0" marR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	1	2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petal_width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7042090" y="2463200"/>
            <a:ext cx="550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101600" marR="12700" lvl="0" indent="-76200" algn="l" rtl="0">
              <a:lnSpc>
                <a:spcPct val="13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species  </a:t>
            </a:r>
            <a:r>
              <a:rPr lang="en-US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setosa  versicolor  virginica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33756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Iris dataset: 2 features</a:t>
            </a:r>
            <a:endParaRPr/>
          </a:p>
        </p:txBody>
      </p:sp>
      <p:graphicFrame>
        <p:nvGraphicFramePr>
          <p:cNvPr id="152" name="Google Shape;152;p20"/>
          <p:cNvGraphicFramePr/>
          <p:nvPr/>
        </p:nvGraphicFramePr>
        <p:xfrm>
          <a:off x="2288630" y="1223434"/>
          <a:ext cx="4704400" cy="2331675"/>
        </p:xfrm>
        <a:graphic>
          <a:graphicData uri="http://schemas.openxmlformats.org/drawingml/2006/table">
            <a:tbl>
              <a:tblPr firstRow="1" bandRow="1">
                <a:noFill/>
                <a:tableStyleId>{B2890A59-A986-4A4B-9475-49C37990A565}</a:tableStyleId>
              </a:tblPr>
              <a:tblGrid>
                <a:gridCol w="2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3" name="Google Shape;153;p20"/>
          <p:cNvGrpSpPr/>
          <p:nvPr/>
        </p:nvGrpSpPr>
        <p:grpSpPr>
          <a:xfrm>
            <a:off x="2293932" y="1223403"/>
            <a:ext cx="4704316" cy="2361230"/>
            <a:chOff x="1156507" y="823175"/>
            <a:chExt cx="2371725" cy="1588770"/>
          </a:xfrm>
        </p:grpSpPr>
        <p:sp>
          <p:nvSpPr>
            <p:cNvPr id="154" name="Google Shape;154;p20"/>
            <p:cNvSpPr/>
            <p:nvPr/>
          </p:nvSpPr>
          <p:spPr>
            <a:xfrm>
              <a:off x="1156507" y="823175"/>
              <a:ext cx="2371725" cy="1588770"/>
            </a:xfrm>
            <a:custGeom>
              <a:avLst/>
              <a:gdLst/>
              <a:ahLst/>
              <a:cxnLst/>
              <a:rect l="l" t="t" r="r" b="b"/>
              <a:pathLst>
                <a:path w="2371725" h="1588770" extrusionOk="0">
                  <a:moveTo>
                    <a:pt x="2371539" y="0"/>
                  </a:moveTo>
                  <a:lnTo>
                    <a:pt x="0" y="0"/>
                  </a:lnTo>
                  <a:lnTo>
                    <a:pt x="0" y="1588357"/>
                  </a:lnTo>
                  <a:lnTo>
                    <a:pt x="2371539" y="1588357"/>
                  </a:lnTo>
                  <a:lnTo>
                    <a:pt x="2371539" y="0"/>
                  </a:lnTo>
                  <a:close/>
                </a:path>
              </a:pathLst>
            </a:custGeom>
            <a:solidFill>
              <a:srgbClr val="E9E9F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247773" y="2015050"/>
              <a:ext cx="366783" cy="33670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2196129" y="159876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23525" y="0"/>
                  </a:moveTo>
                  <a:lnTo>
                    <a:pt x="13662" y="0"/>
                  </a:lnTo>
                  <a:lnTo>
                    <a:pt x="8932" y="1959"/>
                  </a:lnTo>
                  <a:lnTo>
                    <a:pt x="1959" y="8932"/>
                  </a:lnTo>
                  <a:lnTo>
                    <a:pt x="0" y="13662"/>
                  </a:lnTo>
                  <a:lnTo>
                    <a:pt x="0" y="23525"/>
                  </a:lnTo>
                  <a:lnTo>
                    <a:pt x="1959" y="28255"/>
                  </a:lnTo>
                  <a:lnTo>
                    <a:pt x="8932" y="35228"/>
                  </a:lnTo>
                  <a:lnTo>
                    <a:pt x="13662" y="37188"/>
                  </a:lnTo>
                  <a:lnTo>
                    <a:pt x="23525" y="37188"/>
                  </a:lnTo>
                  <a:lnTo>
                    <a:pt x="28255" y="35228"/>
                  </a:lnTo>
                  <a:lnTo>
                    <a:pt x="35228" y="28255"/>
                  </a:lnTo>
                  <a:lnTo>
                    <a:pt x="37188" y="23525"/>
                  </a:lnTo>
                  <a:lnTo>
                    <a:pt x="37188" y="13662"/>
                  </a:lnTo>
                  <a:lnTo>
                    <a:pt x="35228" y="8932"/>
                  </a:lnTo>
                  <a:lnTo>
                    <a:pt x="28255" y="1959"/>
                  </a:lnTo>
                  <a:close/>
                </a:path>
              </a:pathLst>
            </a:custGeom>
            <a:solidFill>
              <a:srgbClr val="56DB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196129" y="159876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18594" y="37188"/>
                  </a:moveTo>
                  <a:lnTo>
                    <a:pt x="23525" y="37188"/>
                  </a:lnTo>
                  <a:lnTo>
                    <a:pt x="28255" y="35228"/>
                  </a:lnTo>
                  <a:lnTo>
                    <a:pt x="31742" y="31742"/>
                  </a:lnTo>
                  <a:lnTo>
                    <a:pt x="35228" y="28255"/>
                  </a:lnTo>
                  <a:lnTo>
                    <a:pt x="37188" y="23525"/>
                  </a:lnTo>
                  <a:lnTo>
                    <a:pt x="37188" y="18594"/>
                  </a:lnTo>
                  <a:lnTo>
                    <a:pt x="37188" y="13662"/>
                  </a:lnTo>
                  <a:lnTo>
                    <a:pt x="35228" y="8932"/>
                  </a:lnTo>
                  <a:lnTo>
                    <a:pt x="31742" y="5446"/>
                  </a:lnTo>
                  <a:lnTo>
                    <a:pt x="28255" y="1959"/>
                  </a:lnTo>
                  <a:lnTo>
                    <a:pt x="23525" y="0"/>
                  </a:lnTo>
                  <a:lnTo>
                    <a:pt x="18594" y="0"/>
                  </a:lnTo>
                  <a:lnTo>
                    <a:pt x="13662" y="0"/>
                  </a:lnTo>
                  <a:lnTo>
                    <a:pt x="8932" y="1959"/>
                  </a:lnTo>
                  <a:lnTo>
                    <a:pt x="5446" y="5446"/>
                  </a:lnTo>
                  <a:lnTo>
                    <a:pt x="1959" y="8932"/>
                  </a:lnTo>
                  <a:lnTo>
                    <a:pt x="0" y="13662"/>
                  </a:lnTo>
                  <a:lnTo>
                    <a:pt x="0" y="18594"/>
                  </a:lnTo>
                  <a:lnTo>
                    <a:pt x="0" y="23525"/>
                  </a:lnTo>
                  <a:lnTo>
                    <a:pt x="1959" y="28255"/>
                  </a:lnTo>
                  <a:lnTo>
                    <a:pt x="5446" y="31742"/>
                  </a:lnTo>
                  <a:lnTo>
                    <a:pt x="8932" y="35228"/>
                  </a:lnTo>
                  <a:lnTo>
                    <a:pt x="13662" y="37188"/>
                  </a:lnTo>
                  <a:lnTo>
                    <a:pt x="18594" y="37188"/>
                  </a:lnTo>
                  <a:close/>
                </a:path>
              </a:pathLst>
            </a:custGeom>
            <a:noFill/>
            <a:ln w="9525" cap="flat" cmpd="sng">
              <a:solidFill>
                <a:srgbClr val="56D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977462" y="171792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23525" y="0"/>
                  </a:moveTo>
                  <a:lnTo>
                    <a:pt x="13662" y="0"/>
                  </a:lnTo>
                  <a:lnTo>
                    <a:pt x="8932" y="1959"/>
                  </a:lnTo>
                  <a:lnTo>
                    <a:pt x="1959" y="8932"/>
                  </a:lnTo>
                  <a:lnTo>
                    <a:pt x="0" y="13662"/>
                  </a:lnTo>
                  <a:lnTo>
                    <a:pt x="0" y="23525"/>
                  </a:lnTo>
                  <a:lnTo>
                    <a:pt x="1959" y="28255"/>
                  </a:lnTo>
                  <a:lnTo>
                    <a:pt x="8932" y="35228"/>
                  </a:lnTo>
                  <a:lnTo>
                    <a:pt x="13662" y="37188"/>
                  </a:lnTo>
                  <a:lnTo>
                    <a:pt x="23525" y="37188"/>
                  </a:lnTo>
                  <a:lnTo>
                    <a:pt x="28255" y="35228"/>
                  </a:lnTo>
                  <a:lnTo>
                    <a:pt x="35228" y="28255"/>
                  </a:lnTo>
                  <a:lnTo>
                    <a:pt x="37188" y="23525"/>
                  </a:lnTo>
                  <a:lnTo>
                    <a:pt x="37188" y="13662"/>
                  </a:lnTo>
                  <a:lnTo>
                    <a:pt x="35228" y="8932"/>
                  </a:lnTo>
                  <a:lnTo>
                    <a:pt x="28255" y="1959"/>
                  </a:lnTo>
                  <a:close/>
                </a:path>
              </a:pathLst>
            </a:custGeom>
            <a:solidFill>
              <a:srgbClr val="56DB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977462" y="171792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18594" y="37188"/>
                  </a:moveTo>
                  <a:lnTo>
                    <a:pt x="23525" y="37188"/>
                  </a:lnTo>
                  <a:lnTo>
                    <a:pt x="28255" y="35228"/>
                  </a:lnTo>
                  <a:lnTo>
                    <a:pt x="31742" y="31742"/>
                  </a:lnTo>
                  <a:lnTo>
                    <a:pt x="35228" y="28255"/>
                  </a:lnTo>
                  <a:lnTo>
                    <a:pt x="37188" y="23525"/>
                  </a:lnTo>
                  <a:lnTo>
                    <a:pt x="37188" y="18594"/>
                  </a:lnTo>
                  <a:lnTo>
                    <a:pt x="37188" y="13662"/>
                  </a:lnTo>
                  <a:lnTo>
                    <a:pt x="35228" y="8932"/>
                  </a:lnTo>
                  <a:lnTo>
                    <a:pt x="31742" y="5446"/>
                  </a:lnTo>
                  <a:lnTo>
                    <a:pt x="28255" y="1959"/>
                  </a:lnTo>
                  <a:lnTo>
                    <a:pt x="23525" y="0"/>
                  </a:lnTo>
                  <a:lnTo>
                    <a:pt x="18594" y="0"/>
                  </a:lnTo>
                  <a:lnTo>
                    <a:pt x="13662" y="0"/>
                  </a:lnTo>
                  <a:lnTo>
                    <a:pt x="8932" y="1959"/>
                  </a:lnTo>
                  <a:lnTo>
                    <a:pt x="5446" y="5446"/>
                  </a:lnTo>
                  <a:lnTo>
                    <a:pt x="1959" y="8932"/>
                  </a:lnTo>
                  <a:lnTo>
                    <a:pt x="0" y="13662"/>
                  </a:lnTo>
                  <a:lnTo>
                    <a:pt x="0" y="18594"/>
                  </a:lnTo>
                  <a:lnTo>
                    <a:pt x="0" y="23525"/>
                  </a:lnTo>
                  <a:lnTo>
                    <a:pt x="1959" y="28255"/>
                  </a:lnTo>
                  <a:lnTo>
                    <a:pt x="5446" y="31742"/>
                  </a:lnTo>
                  <a:lnTo>
                    <a:pt x="8932" y="35228"/>
                  </a:lnTo>
                  <a:lnTo>
                    <a:pt x="13662" y="37188"/>
                  </a:lnTo>
                  <a:lnTo>
                    <a:pt x="18594" y="37188"/>
                  </a:lnTo>
                  <a:close/>
                </a:path>
              </a:pathLst>
            </a:custGeom>
            <a:noFill/>
            <a:ln w="9525" cap="flat" cmpd="sng">
              <a:solidFill>
                <a:srgbClr val="56DB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3070799" y="88375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 extrusionOk="0">
                  <a:moveTo>
                    <a:pt x="23525" y="0"/>
                  </a:moveTo>
                  <a:lnTo>
                    <a:pt x="13662" y="0"/>
                  </a:lnTo>
                  <a:lnTo>
                    <a:pt x="8932" y="1959"/>
                  </a:lnTo>
                  <a:lnTo>
                    <a:pt x="1959" y="8932"/>
                  </a:lnTo>
                  <a:lnTo>
                    <a:pt x="0" y="13662"/>
                  </a:lnTo>
                  <a:lnTo>
                    <a:pt x="0" y="23525"/>
                  </a:lnTo>
                  <a:lnTo>
                    <a:pt x="1959" y="28255"/>
                  </a:lnTo>
                  <a:lnTo>
                    <a:pt x="8932" y="35228"/>
                  </a:lnTo>
                  <a:lnTo>
                    <a:pt x="13662" y="37188"/>
                  </a:lnTo>
                  <a:lnTo>
                    <a:pt x="23525" y="37188"/>
                  </a:lnTo>
                  <a:lnTo>
                    <a:pt x="28255" y="35228"/>
                  </a:lnTo>
                  <a:lnTo>
                    <a:pt x="35228" y="28255"/>
                  </a:lnTo>
                  <a:lnTo>
                    <a:pt x="37188" y="23525"/>
                  </a:lnTo>
                  <a:lnTo>
                    <a:pt x="37188" y="13662"/>
                  </a:lnTo>
                  <a:lnTo>
                    <a:pt x="35228" y="8932"/>
                  </a:lnTo>
                  <a:lnTo>
                    <a:pt x="28255" y="1959"/>
                  </a:lnTo>
                  <a:close/>
                </a:path>
              </a:pathLst>
            </a:custGeom>
            <a:solidFill>
              <a:srgbClr val="DB5E5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085997" y="882959"/>
              <a:ext cx="1350789" cy="9325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070799" y="88375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 extrusionOk="0">
                  <a:moveTo>
                    <a:pt x="18594" y="37188"/>
                  </a:moveTo>
                  <a:lnTo>
                    <a:pt x="23525" y="37188"/>
                  </a:lnTo>
                  <a:lnTo>
                    <a:pt x="28255" y="35228"/>
                  </a:lnTo>
                  <a:lnTo>
                    <a:pt x="31742" y="31742"/>
                  </a:lnTo>
                  <a:lnTo>
                    <a:pt x="35228" y="28255"/>
                  </a:lnTo>
                  <a:lnTo>
                    <a:pt x="37188" y="23525"/>
                  </a:lnTo>
                  <a:lnTo>
                    <a:pt x="37188" y="18594"/>
                  </a:lnTo>
                  <a:lnTo>
                    <a:pt x="37188" y="13662"/>
                  </a:lnTo>
                  <a:lnTo>
                    <a:pt x="35228" y="8932"/>
                  </a:lnTo>
                  <a:lnTo>
                    <a:pt x="31742" y="5446"/>
                  </a:lnTo>
                  <a:lnTo>
                    <a:pt x="28255" y="1959"/>
                  </a:lnTo>
                  <a:lnTo>
                    <a:pt x="23525" y="0"/>
                  </a:lnTo>
                  <a:lnTo>
                    <a:pt x="18594" y="0"/>
                  </a:lnTo>
                  <a:lnTo>
                    <a:pt x="13662" y="0"/>
                  </a:lnTo>
                  <a:lnTo>
                    <a:pt x="8932" y="1959"/>
                  </a:lnTo>
                  <a:lnTo>
                    <a:pt x="5446" y="5446"/>
                  </a:lnTo>
                  <a:lnTo>
                    <a:pt x="1959" y="8932"/>
                  </a:lnTo>
                  <a:lnTo>
                    <a:pt x="0" y="13662"/>
                  </a:lnTo>
                  <a:lnTo>
                    <a:pt x="0" y="18594"/>
                  </a:lnTo>
                  <a:lnTo>
                    <a:pt x="0" y="23525"/>
                  </a:lnTo>
                  <a:lnTo>
                    <a:pt x="1959" y="28255"/>
                  </a:lnTo>
                  <a:lnTo>
                    <a:pt x="5446" y="31742"/>
                  </a:lnTo>
                  <a:lnTo>
                    <a:pt x="8932" y="35228"/>
                  </a:lnTo>
                  <a:lnTo>
                    <a:pt x="13662" y="37188"/>
                  </a:lnTo>
                  <a:lnTo>
                    <a:pt x="18594" y="37188"/>
                  </a:lnTo>
                  <a:close/>
                </a:path>
              </a:pathLst>
            </a:custGeom>
            <a:noFill/>
            <a:ln w="9525" cap="flat" cmpd="sng">
              <a:solidFill>
                <a:srgbClr val="DB5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107244" y="88375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 extrusionOk="0">
                  <a:moveTo>
                    <a:pt x="23525" y="0"/>
                  </a:moveTo>
                  <a:lnTo>
                    <a:pt x="13662" y="0"/>
                  </a:lnTo>
                  <a:lnTo>
                    <a:pt x="8932" y="1959"/>
                  </a:lnTo>
                  <a:lnTo>
                    <a:pt x="1959" y="8932"/>
                  </a:lnTo>
                  <a:lnTo>
                    <a:pt x="0" y="13662"/>
                  </a:lnTo>
                  <a:lnTo>
                    <a:pt x="0" y="23525"/>
                  </a:lnTo>
                  <a:lnTo>
                    <a:pt x="1959" y="28255"/>
                  </a:lnTo>
                  <a:lnTo>
                    <a:pt x="8932" y="35228"/>
                  </a:lnTo>
                  <a:lnTo>
                    <a:pt x="13662" y="37188"/>
                  </a:lnTo>
                  <a:lnTo>
                    <a:pt x="23525" y="37188"/>
                  </a:lnTo>
                  <a:lnTo>
                    <a:pt x="28255" y="35228"/>
                  </a:lnTo>
                  <a:lnTo>
                    <a:pt x="35228" y="28255"/>
                  </a:lnTo>
                  <a:lnTo>
                    <a:pt x="37188" y="23525"/>
                  </a:lnTo>
                  <a:lnTo>
                    <a:pt x="37188" y="13662"/>
                  </a:lnTo>
                  <a:lnTo>
                    <a:pt x="35228" y="8932"/>
                  </a:lnTo>
                  <a:lnTo>
                    <a:pt x="28255" y="1959"/>
                  </a:lnTo>
                  <a:close/>
                </a:path>
              </a:pathLst>
            </a:custGeom>
            <a:solidFill>
              <a:srgbClr val="DB5E5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107244" y="88375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 extrusionOk="0">
                  <a:moveTo>
                    <a:pt x="18594" y="37188"/>
                  </a:moveTo>
                  <a:lnTo>
                    <a:pt x="23525" y="37188"/>
                  </a:lnTo>
                  <a:lnTo>
                    <a:pt x="28255" y="35228"/>
                  </a:lnTo>
                  <a:lnTo>
                    <a:pt x="31742" y="31742"/>
                  </a:lnTo>
                  <a:lnTo>
                    <a:pt x="35228" y="28255"/>
                  </a:lnTo>
                  <a:lnTo>
                    <a:pt x="37188" y="23525"/>
                  </a:lnTo>
                  <a:lnTo>
                    <a:pt x="37188" y="18594"/>
                  </a:lnTo>
                  <a:lnTo>
                    <a:pt x="37188" y="13662"/>
                  </a:lnTo>
                  <a:lnTo>
                    <a:pt x="35228" y="8932"/>
                  </a:lnTo>
                  <a:lnTo>
                    <a:pt x="31742" y="5446"/>
                  </a:lnTo>
                  <a:lnTo>
                    <a:pt x="28255" y="1959"/>
                  </a:lnTo>
                  <a:lnTo>
                    <a:pt x="23525" y="0"/>
                  </a:lnTo>
                  <a:lnTo>
                    <a:pt x="18594" y="0"/>
                  </a:lnTo>
                  <a:lnTo>
                    <a:pt x="13662" y="0"/>
                  </a:lnTo>
                  <a:lnTo>
                    <a:pt x="8932" y="1959"/>
                  </a:lnTo>
                  <a:lnTo>
                    <a:pt x="5446" y="5446"/>
                  </a:lnTo>
                  <a:lnTo>
                    <a:pt x="1959" y="8932"/>
                  </a:lnTo>
                  <a:lnTo>
                    <a:pt x="0" y="13662"/>
                  </a:lnTo>
                  <a:lnTo>
                    <a:pt x="0" y="18594"/>
                  </a:lnTo>
                  <a:lnTo>
                    <a:pt x="0" y="23525"/>
                  </a:lnTo>
                  <a:lnTo>
                    <a:pt x="1959" y="28255"/>
                  </a:lnTo>
                  <a:lnTo>
                    <a:pt x="5446" y="31742"/>
                  </a:lnTo>
                  <a:lnTo>
                    <a:pt x="8932" y="35228"/>
                  </a:lnTo>
                  <a:lnTo>
                    <a:pt x="13662" y="37188"/>
                  </a:lnTo>
                  <a:lnTo>
                    <a:pt x="18594" y="37188"/>
                  </a:lnTo>
                  <a:close/>
                </a:path>
              </a:pathLst>
            </a:custGeom>
            <a:noFill/>
            <a:ln w="9525" cap="flat" cmpd="sng">
              <a:solidFill>
                <a:srgbClr val="DB5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20"/>
          <p:cNvSpPr txBox="1"/>
          <p:nvPr/>
        </p:nvSpPr>
        <p:spPr>
          <a:xfrm>
            <a:off x="2458867" y="3619350"/>
            <a:ext cx="1095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181739" y="3619350"/>
            <a:ext cx="1095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904601" y="3619350"/>
            <a:ext cx="1095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627474" y="3619350"/>
            <a:ext cx="1095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350336" y="3619350"/>
            <a:ext cx="1095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073208" y="3619350"/>
            <a:ext cx="1095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796070" y="3619350"/>
            <a:ext cx="1095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2048412" y="3506685"/>
            <a:ext cx="1977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048412" y="3063905"/>
            <a:ext cx="1977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048412" y="2621127"/>
            <a:ext cx="1977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048412" y="2178350"/>
            <a:ext cx="1977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048412" y="1735567"/>
            <a:ext cx="1977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048412" y="1292791"/>
            <a:ext cx="1977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2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88848" y="4181739"/>
            <a:ext cx="60621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0" rIns="0" bIns="0" anchor="t" anchorCtr="0">
            <a:spAutoFit/>
          </a:bodyPr>
          <a:lstStyle/>
          <a:p>
            <a:pPr marL="254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intuitively label new samples by hand?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the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surrounding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points. Do as your </a:t>
            </a:r>
            <a:r>
              <a:rPr lang="en-US" sz="180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rPr>
              <a:t>neighbor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23466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1-NN algorithm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950" y="657600"/>
            <a:ext cx="7390975" cy="35278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83DB92-72AE-A43C-EEB4-5CB385A72149}"/>
                  </a:ext>
                </a:extLst>
              </p14:cNvPr>
              <p14:cNvContentPartPr/>
              <p14:nvPr/>
            </p14:nvContentPartPr>
            <p14:xfrm>
              <a:off x="4657905" y="1194334"/>
              <a:ext cx="108720" cy="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83DB92-72AE-A43C-EEB4-5CB385A721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8905" y="1185334"/>
                <a:ext cx="126360" cy="2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841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1-NN</a:t>
            </a:r>
            <a:endParaRPr/>
          </a:p>
        </p:txBody>
      </p:sp>
      <p:grpSp>
        <p:nvGrpSpPr>
          <p:cNvPr id="190" name="Google Shape;190;p22"/>
          <p:cNvGrpSpPr/>
          <p:nvPr/>
        </p:nvGrpSpPr>
        <p:grpSpPr>
          <a:xfrm>
            <a:off x="2162662" y="1100995"/>
            <a:ext cx="5177257" cy="2337739"/>
            <a:chOff x="1090326" y="740812"/>
            <a:chExt cx="2610162" cy="1572964"/>
          </a:xfrm>
        </p:grpSpPr>
        <p:sp>
          <p:nvSpPr>
            <p:cNvPr id="191" name="Google Shape;191;p22"/>
            <p:cNvSpPr/>
            <p:nvPr/>
          </p:nvSpPr>
          <p:spPr>
            <a:xfrm>
              <a:off x="1090326" y="745518"/>
              <a:ext cx="2604765" cy="15628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230096" y="1405000"/>
              <a:ext cx="2399665" cy="868044"/>
            </a:xfrm>
            <a:custGeom>
              <a:avLst/>
              <a:gdLst/>
              <a:ahLst/>
              <a:cxnLst/>
              <a:rect l="l" t="t" r="r" b="b"/>
              <a:pathLst>
                <a:path w="2399665" h="868044" extrusionOk="0">
                  <a:moveTo>
                    <a:pt x="24142" y="263385"/>
                  </a:moveTo>
                  <a:lnTo>
                    <a:pt x="0" y="263385"/>
                  </a:lnTo>
                  <a:lnTo>
                    <a:pt x="0" y="287515"/>
                  </a:lnTo>
                  <a:lnTo>
                    <a:pt x="24142" y="287515"/>
                  </a:lnTo>
                  <a:lnTo>
                    <a:pt x="24142" y="263385"/>
                  </a:lnTo>
                  <a:close/>
                </a:path>
                <a:path w="2399665" h="868044" extrusionOk="0">
                  <a:moveTo>
                    <a:pt x="41084" y="206641"/>
                  </a:moveTo>
                  <a:lnTo>
                    <a:pt x="16954" y="206641"/>
                  </a:lnTo>
                  <a:lnTo>
                    <a:pt x="16954" y="230771"/>
                  </a:lnTo>
                  <a:lnTo>
                    <a:pt x="41084" y="230771"/>
                  </a:lnTo>
                  <a:lnTo>
                    <a:pt x="41084" y="206641"/>
                  </a:lnTo>
                  <a:close/>
                </a:path>
                <a:path w="2399665" h="868044" extrusionOk="0">
                  <a:moveTo>
                    <a:pt x="53441" y="247319"/>
                  </a:moveTo>
                  <a:lnTo>
                    <a:pt x="29311" y="247319"/>
                  </a:lnTo>
                  <a:lnTo>
                    <a:pt x="29311" y="271449"/>
                  </a:lnTo>
                  <a:lnTo>
                    <a:pt x="53441" y="271449"/>
                  </a:lnTo>
                  <a:lnTo>
                    <a:pt x="53441" y="247319"/>
                  </a:lnTo>
                  <a:close/>
                </a:path>
                <a:path w="2399665" h="868044" extrusionOk="0">
                  <a:moveTo>
                    <a:pt x="71120" y="127000"/>
                  </a:moveTo>
                  <a:lnTo>
                    <a:pt x="46977" y="127000"/>
                  </a:lnTo>
                  <a:lnTo>
                    <a:pt x="46977" y="151130"/>
                  </a:lnTo>
                  <a:lnTo>
                    <a:pt x="71120" y="151130"/>
                  </a:lnTo>
                  <a:lnTo>
                    <a:pt x="71120" y="127000"/>
                  </a:lnTo>
                  <a:close/>
                </a:path>
                <a:path w="2399665" h="868044" extrusionOk="0">
                  <a:moveTo>
                    <a:pt x="93929" y="195541"/>
                  </a:moveTo>
                  <a:lnTo>
                    <a:pt x="69786" y="195541"/>
                  </a:lnTo>
                  <a:lnTo>
                    <a:pt x="69786" y="219684"/>
                  </a:lnTo>
                  <a:lnTo>
                    <a:pt x="93929" y="219684"/>
                  </a:lnTo>
                  <a:lnTo>
                    <a:pt x="93929" y="195541"/>
                  </a:lnTo>
                  <a:close/>
                </a:path>
                <a:path w="2399665" h="868044" extrusionOk="0">
                  <a:moveTo>
                    <a:pt x="138938" y="364578"/>
                  </a:moveTo>
                  <a:lnTo>
                    <a:pt x="114795" y="364578"/>
                  </a:lnTo>
                  <a:lnTo>
                    <a:pt x="114795" y="388721"/>
                  </a:lnTo>
                  <a:lnTo>
                    <a:pt x="138938" y="388721"/>
                  </a:lnTo>
                  <a:lnTo>
                    <a:pt x="138938" y="364578"/>
                  </a:lnTo>
                  <a:close/>
                </a:path>
                <a:path w="2399665" h="868044" extrusionOk="0">
                  <a:moveTo>
                    <a:pt x="161036" y="265607"/>
                  </a:moveTo>
                  <a:lnTo>
                    <a:pt x="136893" y="265607"/>
                  </a:lnTo>
                  <a:lnTo>
                    <a:pt x="136893" y="289737"/>
                  </a:lnTo>
                  <a:lnTo>
                    <a:pt x="161036" y="289737"/>
                  </a:lnTo>
                  <a:lnTo>
                    <a:pt x="161036" y="265607"/>
                  </a:lnTo>
                  <a:close/>
                </a:path>
                <a:path w="2399665" h="868044" extrusionOk="0">
                  <a:moveTo>
                    <a:pt x="211366" y="237705"/>
                  </a:moveTo>
                  <a:lnTo>
                    <a:pt x="201447" y="237705"/>
                  </a:lnTo>
                  <a:lnTo>
                    <a:pt x="201447" y="225386"/>
                  </a:lnTo>
                  <a:lnTo>
                    <a:pt x="177304" y="225386"/>
                  </a:lnTo>
                  <a:lnTo>
                    <a:pt x="177304" y="249529"/>
                  </a:lnTo>
                  <a:lnTo>
                    <a:pt x="187236" y="249529"/>
                  </a:lnTo>
                  <a:lnTo>
                    <a:pt x="187236" y="261848"/>
                  </a:lnTo>
                  <a:lnTo>
                    <a:pt x="211366" y="261848"/>
                  </a:lnTo>
                  <a:lnTo>
                    <a:pt x="211366" y="237705"/>
                  </a:lnTo>
                  <a:close/>
                </a:path>
                <a:path w="2399665" h="868044" extrusionOk="0">
                  <a:moveTo>
                    <a:pt x="588518" y="843534"/>
                  </a:moveTo>
                  <a:lnTo>
                    <a:pt x="564375" y="843534"/>
                  </a:lnTo>
                  <a:lnTo>
                    <a:pt x="564375" y="867664"/>
                  </a:lnTo>
                  <a:lnTo>
                    <a:pt x="588518" y="867664"/>
                  </a:lnTo>
                  <a:lnTo>
                    <a:pt x="588518" y="843534"/>
                  </a:lnTo>
                  <a:close/>
                </a:path>
                <a:path w="2399665" h="868044" extrusionOk="0">
                  <a:moveTo>
                    <a:pt x="598309" y="725843"/>
                  </a:moveTo>
                  <a:lnTo>
                    <a:pt x="574167" y="725843"/>
                  </a:lnTo>
                  <a:lnTo>
                    <a:pt x="574167" y="749973"/>
                  </a:lnTo>
                  <a:lnTo>
                    <a:pt x="598309" y="749973"/>
                  </a:lnTo>
                  <a:lnTo>
                    <a:pt x="598309" y="725843"/>
                  </a:lnTo>
                  <a:close/>
                </a:path>
                <a:path w="2399665" h="868044" extrusionOk="0">
                  <a:moveTo>
                    <a:pt x="603732" y="467550"/>
                  </a:moveTo>
                  <a:lnTo>
                    <a:pt x="579589" y="467550"/>
                  </a:lnTo>
                  <a:lnTo>
                    <a:pt x="579589" y="491693"/>
                  </a:lnTo>
                  <a:lnTo>
                    <a:pt x="603732" y="491693"/>
                  </a:lnTo>
                  <a:lnTo>
                    <a:pt x="603732" y="467550"/>
                  </a:lnTo>
                  <a:close/>
                </a:path>
                <a:path w="2399665" h="868044" extrusionOk="0">
                  <a:moveTo>
                    <a:pt x="636536" y="775385"/>
                  </a:moveTo>
                  <a:lnTo>
                    <a:pt x="612406" y="775385"/>
                  </a:lnTo>
                  <a:lnTo>
                    <a:pt x="612406" y="799528"/>
                  </a:lnTo>
                  <a:lnTo>
                    <a:pt x="636536" y="799528"/>
                  </a:lnTo>
                  <a:lnTo>
                    <a:pt x="636536" y="775385"/>
                  </a:lnTo>
                  <a:close/>
                </a:path>
                <a:path w="2399665" h="868044" extrusionOk="0">
                  <a:moveTo>
                    <a:pt x="688644" y="799045"/>
                  </a:moveTo>
                  <a:lnTo>
                    <a:pt x="664514" y="799045"/>
                  </a:lnTo>
                  <a:lnTo>
                    <a:pt x="664514" y="823188"/>
                  </a:lnTo>
                  <a:lnTo>
                    <a:pt x="688644" y="823188"/>
                  </a:lnTo>
                  <a:lnTo>
                    <a:pt x="688644" y="799045"/>
                  </a:lnTo>
                  <a:close/>
                </a:path>
                <a:path w="2399665" h="868044" extrusionOk="0">
                  <a:moveTo>
                    <a:pt x="743610" y="741197"/>
                  </a:moveTo>
                  <a:lnTo>
                    <a:pt x="719467" y="741197"/>
                  </a:lnTo>
                  <a:lnTo>
                    <a:pt x="719467" y="765340"/>
                  </a:lnTo>
                  <a:lnTo>
                    <a:pt x="743610" y="765340"/>
                  </a:lnTo>
                  <a:lnTo>
                    <a:pt x="743610" y="741197"/>
                  </a:lnTo>
                  <a:close/>
                </a:path>
                <a:path w="2399665" h="868044" extrusionOk="0">
                  <a:moveTo>
                    <a:pt x="749769" y="644385"/>
                  </a:moveTo>
                  <a:lnTo>
                    <a:pt x="725639" y="644385"/>
                  </a:lnTo>
                  <a:lnTo>
                    <a:pt x="725639" y="668515"/>
                  </a:lnTo>
                  <a:lnTo>
                    <a:pt x="749769" y="668515"/>
                  </a:lnTo>
                  <a:lnTo>
                    <a:pt x="749769" y="644385"/>
                  </a:lnTo>
                  <a:close/>
                </a:path>
                <a:path w="2399665" h="868044" extrusionOk="0">
                  <a:moveTo>
                    <a:pt x="1516405" y="509460"/>
                  </a:moveTo>
                  <a:lnTo>
                    <a:pt x="1492262" y="509460"/>
                  </a:lnTo>
                  <a:lnTo>
                    <a:pt x="1492262" y="533603"/>
                  </a:lnTo>
                  <a:lnTo>
                    <a:pt x="1516405" y="533603"/>
                  </a:lnTo>
                  <a:lnTo>
                    <a:pt x="1516405" y="509460"/>
                  </a:lnTo>
                  <a:close/>
                </a:path>
                <a:path w="2399665" h="868044" extrusionOk="0">
                  <a:moveTo>
                    <a:pt x="1557464" y="642505"/>
                  </a:moveTo>
                  <a:lnTo>
                    <a:pt x="1533321" y="642505"/>
                  </a:lnTo>
                  <a:lnTo>
                    <a:pt x="1533321" y="666648"/>
                  </a:lnTo>
                  <a:lnTo>
                    <a:pt x="1557464" y="666648"/>
                  </a:lnTo>
                  <a:lnTo>
                    <a:pt x="1557464" y="642505"/>
                  </a:lnTo>
                  <a:close/>
                </a:path>
                <a:path w="2399665" h="868044" extrusionOk="0">
                  <a:moveTo>
                    <a:pt x="1667954" y="415874"/>
                  </a:moveTo>
                  <a:lnTo>
                    <a:pt x="1643811" y="415874"/>
                  </a:lnTo>
                  <a:lnTo>
                    <a:pt x="1643811" y="440004"/>
                  </a:lnTo>
                  <a:lnTo>
                    <a:pt x="1667954" y="440004"/>
                  </a:lnTo>
                  <a:lnTo>
                    <a:pt x="1667954" y="415874"/>
                  </a:lnTo>
                  <a:close/>
                </a:path>
                <a:path w="2399665" h="868044" extrusionOk="0">
                  <a:moveTo>
                    <a:pt x="1691195" y="567245"/>
                  </a:moveTo>
                  <a:lnTo>
                    <a:pt x="1667052" y="567245"/>
                  </a:lnTo>
                  <a:lnTo>
                    <a:pt x="1667052" y="591375"/>
                  </a:lnTo>
                  <a:lnTo>
                    <a:pt x="1691195" y="591375"/>
                  </a:lnTo>
                  <a:lnTo>
                    <a:pt x="1691195" y="567245"/>
                  </a:lnTo>
                  <a:close/>
                </a:path>
                <a:path w="2399665" h="868044" extrusionOk="0">
                  <a:moveTo>
                    <a:pt x="1698332" y="291820"/>
                  </a:moveTo>
                  <a:lnTo>
                    <a:pt x="1674190" y="291820"/>
                  </a:lnTo>
                  <a:lnTo>
                    <a:pt x="1674190" y="315963"/>
                  </a:lnTo>
                  <a:lnTo>
                    <a:pt x="1698332" y="315963"/>
                  </a:lnTo>
                  <a:lnTo>
                    <a:pt x="1698332" y="291820"/>
                  </a:lnTo>
                  <a:close/>
                </a:path>
                <a:path w="2399665" h="868044" extrusionOk="0">
                  <a:moveTo>
                    <a:pt x="1730032" y="743102"/>
                  </a:moveTo>
                  <a:lnTo>
                    <a:pt x="1705889" y="743102"/>
                  </a:lnTo>
                  <a:lnTo>
                    <a:pt x="1705889" y="767245"/>
                  </a:lnTo>
                  <a:lnTo>
                    <a:pt x="1730032" y="767245"/>
                  </a:lnTo>
                  <a:lnTo>
                    <a:pt x="1730032" y="743102"/>
                  </a:lnTo>
                  <a:close/>
                </a:path>
                <a:path w="2399665" h="868044" extrusionOk="0">
                  <a:moveTo>
                    <a:pt x="1775510" y="403644"/>
                  </a:moveTo>
                  <a:lnTo>
                    <a:pt x="1751368" y="403644"/>
                  </a:lnTo>
                  <a:lnTo>
                    <a:pt x="1751368" y="427786"/>
                  </a:lnTo>
                  <a:lnTo>
                    <a:pt x="1775510" y="427786"/>
                  </a:lnTo>
                  <a:lnTo>
                    <a:pt x="1775510" y="403644"/>
                  </a:lnTo>
                  <a:close/>
                </a:path>
                <a:path w="2399665" h="868044" extrusionOk="0">
                  <a:moveTo>
                    <a:pt x="1781670" y="469684"/>
                  </a:moveTo>
                  <a:lnTo>
                    <a:pt x="1757540" y="469684"/>
                  </a:lnTo>
                  <a:lnTo>
                    <a:pt x="1757540" y="493826"/>
                  </a:lnTo>
                  <a:lnTo>
                    <a:pt x="1781670" y="493826"/>
                  </a:lnTo>
                  <a:lnTo>
                    <a:pt x="1781670" y="469684"/>
                  </a:lnTo>
                  <a:close/>
                </a:path>
                <a:path w="2399665" h="868044" extrusionOk="0">
                  <a:moveTo>
                    <a:pt x="1790992" y="331076"/>
                  </a:moveTo>
                  <a:lnTo>
                    <a:pt x="1766862" y="331076"/>
                  </a:lnTo>
                  <a:lnTo>
                    <a:pt x="1766862" y="347764"/>
                  </a:lnTo>
                  <a:lnTo>
                    <a:pt x="1752701" y="347764"/>
                  </a:lnTo>
                  <a:lnTo>
                    <a:pt x="1752701" y="371906"/>
                  </a:lnTo>
                  <a:lnTo>
                    <a:pt x="1776844" y="371906"/>
                  </a:lnTo>
                  <a:lnTo>
                    <a:pt x="1776844" y="355219"/>
                  </a:lnTo>
                  <a:lnTo>
                    <a:pt x="1790992" y="355219"/>
                  </a:lnTo>
                  <a:lnTo>
                    <a:pt x="1790992" y="331076"/>
                  </a:lnTo>
                  <a:close/>
                </a:path>
                <a:path w="2399665" h="868044" extrusionOk="0">
                  <a:moveTo>
                    <a:pt x="1823199" y="392303"/>
                  </a:moveTo>
                  <a:lnTo>
                    <a:pt x="1799069" y="392303"/>
                  </a:lnTo>
                  <a:lnTo>
                    <a:pt x="1799069" y="416445"/>
                  </a:lnTo>
                  <a:lnTo>
                    <a:pt x="1823199" y="416445"/>
                  </a:lnTo>
                  <a:lnTo>
                    <a:pt x="1823199" y="392303"/>
                  </a:lnTo>
                  <a:close/>
                </a:path>
                <a:path w="2399665" h="868044" extrusionOk="0">
                  <a:moveTo>
                    <a:pt x="1835746" y="299567"/>
                  </a:moveTo>
                  <a:lnTo>
                    <a:pt x="1811604" y="299567"/>
                  </a:lnTo>
                  <a:lnTo>
                    <a:pt x="1811604" y="323710"/>
                  </a:lnTo>
                  <a:lnTo>
                    <a:pt x="1835746" y="323710"/>
                  </a:lnTo>
                  <a:lnTo>
                    <a:pt x="1835746" y="299567"/>
                  </a:lnTo>
                  <a:close/>
                </a:path>
                <a:path w="2399665" h="868044" extrusionOk="0">
                  <a:moveTo>
                    <a:pt x="1850999" y="639394"/>
                  </a:moveTo>
                  <a:lnTo>
                    <a:pt x="1826856" y="639394"/>
                  </a:lnTo>
                  <a:lnTo>
                    <a:pt x="1826856" y="663524"/>
                  </a:lnTo>
                  <a:lnTo>
                    <a:pt x="1850999" y="663524"/>
                  </a:lnTo>
                  <a:lnTo>
                    <a:pt x="1850999" y="639394"/>
                  </a:lnTo>
                  <a:close/>
                </a:path>
                <a:path w="2399665" h="868044" extrusionOk="0">
                  <a:moveTo>
                    <a:pt x="1852358" y="517944"/>
                  </a:moveTo>
                  <a:lnTo>
                    <a:pt x="1830806" y="517944"/>
                  </a:lnTo>
                  <a:lnTo>
                    <a:pt x="1830806" y="505663"/>
                  </a:lnTo>
                  <a:lnTo>
                    <a:pt x="1806663" y="505663"/>
                  </a:lnTo>
                  <a:lnTo>
                    <a:pt x="1806663" y="529805"/>
                  </a:lnTo>
                  <a:lnTo>
                    <a:pt x="1828228" y="529805"/>
                  </a:lnTo>
                  <a:lnTo>
                    <a:pt x="1828228" y="542086"/>
                  </a:lnTo>
                  <a:lnTo>
                    <a:pt x="1852358" y="542086"/>
                  </a:lnTo>
                  <a:lnTo>
                    <a:pt x="1852358" y="517944"/>
                  </a:lnTo>
                  <a:close/>
                </a:path>
                <a:path w="2399665" h="868044" extrusionOk="0">
                  <a:moveTo>
                    <a:pt x="1858568" y="450634"/>
                  </a:moveTo>
                  <a:lnTo>
                    <a:pt x="1834426" y="450634"/>
                  </a:lnTo>
                  <a:lnTo>
                    <a:pt x="1834426" y="474776"/>
                  </a:lnTo>
                  <a:lnTo>
                    <a:pt x="1858568" y="474776"/>
                  </a:lnTo>
                  <a:lnTo>
                    <a:pt x="1858568" y="450634"/>
                  </a:lnTo>
                  <a:close/>
                </a:path>
                <a:path w="2399665" h="868044" extrusionOk="0">
                  <a:moveTo>
                    <a:pt x="1869986" y="548106"/>
                  </a:moveTo>
                  <a:lnTo>
                    <a:pt x="1845843" y="548106"/>
                  </a:lnTo>
                  <a:lnTo>
                    <a:pt x="1845843" y="572249"/>
                  </a:lnTo>
                  <a:lnTo>
                    <a:pt x="1869986" y="572249"/>
                  </a:lnTo>
                  <a:lnTo>
                    <a:pt x="1869986" y="548106"/>
                  </a:lnTo>
                  <a:close/>
                </a:path>
                <a:path w="2399665" h="868044" extrusionOk="0">
                  <a:moveTo>
                    <a:pt x="1909025" y="279298"/>
                  </a:moveTo>
                  <a:lnTo>
                    <a:pt x="1884883" y="279298"/>
                  </a:lnTo>
                  <a:lnTo>
                    <a:pt x="1884883" y="303441"/>
                  </a:lnTo>
                  <a:lnTo>
                    <a:pt x="1909025" y="303441"/>
                  </a:lnTo>
                  <a:lnTo>
                    <a:pt x="1909025" y="279298"/>
                  </a:lnTo>
                  <a:close/>
                </a:path>
                <a:path w="2399665" h="868044" extrusionOk="0">
                  <a:moveTo>
                    <a:pt x="1952688" y="339331"/>
                  </a:moveTo>
                  <a:lnTo>
                    <a:pt x="1931873" y="339331"/>
                  </a:lnTo>
                  <a:lnTo>
                    <a:pt x="1931873" y="329819"/>
                  </a:lnTo>
                  <a:lnTo>
                    <a:pt x="1907743" y="329819"/>
                  </a:lnTo>
                  <a:lnTo>
                    <a:pt x="1907743" y="353961"/>
                  </a:lnTo>
                  <a:lnTo>
                    <a:pt x="1928558" y="353961"/>
                  </a:lnTo>
                  <a:lnTo>
                    <a:pt x="1928558" y="363461"/>
                  </a:lnTo>
                  <a:lnTo>
                    <a:pt x="1952688" y="363461"/>
                  </a:lnTo>
                  <a:lnTo>
                    <a:pt x="1952688" y="339331"/>
                  </a:lnTo>
                  <a:close/>
                </a:path>
                <a:path w="2399665" h="868044" extrusionOk="0">
                  <a:moveTo>
                    <a:pt x="2012950" y="344246"/>
                  </a:moveTo>
                  <a:lnTo>
                    <a:pt x="1988807" y="344246"/>
                  </a:lnTo>
                  <a:lnTo>
                    <a:pt x="1988807" y="368376"/>
                  </a:lnTo>
                  <a:lnTo>
                    <a:pt x="2012950" y="368376"/>
                  </a:lnTo>
                  <a:lnTo>
                    <a:pt x="2012950" y="344246"/>
                  </a:lnTo>
                  <a:close/>
                </a:path>
                <a:path w="2399665" h="868044" extrusionOk="0">
                  <a:moveTo>
                    <a:pt x="2070633" y="266357"/>
                  </a:moveTo>
                  <a:lnTo>
                    <a:pt x="2046490" y="266357"/>
                  </a:lnTo>
                  <a:lnTo>
                    <a:pt x="2046490" y="290499"/>
                  </a:lnTo>
                  <a:lnTo>
                    <a:pt x="2070633" y="290499"/>
                  </a:lnTo>
                  <a:lnTo>
                    <a:pt x="2070633" y="266357"/>
                  </a:lnTo>
                  <a:close/>
                </a:path>
                <a:path w="2399665" h="868044" extrusionOk="0">
                  <a:moveTo>
                    <a:pt x="2080183" y="309664"/>
                  </a:moveTo>
                  <a:lnTo>
                    <a:pt x="2076056" y="309664"/>
                  </a:lnTo>
                  <a:lnTo>
                    <a:pt x="2076056" y="304419"/>
                  </a:lnTo>
                  <a:lnTo>
                    <a:pt x="2060663" y="304419"/>
                  </a:lnTo>
                  <a:lnTo>
                    <a:pt x="2060663" y="301167"/>
                  </a:lnTo>
                  <a:lnTo>
                    <a:pt x="2036521" y="301167"/>
                  </a:lnTo>
                  <a:lnTo>
                    <a:pt x="2036521" y="325310"/>
                  </a:lnTo>
                  <a:lnTo>
                    <a:pt x="2041156" y="325310"/>
                  </a:lnTo>
                  <a:lnTo>
                    <a:pt x="2041156" y="330987"/>
                  </a:lnTo>
                  <a:lnTo>
                    <a:pt x="2038007" y="330987"/>
                  </a:lnTo>
                  <a:lnTo>
                    <a:pt x="2038007" y="355117"/>
                  </a:lnTo>
                  <a:lnTo>
                    <a:pt x="2062137" y="355117"/>
                  </a:lnTo>
                  <a:lnTo>
                    <a:pt x="2062137" y="336829"/>
                  </a:lnTo>
                  <a:lnTo>
                    <a:pt x="2065299" y="336829"/>
                  </a:lnTo>
                  <a:lnTo>
                    <a:pt x="2065299" y="333806"/>
                  </a:lnTo>
                  <a:lnTo>
                    <a:pt x="2080183" y="333806"/>
                  </a:lnTo>
                  <a:lnTo>
                    <a:pt x="2080183" y="309664"/>
                  </a:lnTo>
                  <a:close/>
                </a:path>
                <a:path w="2399665" h="868044" extrusionOk="0">
                  <a:moveTo>
                    <a:pt x="2102586" y="197421"/>
                  </a:moveTo>
                  <a:lnTo>
                    <a:pt x="2078456" y="197421"/>
                  </a:lnTo>
                  <a:lnTo>
                    <a:pt x="2078456" y="221551"/>
                  </a:lnTo>
                  <a:lnTo>
                    <a:pt x="2102586" y="221551"/>
                  </a:lnTo>
                  <a:lnTo>
                    <a:pt x="2102586" y="197421"/>
                  </a:lnTo>
                  <a:close/>
                </a:path>
                <a:path w="2399665" h="868044" extrusionOk="0">
                  <a:moveTo>
                    <a:pt x="2112264" y="225513"/>
                  </a:moveTo>
                  <a:lnTo>
                    <a:pt x="2088121" y="225513"/>
                  </a:lnTo>
                  <a:lnTo>
                    <a:pt x="2088121" y="249656"/>
                  </a:lnTo>
                  <a:lnTo>
                    <a:pt x="2112264" y="249656"/>
                  </a:lnTo>
                  <a:lnTo>
                    <a:pt x="2112264" y="225513"/>
                  </a:lnTo>
                  <a:close/>
                </a:path>
                <a:path w="2399665" h="868044" extrusionOk="0">
                  <a:moveTo>
                    <a:pt x="2131745" y="405879"/>
                  </a:moveTo>
                  <a:lnTo>
                    <a:pt x="2107615" y="405879"/>
                  </a:lnTo>
                  <a:lnTo>
                    <a:pt x="2107615" y="430009"/>
                  </a:lnTo>
                  <a:lnTo>
                    <a:pt x="2131745" y="430009"/>
                  </a:lnTo>
                  <a:lnTo>
                    <a:pt x="2131745" y="405879"/>
                  </a:lnTo>
                  <a:close/>
                </a:path>
                <a:path w="2399665" h="868044" extrusionOk="0">
                  <a:moveTo>
                    <a:pt x="2185860" y="224231"/>
                  </a:moveTo>
                  <a:lnTo>
                    <a:pt x="2161717" y="224231"/>
                  </a:lnTo>
                  <a:lnTo>
                    <a:pt x="2161717" y="243801"/>
                  </a:lnTo>
                  <a:lnTo>
                    <a:pt x="2142325" y="243801"/>
                  </a:lnTo>
                  <a:lnTo>
                    <a:pt x="2142325" y="267931"/>
                  </a:lnTo>
                  <a:lnTo>
                    <a:pt x="2166467" y="267931"/>
                  </a:lnTo>
                  <a:lnTo>
                    <a:pt x="2166467" y="248373"/>
                  </a:lnTo>
                  <a:lnTo>
                    <a:pt x="2185860" y="248373"/>
                  </a:lnTo>
                  <a:lnTo>
                    <a:pt x="2185860" y="224231"/>
                  </a:lnTo>
                  <a:close/>
                </a:path>
                <a:path w="2399665" h="868044" extrusionOk="0">
                  <a:moveTo>
                    <a:pt x="2195004" y="66954"/>
                  </a:moveTo>
                  <a:lnTo>
                    <a:pt x="2170861" y="66954"/>
                  </a:lnTo>
                  <a:lnTo>
                    <a:pt x="2170861" y="91097"/>
                  </a:lnTo>
                  <a:lnTo>
                    <a:pt x="2195004" y="91097"/>
                  </a:lnTo>
                  <a:lnTo>
                    <a:pt x="2195004" y="66954"/>
                  </a:lnTo>
                  <a:close/>
                </a:path>
                <a:path w="2399665" h="868044" extrusionOk="0">
                  <a:moveTo>
                    <a:pt x="2210562" y="234238"/>
                  </a:moveTo>
                  <a:lnTo>
                    <a:pt x="2186419" y="234238"/>
                  </a:lnTo>
                  <a:lnTo>
                    <a:pt x="2186419" y="258381"/>
                  </a:lnTo>
                  <a:lnTo>
                    <a:pt x="2210562" y="258381"/>
                  </a:lnTo>
                  <a:lnTo>
                    <a:pt x="2210562" y="234238"/>
                  </a:lnTo>
                  <a:close/>
                </a:path>
                <a:path w="2399665" h="868044" extrusionOk="0">
                  <a:moveTo>
                    <a:pt x="2211362" y="363893"/>
                  </a:moveTo>
                  <a:lnTo>
                    <a:pt x="2188832" y="363893"/>
                  </a:lnTo>
                  <a:lnTo>
                    <a:pt x="2188832" y="351802"/>
                  </a:lnTo>
                  <a:lnTo>
                    <a:pt x="2164702" y="351802"/>
                  </a:lnTo>
                  <a:lnTo>
                    <a:pt x="2164702" y="375945"/>
                  </a:lnTo>
                  <a:lnTo>
                    <a:pt x="2187219" y="375945"/>
                  </a:lnTo>
                  <a:lnTo>
                    <a:pt x="2187219" y="388035"/>
                  </a:lnTo>
                  <a:lnTo>
                    <a:pt x="2211362" y="388035"/>
                  </a:lnTo>
                  <a:lnTo>
                    <a:pt x="2211362" y="363893"/>
                  </a:lnTo>
                  <a:close/>
                </a:path>
                <a:path w="2399665" h="868044" extrusionOk="0">
                  <a:moveTo>
                    <a:pt x="2294852" y="260235"/>
                  </a:moveTo>
                  <a:lnTo>
                    <a:pt x="2270722" y="260235"/>
                  </a:lnTo>
                  <a:lnTo>
                    <a:pt x="2270722" y="284365"/>
                  </a:lnTo>
                  <a:lnTo>
                    <a:pt x="2294852" y="284365"/>
                  </a:lnTo>
                  <a:lnTo>
                    <a:pt x="2294852" y="260235"/>
                  </a:lnTo>
                  <a:close/>
                </a:path>
                <a:path w="2399665" h="868044" extrusionOk="0">
                  <a:moveTo>
                    <a:pt x="2363482" y="142595"/>
                  </a:moveTo>
                  <a:lnTo>
                    <a:pt x="2339352" y="142595"/>
                  </a:lnTo>
                  <a:lnTo>
                    <a:pt x="2339352" y="166738"/>
                  </a:lnTo>
                  <a:lnTo>
                    <a:pt x="2363482" y="166738"/>
                  </a:lnTo>
                  <a:lnTo>
                    <a:pt x="2363482" y="142595"/>
                  </a:lnTo>
                  <a:close/>
                </a:path>
                <a:path w="2399665" h="868044" extrusionOk="0">
                  <a:moveTo>
                    <a:pt x="2399423" y="0"/>
                  </a:moveTo>
                  <a:lnTo>
                    <a:pt x="2375281" y="0"/>
                  </a:lnTo>
                  <a:lnTo>
                    <a:pt x="2375281" y="24142"/>
                  </a:lnTo>
                  <a:lnTo>
                    <a:pt x="2399423" y="24142"/>
                  </a:lnTo>
                  <a:lnTo>
                    <a:pt x="239942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589735" y="166967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18697" y="0"/>
                  </a:moveTo>
                  <a:lnTo>
                    <a:pt x="0" y="18697"/>
                  </a:lnTo>
                  <a:lnTo>
                    <a:pt x="18697" y="37395"/>
                  </a:lnTo>
                  <a:lnTo>
                    <a:pt x="37395" y="18697"/>
                  </a:lnTo>
                  <a:lnTo>
                    <a:pt x="18697" y="0"/>
                  </a:lnTo>
                  <a:close/>
                </a:path>
              </a:pathLst>
            </a:custGeom>
            <a:solidFill>
              <a:srgbClr val="007F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1589735" y="166967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 extrusionOk="0">
                  <a:moveTo>
                    <a:pt x="18697" y="37395"/>
                  </a:moveTo>
                  <a:lnTo>
                    <a:pt x="37395" y="18697"/>
                  </a:lnTo>
                  <a:lnTo>
                    <a:pt x="18697" y="0"/>
                  </a:lnTo>
                  <a:lnTo>
                    <a:pt x="0" y="18697"/>
                  </a:lnTo>
                  <a:lnTo>
                    <a:pt x="18697" y="37395"/>
                  </a:lnTo>
                  <a:close/>
                </a:path>
              </a:pathLst>
            </a:custGeom>
            <a:noFill/>
            <a:ln w="10775" cap="flat" cmpd="sng">
              <a:solidFill>
                <a:srgbClr val="007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758347" y="740812"/>
              <a:ext cx="942141" cy="9482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1143121" y="92208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1143121" y="92208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536213" y="1871900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536213" y="1871900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1195645" y="760230"/>
              <a:ext cx="1467552" cy="15535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1356360" y="184527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1356360" y="184527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2763004" y="1008174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2763004" y="1008174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919223" y="1194080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2919223" y="1194080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3133914" y="1853894"/>
              <a:ext cx="548356" cy="41187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2784839" y="1641459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784839" y="1641459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3557231" y="1893859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6727" y="0"/>
                  </a:moveTo>
                  <a:lnTo>
                    <a:pt x="9715" y="0"/>
                  </a:lnTo>
                  <a:lnTo>
                    <a:pt x="6351" y="1393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6727" y="26442"/>
                  </a:lnTo>
                  <a:lnTo>
                    <a:pt x="20090" y="25049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0090" y="13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557231" y="1893859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 extrusionOk="0">
                  <a:moveTo>
                    <a:pt x="13221" y="26442"/>
                  </a:moveTo>
                  <a:lnTo>
                    <a:pt x="16727" y="26442"/>
                  </a:lnTo>
                  <a:lnTo>
                    <a:pt x="20090" y="25049"/>
                  </a:lnTo>
                  <a:lnTo>
                    <a:pt x="22570" y="22570"/>
                  </a:lnTo>
                  <a:lnTo>
                    <a:pt x="25049" y="20090"/>
                  </a:lnTo>
                  <a:lnTo>
                    <a:pt x="26442" y="16727"/>
                  </a:lnTo>
                  <a:lnTo>
                    <a:pt x="26442" y="13221"/>
                  </a:lnTo>
                  <a:lnTo>
                    <a:pt x="26442" y="9715"/>
                  </a:lnTo>
                  <a:lnTo>
                    <a:pt x="25049" y="6351"/>
                  </a:lnTo>
                  <a:lnTo>
                    <a:pt x="22570" y="3872"/>
                  </a:lnTo>
                  <a:lnTo>
                    <a:pt x="20090" y="1393"/>
                  </a:lnTo>
                  <a:lnTo>
                    <a:pt x="16727" y="0"/>
                  </a:lnTo>
                  <a:lnTo>
                    <a:pt x="13221" y="0"/>
                  </a:lnTo>
                  <a:lnTo>
                    <a:pt x="9715" y="0"/>
                  </a:lnTo>
                  <a:lnTo>
                    <a:pt x="6351" y="1393"/>
                  </a:lnTo>
                  <a:lnTo>
                    <a:pt x="3872" y="3872"/>
                  </a:lnTo>
                  <a:lnTo>
                    <a:pt x="1393" y="6351"/>
                  </a:lnTo>
                  <a:lnTo>
                    <a:pt x="0" y="9715"/>
                  </a:lnTo>
                  <a:lnTo>
                    <a:pt x="0" y="13221"/>
                  </a:lnTo>
                  <a:lnTo>
                    <a:pt x="0" y="16727"/>
                  </a:lnTo>
                  <a:lnTo>
                    <a:pt x="1393" y="20090"/>
                  </a:lnTo>
                  <a:lnTo>
                    <a:pt x="3872" y="22570"/>
                  </a:lnTo>
                  <a:lnTo>
                    <a:pt x="6351" y="25049"/>
                  </a:lnTo>
                  <a:lnTo>
                    <a:pt x="9715" y="26442"/>
                  </a:lnTo>
                  <a:lnTo>
                    <a:pt x="13221" y="26442"/>
                  </a:lnTo>
                  <a:close/>
                </a:path>
              </a:pathLst>
            </a:custGeom>
            <a:noFill/>
            <a:ln w="107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090326" y="745524"/>
              <a:ext cx="2604770" cy="1563370"/>
            </a:xfrm>
            <a:custGeom>
              <a:avLst/>
              <a:gdLst/>
              <a:ahLst/>
              <a:cxnLst/>
              <a:rect l="l" t="t" r="r" b="b"/>
              <a:pathLst>
                <a:path w="2604770" h="1563370" extrusionOk="0">
                  <a:moveTo>
                    <a:pt x="0" y="0"/>
                  </a:moveTo>
                  <a:lnTo>
                    <a:pt x="2604763" y="0"/>
                  </a:lnTo>
                </a:path>
                <a:path w="2604770" h="1563370" extrusionOk="0">
                  <a:moveTo>
                    <a:pt x="2604763" y="1562854"/>
                  </a:moveTo>
                  <a:lnTo>
                    <a:pt x="2604763" y="0"/>
                  </a:lnTo>
                </a:path>
                <a:path w="2604770" h="1563370" extrusionOk="0">
                  <a:moveTo>
                    <a:pt x="0" y="1562854"/>
                  </a:moveTo>
                  <a:lnTo>
                    <a:pt x="2604763" y="1562854"/>
                  </a:lnTo>
                </a:path>
                <a:path w="2604770" h="1563370" extrusionOk="0">
                  <a:moveTo>
                    <a:pt x="0" y="1562854"/>
                  </a:moveTo>
                  <a:lnTo>
                    <a:pt x="0" y="0"/>
                  </a:lnTo>
                </a:path>
              </a:pathLst>
            </a:custGeom>
            <a:noFill/>
            <a:ln w="107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1090326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090326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1090326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090326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1611280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1611280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611280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611280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132238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2132238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132238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132238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2653185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653185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2653185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2653185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3174142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3174142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3174142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3174142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695089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3695089" y="226519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80" extrusionOk="0">
                  <a:moveTo>
                    <a:pt x="0" y="43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3695089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3695089" y="74552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120000" h="43179" extrusionOk="0">
                  <a:moveTo>
                    <a:pt x="0" y="0"/>
                  </a:moveTo>
                  <a:lnTo>
                    <a:pt x="0" y="43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090326" y="230837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090326" y="230837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3651908" y="230837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651908" y="230837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090326" y="2047903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1090326" y="2047903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3651908" y="2047903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3651908" y="2047903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090326" y="178742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090326" y="178742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3651908" y="178742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651908" y="178742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090326" y="1526950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090326" y="1526950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651908" y="1526950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3651908" y="1526950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090326" y="126647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090326" y="126647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3651908" y="126647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3651908" y="126647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090326" y="100599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1090326" y="100599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3651908" y="100599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3651908" y="100599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1090326" y="7455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090326" y="7455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120000" extrusionOk="0">
                  <a:moveTo>
                    <a:pt x="0" y="0"/>
                  </a:moveTo>
                  <a:lnTo>
                    <a:pt x="431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651908" y="7455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3651908" y="7455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120000" extrusionOk="0">
                  <a:moveTo>
                    <a:pt x="431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22"/>
          <p:cNvSpPr txBox="1"/>
          <p:nvPr/>
        </p:nvSpPr>
        <p:spPr>
          <a:xfrm>
            <a:off x="2092110" y="3443112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3125405" y="3443112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4158692" y="3443112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5191995" y="3443112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6225301" y="3443112"/>
            <a:ext cx="141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7213254" y="3443112"/>
            <a:ext cx="2316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4580148" y="3642512"/>
            <a:ext cx="3324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1961131" y="996559"/>
            <a:ext cx="141000" cy="3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 rot="-5400000">
            <a:off x="1727400" y="2125501"/>
            <a:ext cx="1737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/>
        </p:nvSpPr>
        <p:spPr>
          <a:xfrm>
            <a:off x="189025" y="89106"/>
            <a:ext cx="4876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1">
                <a:solidFill>
                  <a:srgbClr val="006DBD"/>
                </a:solidFill>
                <a:latin typeface="Karla"/>
                <a:ea typeface="Karla"/>
                <a:cs typeface="Karla"/>
                <a:sym typeface="Karla"/>
              </a:rPr>
              <a:t>k</a:t>
            </a:r>
            <a:r>
              <a:rPr lang="en-US" sz="250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rPr>
              <a:t>-Nearest Neighbor classification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688848" y="654149"/>
            <a:ext cx="64740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73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errors in the training set: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multiple nearest neighbors and pick the </a:t>
            </a:r>
            <a:r>
              <a:rPr lang="en-US" sz="1800">
                <a:solidFill>
                  <a:srgbClr val="006DBD"/>
                </a:solidFill>
                <a:latin typeface="Arial"/>
                <a:ea typeface="Arial"/>
                <a:cs typeface="Arial"/>
                <a:sym typeface="Arial"/>
              </a:rPr>
              <a:t>majority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4876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Karla"/>
                <a:ea typeface="Karla"/>
                <a:cs typeface="Karla"/>
                <a:sym typeface="Karla"/>
              </a:rPr>
              <a:t>k</a:t>
            </a:r>
            <a:r>
              <a:rPr lang="en-US"/>
              <a:t>-Nearest Neighbor classification</a:t>
            </a:r>
            <a:endParaRPr/>
          </a:p>
        </p:txBody>
      </p:sp>
      <p:pic>
        <p:nvPicPr>
          <p:cNvPr id="286" name="Google Shape;2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9" y="840972"/>
            <a:ext cx="8839198" cy="421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189025" y="89106"/>
            <a:ext cx="4876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Karla"/>
                <a:ea typeface="Karla"/>
                <a:cs typeface="Karla"/>
                <a:sym typeface="Karla"/>
              </a:rPr>
              <a:t>k</a:t>
            </a:r>
            <a:r>
              <a:rPr lang="en-US"/>
              <a:t>-Nearest Neighbor classification</a:t>
            </a:r>
            <a:endParaRPr/>
          </a:p>
        </p:txBody>
      </p:sp>
      <p:pic>
        <p:nvPicPr>
          <p:cNvPr id="292" name="Google Shape;2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00" y="636406"/>
            <a:ext cx="6774199" cy="433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579</Words>
  <Application>Microsoft Office PowerPoint</Application>
  <PresentationFormat>On-screen Show (16:9)</PresentationFormat>
  <Paragraphs>229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Open Sans</vt:lpstr>
      <vt:lpstr>Georgia</vt:lpstr>
      <vt:lpstr>Calibri</vt:lpstr>
      <vt:lpstr>Times New Roman</vt:lpstr>
      <vt:lpstr>Karla</vt:lpstr>
      <vt:lpstr>Economica</vt:lpstr>
      <vt:lpstr>Verdana</vt:lpstr>
      <vt:lpstr>Luxe</vt:lpstr>
      <vt:lpstr>KNN</vt:lpstr>
      <vt:lpstr>Reading material</vt:lpstr>
      <vt:lpstr>Iris dataset</vt:lpstr>
      <vt:lpstr>Iris dataset: 2 features</vt:lpstr>
      <vt:lpstr>1-NN algorithm</vt:lpstr>
      <vt:lpstr>1-NN</vt:lpstr>
      <vt:lpstr>PowerPoint Presentation</vt:lpstr>
      <vt:lpstr>k-Nearest Neighbor classification</vt:lpstr>
      <vt:lpstr>k-Nearest Neighbor classification</vt:lpstr>
      <vt:lpstr>k-Nearest Neighbor classification: weighted</vt:lpstr>
      <vt:lpstr>k-Nearest Neighbor classification: weighted</vt:lpstr>
      <vt:lpstr>PowerPoint Presentation</vt:lpstr>
      <vt:lpstr>PowerPoint Presentation</vt:lpstr>
      <vt:lpstr>Choosing k</vt:lpstr>
      <vt:lpstr>Using validation set to choose k</vt:lpstr>
      <vt:lpstr>Measuring classification performance</vt:lpstr>
      <vt:lpstr>Measuring classification performance</vt:lpstr>
      <vt:lpstr>Distance measures</vt:lpstr>
      <vt:lpstr>Distance measures</vt:lpstr>
      <vt:lpstr>Distance measures</vt:lpstr>
      <vt:lpstr>Distance measures</vt:lpstr>
      <vt:lpstr>Scaling issues</vt:lpstr>
      <vt:lpstr>Circumventing scaling issues</vt:lpstr>
      <vt:lpstr>Circumventing scaling issues</vt:lpstr>
      <vt:lpstr>Practical considerations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</dc:title>
  <cp:lastModifiedBy>Gurgen</cp:lastModifiedBy>
  <cp:revision>1</cp:revision>
  <dcterms:modified xsi:type="dcterms:W3CDTF">2023-03-12T12:39:00Z</dcterms:modified>
</cp:coreProperties>
</file>