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8" r:id="rId30"/>
    <p:sldId id="284" r:id="rId31"/>
    <p:sldId id="289" r:id="rId32"/>
    <p:sldId id="290" r:id="rId33"/>
    <p:sldId id="285" r:id="rId34"/>
    <p:sldId id="286" r:id="rId35"/>
    <p:sldId id="287" r:id="rId3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61"/>
  </p:normalViewPr>
  <p:slideViewPr>
    <p:cSldViewPr>
      <p:cViewPr varScale="1">
        <p:scale>
          <a:sx n="81" d="100"/>
          <a:sy n="81" d="100"/>
        </p:scale>
        <p:origin x="725"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5300" b="0" i="0">
                <a:solidFill>
                  <a:srgbClr val="404040"/>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300" b="0" i="0">
                <a:solidFill>
                  <a:srgbClr val="40404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300" b="0" i="0">
                <a:solidFill>
                  <a:srgbClr val="404040"/>
                </a:solidFill>
                <a:latin typeface="Arial"/>
                <a:cs typeface="Arial"/>
              </a:defRPr>
            </a:lvl1pPr>
          </a:lstStyle>
          <a:p>
            <a:endParaRPr/>
          </a:p>
        </p:txBody>
      </p:sp>
      <p:sp>
        <p:nvSpPr>
          <p:cNvPr id="3" name="Holder 3"/>
          <p:cNvSpPr>
            <a:spLocks noGrp="1"/>
          </p:cNvSpPr>
          <p:nvPr>
            <p:ph sz="half" idx="2"/>
          </p:nvPr>
        </p:nvSpPr>
        <p:spPr>
          <a:xfrm>
            <a:off x="587451" y="1458594"/>
            <a:ext cx="3152775" cy="3744595"/>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300" b="0" i="0">
                <a:solidFill>
                  <a:srgbClr val="40404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273808" y="0"/>
            <a:ext cx="7124700" cy="6858000"/>
          </a:xfrm>
          <a:custGeom>
            <a:avLst/>
            <a:gdLst/>
            <a:ahLst/>
            <a:cxnLst/>
            <a:rect l="l" t="t" r="r" b="b"/>
            <a:pathLst>
              <a:path w="7124700" h="6858000">
                <a:moveTo>
                  <a:pt x="3660394" y="6858000"/>
                </a:moveTo>
                <a:lnTo>
                  <a:pt x="16129" y="5749442"/>
                </a:lnTo>
                <a:lnTo>
                  <a:pt x="995807" y="186309"/>
                </a:lnTo>
                <a:lnTo>
                  <a:pt x="1862455" y="0"/>
                </a:lnTo>
                <a:lnTo>
                  <a:pt x="1790573" y="0"/>
                </a:lnTo>
                <a:lnTo>
                  <a:pt x="981456" y="173736"/>
                </a:lnTo>
                <a:lnTo>
                  <a:pt x="0" y="5760199"/>
                </a:lnTo>
                <a:lnTo>
                  <a:pt x="3602990" y="6858000"/>
                </a:lnTo>
                <a:lnTo>
                  <a:pt x="3660394" y="6858000"/>
                </a:lnTo>
                <a:close/>
              </a:path>
              <a:path w="7124700" h="6858000">
                <a:moveTo>
                  <a:pt x="3939921" y="3786251"/>
                </a:moveTo>
                <a:lnTo>
                  <a:pt x="3923792" y="3763645"/>
                </a:lnTo>
                <a:lnTo>
                  <a:pt x="3923792" y="3788156"/>
                </a:lnTo>
                <a:lnTo>
                  <a:pt x="3860800" y="3942334"/>
                </a:lnTo>
                <a:lnTo>
                  <a:pt x="3677539" y="3886708"/>
                </a:lnTo>
                <a:lnTo>
                  <a:pt x="3670300" y="3745103"/>
                </a:lnTo>
                <a:lnTo>
                  <a:pt x="3824859" y="3650107"/>
                </a:lnTo>
                <a:lnTo>
                  <a:pt x="3923792" y="3788156"/>
                </a:lnTo>
                <a:lnTo>
                  <a:pt x="3923792" y="3763645"/>
                </a:lnTo>
                <a:lnTo>
                  <a:pt x="3842639" y="3650107"/>
                </a:lnTo>
                <a:lnTo>
                  <a:pt x="3828542" y="3630295"/>
                </a:lnTo>
                <a:lnTo>
                  <a:pt x="3654171" y="3736086"/>
                </a:lnTo>
                <a:lnTo>
                  <a:pt x="3661410" y="3897503"/>
                </a:lnTo>
                <a:lnTo>
                  <a:pt x="3869817" y="3960241"/>
                </a:lnTo>
                <a:lnTo>
                  <a:pt x="3877056" y="3942334"/>
                </a:lnTo>
                <a:lnTo>
                  <a:pt x="3939921" y="3786251"/>
                </a:lnTo>
                <a:close/>
              </a:path>
              <a:path w="7124700" h="6858000">
                <a:moveTo>
                  <a:pt x="4035679" y="6858000"/>
                </a:moveTo>
                <a:lnTo>
                  <a:pt x="158115" y="5677725"/>
                </a:lnTo>
                <a:lnTo>
                  <a:pt x="1098296" y="324358"/>
                </a:lnTo>
                <a:lnTo>
                  <a:pt x="2600198" y="0"/>
                </a:lnTo>
                <a:lnTo>
                  <a:pt x="2521966" y="0"/>
                </a:lnTo>
                <a:lnTo>
                  <a:pt x="1085723" y="310007"/>
                </a:lnTo>
                <a:lnTo>
                  <a:pt x="140208" y="5688482"/>
                </a:lnTo>
                <a:lnTo>
                  <a:pt x="3983609" y="6858000"/>
                </a:lnTo>
                <a:lnTo>
                  <a:pt x="4035679" y="6858000"/>
                </a:lnTo>
                <a:close/>
              </a:path>
              <a:path w="7124700" h="6858000">
                <a:moveTo>
                  <a:pt x="4064000" y="3798824"/>
                </a:moveTo>
                <a:lnTo>
                  <a:pt x="4045966" y="3773805"/>
                </a:lnTo>
                <a:lnTo>
                  <a:pt x="4045966" y="3800602"/>
                </a:lnTo>
                <a:lnTo>
                  <a:pt x="3898646" y="4067810"/>
                </a:lnTo>
                <a:lnTo>
                  <a:pt x="3537204" y="3958463"/>
                </a:lnTo>
                <a:lnTo>
                  <a:pt x="3566033" y="3608832"/>
                </a:lnTo>
                <a:lnTo>
                  <a:pt x="3824859" y="3492246"/>
                </a:lnTo>
                <a:lnTo>
                  <a:pt x="4045966" y="3800602"/>
                </a:lnTo>
                <a:lnTo>
                  <a:pt x="4045966" y="3773805"/>
                </a:lnTo>
                <a:lnTo>
                  <a:pt x="3844404" y="3492246"/>
                </a:lnTo>
                <a:lnTo>
                  <a:pt x="3830320" y="3472561"/>
                </a:lnTo>
                <a:lnTo>
                  <a:pt x="3551555" y="3598037"/>
                </a:lnTo>
                <a:lnTo>
                  <a:pt x="3521075" y="3969131"/>
                </a:lnTo>
                <a:lnTo>
                  <a:pt x="3905758" y="4085717"/>
                </a:lnTo>
                <a:lnTo>
                  <a:pt x="3915664" y="4067810"/>
                </a:lnTo>
                <a:lnTo>
                  <a:pt x="4064000" y="3798824"/>
                </a:lnTo>
                <a:close/>
              </a:path>
              <a:path w="7124700" h="6858000">
                <a:moveTo>
                  <a:pt x="4186174" y="3813175"/>
                </a:moveTo>
                <a:lnTo>
                  <a:pt x="4168140" y="3788029"/>
                </a:lnTo>
                <a:lnTo>
                  <a:pt x="4168140" y="3813175"/>
                </a:lnTo>
                <a:lnTo>
                  <a:pt x="3934587" y="4193286"/>
                </a:lnTo>
                <a:lnTo>
                  <a:pt x="3396996" y="4030091"/>
                </a:lnTo>
                <a:lnTo>
                  <a:pt x="3463544" y="3472561"/>
                </a:lnTo>
                <a:lnTo>
                  <a:pt x="3826764" y="3334512"/>
                </a:lnTo>
                <a:lnTo>
                  <a:pt x="4168140" y="3813175"/>
                </a:lnTo>
                <a:lnTo>
                  <a:pt x="4168140" y="3788029"/>
                </a:lnTo>
                <a:lnTo>
                  <a:pt x="3844925" y="3334512"/>
                </a:lnTo>
                <a:lnTo>
                  <a:pt x="3832098" y="3316605"/>
                </a:lnTo>
                <a:lnTo>
                  <a:pt x="3449193" y="3461766"/>
                </a:lnTo>
                <a:lnTo>
                  <a:pt x="3379089" y="4040886"/>
                </a:lnTo>
                <a:lnTo>
                  <a:pt x="3941699" y="4211193"/>
                </a:lnTo>
                <a:lnTo>
                  <a:pt x="3952748" y="4193286"/>
                </a:lnTo>
                <a:lnTo>
                  <a:pt x="4186174" y="3813175"/>
                </a:lnTo>
                <a:close/>
              </a:path>
              <a:path w="7124700" h="6858000">
                <a:moveTo>
                  <a:pt x="4310113" y="3825748"/>
                </a:moveTo>
                <a:lnTo>
                  <a:pt x="4290441" y="3798062"/>
                </a:lnTo>
                <a:lnTo>
                  <a:pt x="4290441" y="3825748"/>
                </a:lnTo>
                <a:lnTo>
                  <a:pt x="3972306" y="4318762"/>
                </a:lnTo>
                <a:lnTo>
                  <a:pt x="3256915" y="4101846"/>
                </a:lnTo>
                <a:lnTo>
                  <a:pt x="3359277" y="3336290"/>
                </a:lnTo>
                <a:lnTo>
                  <a:pt x="3828542" y="3176778"/>
                </a:lnTo>
                <a:lnTo>
                  <a:pt x="4290441" y="3825748"/>
                </a:lnTo>
                <a:lnTo>
                  <a:pt x="4290441" y="3798062"/>
                </a:lnTo>
                <a:lnTo>
                  <a:pt x="3846703" y="3176778"/>
                </a:lnTo>
                <a:lnTo>
                  <a:pt x="3833876" y="3158871"/>
                </a:lnTo>
                <a:lnTo>
                  <a:pt x="3344926" y="3325495"/>
                </a:lnTo>
                <a:lnTo>
                  <a:pt x="3238881" y="4112641"/>
                </a:lnTo>
                <a:lnTo>
                  <a:pt x="3979418" y="4338447"/>
                </a:lnTo>
                <a:lnTo>
                  <a:pt x="3992245" y="4318762"/>
                </a:lnTo>
                <a:lnTo>
                  <a:pt x="4310113" y="3825748"/>
                </a:lnTo>
                <a:close/>
              </a:path>
              <a:path w="7124700" h="6858000">
                <a:moveTo>
                  <a:pt x="4411853" y="6858000"/>
                </a:moveTo>
                <a:lnTo>
                  <a:pt x="298323" y="5606008"/>
                </a:lnTo>
                <a:lnTo>
                  <a:pt x="1200658" y="460629"/>
                </a:lnTo>
                <a:lnTo>
                  <a:pt x="3323209" y="0"/>
                </a:lnTo>
                <a:lnTo>
                  <a:pt x="3249041" y="0"/>
                </a:lnTo>
                <a:lnTo>
                  <a:pt x="1188085" y="448056"/>
                </a:lnTo>
                <a:lnTo>
                  <a:pt x="280416" y="5616765"/>
                </a:lnTo>
                <a:lnTo>
                  <a:pt x="4358386" y="6858000"/>
                </a:lnTo>
                <a:lnTo>
                  <a:pt x="4411853" y="6858000"/>
                </a:lnTo>
                <a:close/>
              </a:path>
              <a:path w="7124700" h="6858000">
                <a:moveTo>
                  <a:pt x="4432427" y="3838321"/>
                </a:moveTo>
                <a:lnTo>
                  <a:pt x="4412615" y="3810635"/>
                </a:lnTo>
                <a:lnTo>
                  <a:pt x="4412615" y="3838321"/>
                </a:lnTo>
                <a:lnTo>
                  <a:pt x="4008247" y="4444238"/>
                </a:lnTo>
                <a:lnTo>
                  <a:pt x="3114929" y="4173601"/>
                </a:lnTo>
                <a:lnTo>
                  <a:pt x="3256915" y="3200019"/>
                </a:lnTo>
                <a:lnTo>
                  <a:pt x="3828542" y="3020822"/>
                </a:lnTo>
                <a:lnTo>
                  <a:pt x="4412615" y="3838321"/>
                </a:lnTo>
                <a:lnTo>
                  <a:pt x="4412615" y="3810635"/>
                </a:lnTo>
                <a:lnTo>
                  <a:pt x="3848481" y="3020822"/>
                </a:lnTo>
                <a:lnTo>
                  <a:pt x="3835654" y="3002788"/>
                </a:lnTo>
                <a:lnTo>
                  <a:pt x="3242437" y="3187446"/>
                </a:lnTo>
                <a:lnTo>
                  <a:pt x="3098673" y="4184269"/>
                </a:lnTo>
                <a:lnTo>
                  <a:pt x="4015359" y="4463923"/>
                </a:lnTo>
                <a:lnTo>
                  <a:pt x="4028567" y="4444238"/>
                </a:lnTo>
                <a:lnTo>
                  <a:pt x="4432427" y="3838321"/>
                </a:lnTo>
                <a:close/>
              </a:path>
              <a:path w="7124700" h="6858000">
                <a:moveTo>
                  <a:pt x="4554601" y="3850894"/>
                </a:moveTo>
                <a:lnTo>
                  <a:pt x="4536567" y="3825621"/>
                </a:lnTo>
                <a:lnTo>
                  <a:pt x="4536567" y="3852672"/>
                </a:lnTo>
                <a:lnTo>
                  <a:pt x="4045966" y="4571492"/>
                </a:lnTo>
                <a:lnTo>
                  <a:pt x="2974721" y="4245229"/>
                </a:lnTo>
                <a:lnTo>
                  <a:pt x="3154426" y="3063748"/>
                </a:lnTo>
                <a:lnTo>
                  <a:pt x="3830320" y="2862961"/>
                </a:lnTo>
                <a:lnTo>
                  <a:pt x="4536567" y="3852672"/>
                </a:lnTo>
                <a:lnTo>
                  <a:pt x="4536567" y="3825621"/>
                </a:lnTo>
                <a:lnTo>
                  <a:pt x="3850259" y="2862961"/>
                </a:lnTo>
                <a:lnTo>
                  <a:pt x="3837559" y="2845054"/>
                </a:lnTo>
                <a:lnTo>
                  <a:pt x="3140075" y="3051302"/>
                </a:lnTo>
                <a:lnTo>
                  <a:pt x="2956687" y="4256024"/>
                </a:lnTo>
                <a:lnTo>
                  <a:pt x="4051300" y="4589526"/>
                </a:lnTo>
                <a:lnTo>
                  <a:pt x="4063619" y="4571492"/>
                </a:lnTo>
                <a:lnTo>
                  <a:pt x="4554601" y="3850894"/>
                </a:lnTo>
                <a:close/>
              </a:path>
              <a:path w="7124700" h="6858000">
                <a:moveTo>
                  <a:pt x="4678553" y="3865245"/>
                </a:moveTo>
                <a:lnTo>
                  <a:pt x="4658868" y="3837432"/>
                </a:lnTo>
                <a:lnTo>
                  <a:pt x="4658868" y="3865245"/>
                </a:lnTo>
                <a:lnTo>
                  <a:pt x="4081907" y="4697095"/>
                </a:lnTo>
                <a:lnTo>
                  <a:pt x="2834513" y="4316984"/>
                </a:lnTo>
                <a:lnTo>
                  <a:pt x="3051937" y="2925699"/>
                </a:lnTo>
                <a:lnTo>
                  <a:pt x="3832098" y="2707005"/>
                </a:lnTo>
                <a:lnTo>
                  <a:pt x="4658868" y="3865245"/>
                </a:lnTo>
                <a:lnTo>
                  <a:pt x="4658868" y="3837432"/>
                </a:lnTo>
                <a:lnTo>
                  <a:pt x="3852037" y="2707005"/>
                </a:lnTo>
                <a:lnTo>
                  <a:pt x="3839337" y="2689098"/>
                </a:lnTo>
                <a:lnTo>
                  <a:pt x="3037586" y="2913253"/>
                </a:lnTo>
                <a:lnTo>
                  <a:pt x="2816479" y="4327779"/>
                </a:lnTo>
                <a:lnTo>
                  <a:pt x="4089146" y="4715002"/>
                </a:lnTo>
                <a:lnTo>
                  <a:pt x="4101592" y="4697095"/>
                </a:lnTo>
                <a:lnTo>
                  <a:pt x="4678553" y="3865245"/>
                </a:lnTo>
                <a:close/>
              </a:path>
              <a:path w="7124700" h="6858000">
                <a:moveTo>
                  <a:pt x="4800854" y="3877691"/>
                </a:moveTo>
                <a:lnTo>
                  <a:pt x="4782820" y="3852545"/>
                </a:lnTo>
                <a:lnTo>
                  <a:pt x="4782820" y="3877691"/>
                </a:lnTo>
                <a:lnTo>
                  <a:pt x="4117848" y="4822571"/>
                </a:lnTo>
                <a:lnTo>
                  <a:pt x="2692527" y="4388739"/>
                </a:lnTo>
                <a:lnTo>
                  <a:pt x="2947797" y="2789555"/>
                </a:lnTo>
                <a:lnTo>
                  <a:pt x="3833876" y="2549271"/>
                </a:lnTo>
                <a:lnTo>
                  <a:pt x="4782820" y="3877691"/>
                </a:lnTo>
                <a:lnTo>
                  <a:pt x="4782820" y="3852545"/>
                </a:lnTo>
                <a:lnTo>
                  <a:pt x="3852037" y="2549271"/>
                </a:lnTo>
                <a:lnTo>
                  <a:pt x="3839337" y="2531364"/>
                </a:lnTo>
                <a:lnTo>
                  <a:pt x="2935097" y="2776982"/>
                </a:lnTo>
                <a:lnTo>
                  <a:pt x="2676398" y="4399407"/>
                </a:lnTo>
                <a:lnTo>
                  <a:pt x="4125087" y="4840478"/>
                </a:lnTo>
                <a:lnTo>
                  <a:pt x="4137647" y="4822571"/>
                </a:lnTo>
                <a:lnTo>
                  <a:pt x="4800854" y="3877691"/>
                </a:lnTo>
                <a:close/>
              </a:path>
              <a:path w="7124700" h="6858000">
                <a:moveTo>
                  <a:pt x="4924806" y="3890264"/>
                </a:moveTo>
                <a:lnTo>
                  <a:pt x="4904994" y="3862705"/>
                </a:lnTo>
                <a:lnTo>
                  <a:pt x="4904994" y="3890264"/>
                </a:lnTo>
                <a:lnTo>
                  <a:pt x="4155567" y="4948047"/>
                </a:lnTo>
                <a:lnTo>
                  <a:pt x="2552319" y="4460367"/>
                </a:lnTo>
                <a:lnTo>
                  <a:pt x="2845308" y="2651506"/>
                </a:lnTo>
                <a:lnTo>
                  <a:pt x="3835654" y="2393315"/>
                </a:lnTo>
                <a:lnTo>
                  <a:pt x="4904994" y="3890264"/>
                </a:lnTo>
                <a:lnTo>
                  <a:pt x="4904994" y="3862705"/>
                </a:lnTo>
                <a:lnTo>
                  <a:pt x="3853942" y="2393315"/>
                </a:lnTo>
                <a:lnTo>
                  <a:pt x="3841115" y="2375408"/>
                </a:lnTo>
                <a:lnTo>
                  <a:pt x="2832735" y="2640711"/>
                </a:lnTo>
                <a:lnTo>
                  <a:pt x="2534412" y="4471162"/>
                </a:lnTo>
                <a:lnTo>
                  <a:pt x="4161028" y="4965954"/>
                </a:lnTo>
                <a:lnTo>
                  <a:pt x="4173740" y="4948047"/>
                </a:lnTo>
                <a:lnTo>
                  <a:pt x="4924806" y="3890264"/>
                </a:lnTo>
                <a:close/>
              </a:path>
              <a:path w="7124700" h="6858000">
                <a:moveTo>
                  <a:pt x="5047107" y="3902837"/>
                </a:moveTo>
                <a:lnTo>
                  <a:pt x="5027422" y="3875151"/>
                </a:lnTo>
                <a:lnTo>
                  <a:pt x="5027422" y="3902837"/>
                </a:lnTo>
                <a:lnTo>
                  <a:pt x="4191508" y="5073523"/>
                </a:lnTo>
                <a:lnTo>
                  <a:pt x="2412111" y="4532122"/>
                </a:lnTo>
                <a:lnTo>
                  <a:pt x="2742819" y="2515235"/>
                </a:lnTo>
                <a:lnTo>
                  <a:pt x="3837559" y="2235454"/>
                </a:lnTo>
                <a:lnTo>
                  <a:pt x="5027422" y="3902837"/>
                </a:lnTo>
                <a:lnTo>
                  <a:pt x="5027422" y="3875151"/>
                </a:lnTo>
                <a:lnTo>
                  <a:pt x="3855720" y="2235454"/>
                </a:lnTo>
                <a:lnTo>
                  <a:pt x="3842893" y="2217547"/>
                </a:lnTo>
                <a:lnTo>
                  <a:pt x="2728468" y="2502662"/>
                </a:lnTo>
                <a:lnTo>
                  <a:pt x="2394204" y="4542917"/>
                </a:lnTo>
                <a:lnTo>
                  <a:pt x="4196969" y="5091430"/>
                </a:lnTo>
                <a:lnTo>
                  <a:pt x="4209796" y="5073523"/>
                </a:lnTo>
                <a:lnTo>
                  <a:pt x="5047107" y="3902837"/>
                </a:lnTo>
                <a:close/>
              </a:path>
              <a:path w="7124700" h="6858000">
                <a:moveTo>
                  <a:pt x="5169408" y="3917188"/>
                </a:moveTo>
                <a:lnTo>
                  <a:pt x="5151374" y="3892042"/>
                </a:lnTo>
                <a:lnTo>
                  <a:pt x="5151374" y="3917188"/>
                </a:lnTo>
                <a:lnTo>
                  <a:pt x="4227449" y="5198999"/>
                </a:lnTo>
                <a:lnTo>
                  <a:pt x="2270125" y="4603877"/>
                </a:lnTo>
                <a:lnTo>
                  <a:pt x="2640457" y="2378964"/>
                </a:lnTo>
                <a:lnTo>
                  <a:pt x="3839337" y="2079498"/>
                </a:lnTo>
                <a:lnTo>
                  <a:pt x="5151374" y="3917188"/>
                </a:lnTo>
                <a:lnTo>
                  <a:pt x="5151374" y="3892042"/>
                </a:lnTo>
                <a:lnTo>
                  <a:pt x="3857498" y="2079498"/>
                </a:lnTo>
                <a:lnTo>
                  <a:pt x="3844671" y="2061591"/>
                </a:lnTo>
                <a:lnTo>
                  <a:pt x="2625979" y="2366391"/>
                </a:lnTo>
                <a:lnTo>
                  <a:pt x="2252218" y="4614545"/>
                </a:lnTo>
                <a:lnTo>
                  <a:pt x="4234688" y="5216906"/>
                </a:lnTo>
                <a:lnTo>
                  <a:pt x="4247515" y="5198999"/>
                </a:lnTo>
                <a:lnTo>
                  <a:pt x="5169408" y="3917188"/>
                </a:lnTo>
                <a:close/>
              </a:path>
              <a:path w="7124700" h="6858000">
                <a:moveTo>
                  <a:pt x="5293360" y="3929761"/>
                </a:moveTo>
                <a:lnTo>
                  <a:pt x="5273675" y="3902075"/>
                </a:lnTo>
                <a:lnTo>
                  <a:pt x="5273675" y="3929761"/>
                </a:lnTo>
                <a:lnTo>
                  <a:pt x="4265295" y="5324475"/>
                </a:lnTo>
                <a:lnTo>
                  <a:pt x="2129917" y="4675505"/>
                </a:lnTo>
                <a:lnTo>
                  <a:pt x="2537968" y="2240915"/>
                </a:lnTo>
                <a:lnTo>
                  <a:pt x="3839337" y="1921764"/>
                </a:lnTo>
                <a:lnTo>
                  <a:pt x="5273675" y="3929761"/>
                </a:lnTo>
                <a:lnTo>
                  <a:pt x="5273675" y="3902075"/>
                </a:lnTo>
                <a:lnTo>
                  <a:pt x="3859276" y="1921764"/>
                </a:lnTo>
                <a:lnTo>
                  <a:pt x="3846449" y="1903857"/>
                </a:lnTo>
                <a:lnTo>
                  <a:pt x="2523617" y="2228342"/>
                </a:lnTo>
                <a:lnTo>
                  <a:pt x="2111883" y="4686300"/>
                </a:lnTo>
                <a:lnTo>
                  <a:pt x="4270616" y="5342509"/>
                </a:lnTo>
                <a:lnTo>
                  <a:pt x="4283583" y="5324475"/>
                </a:lnTo>
                <a:lnTo>
                  <a:pt x="5293360" y="3929761"/>
                </a:lnTo>
                <a:close/>
              </a:path>
              <a:path w="7124700" h="6858000">
                <a:moveTo>
                  <a:pt x="5415534" y="3942334"/>
                </a:moveTo>
                <a:lnTo>
                  <a:pt x="5395849" y="3914648"/>
                </a:lnTo>
                <a:lnTo>
                  <a:pt x="5395849" y="3942334"/>
                </a:lnTo>
                <a:lnTo>
                  <a:pt x="4301236" y="5450078"/>
                </a:lnTo>
                <a:lnTo>
                  <a:pt x="1989709" y="4747260"/>
                </a:lnTo>
                <a:lnTo>
                  <a:pt x="2433701" y="2104644"/>
                </a:lnTo>
                <a:lnTo>
                  <a:pt x="3841115" y="1765808"/>
                </a:lnTo>
                <a:lnTo>
                  <a:pt x="5395849" y="3942334"/>
                </a:lnTo>
                <a:lnTo>
                  <a:pt x="5395849" y="3914648"/>
                </a:lnTo>
                <a:lnTo>
                  <a:pt x="3861054" y="1765808"/>
                </a:lnTo>
                <a:lnTo>
                  <a:pt x="3848227" y="1747901"/>
                </a:lnTo>
                <a:lnTo>
                  <a:pt x="2421128" y="2092071"/>
                </a:lnTo>
                <a:lnTo>
                  <a:pt x="1971675" y="4758055"/>
                </a:lnTo>
                <a:lnTo>
                  <a:pt x="4306570" y="5467985"/>
                </a:lnTo>
                <a:lnTo>
                  <a:pt x="4319638" y="5450078"/>
                </a:lnTo>
                <a:lnTo>
                  <a:pt x="5415534" y="3942334"/>
                </a:lnTo>
                <a:close/>
              </a:path>
              <a:path w="7124700" h="6858000">
                <a:moveTo>
                  <a:pt x="5537835" y="3954780"/>
                </a:moveTo>
                <a:lnTo>
                  <a:pt x="5519801" y="3929634"/>
                </a:lnTo>
                <a:lnTo>
                  <a:pt x="5519801" y="3954780"/>
                </a:lnTo>
                <a:lnTo>
                  <a:pt x="4337164" y="5575554"/>
                </a:lnTo>
                <a:lnTo>
                  <a:pt x="1847723" y="4819015"/>
                </a:lnTo>
                <a:lnTo>
                  <a:pt x="2331339" y="1968373"/>
                </a:lnTo>
                <a:lnTo>
                  <a:pt x="3842893" y="1608074"/>
                </a:lnTo>
                <a:lnTo>
                  <a:pt x="5519801" y="3954780"/>
                </a:lnTo>
                <a:lnTo>
                  <a:pt x="5519801" y="3929634"/>
                </a:lnTo>
                <a:lnTo>
                  <a:pt x="3862832" y="1608074"/>
                </a:lnTo>
                <a:lnTo>
                  <a:pt x="3850005" y="1590040"/>
                </a:lnTo>
                <a:lnTo>
                  <a:pt x="2318639" y="1954022"/>
                </a:lnTo>
                <a:lnTo>
                  <a:pt x="1829689" y="4829683"/>
                </a:lnTo>
                <a:lnTo>
                  <a:pt x="4344289" y="5593461"/>
                </a:lnTo>
                <a:lnTo>
                  <a:pt x="4357370" y="5575554"/>
                </a:lnTo>
                <a:lnTo>
                  <a:pt x="5537835" y="3954780"/>
                </a:lnTo>
                <a:close/>
              </a:path>
              <a:path w="7124700" h="6858000">
                <a:moveTo>
                  <a:pt x="5661787" y="3969131"/>
                </a:moveTo>
                <a:lnTo>
                  <a:pt x="5642102" y="3941445"/>
                </a:lnTo>
                <a:lnTo>
                  <a:pt x="5642102" y="3969131"/>
                </a:lnTo>
                <a:lnTo>
                  <a:pt x="4374896" y="5701030"/>
                </a:lnTo>
                <a:lnTo>
                  <a:pt x="1707515" y="4890643"/>
                </a:lnTo>
                <a:lnTo>
                  <a:pt x="2228850" y="1830324"/>
                </a:lnTo>
                <a:lnTo>
                  <a:pt x="3844671" y="1452118"/>
                </a:lnTo>
                <a:lnTo>
                  <a:pt x="5642102" y="3969131"/>
                </a:lnTo>
                <a:lnTo>
                  <a:pt x="5642102" y="3941445"/>
                </a:lnTo>
                <a:lnTo>
                  <a:pt x="3864610" y="1452118"/>
                </a:lnTo>
                <a:lnTo>
                  <a:pt x="3851910" y="1434084"/>
                </a:lnTo>
                <a:lnTo>
                  <a:pt x="2216277" y="1817751"/>
                </a:lnTo>
                <a:lnTo>
                  <a:pt x="1689481" y="4901438"/>
                </a:lnTo>
                <a:lnTo>
                  <a:pt x="4380230" y="5718962"/>
                </a:lnTo>
                <a:lnTo>
                  <a:pt x="4393438" y="5701030"/>
                </a:lnTo>
                <a:lnTo>
                  <a:pt x="5661787" y="3969131"/>
                </a:lnTo>
                <a:close/>
              </a:path>
              <a:path w="7124700" h="6858000">
                <a:moveTo>
                  <a:pt x="5784088" y="3981704"/>
                </a:moveTo>
                <a:lnTo>
                  <a:pt x="5766054" y="3956558"/>
                </a:lnTo>
                <a:lnTo>
                  <a:pt x="5766054" y="3981704"/>
                </a:lnTo>
                <a:lnTo>
                  <a:pt x="4410837" y="5826531"/>
                </a:lnTo>
                <a:lnTo>
                  <a:pt x="1565529" y="4962398"/>
                </a:lnTo>
                <a:lnTo>
                  <a:pt x="2126234" y="1694053"/>
                </a:lnTo>
                <a:lnTo>
                  <a:pt x="3846449" y="1294257"/>
                </a:lnTo>
                <a:lnTo>
                  <a:pt x="5766054" y="3981704"/>
                </a:lnTo>
                <a:lnTo>
                  <a:pt x="5766054" y="3956558"/>
                </a:lnTo>
                <a:lnTo>
                  <a:pt x="3865245" y="1294257"/>
                </a:lnTo>
                <a:lnTo>
                  <a:pt x="3853688" y="1278128"/>
                </a:lnTo>
                <a:lnTo>
                  <a:pt x="2111883" y="1681480"/>
                </a:lnTo>
                <a:lnTo>
                  <a:pt x="1549400" y="4973193"/>
                </a:lnTo>
                <a:lnTo>
                  <a:pt x="4416171" y="5846242"/>
                </a:lnTo>
                <a:lnTo>
                  <a:pt x="4430649" y="5826531"/>
                </a:lnTo>
                <a:lnTo>
                  <a:pt x="5784088" y="3981704"/>
                </a:lnTo>
                <a:close/>
              </a:path>
              <a:path w="7124700" h="6858000">
                <a:moveTo>
                  <a:pt x="5908040" y="3994277"/>
                </a:moveTo>
                <a:lnTo>
                  <a:pt x="5888228" y="3966591"/>
                </a:lnTo>
                <a:lnTo>
                  <a:pt x="5888228" y="3994277"/>
                </a:lnTo>
                <a:lnTo>
                  <a:pt x="4446778" y="5953823"/>
                </a:lnTo>
                <a:lnTo>
                  <a:pt x="1425321" y="5034153"/>
                </a:lnTo>
                <a:lnTo>
                  <a:pt x="2023872" y="1556004"/>
                </a:lnTo>
                <a:lnTo>
                  <a:pt x="3848227" y="1138301"/>
                </a:lnTo>
                <a:lnTo>
                  <a:pt x="5888228" y="3994277"/>
                </a:lnTo>
                <a:lnTo>
                  <a:pt x="5888228" y="3966591"/>
                </a:lnTo>
                <a:lnTo>
                  <a:pt x="3866515" y="1138301"/>
                </a:lnTo>
                <a:lnTo>
                  <a:pt x="3853688" y="1120394"/>
                </a:lnTo>
                <a:lnTo>
                  <a:pt x="2009394" y="1543431"/>
                </a:lnTo>
                <a:lnTo>
                  <a:pt x="1407414" y="5044821"/>
                </a:lnTo>
                <a:lnTo>
                  <a:pt x="4453890" y="5971743"/>
                </a:lnTo>
                <a:lnTo>
                  <a:pt x="4467098" y="5953823"/>
                </a:lnTo>
                <a:lnTo>
                  <a:pt x="5908040" y="3994277"/>
                </a:lnTo>
                <a:close/>
              </a:path>
              <a:path w="7124700" h="6858000">
                <a:moveTo>
                  <a:pt x="6030214" y="4006850"/>
                </a:moveTo>
                <a:lnTo>
                  <a:pt x="6010529" y="3979164"/>
                </a:lnTo>
                <a:lnTo>
                  <a:pt x="6010529" y="4006850"/>
                </a:lnTo>
                <a:lnTo>
                  <a:pt x="4484497" y="6079312"/>
                </a:lnTo>
                <a:lnTo>
                  <a:pt x="1285113" y="5105781"/>
                </a:lnTo>
                <a:lnTo>
                  <a:pt x="1921383" y="1419733"/>
                </a:lnTo>
                <a:lnTo>
                  <a:pt x="3850005" y="980567"/>
                </a:lnTo>
                <a:lnTo>
                  <a:pt x="6010529" y="4006850"/>
                </a:lnTo>
                <a:lnTo>
                  <a:pt x="6010529" y="3979164"/>
                </a:lnTo>
                <a:lnTo>
                  <a:pt x="3867023" y="980567"/>
                </a:lnTo>
                <a:lnTo>
                  <a:pt x="3855466" y="964438"/>
                </a:lnTo>
                <a:lnTo>
                  <a:pt x="1907032" y="1407287"/>
                </a:lnTo>
                <a:lnTo>
                  <a:pt x="1267206" y="5116576"/>
                </a:lnTo>
                <a:lnTo>
                  <a:pt x="4489831" y="6097244"/>
                </a:lnTo>
                <a:lnTo>
                  <a:pt x="4503039" y="6079312"/>
                </a:lnTo>
                <a:lnTo>
                  <a:pt x="6030214" y="4006850"/>
                </a:lnTo>
                <a:close/>
              </a:path>
              <a:path w="7124700" h="6858000">
                <a:moveTo>
                  <a:pt x="6152515" y="4021201"/>
                </a:moveTo>
                <a:lnTo>
                  <a:pt x="6134481" y="3996055"/>
                </a:lnTo>
                <a:lnTo>
                  <a:pt x="6134481" y="4019423"/>
                </a:lnTo>
                <a:lnTo>
                  <a:pt x="4520438" y="6204813"/>
                </a:lnTo>
                <a:lnTo>
                  <a:pt x="1143127" y="5177536"/>
                </a:lnTo>
                <a:lnTo>
                  <a:pt x="1817116" y="1281684"/>
                </a:lnTo>
                <a:lnTo>
                  <a:pt x="3851910" y="824611"/>
                </a:lnTo>
                <a:lnTo>
                  <a:pt x="6134481" y="4019423"/>
                </a:lnTo>
                <a:lnTo>
                  <a:pt x="6134481" y="3996055"/>
                </a:lnTo>
                <a:lnTo>
                  <a:pt x="3870071" y="824611"/>
                </a:lnTo>
                <a:lnTo>
                  <a:pt x="3857244" y="806704"/>
                </a:lnTo>
                <a:lnTo>
                  <a:pt x="1804543" y="1269238"/>
                </a:lnTo>
                <a:lnTo>
                  <a:pt x="1125220" y="5188331"/>
                </a:lnTo>
                <a:lnTo>
                  <a:pt x="4525899" y="6222733"/>
                </a:lnTo>
                <a:lnTo>
                  <a:pt x="4539107" y="6204813"/>
                </a:lnTo>
                <a:lnTo>
                  <a:pt x="6152515" y="4021201"/>
                </a:lnTo>
                <a:close/>
              </a:path>
              <a:path w="7124700" h="6858000">
                <a:moveTo>
                  <a:pt x="6276467" y="4033647"/>
                </a:moveTo>
                <a:lnTo>
                  <a:pt x="6256655" y="4006088"/>
                </a:lnTo>
                <a:lnTo>
                  <a:pt x="6256655" y="4033647"/>
                </a:lnTo>
                <a:lnTo>
                  <a:pt x="4556379" y="6330302"/>
                </a:lnTo>
                <a:lnTo>
                  <a:pt x="1003033" y="5249291"/>
                </a:lnTo>
                <a:lnTo>
                  <a:pt x="1714754" y="1145540"/>
                </a:lnTo>
                <a:lnTo>
                  <a:pt x="3851910" y="666750"/>
                </a:lnTo>
                <a:lnTo>
                  <a:pt x="6256655" y="4033647"/>
                </a:lnTo>
                <a:lnTo>
                  <a:pt x="6256655" y="4006088"/>
                </a:lnTo>
                <a:lnTo>
                  <a:pt x="3870579" y="666750"/>
                </a:lnTo>
                <a:lnTo>
                  <a:pt x="3859022" y="650621"/>
                </a:lnTo>
                <a:lnTo>
                  <a:pt x="1702054" y="1132967"/>
                </a:lnTo>
                <a:lnTo>
                  <a:pt x="985012" y="5259959"/>
                </a:lnTo>
                <a:lnTo>
                  <a:pt x="4563618" y="6348260"/>
                </a:lnTo>
                <a:lnTo>
                  <a:pt x="4576826" y="6330302"/>
                </a:lnTo>
                <a:lnTo>
                  <a:pt x="6276467" y="4033647"/>
                </a:lnTo>
                <a:close/>
              </a:path>
              <a:path w="7124700" h="6858000">
                <a:moveTo>
                  <a:pt x="6398641" y="4046220"/>
                </a:moveTo>
                <a:lnTo>
                  <a:pt x="6378956" y="4018534"/>
                </a:lnTo>
                <a:lnTo>
                  <a:pt x="6378943" y="4046232"/>
                </a:lnTo>
                <a:lnTo>
                  <a:pt x="4594098" y="6455816"/>
                </a:lnTo>
                <a:lnTo>
                  <a:pt x="862838" y="5320919"/>
                </a:lnTo>
                <a:lnTo>
                  <a:pt x="1612265" y="1009269"/>
                </a:lnTo>
                <a:lnTo>
                  <a:pt x="3853688" y="510794"/>
                </a:lnTo>
                <a:lnTo>
                  <a:pt x="6378943" y="4046232"/>
                </a:lnTo>
                <a:lnTo>
                  <a:pt x="6378943" y="4018521"/>
                </a:lnTo>
                <a:lnTo>
                  <a:pt x="3873627" y="510794"/>
                </a:lnTo>
                <a:lnTo>
                  <a:pt x="3860800" y="492887"/>
                </a:lnTo>
                <a:lnTo>
                  <a:pt x="1597914" y="994918"/>
                </a:lnTo>
                <a:lnTo>
                  <a:pt x="844804" y="5331714"/>
                </a:lnTo>
                <a:lnTo>
                  <a:pt x="4599559" y="6473736"/>
                </a:lnTo>
                <a:lnTo>
                  <a:pt x="4612830" y="6455816"/>
                </a:lnTo>
                <a:lnTo>
                  <a:pt x="6398641" y="4046220"/>
                </a:lnTo>
                <a:close/>
              </a:path>
              <a:path w="7124700" h="6858000">
                <a:moveTo>
                  <a:pt x="6522847" y="4058793"/>
                </a:moveTo>
                <a:lnTo>
                  <a:pt x="6503149" y="4031284"/>
                </a:lnTo>
                <a:lnTo>
                  <a:pt x="6503022" y="4031107"/>
                </a:lnTo>
                <a:lnTo>
                  <a:pt x="6502908" y="4058793"/>
                </a:lnTo>
                <a:lnTo>
                  <a:pt x="6502908" y="4030942"/>
                </a:lnTo>
                <a:lnTo>
                  <a:pt x="6502895" y="4058805"/>
                </a:lnTo>
                <a:lnTo>
                  <a:pt x="4630039" y="6581305"/>
                </a:lnTo>
                <a:lnTo>
                  <a:pt x="720712" y="5390896"/>
                </a:lnTo>
                <a:lnTo>
                  <a:pt x="1509776" y="871220"/>
                </a:lnTo>
                <a:lnTo>
                  <a:pt x="3855466" y="353060"/>
                </a:lnTo>
                <a:lnTo>
                  <a:pt x="6502895" y="4058805"/>
                </a:lnTo>
                <a:lnTo>
                  <a:pt x="6502895" y="4030929"/>
                </a:lnTo>
                <a:lnTo>
                  <a:pt x="3874135" y="353060"/>
                </a:lnTo>
                <a:lnTo>
                  <a:pt x="3862705" y="336931"/>
                </a:lnTo>
                <a:lnTo>
                  <a:pt x="1495425" y="858647"/>
                </a:lnTo>
                <a:lnTo>
                  <a:pt x="702691" y="5403469"/>
                </a:lnTo>
                <a:lnTo>
                  <a:pt x="4635500" y="6599225"/>
                </a:lnTo>
                <a:lnTo>
                  <a:pt x="4648835" y="6581305"/>
                </a:lnTo>
                <a:lnTo>
                  <a:pt x="6522847" y="4058793"/>
                </a:lnTo>
                <a:close/>
              </a:path>
              <a:path w="7124700" h="6858000">
                <a:moveTo>
                  <a:pt x="6645021" y="4073144"/>
                </a:moveTo>
                <a:lnTo>
                  <a:pt x="6625209" y="4045458"/>
                </a:lnTo>
                <a:lnTo>
                  <a:pt x="6625196" y="4071378"/>
                </a:lnTo>
                <a:lnTo>
                  <a:pt x="4665980" y="6706794"/>
                </a:lnTo>
                <a:lnTo>
                  <a:pt x="580517" y="5462524"/>
                </a:lnTo>
                <a:lnTo>
                  <a:pt x="1407414" y="734949"/>
                </a:lnTo>
                <a:lnTo>
                  <a:pt x="3857244" y="197104"/>
                </a:lnTo>
                <a:lnTo>
                  <a:pt x="6625196" y="4071378"/>
                </a:lnTo>
                <a:lnTo>
                  <a:pt x="6625196" y="4045445"/>
                </a:lnTo>
                <a:lnTo>
                  <a:pt x="3877310" y="197104"/>
                </a:lnTo>
                <a:lnTo>
                  <a:pt x="3864483" y="179197"/>
                </a:lnTo>
                <a:lnTo>
                  <a:pt x="1392936" y="722376"/>
                </a:lnTo>
                <a:lnTo>
                  <a:pt x="562610" y="5473319"/>
                </a:lnTo>
                <a:lnTo>
                  <a:pt x="4673219" y="6724726"/>
                </a:lnTo>
                <a:lnTo>
                  <a:pt x="4686554" y="6706794"/>
                </a:lnTo>
                <a:lnTo>
                  <a:pt x="6645021" y="4073144"/>
                </a:lnTo>
                <a:close/>
              </a:path>
              <a:path w="7124700" h="6858000">
                <a:moveTo>
                  <a:pt x="6767195" y="4085717"/>
                </a:moveTo>
                <a:lnTo>
                  <a:pt x="6749288" y="4060571"/>
                </a:lnTo>
                <a:lnTo>
                  <a:pt x="6749275" y="4085729"/>
                </a:lnTo>
                <a:lnTo>
                  <a:pt x="4703699" y="6832295"/>
                </a:lnTo>
                <a:lnTo>
                  <a:pt x="438531" y="5534279"/>
                </a:lnTo>
                <a:lnTo>
                  <a:pt x="1303147" y="596900"/>
                </a:lnTo>
                <a:lnTo>
                  <a:pt x="3859022" y="39370"/>
                </a:lnTo>
                <a:lnTo>
                  <a:pt x="6749275" y="4085729"/>
                </a:lnTo>
                <a:lnTo>
                  <a:pt x="6749275" y="4060558"/>
                </a:lnTo>
                <a:lnTo>
                  <a:pt x="3877818" y="39370"/>
                </a:lnTo>
                <a:lnTo>
                  <a:pt x="3866261" y="23241"/>
                </a:lnTo>
                <a:lnTo>
                  <a:pt x="1290574" y="584327"/>
                </a:lnTo>
                <a:lnTo>
                  <a:pt x="422402" y="5545074"/>
                </a:lnTo>
                <a:lnTo>
                  <a:pt x="4709160" y="6850215"/>
                </a:lnTo>
                <a:lnTo>
                  <a:pt x="4722495" y="6832295"/>
                </a:lnTo>
                <a:lnTo>
                  <a:pt x="6767195" y="4085717"/>
                </a:lnTo>
                <a:close/>
              </a:path>
              <a:path w="7124700" h="6858000">
                <a:moveTo>
                  <a:pt x="6891274" y="4098290"/>
                </a:moveTo>
                <a:lnTo>
                  <a:pt x="3964178" y="0"/>
                </a:lnTo>
                <a:lnTo>
                  <a:pt x="3944112" y="0"/>
                </a:lnTo>
                <a:lnTo>
                  <a:pt x="6871462" y="4098290"/>
                </a:lnTo>
                <a:lnTo>
                  <a:pt x="4814062" y="6858000"/>
                </a:lnTo>
                <a:lnTo>
                  <a:pt x="4832858" y="6858000"/>
                </a:lnTo>
                <a:lnTo>
                  <a:pt x="6891274" y="4098290"/>
                </a:lnTo>
                <a:close/>
              </a:path>
              <a:path w="7124700" h="6858000">
                <a:moveTo>
                  <a:pt x="7013448" y="4110736"/>
                </a:moveTo>
                <a:lnTo>
                  <a:pt x="4075684" y="0"/>
                </a:lnTo>
                <a:lnTo>
                  <a:pt x="4057396" y="0"/>
                </a:lnTo>
                <a:lnTo>
                  <a:pt x="6993636" y="4110736"/>
                </a:lnTo>
                <a:lnTo>
                  <a:pt x="4943729" y="6858000"/>
                </a:lnTo>
                <a:lnTo>
                  <a:pt x="4964176" y="6858000"/>
                </a:lnTo>
                <a:lnTo>
                  <a:pt x="7013448" y="4110736"/>
                </a:lnTo>
                <a:close/>
              </a:path>
              <a:path w="7124700" h="6858000">
                <a:moveTo>
                  <a:pt x="7124700" y="4105529"/>
                </a:moveTo>
                <a:lnTo>
                  <a:pt x="4189095" y="0"/>
                </a:lnTo>
                <a:lnTo>
                  <a:pt x="4171950" y="0"/>
                </a:lnTo>
                <a:lnTo>
                  <a:pt x="7117715" y="4123309"/>
                </a:lnTo>
                <a:lnTo>
                  <a:pt x="5075428" y="6858000"/>
                </a:lnTo>
                <a:lnTo>
                  <a:pt x="5095494" y="6858000"/>
                </a:lnTo>
                <a:lnTo>
                  <a:pt x="7124700" y="4140454"/>
                </a:lnTo>
                <a:lnTo>
                  <a:pt x="7124700" y="4105529"/>
                </a:lnTo>
                <a:close/>
              </a:path>
            </a:pathLst>
          </a:custGeom>
          <a:solidFill>
            <a:srgbClr val="ED4653"/>
          </a:solidFill>
        </p:spPr>
        <p:txBody>
          <a:bodyPr wrap="square" lIns="0" tIns="0" rIns="0" bIns="0" rtlCol="0"/>
          <a:lstStyle/>
          <a:p>
            <a:endParaRPr/>
          </a:p>
        </p:txBody>
      </p:sp>
      <p:sp>
        <p:nvSpPr>
          <p:cNvPr id="17" name="bg object 17"/>
          <p:cNvSpPr/>
          <p:nvPr/>
        </p:nvSpPr>
        <p:spPr>
          <a:xfrm>
            <a:off x="10009631" y="0"/>
            <a:ext cx="2182495" cy="6858000"/>
          </a:xfrm>
          <a:custGeom>
            <a:avLst/>
            <a:gdLst/>
            <a:ahLst/>
            <a:cxnLst/>
            <a:rect l="l" t="t" r="r" b="b"/>
            <a:pathLst>
              <a:path w="2182495" h="6858000">
                <a:moveTo>
                  <a:pt x="2182114" y="0"/>
                </a:moveTo>
                <a:lnTo>
                  <a:pt x="0" y="0"/>
                </a:lnTo>
                <a:lnTo>
                  <a:pt x="0" y="6858000"/>
                </a:lnTo>
                <a:lnTo>
                  <a:pt x="2182114" y="6858000"/>
                </a:lnTo>
                <a:lnTo>
                  <a:pt x="2182114" y="0"/>
                </a:lnTo>
                <a:close/>
              </a:path>
            </a:pathLst>
          </a:custGeom>
          <a:solidFill>
            <a:srgbClr val="FFDC00"/>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10593323" y="522731"/>
            <a:ext cx="1187196" cy="1239012"/>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373611" y="0"/>
            <a:ext cx="818515" cy="6858000"/>
          </a:xfrm>
          <a:custGeom>
            <a:avLst/>
            <a:gdLst/>
            <a:ahLst/>
            <a:cxnLst/>
            <a:rect l="l" t="t" r="r" b="b"/>
            <a:pathLst>
              <a:path w="818515" h="6858000">
                <a:moveTo>
                  <a:pt x="818133" y="0"/>
                </a:moveTo>
                <a:lnTo>
                  <a:pt x="0" y="0"/>
                </a:lnTo>
                <a:lnTo>
                  <a:pt x="0" y="6858000"/>
                </a:lnTo>
                <a:lnTo>
                  <a:pt x="818133" y="6858000"/>
                </a:lnTo>
                <a:lnTo>
                  <a:pt x="818133" y="0"/>
                </a:lnTo>
                <a:close/>
              </a:path>
            </a:pathLst>
          </a:custGeom>
          <a:solidFill>
            <a:srgbClr val="FFDC0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11507723" y="6140194"/>
            <a:ext cx="598931" cy="701038"/>
          </a:xfrm>
          <a:prstGeom prst="rect">
            <a:avLst/>
          </a:prstGeom>
        </p:spPr>
      </p:pic>
      <p:sp>
        <p:nvSpPr>
          <p:cNvPr id="2" name="Holder 2"/>
          <p:cNvSpPr>
            <a:spLocks noGrp="1"/>
          </p:cNvSpPr>
          <p:nvPr>
            <p:ph type="title"/>
          </p:nvPr>
        </p:nvSpPr>
        <p:spPr>
          <a:xfrm>
            <a:off x="488391" y="323469"/>
            <a:ext cx="9705975" cy="848360"/>
          </a:xfrm>
          <a:prstGeom prst="rect">
            <a:avLst/>
          </a:prstGeom>
        </p:spPr>
        <p:txBody>
          <a:bodyPr wrap="square" lIns="0" tIns="0" rIns="0" bIns="0">
            <a:spAutoFit/>
          </a:bodyPr>
          <a:lstStyle>
            <a:lvl1pPr>
              <a:defRPr sz="5300" b="0" i="0">
                <a:solidFill>
                  <a:srgbClr val="404040"/>
                </a:solidFill>
                <a:latin typeface="Arial"/>
                <a:cs typeface="Arial"/>
              </a:defRPr>
            </a:lvl1pPr>
          </a:lstStyle>
          <a:p>
            <a:endParaRPr/>
          </a:p>
        </p:txBody>
      </p:sp>
      <p:sp>
        <p:nvSpPr>
          <p:cNvPr id="3" name="Holder 3"/>
          <p:cNvSpPr>
            <a:spLocks noGrp="1"/>
          </p:cNvSpPr>
          <p:nvPr>
            <p:ph type="body" idx="1"/>
          </p:nvPr>
        </p:nvSpPr>
        <p:spPr>
          <a:xfrm>
            <a:off x="889508" y="1290954"/>
            <a:ext cx="8844280" cy="3601720"/>
          </a:xfrm>
          <a:prstGeom prst="rect">
            <a:avLst/>
          </a:prstGeom>
        </p:spPr>
        <p:txBody>
          <a:bodyPr wrap="square" lIns="0" tIns="0" rIns="0" bIns="0">
            <a:spAutoFit/>
          </a:bodyPr>
          <a:lstStyle>
            <a:lvl1pPr>
              <a:defRPr sz="24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abc.net.au/news/2024-08-22/nsw-sydney-parramatta-light-rail-opening-delayed/104257404" TargetMode="External"/><Relationship Id="rId2" Type="http://schemas.openxmlformats.org/officeDocument/2006/relationships/hyperlink" Target="https://www.nsw.gov.au/driving-boating-and-transport/projects/parramatta-light-rail/stage-1" TargetMode="Externa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3.xml"/><Relationship Id="rId6" Type="http://schemas.openxmlformats.org/officeDocument/2006/relationships/hyperlink" Target="http://www.coca-colacompany.com/about-us/history/new-coke-the-most-memorable-marketing-" TargetMode="External"/><Relationship Id="rId5" Type="http://schemas.openxmlformats.org/officeDocument/2006/relationships/image" Target="../media/image12.jp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hyperlink" Target="https://www.youtube.com/channel/UCvwmRnxYc_mdal_4vm7T6MQ"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740652" y="0"/>
            <a:ext cx="5451475" cy="5015865"/>
          </a:xfrm>
          <a:custGeom>
            <a:avLst/>
            <a:gdLst/>
            <a:ahLst/>
            <a:cxnLst/>
            <a:rect l="l" t="t" r="r" b="b"/>
            <a:pathLst>
              <a:path w="5451475" h="5015865">
                <a:moveTo>
                  <a:pt x="5451094" y="0"/>
                </a:moveTo>
                <a:lnTo>
                  <a:pt x="0" y="0"/>
                </a:lnTo>
                <a:lnTo>
                  <a:pt x="0" y="5015357"/>
                </a:lnTo>
                <a:lnTo>
                  <a:pt x="5451094" y="5015357"/>
                </a:lnTo>
                <a:lnTo>
                  <a:pt x="5451094" y="0"/>
                </a:lnTo>
                <a:close/>
              </a:path>
            </a:pathLst>
          </a:custGeom>
          <a:solidFill>
            <a:srgbClr val="FFDC00"/>
          </a:solidFill>
        </p:spPr>
        <p:txBody>
          <a:bodyPr wrap="square" lIns="0" tIns="0" rIns="0" bIns="0" rtlCol="0"/>
          <a:lstStyle/>
          <a:p>
            <a:endParaRPr/>
          </a:p>
        </p:txBody>
      </p:sp>
      <p:pic>
        <p:nvPicPr>
          <p:cNvPr id="3" name="object 3"/>
          <p:cNvPicPr/>
          <p:nvPr/>
        </p:nvPicPr>
        <p:blipFill>
          <a:blip r:embed="rId2" cstate="print"/>
          <a:stretch>
            <a:fillRect/>
          </a:stretch>
        </p:blipFill>
        <p:spPr>
          <a:xfrm>
            <a:off x="10736580" y="5300471"/>
            <a:ext cx="1187196" cy="1240536"/>
          </a:xfrm>
          <a:prstGeom prst="rect">
            <a:avLst/>
          </a:prstGeom>
        </p:spPr>
      </p:pic>
      <p:grpSp>
        <p:nvGrpSpPr>
          <p:cNvPr id="4" name="object 4"/>
          <p:cNvGrpSpPr/>
          <p:nvPr/>
        </p:nvGrpSpPr>
        <p:grpSpPr>
          <a:xfrm>
            <a:off x="6933310" y="24383"/>
            <a:ext cx="5259070" cy="1676400"/>
            <a:chOff x="6933310" y="24383"/>
            <a:chExt cx="5259070" cy="1676400"/>
          </a:xfrm>
        </p:grpSpPr>
        <p:pic>
          <p:nvPicPr>
            <p:cNvPr id="5" name="object 5"/>
            <p:cNvPicPr/>
            <p:nvPr/>
          </p:nvPicPr>
          <p:blipFill>
            <a:blip r:embed="rId3" cstate="print"/>
            <a:stretch>
              <a:fillRect/>
            </a:stretch>
          </p:blipFill>
          <p:spPr>
            <a:xfrm>
              <a:off x="6933310" y="24383"/>
              <a:ext cx="4761865" cy="1676399"/>
            </a:xfrm>
            <a:prstGeom prst="rect">
              <a:avLst/>
            </a:prstGeom>
          </p:spPr>
        </p:pic>
        <p:pic>
          <p:nvPicPr>
            <p:cNvPr id="6" name="object 6"/>
            <p:cNvPicPr/>
            <p:nvPr/>
          </p:nvPicPr>
          <p:blipFill>
            <a:blip r:embed="rId4" cstate="print"/>
            <a:stretch>
              <a:fillRect/>
            </a:stretch>
          </p:blipFill>
          <p:spPr>
            <a:xfrm>
              <a:off x="11114532" y="24383"/>
              <a:ext cx="1077468" cy="1676399"/>
            </a:xfrm>
            <a:prstGeom prst="rect">
              <a:avLst/>
            </a:prstGeom>
          </p:spPr>
        </p:pic>
      </p:grpSp>
      <p:sp>
        <p:nvSpPr>
          <p:cNvPr id="7" name="object 7"/>
          <p:cNvSpPr txBox="1"/>
          <p:nvPr/>
        </p:nvSpPr>
        <p:spPr>
          <a:xfrm>
            <a:off x="282956" y="5098435"/>
            <a:ext cx="5073015" cy="930910"/>
          </a:xfrm>
          <a:prstGeom prst="rect">
            <a:avLst/>
          </a:prstGeom>
        </p:spPr>
        <p:txBody>
          <a:bodyPr vert="horz" wrap="square" lIns="0" tIns="31115" rIns="0" bIns="0" rtlCol="0">
            <a:spAutoFit/>
          </a:bodyPr>
          <a:lstStyle/>
          <a:p>
            <a:pPr marL="12700">
              <a:lnSpc>
                <a:spcPct val="100000"/>
              </a:lnSpc>
              <a:spcBef>
                <a:spcPts val="245"/>
              </a:spcBef>
            </a:pPr>
            <a:r>
              <a:rPr sz="2000" b="1" spc="-10" dirty="0">
                <a:latin typeface="Roboto"/>
                <a:cs typeface="Roboto"/>
              </a:rPr>
              <a:t>GSOE9820</a:t>
            </a:r>
            <a:r>
              <a:rPr sz="2000" b="1" spc="-85" dirty="0">
                <a:latin typeface="Roboto"/>
                <a:cs typeface="Roboto"/>
              </a:rPr>
              <a:t> </a:t>
            </a:r>
            <a:r>
              <a:rPr sz="2000" b="1" spc="-20" dirty="0">
                <a:latin typeface="Roboto"/>
                <a:cs typeface="Roboto"/>
              </a:rPr>
              <a:t>Engineering</a:t>
            </a:r>
            <a:r>
              <a:rPr sz="2000" b="1" spc="-70" dirty="0">
                <a:latin typeface="Roboto"/>
                <a:cs typeface="Roboto"/>
              </a:rPr>
              <a:t> </a:t>
            </a:r>
            <a:r>
              <a:rPr sz="2000" b="1" spc="-10" dirty="0">
                <a:latin typeface="Roboto"/>
                <a:cs typeface="Roboto"/>
              </a:rPr>
              <a:t>Project</a:t>
            </a:r>
            <a:r>
              <a:rPr sz="2000" b="1" spc="-50" dirty="0">
                <a:latin typeface="Roboto"/>
                <a:cs typeface="Roboto"/>
              </a:rPr>
              <a:t> </a:t>
            </a:r>
            <a:r>
              <a:rPr sz="2000" b="1" spc="-10" dirty="0">
                <a:latin typeface="Roboto"/>
                <a:cs typeface="Roboto"/>
              </a:rPr>
              <a:t>Management</a:t>
            </a:r>
            <a:endParaRPr sz="2000">
              <a:latin typeface="Roboto"/>
              <a:cs typeface="Roboto"/>
            </a:endParaRPr>
          </a:p>
          <a:p>
            <a:pPr marL="12700">
              <a:lnSpc>
                <a:spcPct val="100000"/>
              </a:lnSpc>
              <a:spcBef>
                <a:spcPts val="130"/>
              </a:spcBef>
            </a:pPr>
            <a:r>
              <a:rPr sz="1800" dirty="0">
                <a:latin typeface="Roboto"/>
                <a:cs typeface="Roboto"/>
              </a:rPr>
              <a:t>Term</a:t>
            </a:r>
            <a:r>
              <a:rPr sz="1800" spc="-50" dirty="0">
                <a:latin typeface="Roboto"/>
                <a:cs typeface="Roboto"/>
              </a:rPr>
              <a:t> 3</a:t>
            </a:r>
            <a:endParaRPr sz="1800">
              <a:latin typeface="Roboto"/>
              <a:cs typeface="Roboto"/>
            </a:endParaRPr>
          </a:p>
          <a:p>
            <a:pPr marL="12700">
              <a:lnSpc>
                <a:spcPct val="100000"/>
              </a:lnSpc>
              <a:spcBef>
                <a:spcPts val="130"/>
              </a:spcBef>
            </a:pPr>
            <a:r>
              <a:rPr sz="1800" dirty="0">
                <a:latin typeface="Roboto"/>
                <a:cs typeface="Roboto"/>
              </a:rPr>
              <a:t>Dr.</a:t>
            </a:r>
            <a:r>
              <a:rPr sz="1800" spc="5" dirty="0">
                <a:latin typeface="Roboto"/>
                <a:cs typeface="Roboto"/>
              </a:rPr>
              <a:t> </a:t>
            </a:r>
            <a:r>
              <a:rPr sz="1800" dirty="0">
                <a:latin typeface="Roboto"/>
                <a:cs typeface="Roboto"/>
              </a:rPr>
              <a:t>Yu</a:t>
            </a:r>
            <a:r>
              <a:rPr sz="1800" spc="-10" dirty="0">
                <a:latin typeface="Roboto"/>
                <a:cs typeface="Roboto"/>
              </a:rPr>
              <a:t> </a:t>
            </a:r>
            <a:r>
              <a:rPr sz="1800" spc="-20" dirty="0">
                <a:latin typeface="Roboto"/>
                <a:cs typeface="Roboto"/>
              </a:rPr>
              <a:t>Jing</a:t>
            </a:r>
            <a:endParaRPr sz="1800">
              <a:latin typeface="Roboto"/>
              <a:cs typeface="Roboto"/>
            </a:endParaRPr>
          </a:p>
        </p:txBody>
      </p:sp>
      <p:pic>
        <p:nvPicPr>
          <p:cNvPr id="8" name="object 8"/>
          <p:cNvPicPr/>
          <p:nvPr/>
        </p:nvPicPr>
        <p:blipFill>
          <a:blip r:embed="rId5" cstate="print"/>
          <a:stretch>
            <a:fillRect/>
          </a:stretch>
        </p:blipFill>
        <p:spPr>
          <a:xfrm>
            <a:off x="0" y="4572"/>
            <a:ext cx="6740651" cy="50124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5790" y="232409"/>
            <a:ext cx="10404475" cy="848360"/>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What</a:t>
            </a:r>
            <a:r>
              <a:rPr sz="5400" spc="-25" dirty="0">
                <a:solidFill>
                  <a:srgbClr val="000000"/>
                </a:solidFill>
              </a:rPr>
              <a:t> </a:t>
            </a:r>
            <a:r>
              <a:rPr sz="5400" dirty="0">
                <a:solidFill>
                  <a:srgbClr val="000000"/>
                </a:solidFill>
              </a:rPr>
              <a:t>does</a:t>
            </a:r>
            <a:r>
              <a:rPr sz="5400" spc="-55" dirty="0">
                <a:solidFill>
                  <a:srgbClr val="000000"/>
                </a:solidFill>
              </a:rPr>
              <a:t> </a:t>
            </a:r>
            <a:r>
              <a:rPr sz="5400" dirty="0">
                <a:solidFill>
                  <a:srgbClr val="000000"/>
                </a:solidFill>
              </a:rPr>
              <a:t>a</a:t>
            </a:r>
            <a:r>
              <a:rPr sz="5400" spc="-45" dirty="0">
                <a:solidFill>
                  <a:srgbClr val="000000"/>
                </a:solidFill>
              </a:rPr>
              <a:t> </a:t>
            </a:r>
            <a:r>
              <a:rPr sz="5400" dirty="0">
                <a:solidFill>
                  <a:srgbClr val="000000"/>
                </a:solidFill>
              </a:rPr>
              <a:t>Project</a:t>
            </a:r>
            <a:r>
              <a:rPr sz="5400" spc="-95" dirty="0">
                <a:solidFill>
                  <a:srgbClr val="000000"/>
                </a:solidFill>
              </a:rPr>
              <a:t> </a:t>
            </a:r>
            <a:r>
              <a:rPr sz="5400" dirty="0">
                <a:solidFill>
                  <a:srgbClr val="000000"/>
                </a:solidFill>
              </a:rPr>
              <a:t>Manager</a:t>
            </a:r>
            <a:r>
              <a:rPr sz="5400" spc="-25" dirty="0">
                <a:solidFill>
                  <a:srgbClr val="000000"/>
                </a:solidFill>
              </a:rPr>
              <a:t> do?</a:t>
            </a:r>
            <a:endParaRPr sz="5400"/>
          </a:p>
        </p:txBody>
      </p:sp>
      <p:sp>
        <p:nvSpPr>
          <p:cNvPr id="3" name="object 3"/>
          <p:cNvSpPr txBox="1"/>
          <p:nvPr/>
        </p:nvSpPr>
        <p:spPr>
          <a:xfrm>
            <a:off x="587146" y="1229613"/>
            <a:ext cx="7367270" cy="1305560"/>
          </a:xfrm>
          <a:prstGeom prst="rect">
            <a:avLst/>
          </a:prstGeom>
        </p:spPr>
        <p:txBody>
          <a:bodyPr vert="horz" wrap="square" lIns="0" tIns="12065" rIns="0" bIns="0" rtlCol="0">
            <a:spAutoFit/>
          </a:bodyPr>
          <a:lstStyle/>
          <a:p>
            <a:pPr marL="12700" marR="5080">
              <a:lnSpc>
                <a:spcPct val="100000"/>
              </a:lnSpc>
              <a:spcBef>
                <a:spcPts val="95"/>
              </a:spcBef>
            </a:pPr>
            <a:r>
              <a:rPr sz="2800" dirty="0">
                <a:latin typeface="Arial"/>
                <a:cs typeface="Arial"/>
              </a:rPr>
              <a:t>The</a:t>
            </a:r>
            <a:r>
              <a:rPr sz="2800" spc="-60" dirty="0">
                <a:latin typeface="Arial"/>
                <a:cs typeface="Arial"/>
              </a:rPr>
              <a:t> </a:t>
            </a:r>
            <a:r>
              <a:rPr sz="2800" dirty="0">
                <a:latin typeface="Arial"/>
                <a:cs typeface="Arial"/>
              </a:rPr>
              <a:t>project</a:t>
            </a:r>
            <a:r>
              <a:rPr sz="2800" spc="-75" dirty="0">
                <a:latin typeface="Arial"/>
                <a:cs typeface="Arial"/>
              </a:rPr>
              <a:t> </a:t>
            </a:r>
            <a:r>
              <a:rPr sz="2800" dirty="0">
                <a:latin typeface="Arial"/>
                <a:cs typeface="Arial"/>
              </a:rPr>
              <a:t>manager</a:t>
            </a:r>
            <a:r>
              <a:rPr sz="2800" spc="-50" dirty="0">
                <a:latin typeface="Arial"/>
                <a:cs typeface="Arial"/>
              </a:rPr>
              <a:t> </a:t>
            </a:r>
            <a:r>
              <a:rPr sz="2800" dirty="0">
                <a:latin typeface="Arial"/>
                <a:cs typeface="Arial"/>
              </a:rPr>
              <a:t>is</a:t>
            </a:r>
            <a:r>
              <a:rPr sz="2800" spc="-75" dirty="0">
                <a:latin typeface="Arial"/>
                <a:cs typeface="Arial"/>
              </a:rPr>
              <a:t> </a:t>
            </a:r>
            <a:r>
              <a:rPr sz="2800" dirty="0">
                <a:latin typeface="Arial"/>
                <a:cs typeface="Arial"/>
              </a:rPr>
              <a:t>the</a:t>
            </a:r>
            <a:r>
              <a:rPr sz="2800" spc="-60" dirty="0">
                <a:latin typeface="Arial"/>
                <a:cs typeface="Arial"/>
              </a:rPr>
              <a:t> </a:t>
            </a:r>
            <a:r>
              <a:rPr sz="2800" dirty="0">
                <a:latin typeface="Arial"/>
                <a:cs typeface="Arial"/>
              </a:rPr>
              <a:t>person</a:t>
            </a:r>
            <a:r>
              <a:rPr sz="2800" spc="-70" dirty="0">
                <a:latin typeface="Arial"/>
                <a:cs typeface="Arial"/>
              </a:rPr>
              <a:t> </a:t>
            </a:r>
            <a:r>
              <a:rPr sz="2800" dirty="0">
                <a:latin typeface="Arial"/>
                <a:cs typeface="Arial"/>
              </a:rPr>
              <a:t>assigned</a:t>
            </a:r>
            <a:r>
              <a:rPr sz="2800" spc="-65" dirty="0">
                <a:latin typeface="Arial"/>
                <a:cs typeface="Arial"/>
              </a:rPr>
              <a:t> </a:t>
            </a:r>
            <a:r>
              <a:rPr sz="2800" spc="-25" dirty="0">
                <a:latin typeface="Arial"/>
                <a:cs typeface="Arial"/>
              </a:rPr>
              <a:t>to </a:t>
            </a:r>
            <a:r>
              <a:rPr sz="2800" dirty="0">
                <a:latin typeface="Arial"/>
                <a:cs typeface="Arial"/>
              </a:rPr>
              <a:t>lead</a:t>
            </a:r>
            <a:r>
              <a:rPr sz="2800" spc="-70" dirty="0">
                <a:latin typeface="Arial"/>
                <a:cs typeface="Arial"/>
              </a:rPr>
              <a:t> </a:t>
            </a:r>
            <a:r>
              <a:rPr sz="2800" dirty="0">
                <a:latin typeface="Arial"/>
                <a:cs typeface="Arial"/>
              </a:rPr>
              <a:t>the</a:t>
            </a:r>
            <a:r>
              <a:rPr sz="2800" spc="-75" dirty="0">
                <a:latin typeface="Arial"/>
                <a:cs typeface="Arial"/>
              </a:rPr>
              <a:t> </a:t>
            </a:r>
            <a:r>
              <a:rPr sz="2800" dirty="0">
                <a:latin typeface="Arial"/>
                <a:cs typeface="Arial"/>
              </a:rPr>
              <a:t>team,</a:t>
            </a:r>
            <a:r>
              <a:rPr sz="2800" spc="-80" dirty="0">
                <a:latin typeface="Arial"/>
                <a:cs typeface="Arial"/>
              </a:rPr>
              <a:t> </a:t>
            </a:r>
            <a:r>
              <a:rPr sz="2800" dirty="0">
                <a:latin typeface="Arial"/>
                <a:cs typeface="Arial"/>
              </a:rPr>
              <a:t>responsible</a:t>
            </a:r>
            <a:r>
              <a:rPr sz="2800" spc="-70" dirty="0">
                <a:latin typeface="Arial"/>
                <a:cs typeface="Arial"/>
              </a:rPr>
              <a:t> </a:t>
            </a:r>
            <a:r>
              <a:rPr sz="2800" dirty="0">
                <a:latin typeface="Arial"/>
                <a:cs typeface="Arial"/>
              </a:rPr>
              <a:t>for</a:t>
            </a:r>
            <a:r>
              <a:rPr sz="2800" spc="-80" dirty="0">
                <a:latin typeface="Arial"/>
                <a:cs typeface="Arial"/>
              </a:rPr>
              <a:t> </a:t>
            </a:r>
            <a:r>
              <a:rPr sz="2800" dirty="0">
                <a:latin typeface="Arial"/>
                <a:cs typeface="Arial"/>
              </a:rPr>
              <a:t>achieving</a:t>
            </a:r>
            <a:r>
              <a:rPr sz="2800" spc="-65" dirty="0">
                <a:latin typeface="Arial"/>
                <a:cs typeface="Arial"/>
              </a:rPr>
              <a:t> </a:t>
            </a:r>
            <a:r>
              <a:rPr sz="2800" spc="-25" dirty="0">
                <a:latin typeface="Arial"/>
                <a:cs typeface="Arial"/>
              </a:rPr>
              <a:t>the </a:t>
            </a:r>
            <a:r>
              <a:rPr sz="2800" dirty="0">
                <a:latin typeface="Arial"/>
                <a:cs typeface="Arial"/>
              </a:rPr>
              <a:t>project</a:t>
            </a:r>
            <a:r>
              <a:rPr sz="2800" spc="-75" dirty="0">
                <a:latin typeface="Arial"/>
                <a:cs typeface="Arial"/>
              </a:rPr>
              <a:t> </a:t>
            </a:r>
            <a:r>
              <a:rPr sz="2800" spc="-10" dirty="0">
                <a:latin typeface="Arial"/>
                <a:cs typeface="Arial"/>
              </a:rPr>
              <a:t>objectives.</a:t>
            </a:r>
            <a:endParaRPr sz="2800" dirty="0">
              <a:latin typeface="Arial"/>
              <a:cs typeface="Arial"/>
            </a:endParaRPr>
          </a:p>
        </p:txBody>
      </p:sp>
      <p:sp>
        <p:nvSpPr>
          <p:cNvPr id="4" name="object 4"/>
          <p:cNvSpPr txBox="1"/>
          <p:nvPr/>
        </p:nvSpPr>
        <p:spPr>
          <a:xfrm>
            <a:off x="599338" y="2948762"/>
            <a:ext cx="7331075" cy="1547495"/>
          </a:xfrm>
          <a:prstGeom prst="rect">
            <a:avLst/>
          </a:prstGeom>
        </p:spPr>
        <p:txBody>
          <a:bodyPr vert="horz" wrap="square" lIns="0" tIns="12065" rIns="0" bIns="0" rtlCol="0">
            <a:spAutoFit/>
          </a:bodyPr>
          <a:lstStyle/>
          <a:p>
            <a:pPr marL="12700" marR="5080">
              <a:lnSpc>
                <a:spcPct val="100000"/>
              </a:lnSpc>
              <a:spcBef>
                <a:spcPts val="95"/>
              </a:spcBef>
            </a:pPr>
            <a:r>
              <a:rPr sz="2800" dirty="0">
                <a:latin typeface="Arial"/>
                <a:cs typeface="Arial"/>
              </a:rPr>
              <a:t>A</a:t>
            </a:r>
            <a:r>
              <a:rPr sz="2800" spc="-70" dirty="0">
                <a:latin typeface="Arial"/>
                <a:cs typeface="Arial"/>
              </a:rPr>
              <a:t> </a:t>
            </a:r>
            <a:r>
              <a:rPr sz="2800" dirty="0">
                <a:latin typeface="Arial"/>
                <a:cs typeface="Arial"/>
              </a:rPr>
              <a:t>good</a:t>
            </a:r>
            <a:r>
              <a:rPr sz="2800" spc="-60" dirty="0">
                <a:latin typeface="Arial"/>
                <a:cs typeface="Arial"/>
              </a:rPr>
              <a:t> </a:t>
            </a:r>
            <a:r>
              <a:rPr sz="2800" dirty="0">
                <a:latin typeface="Arial"/>
                <a:cs typeface="Arial"/>
              </a:rPr>
              <a:t>project</a:t>
            </a:r>
            <a:r>
              <a:rPr sz="2800" spc="-50" dirty="0">
                <a:latin typeface="Arial"/>
                <a:cs typeface="Arial"/>
              </a:rPr>
              <a:t> </a:t>
            </a:r>
            <a:r>
              <a:rPr sz="2800" dirty="0">
                <a:latin typeface="Arial"/>
                <a:cs typeface="Arial"/>
              </a:rPr>
              <a:t>manager</a:t>
            </a:r>
            <a:r>
              <a:rPr sz="2800" spc="-45" dirty="0">
                <a:latin typeface="Arial"/>
                <a:cs typeface="Arial"/>
              </a:rPr>
              <a:t> </a:t>
            </a:r>
            <a:r>
              <a:rPr sz="2800" dirty="0">
                <a:latin typeface="Arial"/>
                <a:cs typeface="Arial"/>
              </a:rPr>
              <a:t>should</a:t>
            </a:r>
            <a:r>
              <a:rPr sz="2800" spc="-55" dirty="0">
                <a:latin typeface="Arial"/>
                <a:cs typeface="Arial"/>
              </a:rPr>
              <a:t> </a:t>
            </a:r>
            <a:r>
              <a:rPr sz="2800" dirty="0">
                <a:latin typeface="Arial"/>
                <a:cs typeface="Arial"/>
              </a:rPr>
              <a:t>have</a:t>
            </a:r>
            <a:r>
              <a:rPr sz="2800" spc="-70" dirty="0">
                <a:latin typeface="Arial"/>
                <a:cs typeface="Arial"/>
              </a:rPr>
              <a:t> </a:t>
            </a:r>
            <a:r>
              <a:rPr sz="2800" spc="-10" dirty="0">
                <a:latin typeface="Arial"/>
                <a:cs typeface="Arial"/>
              </a:rPr>
              <a:t>following </a:t>
            </a:r>
            <a:r>
              <a:rPr sz="2800" dirty="0">
                <a:latin typeface="Arial"/>
                <a:cs typeface="Arial"/>
              </a:rPr>
              <a:t>skills</a:t>
            </a:r>
            <a:r>
              <a:rPr sz="2800" spc="-60" dirty="0">
                <a:latin typeface="Arial"/>
                <a:cs typeface="Arial"/>
              </a:rPr>
              <a:t> </a:t>
            </a:r>
            <a:r>
              <a:rPr sz="2800" dirty="0">
                <a:latin typeface="Arial"/>
                <a:cs typeface="Arial"/>
              </a:rPr>
              <a:t>but</a:t>
            </a:r>
            <a:r>
              <a:rPr sz="2800" spc="-85" dirty="0">
                <a:latin typeface="Arial"/>
                <a:cs typeface="Arial"/>
              </a:rPr>
              <a:t> </a:t>
            </a:r>
            <a:r>
              <a:rPr sz="2800" dirty="0">
                <a:latin typeface="Arial"/>
                <a:cs typeface="Arial"/>
              </a:rPr>
              <a:t>not</a:t>
            </a:r>
            <a:r>
              <a:rPr sz="2800" spc="-85" dirty="0">
                <a:latin typeface="Arial"/>
                <a:cs typeface="Arial"/>
              </a:rPr>
              <a:t> </a:t>
            </a:r>
            <a:r>
              <a:rPr sz="2800" dirty="0">
                <a:latin typeface="Arial"/>
                <a:cs typeface="Arial"/>
              </a:rPr>
              <a:t>limited</a:t>
            </a:r>
            <a:r>
              <a:rPr sz="2800" spc="-25" dirty="0">
                <a:latin typeface="Arial"/>
                <a:cs typeface="Arial"/>
              </a:rPr>
              <a:t> to:</a:t>
            </a:r>
            <a:endParaRPr sz="2800" dirty="0">
              <a:latin typeface="Arial"/>
              <a:cs typeface="Arial"/>
            </a:endParaRPr>
          </a:p>
          <a:p>
            <a:pPr marL="1010919" indent="-342900">
              <a:lnSpc>
                <a:spcPct val="100000"/>
              </a:lnSpc>
              <a:spcBef>
                <a:spcPts val="1905"/>
              </a:spcBef>
              <a:buChar char="•"/>
              <a:tabLst>
                <a:tab pos="1010919" algn="l"/>
              </a:tabLst>
            </a:pPr>
            <a:r>
              <a:rPr sz="2800" dirty="0">
                <a:latin typeface="Arial"/>
                <a:cs typeface="Arial"/>
              </a:rPr>
              <a:t>Technical</a:t>
            </a:r>
            <a:r>
              <a:rPr sz="2800" spc="-135" dirty="0">
                <a:latin typeface="Arial"/>
                <a:cs typeface="Arial"/>
              </a:rPr>
              <a:t> </a:t>
            </a:r>
            <a:r>
              <a:rPr sz="2800" spc="-10" dirty="0">
                <a:latin typeface="Arial"/>
                <a:cs typeface="Arial"/>
              </a:rPr>
              <a:t>skills</a:t>
            </a:r>
            <a:endParaRPr sz="2800" dirty="0">
              <a:latin typeface="Arial"/>
              <a:cs typeface="Arial"/>
            </a:endParaRPr>
          </a:p>
        </p:txBody>
      </p:sp>
      <p:sp>
        <p:nvSpPr>
          <p:cNvPr id="5" name="object 5"/>
          <p:cNvSpPr txBox="1"/>
          <p:nvPr/>
        </p:nvSpPr>
        <p:spPr>
          <a:xfrm>
            <a:off x="1229867" y="4483353"/>
            <a:ext cx="9757410" cy="2086610"/>
          </a:xfrm>
          <a:prstGeom prst="rect">
            <a:avLst/>
          </a:prstGeom>
        </p:spPr>
        <p:txBody>
          <a:bodyPr vert="horz" wrap="square" lIns="0" tIns="12065" rIns="0" bIns="0" rtlCol="0">
            <a:spAutoFit/>
          </a:bodyPr>
          <a:lstStyle/>
          <a:p>
            <a:pPr marL="381000" marR="520065" indent="-342900">
              <a:lnSpc>
                <a:spcPct val="100000"/>
              </a:lnSpc>
              <a:spcBef>
                <a:spcPts val="95"/>
              </a:spcBef>
              <a:buChar char="•"/>
              <a:tabLst>
                <a:tab pos="381000" algn="l"/>
              </a:tabLst>
            </a:pPr>
            <a:r>
              <a:rPr sz="2800" dirty="0">
                <a:latin typeface="Arial"/>
                <a:cs typeface="Arial"/>
              </a:rPr>
              <a:t>Management</a:t>
            </a:r>
            <a:r>
              <a:rPr sz="2800" spc="-90" dirty="0">
                <a:latin typeface="Arial"/>
                <a:cs typeface="Arial"/>
              </a:rPr>
              <a:t> </a:t>
            </a:r>
            <a:r>
              <a:rPr sz="2800" dirty="0">
                <a:latin typeface="Arial"/>
                <a:cs typeface="Arial"/>
              </a:rPr>
              <a:t>proficiencies</a:t>
            </a:r>
            <a:r>
              <a:rPr sz="2800" spc="-110" dirty="0">
                <a:latin typeface="Arial"/>
                <a:cs typeface="Arial"/>
              </a:rPr>
              <a:t> </a:t>
            </a:r>
            <a:r>
              <a:rPr sz="2800" dirty="0">
                <a:latin typeface="Arial"/>
                <a:cs typeface="Arial"/>
              </a:rPr>
              <a:t>(develop</a:t>
            </a:r>
            <a:r>
              <a:rPr sz="2800" spc="-110" dirty="0">
                <a:latin typeface="Arial"/>
                <a:cs typeface="Arial"/>
              </a:rPr>
              <a:t> </a:t>
            </a:r>
            <a:r>
              <a:rPr sz="2800" dirty="0">
                <a:latin typeface="Arial"/>
                <a:cs typeface="Arial"/>
              </a:rPr>
              <a:t>and</a:t>
            </a:r>
            <a:r>
              <a:rPr sz="2800" spc="-100" dirty="0">
                <a:latin typeface="Arial"/>
                <a:cs typeface="Arial"/>
              </a:rPr>
              <a:t> </a:t>
            </a:r>
            <a:r>
              <a:rPr sz="2800" dirty="0">
                <a:latin typeface="Arial"/>
                <a:cs typeface="Arial"/>
              </a:rPr>
              <a:t>manage</a:t>
            </a:r>
            <a:r>
              <a:rPr sz="2800" spc="-105" dirty="0">
                <a:latin typeface="Arial"/>
                <a:cs typeface="Arial"/>
              </a:rPr>
              <a:t> </a:t>
            </a:r>
            <a:r>
              <a:rPr sz="2800" spc="-10" dirty="0">
                <a:latin typeface="Arial"/>
                <a:cs typeface="Arial"/>
              </a:rPr>
              <a:t>scope, </a:t>
            </a:r>
            <a:r>
              <a:rPr sz="2800" dirty="0">
                <a:latin typeface="Arial"/>
                <a:cs typeface="Arial"/>
              </a:rPr>
              <a:t>schedules,</a:t>
            </a:r>
            <a:r>
              <a:rPr sz="2800" spc="-105" dirty="0">
                <a:latin typeface="Arial"/>
                <a:cs typeface="Arial"/>
              </a:rPr>
              <a:t> </a:t>
            </a:r>
            <a:r>
              <a:rPr sz="2800" spc="-10" dirty="0">
                <a:latin typeface="Arial"/>
                <a:cs typeface="Arial"/>
              </a:rPr>
              <a:t>costs,</a:t>
            </a:r>
            <a:r>
              <a:rPr sz="2800" spc="-155" dirty="0">
                <a:latin typeface="Arial"/>
                <a:cs typeface="Arial"/>
              </a:rPr>
              <a:t> </a:t>
            </a:r>
            <a:r>
              <a:rPr sz="2800" dirty="0">
                <a:latin typeface="Arial"/>
                <a:cs typeface="Arial"/>
              </a:rPr>
              <a:t>quality,</a:t>
            </a:r>
            <a:r>
              <a:rPr sz="2800" spc="-155" dirty="0">
                <a:latin typeface="Arial"/>
                <a:cs typeface="Arial"/>
              </a:rPr>
              <a:t> </a:t>
            </a:r>
            <a:r>
              <a:rPr sz="2800" dirty="0">
                <a:latin typeface="Arial"/>
                <a:cs typeface="Arial"/>
              </a:rPr>
              <a:t>resources,</a:t>
            </a:r>
            <a:r>
              <a:rPr sz="2800" spc="-145" dirty="0">
                <a:latin typeface="Arial"/>
                <a:cs typeface="Arial"/>
              </a:rPr>
              <a:t> </a:t>
            </a:r>
            <a:r>
              <a:rPr sz="2800" spc="-10" dirty="0">
                <a:latin typeface="Arial"/>
                <a:cs typeface="Arial"/>
              </a:rPr>
              <a:t>risks)</a:t>
            </a:r>
            <a:endParaRPr sz="2800" dirty="0">
              <a:latin typeface="Arial"/>
              <a:cs typeface="Arial"/>
            </a:endParaRPr>
          </a:p>
          <a:p>
            <a:pPr marL="381000" marR="671830" indent="-342900">
              <a:lnSpc>
                <a:spcPct val="100000"/>
              </a:lnSpc>
              <a:spcBef>
                <a:spcPts val="110"/>
              </a:spcBef>
              <a:buChar char="•"/>
              <a:tabLst>
                <a:tab pos="381000" algn="l"/>
              </a:tabLst>
            </a:pPr>
            <a:r>
              <a:rPr sz="2800" dirty="0">
                <a:latin typeface="Arial"/>
                <a:cs typeface="Arial"/>
              </a:rPr>
              <a:t>Interpersonal</a:t>
            </a:r>
            <a:r>
              <a:rPr sz="2800" spc="-125" dirty="0">
                <a:latin typeface="Arial"/>
                <a:cs typeface="Arial"/>
              </a:rPr>
              <a:t> </a:t>
            </a:r>
            <a:r>
              <a:rPr sz="2800" dirty="0">
                <a:latin typeface="Arial"/>
                <a:cs typeface="Arial"/>
              </a:rPr>
              <a:t>skills</a:t>
            </a:r>
            <a:r>
              <a:rPr sz="2800" spc="-114" dirty="0">
                <a:latin typeface="Arial"/>
                <a:cs typeface="Arial"/>
              </a:rPr>
              <a:t> </a:t>
            </a:r>
            <a:r>
              <a:rPr sz="2800" dirty="0">
                <a:latin typeface="Arial"/>
                <a:cs typeface="Arial"/>
              </a:rPr>
              <a:t>(establishing</a:t>
            </a:r>
            <a:r>
              <a:rPr sz="2800" spc="-85" dirty="0">
                <a:latin typeface="Arial"/>
                <a:cs typeface="Arial"/>
              </a:rPr>
              <a:t> </a:t>
            </a:r>
            <a:r>
              <a:rPr sz="2800" dirty="0">
                <a:latin typeface="Arial"/>
                <a:cs typeface="Arial"/>
              </a:rPr>
              <a:t>and</a:t>
            </a:r>
            <a:r>
              <a:rPr sz="2800" spc="-135" dirty="0">
                <a:latin typeface="Arial"/>
                <a:cs typeface="Arial"/>
              </a:rPr>
              <a:t> </a:t>
            </a:r>
            <a:r>
              <a:rPr sz="2800" dirty="0">
                <a:latin typeface="Arial"/>
                <a:cs typeface="Arial"/>
              </a:rPr>
              <a:t>maintaining</a:t>
            </a:r>
            <a:r>
              <a:rPr sz="2800" spc="-75" dirty="0">
                <a:latin typeface="Arial"/>
                <a:cs typeface="Arial"/>
              </a:rPr>
              <a:t> </a:t>
            </a:r>
            <a:r>
              <a:rPr sz="2800" spc="-10" dirty="0">
                <a:latin typeface="Arial"/>
                <a:cs typeface="Arial"/>
              </a:rPr>
              <a:t>active communication</a:t>
            </a:r>
            <a:r>
              <a:rPr sz="2800" spc="-100" dirty="0">
                <a:latin typeface="Arial"/>
                <a:cs typeface="Arial"/>
              </a:rPr>
              <a:t> </a:t>
            </a:r>
            <a:r>
              <a:rPr sz="2800" dirty="0">
                <a:latin typeface="Arial"/>
                <a:cs typeface="Arial"/>
              </a:rPr>
              <a:t>with</a:t>
            </a:r>
            <a:r>
              <a:rPr sz="2800" spc="-120" dirty="0">
                <a:latin typeface="Arial"/>
                <a:cs typeface="Arial"/>
              </a:rPr>
              <a:t> </a:t>
            </a:r>
            <a:r>
              <a:rPr sz="2800" spc="-10" dirty="0">
                <a:latin typeface="Arial"/>
                <a:cs typeface="Arial"/>
              </a:rPr>
              <a:t>stakeholders)</a:t>
            </a:r>
            <a:endParaRPr sz="2800" dirty="0">
              <a:latin typeface="Arial"/>
              <a:cs typeface="Arial"/>
            </a:endParaRPr>
          </a:p>
          <a:p>
            <a:pPr marL="5895975">
              <a:lnSpc>
                <a:spcPct val="100000"/>
              </a:lnSpc>
              <a:spcBef>
                <a:spcPts val="525"/>
              </a:spcBef>
            </a:pPr>
            <a:r>
              <a:rPr sz="1800" dirty="0">
                <a:latin typeface="Roboto"/>
                <a:cs typeface="Roboto"/>
              </a:rPr>
              <a:t>PMBOK</a:t>
            </a:r>
            <a:r>
              <a:rPr sz="1800" spc="-50" dirty="0">
                <a:latin typeface="Roboto"/>
                <a:cs typeface="Roboto"/>
              </a:rPr>
              <a:t> </a:t>
            </a:r>
            <a:r>
              <a:rPr sz="1800" dirty="0">
                <a:latin typeface="Roboto"/>
                <a:cs typeface="Roboto"/>
              </a:rPr>
              <a:t>Guide</a:t>
            </a:r>
            <a:r>
              <a:rPr sz="1800" spc="-75" dirty="0">
                <a:latin typeface="Roboto"/>
                <a:cs typeface="Roboto"/>
              </a:rPr>
              <a:t> </a:t>
            </a:r>
            <a:r>
              <a:rPr sz="1800" dirty="0">
                <a:latin typeface="Roboto"/>
                <a:cs typeface="Roboto"/>
              </a:rPr>
              <a:t>(6</a:t>
            </a:r>
            <a:r>
              <a:rPr sz="1800" baseline="16203" dirty="0">
                <a:latin typeface="Roboto"/>
                <a:cs typeface="Roboto"/>
              </a:rPr>
              <a:t>th</a:t>
            </a:r>
            <a:r>
              <a:rPr sz="1800" spc="120" baseline="16203" dirty="0">
                <a:latin typeface="Roboto"/>
                <a:cs typeface="Roboto"/>
              </a:rPr>
              <a:t> </a:t>
            </a:r>
            <a:r>
              <a:rPr sz="1800" dirty="0">
                <a:latin typeface="Roboto"/>
                <a:cs typeface="Roboto"/>
              </a:rPr>
              <a:t>Ed)</a:t>
            </a:r>
            <a:r>
              <a:rPr sz="1800" spc="-35" dirty="0">
                <a:latin typeface="Roboto"/>
                <a:cs typeface="Roboto"/>
              </a:rPr>
              <a:t> </a:t>
            </a:r>
            <a:r>
              <a:rPr sz="1800" dirty="0">
                <a:latin typeface="Roboto"/>
                <a:cs typeface="Roboto"/>
              </a:rPr>
              <a:t>Part</a:t>
            </a:r>
            <a:r>
              <a:rPr sz="1800" spc="-60" dirty="0">
                <a:latin typeface="Roboto"/>
                <a:cs typeface="Roboto"/>
              </a:rPr>
              <a:t> </a:t>
            </a:r>
            <a:r>
              <a:rPr sz="1800" dirty="0">
                <a:latin typeface="Roboto"/>
                <a:cs typeface="Roboto"/>
              </a:rPr>
              <a:t>2,</a:t>
            </a:r>
            <a:r>
              <a:rPr sz="1800" spc="-40" dirty="0">
                <a:latin typeface="Roboto"/>
                <a:cs typeface="Roboto"/>
              </a:rPr>
              <a:t> </a:t>
            </a:r>
            <a:r>
              <a:rPr sz="1800" dirty="0">
                <a:latin typeface="Roboto"/>
                <a:cs typeface="Roboto"/>
              </a:rPr>
              <a:t>Sec.</a:t>
            </a:r>
            <a:r>
              <a:rPr sz="1800" spc="-55" dirty="0">
                <a:latin typeface="Roboto"/>
                <a:cs typeface="Roboto"/>
              </a:rPr>
              <a:t> </a:t>
            </a:r>
            <a:r>
              <a:rPr sz="1800" spc="-20" dirty="0">
                <a:latin typeface="Roboto"/>
                <a:cs typeface="Roboto"/>
              </a:rPr>
              <a:t>1.7.</a:t>
            </a:r>
            <a:endParaRPr sz="1800" dirty="0">
              <a:latin typeface="Roboto"/>
              <a:cs typeface="Roboto"/>
            </a:endParaRPr>
          </a:p>
        </p:txBody>
      </p:sp>
      <p:pic>
        <p:nvPicPr>
          <p:cNvPr id="6" name="object 6"/>
          <p:cNvPicPr/>
          <p:nvPr/>
        </p:nvPicPr>
        <p:blipFill>
          <a:blip r:embed="rId2" cstate="print"/>
          <a:stretch>
            <a:fillRect/>
          </a:stretch>
        </p:blipFill>
        <p:spPr>
          <a:xfrm>
            <a:off x="9316211" y="1254252"/>
            <a:ext cx="851916" cy="2712720"/>
          </a:xfrm>
          <a:prstGeom prst="rect">
            <a:avLst/>
          </a:prstGeom>
        </p:spPr>
      </p:pic>
      <p:sp>
        <p:nvSpPr>
          <p:cNvPr id="7" name="object 7"/>
          <p:cNvSpPr txBox="1"/>
          <p:nvPr/>
        </p:nvSpPr>
        <p:spPr>
          <a:xfrm>
            <a:off x="9144761" y="3926585"/>
            <a:ext cx="1231265"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Arial Narrow"/>
                <a:cs typeface="Arial Narrow"/>
              </a:rPr>
              <a:t>Project</a:t>
            </a:r>
            <a:r>
              <a:rPr sz="1600" spc="-35" dirty="0">
                <a:latin typeface="Arial Narrow"/>
                <a:cs typeface="Arial Narrow"/>
              </a:rPr>
              <a:t> </a:t>
            </a:r>
            <a:r>
              <a:rPr sz="1600" spc="-10" dirty="0">
                <a:latin typeface="Arial Narrow"/>
                <a:cs typeface="Arial Narrow"/>
              </a:rPr>
              <a:t>manager</a:t>
            </a:r>
            <a:endParaRPr sz="1600">
              <a:latin typeface="Arial Narrow"/>
              <a:cs typeface="Arial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a:lnSpc>
                <a:spcPct val="100000"/>
              </a:lnSpc>
              <a:spcBef>
                <a:spcPts val="100"/>
              </a:spcBef>
            </a:pPr>
            <a:r>
              <a:rPr sz="4800" dirty="0">
                <a:solidFill>
                  <a:srgbClr val="000000"/>
                </a:solidFill>
              </a:rPr>
              <a:t>Project</a:t>
            </a:r>
            <a:r>
              <a:rPr sz="4800" spc="-185" dirty="0">
                <a:solidFill>
                  <a:srgbClr val="000000"/>
                </a:solidFill>
              </a:rPr>
              <a:t> </a:t>
            </a:r>
            <a:r>
              <a:rPr sz="4800" dirty="0">
                <a:solidFill>
                  <a:srgbClr val="000000"/>
                </a:solidFill>
              </a:rPr>
              <a:t>Life</a:t>
            </a:r>
            <a:r>
              <a:rPr sz="4800" spc="-170" dirty="0">
                <a:solidFill>
                  <a:srgbClr val="000000"/>
                </a:solidFill>
              </a:rPr>
              <a:t> </a:t>
            </a:r>
            <a:r>
              <a:rPr sz="4800" spc="-10" dirty="0">
                <a:solidFill>
                  <a:srgbClr val="000000"/>
                </a:solidFill>
              </a:rPr>
              <a:t>Cycle</a:t>
            </a:r>
            <a:endParaRPr sz="4800"/>
          </a:p>
        </p:txBody>
      </p:sp>
      <p:sp>
        <p:nvSpPr>
          <p:cNvPr id="3" name="object 3"/>
          <p:cNvSpPr txBox="1"/>
          <p:nvPr/>
        </p:nvSpPr>
        <p:spPr>
          <a:xfrm>
            <a:off x="673100" y="1360373"/>
            <a:ext cx="9944735" cy="2050414"/>
          </a:xfrm>
          <a:prstGeom prst="rect">
            <a:avLst/>
          </a:prstGeom>
        </p:spPr>
        <p:txBody>
          <a:bodyPr vert="horz" wrap="square" lIns="0" tIns="12065" rIns="0" bIns="0" rtlCol="0">
            <a:spAutoFit/>
          </a:bodyPr>
          <a:lstStyle/>
          <a:p>
            <a:pPr marL="355600" marR="5080" indent="-343535">
              <a:lnSpc>
                <a:spcPct val="100000"/>
              </a:lnSpc>
              <a:spcBef>
                <a:spcPts val="95"/>
              </a:spcBef>
              <a:buChar char="•"/>
              <a:tabLst>
                <a:tab pos="355600" algn="l"/>
              </a:tabLst>
            </a:pPr>
            <a:r>
              <a:rPr sz="2800" dirty="0">
                <a:latin typeface="Arial"/>
                <a:cs typeface="Arial"/>
              </a:rPr>
              <a:t>The</a:t>
            </a:r>
            <a:r>
              <a:rPr sz="2800" spc="-70" dirty="0">
                <a:latin typeface="Arial"/>
                <a:cs typeface="Arial"/>
              </a:rPr>
              <a:t> </a:t>
            </a:r>
            <a:r>
              <a:rPr sz="2800" dirty="0">
                <a:latin typeface="Arial"/>
                <a:cs typeface="Arial"/>
              </a:rPr>
              <a:t>life</a:t>
            </a:r>
            <a:r>
              <a:rPr sz="2800" spc="-80" dirty="0">
                <a:latin typeface="Arial"/>
                <a:cs typeface="Arial"/>
              </a:rPr>
              <a:t> </a:t>
            </a:r>
            <a:r>
              <a:rPr sz="2800" dirty="0">
                <a:latin typeface="Arial"/>
                <a:cs typeface="Arial"/>
              </a:rPr>
              <a:t>cycle</a:t>
            </a:r>
            <a:r>
              <a:rPr sz="2800" spc="-85" dirty="0">
                <a:latin typeface="Arial"/>
                <a:cs typeface="Arial"/>
              </a:rPr>
              <a:t> </a:t>
            </a:r>
            <a:r>
              <a:rPr sz="2800" dirty="0">
                <a:latin typeface="Arial"/>
                <a:cs typeface="Arial"/>
              </a:rPr>
              <a:t>provides</a:t>
            </a:r>
            <a:r>
              <a:rPr sz="2800" spc="-75" dirty="0">
                <a:latin typeface="Arial"/>
                <a:cs typeface="Arial"/>
              </a:rPr>
              <a:t> </a:t>
            </a:r>
            <a:r>
              <a:rPr sz="2800" dirty="0">
                <a:latin typeface="Arial"/>
                <a:cs typeface="Arial"/>
              </a:rPr>
              <a:t>the</a:t>
            </a:r>
            <a:r>
              <a:rPr sz="2800" spc="-75" dirty="0">
                <a:latin typeface="Arial"/>
                <a:cs typeface="Arial"/>
              </a:rPr>
              <a:t> </a:t>
            </a:r>
            <a:r>
              <a:rPr sz="2800" dirty="0">
                <a:latin typeface="Arial"/>
                <a:cs typeface="Arial"/>
              </a:rPr>
              <a:t>basic</a:t>
            </a:r>
            <a:r>
              <a:rPr sz="2800" spc="-85" dirty="0">
                <a:latin typeface="Arial"/>
                <a:cs typeface="Arial"/>
              </a:rPr>
              <a:t> </a:t>
            </a:r>
            <a:r>
              <a:rPr sz="2800" dirty="0">
                <a:latin typeface="Arial"/>
                <a:cs typeface="Arial"/>
              </a:rPr>
              <a:t>framework</a:t>
            </a:r>
            <a:r>
              <a:rPr sz="2800" spc="-65" dirty="0">
                <a:latin typeface="Arial"/>
                <a:cs typeface="Arial"/>
              </a:rPr>
              <a:t> </a:t>
            </a:r>
            <a:r>
              <a:rPr sz="2800" dirty="0">
                <a:latin typeface="Arial"/>
                <a:cs typeface="Arial"/>
              </a:rPr>
              <a:t>for</a:t>
            </a:r>
            <a:r>
              <a:rPr sz="2800" spc="-75" dirty="0">
                <a:latin typeface="Arial"/>
                <a:cs typeface="Arial"/>
              </a:rPr>
              <a:t> </a:t>
            </a:r>
            <a:r>
              <a:rPr sz="2800" dirty="0">
                <a:latin typeface="Arial"/>
                <a:cs typeface="Arial"/>
              </a:rPr>
              <a:t>managing</a:t>
            </a:r>
            <a:r>
              <a:rPr sz="2800" spc="-60" dirty="0">
                <a:latin typeface="Arial"/>
                <a:cs typeface="Arial"/>
              </a:rPr>
              <a:t> </a:t>
            </a:r>
            <a:r>
              <a:rPr sz="2800" spc="-25" dirty="0">
                <a:latin typeface="Arial"/>
                <a:cs typeface="Arial"/>
              </a:rPr>
              <a:t>the </a:t>
            </a:r>
            <a:r>
              <a:rPr sz="2800" spc="-10" dirty="0">
                <a:latin typeface="Arial"/>
                <a:cs typeface="Arial"/>
              </a:rPr>
              <a:t>project.</a:t>
            </a:r>
            <a:endParaRPr sz="2800">
              <a:latin typeface="Arial"/>
              <a:cs typeface="Arial"/>
            </a:endParaRPr>
          </a:p>
          <a:p>
            <a:pPr marL="355600" marR="337185" indent="-343535">
              <a:lnSpc>
                <a:spcPct val="100000"/>
              </a:lnSpc>
              <a:spcBef>
                <a:spcPts val="5"/>
              </a:spcBef>
              <a:buChar char="•"/>
              <a:tabLst>
                <a:tab pos="355600" algn="l"/>
              </a:tabLst>
            </a:pPr>
            <a:r>
              <a:rPr sz="2800" dirty="0">
                <a:latin typeface="Arial"/>
                <a:cs typeface="Arial"/>
              </a:rPr>
              <a:t>All</a:t>
            </a:r>
            <a:r>
              <a:rPr sz="2800" spc="-75" dirty="0">
                <a:latin typeface="Arial"/>
                <a:cs typeface="Arial"/>
              </a:rPr>
              <a:t> </a:t>
            </a:r>
            <a:r>
              <a:rPr sz="2800" dirty="0">
                <a:latin typeface="Arial"/>
                <a:cs typeface="Arial"/>
              </a:rPr>
              <a:t>projects,</a:t>
            </a:r>
            <a:r>
              <a:rPr sz="2800" spc="-70" dirty="0">
                <a:latin typeface="Arial"/>
                <a:cs typeface="Arial"/>
              </a:rPr>
              <a:t> </a:t>
            </a:r>
            <a:r>
              <a:rPr sz="2800" dirty="0">
                <a:latin typeface="Arial"/>
                <a:cs typeface="Arial"/>
              </a:rPr>
              <a:t>regardless</a:t>
            </a:r>
            <a:r>
              <a:rPr sz="2800" spc="-65" dirty="0">
                <a:latin typeface="Arial"/>
                <a:cs typeface="Arial"/>
              </a:rPr>
              <a:t> </a:t>
            </a:r>
            <a:r>
              <a:rPr sz="2800" dirty="0">
                <a:latin typeface="Arial"/>
                <a:cs typeface="Arial"/>
              </a:rPr>
              <a:t>of</a:t>
            </a:r>
            <a:r>
              <a:rPr sz="2800" spc="-65" dirty="0">
                <a:latin typeface="Arial"/>
                <a:cs typeface="Arial"/>
              </a:rPr>
              <a:t> </a:t>
            </a:r>
            <a:r>
              <a:rPr sz="2800" dirty="0">
                <a:latin typeface="Arial"/>
                <a:cs typeface="Arial"/>
              </a:rPr>
              <a:t>the</a:t>
            </a:r>
            <a:r>
              <a:rPr sz="2800" spc="-75" dirty="0">
                <a:latin typeface="Arial"/>
                <a:cs typeface="Arial"/>
              </a:rPr>
              <a:t> </a:t>
            </a:r>
            <a:r>
              <a:rPr sz="2800" dirty="0">
                <a:latin typeface="Arial"/>
                <a:cs typeface="Arial"/>
              </a:rPr>
              <a:t>specific</a:t>
            </a:r>
            <a:r>
              <a:rPr sz="2800" spc="-75" dirty="0">
                <a:latin typeface="Arial"/>
                <a:cs typeface="Arial"/>
              </a:rPr>
              <a:t> </a:t>
            </a:r>
            <a:r>
              <a:rPr sz="2800" dirty="0">
                <a:latin typeface="Arial"/>
                <a:cs typeface="Arial"/>
              </a:rPr>
              <a:t>work</a:t>
            </a:r>
            <a:r>
              <a:rPr sz="2800" spc="-60" dirty="0">
                <a:latin typeface="Arial"/>
                <a:cs typeface="Arial"/>
              </a:rPr>
              <a:t> </a:t>
            </a:r>
            <a:r>
              <a:rPr sz="2800" dirty="0">
                <a:latin typeface="Arial"/>
                <a:cs typeface="Arial"/>
              </a:rPr>
              <a:t>involved,</a:t>
            </a:r>
            <a:r>
              <a:rPr sz="2800" spc="-25" dirty="0">
                <a:latin typeface="Arial"/>
                <a:cs typeface="Arial"/>
              </a:rPr>
              <a:t> </a:t>
            </a:r>
            <a:r>
              <a:rPr sz="2800" spc="-10" dirty="0">
                <a:latin typeface="Arial"/>
                <a:cs typeface="Arial"/>
              </a:rPr>
              <a:t>follow </a:t>
            </a:r>
            <a:r>
              <a:rPr sz="2800" dirty="0">
                <a:latin typeface="Arial"/>
                <a:cs typeface="Arial"/>
              </a:rPr>
              <a:t>below</a:t>
            </a:r>
            <a:r>
              <a:rPr sz="2800" spc="-60" dirty="0">
                <a:latin typeface="Arial"/>
                <a:cs typeface="Arial"/>
              </a:rPr>
              <a:t> </a:t>
            </a:r>
            <a:r>
              <a:rPr sz="2800" dirty="0">
                <a:latin typeface="Arial"/>
                <a:cs typeface="Arial"/>
              </a:rPr>
              <a:t>life</a:t>
            </a:r>
            <a:r>
              <a:rPr sz="2800" spc="-65" dirty="0">
                <a:latin typeface="Arial"/>
                <a:cs typeface="Arial"/>
              </a:rPr>
              <a:t> </a:t>
            </a:r>
            <a:r>
              <a:rPr sz="2800" dirty="0">
                <a:latin typeface="Arial"/>
                <a:cs typeface="Arial"/>
              </a:rPr>
              <a:t>cycle</a:t>
            </a:r>
            <a:r>
              <a:rPr sz="2800" spc="-80" dirty="0">
                <a:latin typeface="Arial"/>
                <a:cs typeface="Arial"/>
              </a:rPr>
              <a:t> </a:t>
            </a:r>
            <a:r>
              <a:rPr sz="2800" spc="-10" dirty="0">
                <a:latin typeface="Arial"/>
                <a:cs typeface="Arial"/>
              </a:rPr>
              <a:t>structure:</a:t>
            </a:r>
            <a:endParaRPr sz="2800">
              <a:latin typeface="Arial"/>
              <a:cs typeface="Arial"/>
            </a:endParaRPr>
          </a:p>
          <a:p>
            <a:pPr marR="339725" algn="ctr">
              <a:lnSpc>
                <a:spcPct val="100000"/>
              </a:lnSpc>
              <a:spcBef>
                <a:spcPts val="100"/>
              </a:spcBef>
            </a:pPr>
            <a:r>
              <a:rPr sz="2000" dirty="0">
                <a:solidFill>
                  <a:srgbClr val="FF0000"/>
                </a:solidFill>
                <a:latin typeface="Arial"/>
                <a:cs typeface="Arial"/>
              </a:rPr>
              <a:t>Project</a:t>
            </a:r>
            <a:r>
              <a:rPr sz="2000" spc="-15" dirty="0">
                <a:solidFill>
                  <a:srgbClr val="FF0000"/>
                </a:solidFill>
                <a:latin typeface="Arial"/>
                <a:cs typeface="Arial"/>
              </a:rPr>
              <a:t> </a:t>
            </a:r>
            <a:r>
              <a:rPr sz="2000" spc="-10" dirty="0">
                <a:solidFill>
                  <a:srgbClr val="FF0000"/>
                </a:solidFill>
                <a:latin typeface="Arial"/>
                <a:cs typeface="Arial"/>
              </a:rPr>
              <a:t>phases</a:t>
            </a:r>
            <a:endParaRPr sz="2000">
              <a:latin typeface="Arial"/>
              <a:cs typeface="Arial"/>
            </a:endParaRPr>
          </a:p>
        </p:txBody>
      </p:sp>
      <p:sp>
        <p:nvSpPr>
          <p:cNvPr id="4" name="object 4"/>
          <p:cNvSpPr txBox="1"/>
          <p:nvPr/>
        </p:nvSpPr>
        <p:spPr>
          <a:xfrm>
            <a:off x="673100" y="4724400"/>
            <a:ext cx="9884410" cy="1305560"/>
          </a:xfrm>
          <a:prstGeom prst="rect">
            <a:avLst/>
          </a:prstGeom>
        </p:spPr>
        <p:txBody>
          <a:bodyPr vert="horz" wrap="square" lIns="0" tIns="12065" rIns="0" bIns="0" rtlCol="0">
            <a:spAutoFit/>
          </a:bodyPr>
          <a:lstStyle/>
          <a:p>
            <a:pPr marL="355600" marR="615315" indent="-343535">
              <a:lnSpc>
                <a:spcPct val="100000"/>
              </a:lnSpc>
              <a:spcBef>
                <a:spcPts val="95"/>
              </a:spcBef>
              <a:buChar char="•"/>
              <a:tabLst>
                <a:tab pos="355600" algn="l"/>
              </a:tabLst>
            </a:pPr>
            <a:r>
              <a:rPr sz="2800" dirty="0">
                <a:latin typeface="Arial"/>
                <a:cs typeface="Arial"/>
              </a:rPr>
              <a:t>A</a:t>
            </a:r>
            <a:r>
              <a:rPr sz="2800" spc="-55" dirty="0">
                <a:latin typeface="Arial"/>
                <a:cs typeface="Arial"/>
              </a:rPr>
              <a:t> </a:t>
            </a:r>
            <a:r>
              <a:rPr sz="2800" dirty="0">
                <a:latin typeface="Arial"/>
                <a:cs typeface="Arial"/>
              </a:rPr>
              <a:t>project</a:t>
            </a:r>
            <a:r>
              <a:rPr sz="2800" spc="-60" dirty="0">
                <a:latin typeface="Arial"/>
                <a:cs typeface="Arial"/>
              </a:rPr>
              <a:t> </a:t>
            </a:r>
            <a:r>
              <a:rPr sz="2800" dirty="0">
                <a:latin typeface="Arial"/>
                <a:cs typeface="Arial"/>
              </a:rPr>
              <a:t>life</a:t>
            </a:r>
            <a:r>
              <a:rPr sz="2800" spc="-50" dirty="0">
                <a:latin typeface="Arial"/>
                <a:cs typeface="Arial"/>
              </a:rPr>
              <a:t> </a:t>
            </a:r>
            <a:r>
              <a:rPr sz="2800" dirty="0">
                <a:latin typeface="Arial"/>
                <a:cs typeface="Arial"/>
              </a:rPr>
              <a:t>cycle</a:t>
            </a:r>
            <a:r>
              <a:rPr sz="2800" spc="-55" dirty="0">
                <a:latin typeface="Arial"/>
                <a:cs typeface="Arial"/>
              </a:rPr>
              <a:t> </a:t>
            </a:r>
            <a:r>
              <a:rPr sz="2800" dirty="0">
                <a:latin typeface="Arial"/>
                <a:cs typeface="Arial"/>
              </a:rPr>
              <a:t>is</a:t>
            </a:r>
            <a:r>
              <a:rPr sz="2800" spc="-30" dirty="0">
                <a:latin typeface="Arial"/>
                <a:cs typeface="Arial"/>
              </a:rPr>
              <a:t> </a:t>
            </a:r>
            <a:r>
              <a:rPr sz="2800" b="1" dirty="0">
                <a:latin typeface="Arial"/>
                <a:cs typeface="Arial"/>
              </a:rPr>
              <a:t>the</a:t>
            </a:r>
            <a:r>
              <a:rPr sz="2800" b="1" spc="-35" dirty="0">
                <a:latin typeface="Arial"/>
                <a:cs typeface="Arial"/>
              </a:rPr>
              <a:t> </a:t>
            </a:r>
            <a:r>
              <a:rPr sz="2800" b="1" dirty="0">
                <a:latin typeface="Arial"/>
                <a:cs typeface="Arial"/>
              </a:rPr>
              <a:t>series</a:t>
            </a:r>
            <a:r>
              <a:rPr sz="2800" b="1" spc="-50" dirty="0">
                <a:latin typeface="Arial"/>
                <a:cs typeface="Arial"/>
              </a:rPr>
              <a:t> </a:t>
            </a:r>
            <a:r>
              <a:rPr sz="2800" b="1" dirty="0">
                <a:latin typeface="Arial"/>
                <a:cs typeface="Arial"/>
              </a:rPr>
              <a:t>of</a:t>
            </a:r>
            <a:r>
              <a:rPr sz="2800" b="1" spc="-40" dirty="0">
                <a:latin typeface="Arial"/>
                <a:cs typeface="Arial"/>
              </a:rPr>
              <a:t> </a:t>
            </a:r>
            <a:r>
              <a:rPr sz="2800" b="1" dirty="0">
                <a:latin typeface="Arial"/>
                <a:cs typeface="Arial"/>
              </a:rPr>
              <a:t>phases</a:t>
            </a:r>
            <a:r>
              <a:rPr sz="2800" b="1" spc="5" dirty="0">
                <a:latin typeface="Arial"/>
                <a:cs typeface="Arial"/>
              </a:rPr>
              <a:t> </a:t>
            </a:r>
            <a:r>
              <a:rPr sz="2800" dirty="0">
                <a:latin typeface="Arial"/>
                <a:cs typeface="Arial"/>
              </a:rPr>
              <a:t>that</a:t>
            </a:r>
            <a:r>
              <a:rPr sz="2800" spc="-55" dirty="0">
                <a:latin typeface="Arial"/>
                <a:cs typeface="Arial"/>
              </a:rPr>
              <a:t> </a:t>
            </a:r>
            <a:r>
              <a:rPr sz="2800" dirty="0">
                <a:latin typeface="Arial"/>
                <a:cs typeface="Arial"/>
              </a:rPr>
              <a:t>a</a:t>
            </a:r>
            <a:r>
              <a:rPr sz="2800" spc="-50" dirty="0">
                <a:latin typeface="Arial"/>
                <a:cs typeface="Arial"/>
              </a:rPr>
              <a:t> </a:t>
            </a:r>
            <a:r>
              <a:rPr sz="2800" spc="-10" dirty="0">
                <a:latin typeface="Arial"/>
                <a:cs typeface="Arial"/>
              </a:rPr>
              <a:t>project </a:t>
            </a:r>
            <a:r>
              <a:rPr sz="2800" dirty="0">
                <a:latin typeface="Arial"/>
                <a:cs typeface="Arial"/>
              </a:rPr>
              <a:t>passes</a:t>
            </a:r>
            <a:r>
              <a:rPr sz="2800" spc="-70" dirty="0">
                <a:latin typeface="Arial"/>
                <a:cs typeface="Arial"/>
              </a:rPr>
              <a:t> </a:t>
            </a:r>
            <a:r>
              <a:rPr sz="2800" dirty="0">
                <a:latin typeface="Arial"/>
                <a:cs typeface="Arial"/>
              </a:rPr>
              <a:t>through</a:t>
            </a:r>
            <a:r>
              <a:rPr sz="2800" spc="-50" dirty="0">
                <a:latin typeface="Arial"/>
                <a:cs typeface="Arial"/>
              </a:rPr>
              <a:t> </a:t>
            </a:r>
            <a:r>
              <a:rPr sz="2800" dirty="0">
                <a:latin typeface="Arial"/>
                <a:cs typeface="Arial"/>
              </a:rPr>
              <a:t>from</a:t>
            </a:r>
            <a:r>
              <a:rPr sz="2800" spc="-65" dirty="0">
                <a:latin typeface="Arial"/>
                <a:cs typeface="Arial"/>
              </a:rPr>
              <a:t> </a:t>
            </a:r>
            <a:r>
              <a:rPr sz="2800" dirty="0">
                <a:latin typeface="Arial"/>
                <a:cs typeface="Arial"/>
              </a:rPr>
              <a:t>its</a:t>
            </a:r>
            <a:r>
              <a:rPr sz="2800" spc="-60" dirty="0">
                <a:latin typeface="Arial"/>
                <a:cs typeface="Arial"/>
              </a:rPr>
              <a:t> </a:t>
            </a:r>
            <a:r>
              <a:rPr sz="2800" dirty="0">
                <a:latin typeface="Arial"/>
                <a:cs typeface="Arial"/>
              </a:rPr>
              <a:t>beginning</a:t>
            </a:r>
            <a:r>
              <a:rPr sz="2800" spc="-50" dirty="0">
                <a:latin typeface="Arial"/>
                <a:cs typeface="Arial"/>
              </a:rPr>
              <a:t> </a:t>
            </a:r>
            <a:r>
              <a:rPr sz="2800" dirty="0">
                <a:latin typeface="Arial"/>
                <a:cs typeface="Arial"/>
              </a:rPr>
              <a:t>to</a:t>
            </a:r>
            <a:r>
              <a:rPr sz="2800" spc="-65" dirty="0">
                <a:latin typeface="Arial"/>
                <a:cs typeface="Arial"/>
              </a:rPr>
              <a:t> </a:t>
            </a:r>
            <a:r>
              <a:rPr sz="2800" dirty="0">
                <a:latin typeface="Arial"/>
                <a:cs typeface="Arial"/>
              </a:rPr>
              <a:t>its</a:t>
            </a:r>
            <a:r>
              <a:rPr sz="2800" spc="-70" dirty="0">
                <a:latin typeface="Arial"/>
                <a:cs typeface="Arial"/>
              </a:rPr>
              <a:t> </a:t>
            </a:r>
            <a:r>
              <a:rPr sz="2800" spc="-10" dirty="0">
                <a:latin typeface="Arial"/>
                <a:cs typeface="Arial"/>
              </a:rPr>
              <a:t>completion.</a:t>
            </a:r>
            <a:endParaRPr sz="2800" dirty="0">
              <a:latin typeface="Arial"/>
              <a:cs typeface="Arial"/>
            </a:endParaRPr>
          </a:p>
          <a:p>
            <a:pPr marL="355600" indent="-342900">
              <a:lnSpc>
                <a:spcPct val="100000"/>
              </a:lnSpc>
              <a:buChar char="•"/>
              <a:tabLst>
                <a:tab pos="355600" algn="l"/>
              </a:tabLst>
            </a:pPr>
            <a:r>
              <a:rPr sz="2800" dirty="0">
                <a:latin typeface="Arial"/>
                <a:cs typeface="Arial"/>
              </a:rPr>
              <a:t>Phases</a:t>
            </a:r>
            <a:r>
              <a:rPr sz="2800" spc="-50" dirty="0">
                <a:latin typeface="Arial"/>
                <a:cs typeface="Arial"/>
              </a:rPr>
              <a:t> </a:t>
            </a:r>
            <a:r>
              <a:rPr sz="2800" dirty="0">
                <a:latin typeface="Arial"/>
                <a:cs typeface="Arial"/>
              </a:rPr>
              <a:t>are</a:t>
            </a:r>
            <a:r>
              <a:rPr sz="2800" spc="-60" dirty="0">
                <a:latin typeface="Arial"/>
                <a:cs typeface="Arial"/>
              </a:rPr>
              <a:t> </a:t>
            </a:r>
            <a:r>
              <a:rPr sz="2800" dirty="0">
                <a:latin typeface="Arial"/>
                <a:cs typeface="Arial"/>
              </a:rPr>
              <a:t>time</a:t>
            </a:r>
            <a:r>
              <a:rPr lang="en-AU" sz="2800" spc="-50" dirty="0">
                <a:latin typeface="Arial"/>
                <a:cs typeface="Arial"/>
              </a:rPr>
              <a:t>-</a:t>
            </a:r>
            <a:r>
              <a:rPr sz="2800" dirty="0">
                <a:latin typeface="Arial"/>
                <a:cs typeface="Arial"/>
              </a:rPr>
              <a:t>bound,</a:t>
            </a:r>
            <a:r>
              <a:rPr sz="2800" spc="-45" dirty="0">
                <a:latin typeface="Arial"/>
                <a:cs typeface="Arial"/>
              </a:rPr>
              <a:t> </a:t>
            </a:r>
            <a:r>
              <a:rPr sz="2800" dirty="0">
                <a:latin typeface="Arial"/>
                <a:cs typeface="Arial"/>
              </a:rPr>
              <a:t>with</a:t>
            </a:r>
            <a:r>
              <a:rPr sz="2800" spc="-40" dirty="0">
                <a:latin typeface="Arial"/>
                <a:cs typeface="Arial"/>
              </a:rPr>
              <a:t> </a:t>
            </a:r>
            <a:r>
              <a:rPr sz="2800" dirty="0">
                <a:latin typeface="Arial"/>
                <a:cs typeface="Arial"/>
              </a:rPr>
              <a:t>a</a:t>
            </a:r>
            <a:r>
              <a:rPr sz="2800" spc="-60" dirty="0">
                <a:latin typeface="Arial"/>
                <a:cs typeface="Arial"/>
              </a:rPr>
              <a:t> </a:t>
            </a:r>
            <a:r>
              <a:rPr sz="2800" dirty="0">
                <a:latin typeface="Arial"/>
                <a:cs typeface="Arial"/>
              </a:rPr>
              <a:t>start</a:t>
            </a:r>
            <a:r>
              <a:rPr sz="2800" spc="-55" dirty="0">
                <a:latin typeface="Arial"/>
                <a:cs typeface="Arial"/>
              </a:rPr>
              <a:t> </a:t>
            </a:r>
            <a:r>
              <a:rPr sz="2800" dirty="0">
                <a:latin typeface="Arial"/>
                <a:cs typeface="Arial"/>
              </a:rPr>
              <a:t>and</a:t>
            </a:r>
            <a:r>
              <a:rPr sz="2800" spc="-60" dirty="0">
                <a:latin typeface="Arial"/>
                <a:cs typeface="Arial"/>
              </a:rPr>
              <a:t> </a:t>
            </a:r>
            <a:r>
              <a:rPr sz="2800" dirty="0">
                <a:latin typeface="Arial"/>
                <a:cs typeface="Arial"/>
              </a:rPr>
              <a:t>end</a:t>
            </a:r>
            <a:r>
              <a:rPr sz="2800" spc="-40" dirty="0">
                <a:latin typeface="Arial"/>
                <a:cs typeface="Arial"/>
              </a:rPr>
              <a:t> </a:t>
            </a:r>
            <a:r>
              <a:rPr sz="2800" dirty="0">
                <a:latin typeface="Arial"/>
                <a:cs typeface="Arial"/>
              </a:rPr>
              <a:t>or</a:t>
            </a:r>
            <a:r>
              <a:rPr sz="2800" spc="-55" dirty="0">
                <a:latin typeface="Arial"/>
                <a:cs typeface="Arial"/>
              </a:rPr>
              <a:t> </a:t>
            </a:r>
            <a:r>
              <a:rPr sz="2800" dirty="0">
                <a:latin typeface="Arial"/>
                <a:cs typeface="Arial"/>
              </a:rPr>
              <a:t>control</a:t>
            </a:r>
            <a:r>
              <a:rPr sz="2800" spc="-55" dirty="0">
                <a:latin typeface="Arial"/>
                <a:cs typeface="Arial"/>
              </a:rPr>
              <a:t> </a:t>
            </a:r>
            <a:r>
              <a:rPr sz="2800" spc="-10" dirty="0">
                <a:latin typeface="Arial"/>
                <a:cs typeface="Arial"/>
              </a:rPr>
              <a:t>point.</a:t>
            </a:r>
            <a:endParaRPr sz="2800" dirty="0">
              <a:latin typeface="Arial"/>
              <a:cs typeface="Arial"/>
            </a:endParaRPr>
          </a:p>
        </p:txBody>
      </p:sp>
      <p:sp>
        <p:nvSpPr>
          <p:cNvPr id="5" name="object 5"/>
          <p:cNvSpPr txBox="1"/>
          <p:nvPr/>
        </p:nvSpPr>
        <p:spPr>
          <a:xfrm>
            <a:off x="3733800" y="3677386"/>
            <a:ext cx="1725295" cy="780415"/>
          </a:xfrm>
          <a:prstGeom prst="rect">
            <a:avLst/>
          </a:prstGeom>
          <a:solidFill>
            <a:srgbClr val="FFDC00"/>
          </a:solidFill>
        </p:spPr>
        <p:txBody>
          <a:bodyPr vert="horz" wrap="square" lIns="0" tIns="3175" rIns="0" bIns="0" rtlCol="0">
            <a:spAutoFit/>
          </a:bodyPr>
          <a:lstStyle/>
          <a:p>
            <a:pPr marL="392430" marR="207010" indent="-158750">
              <a:lnSpc>
                <a:spcPts val="3060"/>
              </a:lnSpc>
              <a:spcBef>
                <a:spcPts val="25"/>
              </a:spcBef>
            </a:pPr>
            <a:r>
              <a:rPr sz="1800" spc="-10" dirty="0">
                <a:latin typeface="Roboto"/>
                <a:cs typeface="Roboto"/>
              </a:rPr>
              <a:t>Organizing</a:t>
            </a:r>
            <a:r>
              <a:rPr sz="1800" spc="-75" dirty="0">
                <a:latin typeface="Roboto"/>
                <a:cs typeface="Roboto"/>
              </a:rPr>
              <a:t> </a:t>
            </a:r>
            <a:r>
              <a:rPr sz="1800" spc="-50" dirty="0">
                <a:latin typeface="Roboto"/>
                <a:cs typeface="Roboto"/>
              </a:rPr>
              <a:t>&amp; </a:t>
            </a:r>
            <a:r>
              <a:rPr sz="1800" spc="-10" dirty="0">
                <a:latin typeface="Roboto"/>
                <a:cs typeface="Roboto"/>
              </a:rPr>
              <a:t>preparing</a:t>
            </a:r>
            <a:endParaRPr sz="1800" dirty="0">
              <a:latin typeface="Roboto"/>
              <a:cs typeface="Roboto"/>
            </a:endParaRPr>
          </a:p>
        </p:txBody>
      </p:sp>
      <p:sp>
        <p:nvSpPr>
          <p:cNvPr id="6" name="object 6"/>
          <p:cNvSpPr txBox="1"/>
          <p:nvPr/>
        </p:nvSpPr>
        <p:spPr>
          <a:xfrm>
            <a:off x="5972556" y="3677386"/>
            <a:ext cx="1725295" cy="780415"/>
          </a:xfrm>
          <a:prstGeom prst="rect">
            <a:avLst/>
          </a:prstGeom>
          <a:solidFill>
            <a:srgbClr val="FFDC00"/>
          </a:solidFill>
        </p:spPr>
        <p:txBody>
          <a:bodyPr vert="horz" wrap="square" lIns="0" tIns="3175" rIns="0" bIns="0" rtlCol="0">
            <a:spAutoFit/>
          </a:bodyPr>
          <a:lstStyle/>
          <a:p>
            <a:pPr marL="440055" marR="238760" indent="-178435">
              <a:lnSpc>
                <a:spcPts val="3060"/>
              </a:lnSpc>
              <a:spcBef>
                <a:spcPts val="25"/>
              </a:spcBef>
            </a:pPr>
            <a:r>
              <a:rPr sz="1800" spc="-10" dirty="0">
                <a:latin typeface="Roboto"/>
                <a:cs typeface="Roboto"/>
              </a:rPr>
              <a:t>Carrying</a:t>
            </a:r>
            <a:r>
              <a:rPr sz="1800" spc="-80" dirty="0">
                <a:latin typeface="Roboto"/>
                <a:cs typeface="Roboto"/>
              </a:rPr>
              <a:t> </a:t>
            </a:r>
            <a:r>
              <a:rPr sz="1800" spc="-25" dirty="0">
                <a:latin typeface="Roboto"/>
                <a:cs typeface="Roboto"/>
              </a:rPr>
              <a:t>out </a:t>
            </a:r>
            <a:r>
              <a:rPr sz="1800" dirty="0">
                <a:latin typeface="Roboto"/>
                <a:cs typeface="Roboto"/>
              </a:rPr>
              <a:t>the</a:t>
            </a:r>
            <a:r>
              <a:rPr sz="1800" spc="-75" dirty="0">
                <a:latin typeface="Roboto"/>
                <a:cs typeface="Roboto"/>
              </a:rPr>
              <a:t> </a:t>
            </a:r>
            <a:r>
              <a:rPr sz="1800" spc="-20" dirty="0">
                <a:latin typeface="Roboto"/>
                <a:cs typeface="Roboto"/>
              </a:rPr>
              <a:t>work</a:t>
            </a:r>
            <a:endParaRPr sz="1800">
              <a:latin typeface="Roboto"/>
              <a:cs typeface="Roboto"/>
            </a:endParaRPr>
          </a:p>
        </p:txBody>
      </p:sp>
      <p:sp>
        <p:nvSpPr>
          <p:cNvPr id="7" name="object 7"/>
          <p:cNvSpPr txBox="1"/>
          <p:nvPr/>
        </p:nvSpPr>
        <p:spPr>
          <a:xfrm>
            <a:off x="8238745" y="3677386"/>
            <a:ext cx="1724025" cy="780415"/>
          </a:xfrm>
          <a:prstGeom prst="rect">
            <a:avLst/>
          </a:prstGeom>
          <a:solidFill>
            <a:srgbClr val="FFDC00"/>
          </a:solidFill>
        </p:spPr>
        <p:txBody>
          <a:bodyPr vert="horz" wrap="square" lIns="0" tIns="3175" rIns="0" bIns="0" rtlCol="0">
            <a:spAutoFit/>
          </a:bodyPr>
          <a:lstStyle/>
          <a:p>
            <a:pPr marL="495934" marR="454659">
              <a:lnSpc>
                <a:spcPts val="3060"/>
              </a:lnSpc>
              <a:spcBef>
                <a:spcPts val="25"/>
              </a:spcBef>
            </a:pPr>
            <a:r>
              <a:rPr sz="1800" dirty="0">
                <a:latin typeface="Roboto"/>
                <a:cs typeface="Roboto"/>
              </a:rPr>
              <a:t>End</a:t>
            </a:r>
            <a:r>
              <a:rPr sz="1800" spc="10" dirty="0">
                <a:latin typeface="Roboto"/>
                <a:cs typeface="Roboto"/>
              </a:rPr>
              <a:t> </a:t>
            </a:r>
            <a:r>
              <a:rPr sz="1800" spc="-25" dirty="0">
                <a:latin typeface="Roboto"/>
                <a:cs typeface="Roboto"/>
              </a:rPr>
              <a:t>the </a:t>
            </a:r>
            <a:r>
              <a:rPr sz="1800" spc="-10" dirty="0">
                <a:latin typeface="Roboto"/>
                <a:cs typeface="Roboto"/>
              </a:rPr>
              <a:t>project</a:t>
            </a:r>
            <a:endParaRPr sz="1800">
              <a:latin typeface="Roboto"/>
              <a:cs typeface="Roboto"/>
            </a:endParaRPr>
          </a:p>
        </p:txBody>
      </p:sp>
      <p:sp>
        <p:nvSpPr>
          <p:cNvPr id="8" name="object 8"/>
          <p:cNvSpPr txBox="1"/>
          <p:nvPr/>
        </p:nvSpPr>
        <p:spPr>
          <a:xfrm>
            <a:off x="1495044" y="3677386"/>
            <a:ext cx="1724025" cy="780415"/>
          </a:xfrm>
          <a:prstGeom prst="rect">
            <a:avLst/>
          </a:prstGeom>
          <a:solidFill>
            <a:srgbClr val="FFDC00"/>
          </a:solidFill>
        </p:spPr>
        <p:txBody>
          <a:bodyPr vert="horz" wrap="square" lIns="0" tIns="3175" rIns="0" bIns="0" rtlCol="0">
            <a:spAutoFit/>
          </a:bodyPr>
          <a:lstStyle/>
          <a:p>
            <a:pPr marL="520065" marR="265430" indent="-233679">
              <a:lnSpc>
                <a:spcPts val="3060"/>
              </a:lnSpc>
              <a:spcBef>
                <a:spcPts val="25"/>
              </a:spcBef>
            </a:pPr>
            <a:r>
              <a:rPr sz="1800" dirty="0">
                <a:latin typeface="Roboto"/>
                <a:cs typeface="Roboto"/>
              </a:rPr>
              <a:t>Starting</a:t>
            </a:r>
            <a:r>
              <a:rPr sz="1800" spc="-114" dirty="0">
                <a:latin typeface="Roboto"/>
                <a:cs typeface="Roboto"/>
              </a:rPr>
              <a:t> </a:t>
            </a:r>
            <a:r>
              <a:rPr sz="1800" spc="-25" dirty="0">
                <a:latin typeface="Roboto"/>
                <a:cs typeface="Roboto"/>
              </a:rPr>
              <a:t>the </a:t>
            </a:r>
            <a:r>
              <a:rPr sz="1800" spc="-10" dirty="0">
                <a:latin typeface="Roboto"/>
                <a:cs typeface="Roboto"/>
              </a:rPr>
              <a:t>project</a:t>
            </a:r>
            <a:endParaRPr sz="1800">
              <a:latin typeface="Roboto"/>
              <a:cs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a:lnSpc>
                <a:spcPct val="100000"/>
              </a:lnSpc>
              <a:spcBef>
                <a:spcPts val="100"/>
              </a:spcBef>
            </a:pPr>
            <a:r>
              <a:rPr sz="4800" dirty="0">
                <a:solidFill>
                  <a:srgbClr val="000000"/>
                </a:solidFill>
              </a:rPr>
              <a:t>Project</a:t>
            </a:r>
            <a:r>
              <a:rPr sz="4800" spc="-140" dirty="0">
                <a:solidFill>
                  <a:srgbClr val="000000"/>
                </a:solidFill>
              </a:rPr>
              <a:t> </a:t>
            </a:r>
            <a:r>
              <a:rPr sz="4800" dirty="0">
                <a:solidFill>
                  <a:srgbClr val="000000"/>
                </a:solidFill>
              </a:rPr>
              <a:t>Process</a:t>
            </a:r>
            <a:r>
              <a:rPr sz="4800" spc="-110" dirty="0">
                <a:solidFill>
                  <a:srgbClr val="000000"/>
                </a:solidFill>
              </a:rPr>
              <a:t> </a:t>
            </a:r>
            <a:r>
              <a:rPr sz="4800" spc="-10" dirty="0">
                <a:solidFill>
                  <a:srgbClr val="000000"/>
                </a:solidFill>
              </a:rPr>
              <a:t>Groups</a:t>
            </a:r>
            <a:endParaRPr sz="4800"/>
          </a:p>
        </p:txBody>
      </p:sp>
      <p:sp>
        <p:nvSpPr>
          <p:cNvPr id="3" name="object 3"/>
          <p:cNvSpPr txBox="1"/>
          <p:nvPr/>
        </p:nvSpPr>
        <p:spPr>
          <a:xfrm>
            <a:off x="476199" y="1197610"/>
            <a:ext cx="10081260" cy="1748556"/>
          </a:xfrm>
          <a:prstGeom prst="rect">
            <a:avLst/>
          </a:prstGeom>
        </p:spPr>
        <p:txBody>
          <a:bodyPr vert="horz" wrap="square" lIns="0" tIns="12065" rIns="0" bIns="0" rtlCol="0">
            <a:spAutoFit/>
          </a:bodyPr>
          <a:lstStyle/>
          <a:p>
            <a:pPr marL="354965" marR="5080" indent="-342900">
              <a:lnSpc>
                <a:spcPct val="100000"/>
              </a:lnSpc>
              <a:spcBef>
                <a:spcPts val="95"/>
              </a:spcBef>
              <a:buChar char="•"/>
              <a:tabLst>
                <a:tab pos="354965" algn="l"/>
              </a:tabLst>
            </a:pPr>
            <a:r>
              <a:rPr sz="2800" dirty="0">
                <a:latin typeface="Arial"/>
                <a:cs typeface="Arial"/>
              </a:rPr>
              <a:t>At</a:t>
            </a:r>
            <a:r>
              <a:rPr sz="2800" spc="-75" dirty="0">
                <a:latin typeface="Arial"/>
                <a:cs typeface="Arial"/>
              </a:rPr>
              <a:t> </a:t>
            </a:r>
            <a:r>
              <a:rPr sz="2800" dirty="0">
                <a:latin typeface="Arial"/>
                <a:cs typeface="Arial"/>
              </a:rPr>
              <a:t>each</a:t>
            </a:r>
            <a:r>
              <a:rPr sz="2800" spc="-55" dirty="0">
                <a:latin typeface="Arial"/>
                <a:cs typeface="Arial"/>
              </a:rPr>
              <a:t> </a:t>
            </a:r>
            <a:r>
              <a:rPr sz="2800" dirty="0">
                <a:latin typeface="Arial"/>
                <a:cs typeface="Arial"/>
              </a:rPr>
              <a:t>project</a:t>
            </a:r>
            <a:r>
              <a:rPr sz="2800" spc="-65" dirty="0">
                <a:latin typeface="Arial"/>
                <a:cs typeface="Arial"/>
              </a:rPr>
              <a:t> </a:t>
            </a:r>
            <a:r>
              <a:rPr sz="2800" dirty="0">
                <a:latin typeface="Arial"/>
                <a:cs typeface="Arial"/>
              </a:rPr>
              <a:t>phase,</a:t>
            </a:r>
            <a:r>
              <a:rPr sz="2800" spc="-60" dirty="0">
                <a:latin typeface="Arial"/>
                <a:cs typeface="Arial"/>
              </a:rPr>
              <a:t> </a:t>
            </a:r>
            <a:r>
              <a:rPr sz="2800" dirty="0">
                <a:latin typeface="Arial"/>
                <a:cs typeface="Arial"/>
              </a:rPr>
              <a:t>there</a:t>
            </a:r>
            <a:r>
              <a:rPr sz="2800" spc="-65" dirty="0">
                <a:latin typeface="Arial"/>
                <a:cs typeface="Arial"/>
              </a:rPr>
              <a:t> </a:t>
            </a:r>
            <a:r>
              <a:rPr sz="2800" dirty="0">
                <a:latin typeface="Arial"/>
                <a:cs typeface="Arial"/>
              </a:rPr>
              <a:t>are</a:t>
            </a:r>
            <a:r>
              <a:rPr sz="2800" spc="-55" dirty="0">
                <a:latin typeface="Arial"/>
                <a:cs typeface="Arial"/>
              </a:rPr>
              <a:t> </a:t>
            </a:r>
            <a:r>
              <a:rPr sz="2800" dirty="0">
                <a:latin typeface="Arial"/>
                <a:cs typeface="Arial"/>
              </a:rPr>
              <a:t>processes</a:t>
            </a:r>
            <a:r>
              <a:rPr sz="2800" spc="-65" dirty="0">
                <a:latin typeface="Arial"/>
                <a:cs typeface="Arial"/>
              </a:rPr>
              <a:t> </a:t>
            </a:r>
            <a:r>
              <a:rPr sz="2800" dirty="0">
                <a:latin typeface="Arial"/>
                <a:cs typeface="Arial"/>
              </a:rPr>
              <a:t>to</a:t>
            </a:r>
            <a:r>
              <a:rPr sz="2800" spc="-60" dirty="0">
                <a:latin typeface="Arial"/>
                <a:cs typeface="Arial"/>
              </a:rPr>
              <a:t> </a:t>
            </a:r>
            <a:r>
              <a:rPr sz="2800" dirty="0">
                <a:latin typeface="Arial"/>
                <a:cs typeface="Arial"/>
              </a:rPr>
              <a:t>be</a:t>
            </a:r>
            <a:r>
              <a:rPr sz="2800" spc="-60" dirty="0">
                <a:latin typeface="Arial"/>
                <a:cs typeface="Arial"/>
              </a:rPr>
              <a:t> </a:t>
            </a:r>
            <a:r>
              <a:rPr sz="2800" dirty="0">
                <a:latin typeface="Arial"/>
                <a:cs typeface="Arial"/>
              </a:rPr>
              <a:t>employed</a:t>
            </a:r>
            <a:r>
              <a:rPr sz="2800" spc="-45" dirty="0">
                <a:latin typeface="Arial"/>
                <a:cs typeface="Arial"/>
              </a:rPr>
              <a:t> </a:t>
            </a:r>
            <a:r>
              <a:rPr sz="2800" spc="-25" dirty="0">
                <a:latin typeface="Arial"/>
                <a:cs typeface="Arial"/>
              </a:rPr>
              <a:t>to </a:t>
            </a:r>
            <a:r>
              <a:rPr sz="2800" dirty="0">
                <a:latin typeface="Arial"/>
                <a:cs typeface="Arial"/>
              </a:rPr>
              <a:t>meet</a:t>
            </a:r>
            <a:r>
              <a:rPr sz="2800" spc="-75" dirty="0">
                <a:latin typeface="Arial"/>
                <a:cs typeface="Arial"/>
              </a:rPr>
              <a:t> </a:t>
            </a:r>
            <a:r>
              <a:rPr sz="2800" dirty="0">
                <a:latin typeface="Arial"/>
                <a:cs typeface="Arial"/>
              </a:rPr>
              <a:t>project</a:t>
            </a:r>
            <a:r>
              <a:rPr sz="2800" spc="-75" dirty="0">
                <a:latin typeface="Arial"/>
                <a:cs typeface="Arial"/>
              </a:rPr>
              <a:t> </a:t>
            </a:r>
            <a:r>
              <a:rPr sz="2800" spc="-10" dirty="0">
                <a:latin typeface="Arial"/>
                <a:cs typeface="Arial"/>
              </a:rPr>
              <a:t>objectives.</a:t>
            </a:r>
            <a:endParaRPr lang="en-AU" sz="2800" spc="-10" dirty="0">
              <a:latin typeface="Arial"/>
              <a:cs typeface="Arial"/>
            </a:endParaRPr>
          </a:p>
          <a:p>
            <a:pPr marL="354965" marR="5080" indent="-342900">
              <a:lnSpc>
                <a:spcPct val="100000"/>
              </a:lnSpc>
              <a:spcBef>
                <a:spcPts val="95"/>
              </a:spcBef>
              <a:buChar char="•"/>
              <a:tabLst>
                <a:tab pos="354965" algn="l"/>
              </a:tabLst>
            </a:pPr>
            <a:endParaRPr sz="2800" dirty="0">
              <a:latin typeface="Arial"/>
              <a:cs typeface="Arial"/>
            </a:endParaRPr>
          </a:p>
          <a:p>
            <a:pPr marL="354965" indent="-342265">
              <a:lnSpc>
                <a:spcPct val="100000"/>
              </a:lnSpc>
              <a:buChar char="•"/>
              <a:tabLst>
                <a:tab pos="354965" algn="l"/>
              </a:tabLst>
            </a:pPr>
            <a:r>
              <a:rPr sz="2800" dirty="0">
                <a:latin typeface="Arial"/>
                <a:cs typeface="Arial"/>
              </a:rPr>
              <a:t>They</a:t>
            </a:r>
            <a:r>
              <a:rPr sz="2800" spc="-55" dirty="0">
                <a:latin typeface="Arial"/>
                <a:cs typeface="Arial"/>
              </a:rPr>
              <a:t> </a:t>
            </a:r>
            <a:r>
              <a:rPr sz="2800" dirty="0">
                <a:latin typeface="Arial"/>
                <a:cs typeface="Arial"/>
              </a:rPr>
              <a:t>are</a:t>
            </a:r>
            <a:r>
              <a:rPr sz="2800" spc="-60" dirty="0">
                <a:latin typeface="Arial"/>
                <a:cs typeface="Arial"/>
              </a:rPr>
              <a:t> </a:t>
            </a:r>
            <a:r>
              <a:rPr sz="2800" dirty="0">
                <a:latin typeface="Arial"/>
                <a:cs typeface="Arial"/>
              </a:rPr>
              <a:t>grouped</a:t>
            </a:r>
            <a:r>
              <a:rPr sz="2800" spc="-45" dirty="0">
                <a:latin typeface="Arial"/>
                <a:cs typeface="Arial"/>
              </a:rPr>
              <a:t> </a:t>
            </a:r>
            <a:r>
              <a:rPr sz="2800" dirty="0">
                <a:latin typeface="Arial"/>
                <a:cs typeface="Arial"/>
              </a:rPr>
              <a:t>into</a:t>
            </a:r>
            <a:r>
              <a:rPr sz="2800" spc="-55" dirty="0">
                <a:latin typeface="Arial"/>
                <a:cs typeface="Arial"/>
              </a:rPr>
              <a:t> </a:t>
            </a:r>
            <a:r>
              <a:rPr sz="2800" dirty="0">
                <a:latin typeface="Arial"/>
                <a:cs typeface="Arial"/>
              </a:rPr>
              <a:t>5</a:t>
            </a:r>
            <a:r>
              <a:rPr sz="2800" spc="-60" dirty="0">
                <a:latin typeface="Arial"/>
                <a:cs typeface="Arial"/>
              </a:rPr>
              <a:t> </a:t>
            </a:r>
            <a:r>
              <a:rPr sz="2800" dirty="0">
                <a:latin typeface="Arial"/>
                <a:cs typeface="Arial"/>
              </a:rPr>
              <a:t>process</a:t>
            </a:r>
            <a:r>
              <a:rPr sz="2800" spc="-65" dirty="0">
                <a:latin typeface="Arial"/>
                <a:cs typeface="Arial"/>
              </a:rPr>
              <a:t> </a:t>
            </a:r>
            <a:r>
              <a:rPr sz="2800" spc="-10" dirty="0">
                <a:latin typeface="Arial"/>
                <a:cs typeface="Arial"/>
              </a:rPr>
              <a:t>groups:</a:t>
            </a:r>
            <a:endParaRPr sz="2800" dirty="0">
              <a:latin typeface="Arial"/>
              <a:cs typeface="Arial"/>
            </a:endParaRPr>
          </a:p>
        </p:txBody>
      </p:sp>
      <p:sp>
        <p:nvSpPr>
          <p:cNvPr id="4" name="object 4"/>
          <p:cNvSpPr/>
          <p:nvPr/>
        </p:nvSpPr>
        <p:spPr>
          <a:xfrm>
            <a:off x="834389" y="3571494"/>
            <a:ext cx="2196465" cy="1219200"/>
          </a:xfrm>
          <a:custGeom>
            <a:avLst/>
            <a:gdLst/>
            <a:ahLst/>
            <a:cxnLst/>
            <a:rect l="l" t="t" r="r" b="b"/>
            <a:pathLst>
              <a:path w="2196465" h="1219200">
                <a:moveTo>
                  <a:pt x="1756917" y="0"/>
                </a:moveTo>
                <a:lnTo>
                  <a:pt x="0" y="0"/>
                </a:lnTo>
                <a:lnTo>
                  <a:pt x="439166" y="609599"/>
                </a:lnTo>
                <a:lnTo>
                  <a:pt x="0" y="1219199"/>
                </a:lnTo>
                <a:lnTo>
                  <a:pt x="1756917" y="1219199"/>
                </a:lnTo>
                <a:lnTo>
                  <a:pt x="2196084" y="609599"/>
                </a:lnTo>
                <a:lnTo>
                  <a:pt x="1756917" y="0"/>
                </a:lnTo>
                <a:close/>
              </a:path>
            </a:pathLst>
          </a:custGeom>
          <a:solidFill>
            <a:srgbClr val="C0504D"/>
          </a:solidFill>
        </p:spPr>
        <p:txBody>
          <a:bodyPr wrap="square" lIns="0" tIns="0" rIns="0" bIns="0" rtlCol="0"/>
          <a:lstStyle/>
          <a:p>
            <a:endParaRPr/>
          </a:p>
        </p:txBody>
      </p:sp>
      <p:sp>
        <p:nvSpPr>
          <p:cNvPr id="5" name="object 5"/>
          <p:cNvSpPr txBox="1"/>
          <p:nvPr/>
        </p:nvSpPr>
        <p:spPr>
          <a:xfrm>
            <a:off x="1530858" y="4002151"/>
            <a:ext cx="847725"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FFFFFF"/>
                </a:solidFill>
                <a:latin typeface="Arial"/>
                <a:cs typeface="Arial"/>
              </a:rPr>
              <a:t>Initiating</a:t>
            </a:r>
            <a:endParaRPr sz="1800">
              <a:latin typeface="Arial"/>
              <a:cs typeface="Arial"/>
            </a:endParaRPr>
          </a:p>
        </p:txBody>
      </p:sp>
      <p:grpSp>
        <p:nvGrpSpPr>
          <p:cNvPr id="6" name="object 6"/>
          <p:cNvGrpSpPr/>
          <p:nvPr/>
        </p:nvGrpSpPr>
        <p:grpSpPr>
          <a:xfrm>
            <a:off x="2798317" y="3558794"/>
            <a:ext cx="2219960" cy="1244600"/>
            <a:chOff x="2798317" y="3558794"/>
            <a:chExt cx="2219960" cy="1244600"/>
          </a:xfrm>
        </p:grpSpPr>
        <p:sp>
          <p:nvSpPr>
            <p:cNvPr id="7" name="object 7"/>
            <p:cNvSpPr/>
            <p:nvPr/>
          </p:nvSpPr>
          <p:spPr>
            <a:xfrm>
              <a:off x="2811017" y="3571494"/>
              <a:ext cx="2194560" cy="1219200"/>
            </a:xfrm>
            <a:custGeom>
              <a:avLst/>
              <a:gdLst/>
              <a:ahLst/>
              <a:cxnLst/>
              <a:rect l="l" t="t" r="r" b="b"/>
              <a:pathLst>
                <a:path w="2194560" h="1219200">
                  <a:moveTo>
                    <a:pt x="1755647" y="0"/>
                  </a:moveTo>
                  <a:lnTo>
                    <a:pt x="0" y="0"/>
                  </a:lnTo>
                  <a:lnTo>
                    <a:pt x="438912" y="609599"/>
                  </a:lnTo>
                  <a:lnTo>
                    <a:pt x="0" y="1219199"/>
                  </a:lnTo>
                  <a:lnTo>
                    <a:pt x="1755647" y="1219199"/>
                  </a:lnTo>
                  <a:lnTo>
                    <a:pt x="2194560" y="609599"/>
                  </a:lnTo>
                  <a:lnTo>
                    <a:pt x="1755647" y="0"/>
                  </a:lnTo>
                  <a:close/>
                </a:path>
              </a:pathLst>
            </a:custGeom>
            <a:solidFill>
              <a:srgbClr val="BE7750"/>
            </a:solidFill>
          </p:spPr>
          <p:txBody>
            <a:bodyPr wrap="square" lIns="0" tIns="0" rIns="0" bIns="0" rtlCol="0"/>
            <a:lstStyle/>
            <a:p>
              <a:endParaRPr/>
            </a:p>
          </p:txBody>
        </p:sp>
        <p:sp>
          <p:nvSpPr>
            <p:cNvPr id="8" name="object 8"/>
            <p:cNvSpPr/>
            <p:nvPr/>
          </p:nvSpPr>
          <p:spPr>
            <a:xfrm>
              <a:off x="2811017" y="3571494"/>
              <a:ext cx="2194560" cy="1219200"/>
            </a:xfrm>
            <a:custGeom>
              <a:avLst/>
              <a:gdLst/>
              <a:ahLst/>
              <a:cxnLst/>
              <a:rect l="l" t="t" r="r" b="b"/>
              <a:pathLst>
                <a:path w="2194560" h="1219200">
                  <a:moveTo>
                    <a:pt x="0" y="0"/>
                  </a:moveTo>
                  <a:lnTo>
                    <a:pt x="1755647" y="0"/>
                  </a:lnTo>
                  <a:lnTo>
                    <a:pt x="2194560" y="609599"/>
                  </a:lnTo>
                  <a:lnTo>
                    <a:pt x="1755647" y="1219199"/>
                  </a:lnTo>
                  <a:lnTo>
                    <a:pt x="0" y="1219199"/>
                  </a:lnTo>
                  <a:lnTo>
                    <a:pt x="438912" y="609599"/>
                  </a:lnTo>
                  <a:lnTo>
                    <a:pt x="0" y="0"/>
                  </a:lnTo>
                  <a:close/>
                </a:path>
              </a:pathLst>
            </a:custGeom>
            <a:ln w="25400">
              <a:solidFill>
                <a:srgbClr val="FFFFFF"/>
              </a:solidFill>
            </a:ln>
          </p:spPr>
          <p:txBody>
            <a:bodyPr wrap="square" lIns="0" tIns="0" rIns="0" bIns="0" rtlCol="0"/>
            <a:lstStyle/>
            <a:p>
              <a:endParaRPr/>
            </a:p>
          </p:txBody>
        </p:sp>
      </p:grpSp>
      <p:sp>
        <p:nvSpPr>
          <p:cNvPr id="9" name="object 9"/>
          <p:cNvSpPr txBox="1"/>
          <p:nvPr/>
        </p:nvSpPr>
        <p:spPr>
          <a:xfrm>
            <a:off x="3519042" y="4002151"/>
            <a:ext cx="824865" cy="299720"/>
          </a:xfrm>
          <a:prstGeom prst="rect">
            <a:avLst/>
          </a:prstGeom>
        </p:spPr>
        <p:txBody>
          <a:bodyPr vert="horz" wrap="square" lIns="0" tIns="12700" rIns="0" bIns="0" rtlCol="0">
            <a:spAutoFit/>
          </a:bodyPr>
          <a:lstStyle/>
          <a:p>
            <a:pPr marL="12700">
              <a:lnSpc>
                <a:spcPct val="100000"/>
              </a:lnSpc>
              <a:spcBef>
                <a:spcPts val="100"/>
              </a:spcBef>
            </a:pPr>
            <a:r>
              <a:rPr sz="1800" spc="-90" dirty="0">
                <a:solidFill>
                  <a:srgbClr val="FFFFFF"/>
                </a:solidFill>
                <a:latin typeface="Arial"/>
                <a:cs typeface="Arial"/>
              </a:rPr>
              <a:t>Planning</a:t>
            </a:r>
            <a:endParaRPr sz="1800">
              <a:latin typeface="Arial"/>
              <a:cs typeface="Arial"/>
            </a:endParaRPr>
          </a:p>
        </p:txBody>
      </p:sp>
      <p:grpSp>
        <p:nvGrpSpPr>
          <p:cNvPr id="10" name="object 10"/>
          <p:cNvGrpSpPr/>
          <p:nvPr/>
        </p:nvGrpSpPr>
        <p:grpSpPr>
          <a:xfrm>
            <a:off x="4773421" y="3558794"/>
            <a:ext cx="2221865" cy="1244600"/>
            <a:chOff x="4773421" y="3558794"/>
            <a:chExt cx="2221865" cy="1244600"/>
          </a:xfrm>
        </p:grpSpPr>
        <p:sp>
          <p:nvSpPr>
            <p:cNvPr id="11" name="object 11"/>
            <p:cNvSpPr/>
            <p:nvPr/>
          </p:nvSpPr>
          <p:spPr>
            <a:xfrm>
              <a:off x="4786121" y="3571494"/>
              <a:ext cx="2196465" cy="1219200"/>
            </a:xfrm>
            <a:custGeom>
              <a:avLst/>
              <a:gdLst/>
              <a:ahLst/>
              <a:cxnLst/>
              <a:rect l="l" t="t" r="r" b="b"/>
              <a:pathLst>
                <a:path w="2196465" h="1219200">
                  <a:moveTo>
                    <a:pt x="1756918" y="0"/>
                  </a:moveTo>
                  <a:lnTo>
                    <a:pt x="0" y="0"/>
                  </a:lnTo>
                  <a:lnTo>
                    <a:pt x="439165" y="609599"/>
                  </a:lnTo>
                  <a:lnTo>
                    <a:pt x="0" y="1219199"/>
                  </a:lnTo>
                  <a:lnTo>
                    <a:pt x="1756918" y="1219199"/>
                  </a:lnTo>
                  <a:lnTo>
                    <a:pt x="2196083" y="609599"/>
                  </a:lnTo>
                  <a:lnTo>
                    <a:pt x="1756918" y="0"/>
                  </a:lnTo>
                  <a:close/>
                </a:path>
              </a:pathLst>
            </a:custGeom>
            <a:solidFill>
              <a:srgbClr val="BC9B52"/>
            </a:solidFill>
          </p:spPr>
          <p:txBody>
            <a:bodyPr wrap="square" lIns="0" tIns="0" rIns="0" bIns="0" rtlCol="0"/>
            <a:lstStyle/>
            <a:p>
              <a:endParaRPr/>
            </a:p>
          </p:txBody>
        </p:sp>
        <p:sp>
          <p:nvSpPr>
            <p:cNvPr id="12" name="object 12"/>
            <p:cNvSpPr/>
            <p:nvPr/>
          </p:nvSpPr>
          <p:spPr>
            <a:xfrm>
              <a:off x="4786121" y="3571494"/>
              <a:ext cx="2196465" cy="1219200"/>
            </a:xfrm>
            <a:custGeom>
              <a:avLst/>
              <a:gdLst/>
              <a:ahLst/>
              <a:cxnLst/>
              <a:rect l="l" t="t" r="r" b="b"/>
              <a:pathLst>
                <a:path w="2196465" h="1219200">
                  <a:moveTo>
                    <a:pt x="0" y="0"/>
                  </a:moveTo>
                  <a:lnTo>
                    <a:pt x="1756918" y="0"/>
                  </a:lnTo>
                  <a:lnTo>
                    <a:pt x="2196083" y="609599"/>
                  </a:lnTo>
                  <a:lnTo>
                    <a:pt x="1756918" y="1219199"/>
                  </a:lnTo>
                  <a:lnTo>
                    <a:pt x="0" y="1219199"/>
                  </a:lnTo>
                  <a:lnTo>
                    <a:pt x="439165" y="609599"/>
                  </a:lnTo>
                  <a:lnTo>
                    <a:pt x="0" y="0"/>
                  </a:lnTo>
                  <a:close/>
                </a:path>
              </a:pathLst>
            </a:custGeom>
            <a:ln w="25400">
              <a:solidFill>
                <a:srgbClr val="FFFFFF"/>
              </a:solidFill>
            </a:ln>
          </p:spPr>
          <p:txBody>
            <a:bodyPr wrap="square" lIns="0" tIns="0" rIns="0" bIns="0" rtlCol="0"/>
            <a:lstStyle/>
            <a:p>
              <a:endParaRPr/>
            </a:p>
          </p:txBody>
        </p:sp>
      </p:grpSp>
      <p:sp>
        <p:nvSpPr>
          <p:cNvPr id="13" name="object 13"/>
          <p:cNvSpPr txBox="1"/>
          <p:nvPr/>
        </p:nvSpPr>
        <p:spPr>
          <a:xfrm>
            <a:off x="5449315" y="4002151"/>
            <a:ext cx="916940" cy="299720"/>
          </a:xfrm>
          <a:prstGeom prst="rect">
            <a:avLst/>
          </a:prstGeom>
        </p:spPr>
        <p:txBody>
          <a:bodyPr vert="horz" wrap="square" lIns="0" tIns="12700" rIns="0" bIns="0" rtlCol="0">
            <a:spAutoFit/>
          </a:bodyPr>
          <a:lstStyle/>
          <a:p>
            <a:pPr marL="12700">
              <a:lnSpc>
                <a:spcPct val="100000"/>
              </a:lnSpc>
              <a:spcBef>
                <a:spcPts val="100"/>
              </a:spcBef>
            </a:pPr>
            <a:r>
              <a:rPr sz="1800" spc="-100" dirty="0">
                <a:solidFill>
                  <a:srgbClr val="FFFFFF"/>
                </a:solidFill>
                <a:latin typeface="Arial"/>
                <a:cs typeface="Arial"/>
              </a:rPr>
              <a:t>Executing</a:t>
            </a:r>
            <a:endParaRPr sz="1800">
              <a:latin typeface="Arial"/>
              <a:cs typeface="Arial"/>
            </a:endParaRPr>
          </a:p>
        </p:txBody>
      </p:sp>
      <p:grpSp>
        <p:nvGrpSpPr>
          <p:cNvPr id="14" name="object 14"/>
          <p:cNvGrpSpPr/>
          <p:nvPr/>
        </p:nvGrpSpPr>
        <p:grpSpPr>
          <a:xfrm>
            <a:off x="6750050" y="3558794"/>
            <a:ext cx="2219960" cy="1244600"/>
            <a:chOff x="6750050" y="3558794"/>
            <a:chExt cx="2219960" cy="1244600"/>
          </a:xfrm>
        </p:grpSpPr>
        <p:sp>
          <p:nvSpPr>
            <p:cNvPr id="15" name="object 15"/>
            <p:cNvSpPr/>
            <p:nvPr/>
          </p:nvSpPr>
          <p:spPr>
            <a:xfrm>
              <a:off x="6762750" y="3571494"/>
              <a:ext cx="2194560" cy="1219200"/>
            </a:xfrm>
            <a:custGeom>
              <a:avLst/>
              <a:gdLst/>
              <a:ahLst/>
              <a:cxnLst/>
              <a:rect l="l" t="t" r="r" b="b"/>
              <a:pathLst>
                <a:path w="2194559" h="1219200">
                  <a:moveTo>
                    <a:pt x="1755648" y="0"/>
                  </a:moveTo>
                  <a:lnTo>
                    <a:pt x="0" y="0"/>
                  </a:lnTo>
                  <a:lnTo>
                    <a:pt x="438911" y="609599"/>
                  </a:lnTo>
                  <a:lnTo>
                    <a:pt x="0" y="1219199"/>
                  </a:lnTo>
                  <a:lnTo>
                    <a:pt x="1755648" y="1219199"/>
                  </a:lnTo>
                  <a:lnTo>
                    <a:pt x="2194559" y="609599"/>
                  </a:lnTo>
                  <a:lnTo>
                    <a:pt x="1755648" y="0"/>
                  </a:lnTo>
                  <a:close/>
                </a:path>
              </a:pathLst>
            </a:custGeom>
            <a:solidFill>
              <a:srgbClr val="BBBB55"/>
            </a:solidFill>
          </p:spPr>
          <p:txBody>
            <a:bodyPr wrap="square" lIns="0" tIns="0" rIns="0" bIns="0" rtlCol="0"/>
            <a:lstStyle/>
            <a:p>
              <a:endParaRPr/>
            </a:p>
          </p:txBody>
        </p:sp>
        <p:sp>
          <p:nvSpPr>
            <p:cNvPr id="16" name="object 16"/>
            <p:cNvSpPr/>
            <p:nvPr/>
          </p:nvSpPr>
          <p:spPr>
            <a:xfrm>
              <a:off x="6762750" y="3571494"/>
              <a:ext cx="2194560" cy="1219200"/>
            </a:xfrm>
            <a:custGeom>
              <a:avLst/>
              <a:gdLst/>
              <a:ahLst/>
              <a:cxnLst/>
              <a:rect l="l" t="t" r="r" b="b"/>
              <a:pathLst>
                <a:path w="2194559" h="1219200">
                  <a:moveTo>
                    <a:pt x="0" y="0"/>
                  </a:moveTo>
                  <a:lnTo>
                    <a:pt x="1755648" y="0"/>
                  </a:lnTo>
                  <a:lnTo>
                    <a:pt x="2194559" y="609599"/>
                  </a:lnTo>
                  <a:lnTo>
                    <a:pt x="1755648" y="1219199"/>
                  </a:lnTo>
                  <a:lnTo>
                    <a:pt x="0" y="1219199"/>
                  </a:lnTo>
                  <a:lnTo>
                    <a:pt x="438911" y="609599"/>
                  </a:lnTo>
                  <a:lnTo>
                    <a:pt x="0" y="0"/>
                  </a:lnTo>
                  <a:close/>
                </a:path>
              </a:pathLst>
            </a:custGeom>
            <a:ln w="25399">
              <a:solidFill>
                <a:srgbClr val="FFFFFF"/>
              </a:solidFill>
            </a:ln>
          </p:spPr>
          <p:txBody>
            <a:bodyPr wrap="square" lIns="0" tIns="0" rIns="0" bIns="0" rtlCol="0"/>
            <a:lstStyle/>
            <a:p>
              <a:endParaRPr/>
            </a:p>
          </p:txBody>
        </p:sp>
      </p:grpSp>
      <p:sp>
        <p:nvSpPr>
          <p:cNvPr id="17" name="object 17"/>
          <p:cNvSpPr txBox="1"/>
          <p:nvPr/>
        </p:nvSpPr>
        <p:spPr>
          <a:xfrm>
            <a:off x="7349108" y="3755263"/>
            <a:ext cx="1068070" cy="793750"/>
          </a:xfrm>
          <a:prstGeom prst="rect">
            <a:avLst/>
          </a:prstGeom>
        </p:spPr>
        <p:txBody>
          <a:bodyPr vert="horz" wrap="square" lIns="0" tIns="43815" rIns="0" bIns="0" rtlCol="0">
            <a:spAutoFit/>
          </a:bodyPr>
          <a:lstStyle/>
          <a:p>
            <a:pPr marL="12700" marR="5080" algn="ctr">
              <a:lnSpc>
                <a:spcPts val="1939"/>
              </a:lnSpc>
              <a:spcBef>
                <a:spcPts val="345"/>
              </a:spcBef>
            </a:pPr>
            <a:r>
              <a:rPr sz="1800" spc="-30" dirty="0">
                <a:solidFill>
                  <a:srgbClr val="FFFFFF"/>
                </a:solidFill>
                <a:latin typeface="Arial"/>
                <a:cs typeface="Arial"/>
              </a:rPr>
              <a:t>Monitoring </a:t>
            </a:r>
            <a:r>
              <a:rPr sz="1800" spc="-50" dirty="0">
                <a:solidFill>
                  <a:srgbClr val="FFFFFF"/>
                </a:solidFill>
                <a:latin typeface="Arial"/>
                <a:cs typeface="Arial"/>
              </a:rPr>
              <a:t>&amp; </a:t>
            </a:r>
            <a:r>
              <a:rPr sz="1800" spc="-45" dirty="0">
                <a:solidFill>
                  <a:srgbClr val="FFFFFF"/>
                </a:solidFill>
                <a:latin typeface="Arial"/>
                <a:cs typeface="Arial"/>
              </a:rPr>
              <a:t>Controlling</a:t>
            </a:r>
            <a:endParaRPr sz="1800">
              <a:latin typeface="Arial"/>
              <a:cs typeface="Arial"/>
            </a:endParaRPr>
          </a:p>
        </p:txBody>
      </p:sp>
      <p:grpSp>
        <p:nvGrpSpPr>
          <p:cNvPr id="18" name="object 18"/>
          <p:cNvGrpSpPr/>
          <p:nvPr/>
        </p:nvGrpSpPr>
        <p:grpSpPr>
          <a:xfrm>
            <a:off x="8725154" y="3558794"/>
            <a:ext cx="2219960" cy="1244600"/>
            <a:chOff x="8725154" y="3558794"/>
            <a:chExt cx="2219960" cy="1244600"/>
          </a:xfrm>
        </p:grpSpPr>
        <p:sp>
          <p:nvSpPr>
            <p:cNvPr id="19" name="object 19"/>
            <p:cNvSpPr/>
            <p:nvPr/>
          </p:nvSpPr>
          <p:spPr>
            <a:xfrm>
              <a:off x="8737854" y="3571494"/>
              <a:ext cx="2194560" cy="1219200"/>
            </a:xfrm>
            <a:custGeom>
              <a:avLst/>
              <a:gdLst/>
              <a:ahLst/>
              <a:cxnLst/>
              <a:rect l="l" t="t" r="r" b="b"/>
              <a:pathLst>
                <a:path w="2194559" h="1219200">
                  <a:moveTo>
                    <a:pt x="1755648" y="0"/>
                  </a:moveTo>
                  <a:lnTo>
                    <a:pt x="0" y="0"/>
                  </a:lnTo>
                  <a:lnTo>
                    <a:pt x="438912" y="609599"/>
                  </a:lnTo>
                  <a:lnTo>
                    <a:pt x="0" y="1219199"/>
                  </a:lnTo>
                  <a:lnTo>
                    <a:pt x="1755648" y="1219199"/>
                  </a:lnTo>
                  <a:lnTo>
                    <a:pt x="2194560" y="609599"/>
                  </a:lnTo>
                  <a:lnTo>
                    <a:pt x="1755648" y="0"/>
                  </a:lnTo>
                  <a:close/>
                </a:path>
              </a:pathLst>
            </a:custGeom>
            <a:solidFill>
              <a:srgbClr val="9BBA58"/>
            </a:solidFill>
          </p:spPr>
          <p:txBody>
            <a:bodyPr wrap="square" lIns="0" tIns="0" rIns="0" bIns="0" rtlCol="0"/>
            <a:lstStyle/>
            <a:p>
              <a:endParaRPr/>
            </a:p>
          </p:txBody>
        </p:sp>
        <p:sp>
          <p:nvSpPr>
            <p:cNvPr id="20" name="object 20"/>
            <p:cNvSpPr/>
            <p:nvPr/>
          </p:nvSpPr>
          <p:spPr>
            <a:xfrm>
              <a:off x="8737854" y="3571494"/>
              <a:ext cx="2194560" cy="1219200"/>
            </a:xfrm>
            <a:custGeom>
              <a:avLst/>
              <a:gdLst/>
              <a:ahLst/>
              <a:cxnLst/>
              <a:rect l="l" t="t" r="r" b="b"/>
              <a:pathLst>
                <a:path w="2194559" h="1219200">
                  <a:moveTo>
                    <a:pt x="0" y="0"/>
                  </a:moveTo>
                  <a:lnTo>
                    <a:pt x="1755648" y="0"/>
                  </a:lnTo>
                  <a:lnTo>
                    <a:pt x="2194560" y="609599"/>
                  </a:lnTo>
                  <a:lnTo>
                    <a:pt x="1755648" y="1219199"/>
                  </a:lnTo>
                  <a:lnTo>
                    <a:pt x="0" y="1219199"/>
                  </a:lnTo>
                  <a:lnTo>
                    <a:pt x="438912" y="609599"/>
                  </a:lnTo>
                  <a:lnTo>
                    <a:pt x="0" y="0"/>
                  </a:lnTo>
                  <a:close/>
                </a:path>
              </a:pathLst>
            </a:custGeom>
            <a:ln w="25399">
              <a:solidFill>
                <a:srgbClr val="FFFFFF"/>
              </a:solidFill>
            </a:ln>
          </p:spPr>
          <p:txBody>
            <a:bodyPr wrap="square" lIns="0" tIns="0" rIns="0" bIns="0" rtlCol="0"/>
            <a:lstStyle/>
            <a:p>
              <a:endParaRPr/>
            </a:p>
          </p:txBody>
        </p:sp>
      </p:grpSp>
      <p:sp>
        <p:nvSpPr>
          <p:cNvPr id="21" name="object 21"/>
          <p:cNvSpPr txBox="1"/>
          <p:nvPr/>
        </p:nvSpPr>
        <p:spPr>
          <a:xfrm>
            <a:off x="9514078" y="4002151"/>
            <a:ext cx="690245" cy="299720"/>
          </a:xfrm>
          <a:prstGeom prst="rect">
            <a:avLst/>
          </a:prstGeom>
        </p:spPr>
        <p:txBody>
          <a:bodyPr vert="horz" wrap="square" lIns="0" tIns="12700" rIns="0" bIns="0" rtlCol="0">
            <a:spAutoFit/>
          </a:bodyPr>
          <a:lstStyle/>
          <a:p>
            <a:pPr marL="12700">
              <a:lnSpc>
                <a:spcPct val="100000"/>
              </a:lnSpc>
              <a:spcBef>
                <a:spcPts val="100"/>
              </a:spcBef>
            </a:pPr>
            <a:r>
              <a:rPr sz="1800" spc="-110" dirty="0">
                <a:solidFill>
                  <a:srgbClr val="FFFFFF"/>
                </a:solidFill>
                <a:latin typeface="Arial"/>
                <a:cs typeface="Arial"/>
              </a:rPr>
              <a:t>Closing</a:t>
            </a:r>
            <a:endParaRPr sz="18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8787" y="323469"/>
            <a:ext cx="10218420" cy="848360"/>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Project phases</a:t>
            </a:r>
            <a:r>
              <a:rPr sz="5400" spc="-25" dirty="0">
                <a:solidFill>
                  <a:srgbClr val="000000"/>
                </a:solidFill>
              </a:rPr>
              <a:t> </a:t>
            </a:r>
            <a:r>
              <a:rPr sz="5400" spc="1065" dirty="0">
                <a:solidFill>
                  <a:srgbClr val="000000"/>
                </a:solidFill>
              </a:rPr>
              <a:t>≠</a:t>
            </a:r>
            <a:r>
              <a:rPr sz="5400" spc="-5" dirty="0">
                <a:solidFill>
                  <a:srgbClr val="000000"/>
                </a:solidFill>
              </a:rPr>
              <a:t> </a:t>
            </a:r>
            <a:r>
              <a:rPr sz="5400" dirty="0">
                <a:solidFill>
                  <a:srgbClr val="000000"/>
                </a:solidFill>
              </a:rPr>
              <a:t>Process </a:t>
            </a:r>
            <a:r>
              <a:rPr sz="5400" spc="-10" dirty="0">
                <a:solidFill>
                  <a:srgbClr val="000000"/>
                </a:solidFill>
              </a:rPr>
              <a:t>groups</a:t>
            </a:r>
            <a:endParaRPr sz="5400"/>
          </a:p>
        </p:txBody>
      </p:sp>
      <p:pic>
        <p:nvPicPr>
          <p:cNvPr id="3" name="object 3"/>
          <p:cNvPicPr/>
          <p:nvPr/>
        </p:nvPicPr>
        <p:blipFill>
          <a:blip r:embed="rId2" cstate="print"/>
          <a:stretch>
            <a:fillRect/>
          </a:stretch>
        </p:blipFill>
        <p:spPr>
          <a:xfrm>
            <a:off x="2209800" y="2734743"/>
            <a:ext cx="7565135" cy="3858767"/>
          </a:xfrm>
          <a:prstGeom prst="rect">
            <a:avLst/>
          </a:prstGeom>
        </p:spPr>
      </p:pic>
      <p:sp>
        <p:nvSpPr>
          <p:cNvPr id="4" name="object 4"/>
          <p:cNvSpPr txBox="1"/>
          <p:nvPr/>
        </p:nvSpPr>
        <p:spPr>
          <a:xfrm>
            <a:off x="2907349" y="1568196"/>
            <a:ext cx="1477010" cy="818515"/>
          </a:xfrm>
          <a:prstGeom prst="rect">
            <a:avLst/>
          </a:prstGeom>
          <a:solidFill>
            <a:srgbClr val="FFDC00"/>
          </a:solidFill>
        </p:spPr>
        <p:txBody>
          <a:bodyPr vert="horz" wrap="square" lIns="0" tIns="100965" rIns="0" bIns="0" rtlCol="0">
            <a:spAutoFit/>
          </a:bodyPr>
          <a:lstStyle/>
          <a:p>
            <a:pPr marL="506095" marR="152400" indent="-342900">
              <a:lnSpc>
                <a:spcPct val="100000"/>
              </a:lnSpc>
              <a:spcBef>
                <a:spcPts val="795"/>
              </a:spcBef>
            </a:pPr>
            <a:r>
              <a:rPr sz="1800" spc="-10" dirty="0">
                <a:latin typeface="Roboto"/>
                <a:cs typeface="Roboto"/>
              </a:rPr>
              <a:t>Starting</a:t>
            </a:r>
            <a:r>
              <a:rPr sz="1800" spc="-95" dirty="0">
                <a:latin typeface="Roboto"/>
                <a:cs typeface="Roboto"/>
              </a:rPr>
              <a:t> </a:t>
            </a:r>
            <a:r>
              <a:rPr sz="1800" spc="-25" dirty="0">
                <a:latin typeface="Roboto"/>
                <a:cs typeface="Roboto"/>
              </a:rPr>
              <a:t>the </a:t>
            </a:r>
            <a:r>
              <a:rPr sz="1800" spc="-10" dirty="0">
                <a:latin typeface="Roboto"/>
                <a:cs typeface="Roboto"/>
              </a:rPr>
              <a:t>project</a:t>
            </a:r>
            <a:endParaRPr sz="1800">
              <a:latin typeface="Roboto"/>
              <a:cs typeface="Roboto"/>
            </a:endParaRPr>
          </a:p>
        </p:txBody>
      </p:sp>
      <p:sp>
        <p:nvSpPr>
          <p:cNvPr id="5" name="object 5"/>
          <p:cNvSpPr txBox="1"/>
          <p:nvPr/>
        </p:nvSpPr>
        <p:spPr>
          <a:xfrm>
            <a:off x="4504501" y="1571245"/>
            <a:ext cx="1724025" cy="818515"/>
          </a:xfrm>
          <a:prstGeom prst="rect">
            <a:avLst/>
          </a:prstGeom>
          <a:solidFill>
            <a:srgbClr val="FFDC00"/>
          </a:solidFill>
        </p:spPr>
        <p:txBody>
          <a:bodyPr vert="horz" wrap="square" lIns="0" tIns="100330" rIns="0" bIns="0" rtlCol="0">
            <a:spAutoFit/>
          </a:bodyPr>
          <a:lstStyle/>
          <a:p>
            <a:pPr marL="451484" marR="212090" indent="-224154">
              <a:lnSpc>
                <a:spcPct val="100000"/>
              </a:lnSpc>
              <a:spcBef>
                <a:spcPts val="790"/>
              </a:spcBef>
            </a:pPr>
            <a:r>
              <a:rPr sz="1800" spc="-10" dirty="0">
                <a:latin typeface="Roboto"/>
                <a:cs typeface="Roboto"/>
              </a:rPr>
              <a:t>Organizing</a:t>
            </a:r>
            <a:r>
              <a:rPr sz="1800" spc="-75" dirty="0">
                <a:latin typeface="Roboto"/>
                <a:cs typeface="Roboto"/>
              </a:rPr>
              <a:t> </a:t>
            </a:r>
            <a:r>
              <a:rPr sz="1800" spc="-50" dirty="0">
                <a:latin typeface="Roboto"/>
                <a:cs typeface="Roboto"/>
              </a:rPr>
              <a:t>&amp; </a:t>
            </a:r>
            <a:r>
              <a:rPr sz="1800" spc="-10" dirty="0">
                <a:latin typeface="Roboto"/>
                <a:cs typeface="Roboto"/>
              </a:rPr>
              <a:t>Preparing</a:t>
            </a:r>
            <a:endParaRPr sz="1800">
              <a:latin typeface="Roboto"/>
              <a:cs typeface="Roboto"/>
            </a:endParaRPr>
          </a:p>
        </p:txBody>
      </p:sp>
      <p:sp>
        <p:nvSpPr>
          <p:cNvPr id="6" name="object 6"/>
          <p:cNvSpPr txBox="1"/>
          <p:nvPr/>
        </p:nvSpPr>
        <p:spPr>
          <a:xfrm>
            <a:off x="6348542" y="1591057"/>
            <a:ext cx="1724025" cy="800100"/>
          </a:xfrm>
          <a:prstGeom prst="rect">
            <a:avLst/>
          </a:prstGeom>
          <a:solidFill>
            <a:srgbClr val="FFDC00"/>
          </a:solidFill>
        </p:spPr>
        <p:txBody>
          <a:bodyPr vert="horz" wrap="square" lIns="0" tIns="100330" rIns="0" bIns="0" rtlCol="0">
            <a:spAutoFit/>
          </a:bodyPr>
          <a:lstStyle/>
          <a:p>
            <a:pPr marL="520065" marR="245745" indent="-266700">
              <a:lnSpc>
                <a:spcPct val="100000"/>
              </a:lnSpc>
              <a:spcBef>
                <a:spcPts val="790"/>
              </a:spcBef>
            </a:pPr>
            <a:r>
              <a:rPr sz="1800" spc="-10" dirty="0">
                <a:latin typeface="Roboto"/>
                <a:cs typeface="Roboto"/>
              </a:rPr>
              <a:t>Carrying</a:t>
            </a:r>
            <a:r>
              <a:rPr sz="1800" spc="-80" dirty="0">
                <a:latin typeface="Roboto"/>
                <a:cs typeface="Roboto"/>
              </a:rPr>
              <a:t> </a:t>
            </a:r>
            <a:r>
              <a:rPr sz="1800" spc="-25" dirty="0">
                <a:latin typeface="Roboto"/>
                <a:cs typeface="Roboto"/>
              </a:rPr>
              <a:t>out </a:t>
            </a:r>
            <a:r>
              <a:rPr sz="1800" dirty="0">
                <a:latin typeface="Roboto"/>
                <a:cs typeface="Roboto"/>
              </a:rPr>
              <a:t>the</a:t>
            </a:r>
            <a:r>
              <a:rPr sz="1800" spc="-75" dirty="0">
                <a:latin typeface="Roboto"/>
                <a:cs typeface="Roboto"/>
              </a:rPr>
              <a:t> </a:t>
            </a:r>
            <a:r>
              <a:rPr sz="1800" spc="-20" dirty="0">
                <a:latin typeface="Roboto"/>
                <a:cs typeface="Roboto"/>
              </a:rPr>
              <a:t>work</a:t>
            </a:r>
            <a:endParaRPr sz="1800">
              <a:latin typeface="Roboto"/>
              <a:cs typeface="Roboto"/>
            </a:endParaRPr>
          </a:p>
        </p:txBody>
      </p:sp>
      <p:sp>
        <p:nvSpPr>
          <p:cNvPr id="7" name="object 7"/>
          <p:cNvSpPr txBox="1"/>
          <p:nvPr/>
        </p:nvSpPr>
        <p:spPr>
          <a:xfrm>
            <a:off x="8215441" y="1578864"/>
            <a:ext cx="1685925" cy="810895"/>
          </a:xfrm>
          <a:prstGeom prst="rect">
            <a:avLst/>
          </a:prstGeom>
          <a:solidFill>
            <a:srgbClr val="FFDC00"/>
          </a:solidFill>
        </p:spPr>
        <p:txBody>
          <a:bodyPr vert="horz" wrap="square" lIns="0" tIns="100330" rIns="0" bIns="0" rtlCol="0">
            <a:spAutoFit/>
          </a:bodyPr>
          <a:lstStyle/>
          <a:p>
            <a:pPr marL="267335" marR="259079" indent="228600">
              <a:lnSpc>
                <a:spcPct val="100000"/>
              </a:lnSpc>
              <a:spcBef>
                <a:spcPts val="790"/>
              </a:spcBef>
            </a:pPr>
            <a:r>
              <a:rPr sz="1800" spc="-10" dirty="0">
                <a:latin typeface="Roboto"/>
                <a:cs typeface="Roboto"/>
              </a:rPr>
              <a:t>Ending </a:t>
            </a:r>
            <a:r>
              <a:rPr sz="1800" dirty="0">
                <a:latin typeface="Roboto"/>
                <a:cs typeface="Roboto"/>
              </a:rPr>
              <a:t>the</a:t>
            </a:r>
            <a:r>
              <a:rPr sz="1800" spc="434" dirty="0">
                <a:latin typeface="Roboto"/>
                <a:cs typeface="Roboto"/>
              </a:rPr>
              <a:t> </a:t>
            </a:r>
            <a:r>
              <a:rPr sz="1800" spc="-10" dirty="0">
                <a:latin typeface="Roboto"/>
                <a:cs typeface="Roboto"/>
              </a:rPr>
              <a:t>Project</a:t>
            </a:r>
            <a:endParaRPr sz="1800">
              <a:latin typeface="Roboto"/>
              <a:cs typeface="Roboto"/>
            </a:endParaRPr>
          </a:p>
        </p:txBody>
      </p:sp>
      <p:sp>
        <p:nvSpPr>
          <p:cNvPr id="8" name="object 8"/>
          <p:cNvSpPr txBox="1"/>
          <p:nvPr/>
        </p:nvSpPr>
        <p:spPr>
          <a:xfrm>
            <a:off x="473354" y="6327444"/>
            <a:ext cx="564261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Roboto"/>
                <a:cs typeface="Roboto"/>
              </a:rPr>
              <a:t>PMBOK</a:t>
            </a:r>
            <a:r>
              <a:rPr sz="1800" spc="-50" dirty="0">
                <a:latin typeface="Roboto"/>
                <a:cs typeface="Roboto"/>
              </a:rPr>
              <a:t> </a:t>
            </a:r>
            <a:r>
              <a:rPr sz="1800" dirty="0">
                <a:latin typeface="Roboto"/>
                <a:cs typeface="Roboto"/>
              </a:rPr>
              <a:t>Guide</a:t>
            </a:r>
            <a:r>
              <a:rPr sz="1800" spc="-75" dirty="0">
                <a:latin typeface="Roboto"/>
                <a:cs typeface="Roboto"/>
              </a:rPr>
              <a:t> </a:t>
            </a:r>
            <a:r>
              <a:rPr sz="1800" dirty="0">
                <a:latin typeface="Roboto"/>
                <a:cs typeface="Roboto"/>
              </a:rPr>
              <a:t>(6</a:t>
            </a:r>
            <a:r>
              <a:rPr sz="1800" baseline="16203" dirty="0">
                <a:latin typeface="Roboto"/>
                <a:cs typeface="Roboto"/>
              </a:rPr>
              <a:t>th</a:t>
            </a:r>
            <a:r>
              <a:rPr sz="1800" spc="120" baseline="16203" dirty="0">
                <a:latin typeface="Roboto"/>
                <a:cs typeface="Roboto"/>
              </a:rPr>
              <a:t> </a:t>
            </a:r>
            <a:r>
              <a:rPr sz="1800" dirty="0">
                <a:latin typeface="Roboto"/>
                <a:cs typeface="Roboto"/>
              </a:rPr>
              <a:t>Ed)</a:t>
            </a:r>
            <a:r>
              <a:rPr sz="1800" spc="-50" dirty="0">
                <a:latin typeface="Roboto"/>
                <a:cs typeface="Roboto"/>
              </a:rPr>
              <a:t> </a:t>
            </a:r>
            <a:r>
              <a:rPr sz="1800" dirty="0">
                <a:latin typeface="Roboto"/>
                <a:cs typeface="Roboto"/>
              </a:rPr>
              <a:t>Part</a:t>
            </a:r>
            <a:r>
              <a:rPr sz="1800" spc="-55" dirty="0">
                <a:latin typeface="Roboto"/>
                <a:cs typeface="Roboto"/>
              </a:rPr>
              <a:t> </a:t>
            </a:r>
            <a:r>
              <a:rPr sz="1800" dirty="0">
                <a:latin typeface="Roboto"/>
                <a:cs typeface="Roboto"/>
              </a:rPr>
              <a:t>2,</a:t>
            </a:r>
            <a:r>
              <a:rPr sz="1800" spc="-50" dirty="0">
                <a:latin typeface="Roboto"/>
                <a:cs typeface="Roboto"/>
              </a:rPr>
              <a:t> </a:t>
            </a:r>
            <a:r>
              <a:rPr sz="1800" dirty="0">
                <a:latin typeface="Roboto"/>
                <a:cs typeface="Roboto"/>
              </a:rPr>
              <a:t>Sec.</a:t>
            </a:r>
            <a:r>
              <a:rPr sz="1800" spc="-65" dirty="0">
                <a:latin typeface="Roboto"/>
                <a:cs typeface="Roboto"/>
              </a:rPr>
              <a:t> </a:t>
            </a:r>
            <a:r>
              <a:rPr sz="1800" dirty="0">
                <a:latin typeface="Roboto"/>
                <a:cs typeface="Roboto"/>
              </a:rPr>
              <a:t>1.5</a:t>
            </a:r>
            <a:r>
              <a:rPr sz="1800" spc="-5" dirty="0">
                <a:latin typeface="Roboto"/>
                <a:cs typeface="Roboto"/>
              </a:rPr>
              <a:t> </a:t>
            </a:r>
            <a:r>
              <a:rPr sz="1800" dirty="0">
                <a:latin typeface="Roboto"/>
                <a:cs typeface="Roboto"/>
              </a:rPr>
              <a:t>–</a:t>
            </a:r>
            <a:r>
              <a:rPr sz="1800" spc="-10" dirty="0">
                <a:latin typeface="Roboto"/>
                <a:cs typeface="Roboto"/>
              </a:rPr>
              <a:t> </a:t>
            </a:r>
            <a:r>
              <a:rPr sz="1800" dirty="0">
                <a:latin typeface="Roboto"/>
                <a:cs typeface="Roboto"/>
              </a:rPr>
              <a:t>1.9</a:t>
            </a:r>
            <a:r>
              <a:rPr sz="1800" spc="-20" dirty="0">
                <a:latin typeface="Roboto"/>
                <a:cs typeface="Roboto"/>
              </a:rPr>
              <a:t> </a:t>
            </a:r>
            <a:r>
              <a:rPr sz="1800" dirty="0">
                <a:latin typeface="Roboto"/>
                <a:cs typeface="Roboto"/>
              </a:rPr>
              <a:t>(Figure</a:t>
            </a:r>
            <a:r>
              <a:rPr sz="1800" spc="-35" dirty="0">
                <a:latin typeface="Roboto"/>
                <a:cs typeface="Roboto"/>
              </a:rPr>
              <a:t> 1-</a:t>
            </a:r>
            <a:r>
              <a:rPr sz="1800" spc="-25" dirty="0">
                <a:latin typeface="Roboto"/>
                <a:cs typeface="Roboto"/>
              </a:rPr>
              <a:t>5)</a:t>
            </a:r>
            <a:endParaRPr sz="1800" dirty="0">
              <a:latin typeface="Roboto"/>
              <a:cs typeface="Roboto"/>
            </a:endParaRPr>
          </a:p>
        </p:txBody>
      </p:sp>
      <p:sp>
        <p:nvSpPr>
          <p:cNvPr id="9" name="object 9"/>
          <p:cNvSpPr/>
          <p:nvPr/>
        </p:nvSpPr>
        <p:spPr>
          <a:xfrm>
            <a:off x="2907349" y="2795530"/>
            <a:ext cx="6994017" cy="1219200"/>
          </a:xfrm>
          <a:custGeom>
            <a:avLst/>
            <a:gdLst/>
            <a:ahLst/>
            <a:cxnLst/>
            <a:rect l="l" t="t" r="r" b="b"/>
            <a:pathLst>
              <a:path w="7467600" h="1219200">
                <a:moveTo>
                  <a:pt x="0" y="1219200"/>
                </a:moveTo>
                <a:lnTo>
                  <a:pt x="7467600" y="1219200"/>
                </a:lnTo>
                <a:lnTo>
                  <a:pt x="7467600" y="0"/>
                </a:lnTo>
                <a:lnTo>
                  <a:pt x="0" y="0"/>
                </a:lnTo>
                <a:lnTo>
                  <a:pt x="0" y="1219200"/>
                </a:lnTo>
                <a:close/>
              </a:path>
            </a:pathLst>
          </a:custGeom>
          <a:ln w="19050">
            <a:solidFill>
              <a:srgbClr val="FF0000"/>
            </a:solidFill>
          </a:ln>
        </p:spPr>
        <p:txBody>
          <a:bodyPr wrap="square" lIns="0" tIns="0" rIns="0" bIns="0" rtlCol="0"/>
          <a:lstStyle/>
          <a:p>
            <a:endParaRPr/>
          </a:p>
        </p:txBody>
      </p:sp>
      <p:sp>
        <p:nvSpPr>
          <p:cNvPr id="10" name="object 10"/>
          <p:cNvSpPr txBox="1"/>
          <p:nvPr/>
        </p:nvSpPr>
        <p:spPr>
          <a:xfrm>
            <a:off x="1045428" y="3300253"/>
            <a:ext cx="1791970"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0000"/>
                </a:solidFill>
                <a:latin typeface="Arial"/>
                <a:cs typeface="Arial"/>
              </a:rPr>
              <a:t>Process</a:t>
            </a:r>
            <a:r>
              <a:rPr sz="2000" spc="-40" dirty="0">
                <a:solidFill>
                  <a:srgbClr val="FF0000"/>
                </a:solidFill>
                <a:latin typeface="Arial"/>
                <a:cs typeface="Arial"/>
              </a:rPr>
              <a:t> </a:t>
            </a:r>
            <a:r>
              <a:rPr sz="2000" spc="-10" dirty="0">
                <a:solidFill>
                  <a:srgbClr val="FF0000"/>
                </a:solidFill>
                <a:latin typeface="Arial"/>
                <a:cs typeface="Arial"/>
              </a:rPr>
              <a:t>groups</a:t>
            </a:r>
            <a:endParaRPr sz="2000" dirty="0">
              <a:latin typeface="Arial"/>
              <a:cs typeface="Arial"/>
            </a:endParaRPr>
          </a:p>
        </p:txBody>
      </p:sp>
      <p:sp>
        <p:nvSpPr>
          <p:cNvPr id="11" name="object 11"/>
          <p:cNvSpPr txBox="1"/>
          <p:nvPr/>
        </p:nvSpPr>
        <p:spPr>
          <a:xfrm>
            <a:off x="1045428" y="1830731"/>
            <a:ext cx="1708785"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0000"/>
                </a:solidFill>
                <a:latin typeface="Arial"/>
                <a:cs typeface="Arial"/>
              </a:rPr>
              <a:t>Project</a:t>
            </a:r>
            <a:r>
              <a:rPr sz="2000" spc="-15" dirty="0">
                <a:solidFill>
                  <a:srgbClr val="FF0000"/>
                </a:solidFill>
                <a:latin typeface="Arial"/>
                <a:cs typeface="Arial"/>
              </a:rPr>
              <a:t> </a:t>
            </a:r>
            <a:r>
              <a:rPr sz="2000" spc="-10" dirty="0">
                <a:solidFill>
                  <a:srgbClr val="FF0000"/>
                </a:solidFill>
                <a:latin typeface="Arial"/>
                <a:cs typeface="Arial"/>
              </a:rPr>
              <a:t>phases</a:t>
            </a:r>
            <a:endParaRPr sz="2000"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1439" y="1329690"/>
            <a:ext cx="9824720" cy="3942079"/>
          </a:xfrm>
          <a:prstGeom prst="rect">
            <a:avLst/>
          </a:prstGeom>
        </p:spPr>
        <p:txBody>
          <a:bodyPr vert="horz" wrap="square" lIns="0" tIns="12700" rIns="0" bIns="0" rtlCol="0">
            <a:spAutoFit/>
          </a:bodyPr>
          <a:lstStyle/>
          <a:p>
            <a:pPr marL="355600" marR="66675" indent="-342900">
              <a:lnSpc>
                <a:spcPct val="100000"/>
              </a:lnSpc>
              <a:spcBef>
                <a:spcPts val="100"/>
              </a:spcBef>
              <a:buFont typeface="Arial"/>
              <a:buChar char="•"/>
              <a:tabLst>
                <a:tab pos="355600" algn="l"/>
              </a:tabLst>
            </a:pPr>
            <a:r>
              <a:rPr sz="2400" dirty="0">
                <a:latin typeface="Arial"/>
                <a:cs typeface="Arial"/>
              </a:rPr>
              <a:t>Deciding</a:t>
            </a:r>
            <a:r>
              <a:rPr sz="2400" spc="-65" dirty="0">
                <a:latin typeface="Arial"/>
                <a:cs typeface="Arial"/>
              </a:rPr>
              <a:t> </a:t>
            </a:r>
            <a:r>
              <a:rPr sz="2400" b="1" dirty="0">
                <a:latin typeface="Arial"/>
                <a:cs typeface="Arial"/>
              </a:rPr>
              <a:t>what</a:t>
            </a:r>
            <a:r>
              <a:rPr sz="2400" b="1" spc="-135" dirty="0">
                <a:latin typeface="Arial"/>
                <a:cs typeface="Arial"/>
              </a:rPr>
              <a:t> </a:t>
            </a:r>
            <a:r>
              <a:rPr sz="2400" dirty="0">
                <a:latin typeface="Arial"/>
                <a:cs typeface="Arial"/>
              </a:rPr>
              <a:t>you</a:t>
            </a:r>
            <a:r>
              <a:rPr sz="2400" spc="-55" dirty="0">
                <a:latin typeface="Arial"/>
                <a:cs typeface="Arial"/>
              </a:rPr>
              <a:t> </a:t>
            </a:r>
            <a:r>
              <a:rPr sz="2400" dirty="0">
                <a:latin typeface="Arial"/>
                <a:cs typeface="Arial"/>
              </a:rPr>
              <a:t>are</a:t>
            </a:r>
            <a:r>
              <a:rPr sz="2400" spc="-85" dirty="0">
                <a:latin typeface="Arial"/>
                <a:cs typeface="Arial"/>
              </a:rPr>
              <a:t> </a:t>
            </a:r>
            <a:r>
              <a:rPr sz="2400" dirty="0">
                <a:latin typeface="Arial"/>
                <a:cs typeface="Arial"/>
              </a:rPr>
              <a:t>going</a:t>
            </a:r>
            <a:r>
              <a:rPr sz="2400" spc="-50" dirty="0">
                <a:latin typeface="Arial"/>
                <a:cs typeface="Arial"/>
              </a:rPr>
              <a:t> </a:t>
            </a:r>
            <a:r>
              <a:rPr sz="2400" dirty="0">
                <a:latin typeface="Arial"/>
                <a:cs typeface="Arial"/>
              </a:rPr>
              <a:t>to</a:t>
            </a:r>
            <a:r>
              <a:rPr sz="2400" spc="-110" dirty="0">
                <a:latin typeface="Arial"/>
                <a:cs typeface="Arial"/>
              </a:rPr>
              <a:t> </a:t>
            </a:r>
            <a:r>
              <a:rPr sz="2400" dirty="0">
                <a:latin typeface="Arial"/>
                <a:cs typeface="Arial"/>
              </a:rPr>
              <a:t>do,</a:t>
            </a:r>
            <a:r>
              <a:rPr sz="2400" spc="-55" dirty="0">
                <a:latin typeface="Arial"/>
                <a:cs typeface="Arial"/>
              </a:rPr>
              <a:t> </a:t>
            </a:r>
            <a:r>
              <a:rPr sz="2400" dirty="0">
                <a:latin typeface="Arial"/>
                <a:cs typeface="Arial"/>
              </a:rPr>
              <a:t>showing</a:t>
            </a:r>
            <a:r>
              <a:rPr sz="2400" spc="-65" dirty="0">
                <a:latin typeface="Arial"/>
                <a:cs typeface="Arial"/>
              </a:rPr>
              <a:t> </a:t>
            </a:r>
            <a:r>
              <a:rPr sz="2400" b="1" dirty="0">
                <a:latin typeface="Arial"/>
                <a:cs typeface="Arial"/>
              </a:rPr>
              <a:t>why</a:t>
            </a:r>
            <a:r>
              <a:rPr sz="2400" b="1" spc="-130" dirty="0">
                <a:latin typeface="Arial"/>
                <a:cs typeface="Arial"/>
              </a:rPr>
              <a:t> </a:t>
            </a:r>
            <a:r>
              <a:rPr sz="2400" dirty="0">
                <a:latin typeface="Arial"/>
                <a:cs typeface="Arial"/>
              </a:rPr>
              <a:t>this</a:t>
            </a:r>
            <a:r>
              <a:rPr sz="2400" spc="-85" dirty="0">
                <a:latin typeface="Arial"/>
                <a:cs typeface="Arial"/>
              </a:rPr>
              <a:t> </a:t>
            </a:r>
            <a:r>
              <a:rPr sz="2400" dirty="0">
                <a:latin typeface="Arial"/>
                <a:cs typeface="Arial"/>
              </a:rPr>
              <a:t>is</a:t>
            </a:r>
            <a:r>
              <a:rPr sz="2400" spc="-15" dirty="0">
                <a:latin typeface="Arial"/>
                <a:cs typeface="Arial"/>
              </a:rPr>
              <a:t> </a:t>
            </a:r>
            <a:r>
              <a:rPr sz="2400" spc="-10" dirty="0">
                <a:latin typeface="Arial"/>
                <a:cs typeface="Arial"/>
              </a:rPr>
              <a:t>beneficial,</a:t>
            </a:r>
            <a:r>
              <a:rPr sz="2400" spc="-70" dirty="0">
                <a:latin typeface="Arial"/>
                <a:cs typeface="Arial"/>
              </a:rPr>
              <a:t> </a:t>
            </a:r>
            <a:r>
              <a:rPr sz="2400" spc="-25" dirty="0">
                <a:latin typeface="Arial"/>
                <a:cs typeface="Arial"/>
              </a:rPr>
              <a:t>get </a:t>
            </a:r>
            <a:r>
              <a:rPr sz="2400" spc="-55" dirty="0">
                <a:latin typeface="Arial"/>
                <a:cs typeface="Arial"/>
              </a:rPr>
              <a:t>commitments</a:t>
            </a:r>
            <a:r>
              <a:rPr sz="2400" spc="-114" dirty="0">
                <a:latin typeface="Arial"/>
                <a:cs typeface="Arial"/>
              </a:rPr>
              <a:t> </a:t>
            </a:r>
            <a:r>
              <a:rPr sz="2400" spc="-10" dirty="0">
                <a:latin typeface="Arial"/>
                <a:cs typeface="Arial"/>
              </a:rPr>
              <a:t>of</a:t>
            </a:r>
            <a:r>
              <a:rPr sz="2400" spc="-140" dirty="0">
                <a:latin typeface="Arial"/>
                <a:cs typeface="Arial"/>
              </a:rPr>
              <a:t> </a:t>
            </a:r>
            <a:r>
              <a:rPr sz="2400" spc="-50" dirty="0">
                <a:latin typeface="Arial"/>
                <a:cs typeface="Arial"/>
              </a:rPr>
              <a:t>stakeholders,</a:t>
            </a:r>
            <a:r>
              <a:rPr sz="2400" spc="-75" dirty="0">
                <a:latin typeface="Arial"/>
                <a:cs typeface="Arial"/>
              </a:rPr>
              <a:t> </a:t>
            </a:r>
            <a:r>
              <a:rPr sz="2400" dirty="0">
                <a:latin typeface="Arial"/>
                <a:cs typeface="Arial"/>
              </a:rPr>
              <a:t>and</a:t>
            </a:r>
            <a:r>
              <a:rPr sz="2400" spc="-70" dirty="0">
                <a:latin typeface="Arial"/>
                <a:cs typeface="Arial"/>
              </a:rPr>
              <a:t> </a:t>
            </a:r>
            <a:r>
              <a:rPr sz="2400" dirty="0">
                <a:latin typeface="Arial"/>
                <a:cs typeface="Arial"/>
              </a:rPr>
              <a:t>obtaining</a:t>
            </a:r>
            <a:r>
              <a:rPr sz="2400" spc="-30" dirty="0">
                <a:latin typeface="Arial"/>
                <a:cs typeface="Arial"/>
              </a:rPr>
              <a:t> </a:t>
            </a:r>
            <a:r>
              <a:rPr sz="2400" b="1" spc="-30" dirty="0">
                <a:latin typeface="Arial"/>
                <a:cs typeface="Arial"/>
              </a:rPr>
              <a:t>authorisation</a:t>
            </a:r>
            <a:r>
              <a:rPr sz="2400" b="1" spc="-140" dirty="0">
                <a:latin typeface="Arial"/>
                <a:cs typeface="Arial"/>
              </a:rPr>
              <a:t> </a:t>
            </a:r>
            <a:r>
              <a:rPr sz="2400" dirty="0">
                <a:latin typeface="Arial"/>
                <a:cs typeface="Arial"/>
              </a:rPr>
              <a:t>to</a:t>
            </a:r>
            <a:r>
              <a:rPr sz="2400" spc="-95" dirty="0">
                <a:latin typeface="Arial"/>
                <a:cs typeface="Arial"/>
              </a:rPr>
              <a:t> </a:t>
            </a:r>
            <a:r>
              <a:rPr sz="2400" dirty="0">
                <a:latin typeface="Arial"/>
                <a:cs typeface="Arial"/>
              </a:rPr>
              <a:t>start</a:t>
            </a:r>
            <a:r>
              <a:rPr sz="2400" spc="-85" dirty="0">
                <a:latin typeface="Arial"/>
                <a:cs typeface="Arial"/>
              </a:rPr>
              <a:t> </a:t>
            </a:r>
            <a:r>
              <a:rPr sz="2400" spc="-25" dirty="0">
                <a:latin typeface="Arial"/>
                <a:cs typeface="Arial"/>
              </a:rPr>
              <a:t>the </a:t>
            </a:r>
            <a:r>
              <a:rPr sz="2400" spc="-10" dirty="0">
                <a:latin typeface="Arial"/>
                <a:cs typeface="Arial"/>
              </a:rPr>
              <a:t>project.</a:t>
            </a:r>
            <a:endParaRPr sz="2400" dirty="0">
              <a:latin typeface="Arial"/>
              <a:cs typeface="Arial"/>
            </a:endParaRPr>
          </a:p>
          <a:p>
            <a:pPr>
              <a:lnSpc>
                <a:spcPct val="100000"/>
              </a:lnSpc>
              <a:spcBef>
                <a:spcPts val="310"/>
              </a:spcBef>
              <a:buFont typeface="Arial"/>
              <a:buChar char="•"/>
            </a:pPr>
            <a:endParaRPr sz="2400" dirty="0">
              <a:latin typeface="Arial"/>
              <a:cs typeface="Arial"/>
            </a:endParaRPr>
          </a:p>
          <a:p>
            <a:pPr marL="354965" indent="-342265">
              <a:lnSpc>
                <a:spcPct val="100000"/>
              </a:lnSpc>
              <a:spcBef>
                <a:spcPts val="5"/>
              </a:spcBef>
              <a:buChar char="•"/>
              <a:tabLst>
                <a:tab pos="354965" algn="l"/>
              </a:tabLst>
            </a:pPr>
            <a:r>
              <a:rPr sz="2400" dirty="0">
                <a:latin typeface="Arial"/>
                <a:cs typeface="Arial"/>
              </a:rPr>
              <a:t>Key</a:t>
            </a:r>
            <a:r>
              <a:rPr sz="2400" spc="-65" dirty="0">
                <a:latin typeface="Arial"/>
                <a:cs typeface="Arial"/>
              </a:rPr>
              <a:t> </a:t>
            </a:r>
            <a:r>
              <a:rPr sz="2400" spc="-10" dirty="0">
                <a:latin typeface="Arial"/>
                <a:cs typeface="Arial"/>
              </a:rPr>
              <a:t>processes:</a:t>
            </a:r>
            <a:endParaRPr sz="2400" dirty="0">
              <a:latin typeface="Arial"/>
              <a:cs typeface="Arial"/>
            </a:endParaRPr>
          </a:p>
          <a:p>
            <a:pPr marL="1212215" lvl="1" indent="-457200">
              <a:lnSpc>
                <a:spcPct val="100000"/>
              </a:lnSpc>
              <a:spcBef>
                <a:spcPts val="1540"/>
              </a:spcBef>
              <a:buChar char="•"/>
              <a:tabLst>
                <a:tab pos="1212215" algn="l"/>
              </a:tabLst>
            </a:pPr>
            <a:r>
              <a:rPr sz="2400" dirty="0">
                <a:latin typeface="Arial"/>
                <a:cs typeface="Arial"/>
              </a:rPr>
              <a:t>Identify</a:t>
            </a:r>
            <a:r>
              <a:rPr sz="2400" spc="-145" dirty="0">
                <a:latin typeface="Arial"/>
                <a:cs typeface="Arial"/>
              </a:rPr>
              <a:t> </a:t>
            </a:r>
            <a:r>
              <a:rPr sz="2400" b="1" spc="-10" dirty="0">
                <a:latin typeface="Arial"/>
                <a:cs typeface="Arial"/>
              </a:rPr>
              <a:t>stakeholders</a:t>
            </a:r>
            <a:endParaRPr sz="2400" dirty="0">
              <a:latin typeface="Arial"/>
              <a:cs typeface="Arial"/>
            </a:endParaRPr>
          </a:p>
          <a:p>
            <a:pPr marL="1212215" marR="5080" lvl="1" indent="-457200">
              <a:lnSpc>
                <a:spcPct val="100000"/>
              </a:lnSpc>
              <a:spcBef>
                <a:spcPts val="95"/>
              </a:spcBef>
              <a:buChar char="•"/>
              <a:tabLst>
                <a:tab pos="1212215" algn="l"/>
              </a:tabLst>
            </a:pPr>
            <a:r>
              <a:rPr sz="2400" spc="-10" dirty="0">
                <a:latin typeface="Arial"/>
                <a:cs typeface="Arial"/>
              </a:rPr>
              <a:t>Defining</a:t>
            </a:r>
            <a:r>
              <a:rPr sz="2400" spc="-80" dirty="0">
                <a:latin typeface="Arial"/>
                <a:cs typeface="Arial"/>
              </a:rPr>
              <a:t> </a:t>
            </a:r>
            <a:r>
              <a:rPr sz="2400" dirty="0">
                <a:latin typeface="Arial"/>
                <a:cs typeface="Arial"/>
              </a:rPr>
              <a:t>the</a:t>
            </a:r>
            <a:r>
              <a:rPr sz="2400" spc="-110" dirty="0">
                <a:latin typeface="Arial"/>
                <a:cs typeface="Arial"/>
              </a:rPr>
              <a:t> </a:t>
            </a:r>
            <a:r>
              <a:rPr sz="2400" b="1" dirty="0">
                <a:latin typeface="Arial"/>
                <a:cs typeface="Arial"/>
              </a:rPr>
              <a:t>project</a:t>
            </a:r>
            <a:r>
              <a:rPr sz="2400" b="1" spc="-110" dirty="0">
                <a:latin typeface="Arial"/>
                <a:cs typeface="Arial"/>
              </a:rPr>
              <a:t> </a:t>
            </a:r>
            <a:r>
              <a:rPr sz="2400" b="1" dirty="0">
                <a:latin typeface="Arial"/>
                <a:cs typeface="Arial"/>
              </a:rPr>
              <a:t>scope</a:t>
            </a:r>
            <a:r>
              <a:rPr sz="2400" dirty="0">
                <a:latin typeface="Arial"/>
                <a:cs typeface="Arial"/>
              </a:rPr>
              <a:t>:</a:t>
            </a:r>
            <a:r>
              <a:rPr sz="2400" spc="-95" dirty="0">
                <a:latin typeface="Arial"/>
                <a:cs typeface="Arial"/>
              </a:rPr>
              <a:t> </a:t>
            </a:r>
            <a:r>
              <a:rPr sz="2400" spc="-10" dirty="0">
                <a:latin typeface="Arial"/>
                <a:cs typeface="Arial"/>
              </a:rPr>
              <a:t>problems,</a:t>
            </a:r>
            <a:r>
              <a:rPr sz="2400" spc="-95" dirty="0">
                <a:latin typeface="Arial"/>
                <a:cs typeface="Arial"/>
              </a:rPr>
              <a:t> </a:t>
            </a:r>
            <a:r>
              <a:rPr sz="2400" spc="-10" dirty="0">
                <a:latin typeface="Arial"/>
                <a:cs typeface="Arial"/>
              </a:rPr>
              <a:t>objectives,</a:t>
            </a:r>
            <a:r>
              <a:rPr sz="2400" spc="-90" dirty="0">
                <a:latin typeface="Arial"/>
                <a:cs typeface="Arial"/>
              </a:rPr>
              <a:t> </a:t>
            </a:r>
            <a:r>
              <a:rPr sz="2400" spc="-10" dirty="0">
                <a:latin typeface="Arial"/>
                <a:cs typeface="Arial"/>
              </a:rPr>
              <a:t>requirements, deliverables</a:t>
            </a:r>
            <a:r>
              <a:rPr sz="2400" spc="-135" dirty="0">
                <a:latin typeface="Arial"/>
                <a:cs typeface="Arial"/>
              </a:rPr>
              <a:t> </a:t>
            </a:r>
            <a:r>
              <a:rPr sz="2400" spc="-20" dirty="0">
                <a:latin typeface="Arial"/>
                <a:cs typeface="Arial"/>
              </a:rPr>
              <a:t>etc.</a:t>
            </a:r>
            <a:endParaRPr sz="2400" dirty="0">
              <a:latin typeface="Arial"/>
              <a:cs typeface="Arial"/>
            </a:endParaRPr>
          </a:p>
          <a:p>
            <a:pPr marL="1212215" lvl="1" indent="-457200">
              <a:lnSpc>
                <a:spcPct val="100000"/>
              </a:lnSpc>
              <a:spcBef>
                <a:spcPts val="100"/>
              </a:spcBef>
              <a:buChar char="•"/>
              <a:tabLst>
                <a:tab pos="1212215" algn="l"/>
              </a:tabLst>
            </a:pPr>
            <a:r>
              <a:rPr sz="2400" dirty="0">
                <a:latin typeface="Arial"/>
                <a:cs typeface="Arial"/>
              </a:rPr>
              <a:t>Develop</a:t>
            </a:r>
            <a:r>
              <a:rPr sz="2400" spc="-100" dirty="0">
                <a:latin typeface="Arial"/>
                <a:cs typeface="Arial"/>
              </a:rPr>
              <a:t> </a:t>
            </a:r>
            <a:r>
              <a:rPr sz="2400" dirty="0">
                <a:latin typeface="Arial"/>
                <a:cs typeface="Arial"/>
              </a:rPr>
              <a:t>the</a:t>
            </a:r>
            <a:r>
              <a:rPr sz="2400" spc="-130" dirty="0">
                <a:latin typeface="Arial"/>
                <a:cs typeface="Arial"/>
              </a:rPr>
              <a:t> </a:t>
            </a:r>
            <a:r>
              <a:rPr sz="2400" b="1" dirty="0">
                <a:latin typeface="Arial"/>
                <a:cs typeface="Arial"/>
              </a:rPr>
              <a:t>project</a:t>
            </a:r>
            <a:r>
              <a:rPr sz="2400" b="1" spc="-125" dirty="0">
                <a:latin typeface="Arial"/>
                <a:cs typeface="Arial"/>
              </a:rPr>
              <a:t> </a:t>
            </a:r>
            <a:r>
              <a:rPr sz="2400" b="1" spc="-10" dirty="0">
                <a:latin typeface="Arial"/>
                <a:cs typeface="Arial"/>
              </a:rPr>
              <a:t>charter</a:t>
            </a:r>
            <a:endParaRPr sz="2400" dirty="0">
              <a:latin typeface="Arial"/>
              <a:cs typeface="Arial"/>
            </a:endParaRPr>
          </a:p>
          <a:p>
            <a:pPr marL="1212215" lvl="1" indent="-457200">
              <a:lnSpc>
                <a:spcPct val="100000"/>
              </a:lnSpc>
              <a:spcBef>
                <a:spcPts val="110"/>
              </a:spcBef>
              <a:buChar char="•"/>
              <a:tabLst>
                <a:tab pos="1212215" algn="l"/>
              </a:tabLst>
            </a:pPr>
            <a:r>
              <a:rPr sz="2400" dirty="0">
                <a:latin typeface="Arial"/>
                <a:cs typeface="Arial"/>
              </a:rPr>
              <a:t>Assign</a:t>
            </a:r>
            <a:r>
              <a:rPr sz="2400" spc="-70" dirty="0">
                <a:latin typeface="Arial"/>
                <a:cs typeface="Arial"/>
              </a:rPr>
              <a:t> </a:t>
            </a:r>
            <a:r>
              <a:rPr sz="2400" dirty="0">
                <a:latin typeface="Arial"/>
                <a:cs typeface="Arial"/>
              </a:rPr>
              <a:t>a</a:t>
            </a:r>
            <a:r>
              <a:rPr sz="2400" spc="-80" dirty="0">
                <a:latin typeface="Arial"/>
                <a:cs typeface="Arial"/>
              </a:rPr>
              <a:t> </a:t>
            </a:r>
            <a:r>
              <a:rPr sz="2400" spc="-25" dirty="0">
                <a:latin typeface="Arial"/>
                <a:cs typeface="Arial"/>
              </a:rPr>
              <a:t>PM</a:t>
            </a:r>
            <a:endParaRPr sz="2400" dirty="0">
              <a:latin typeface="Arial"/>
              <a:cs typeface="Arial"/>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5400" b="1" dirty="0">
                <a:solidFill>
                  <a:srgbClr val="000000"/>
                </a:solidFill>
                <a:latin typeface="Arial"/>
                <a:cs typeface="Arial"/>
              </a:rPr>
              <a:t>Initiating</a:t>
            </a:r>
            <a:r>
              <a:rPr sz="5400" b="1" spc="-135" dirty="0">
                <a:solidFill>
                  <a:srgbClr val="000000"/>
                </a:solidFill>
                <a:latin typeface="Arial"/>
                <a:cs typeface="Arial"/>
              </a:rPr>
              <a:t> </a:t>
            </a:r>
            <a:r>
              <a:rPr sz="5400" b="1" dirty="0">
                <a:solidFill>
                  <a:srgbClr val="000000"/>
                </a:solidFill>
                <a:latin typeface="Arial"/>
                <a:cs typeface="Arial"/>
              </a:rPr>
              <a:t>|</a:t>
            </a:r>
            <a:r>
              <a:rPr sz="5400" b="1" spc="-135" dirty="0">
                <a:solidFill>
                  <a:srgbClr val="000000"/>
                </a:solidFill>
                <a:latin typeface="Arial"/>
                <a:cs typeface="Arial"/>
              </a:rPr>
              <a:t> </a:t>
            </a:r>
            <a:r>
              <a:rPr sz="5400" dirty="0">
                <a:solidFill>
                  <a:srgbClr val="000000"/>
                </a:solidFill>
              </a:rPr>
              <a:t>Weeks</a:t>
            </a:r>
            <a:r>
              <a:rPr sz="5400" spc="-135" dirty="0">
                <a:solidFill>
                  <a:srgbClr val="000000"/>
                </a:solidFill>
              </a:rPr>
              <a:t> </a:t>
            </a:r>
            <a:r>
              <a:rPr sz="5400" spc="-25" dirty="0">
                <a:solidFill>
                  <a:srgbClr val="000000"/>
                </a:solidFill>
              </a:rPr>
              <a:t>1</a:t>
            </a:r>
            <a:r>
              <a:rPr lang="en-AU" sz="5400" spc="-25" dirty="0">
                <a:solidFill>
                  <a:srgbClr val="000000"/>
                </a:solidFill>
              </a:rPr>
              <a:t> - 4</a:t>
            </a:r>
            <a:endParaRPr sz="5400" dirty="0">
              <a:latin typeface="Arial"/>
              <a:cs typeface="Arial"/>
            </a:endParaRPr>
          </a:p>
        </p:txBody>
      </p:sp>
      <p:sp>
        <p:nvSpPr>
          <p:cNvPr id="4" name="object 4"/>
          <p:cNvSpPr txBox="1"/>
          <p:nvPr/>
        </p:nvSpPr>
        <p:spPr>
          <a:xfrm>
            <a:off x="463295" y="6459423"/>
            <a:ext cx="370967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Roboto"/>
                <a:cs typeface="Roboto"/>
              </a:rPr>
              <a:t>PMBOK</a:t>
            </a:r>
            <a:r>
              <a:rPr sz="1800" spc="-50" dirty="0">
                <a:latin typeface="Roboto"/>
                <a:cs typeface="Roboto"/>
              </a:rPr>
              <a:t> </a:t>
            </a:r>
            <a:r>
              <a:rPr sz="1800" dirty="0">
                <a:latin typeface="Roboto"/>
                <a:cs typeface="Roboto"/>
              </a:rPr>
              <a:t>Guide</a:t>
            </a:r>
            <a:r>
              <a:rPr sz="1800" spc="-75" dirty="0">
                <a:latin typeface="Roboto"/>
                <a:cs typeface="Roboto"/>
              </a:rPr>
              <a:t> </a:t>
            </a:r>
            <a:r>
              <a:rPr sz="1800" dirty="0">
                <a:latin typeface="Roboto"/>
                <a:cs typeface="Roboto"/>
              </a:rPr>
              <a:t>(6</a:t>
            </a:r>
            <a:r>
              <a:rPr sz="1800" baseline="16203" dirty="0">
                <a:latin typeface="Roboto"/>
                <a:cs typeface="Roboto"/>
              </a:rPr>
              <a:t>th</a:t>
            </a:r>
            <a:r>
              <a:rPr sz="1800" spc="127" baseline="16203" dirty="0">
                <a:latin typeface="Roboto"/>
                <a:cs typeface="Roboto"/>
              </a:rPr>
              <a:t> </a:t>
            </a:r>
            <a:r>
              <a:rPr sz="1800" dirty="0">
                <a:latin typeface="Roboto"/>
                <a:cs typeface="Roboto"/>
              </a:rPr>
              <a:t>Ed)</a:t>
            </a:r>
            <a:r>
              <a:rPr sz="1800" spc="-50" dirty="0">
                <a:latin typeface="Roboto"/>
                <a:cs typeface="Roboto"/>
              </a:rPr>
              <a:t> </a:t>
            </a:r>
            <a:r>
              <a:rPr sz="1800" dirty="0">
                <a:latin typeface="Roboto"/>
                <a:cs typeface="Roboto"/>
              </a:rPr>
              <a:t>Part</a:t>
            </a:r>
            <a:r>
              <a:rPr sz="1800" spc="-60" dirty="0">
                <a:latin typeface="Roboto"/>
                <a:cs typeface="Roboto"/>
              </a:rPr>
              <a:t> </a:t>
            </a:r>
            <a:r>
              <a:rPr sz="1800" dirty="0">
                <a:latin typeface="Roboto"/>
                <a:cs typeface="Roboto"/>
              </a:rPr>
              <a:t>2,</a:t>
            </a:r>
            <a:r>
              <a:rPr sz="1800" spc="-20" dirty="0">
                <a:latin typeface="Roboto"/>
                <a:cs typeface="Roboto"/>
              </a:rPr>
              <a:t> </a:t>
            </a:r>
            <a:r>
              <a:rPr sz="1800" dirty="0">
                <a:latin typeface="Roboto"/>
                <a:cs typeface="Roboto"/>
              </a:rPr>
              <a:t>Sec.</a:t>
            </a:r>
            <a:r>
              <a:rPr sz="1800" spc="-85" dirty="0">
                <a:latin typeface="Roboto"/>
                <a:cs typeface="Roboto"/>
              </a:rPr>
              <a:t> </a:t>
            </a:r>
            <a:r>
              <a:rPr sz="1800" spc="-25" dirty="0">
                <a:latin typeface="Roboto"/>
                <a:cs typeface="Roboto"/>
              </a:rPr>
              <a:t>2.</a:t>
            </a:r>
            <a:endParaRPr sz="1800">
              <a:latin typeface="Roboto"/>
              <a:cs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5691" y="1363802"/>
            <a:ext cx="10295255" cy="5443220"/>
          </a:xfrm>
          <a:prstGeom prst="rect">
            <a:avLst/>
          </a:prstGeom>
        </p:spPr>
        <p:txBody>
          <a:bodyPr vert="horz" wrap="square" lIns="0" tIns="12700" rIns="0" bIns="0" rtlCol="0">
            <a:spAutoFit/>
          </a:bodyPr>
          <a:lstStyle/>
          <a:p>
            <a:pPr marL="367665" indent="-342265">
              <a:lnSpc>
                <a:spcPct val="100000"/>
              </a:lnSpc>
              <a:spcBef>
                <a:spcPts val="100"/>
              </a:spcBef>
              <a:buFont typeface="Arial"/>
              <a:buChar char="•"/>
              <a:tabLst>
                <a:tab pos="367665" algn="l"/>
              </a:tabLst>
            </a:pPr>
            <a:r>
              <a:rPr sz="2400" dirty="0">
                <a:latin typeface="Arial"/>
                <a:cs typeface="Arial"/>
              </a:rPr>
              <a:t>Deciding</a:t>
            </a:r>
            <a:r>
              <a:rPr sz="2400" spc="-80" dirty="0">
                <a:latin typeface="Arial"/>
                <a:cs typeface="Arial"/>
              </a:rPr>
              <a:t> </a:t>
            </a:r>
            <a:r>
              <a:rPr sz="2400" b="1" dirty="0">
                <a:latin typeface="Arial"/>
                <a:cs typeface="Arial"/>
              </a:rPr>
              <a:t>how</a:t>
            </a:r>
            <a:r>
              <a:rPr sz="2400" b="1" spc="-120" dirty="0">
                <a:latin typeface="Arial"/>
                <a:cs typeface="Arial"/>
              </a:rPr>
              <a:t> </a:t>
            </a:r>
            <a:r>
              <a:rPr sz="2400" dirty="0">
                <a:latin typeface="Arial"/>
                <a:cs typeface="Arial"/>
              </a:rPr>
              <a:t>you</a:t>
            </a:r>
            <a:r>
              <a:rPr sz="2400" spc="-100" dirty="0">
                <a:latin typeface="Arial"/>
                <a:cs typeface="Arial"/>
              </a:rPr>
              <a:t> </a:t>
            </a:r>
            <a:r>
              <a:rPr sz="2400" dirty="0">
                <a:latin typeface="Arial"/>
                <a:cs typeface="Arial"/>
              </a:rPr>
              <a:t>are</a:t>
            </a:r>
            <a:r>
              <a:rPr sz="2400" spc="-105" dirty="0">
                <a:latin typeface="Arial"/>
                <a:cs typeface="Arial"/>
              </a:rPr>
              <a:t> </a:t>
            </a:r>
            <a:r>
              <a:rPr sz="2400" dirty="0">
                <a:latin typeface="Arial"/>
                <a:cs typeface="Arial"/>
              </a:rPr>
              <a:t>going</a:t>
            </a:r>
            <a:r>
              <a:rPr sz="2400" spc="-85" dirty="0">
                <a:latin typeface="Arial"/>
                <a:cs typeface="Arial"/>
              </a:rPr>
              <a:t> </a:t>
            </a:r>
            <a:r>
              <a:rPr sz="2400" dirty="0">
                <a:latin typeface="Arial"/>
                <a:cs typeface="Arial"/>
              </a:rPr>
              <a:t>to</a:t>
            </a:r>
            <a:r>
              <a:rPr sz="2400" spc="-130" dirty="0">
                <a:latin typeface="Arial"/>
                <a:cs typeface="Arial"/>
              </a:rPr>
              <a:t> </a:t>
            </a:r>
            <a:r>
              <a:rPr sz="2400" dirty="0">
                <a:latin typeface="Arial"/>
                <a:cs typeface="Arial"/>
              </a:rPr>
              <a:t>achieve</a:t>
            </a:r>
            <a:r>
              <a:rPr sz="2400" spc="-90" dirty="0">
                <a:latin typeface="Arial"/>
                <a:cs typeface="Arial"/>
              </a:rPr>
              <a:t> </a:t>
            </a:r>
            <a:r>
              <a:rPr sz="2400" dirty="0">
                <a:latin typeface="Arial"/>
                <a:cs typeface="Arial"/>
              </a:rPr>
              <a:t>the</a:t>
            </a:r>
            <a:r>
              <a:rPr sz="2400" spc="-130" dirty="0">
                <a:latin typeface="Arial"/>
                <a:cs typeface="Arial"/>
              </a:rPr>
              <a:t> </a:t>
            </a:r>
            <a:r>
              <a:rPr sz="2400" dirty="0">
                <a:latin typeface="Arial"/>
                <a:cs typeface="Arial"/>
              </a:rPr>
              <a:t>objectives</a:t>
            </a:r>
            <a:r>
              <a:rPr sz="2400" spc="-45" dirty="0">
                <a:latin typeface="Arial"/>
                <a:cs typeface="Arial"/>
              </a:rPr>
              <a:t> </a:t>
            </a:r>
            <a:r>
              <a:rPr sz="2400" dirty="0">
                <a:latin typeface="Arial"/>
                <a:cs typeface="Arial"/>
              </a:rPr>
              <a:t>and</a:t>
            </a:r>
            <a:r>
              <a:rPr sz="2400" spc="-75" dirty="0">
                <a:latin typeface="Arial"/>
                <a:cs typeface="Arial"/>
              </a:rPr>
              <a:t> </a:t>
            </a:r>
            <a:r>
              <a:rPr sz="2400" b="1" dirty="0">
                <a:latin typeface="Arial"/>
                <a:cs typeface="Arial"/>
              </a:rPr>
              <a:t>create</a:t>
            </a:r>
            <a:r>
              <a:rPr sz="2400" b="1" spc="-65" dirty="0">
                <a:latin typeface="Arial"/>
                <a:cs typeface="Arial"/>
              </a:rPr>
              <a:t> </a:t>
            </a:r>
            <a:r>
              <a:rPr sz="2400" b="1" spc="-25" dirty="0">
                <a:latin typeface="Arial"/>
                <a:cs typeface="Arial"/>
              </a:rPr>
              <a:t>the</a:t>
            </a:r>
            <a:endParaRPr sz="2400" dirty="0">
              <a:latin typeface="Arial"/>
              <a:cs typeface="Arial"/>
            </a:endParaRPr>
          </a:p>
          <a:p>
            <a:pPr marL="368300">
              <a:lnSpc>
                <a:spcPct val="100000"/>
              </a:lnSpc>
              <a:spcBef>
                <a:spcPts val="5"/>
              </a:spcBef>
            </a:pPr>
            <a:r>
              <a:rPr sz="2400" b="1" dirty="0">
                <a:latin typeface="Arial"/>
                <a:cs typeface="Arial"/>
              </a:rPr>
              <a:t>roadmap</a:t>
            </a:r>
            <a:r>
              <a:rPr sz="2400" b="1" spc="-60" dirty="0">
                <a:latin typeface="Arial"/>
                <a:cs typeface="Arial"/>
              </a:rPr>
              <a:t> </a:t>
            </a:r>
            <a:r>
              <a:rPr sz="2400" dirty="0">
                <a:latin typeface="Arial"/>
                <a:cs typeface="Arial"/>
              </a:rPr>
              <a:t>that</a:t>
            </a:r>
            <a:r>
              <a:rPr sz="2400" spc="-50" dirty="0">
                <a:latin typeface="Arial"/>
                <a:cs typeface="Arial"/>
              </a:rPr>
              <a:t> </a:t>
            </a:r>
            <a:r>
              <a:rPr sz="2400" dirty="0">
                <a:latin typeface="Arial"/>
                <a:cs typeface="Arial"/>
              </a:rPr>
              <a:t>you</a:t>
            </a:r>
            <a:r>
              <a:rPr sz="2400" spc="-55" dirty="0">
                <a:latin typeface="Arial"/>
                <a:cs typeface="Arial"/>
              </a:rPr>
              <a:t> </a:t>
            </a:r>
            <a:r>
              <a:rPr sz="2400" dirty="0">
                <a:latin typeface="Arial"/>
                <a:cs typeface="Arial"/>
              </a:rPr>
              <a:t>will</a:t>
            </a:r>
            <a:r>
              <a:rPr sz="2400" spc="-35" dirty="0">
                <a:latin typeface="Arial"/>
                <a:cs typeface="Arial"/>
              </a:rPr>
              <a:t> </a:t>
            </a:r>
            <a:r>
              <a:rPr sz="2400" spc="-10" dirty="0">
                <a:latin typeface="Arial"/>
                <a:cs typeface="Arial"/>
              </a:rPr>
              <a:t>follow.</a:t>
            </a:r>
            <a:endParaRPr sz="2400" dirty="0">
              <a:latin typeface="Arial"/>
              <a:cs typeface="Arial"/>
            </a:endParaRPr>
          </a:p>
          <a:p>
            <a:pPr>
              <a:lnSpc>
                <a:spcPct val="100000"/>
              </a:lnSpc>
              <a:spcBef>
                <a:spcPts val="310"/>
              </a:spcBef>
            </a:pPr>
            <a:endParaRPr sz="2400" dirty="0">
              <a:latin typeface="Arial"/>
              <a:cs typeface="Arial"/>
            </a:endParaRPr>
          </a:p>
          <a:p>
            <a:pPr marL="367665" indent="-342265">
              <a:lnSpc>
                <a:spcPct val="100000"/>
              </a:lnSpc>
              <a:buChar char="•"/>
              <a:tabLst>
                <a:tab pos="367665" algn="l"/>
              </a:tabLst>
            </a:pPr>
            <a:r>
              <a:rPr sz="2400" dirty="0">
                <a:latin typeface="Arial"/>
                <a:cs typeface="Arial"/>
              </a:rPr>
              <a:t>Key</a:t>
            </a:r>
            <a:r>
              <a:rPr sz="2400" spc="-100" dirty="0">
                <a:latin typeface="Arial"/>
                <a:cs typeface="Arial"/>
              </a:rPr>
              <a:t> </a:t>
            </a:r>
            <a:r>
              <a:rPr sz="2400" spc="-10" dirty="0">
                <a:latin typeface="Arial"/>
                <a:cs typeface="Arial"/>
              </a:rPr>
              <a:t>processes:</a:t>
            </a:r>
            <a:endParaRPr sz="2400" dirty="0">
              <a:latin typeface="Arial"/>
              <a:cs typeface="Arial"/>
            </a:endParaRPr>
          </a:p>
          <a:p>
            <a:pPr marL="737235" lvl="1" indent="-286385">
              <a:lnSpc>
                <a:spcPct val="100000"/>
              </a:lnSpc>
              <a:spcBef>
                <a:spcPts val="905"/>
              </a:spcBef>
              <a:buFont typeface="Arial"/>
              <a:buChar char="•"/>
              <a:tabLst>
                <a:tab pos="737235" algn="l"/>
              </a:tabLst>
            </a:pPr>
            <a:r>
              <a:rPr sz="2200" b="1" dirty="0">
                <a:latin typeface="Arial"/>
                <a:cs typeface="Arial"/>
              </a:rPr>
              <a:t>Work</a:t>
            </a:r>
            <a:r>
              <a:rPr sz="2200" b="1" spc="-120" dirty="0">
                <a:latin typeface="Arial"/>
                <a:cs typeface="Arial"/>
              </a:rPr>
              <a:t> </a:t>
            </a:r>
            <a:r>
              <a:rPr sz="2200" b="1" spc="-10" dirty="0">
                <a:latin typeface="Arial"/>
                <a:cs typeface="Arial"/>
              </a:rPr>
              <a:t>Breakdown</a:t>
            </a:r>
            <a:r>
              <a:rPr sz="2200" b="1" spc="-95" dirty="0">
                <a:latin typeface="Arial"/>
                <a:cs typeface="Arial"/>
              </a:rPr>
              <a:t> </a:t>
            </a:r>
            <a:r>
              <a:rPr sz="2200" b="1" spc="-10" dirty="0">
                <a:latin typeface="Arial"/>
                <a:cs typeface="Arial"/>
              </a:rPr>
              <a:t>Structure</a:t>
            </a:r>
            <a:r>
              <a:rPr sz="2200" b="1" spc="-100" dirty="0">
                <a:latin typeface="Arial"/>
                <a:cs typeface="Arial"/>
              </a:rPr>
              <a:t> </a:t>
            </a:r>
            <a:r>
              <a:rPr sz="2200" b="1" spc="-10" dirty="0">
                <a:latin typeface="Arial"/>
                <a:cs typeface="Arial"/>
              </a:rPr>
              <a:t>(WBS)</a:t>
            </a:r>
            <a:endParaRPr sz="2200" dirty="0">
              <a:latin typeface="Arial"/>
              <a:cs typeface="Arial"/>
            </a:endParaRPr>
          </a:p>
          <a:p>
            <a:pPr marL="737235" lvl="1" indent="-286385">
              <a:lnSpc>
                <a:spcPct val="100000"/>
              </a:lnSpc>
              <a:spcBef>
                <a:spcPts val="110"/>
              </a:spcBef>
              <a:buFont typeface="Arial"/>
              <a:buChar char="•"/>
              <a:tabLst>
                <a:tab pos="737235" algn="l"/>
              </a:tabLst>
            </a:pPr>
            <a:r>
              <a:rPr sz="2200" b="1" spc="-10" dirty="0">
                <a:latin typeface="Arial"/>
                <a:cs typeface="Arial"/>
              </a:rPr>
              <a:t>Schedule</a:t>
            </a:r>
            <a:r>
              <a:rPr sz="2200" spc="-10" dirty="0">
                <a:latin typeface="Arial"/>
                <a:cs typeface="Arial"/>
              </a:rPr>
              <a:t>:</a:t>
            </a:r>
            <a:r>
              <a:rPr sz="2200" spc="-85" dirty="0">
                <a:latin typeface="Arial"/>
                <a:cs typeface="Arial"/>
              </a:rPr>
              <a:t> </a:t>
            </a:r>
            <a:r>
              <a:rPr sz="2200" dirty="0">
                <a:latin typeface="Arial"/>
                <a:cs typeface="Arial"/>
              </a:rPr>
              <a:t>define</a:t>
            </a:r>
            <a:r>
              <a:rPr sz="2200" spc="-95" dirty="0">
                <a:latin typeface="Arial"/>
                <a:cs typeface="Arial"/>
              </a:rPr>
              <a:t> </a:t>
            </a:r>
            <a:r>
              <a:rPr sz="2200" spc="-10" dirty="0">
                <a:latin typeface="Arial"/>
                <a:cs typeface="Arial"/>
              </a:rPr>
              <a:t>activities,</a:t>
            </a:r>
            <a:r>
              <a:rPr sz="2200" spc="-110" dirty="0">
                <a:latin typeface="Arial"/>
                <a:cs typeface="Arial"/>
              </a:rPr>
              <a:t> </a:t>
            </a:r>
            <a:r>
              <a:rPr sz="2200" dirty="0">
                <a:latin typeface="Arial"/>
                <a:cs typeface="Arial"/>
              </a:rPr>
              <a:t>activity</a:t>
            </a:r>
            <a:r>
              <a:rPr sz="2200" spc="-100" dirty="0">
                <a:latin typeface="Arial"/>
                <a:cs typeface="Arial"/>
              </a:rPr>
              <a:t> </a:t>
            </a:r>
            <a:r>
              <a:rPr sz="2200" spc="-10" dirty="0">
                <a:latin typeface="Arial"/>
                <a:cs typeface="Arial"/>
              </a:rPr>
              <a:t>duration</a:t>
            </a:r>
            <a:r>
              <a:rPr sz="2200" spc="-90" dirty="0">
                <a:latin typeface="Arial"/>
                <a:cs typeface="Arial"/>
              </a:rPr>
              <a:t> </a:t>
            </a:r>
            <a:r>
              <a:rPr sz="2200" dirty="0">
                <a:latin typeface="Arial"/>
                <a:cs typeface="Arial"/>
              </a:rPr>
              <a:t>and</a:t>
            </a:r>
            <a:r>
              <a:rPr sz="2200" spc="-100" dirty="0">
                <a:latin typeface="Arial"/>
                <a:cs typeface="Arial"/>
              </a:rPr>
              <a:t> </a:t>
            </a:r>
            <a:r>
              <a:rPr sz="2200" spc="-10" dirty="0">
                <a:latin typeface="Arial"/>
                <a:cs typeface="Arial"/>
              </a:rPr>
              <a:t>scheduling</a:t>
            </a:r>
            <a:endParaRPr sz="2200" dirty="0">
              <a:latin typeface="Arial"/>
              <a:cs typeface="Arial"/>
            </a:endParaRPr>
          </a:p>
          <a:p>
            <a:pPr marL="737235" lvl="1" indent="-286385">
              <a:lnSpc>
                <a:spcPct val="100000"/>
              </a:lnSpc>
              <a:spcBef>
                <a:spcPts val="95"/>
              </a:spcBef>
              <a:buFont typeface="Arial"/>
              <a:buChar char="•"/>
              <a:tabLst>
                <a:tab pos="737235" algn="l"/>
              </a:tabLst>
            </a:pPr>
            <a:r>
              <a:rPr sz="2200" b="1" dirty="0">
                <a:latin typeface="Arial"/>
                <a:cs typeface="Arial"/>
              </a:rPr>
              <a:t>Cost</a:t>
            </a:r>
            <a:r>
              <a:rPr sz="2200" dirty="0">
                <a:latin typeface="Arial"/>
                <a:cs typeface="Arial"/>
              </a:rPr>
              <a:t>:</a:t>
            </a:r>
            <a:r>
              <a:rPr sz="2200" spc="-90" dirty="0">
                <a:latin typeface="Arial"/>
                <a:cs typeface="Arial"/>
              </a:rPr>
              <a:t> </a:t>
            </a:r>
            <a:r>
              <a:rPr sz="2200" spc="-10" dirty="0">
                <a:latin typeface="Arial"/>
                <a:cs typeface="Arial"/>
              </a:rPr>
              <a:t>estimate</a:t>
            </a:r>
            <a:r>
              <a:rPr sz="2200" spc="-75" dirty="0">
                <a:latin typeface="Arial"/>
                <a:cs typeface="Arial"/>
              </a:rPr>
              <a:t> </a:t>
            </a:r>
            <a:r>
              <a:rPr sz="2200" dirty="0">
                <a:latin typeface="Arial"/>
                <a:cs typeface="Arial"/>
              </a:rPr>
              <a:t>cost</a:t>
            </a:r>
            <a:r>
              <a:rPr sz="2200" spc="-110" dirty="0">
                <a:latin typeface="Arial"/>
                <a:cs typeface="Arial"/>
              </a:rPr>
              <a:t> </a:t>
            </a:r>
            <a:r>
              <a:rPr sz="2200" dirty="0">
                <a:latin typeface="Arial"/>
                <a:cs typeface="Arial"/>
              </a:rPr>
              <a:t>and</a:t>
            </a:r>
            <a:r>
              <a:rPr sz="2200" spc="-90" dirty="0">
                <a:latin typeface="Arial"/>
                <a:cs typeface="Arial"/>
              </a:rPr>
              <a:t> </a:t>
            </a:r>
            <a:r>
              <a:rPr sz="2200" spc="-10" dirty="0">
                <a:latin typeface="Arial"/>
                <a:cs typeface="Arial"/>
              </a:rPr>
              <a:t>determine</a:t>
            </a:r>
            <a:r>
              <a:rPr sz="2200" spc="-75" dirty="0">
                <a:latin typeface="Arial"/>
                <a:cs typeface="Arial"/>
              </a:rPr>
              <a:t> </a:t>
            </a:r>
            <a:r>
              <a:rPr sz="2200" spc="-10" dirty="0">
                <a:latin typeface="Arial"/>
                <a:cs typeface="Arial"/>
              </a:rPr>
              <a:t>budget</a:t>
            </a:r>
            <a:endParaRPr sz="2200" dirty="0">
              <a:latin typeface="Arial"/>
              <a:cs typeface="Arial"/>
            </a:endParaRPr>
          </a:p>
          <a:p>
            <a:pPr marL="737235" lvl="1" indent="-286385">
              <a:lnSpc>
                <a:spcPct val="100000"/>
              </a:lnSpc>
              <a:spcBef>
                <a:spcPts val="100"/>
              </a:spcBef>
              <a:buFont typeface="Arial"/>
              <a:buChar char="•"/>
              <a:tabLst>
                <a:tab pos="737235" algn="l"/>
              </a:tabLst>
            </a:pPr>
            <a:r>
              <a:rPr sz="2200" b="1" spc="-10" dirty="0">
                <a:latin typeface="Arial"/>
                <a:cs typeface="Arial"/>
              </a:rPr>
              <a:t>Quality</a:t>
            </a:r>
            <a:r>
              <a:rPr sz="2200" spc="-10" dirty="0">
                <a:latin typeface="Arial"/>
                <a:cs typeface="Arial"/>
              </a:rPr>
              <a:t>:</a:t>
            </a:r>
            <a:r>
              <a:rPr sz="2200" spc="-75" dirty="0">
                <a:latin typeface="Arial"/>
                <a:cs typeface="Arial"/>
              </a:rPr>
              <a:t> </a:t>
            </a:r>
            <a:r>
              <a:rPr sz="2200" dirty="0">
                <a:latin typeface="Arial"/>
                <a:cs typeface="Arial"/>
              </a:rPr>
              <a:t>set</a:t>
            </a:r>
            <a:r>
              <a:rPr sz="2200" spc="-110" dirty="0">
                <a:latin typeface="Arial"/>
                <a:cs typeface="Arial"/>
              </a:rPr>
              <a:t> </a:t>
            </a:r>
            <a:r>
              <a:rPr sz="2200" dirty="0">
                <a:latin typeface="Arial"/>
                <a:cs typeface="Arial"/>
              </a:rPr>
              <a:t>quality</a:t>
            </a:r>
            <a:r>
              <a:rPr sz="2200" spc="-110" dirty="0">
                <a:latin typeface="Arial"/>
                <a:cs typeface="Arial"/>
              </a:rPr>
              <a:t> </a:t>
            </a:r>
            <a:r>
              <a:rPr sz="2200" dirty="0">
                <a:latin typeface="Arial"/>
                <a:cs typeface="Arial"/>
              </a:rPr>
              <a:t>targets</a:t>
            </a:r>
            <a:r>
              <a:rPr sz="2200" spc="-105" dirty="0">
                <a:latin typeface="Arial"/>
                <a:cs typeface="Arial"/>
              </a:rPr>
              <a:t> </a:t>
            </a:r>
            <a:r>
              <a:rPr sz="2200" dirty="0">
                <a:latin typeface="Arial"/>
                <a:cs typeface="Arial"/>
              </a:rPr>
              <a:t>and</a:t>
            </a:r>
            <a:r>
              <a:rPr sz="2200" spc="-105" dirty="0">
                <a:latin typeface="Arial"/>
                <a:cs typeface="Arial"/>
              </a:rPr>
              <a:t> </a:t>
            </a:r>
            <a:r>
              <a:rPr sz="2200" spc="-10" dirty="0">
                <a:latin typeface="Arial"/>
                <a:cs typeface="Arial"/>
              </a:rPr>
              <a:t>measures</a:t>
            </a:r>
            <a:endParaRPr sz="2200" dirty="0">
              <a:latin typeface="Arial"/>
              <a:cs typeface="Arial"/>
            </a:endParaRPr>
          </a:p>
          <a:p>
            <a:pPr marL="737235" lvl="1" indent="-286385">
              <a:lnSpc>
                <a:spcPct val="100000"/>
              </a:lnSpc>
              <a:spcBef>
                <a:spcPts val="105"/>
              </a:spcBef>
              <a:buFont typeface="Arial"/>
              <a:buChar char="•"/>
              <a:tabLst>
                <a:tab pos="737235" algn="l"/>
              </a:tabLst>
            </a:pPr>
            <a:r>
              <a:rPr sz="2200" b="1" spc="-10" dirty="0">
                <a:latin typeface="Arial"/>
                <a:cs typeface="Arial"/>
              </a:rPr>
              <a:t>Resource</a:t>
            </a:r>
            <a:r>
              <a:rPr sz="2200" spc="-10" dirty="0">
                <a:latin typeface="Arial"/>
                <a:cs typeface="Arial"/>
              </a:rPr>
              <a:t>:</a:t>
            </a:r>
            <a:r>
              <a:rPr sz="2200" spc="-90" dirty="0">
                <a:latin typeface="Arial"/>
                <a:cs typeface="Arial"/>
              </a:rPr>
              <a:t> </a:t>
            </a:r>
            <a:r>
              <a:rPr sz="2200" dirty="0">
                <a:latin typeface="Arial"/>
                <a:cs typeface="Arial"/>
              </a:rPr>
              <a:t>HR,</a:t>
            </a:r>
            <a:r>
              <a:rPr sz="2200" spc="-90" dirty="0">
                <a:latin typeface="Arial"/>
                <a:cs typeface="Arial"/>
              </a:rPr>
              <a:t> </a:t>
            </a:r>
            <a:r>
              <a:rPr sz="2200" spc="-20" dirty="0">
                <a:latin typeface="Arial"/>
                <a:cs typeface="Arial"/>
              </a:rPr>
              <a:t>procurement</a:t>
            </a:r>
            <a:r>
              <a:rPr sz="2200" spc="-70" dirty="0">
                <a:latin typeface="Arial"/>
                <a:cs typeface="Arial"/>
              </a:rPr>
              <a:t> </a:t>
            </a:r>
            <a:r>
              <a:rPr sz="2200" dirty="0">
                <a:latin typeface="Arial"/>
                <a:cs typeface="Arial"/>
              </a:rPr>
              <a:t>plan,</a:t>
            </a:r>
            <a:r>
              <a:rPr sz="2200" spc="-100" dirty="0">
                <a:latin typeface="Arial"/>
                <a:cs typeface="Arial"/>
              </a:rPr>
              <a:t> </a:t>
            </a:r>
            <a:r>
              <a:rPr sz="2200" spc="-10" dirty="0">
                <a:latin typeface="Arial"/>
                <a:cs typeface="Arial"/>
              </a:rPr>
              <a:t>activity</a:t>
            </a:r>
            <a:r>
              <a:rPr sz="2200" spc="-90" dirty="0">
                <a:latin typeface="Arial"/>
                <a:cs typeface="Arial"/>
              </a:rPr>
              <a:t> </a:t>
            </a:r>
            <a:r>
              <a:rPr sz="2200" spc="-10" dirty="0">
                <a:latin typeface="Arial"/>
                <a:cs typeface="Arial"/>
              </a:rPr>
              <a:t>resources</a:t>
            </a:r>
            <a:endParaRPr sz="2200" dirty="0">
              <a:latin typeface="Arial"/>
              <a:cs typeface="Arial"/>
            </a:endParaRPr>
          </a:p>
          <a:p>
            <a:pPr marL="737235" lvl="1" indent="-286385">
              <a:lnSpc>
                <a:spcPct val="100000"/>
              </a:lnSpc>
              <a:spcBef>
                <a:spcPts val="100"/>
              </a:spcBef>
              <a:buFont typeface="Arial"/>
              <a:buChar char="•"/>
              <a:tabLst>
                <a:tab pos="737235" algn="l"/>
              </a:tabLst>
            </a:pPr>
            <a:r>
              <a:rPr sz="2200" b="1" spc="-10" dirty="0">
                <a:latin typeface="Arial"/>
                <a:cs typeface="Arial"/>
              </a:rPr>
              <a:t>Communication</a:t>
            </a:r>
            <a:r>
              <a:rPr sz="2200" b="1" spc="-50" dirty="0">
                <a:latin typeface="Arial"/>
                <a:cs typeface="Arial"/>
              </a:rPr>
              <a:t> </a:t>
            </a:r>
            <a:r>
              <a:rPr sz="2200" dirty="0">
                <a:latin typeface="Arial"/>
                <a:cs typeface="Arial"/>
              </a:rPr>
              <a:t>:</a:t>
            </a:r>
            <a:r>
              <a:rPr sz="2200" spc="-100" dirty="0">
                <a:latin typeface="Arial"/>
                <a:cs typeface="Arial"/>
              </a:rPr>
              <a:t> </a:t>
            </a:r>
            <a:r>
              <a:rPr sz="2200" dirty="0">
                <a:latin typeface="Arial"/>
                <a:cs typeface="Arial"/>
              </a:rPr>
              <a:t>tools,</a:t>
            </a:r>
            <a:r>
              <a:rPr sz="2200" spc="-100" dirty="0">
                <a:latin typeface="Arial"/>
                <a:cs typeface="Arial"/>
              </a:rPr>
              <a:t> </a:t>
            </a:r>
            <a:r>
              <a:rPr sz="2200" spc="-10" dirty="0">
                <a:latin typeface="Arial"/>
                <a:cs typeface="Arial"/>
              </a:rPr>
              <a:t>frequency</a:t>
            </a:r>
            <a:endParaRPr sz="2200" dirty="0">
              <a:latin typeface="Arial"/>
              <a:cs typeface="Arial"/>
            </a:endParaRPr>
          </a:p>
          <a:p>
            <a:pPr marL="737235" lvl="1" indent="-286385">
              <a:lnSpc>
                <a:spcPct val="100000"/>
              </a:lnSpc>
              <a:spcBef>
                <a:spcPts val="95"/>
              </a:spcBef>
              <a:buFont typeface="Arial"/>
              <a:buChar char="•"/>
              <a:tabLst>
                <a:tab pos="737235" algn="l"/>
              </a:tabLst>
            </a:pPr>
            <a:r>
              <a:rPr sz="2200" b="1" dirty="0">
                <a:latin typeface="Arial"/>
                <a:cs typeface="Arial"/>
              </a:rPr>
              <a:t>Risk</a:t>
            </a:r>
            <a:r>
              <a:rPr sz="2200" b="1" spc="-120" dirty="0">
                <a:latin typeface="Arial"/>
                <a:cs typeface="Arial"/>
              </a:rPr>
              <a:t> </a:t>
            </a:r>
            <a:r>
              <a:rPr sz="2200" spc="-10" dirty="0">
                <a:latin typeface="Arial"/>
                <a:cs typeface="Arial"/>
              </a:rPr>
              <a:t>management:</a:t>
            </a:r>
            <a:r>
              <a:rPr sz="2200" spc="-85" dirty="0">
                <a:latin typeface="Arial"/>
                <a:cs typeface="Arial"/>
              </a:rPr>
              <a:t> </a:t>
            </a:r>
            <a:r>
              <a:rPr sz="2200" dirty="0">
                <a:latin typeface="Arial"/>
                <a:cs typeface="Arial"/>
              </a:rPr>
              <a:t>identify</a:t>
            </a:r>
            <a:r>
              <a:rPr sz="2200" spc="-114" dirty="0">
                <a:latin typeface="Arial"/>
                <a:cs typeface="Arial"/>
              </a:rPr>
              <a:t> </a:t>
            </a:r>
            <a:r>
              <a:rPr sz="2200" dirty="0">
                <a:latin typeface="Arial"/>
                <a:cs typeface="Arial"/>
              </a:rPr>
              <a:t>and</a:t>
            </a:r>
            <a:r>
              <a:rPr sz="2200" spc="-120" dirty="0">
                <a:latin typeface="Arial"/>
                <a:cs typeface="Arial"/>
              </a:rPr>
              <a:t> </a:t>
            </a:r>
            <a:r>
              <a:rPr sz="2200" dirty="0">
                <a:latin typeface="Arial"/>
                <a:cs typeface="Arial"/>
              </a:rPr>
              <a:t>analyse</a:t>
            </a:r>
            <a:r>
              <a:rPr sz="2200" spc="-120" dirty="0">
                <a:latin typeface="Arial"/>
                <a:cs typeface="Arial"/>
              </a:rPr>
              <a:t> </a:t>
            </a:r>
            <a:r>
              <a:rPr sz="2200" dirty="0">
                <a:latin typeface="Arial"/>
                <a:cs typeface="Arial"/>
              </a:rPr>
              <a:t>risks,</a:t>
            </a:r>
            <a:r>
              <a:rPr sz="2200" spc="-135" dirty="0">
                <a:latin typeface="Arial"/>
                <a:cs typeface="Arial"/>
              </a:rPr>
              <a:t> </a:t>
            </a:r>
            <a:r>
              <a:rPr sz="2200" spc="-10" dirty="0">
                <a:latin typeface="Arial"/>
                <a:cs typeface="Arial"/>
              </a:rPr>
              <a:t>solutions</a:t>
            </a:r>
            <a:endParaRPr sz="2200" dirty="0">
              <a:latin typeface="Arial"/>
              <a:cs typeface="Arial"/>
            </a:endParaRPr>
          </a:p>
          <a:p>
            <a:pPr marL="737235" lvl="1" indent="-286385">
              <a:lnSpc>
                <a:spcPct val="100000"/>
              </a:lnSpc>
              <a:spcBef>
                <a:spcPts val="110"/>
              </a:spcBef>
              <a:buChar char="•"/>
              <a:tabLst>
                <a:tab pos="737235" algn="l"/>
              </a:tabLst>
            </a:pPr>
            <a:r>
              <a:rPr sz="2200" spc="-10" dirty="0">
                <a:latin typeface="Arial"/>
                <a:cs typeface="Arial"/>
              </a:rPr>
              <a:t>Procurement</a:t>
            </a:r>
            <a:r>
              <a:rPr sz="2200" spc="-114" dirty="0">
                <a:latin typeface="Arial"/>
                <a:cs typeface="Arial"/>
              </a:rPr>
              <a:t> </a:t>
            </a:r>
            <a:r>
              <a:rPr sz="2200" spc="-20" dirty="0">
                <a:latin typeface="Arial"/>
                <a:cs typeface="Arial"/>
              </a:rPr>
              <a:t>plan</a:t>
            </a:r>
            <a:endParaRPr sz="2200" dirty="0">
              <a:latin typeface="Arial"/>
              <a:cs typeface="Arial"/>
            </a:endParaRPr>
          </a:p>
          <a:p>
            <a:pPr marL="737235" lvl="1" indent="-286385">
              <a:lnSpc>
                <a:spcPct val="100000"/>
              </a:lnSpc>
              <a:spcBef>
                <a:spcPts val="95"/>
              </a:spcBef>
              <a:buChar char="•"/>
              <a:tabLst>
                <a:tab pos="737235" algn="l"/>
              </a:tabLst>
            </a:pPr>
            <a:r>
              <a:rPr sz="2200" spc="-10" dirty="0">
                <a:latin typeface="Arial"/>
                <a:cs typeface="Arial"/>
              </a:rPr>
              <a:t>Develop</a:t>
            </a:r>
            <a:r>
              <a:rPr sz="2200" spc="-125" dirty="0">
                <a:latin typeface="Arial"/>
                <a:cs typeface="Arial"/>
              </a:rPr>
              <a:t> </a:t>
            </a:r>
            <a:r>
              <a:rPr sz="2200" dirty="0">
                <a:latin typeface="Arial"/>
                <a:cs typeface="Arial"/>
              </a:rPr>
              <a:t>the</a:t>
            </a:r>
            <a:r>
              <a:rPr sz="2200" spc="-125" dirty="0">
                <a:latin typeface="Arial"/>
                <a:cs typeface="Arial"/>
              </a:rPr>
              <a:t> </a:t>
            </a:r>
            <a:r>
              <a:rPr sz="2200" b="1" dirty="0">
                <a:latin typeface="Arial"/>
                <a:cs typeface="Arial"/>
              </a:rPr>
              <a:t>Project</a:t>
            </a:r>
            <a:r>
              <a:rPr sz="2200" b="1" spc="-130" dirty="0">
                <a:latin typeface="Arial"/>
                <a:cs typeface="Arial"/>
              </a:rPr>
              <a:t> </a:t>
            </a:r>
            <a:r>
              <a:rPr sz="2200" b="1" spc="-20" dirty="0">
                <a:latin typeface="Arial"/>
                <a:cs typeface="Arial"/>
              </a:rPr>
              <a:t>Management</a:t>
            </a:r>
            <a:r>
              <a:rPr sz="2200" b="1" spc="-100" dirty="0">
                <a:latin typeface="Arial"/>
                <a:cs typeface="Arial"/>
              </a:rPr>
              <a:t> </a:t>
            </a:r>
            <a:r>
              <a:rPr sz="2200" b="1" spc="-10" dirty="0">
                <a:latin typeface="Arial"/>
                <a:cs typeface="Arial"/>
              </a:rPr>
              <a:t>Plan:</a:t>
            </a:r>
            <a:r>
              <a:rPr sz="2200" b="1" spc="-80" dirty="0">
                <a:latin typeface="Arial"/>
                <a:cs typeface="Arial"/>
              </a:rPr>
              <a:t> </a:t>
            </a:r>
            <a:r>
              <a:rPr sz="2200" spc="-10" dirty="0">
                <a:latin typeface="Arial"/>
                <a:cs typeface="Arial"/>
              </a:rPr>
              <a:t>integrate</a:t>
            </a:r>
            <a:r>
              <a:rPr sz="2200" spc="-75" dirty="0">
                <a:latin typeface="Arial"/>
                <a:cs typeface="Arial"/>
              </a:rPr>
              <a:t> </a:t>
            </a:r>
            <a:r>
              <a:rPr sz="2200" spc="-10" dirty="0">
                <a:latin typeface="Arial"/>
                <a:cs typeface="Arial"/>
              </a:rPr>
              <a:t>components</a:t>
            </a:r>
            <a:endParaRPr sz="2200" dirty="0">
              <a:latin typeface="Arial"/>
              <a:cs typeface="Arial"/>
            </a:endParaRPr>
          </a:p>
          <a:p>
            <a:pPr>
              <a:lnSpc>
                <a:spcPct val="100000"/>
              </a:lnSpc>
              <a:spcBef>
                <a:spcPts val="780"/>
              </a:spcBef>
            </a:pPr>
            <a:endParaRPr sz="2200" dirty="0">
              <a:latin typeface="Arial"/>
              <a:cs typeface="Arial"/>
            </a:endParaRPr>
          </a:p>
          <a:p>
            <a:pPr marL="6608445">
              <a:lnSpc>
                <a:spcPct val="100000"/>
              </a:lnSpc>
            </a:pPr>
            <a:r>
              <a:rPr sz="1800" dirty="0">
                <a:latin typeface="Roboto"/>
                <a:cs typeface="Roboto"/>
              </a:rPr>
              <a:t>PMBOK</a:t>
            </a:r>
            <a:r>
              <a:rPr sz="1800" spc="-40" dirty="0">
                <a:latin typeface="Roboto"/>
                <a:cs typeface="Roboto"/>
              </a:rPr>
              <a:t> </a:t>
            </a:r>
            <a:r>
              <a:rPr sz="1800" dirty="0">
                <a:latin typeface="Roboto"/>
                <a:cs typeface="Roboto"/>
              </a:rPr>
              <a:t>Guide</a:t>
            </a:r>
            <a:r>
              <a:rPr sz="1800" spc="-90" dirty="0">
                <a:latin typeface="Roboto"/>
                <a:cs typeface="Roboto"/>
              </a:rPr>
              <a:t> </a:t>
            </a:r>
            <a:r>
              <a:rPr sz="1800" dirty="0">
                <a:latin typeface="Roboto"/>
                <a:cs typeface="Roboto"/>
              </a:rPr>
              <a:t>(6</a:t>
            </a:r>
            <a:r>
              <a:rPr sz="1800" baseline="16203" dirty="0">
                <a:latin typeface="Roboto"/>
                <a:cs typeface="Roboto"/>
              </a:rPr>
              <a:t>th</a:t>
            </a:r>
            <a:r>
              <a:rPr sz="1800" spc="135" baseline="16203" dirty="0">
                <a:latin typeface="Roboto"/>
                <a:cs typeface="Roboto"/>
              </a:rPr>
              <a:t> </a:t>
            </a:r>
            <a:r>
              <a:rPr sz="1800" dirty="0">
                <a:latin typeface="Roboto"/>
                <a:cs typeface="Roboto"/>
              </a:rPr>
              <a:t>Ed)</a:t>
            </a:r>
            <a:r>
              <a:rPr sz="1800" spc="-30" dirty="0">
                <a:latin typeface="Roboto"/>
                <a:cs typeface="Roboto"/>
              </a:rPr>
              <a:t> </a:t>
            </a:r>
            <a:r>
              <a:rPr sz="1800" dirty="0">
                <a:latin typeface="Roboto"/>
                <a:cs typeface="Roboto"/>
              </a:rPr>
              <a:t>Part</a:t>
            </a:r>
            <a:r>
              <a:rPr sz="1800" spc="-55" dirty="0">
                <a:latin typeface="Roboto"/>
                <a:cs typeface="Roboto"/>
              </a:rPr>
              <a:t> </a:t>
            </a:r>
            <a:r>
              <a:rPr sz="1800" dirty="0">
                <a:latin typeface="Roboto"/>
                <a:cs typeface="Roboto"/>
              </a:rPr>
              <a:t>2,</a:t>
            </a:r>
            <a:r>
              <a:rPr sz="1800" spc="-30" dirty="0">
                <a:latin typeface="Roboto"/>
                <a:cs typeface="Roboto"/>
              </a:rPr>
              <a:t> </a:t>
            </a:r>
            <a:r>
              <a:rPr sz="1800" dirty="0">
                <a:latin typeface="Roboto"/>
                <a:cs typeface="Roboto"/>
              </a:rPr>
              <a:t>Sec.</a:t>
            </a:r>
            <a:r>
              <a:rPr sz="1800" spc="-75" dirty="0">
                <a:latin typeface="Roboto"/>
                <a:cs typeface="Roboto"/>
              </a:rPr>
              <a:t> </a:t>
            </a:r>
            <a:r>
              <a:rPr sz="1800" spc="-25" dirty="0">
                <a:latin typeface="Roboto"/>
                <a:cs typeface="Roboto"/>
              </a:rPr>
              <a:t>3.</a:t>
            </a:r>
            <a:endParaRPr sz="1800" dirty="0">
              <a:latin typeface="Roboto"/>
              <a:cs typeface="Roboto"/>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5400" b="1" dirty="0">
                <a:solidFill>
                  <a:srgbClr val="000000"/>
                </a:solidFill>
                <a:latin typeface="Arial"/>
                <a:cs typeface="Arial"/>
              </a:rPr>
              <a:t>Planning</a:t>
            </a:r>
            <a:r>
              <a:rPr sz="5400" b="1" spc="-145" dirty="0">
                <a:solidFill>
                  <a:srgbClr val="000000"/>
                </a:solidFill>
                <a:latin typeface="Arial"/>
                <a:cs typeface="Arial"/>
              </a:rPr>
              <a:t> </a:t>
            </a:r>
            <a:r>
              <a:rPr sz="5400" b="1" dirty="0">
                <a:solidFill>
                  <a:srgbClr val="000000"/>
                </a:solidFill>
                <a:latin typeface="Arial"/>
                <a:cs typeface="Arial"/>
              </a:rPr>
              <a:t>|</a:t>
            </a:r>
            <a:r>
              <a:rPr sz="5400" b="1" spc="-130" dirty="0">
                <a:solidFill>
                  <a:srgbClr val="000000"/>
                </a:solidFill>
                <a:latin typeface="Arial"/>
                <a:cs typeface="Arial"/>
              </a:rPr>
              <a:t> </a:t>
            </a:r>
            <a:r>
              <a:rPr sz="5400" dirty="0">
                <a:solidFill>
                  <a:srgbClr val="000000"/>
                </a:solidFill>
              </a:rPr>
              <a:t>Weeks</a:t>
            </a:r>
            <a:r>
              <a:rPr sz="5400" spc="-130" dirty="0">
                <a:solidFill>
                  <a:srgbClr val="000000"/>
                </a:solidFill>
              </a:rPr>
              <a:t> </a:t>
            </a:r>
            <a:r>
              <a:rPr sz="5400" spc="-20" dirty="0">
                <a:solidFill>
                  <a:srgbClr val="000000"/>
                </a:solidFill>
              </a:rPr>
              <a:t>1</a:t>
            </a:r>
            <a:r>
              <a:rPr lang="en-AU" sz="5400" spc="-20" dirty="0">
                <a:solidFill>
                  <a:srgbClr val="000000"/>
                </a:solidFill>
              </a:rPr>
              <a:t> </a:t>
            </a:r>
            <a:r>
              <a:rPr sz="5400" spc="-20" dirty="0">
                <a:solidFill>
                  <a:srgbClr val="000000"/>
                </a:solidFill>
              </a:rPr>
              <a:t>-</a:t>
            </a:r>
            <a:r>
              <a:rPr lang="en-AU" sz="5400" spc="-20" dirty="0">
                <a:solidFill>
                  <a:srgbClr val="000000"/>
                </a:solidFill>
              </a:rPr>
              <a:t> </a:t>
            </a:r>
            <a:r>
              <a:rPr sz="5400" spc="-50" dirty="0">
                <a:solidFill>
                  <a:srgbClr val="000000"/>
                </a:solidFill>
              </a:rPr>
              <a:t>6</a:t>
            </a:r>
            <a:endParaRPr sz="5400"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1108" y="1460119"/>
            <a:ext cx="10128250" cy="3967479"/>
          </a:xfrm>
          <a:prstGeom prst="rect">
            <a:avLst/>
          </a:prstGeom>
        </p:spPr>
        <p:txBody>
          <a:bodyPr vert="horz" wrap="square" lIns="0" tIns="12700" rIns="0" bIns="0" rtlCol="0">
            <a:spAutoFit/>
          </a:bodyPr>
          <a:lstStyle/>
          <a:p>
            <a:pPr marL="355600" marR="5080" indent="-342900">
              <a:lnSpc>
                <a:spcPct val="100000"/>
              </a:lnSpc>
              <a:spcBef>
                <a:spcPts val="100"/>
              </a:spcBef>
              <a:buFont typeface="Arial"/>
              <a:buChar char="•"/>
              <a:tabLst>
                <a:tab pos="355600" algn="l"/>
              </a:tabLst>
            </a:pPr>
            <a:r>
              <a:rPr sz="2400" dirty="0">
                <a:latin typeface="Arial"/>
                <a:cs typeface="Arial"/>
              </a:rPr>
              <a:t>This</a:t>
            </a:r>
            <a:r>
              <a:rPr sz="2400" spc="-60" dirty="0">
                <a:latin typeface="Arial"/>
                <a:cs typeface="Arial"/>
              </a:rPr>
              <a:t> </a:t>
            </a:r>
            <a:r>
              <a:rPr sz="2400" dirty="0">
                <a:latin typeface="Arial"/>
                <a:cs typeface="Arial"/>
              </a:rPr>
              <a:t>is</a:t>
            </a:r>
            <a:r>
              <a:rPr sz="2400" spc="-60" dirty="0">
                <a:latin typeface="Arial"/>
                <a:cs typeface="Arial"/>
              </a:rPr>
              <a:t> </a:t>
            </a:r>
            <a:r>
              <a:rPr sz="2400" dirty="0">
                <a:latin typeface="Arial"/>
                <a:cs typeface="Arial"/>
              </a:rPr>
              <a:t>when</a:t>
            </a:r>
            <a:r>
              <a:rPr sz="2400" spc="-45" dirty="0">
                <a:latin typeface="Arial"/>
                <a:cs typeface="Arial"/>
              </a:rPr>
              <a:t> </a:t>
            </a:r>
            <a:r>
              <a:rPr sz="2400" dirty="0">
                <a:latin typeface="Arial"/>
                <a:cs typeface="Arial"/>
              </a:rPr>
              <a:t>you</a:t>
            </a:r>
            <a:r>
              <a:rPr sz="2400" spc="-55" dirty="0">
                <a:latin typeface="Arial"/>
                <a:cs typeface="Arial"/>
              </a:rPr>
              <a:t> </a:t>
            </a:r>
            <a:r>
              <a:rPr sz="2400" dirty="0">
                <a:latin typeface="Arial"/>
                <a:cs typeface="Arial"/>
              </a:rPr>
              <a:t>get</a:t>
            </a:r>
            <a:r>
              <a:rPr sz="2400" spc="-60" dirty="0">
                <a:latin typeface="Arial"/>
                <a:cs typeface="Arial"/>
              </a:rPr>
              <a:t> </a:t>
            </a:r>
            <a:r>
              <a:rPr sz="2400" dirty="0">
                <a:latin typeface="Arial"/>
                <a:cs typeface="Arial"/>
              </a:rPr>
              <a:t>to</a:t>
            </a:r>
            <a:r>
              <a:rPr sz="2400" spc="-70" dirty="0">
                <a:latin typeface="Arial"/>
                <a:cs typeface="Arial"/>
              </a:rPr>
              <a:t> </a:t>
            </a:r>
            <a:r>
              <a:rPr sz="2400" dirty="0">
                <a:latin typeface="Arial"/>
                <a:cs typeface="Arial"/>
              </a:rPr>
              <a:t>execute</a:t>
            </a:r>
            <a:r>
              <a:rPr sz="2400" spc="-50" dirty="0">
                <a:latin typeface="Arial"/>
                <a:cs typeface="Arial"/>
              </a:rPr>
              <a:t> </a:t>
            </a:r>
            <a:r>
              <a:rPr sz="2400" dirty="0">
                <a:latin typeface="Arial"/>
                <a:cs typeface="Arial"/>
              </a:rPr>
              <a:t>the</a:t>
            </a:r>
            <a:r>
              <a:rPr sz="2400" spc="-60" dirty="0">
                <a:latin typeface="Arial"/>
                <a:cs typeface="Arial"/>
              </a:rPr>
              <a:t> </a:t>
            </a:r>
            <a:r>
              <a:rPr sz="2400" dirty="0">
                <a:latin typeface="Arial"/>
                <a:cs typeface="Arial"/>
              </a:rPr>
              <a:t>project</a:t>
            </a:r>
            <a:r>
              <a:rPr sz="2400" spc="-50" dirty="0">
                <a:latin typeface="Arial"/>
                <a:cs typeface="Arial"/>
              </a:rPr>
              <a:t> </a:t>
            </a:r>
            <a:r>
              <a:rPr sz="2400" dirty="0">
                <a:latin typeface="Arial"/>
                <a:cs typeface="Arial"/>
              </a:rPr>
              <a:t>plan.</a:t>
            </a:r>
            <a:r>
              <a:rPr sz="2400" spc="-55" dirty="0">
                <a:latin typeface="Arial"/>
                <a:cs typeface="Arial"/>
              </a:rPr>
              <a:t> </a:t>
            </a:r>
            <a:r>
              <a:rPr sz="2400" dirty="0">
                <a:latin typeface="Arial"/>
                <a:cs typeface="Arial"/>
              </a:rPr>
              <a:t>You</a:t>
            </a:r>
            <a:r>
              <a:rPr sz="2400" spc="-50" dirty="0">
                <a:latin typeface="Arial"/>
                <a:cs typeface="Arial"/>
              </a:rPr>
              <a:t> </a:t>
            </a:r>
            <a:r>
              <a:rPr sz="2400" dirty="0">
                <a:latin typeface="Arial"/>
                <a:cs typeface="Arial"/>
              </a:rPr>
              <a:t>bring</a:t>
            </a:r>
            <a:r>
              <a:rPr sz="2400" spc="-55" dirty="0">
                <a:latin typeface="Arial"/>
                <a:cs typeface="Arial"/>
              </a:rPr>
              <a:t> </a:t>
            </a:r>
            <a:r>
              <a:rPr sz="2400" dirty="0">
                <a:latin typeface="Arial"/>
                <a:cs typeface="Arial"/>
              </a:rPr>
              <a:t>recourses</a:t>
            </a:r>
            <a:r>
              <a:rPr sz="2400" spc="-55" dirty="0">
                <a:latin typeface="Arial"/>
                <a:cs typeface="Arial"/>
              </a:rPr>
              <a:t> </a:t>
            </a:r>
            <a:r>
              <a:rPr sz="2400" spc="-25" dirty="0">
                <a:latin typeface="Arial"/>
                <a:cs typeface="Arial"/>
              </a:rPr>
              <a:t>on </a:t>
            </a:r>
            <a:r>
              <a:rPr sz="2400" dirty="0">
                <a:latin typeface="Arial"/>
                <a:cs typeface="Arial"/>
              </a:rPr>
              <a:t>board,</a:t>
            </a:r>
            <a:r>
              <a:rPr sz="2400" spc="-45" dirty="0">
                <a:latin typeface="Arial"/>
                <a:cs typeface="Arial"/>
              </a:rPr>
              <a:t> </a:t>
            </a:r>
            <a:r>
              <a:rPr sz="2400" dirty="0">
                <a:latin typeface="Arial"/>
                <a:cs typeface="Arial"/>
              </a:rPr>
              <a:t>get</a:t>
            </a:r>
            <a:r>
              <a:rPr sz="2400" spc="-45" dirty="0">
                <a:latin typeface="Arial"/>
                <a:cs typeface="Arial"/>
              </a:rPr>
              <a:t> </a:t>
            </a:r>
            <a:r>
              <a:rPr sz="2400" dirty="0">
                <a:latin typeface="Arial"/>
                <a:cs typeface="Arial"/>
              </a:rPr>
              <a:t>people</a:t>
            </a:r>
            <a:r>
              <a:rPr sz="2400" spc="-10" dirty="0">
                <a:latin typeface="Arial"/>
                <a:cs typeface="Arial"/>
              </a:rPr>
              <a:t> </a:t>
            </a:r>
            <a:r>
              <a:rPr sz="2400" dirty="0">
                <a:latin typeface="Arial"/>
                <a:cs typeface="Arial"/>
              </a:rPr>
              <a:t>to</a:t>
            </a:r>
            <a:r>
              <a:rPr sz="2400" spc="-65" dirty="0">
                <a:latin typeface="Arial"/>
                <a:cs typeface="Arial"/>
              </a:rPr>
              <a:t> </a:t>
            </a:r>
            <a:r>
              <a:rPr sz="2400" dirty="0">
                <a:latin typeface="Arial"/>
                <a:cs typeface="Arial"/>
              </a:rPr>
              <a:t>perform</a:t>
            </a:r>
            <a:r>
              <a:rPr sz="2400" spc="-50" dirty="0">
                <a:latin typeface="Arial"/>
                <a:cs typeface="Arial"/>
              </a:rPr>
              <a:t> </a:t>
            </a:r>
            <a:r>
              <a:rPr sz="2400" dirty="0">
                <a:latin typeface="Arial"/>
                <a:cs typeface="Arial"/>
              </a:rPr>
              <a:t>the</a:t>
            </a:r>
            <a:r>
              <a:rPr sz="2400" spc="-55" dirty="0">
                <a:latin typeface="Arial"/>
                <a:cs typeface="Arial"/>
              </a:rPr>
              <a:t> </a:t>
            </a:r>
            <a:r>
              <a:rPr sz="2400" dirty="0">
                <a:latin typeface="Arial"/>
                <a:cs typeface="Arial"/>
              </a:rPr>
              <a:t>work,</a:t>
            </a:r>
            <a:r>
              <a:rPr sz="2400" spc="-40" dirty="0">
                <a:latin typeface="Arial"/>
                <a:cs typeface="Arial"/>
              </a:rPr>
              <a:t> </a:t>
            </a:r>
            <a:r>
              <a:rPr sz="2400" dirty="0">
                <a:latin typeface="Arial"/>
                <a:cs typeface="Arial"/>
              </a:rPr>
              <a:t>and</a:t>
            </a:r>
            <a:r>
              <a:rPr sz="2400" spc="-55" dirty="0">
                <a:latin typeface="Arial"/>
                <a:cs typeface="Arial"/>
              </a:rPr>
              <a:t> </a:t>
            </a:r>
            <a:r>
              <a:rPr sz="2400" dirty="0">
                <a:latin typeface="Arial"/>
                <a:cs typeface="Arial"/>
              </a:rPr>
              <a:t>manage</a:t>
            </a:r>
            <a:r>
              <a:rPr sz="2400" spc="-20" dirty="0">
                <a:latin typeface="Arial"/>
                <a:cs typeface="Arial"/>
              </a:rPr>
              <a:t> </a:t>
            </a:r>
            <a:r>
              <a:rPr sz="2400" dirty="0">
                <a:latin typeface="Arial"/>
                <a:cs typeface="Arial"/>
              </a:rPr>
              <a:t>the</a:t>
            </a:r>
            <a:r>
              <a:rPr sz="2400" spc="-60" dirty="0">
                <a:latin typeface="Arial"/>
                <a:cs typeface="Arial"/>
              </a:rPr>
              <a:t> </a:t>
            </a:r>
            <a:r>
              <a:rPr sz="2400" spc="-10" dirty="0">
                <a:latin typeface="Arial"/>
                <a:cs typeface="Arial"/>
              </a:rPr>
              <a:t>project.</a:t>
            </a:r>
            <a:endParaRPr sz="2400" dirty="0">
              <a:latin typeface="Arial"/>
              <a:cs typeface="Arial"/>
            </a:endParaRPr>
          </a:p>
          <a:p>
            <a:pPr>
              <a:lnSpc>
                <a:spcPct val="100000"/>
              </a:lnSpc>
              <a:spcBef>
                <a:spcPts val="310"/>
              </a:spcBef>
              <a:buFont typeface="Arial"/>
              <a:buChar char="•"/>
            </a:pPr>
            <a:endParaRPr sz="2400" dirty="0">
              <a:latin typeface="Arial"/>
              <a:cs typeface="Arial"/>
            </a:endParaRPr>
          </a:p>
          <a:p>
            <a:pPr marL="354965" indent="-342265">
              <a:lnSpc>
                <a:spcPct val="100000"/>
              </a:lnSpc>
              <a:spcBef>
                <a:spcPts val="5"/>
              </a:spcBef>
              <a:buChar char="•"/>
              <a:tabLst>
                <a:tab pos="354965" algn="l"/>
              </a:tabLst>
            </a:pPr>
            <a:r>
              <a:rPr sz="2400" dirty="0">
                <a:latin typeface="Arial"/>
                <a:cs typeface="Arial"/>
              </a:rPr>
              <a:t>Key</a:t>
            </a:r>
            <a:r>
              <a:rPr sz="2400" spc="-65" dirty="0">
                <a:latin typeface="Arial"/>
                <a:cs typeface="Arial"/>
              </a:rPr>
              <a:t> </a:t>
            </a:r>
            <a:r>
              <a:rPr sz="2400" spc="-10" dirty="0">
                <a:latin typeface="Arial"/>
                <a:cs typeface="Arial"/>
              </a:rPr>
              <a:t>processes:</a:t>
            </a:r>
            <a:endParaRPr sz="2400" dirty="0">
              <a:latin typeface="Arial"/>
              <a:cs typeface="Arial"/>
            </a:endParaRPr>
          </a:p>
          <a:p>
            <a:pPr marL="1078865" lvl="1" indent="-286385">
              <a:lnSpc>
                <a:spcPct val="100000"/>
              </a:lnSpc>
              <a:spcBef>
                <a:spcPts val="730"/>
              </a:spcBef>
              <a:buChar char="•"/>
              <a:tabLst>
                <a:tab pos="1078865" algn="l"/>
              </a:tabLst>
            </a:pPr>
            <a:r>
              <a:rPr sz="2200" dirty="0">
                <a:latin typeface="Arial"/>
                <a:cs typeface="Arial"/>
              </a:rPr>
              <a:t>Develop</a:t>
            </a:r>
            <a:r>
              <a:rPr sz="2200" spc="-65" dirty="0">
                <a:latin typeface="Arial"/>
                <a:cs typeface="Arial"/>
              </a:rPr>
              <a:t> </a:t>
            </a:r>
            <a:r>
              <a:rPr sz="2200" dirty="0">
                <a:latin typeface="Arial"/>
                <a:cs typeface="Arial"/>
              </a:rPr>
              <a:t>and</a:t>
            </a:r>
            <a:r>
              <a:rPr sz="2200" spc="-65" dirty="0">
                <a:latin typeface="Arial"/>
                <a:cs typeface="Arial"/>
              </a:rPr>
              <a:t> </a:t>
            </a:r>
            <a:r>
              <a:rPr sz="2200" dirty="0">
                <a:latin typeface="Arial"/>
                <a:cs typeface="Arial"/>
              </a:rPr>
              <a:t>manage</a:t>
            </a:r>
            <a:r>
              <a:rPr sz="2200" spc="-75" dirty="0">
                <a:latin typeface="Arial"/>
                <a:cs typeface="Arial"/>
              </a:rPr>
              <a:t> </a:t>
            </a:r>
            <a:r>
              <a:rPr sz="2200" dirty="0">
                <a:latin typeface="Arial"/>
                <a:cs typeface="Arial"/>
              </a:rPr>
              <a:t>the</a:t>
            </a:r>
            <a:r>
              <a:rPr sz="2200" spc="-110" dirty="0">
                <a:latin typeface="Arial"/>
                <a:cs typeface="Arial"/>
              </a:rPr>
              <a:t> </a:t>
            </a:r>
            <a:r>
              <a:rPr sz="2200" spc="-20" dirty="0">
                <a:latin typeface="Arial"/>
                <a:cs typeface="Arial"/>
              </a:rPr>
              <a:t>team</a:t>
            </a:r>
            <a:endParaRPr sz="2200" dirty="0">
              <a:latin typeface="Arial"/>
              <a:cs typeface="Arial"/>
            </a:endParaRPr>
          </a:p>
          <a:p>
            <a:pPr marL="1078865" lvl="1" indent="-286385">
              <a:lnSpc>
                <a:spcPct val="100000"/>
              </a:lnSpc>
              <a:spcBef>
                <a:spcPts val="105"/>
              </a:spcBef>
              <a:buChar char="•"/>
              <a:tabLst>
                <a:tab pos="1078865" algn="l"/>
              </a:tabLst>
            </a:pPr>
            <a:r>
              <a:rPr sz="2200" spc="-10" dirty="0">
                <a:latin typeface="Arial"/>
                <a:cs typeface="Arial"/>
              </a:rPr>
              <a:t>Directing</a:t>
            </a:r>
            <a:r>
              <a:rPr sz="2200" spc="-90" dirty="0">
                <a:latin typeface="Arial"/>
                <a:cs typeface="Arial"/>
              </a:rPr>
              <a:t> </a:t>
            </a:r>
            <a:r>
              <a:rPr sz="2200" spc="-10" dirty="0">
                <a:latin typeface="Arial"/>
                <a:cs typeface="Arial"/>
              </a:rPr>
              <a:t>project</a:t>
            </a:r>
            <a:r>
              <a:rPr sz="2200" spc="-95" dirty="0">
                <a:latin typeface="Arial"/>
                <a:cs typeface="Arial"/>
              </a:rPr>
              <a:t> </a:t>
            </a:r>
            <a:r>
              <a:rPr sz="2200" spc="-20" dirty="0">
                <a:latin typeface="Arial"/>
                <a:cs typeface="Arial"/>
              </a:rPr>
              <a:t>work</a:t>
            </a:r>
            <a:endParaRPr sz="2200" dirty="0">
              <a:latin typeface="Arial"/>
              <a:cs typeface="Arial"/>
            </a:endParaRPr>
          </a:p>
          <a:p>
            <a:pPr marL="1078865" lvl="1" indent="-286385">
              <a:lnSpc>
                <a:spcPct val="100000"/>
              </a:lnSpc>
              <a:spcBef>
                <a:spcPts val="5"/>
              </a:spcBef>
              <a:buChar char="•"/>
              <a:tabLst>
                <a:tab pos="1078865" algn="l"/>
              </a:tabLst>
            </a:pPr>
            <a:r>
              <a:rPr sz="2200" spc="-10" dirty="0">
                <a:latin typeface="Arial"/>
                <a:cs typeface="Arial"/>
              </a:rPr>
              <a:t>Completing</a:t>
            </a:r>
            <a:r>
              <a:rPr sz="2200" spc="-135" dirty="0">
                <a:latin typeface="Arial"/>
                <a:cs typeface="Arial"/>
              </a:rPr>
              <a:t> </a:t>
            </a:r>
            <a:r>
              <a:rPr sz="2200" dirty="0">
                <a:latin typeface="Arial"/>
                <a:cs typeface="Arial"/>
              </a:rPr>
              <a:t>work</a:t>
            </a:r>
            <a:r>
              <a:rPr sz="2200" spc="-90" dirty="0">
                <a:latin typeface="Arial"/>
                <a:cs typeface="Arial"/>
              </a:rPr>
              <a:t> </a:t>
            </a:r>
            <a:r>
              <a:rPr sz="2200" spc="-20" dirty="0">
                <a:latin typeface="Arial"/>
                <a:cs typeface="Arial"/>
              </a:rPr>
              <a:t>planned</a:t>
            </a:r>
            <a:r>
              <a:rPr sz="2200" spc="-85" dirty="0">
                <a:latin typeface="Arial"/>
                <a:cs typeface="Arial"/>
              </a:rPr>
              <a:t> </a:t>
            </a:r>
            <a:r>
              <a:rPr sz="2200" dirty="0">
                <a:latin typeface="Arial"/>
                <a:cs typeface="Arial"/>
              </a:rPr>
              <a:t>in</a:t>
            </a:r>
            <a:r>
              <a:rPr sz="2200" spc="-114" dirty="0">
                <a:latin typeface="Arial"/>
                <a:cs typeface="Arial"/>
              </a:rPr>
              <a:t> </a:t>
            </a:r>
            <a:r>
              <a:rPr sz="2200" spc="-25" dirty="0">
                <a:latin typeface="Arial"/>
                <a:cs typeface="Arial"/>
              </a:rPr>
              <a:t>PMP</a:t>
            </a:r>
            <a:endParaRPr sz="2200" dirty="0">
              <a:latin typeface="Arial"/>
              <a:cs typeface="Arial"/>
            </a:endParaRPr>
          </a:p>
          <a:p>
            <a:pPr marL="1078865" lvl="1" indent="-286385">
              <a:lnSpc>
                <a:spcPct val="100000"/>
              </a:lnSpc>
              <a:buChar char="•"/>
              <a:tabLst>
                <a:tab pos="1078865" algn="l"/>
              </a:tabLst>
            </a:pPr>
            <a:r>
              <a:rPr sz="2200" spc="-10" dirty="0">
                <a:latin typeface="Arial"/>
                <a:cs typeface="Arial"/>
              </a:rPr>
              <a:t>Coordinating</a:t>
            </a:r>
            <a:r>
              <a:rPr sz="2200" spc="-140" dirty="0">
                <a:latin typeface="Arial"/>
                <a:cs typeface="Arial"/>
              </a:rPr>
              <a:t> </a:t>
            </a:r>
            <a:r>
              <a:rPr sz="2200" spc="-10" dirty="0">
                <a:latin typeface="Arial"/>
                <a:cs typeface="Arial"/>
              </a:rPr>
              <a:t>resources</a:t>
            </a:r>
            <a:endParaRPr sz="2200" dirty="0">
              <a:latin typeface="Arial"/>
              <a:cs typeface="Arial"/>
            </a:endParaRPr>
          </a:p>
          <a:p>
            <a:pPr marL="1078865" lvl="1" indent="-286385">
              <a:lnSpc>
                <a:spcPct val="100000"/>
              </a:lnSpc>
              <a:buChar char="•"/>
              <a:tabLst>
                <a:tab pos="1078865" algn="l"/>
              </a:tabLst>
            </a:pPr>
            <a:r>
              <a:rPr sz="2200" spc="-10" dirty="0">
                <a:latin typeface="Arial"/>
                <a:cs typeface="Arial"/>
              </a:rPr>
              <a:t>Managing</a:t>
            </a:r>
            <a:r>
              <a:rPr sz="2200" spc="-100" dirty="0">
                <a:latin typeface="Arial"/>
                <a:cs typeface="Arial"/>
              </a:rPr>
              <a:t> </a:t>
            </a:r>
            <a:r>
              <a:rPr sz="2200" spc="-10" dirty="0">
                <a:latin typeface="Arial"/>
                <a:cs typeface="Arial"/>
              </a:rPr>
              <a:t>stakeholders</a:t>
            </a:r>
            <a:endParaRPr sz="2200" dirty="0">
              <a:latin typeface="Arial"/>
              <a:cs typeface="Arial"/>
            </a:endParaRPr>
          </a:p>
          <a:p>
            <a:pPr marL="1078865" lvl="1" indent="-286385">
              <a:lnSpc>
                <a:spcPct val="100000"/>
              </a:lnSpc>
              <a:buChar char="•"/>
              <a:tabLst>
                <a:tab pos="1078865" algn="l"/>
              </a:tabLst>
            </a:pPr>
            <a:r>
              <a:rPr sz="2200" spc="-10" dirty="0">
                <a:latin typeface="Arial"/>
                <a:cs typeface="Arial"/>
              </a:rPr>
              <a:t>Integrating</a:t>
            </a:r>
            <a:r>
              <a:rPr sz="2200" spc="-145" dirty="0">
                <a:latin typeface="Arial"/>
                <a:cs typeface="Arial"/>
              </a:rPr>
              <a:t> </a:t>
            </a:r>
            <a:r>
              <a:rPr sz="2200" spc="-10" dirty="0">
                <a:latin typeface="Arial"/>
                <a:cs typeface="Arial"/>
              </a:rPr>
              <a:t>activities</a:t>
            </a:r>
            <a:r>
              <a:rPr sz="2200" spc="-145" dirty="0">
                <a:latin typeface="Arial"/>
                <a:cs typeface="Arial"/>
              </a:rPr>
              <a:t> </a:t>
            </a:r>
            <a:r>
              <a:rPr sz="2200" spc="-10" dirty="0">
                <a:latin typeface="Arial"/>
                <a:cs typeface="Arial"/>
              </a:rPr>
              <a:t>(project</a:t>
            </a:r>
            <a:r>
              <a:rPr sz="2200" spc="-95" dirty="0">
                <a:latin typeface="Arial"/>
                <a:cs typeface="Arial"/>
              </a:rPr>
              <a:t> </a:t>
            </a:r>
            <a:r>
              <a:rPr sz="2200" dirty="0">
                <a:latin typeface="Arial"/>
                <a:cs typeface="Arial"/>
              </a:rPr>
              <a:t>manager’s</a:t>
            </a:r>
            <a:r>
              <a:rPr sz="2200" spc="-50" dirty="0">
                <a:latin typeface="Arial"/>
                <a:cs typeface="Arial"/>
              </a:rPr>
              <a:t> </a:t>
            </a:r>
            <a:r>
              <a:rPr sz="2200" dirty="0">
                <a:latin typeface="Arial"/>
                <a:cs typeface="Arial"/>
              </a:rPr>
              <a:t>most</a:t>
            </a:r>
            <a:r>
              <a:rPr sz="2200" spc="-70" dirty="0">
                <a:latin typeface="Arial"/>
                <a:cs typeface="Arial"/>
              </a:rPr>
              <a:t> </a:t>
            </a:r>
            <a:r>
              <a:rPr sz="2200" dirty="0">
                <a:latin typeface="Arial"/>
                <a:cs typeface="Arial"/>
              </a:rPr>
              <a:t>critical</a:t>
            </a:r>
            <a:r>
              <a:rPr sz="2200" spc="-85" dirty="0">
                <a:latin typeface="Arial"/>
                <a:cs typeface="Arial"/>
              </a:rPr>
              <a:t> </a:t>
            </a:r>
            <a:r>
              <a:rPr sz="2200" spc="-20" dirty="0">
                <a:latin typeface="Arial"/>
                <a:cs typeface="Arial"/>
              </a:rPr>
              <a:t>job)</a:t>
            </a:r>
            <a:endParaRPr sz="2200" dirty="0">
              <a:latin typeface="Arial"/>
              <a:cs typeface="Arial"/>
            </a:endParaRPr>
          </a:p>
          <a:p>
            <a:pPr marL="1078865" lvl="1" indent="-286385">
              <a:lnSpc>
                <a:spcPct val="100000"/>
              </a:lnSpc>
              <a:buChar char="•"/>
              <a:tabLst>
                <a:tab pos="1078865" algn="l"/>
              </a:tabLst>
            </a:pPr>
            <a:r>
              <a:rPr sz="2200" spc="-10" dirty="0">
                <a:latin typeface="Arial"/>
                <a:cs typeface="Arial"/>
              </a:rPr>
              <a:t>Conduct</a:t>
            </a:r>
            <a:r>
              <a:rPr sz="2200" spc="-114" dirty="0">
                <a:latin typeface="Arial"/>
                <a:cs typeface="Arial"/>
              </a:rPr>
              <a:t> </a:t>
            </a:r>
            <a:r>
              <a:rPr sz="2200" spc="-10" dirty="0">
                <a:latin typeface="Arial"/>
                <a:cs typeface="Arial"/>
              </a:rPr>
              <a:t>procurements</a:t>
            </a:r>
            <a:endParaRPr sz="2200" dirty="0">
              <a:latin typeface="Arial"/>
              <a:cs typeface="Arial"/>
            </a:endParaRPr>
          </a:p>
        </p:txBody>
      </p:sp>
      <p:sp>
        <p:nvSpPr>
          <p:cNvPr id="3" name="object 3"/>
          <p:cNvSpPr txBox="1"/>
          <p:nvPr/>
        </p:nvSpPr>
        <p:spPr>
          <a:xfrm>
            <a:off x="304800" y="6357620"/>
            <a:ext cx="371221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Roboto"/>
                <a:cs typeface="Roboto"/>
              </a:rPr>
              <a:t>PMBOK</a:t>
            </a:r>
            <a:r>
              <a:rPr sz="1800" spc="-40" dirty="0">
                <a:latin typeface="Roboto"/>
                <a:cs typeface="Roboto"/>
              </a:rPr>
              <a:t> </a:t>
            </a:r>
            <a:r>
              <a:rPr sz="1800" dirty="0">
                <a:latin typeface="Roboto"/>
                <a:cs typeface="Roboto"/>
              </a:rPr>
              <a:t>Guide</a:t>
            </a:r>
            <a:r>
              <a:rPr sz="1800" spc="-90" dirty="0">
                <a:latin typeface="Roboto"/>
                <a:cs typeface="Roboto"/>
              </a:rPr>
              <a:t> </a:t>
            </a:r>
            <a:r>
              <a:rPr sz="1800" dirty="0">
                <a:latin typeface="Roboto"/>
                <a:cs typeface="Roboto"/>
              </a:rPr>
              <a:t>(6</a:t>
            </a:r>
            <a:r>
              <a:rPr sz="1800" baseline="16203" dirty="0">
                <a:latin typeface="Roboto"/>
                <a:cs typeface="Roboto"/>
              </a:rPr>
              <a:t>th</a:t>
            </a:r>
            <a:r>
              <a:rPr sz="1800" spc="127" baseline="16203" dirty="0">
                <a:latin typeface="Roboto"/>
                <a:cs typeface="Roboto"/>
              </a:rPr>
              <a:t> </a:t>
            </a:r>
            <a:r>
              <a:rPr sz="1800" dirty="0">
                <a:latin typeface="Roboto"/>
                <a:cs typeface="Roboto"/>
              </a:rPr>
              <a:t>Ed)</a:t>
            </a:r>
            <a:r>
              <a:rPr sz="1800" spc="-25" dirty="0">
                <a:latin typeface="Roboto"/>
                <a:cs typeface="Roboto"/>
              </a:rPr>
              <a:t> </a:t>
            </a:r>
            <a:r>
              <a:rPr sz="1800" dirty="0">
                <a:latin typeface="Roboto"/>
                <a:cs typeface="Roboto"/>
              </a:rPr>
              <a:t>Part</a:t>
            </a:r>
            <a:r>
              <a:rPr sz="1800" spc="-60" dirty="0">
                <a:latin typeface="Roboto"/>
                <a:cs typeface="Roboto"/>
              </a:rPr>
              <a:t> </a:t>
            </a:r>
            <a:r>
              <a:rPr sz="1800" dirty="0">
                <a:latin typeface="Roboto"/>
                <a:cs typeface="Roboto"/>
              </a:rPr>
              <a:t>2,</a:t>
            </a:r>
            <a:r>
              <a:rPr sz="1800" spc="-30" dirty="0">
                <a:latin typeface="Roboto"/>
                <a:cs typeface="Roboto"/>
              </a:rPr>
              <a:t> </a:t>
            </a:r>
            <a:r>
              <a:rPr sz="1800" dirty="0">
                <a:latin typeface="Roboto"/>
                <a:cs typeface="Roboto"/>
              </a:rPr>
              <a:t>Sec.</a:t>
            </a:r>
            <a:r>
              <a:rPr sz="1800" spc="-75" dirty="0">
                <a:latin typeface="Roboto"/>
                <a:cs typeface="Roboto"/>
              </a:rPr>
              <a:t> </a:t>
            </a:r>
            <a:r>
              <a:rPr sz="1800" spc="-25" dirty="0">
                <a:latin typeface="Roboto"/>
                <a:cs typeface="Roboto"/>
              </a:rPr>
              <a:t>4.</a:t>
            </a:r>
            <a:endParaRPr sz="1800">
              <a:latin typeface="Roboto"/>
              <a:cs typeface="Roboto"/>
            </a:endParaRPr>
          </a:p>
        </p:txBody>
      </p:sp>
      <p:sp>
        <p:nvSpPr>
          <p:cNvPr id="4" name="object 4"/>
          <p:cNvSpPr txBox="1">
            <a:spLocks noGrp="1"/>
          </p:cNvSpPr>
          <p:nvPr>
            <p:ph type="title"/>
          </p:nvPr>
        </p:nvSpPr>
        <p:spPr>
          <a:xfrm>
            <a:off x="488391" y="323469"/>
            <a:ext cx="9392285" cy="848360"/>
          </a:xfrm>
          <a:prstGeom prst="rect">
            <a:avLst/>
          </a:prstGeom>
        </p:spPr>
        <p:txBody>
          <a:bodyPr vert="horz" wrap="square" lIns="0" tIns="12700" rIns="0" bIns="0" rtlCol="0">
            <a:spAutoFit/>
          </a:bodyPr>
          <a:lstStyle/>
          <a:p>
            <a:pPr marL="12700">
              <a:lnSpc>
                <a:spcPct val="100000"/>
              </a:lnSpc>
              <a:spcBef>
                <a:spcPts val="100"/>
              </a:spcBef>
              <a:tabLst>
                <a:tab pos="6416040" algn="l"/>
              </a:tabLst>
            </a:pPr>
            <a:r>
              <a:rPr sz="5400" b="1" dirty="0">
                <a:solidFill>
                  <a:srgbClr val="000000"/>
                </a:solidFill>
                <a:latin typeface="Arial"/>
                <a:cs typeface="Arial"/>
              </a:rPr>
              <a:t>Executing</a:t>
            </a:r>
            <a:r>
              <a:rPr sz="5400" b="1" spc="-10" dirty="0">
                <a:solidFill>
                  <a:srgbClr val="000000"/>
                </a:solidFill>
                <a:latin typeface="Arial"/>
                <a:cs typeface="Arial"/>
              </a:rPr>
              <a:t> </a:t>
            </a:r>
            <a:r>
              <a:rPr sz="5400" b="1" dirty="0">
                <a:solidFill>
                  <a:srgbClr val="000000"/>
                </a:solidFill>
                <a:latin typeface="Arial"/>
                <a:cs typeface="Arial"/>
              </a:rPr>
              <a:t>|</a:t>
            </a:r>
            <a:r>
              <a:rPr sz="5400" b="1" spc="-25" dirty="0">
                <a:solidFill>
                  <a:srgbClr val="000000"/>
                </a:solidFill>
                <a:latin typeface="Arial"/>
                <a:cs typeface="Arial"/>
              </a:rPr>
              <a:t> </a:t>
            </a:r>
            <a:r>
              <a:rPr sz="5400" spc="-10" dirty="0">
                <a:solidFill>
                  <a:srgbClr val="000000"/>
                </a:solidFill>
              </a:rPr>
              <a:t>Outside</a:t>
            </a:r>
            <a:r>
              <a:rPr sz="5400" dirty="0">
                <a:solidFill>
                  <a:srgbClr val="000000"/>
                </a:solidFill>
              </a:rPr>
              <a:t>	the</a:t>
            </a:r>
            <a:r>
              <a:rPr sz="5400" spc="-55" dirty="0">
                <a:solidFill>
                  <a:srgbClr val="000000"/>
                </a:solidFill>
              </a:rPr>
              <a:t> </a:t>
            </a:r>
            <a:r>
              <a:rPr sz="5400" spc="-10" dirty="0">
                <a:solidFill>
                  <a:srgbClr val="000000"/>
                </a:solidFill>
              </a:rPr>
              <a:t>scope</a:t>
            </a:r>
            <a:endParaRPr sz="54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8408" y="1460119"/>
            <a:ext cx="10541635" cy="5299710"/>
          </a:xfrm>
          <a:prstGeom prst="rect">
            <a:avLst/>
          </a:prstGeom>
        </p:spPr>
        <p:txBody>
          <a:bodyPr vert="horz" wrap="square" lIns="0" tIns="12700" rIns="0" bIns="0" rtlCol="0">
            <a:spAutoFit/>
          </a:bodyPr>
          <a:lstStyle/>
          <a:p>
            <a:pPr marL="368300" marR="17780" indent="-342900">
              <a:lnSpc>
                <a:spcPct val="100000"/>
              </a:lnSpc>
              <a:spcBef>
                <a:spcPts val="100"/>
              </a:spcBef>
              <a:buFont typeface="Arial"/>
              <a:buChar char="•"/>
              <a:tabLst>
                <a:tab pos="368300" algn="l"/>
              </a:tabLst>
            </a:pPr>
            <a:r>
              <a:rPr sz="2400" dirty="0">
                <a:latin typeface="Arial"/>
                <a:cs typeface="Arial"/>
              </a:rPr>
              <a:t>While</a:t>
            </a:r>
            <a:r>
              <a:rPr sz="2400" spc="-50" dirty="0">
                <a:latin typeface="Arial"/>
                <a:cs typeface="Arial"/>
              </a:rPr>
              <a:t> </a:t>
            </a:r>
            <a:r>
              <a:rPr sz="2400" dirty="0">
                <a:latin typeface="Arial"/>
                <a:cs typeface="Arial"/>
              </a:rPr>
              <a:t>the</a:t>
            </a:r>
            <a:r>
              <a:rPr sz="2400" spc="-60" dirty="0">
                <a:latin typeface="Arial"/>
                <a:cs typeface="Arial"/>
              </a:rPr>
              <a:t> </a:t>
            </a:r>
            <a:r>
              <a:rPr sz="2400" dirty="0">
                <a:latin typeface="Arial"/>
                <a:cs typeface="Arial"/>
              </a:rPr>
              <a:t>work</a:t>
            </a:r>
            <a:r>
              <a:rPr sz="2400" spc="-50" dirty="0">
                <a:latin typeface="Arial"/>
                <a:cs typeface="Arial"/>
              </a:rPr>
              <a:t> </a:t>
            </a:r>
            <a:r>
              <a:rPr sz="2400" dirty="0">
                <a:latin typeface="Arial"/>
                <a:cs typeface="Arial"/>
              </a:rPr>
              <a:t>is</a:t>
            </a:r>
            <a:r>
              <a:rPr sz="2400" spc="-60" dirty="0">
                <a:latin typeface="Arial"/>
                <a:cs typeface="Arial"/>
              </a:rPr>
              <a:t> </a:t>
            </a:r>
            <a:r>
              <a:rPr sz="2400" dirty="0">
                <a:latin typeface="Arial"/>
                <a:cs typeface="Arial"/>
              </a:rPr>
              <a:t>underway,</a:t>
            </a:r>
            <a:r>
              <a:rPr sz="2400" spc="-45" dirty="0">
                <a:latin typeface="Arial"/>
                <a:cs typeface="Arial"/>
              </a:rPr>
              <a:t> </a:t>
            </a:r>
            <a:r>
              <a:rPr sz="2400" dirty="0">
                <a:latin typeface="Arial"/>
                <a:cs typeface="Arial"/>
              </a:rPr>
              <a:t>you</a:t>
            </a:r>
            <a:r>
              <a:rPr sz="2400" spc="-55" dirty="0">
                <a:latin typeface="Arial"/>
                <a:cs typeface="Arial"/>
              </a:rPr>
              <a:t> </a:t>
            </a:r>
            <a:r>
              <a:rPr sz="2400" dirty="0">
                <a:latin typeface="Arial"/>
                <a:cs typeface="Arial"/>
              </a:rPr>
              <a:t>need</a:t>
            </a:r>
            <a:r>
              <a:rPr sz="2400" spc="-60" dirty="0">
                <a:latin typeface="Arial"/>
                <a:cs typeface="Arial"/>
              </a:rPr>
              <a:t> </a:t>
            </a:r>
            <a:r>
              <a:rPr sz="2400" dirty="0">
                <a:latin typeface="Arial"/>
                <a:cs typeface="Arial"/>
              </a:rPr>
              <a:t>to</a:t>
            </a:r>
            <a:r>
              <a:rPr sz="2400" spc="-50" dirty="0">
                <a:latin typeface="Arial"/>
                <a:cs typeface="Arial"/>
              </a:rPr>
              <a:t> </a:t>
            </a:r>
            <a:r>
              <a:rPr sz="2400" b="1" dirty="0">
                <a:latin typeface="Arial"/>
                <a:cs typeface="Arial"/>
              </a:rPr>
              <a:t>track</a:t>
            </a:r>
            <a:r>
              <a:rPr sz="2400" b="1" spc="-65" dirty="0">
                <a:latin typeface="Arial"/>
                <a:cs typeface="Arial"/>
              </a:rPr>
              <a:t> </a:t>
            </a:r>
            <a:r>
              <a:rPr sz="2400" b="1" dirty="0">
                <a:latin typeface="Arial"/>
                <a:cs typeface="Arial"/>
              </a:rPr>
              <a:t>the</a:t>
            </a:r>
            <a:r>
              <a:rPr sz="2400" b="1" spc="-60" dirty="0">
                <a:latin typeface="Arial"/>
                <a:cs typeface="Arial"/>
              </a:rPr>
              <a:t> </a:t>
            </a:r>
            <a:r>
              <a:rPr sz="2400" b="1" dirty="0">
                <a:latin typeface="Arial"/>
                <a:cs typeface="Arial"/>
              </a:rPr>
              <a:t>progress,</a:t>
            </a:r>
            <a:r>
              <a:rPr sz="2400" b="1" spc="-55" dirty="0">
                <a:latin typeface="Arial"/>
                <a:cs typeface="Arial"/>
              </a:rPr>
              <a:t> </a:t>
            </a:r>
            <a:r>
              <a:rPr sz="2400" b="1" dirty="0">
                <a:latin typeface="Arial"/>
                <a:cs typeface="Arial"/>
              </a:rPr>
              <a:t>monitor</a:t>
            </a:r>
            <a:r>
              <a:rPr sz="2400" b="1" spc="-75" dirty="0">
                <a:latin typeface="Arial"/>
                <a:cs typeface="Arial"/>
              </a:rPr>
              <a:t> </a:t>
            </a:r>
            <a:r>
              <a:rPr sz="2400" b="1" spc="-25" dirty="0">
                <a:latin typeface="Arial"/>
                <a:cs typeface="Arial"/>
              </a:rPr>
              <a:t>and </a:t>
            </a:r>
            <a:r>
              <a:rPr sz="2400" b="1" dirty="0">
                <a:latin typeface="Arial"/>
                <a:cs typeface="Arial"/>
              </a:rPr>
              <a:t>control</a:t>
            </a:r>
            <a:r>
              <a:rPr sz="2400" b="1" spc="-40" dirty="0">
                <a:latin typeface="Arial"/>
                <a:cs typeface="Arial"/>
              </a:rPr>
              <a:t> </a:t>
            </a:r>
            <a:r>
              <a:rPr sz="2400" b="1" dirty="0">
                <a:latin typeface="Arial"/>
                <a:cs typeface="Arial"/>
              </a:rPr>
              <a:t>the</a:t>
            </a:r>
            <a:r>
              <a:rPr sz="2400" b="1" spc="-20" dirty="0">
                <a:latin typeface="Arial"/>
                <a:cs typeface="Arial"/>
              </a:rPr>
              <a:t> </a:t>
            </a:r>
            <a:r>
              <a:rPr sz="2400" b="1" dirty="0">
                <a:latin typeface="Arial"/>
                <a:cs typeface="Arial"/>
              </a:rPr>
              <a:t>project</a:t>
            </a:r>
            <a:r>
              <a:rPr sz="2400" dirty="0">
                <a:latin typeface="Arial"/>
                <a:cs typeface="Arial"/>
              </a:rPr>
              <a:t>.</a:t>
            </a:r>
            <a:r>
              <a:rPr sz="2400" spc="-35" dirty="0">
                <a:latin typeface="Arial"/>
                <a:cs typeface="Arial"/>
              </a:rPr>
              <a:t> </a:t>
            </a:r>
            <a:r>
              <a:rPr sz="2400" dirty="0">
                <a:latin typeface="Arial"/>
                <a:cs typeface="Arial"/>
              </a:rPr>
              <a:t>If</a:t>
            </a:r>
            <a:r>
              <a:rPr sz="2400" spc="-40" dirty="0">
                <a:latin typeface="Arial"/>
                <a:cs typeface="Arial"/>
              </a:rPr>
              <a:t> </a:t>
            </a:r>
            <a:r>
              <a:rPr sz="2400" dirty="0">
                <a:latin typeface="Arial"/>
                <a:cs typeface="Arial"/>
              </a:rPr>
              <a:t>the</a:t>
            </a:r>
            <a:r>
              <a:rPr sz="2400" spc="-20" dirty="0">
                <a:latin typeface="Arial"/>
                <a:cs typeface="Arial"/>
              </a:rPr>
              <a:t> </a:t>
            </a:r>
            <a:r>
              <a:rPr sz="2400" dirty="0">
                <a:latin typeface="Arial"/>
                <a:cs typeface="Arial"/>
              </a:rPr>
              <a:t>project</a:t>
            </a:r>
            <a:r>
              <a:rPr sz="2400" spc="-30" dirty="0">
                <a:latin typeface="Arial"/>
                <a:cs typeface="Arial"/>
              </a:rPr>
              <a:t> </a:t>
            </a:r>
            <a:r>
              <a:rPr sz="2400" dirty="0">
                <a:latin typeface="Arial"/>
                <a:cs typeface="Arial"/>
              </a:rPr>
              <a:t>is</a:t>
            </a:r>
            <a:r>
              <a:rPr sz="2400" spc="-15" dirty="0">
                <a:latin typeface="Arial"/>
                <a:cs typeface="Arial"/>
              </a:rPr>
              <a:t> </a:t>
            </a:r>
            <a:r>
              <a:rPr sz="2400" dirty="0">
                <a:latin typeface="Arial"/>
                <a:cs typeface="Arial"/>
              </a:rPr>
              <a:t>out</a:t>
            </a:r>
            <a:r>
              <a:rPr sz="2400" spc="-20" dirty="0">
                <a:latin typeface="Arial"/>
                <a:cs typeface="Arial"/>
              </a:rPr>
              <a:t> </a:t>
            </a:r>
            <a:r>
              <a:rPr sz="2400" dirty="0">
                <a:latin typeface="Arial"/>
                <a:cs typeface="Arial"/>
              </a:rPr>
              <a:t>of</a:t>
            </a:r>
            <a:r>
              <a:rPr sz="2400" spc="-15" dirty="0">
                <a:latin typeface="Arial"/>
                <a:cs typeface="Arial"/>
              </a:rPr>
              <a:t> </a:t>
            </a:r>
            <a:r>
              <a:rPr sz="2400" dirty="0">
                <a:latin typeface="Arial"/>
                <a:cs typeface="Arial"/>
              </a:rPr>
              <a:t>track,</a:t>
            </a:r>
            <a:r>
              <a:rPr sz="2400" spc="-35" dirty="0">
                <a:latin typeface="Arial"/>
                <a:cs typeface="Arial"/>
              </a:rPr>
              <a:t> </a:t>
            </a:r>
            <a:r>
              <a:rPr sz="2400" dirty="0">
                <a:latin typeface="Arial"/>
                <a:cs typeface="Arial"/>
              </a:rPr>
              <a:t>work</a:t>
            </a:r>
            <a:r>
              <a:rPr sz="2400" spc="-15" dirty="0">
                <a:latin typeface="Arial"/>
                <a:cs typeface="Arial"/>
              </a:rPr>
              <a:t> </a:t>
            </a:r>
            <a:r>
              <a:rPr sz="2400" dirty="0">
                <a:latin typeface="Arial"/>
                <a:cs typeface="Arial"/>
              </a:rPr>
              <a:t>out</a:t>
            </a:r>
            <a:r>
              <a:rPr sz="2400" spc="-20" dirty="0">
                <a:latin typeface="Arial"/>
                <a:cs typeface="Arial"/>
              </a:rPr>
              <a:t> </a:t>
            </a:r>
            <a:r>
              <a:rPr sz="2400" dirty="0">
                <a:latin typeface="Arial"/>
                <a:cs typeface="Arial"/>
              </a:rPr>
              <a:t>the</a:t>
            </a:r>
            <a:r>
              <a:rPr sz="2400" spc="-20" dirty="0">
                <a:latin typeface="Arial"/>
                <a:cs typeface="Arial"/>
              </a:rPr>
              <a:t> </a:t>
            </a:r>
            <a:r>
              <a:rPr sz="2400" spc="-10" dirty="0">
                <a:latin typeface="Arial"/>
                <a:cs typeface="Arial"/>
              </a:rPr>
              <a:t>solutions.</a:t>
            </a:r>
            <a:endParaRPr sz="2400">
              <a:latin typeface="Arial"/>
              <a:cs typeface="Arial"/>
            </a:endParaRPr>
          </a:p>
          <a:p>
            <a:pPr>
              <a:lnSpc>
                <a:spcPct val="100000"/>
              </a:lnSpc>
              <a:spcBef>
                <a:spcPts val="310"/>
              </a:spcBef>
              <a:buFont typeface="Arial"/>
              <a:buChar char="•"/>
            </a:pPr>
            <a:endParaRPr sz="2400">
              <a:latin typeface="Arial"/>
              <a:cs typeface="Arial"/>
            </a:endParaRPr>
          </a:p>
          <a:p>
            <a:pPr marL="367665" indent="-342265">
              <a:lnSpc>
                <a:spcPct val="100000"/>
              </a:lnSpc>
              <a:spcBef>
                <a:spcPts val="5"/>
              </a:spcBef>
              <a:buChar char="•"/>
              <a:tabLst>
                <a:tab pos="367665" algn="l"/>
              </a:tabLst>
            </a:pPr>
            <a:r>
              <a:rPr sz="2400" dirty="0">
                <a:latin typeface="Arial"/>
                <a:cs typeface="Arial"/>
              </a:rPr>
              <a:t>Key</a:t>
            </a:r>
            <a:r>
              <a:rPr sz="2400" spc="-65" dirty="0">
                <a:latin typeface="Arial"/>
                <a:cs typeface="Arial"/>
              </a:rPr>
              <a:t> </a:t>
            </a:r>
            <a:r>
              <a:rPr sz="2400" spc="-10" dirty="0">
                <a:latin typeface="Arial"/>
                <a:cs typeface="Arial"/>
              </a:rPr>
              <a:t>processes:</a:t>
            </a:r>
            <a:endParaRPr sz="2400">
              <a:latin typeface="Arial"/>
              <a:cs typeface="Arial"/>
            </a:endParaRPr>
          </a:p>
          <a:p>
            <a:pPr marL="1167765" lvl="1" indent="-286385">
              <a:lnSpc>
                <a:spcPct val="100000"/>
              </a:lnSpc>
              <a:spcBef>
                <a:spcPts val="204"/>
              </a:spcBef>
              <a:buChar char="•"/>
              <a:tabLst>
                <a:tab pos="1167765" algn="l"/>
              </a:tabLst>
            </a:pPr>
            <a:r>
              <a:rPr sz="2200" dirty="0">
                <a:latin typeface="Arial"/>
                <a:cs typeface="Arial"/>
              </a:rPr>
              <a:t>Gather</a:t>
            </a:r>
            <a:r>
              <a:rPr sz="2200" spc="-65" dirty="0">
                <a:latin typeface="Arial"/>
                <a:cs typeface="Arial"/>
              </a:rPr>
              <a:t> </a:t>
            </a:r>
            <a:r>
              <a:rPr sz="2200" dirty="0">
                <a:latin typeface="Arial"/>
                <a:cs typeface="Arial"/>
              </a:rPr>
              <a:t>data:</a:t>
            </a:r>
            <a:r>
              <a:rPr sz="2200" spc="-60" dirty="0">
                <a:latin typeface="Arial"/>
                <a:cs typeface="Arial"/>
              </a:rPr>
              <a:t> </a:t>
            </a:r>
            <a:r>
              <a:rPr sz="2200" dirty="0">
                <a:latin typeface="Arial"/>
                <a:cs typeface="Arial"/>
              </a:rPr>
              <a:t>starting</a:t>
            </a:r>
            <a:r>
              <a:rPr sz="2200" spc="-65" dirty="0">
                <a:latin typeface="Arial"/>
                <a:cs typeface="Arial"/>
              </a:rPr>
              <a:t> </a:t>
            </a:r>
            <a:r>
              <a:rPr sz="2200" dirty="0">
                <a:latin typeface="Arial"/>
                <a:cs typeface="Arial"/>
              </a:rPr>
              <a:t>date,</a:t>
            </a:r>
            <a:r>
              <a:rPr sz="2200" spc="-75" dirty="0">
                <a:latin typeface="Arial"/>
                <a:cs typeface="Arial"/>
              </a:rPr>
              <a:t> </a:t>
            </a:r>
            <a:r>
              <a:rPr sz="2200" dirty="0">
                <a:latin typeface="Arial"/>
                <a:cs typeface="Arial"/>
              </a:rPr>
              <a:t>duration,</a:t>
            </a:r>
            <a:r>
              <a:rPr sz="2200" spc="-60" dirty="0">
                <a:latin typeface="Arial"/>
                <a:cs typeface="Arial"/>
              </a:rPr>
              <a:t> </a:t>
            </a:r>
            <a:r>
              <a:rPr sz="2200" spc="-10" dirty="0">
                <a:latin typeface="Arial"/>
                <a:cs typeface="Arial"/>
              </a:rPr>
              <a:t>costs</a:t>
            </a:r>
            <a:endParaRPr sz="2200">
              <a:latin typeface="Arial"/>
              <a:cs typeface="Arial"/>
            </a:endParaRPr>
          </a:p>
          <a:p>
            <a:pPr marL="1167765" marR="1532890" lvl="1" indent="-287020">
              <a:lnSpc>
                <a:spcPct val="100000"/>
              </a:lnSpc>
              <a:buChar char="•"/>
              <a:tabLst>
                <a:tab pos="1167765" algn="l"/>
              </a:tabLst>
            </a:pPr>
            <a:r>
              <a:rPr sz="2200" dirty="0">
                <a:latin typeface="Arial"/>
                <a:cs typeface="Arial"/>
              </a:rPr>
              <a:t>Evaluate</a:t>
            </a:r>
            <a:r>
              <a:rPr sz="2200" spc="-65" dirty="0">
                <a:latin typeface="Arial"/>
                <a:cs typeface="Arial"/>
              </a:rPr>
              <a:t> </a:t>
            </a:r>
            <a:r>
              <a:rPr sz="2200" dirty="0">
                <a:latin typeface="Arial"/>
                <a:cs typeface="Arial"/>
              </a:rPr>
              <a:t>progress:</a:t>
            </a:r>
            <a:r>
              <a:rPr sz="2200" spc="-70" dirty="0">
                <a:latin typeface="Arial"/>
                <a:cs typeface="Arial"/>
              </a:rPr>
              <a:t> </a:t>
            </a:r>
            <a:r>
              <a:rPr sz="2200" dirty="0">
                <a:latin typeface="Arial"/>
                <a:cs typeface="Arial"/>
              </a:rPr>
              <a:t>compare</a:t>
            </a:r>
            <a:r>
              <a:rPr sz="2200" spc="-50" dirty="0">
                <a:latin typeface="Arial"/>
                <a:cs typeface="Arial"/>
              </a:rPr>
              <a:t> </a:t>
            </a:r>
            <a:r>
              <a:rPr sz="2200" dirty="0">
                <a:latin typeface="Arial"/>
                <a:cs typeface="Arial"/>
              </a:rPr>
              <a:t>against</a:t>
            </a:r>
            <a:r>
              <a:rPr sz="2200" spc="-70" dirty="0">
                <a:latin typeface="Arial"/>
                <a:cs typeface="Arial"/>
              </a:rPr>
              <a:t> </a:t>
            </a:r>
            <a:r>
              <a:rPr sz="2200" dirty="0">
                <a:latin typeface="Arial"/>
                <a:cs typeface="Arial"/>
              </a:rPr>
              <a:t>the</a:t>
            </a:r>
            <a:r>
              <a:rPr sz="2200" spc="-65" dirty="0">
                <a:latin typeface="Arial"/>
                <a:cs typeface="Arial"/>
              </a:rPr>
              <a:t> </a:t>
            </a:r>
            <a:r>
              <a:rPr sz="2200" dirty="0">
                <a:latin typeface="Arial"/>
                <a:cs typeface="Arial"/>
              </a:rPr>
              <a:t>plan,</a:t>
            </a:r>
            <a:r>
              <a:rPr sz="2200" spc="-70" dirty="0">
                <a:latin typeface="Arial"/>
                <a:cs typeface="Arial"/>
              </a:rPr>
              <a:t> </a:t>
            </a:r>
            <a:r>
              <a:rPr sz="2200" dirty="0">
                <a:latin typeface="Arial"/>
                <a:cs typeface="Arial"/>
              </a:rPr>
              <a:t>check</a:t>
            </a:r>
            <a:r>
              <a:rPr sz="2200" spc="-70" dirty="0">
                <a:latin typeface="Arial"/>
                <a:cs typeface="Arial"/>
              </a:rPr>
              <a:t> </a:t>
            </a:r>
            <a:r>
              <a:rPr sz="2200" spc="-10" dirty="0">
                <a:latin typeface="Arial"/>
                <a:cs typeface="Arial"/>
              </a:rPr>
              <a:t>objectives, </a:t>
            </a:r>
            <a:r>
              <a:rPr sz="2200" dirty="0">
                <a:latin typeface="Arial"/>
                <a:cs typeface="Arial"/>
              </a:rPr>
              <a:t>schedule,</a:t>
            </a:r>
            <a:r>
              <a:rPr sz="2200" spc="-75" dirty="0">
                <a:latin typeface="Arial"/>
                <a:cs typeface="Arial"/>
              </a:rPr>
              <a:t> </a:t>
            </a:r>
            <a:r>
              <a:rPr sz="2200" dirty="0">
                <a:latin typeface="Arial"/>
                <a:cs typeface="Arial"/>
              </a:rPr>
              <a:t>cost,</a:t>
            </a:r>
            <a:r>
              <a:rPr sz="2200" spc="-75" dirty="0">
                <a:latin typeface="Arial"/>
                <a:cs typeface="Arial"/>
              </a:rPr>
              <a:t> </a:t>
            </a:r>
            <a:r>
              <a:rPr sz="2200" dirty="0">
                <a:latin typeface="Arial"/>
                <a:cs typeface="Arial"/>
              </a:rPr>
              <a:t>quality</a:t>
            </a:r>
            <a:r>
              <a:rPr sz="2200" spc="-75" dirty="0">
                <a:latin typeface="Arial"/>
                <a:cs typeface="Arial"/>
              </a:rPr>
              <a:t> </a:t>
            </a:r>
            <a:r>
              <a:rPr sz="2200" spc="-20" dirty="0">
                <a:latin typeface="Arial"/>
                <a:cs typeface="Arial"/>
              </a:rPr>
              <a:t>etc.</a:t>
            </a:r>
            <a:endParaRPr sz="2200">
              <a:latin typeface="Arial"/>
              <a:cs typeface="Arial"/>
            </a:endParaRPr>
          </a:p>
          <a:p>
            <a:pPr marL="1167765" lvl="1" indent="-286385">
              <a:lnSpc>
                <a:spcPct val="100000"/>
              </a:lnSpc>
              <a:spcBef>
                <a:spcPts val="5"/>
              </a:spcBef>
              <a:buChar char="•"/>
              <a:tabLst>
                <a:tab pos="1167765" algn="l"/>
              </a:tabLst>
            </a:pPr>
            <a:r>
              <a:rPr sz="2200" dirty="0">
                <a:latin typeface="Arial"/>
                <a:cs typeface="Arial"/>
              </a:rPr>
              <a:t>Readjust</a:t>
            </a:r>
            <a:r>
              <a:rPr sz="2200" spc="-75" dirty="0">
                <a:latin typeface="Arial"/>
                <a:cs typeface="Arial"/>
              </a:rPr>
              <a:t> </a:t>
            </a:r>
            <a:r>
              <a:rPr sz="2200" dirty="0">
                <a:latin typeface="Arial"/>
                <a:cs typeface="Arial"/>
              </a:rPr>
              <a:t>your</a:t>
            </a:r>
            <a:r>
              <a:rPr sz="2200" spc="-65" dirty="0">
                <a:latin typeface="Arial"/>
                <a:cs typeface="Arial"/>
              </a:rPr>
              <a:t> </a:t>
            </a:r>
            <a:r>
              <a:rPr sz="2200" spc="-20" dirty="0">
                <a:latin typeface="Arial"/>
                <a:cs typeface="Arial"/>
              </a:rPr>
              <a:t>plan</a:t>
            </a:r>
            <a:endParaRPr sz="2200">
              <a:latin typeface="Arial"/>
              <a:cs typeface="Arial"/>
            </a:endParaRPr>
          </a:p>
          <a:p>
            <a:pPr marL="1167765" lvl="1" indent="-286385">
              <a:lnSpc>
                <a:spcPct val="100000"/>
              </a:lnSpc>
              <a:buChar char="•"/>
              <a:tabLst>
                <a:tab pos="1167765" algn="l"/>
              </a:tabLst>
            </a:pPr>
            <a:r>
              <a:rPr sz="2200" dirty="0">
                <a:latin typeface="Arial"/>
                <a:cs typeface="Arial"/>
              </a:rPr>
              <a:t>Request</a:t>
            </a:r>
            <a:r>
              <a:rPr sz="2200" spc="-70" dirty="0">
                <a:latin typeface="Arial"/>
                <a:cs typeface="Arial"/>
              </a:rPr>
              <a:t> </a:t>
            </a:r>
            <a:r>
              <a:rPr sz="2200" dirty="0">
                <a:latin typeface="Arial"/>
                <a:cs typeface="Arial"/>
              </a:rPr>
              <a:t>change:</a:t>
            </a:r>
            <a:r>
              <a:rPr sz="2200" spc="-55" dirty="0">
                <a:latin typeface="Arial"/>
                <a:cs typeface="Arial"/>
              </a:rPr>
              <a:t> </a:t>
            </a:r>
            <a:r>
              <a:rPr sz="2200" dirty="0">
                <a:latin typeface="Arial"/>
                <a:cs typeface="Arial"/>
              </a:rPr>
              <a:t>approve</a:t>
            </a:r>
            <a:r>
              <a:rPr sz="2200" spc="-55" dirty="0">
                <a:latin typeface="Arial"/>
                <a:cs typeface="Arial"/>
              </a:rPr>
              <a:t> </a:t>
            </a:r>
            <a:r>
              <a:rPr sz="2200" dirty="0">
                <a:latin typeface="Arial"/>
                <a:cs typeface="Arial"/>
              </a:rPr>
              <a:t>or</a:t>
            </a:r>
            <a:r>
              <a:rPr sz="2200" spc="-50" dirty="0">
                <a:latin typeface="Arial"/>
                <a:cs typeface="Arial"/>
              </a:rPr>
              <a:t> </a:t>
            </a:r>
            <a:r>
              <a:rPr sz="2200" dirty="0">
                <a:latin typeface="Arial"/>
                <a:cs typeface="Arial"/>
              </a:rPr>
              <a:t>reject</a:t>
            </a:r>
            <a:r>
              <a:rPr sz="2200" spc="-70" dirty="0">
                <a:latin typeface="Arial"/>
                <a:cs typeface="Arial"/>
              </a:rPr>
              <a:t> </a:t>
            </a:r>
            <a:r>
              <a:rPr sz="2200" dirty="0">
                <a:latin typeface="Arial"/>
                <a:cs typeface="Arial"/>
              </a:rPr>
              <a:t>the</a:t>
            </a:r>
            <a:r>
              <a:rPr sz="2200" spc="-65" dirty="0">
                <a:latin typeface="Arial"/>
                <a:cs typeface="Arial"/>
              </a:rPr>
              <a:t> </a:t>
            </a:r>
            <a:r>
              <a:rPr sz="2200" spc="-10" dirty="0">
                <a:latin typeface="Arial"/>
                <a:cs typeface="Arial"/>
              </a:rPr>
              <a:t>change</a:t>
            </a:r>
            <a:endParaRPr sz="2200">
              <a:latin typeface="Arial"/>
              <a:cs typeface="Arial"/>
            </a:endParaRPr>
          </a:p>
          <a:p>
            <a:pPr marL="1167765" marR="1156335" lvl="1" indent="-287020">
              <a:lnSpc>
                <a:spcPct val="100000"/>
              </a:lnSpc>
              <a:buChar char="•"/>
              <a:tabLst>
                <a:tab pos="1167765" algn="l"/>
              </a:tabLst>
            </a:pPr>
            <a:r>
              <a:rPr sz="2200" dirty="0">
                <a:latin typeface="Arial"/>
                <a:cs typeface="Arial"/>
              </a:rPr>
              <a:t>Perform</a:t>
            </a:r>
            <a:r>
              <a:rPr sz="2200" spc="-75" dirty="0">
                <a:latin typeface="Arial"/>
                <a:cs typeface="Arial"/>
              </a:rPr>
              <a:t> </a:t>
            </a:r>
            <a:r>
              <a:rPr sz="2200" dirty="0">
                <a:latin typeface="Arial"/>
                <a:cs typeface="Arial"/>
              </a:rPr>
              <a:t>integrated</a:t>
            </a:r>
            <a:r>
              <a:rPr sz="2200" spc="-75" dirty="0">
                <a:latin typeface="Arial"/>
                <a:cs typeface="Arial"/>
              </a:rPr>
              <a:t> </a:t>
            </a:r>
            <a:r>
              <a:rPr sz="2200" dirty="0">
                <a:latin typeface="Arial"/>
                <a:cs typeface="Arial"/>
              </a:rPr>
              <a:t>change:</a:t>
            </a:r>
            <a:r>
              <a:rPr sz="2200" spc="-90" dirty="0">
                <a:latin typeface="Arial"/>
                <a:cs typeface="Arial"/>
              </a:rPr>
              <a:t> </a:t>
            </a:r>
            <a:r>
              <a:rPr sz="2200" dirty="0">
                <a:latin typeface="Arial"/>
                <a:cs typeface="Arial"/>
              </a:rPr>
              <a:t>manage</a:t>
            </a:r>
            <a:r>
              <a:rPr sz="2200" spc="-65" dirty="0">
                <a:latin typeface="Arial"/>
                <a:cs typeface="Arial"/>
              </a:rPr>
              <a:t> </a:t>
            </a:r>
            <a:r>
              <a:rPr sz="2200" dirty="0">
                <a:latin typeface="Arial"/>
                <a:cs typeface="Arial"/>
              </a:rPr>
              <a:t>scope,</a:t>
            </a:r>
            <a:r>
              <a:rPr sz="2200" spc="-65" dirty="0">
                <a:latin typeface="Arial"/>
                <a:cs typeface="Arial"/>
              </a:rPr>
              <a:t> </a:t>
            </a:r>
            <a:r>
              <a:rPr sz="2200" dirty="0">
                <a:latin typeface="Arial"/>
                <a:cs typeface="Arial"/>
              </a:rPr>
              <a:t>schedule,</a:t>
            </a:r>
            <a:r>
              <a:rPr sz="2200" spc="-90" dirty="0">
                <a:latin typeface="Arial"/>
                <a:cs typeface="Arial"/>
              </a:rPr>
              <a:t> </a:t>
            </a:r>
            <a:r>
              <a:rPr sz="2200" dirty="0">
                <a:latin typeface="Arial"/>
                <a:cs typeface="Arial"/>
              </a:rPr>
              <a:t>cost,</a:t>
            </a:r>
            <a:r>
              <a:rPr sz="2200" spc="-90" dirty="0">
                <a:latin typeface="Arial"/>
                <a:cs typeface="Arial"/>
              </a:rPr>
              <a:t> </a:t>
            </a:r>
            <a:r>
              <a:rPr sz="2200" spc="-10" dirty="0">
                <a:latin typeface="Arial"/>
                <a:cs typeface="Arial"/>
              </a:rPr>
              <a:t>quality </a:t>
            </a:r>
            <a:r>
              <a:rPr sz="2200" dirty="0">
                <a:latin typeface="Arial"/>
                <a:cs typeface="Arial"/>
              </a:rPr>
              <a:t>after</a:t>
            </a:r>
            <a:r>
              <a:rPr sz="2200" spc="-40" dirty="0">
                <a:latin typeface="Arial"/>
                <a:cs typeface="Arial"/>
              </a:rPr>
              <a:t> </a:t>
            </a:r>
            <a:r>
              <a:rPr sz="2200" dirty="0">
                <a:latin typeface="Arial"/>
                <a:cs typeface="Arial"/>
              </a:rPr>
              <a:t>the</a:t>
            </a:r>
            <a:r>
              <a:rPr sz="2200" spc="-45" dirty="0">
                <a:latin typeface="Arial"/>
                <a:cs typeface="Arial"/>
              </a:rPr>
              <a:t> </a:t>
            </a:r>
            <a:r>
              <a:rPr sz="2200" spc="-10" dirty="0">
                <a:latin typeface="Arial"/>
                <a:cs typeface="Arial"/>
              </a:rPr>
              <a:t>change</a:t>
            </a:r>
            <a:endParaRPr sz="2200">
              <a:latin typeface="Arial"/>
              <a:cs typeface="Arial"/>
            </a:endParaRPr>
          </a:p>
          <a:p>
            <a:pPr marL="1167765" lvl="1" indent="-286385">
              <a:lnSpc>
                <a:spcPct val="100000"/>
              </a:lnSpc>
              <a:buChar char="•"/>
              <a:tabLst>
                <a:tab pos="1167765" algn="l"/>
              </a:tabLst>
            </a:pPr>
            <a:r>
              <a:rPr sz="2200" dirty="0">
                <a:latin typeface="Arial"/>
                <a:cs typeface="Arial"/>
              </a:rPr>
              <a:t>Report</a:t>
            </a:r>
            <a:r>
              <a:rPr sz="2200" spc="-55" dirty="0">
                <a:latin typeface="Arial"/>
                <a:cs typeface="Arial"/>
              </a:rPr>
              <a:t> </a:t>
            </a:r>
            <a:r>
              <a:rPr sz="2200" dirty="0">
                <a:latin typeface="Arial"/>
                <a:cs typeface="Arial"/>
              </a:rPr>
              <a:t>progress</a:t>
            </a:r>
            <a:r>
              <a:rPr sz="2200" spc="-45" dirty="0">
                <a:latin typeface="Arial"/>
                <a:cs typeface="Arial"/>
              </a:rPr>
              <a:t> </a:t>
            </a:r>
            <a:r>
              <a:rPr sz="2200" dirty="0">
                <a:latin typeface="Arial"/>
                <a:cs typeface="Arial"/>
              </a:rPr>
              <a:t>of</a:t>
            </a:r>
            <a:r>
              <a:rPr sz="2200" spc="-65" dirty="0">
                <a:latin typeface="Arial"/>
                <a:cs typeface="Arial"/>
              </a:rPr>
              <a:t> </a:t>
            </a:r>
            <a:r>
              <a:rPr sz="2200" dirty="0">
                <a:latin typeface="Arial"/>
                <a:cs typeface="Arial"/>
              </a:rPr>
              <a:t>the</a:t>
            </a:r>
            <a:r>
              <a:rPr sz="2200" spc="-60" dirty="0">
                <a:latin typeface="Arial"/>
                <a:cs typeface="Arial"/>
              </a:rPr>
              <a:t> </a:t>
            </a:r>
            <a:r>
              <a:rPr sz="2200" spc="-10" dirty="0">
                <a:latin typeface="Arial"/>
                <a:cs typeface="Arial"/>
              </a:rPr>
              <a:t>change</a:t>
            </a:r>
            <a:endParaRPr sz="2200">
              <a:latin typeface="Arial"/>
              <a:cs typeface="Arial"/>
            </a:endParaRPr>
          </a:p>
          <a:p>
            <a:pPr marL="1167765" lvl="1" indent="-286385">
              <a:lnSpc>
                <a:spcPct val="100000"/>
              </a:lnSpc>
              <a:buChar char="•"/>
              <a:tabLst>
                <a:tab pos="1167765" algn="l"/>
              </a:tabLst>
            </a:pPr>
            <a:r>
              <a:rPr sz="2200" dirty="0">
                <a:latin typeface="Arial"/>
                <a:cs typeface="Arial"/>
              </a:rPr>
              <a:t>Monitor</a:t>
            </a:r>
            <a:r>
              <a:rPr sz="2200" spc="-45" dirty="0">
                <a:latin typeface="Arial"/>
                <a:cs typeface="Arial"/>
              </a:rPr>
              <a:t> </a:t>
            </a:r>
            <a:r>
              <a:rPr sz="2200" dirty="0">
                <a:latin typeface="Arial"/>
                <a:cs typeface="Arial"/>
              </a:rPr>
              <a:t>and</a:t>
            </a:r>
            <a:r>
              <a:rPr sz="2200" spc="-60" dirty="0">
                <a:latin typeface="Arial"/>
                <a:cs typeface="Arial"/>
              </a:rPr>
              <a:t> </a:t>
            </a:r>
            <a:r>
              <a:rPr sz="2200" dirty="0">
                <a:latin typeface="Arial"/>
                <a:cs typeface="Arial"/>
              </a:rPr>
              <a:t>control</a:t>
            </a:r>
            <a:r>
              <a:rPr sz="2200" spc="-50" dirty="0">
                <a:latin typeface="Arial"/>
                <a:cs typeface="Arial"/>
              </a:rPr>
              <a:t> </a:t>
            </a:r>
            <a:r>
              <a:rPr sz="2200" spc="-20" dirty="0">
                <a:latin typeface="Arial"/>
                <a:cs typeface="Arial"/>
              </a:rPr>
              <a:t>risks</a:t>
            </a:r>
            <a:endParaRPr sz="2200">
              <a:latin typeface="Arial"/>
              <a:cs typeface="Arial"/>
            </a:endParaRPr>
          </a:p>
          <a:p>
            <a:pPr>
              <a:lnSpc>
                <a:spcPct val="100000"/>
              </a:lnSpc>
              <a:spcBef>
                <a:spcPts val="1150"/>
              </a:spcBef>
            </a:pPr>
            <a:endParaRPr sz="2200">
              <a:latin typeface="Arial"/>
              <a:cs typeface="Arial"/>
            </a:endParaRPr>
          </a:p>
          <a:p>
            <a:pPr marL="6851650">
              <a:lnSpc>
                <a:spcPct val="100000"/>
              </a:lnSpc>
            </a:pPr>
            <a:r>
              <a:rPr sz="1800" dirty="0">
                <a:latin typeface="Roboto"/>
                <a:cs typeface="Roboto"/>
              </a:rPr>
              <a:t>PMBOK</a:t>
            </a:r>
            <a:r>
              <a:rPr sz="1800" spc="-40" dirty="0">
                <a:latin typeface="Roboto"/>
                <a:cs typeface="Roboto"/>
              </a:rPr>
              <a:t> </a:t>
            </a:r>
            <a:r>
              <a:rPr sz="1800" dirty="0">
                <a:latin typeface="Roboto"/>
                <a:cs typeface="Roboto"/>
              </a:rPr>
              <a:t>Guide</a:t>
            </a:r>
            <a:r>
              <a:rPr sz="1800" spc="-85" dirty="0">
                <a:latin typeface="Roboto"/>
                <a:cs typeface="Roboto"/>
              </a:rPr>
              <a:t> </a:t>
            </a:r>
            <a:r>
              <a:rPr sz="1800" dirty="0">
                <a:latin typeface="Roboto"/>
                <a:cs typeface="Roboto"/>
              </a:rPr>
              <a:t>(6</a:t>
            </a:r>
            <a:r>
              <a:rPr sz="1800" baseline="16203" dirty="0">
                <a:latin typeface="Roboto"/>
                <a:cs typeface="Roboto"/>
              </a:rPr>
              <a:t>th</a:t>
            </a:r>
            <a:r>
              <a:rPr sz="1800" spc="127" baseline="16203" dirty="0">
                <a:latin typeface="Roboto"/>
                <a:cs typeface="Roboto"/>
              </a:rPr>
              <a:t> </a:t>
            </a:r>
            <a:r>
              <a:rPr sz="1800" dirty="0">
                <a:latin typeface="Roboto"/>
                <a:cs typeface="Roboto"/>
              </a:rPr>
              <a:t>Ed)</a:t>
            </a:r>
            <a:r>
              <a:rPr sz="1800" spc="-25" dirty="0">
                <a:latin typeface="Roboto"/>
                <a:cs typeface="Roboto"/>
              </a:rPr>
              <a:t> </a:t>
            </a:r>
            <a:r>
              <a:rPr sz="1800" dirty="0">
                <a:latin typeface="Roboto"/>
                <a:cs typeface="Roboto"/>
              </a:rPr>
              <a:t>Part</a:t>
            </a:r>
            <a:r>
              <a:rPr sz="1800" spc="-60" dirty="0">
                <a:latin typeface="Roboto"/>
                <a:cs typeface="Roboto"/>
              </a:rPr>
              <a:t> </a:t>
            </a:r>
            <a:r>
              <a:rPr sz="1800" dirty="0">
                <a:latin typeface="Roboto"/>
                <a:cs typeface="Roboto"/>
              </a:rPr>
              <a:t>2,</a:t>
            </a:r>
            <a:r>
              <a:rPr sz="1800" spc="-30" dirty="0">
                <a:latin typeface="Roboto"/>
                <a:cs typeface="Roboto"/>
              </a:rPr>
              <a:t> </a:t>
            </a:r>
            <a:r>
              <a:rPr sz="1800" dirty="0">
                <a:latin typeface="Roboto"/>
                <a:cs typeface="Roboto"/>
              </a:rPr>
              <a:t>Sec.</a:t>
            </a:r>
            <a:r>
              <a:rPr sz="1800" spc="-75" dirty="0">
                <a:latin typeface="Roboto"/>
                <a:cs typeface="Roboto"/>
              </a:rPr>
              <a:t> </a:t>
            </a:r>
            <a:r>
              <a:rPr sz="1800" spc="-25" dirty="0">
                <a:latin typeface="Roboto"/>
                <a:cs typeface="Roboto"/>
              </a:rPr>
              <a:t>5.</a:t>
            </a:r>
            <a:endParaRPr sz="1800">
              <a:latin typeface="Roboto"/>
              <a:cs typeface="Roboto"/>
            </a:endParaRPr>
          </a:p>
        </p:txBody>
      </p:sp>
      <p:sp>
        <p:nvSpPr>
          <p:cNvPr id="3" name="object 3"/>
          <p:cNvSpPr txBox="1">
            <a:spLocks noGrp="1"/>
          </p:cNvSpPr>
          <p:nvPr>
            <p:ph type="title"/>
          </p:nvPr>
        </p:nvSpPr>
        <p:spPr>
          <a:xfrm>
            <a:off x="488391" y="323469"/>
            <a:ext cx="10789209" cy="843821"/>
          </a:xfrm>
          <a:prstGeom prst="rect">
            <a:avLst/>
          </a:prstGeom>
        </p:spPr>
        <p:txBody>
          <a:bodyPr vert="horz" wrap="square" lIns="0" tIns="12700" rIns="0" bIns="0" rtlCol="0">
            <a:spAutoFit/>
          </a:bodyPr>
          <a:lstStyle/>
          <a:p>
            <a:pPr marL="12700">
              <a:lnSpc>
                <a:spcPct val="100000"/>
              </a:lnSpc>
              <a:spcBef>
                <a:spcPts val="100"/>
              </a:spcBef>
              <a:tabLst>
                <a:tab pos="2715895" algn="l"/>
              </a:tabLst>
            </a:pPr>
            <a:r>
              <a:rPr sz="5400" b="1" spc="-10" dirty="0">
                <a:solidFill>
                  <a:srgbClr val="000000"/>
                </a:solidFill>
                <a:latin typeface="Arial"/>
                <a:cs typeface="Arial"/>
              </a:rPr>
              <a:t>Monitor</a:t>
            </a:r>
            <a:r>
              <a:rPr sz="5400" b="1" dirty="0">
                <a:solidFill>
                  <a:srgbClr val="000000"/>
                </a:solidFill>
                <a:latin typeface="Arial"/>
                <a:cs typeface="Arial"/>
              </a:rPr>
              <a:t>	&amp;</a:t>
            </a:r>
            <a:r>
              <a:rPr sz="5400" b="1" spc="-60" dirty="0">
                <a:solidFill>
                  <a:srgbClr val="000000"/>
                </a:solidFill>
                <a:latin typeface="Arial"/>
                <a:cs typeface="Arial"/>
              </a:rPr>
              <a:t> </a:t>
            </a:r>
            <a:r>
              <a:rPr sz="5400" b="1" dirty="0">
                <a:solidFill>
                  <a:srgbClr val="000000"/>
                </a:solidFill>
                <a:latin typeface="Arial"/>
                <a:cs typeface="Arial"/>
              </a:rPr>
              <a:t>Control</a:t>
            </a:r>
            <a:r>
              <a:rPr sz="5400" b="1" spc="-45" dirty="0">
                <a:solidFill>
                  <a:srgbClr val="000000"/>
                </a:solidFill>
                <a:latin typeface="Arial"/>
                <a:cs typeface="Arial"/>
              </a:rPr>
              <a:t> </a:t>
            </a:r>
            <a:r>
              <a:rPr sz="5400" b="1" dirty="0">
                <a:solidFill>
                  <a:srgbClr val="000000"/>
                </a:solidFill>
                <a:latin typeface="Arial"/>
                <a:cs typeface="Arial"/>
              </a:rPr>
              <a:t>|</a:t>
            </a:r>
            <a:r>
              <a:rPr sz="5400" b="1" spc="-60" dirty="0">
                <a:solidFill>
                  <a:srgbClr val="000000"/>
                </a:solidFill>
                <a:latin typeface="Arial"/>
                <a:cs typeface="Arial"/>
              </a:rPr>
              <a:t> </a:t>
            </a:r>
            <a:r>
              <a:rPr sz="5400" dirty="0">
                <a:solidFill>
                  <a:srgbClr val="000000"/>
                </a:solidFill>
              </a:rPr>
              <a:t>Weeks</a:t>
            </a:r>
            <a:r>
              <a:rPr sz="5400" spc="-55" dirty="0">
                <a:solidFill>
                  <a:srgbClr val="000000"/>
                </a:solidFill>
              </a:rPr>
              <a:t> </a:t>
            </a:r>
            <a:r>
              <a:rPr sz="5400" spc="-20" dirty="0">
                <a:solidFill>
                  <a:srgbClr val="000000"/>
                </a:solidFill>
              </a:rPr>
              <a:t>7</a:t>
            </a:r>
            <a:r>
              <a:rPr lang="en-AU" sz="5400" spc="-20" dirty="0">
                <a:solidFill>
                  <a:srgbClr val="000000"/>
                </a:solidFill>
              </a:rPr>
              <a:t> </a:t>
            </a:r>
            <a:r>
              <a:rPr sz="5400" spc="-20" dirty="0">
                <a:solidFill>
                  <a:srgbClr val="000000"/>
                </a:solidFill>
              </a:rPr>
              <a:t>-</a:t>
            </a:r>
            <a:r>
              <a:rPr lang="en-AU" sz="5400" spc="-20" dirty="0">
                <a:solidFill>
                  <a:srgbClr val="000000"/>
                </a:solidFill>
              </a:rPr>
              <a:t> </a:t>
            </a:r>
            <a:r>
              <a:rPr sz="5400" spc="-50" dirty="0">
                <a:solidFill>
                  <a:srgbClr val="000000"/>
                </a:solidFill>
              </a:rPr>
              <a:t>8</a:t>
            </a:r>
            <a:endParaRPr sz="5400" dirty="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5400" b="1" dirty="0">
                <a:solidFill>
                  <a:srgbClr val="000000"/>
                </a:solidFill>
                <a:latin typeface="Arial"/>
                <a:cs typeface="Arial"/>
              </a:rPr>
              <a:t>Closing</a:t>
            </a:r>
            <a:r>
              <a:rPr sz="5400" b="1" spc="-150" dirty="0">
                <a:solidFill>
                  <a:srgbClr val="000000"/>
                </a:solidFill>
                <a:latin typeface="Arial"/>
                <a:cs typeface="Arial"/>
              </a:rPr>
              <a:t> </a:t>
            </a:r>
            <a:r>
              <a:rPr sz="5400" b="1" dirty="0">
                <a:solidFill>
                  <a:srgbClr val="000000"/>
                </a:solidFill>
                <a:latin typeface="Arial"/>
                <a:cs typeface="Arial"/>
              </a:rPr>
              <a:t>|</a:t>
            </a:r>
            <a:r>
              <a:rPr sz="5400" b="1" spc="-100" dirty="0">
                <a:solidFill>
                  <a:srgbClr val="000000"/>
                </a:solidFill>
                <a:latin typeface="Arial"/>
                <a:cs typeface="Arial"/>
              </a:rPr>
              <a:t> </a:t>
            </a:r>
            <a:r>
              <a:rPr sz="5400" dirty="0">
                <a:solidFill>
                  <a:srgbClr val="000000"/>
                </a:solidFill>
              </a:rPr>
              <a:t>Week</a:t>
            </a:r>
            <a:r>
              <a:rPr sz="5400" spc="-110" dirty="0">
                <a:solidFill>
                  <a:srgbClr val="000000"/>
                </a:solidFill>
              </a:rPr>
              <a:t> </a:t>
            </a:r>
            <a:r>
              <a:rPr sz="5400" spc="-50" dirty="0">
                <a:solidFill>
                  <a:srgbClr val="000000"/>
                </a:solidFill>
              </a:rPr>
              <a:t>9</a:t>
            </a:r>
            <a:endParaRPr sz="5400">
              <a:latin typeface="Arial"/>
              <a:cs typeface="Arial"/>
            </a:endParaRPr>
          </a:p>
        </p:txBody>
      </p:sp>
      <p:sp>
        <p:nvSpPr>
          <p:cNvPr id="3" name="object 3"/>
          <p:cNvSpPr txBox="1"/>
          <p:nvPr/>
        </p:nvSpPr>
        <p:spPr>
          <a:xfrm>
            <a:off x="717295" y="1364360"/>
            <a:ext cx="9772650" cy="3594735"/>
          </a:xfrm>
          <a:prstGeom prst="rect">
            <a:avLst/>
          </a:prstGeom>
        </p:spPr>
        <p:txBody>
          <a:bodyPr vert="horz" wrap="square" lIns="0" tIns="12700" rIns="0" bIns="0" rtlCol="0">
            <a:spAutoFit/>
          </a:bodyPr>
          <a:lstStyle/>
          <a:p>
            <a:pPr marL="355600" marR="5080" indent="-343535">
              <a:lnSpc>
                <a:spcPct val="100000"/>
              </a:lnSpc>
              <a:spcBef>
                <a:spcPts val="100"/>
              </a:spcBef>
              <a:buChar char="•"/>
              <a:tabLst>
                <a:tab pos="355600" algn="l"/>
              </a:tabLst>
            </a:pPr>
            <a:r>
              <a:rPr sz="2400" dirty="0">
                <a:latin typeface="Arial"/>
                <a:cs typeface="Arial"/>
              </a:rPr>
              <a:t>When</a:t>
            </a:r>
            <a:r>
              <a:rPr sz="2400" spc="-60" dirty="0">
                <a:latin typeface="Arial"/>
                <a:cs typeface="Arial"/>
              </a:rPr>
              <a:t> </a:t>
            </a:r>
            <a:r>
              <a:rPr sz="2400" dirty="0">
                <a:latin typeface="Arial"/>
                <a:cs typeface="Arial"/>
              </a:rPr>
              <a:t>the</a:t>
            </a:r>
            <a:r>
              <a:rPr sz="2400" spc="-60" dirty="0">
                <a:latin typeface="Arial"/>
                <a:cs typeface="Arial"/>
              </a:rPr>
              <a:t> </a:t>
            </a:r>
            <a:r>
              <a:rPr sz="2400" dirty="0">
                <a:latin typeface="Arial"/>
                <a:cs typeface="Arial"/>
              </a:rPr>
              <a:t>project</a:t>
            </a:r>
            <a:r>
              <a:rPr sz="2400" spc="-50" dirty="0">
                <a:latin typeface="Arial"/>
                <a:cs typeface="Arial"/>
              </a:rPr>
              <a:t> </a:t>
            </a:r>
            <a:r>
              <a:rPr sz="2400" dirty="0">
                <a:latin typeface="Arial"/>
                <a:cs typeface="Arial"/>
              </a:rPr>
              <a:t>is</a:t>
            </a:r>
            <a:r>
              <a:rPr sz="2400" spc="-60" dirty="0">
                <a:latin typeface="Arial"/>
                <a:cs typeface="Arial"/>
              </a:rPr>
              <a:t> </a:t>
            </a:r>
            <a:r>
              <a:rPr sz="2400" dirty="0">
                <a:latin typeface="Arial"/>
                <a:cs typeface="Arial"/>
              </a:rPr>
              <a:t>over,</a:t>
            </a:r>
            <a:r>
              <a:rPr sz="2400" spc="-60" dirty="0">
                <a:latin typeface="Arial"/>
                <a:cs typeface="Arial"/>
              </a:rPr>
              <a:t> </a:t>
            </a:r>
            <a:r>
              <a:rPr sz="2400" dirty="0">
                <a:latin typeface="Arial"/>
                <a:cs typeface="Arial"/>
              </a:rPr>
              <a:t>you</a:t>
            </a:r>
            <a:r>
              <a:rPr sz="2400" spc="-65" dirty="0">
                <a:latin typeface="Arial"/>
                <a:cs typeface="Arial"/>
              </a:rPr>
              <a:t> </a:t>
            </a:r>
            <a:r>
              <a:rPr sz="2400" dirty="0">
                <a:latin typeface="Arial"/>
                <a:cs typeface="Arial"/>
              </a:rPr>
              <a:t>should</a:t>
            </a:r>
            <a:r>
              <a:rPr sz="2400" spc="-40" dirty="0">
                <a:latin typeface="Arial"/>
                <a:cs typeface="Arial"/>
              </a:rPr>
              <a:t> </a:t>
            </a:r>
            <a:r>
              <a:rPr sz="2400" spc="-10" dirty="0">
                <a:latin typeface="Arial"/>
                <a:cs typeface="Arial"/>
              </a:rPr>
              <a:t>post-</a:t>
            </a:r>
            <a:r>
              <a:rPr sz="2400" dirty="0">
                <a:latin typeface="Arial"/>
                <a:cs typeface="Arial"/>
              </a:rPr>
              <a:t>review</a:t>
            </a:r>
            <a:r>
              <a:rPr sz="2400" spc="-60" dirty="0">
                <a:latin typeface="Arial"/>
                <a:cs typeface="Arial"/>
              </a:rPr>
              <a:t> </a:t>
            </a:r>
            <a:r>
              <a:rPr sz="2400" dirty="0">
                <a:latin typeface="Arial"/>
                <a:cs typeface="Arial"/>
              </a:rPr>
              <a:t>the</a:t>
            </a:r>
            <a:r>
              <a:rPr sz="2400" spc="-55" dirty="0">
                <a:latin typeface="Arial"/>
                <a:cs typeface="Arial"/>
              </a:rPr>
              <a:t> </a:t>
            </a:r>
            <a:r>
              <a:rPr sz="2400" dirty="0">
                <a:latin typeface="Arial"/>
                <a:cs typeface="Arial"/>
              </a:rPr>
              <a:t>project,</a:t>
            </a:r>
            <a:r>
              <a:rPr sz="2400" spc="-55" dirty="0">
                <a:latin typeface="Arial"/>
                <a:cs typeface="Arial"/>
              </a:rPr>
              <a:t> </a:t>
            </a:r>
            <a:r>
              <a:rPr sz="2400" spc="-10" dirty="0">
                <a:latin typeface="Arial"/>
                <a:cs typeface="Arial"/>
              </a:rPr>
              <a:t>evaluate </a:t>
            </a:r>
            <a:r>
              <a:rPr sz="2400" dirty="0">
                <a:latin typeface="Arial"/>
                <a:cs typeface="Arial"/>
              </a:rPr>
              <a:t>success,</a:t>
            </a:r>
            <a:r>
              <a:rPr sz="2400" spc="-105" dirty="0">
                <a:latin typeface="Arial"/>
                <a:cs typeface="Arial"/>
              </a:rPr>
              <a:t> </a:t>
            </a:r>
            <a:r>
              <a:rPr sz="2400" dirty="0">
                <a:latin typeface="Arial"/>
                <a:cs typeface="Arial"/>
              </a:rPr>
              <a:t>and</a:t>
            </a:r>
            <a:r>
              <a:rPr sz="2400" spc="-95" dirty="0">
                <a:latin typeface="Arial"/>
                <a:cs typeface="Arial"/>
              </a:rPr>
              <a:t> </a:t>
            </a:r>
            <a:r>
              <a:rPr sz="2400" dirty="0">
                <a:latin typeface="Arial"/>
                <a:cs typeface="Arial"/>
              </a:rPr>
              <a:t>celebrate</a:t>
            </a:r>
            <a:r>
              <a:rPr sz="2400" spc="-80" dirty="0">
                <a:latin typeface="Arial"/>
                <a:cs typeface="Arial"/>
              </a:rPr>
              <a:t> </a:t>
            </a:r>
            <a:r>
              <a:rPr sz="2400" spc="-10" dirty="0">
                <a:latin typeface="Arial"/>
                <a:cs typeface="Arial"/>
              </a:rPr>
              <a:t>achievements.</a:t>
            </a:r>
            <a:endParaRPr sz="2400">
              <a:latin typeface="Arial"/>
              <a:cs typeface="Arial"/>
            </a:endParaRPr>
          </a:p>
          <a:p>
            <a:pPr>
              <a:lnSpc>
                <a:spcPct val="100000"/>
              </a:lnSpc>
              <a:spcBef>
                <a:spcPts val="315"/>
              </a:spcBef>
              <a:buFont typeface="Arial"/>
              <a:buChar char="•"/>
            </a:pPr>
            <a:endParaRPr sz="2400">
              <a:latin typeface="Arial"/>
              <a:cs typeface="Arial"/>
            </a:endParaRPr>
          </a:p>
          <a:p>
            <a:pPr marL="355600" indent="-342900">
              <a:lnSpc>
                <a:spcPct val="100000"/>
              </a:lnSpc>
              <a:buChar char="•"/>
              <a:tabLst>
                <a:tab pos="355600" algn="l"/>
              </a:tabLst>
            </a:pPr>
            <a:r>
              <a:rPr sz="2400" dirty="0">
                <a:latin typeface="Arial"/>
                <a:cs typeface="Arial"/>
              </a:rPr>
              <a:t>Key</a:t>
            </a:r>
            <a:r>
              <a:rPr sz="2400" spc="-65" dirty="0">
                <a:latin typeface="Arial"/>
                <a:cs typeface="Arial"/>
              </a:rPr>
              <a:t> </a:t>
            </a:r>
            <a:r>
              <a:rPr sz="2400" spc="-10" dirty="0">
                <a:latin typeface="Arial"/>
                <a:cs typeface="Arial"/>
              </a:rPr>
              <a:t>processes:</a:t>
            </a:r>
            <a:endParaRPr sz="2400">
              <a:latin typeface="Arial"/>
              <a:cs typeface="Arial"/>
            </a:endParaRPr>
          </a:p>
          <a:p>
            <a:pPr marL="879475" lvl="1" indent="-286385">
              <a:lnSpc>
                <a:spcPct val="100000"/>
              </a:lnSpc>
              <a:spcBef>
                <a:spcPts val="540"/>
              </a:spcBef>
              <a:buChar char="•"/>
              <a:tabLst>
                <a:tab pos="879475" algn="l"/>
              </a:tabLst>
            </a:pPr>
            <a:r>
              <a:rPr sz="2200" dirty="0">
                <a:latin typeface="Arial"/>
                <a:cs typeface="Arial"/>
              </a:rPr>
              <a:t>Interpret</a:t>
            </a:r>
            <a:r>
              <a:rPr sz="2200" spc="-75" dirty="0">
                <a:latin typeface="Arial"/>
                <a:cs typeface="Arial"/>
              </a:rPr>
              <a:t> </a:t>
            </a:r>
            <a:r>
              <a:rPr sz="2200" spc="-10" dirty="0">
                <a:latin typeface="Arial"/>
                <a:cs typeface="Arial"/>
              </a:rPr>
              <a:t>success</a:t>
            </a:r>
            <a:endParaRPr sz="2200">
              <a:latin typeface="Arial"/>
              <a:cs typeface="Arial"/>
            </a:endParaRPr>
          </a:p>
          <a:p>
            <a:pPr marL="879475" lvl="1" indent="-286385">
              <a:lnSpc>
                <a:spcPct val="100000"/>
              </a:lnSpc>
              <a:spcBef>
                <a:spcPts val="5"/>
              </a:spcBef>
              <a:buChar char="•"/>
              <a:tabLst>
                <a:tab pos="879475" algn="l"/>
              </a:tabLst>
            </a:pPr>
            <a:r>
              <a:rPr sz="2200" dirty="0">
                <a:latin typeface="Arial"/>
                <a:cs typeface="Arial"/>
              </a:rPr>
              <a:t>Identify</a:t>
            </a:r>
            <a:r>
              <a:rPr sz="2200" spc="-80" dirty="0">
                <a:latin typeface="Arial"/>
                <a:cs typeface="Arial"/>
              </a:rPr>
              <a:t> </a:t>
            </a:r>
            <a:r>
              <a:rPr sz="2200" dirty="0">
                <a:latin typeface="Arial"/>
                <a:cs typeface="Arial"/>
              </a:rPr>
              <a:t>lessons</a:t>
            </a:r>
            <a:r>
              <a:rPr sz="2200" spc="-85" dirty="0">
                <a:latin typeface="Arial"/>
                <a:cs typeface="Arial"/>
              </a:rPr>
              <a:t> </a:t>
            </a:r>
            <a:r>
              <a:rPr sz="2200" spc="-10" dirty="0">
                <a:latin typeface="Arial"/>
                <a:cs typeface="Arial"/>
              </a:rPr>
              <a:t>learned</a:t>
            </a:r>
            <a:endParaRPr sz="2200">
              <a:latin typeface="Arial"/>
              <a:cs typeface="Arial"/>
            </a:endParaRPr>
          </a:p>
          <a:p>
            <a:pPr marL="879475" lvl="1" indent="-286385">
              <a:lnSpc>
                <a:spcPct val="100000"/>
              </a:lnSpc>
              <a:buChar char="•"/>
              <a:tabLst>
                <a:tab pos="879475" algn="l"/>
              </a:tabLst>
            </a:pPr>
            <a:r>
              <a:rPr sz="2200" dirty="0">
                <a:latin typeface="Arial"/>
                <a:cs typeface="Arial"/>
              </a:rPr>
              <a:t>Measure</a:t>
            </a:r>
            <a:r>
              <a:rPr sz="2200" spc="-85" dirty="0">
                <a:latin typeface="Arial"/>
                <a:cs typeface="Arial"/>
              </a:rPr>
              <a:t> </a:t>
            </a:r>
            <a:r>
              <a:rPr sz="2200" dirty="0">
                <a:latin typeface="Arial"/>
                <a:cs typeface="Arial"/>
              </a:rPr>
              <a:t>stakeholder</a:t>
            </a:r>
            <a:r>
              <a:rPr sz="2200" spc="-110" dirty="0">
                <a:latin typeface="Arial"/>
                <a:cs typeface="Arial"/>
              </a:rPr>
              <a:t> </a:t>
            </a:r>
            <a:r>
              <a:rPr sz="2200" spc="-10" dirty="0">
                <a:latin typeface="Arial"/>
                <a:cs typeface="Arial"/>
              </a:rPr>
              <a:t>satisfaction</a:t>
            </a:r>
            <a:endParaRPr sz="2200">
              <a:latin typeface="Arial"/>
              <a:cs typeface="Arial"/>
            </a:endParaRPr>
          </a:p>
          <a:p>
            <a:pPr marL="879475" lvl="1" indent="-286385">
              <a:lnSpc>
                <a:spcPct val="100000"/>
              </a:lnSpc>
              <a:buChar char="•"/>
              <a:tabLst>
                <a:tab pos="879475" algn="l"/>
              </a:tabLst>
            </a:pPr>
            <a:r>
              <a:rPr sz="2200" dirty="0">
                <a:latin typeface="Arial"/>
                <a:cs typeface="Arial"/>
              </a:rPr>
              <a:t>Finalise</a:t>
            </a:r>
            <a:r>
              <a:rPr sz="2200" spc="-90" dirty="0">
                <a:latin typeface="Arial"/>
                <a:cs typeface="Arial"/>
              </a:rPr>
              <a:t> </a:t>
            </a:r>
            <a:r>
              <a:rPr sz="2200" spc="-10" dirty="0">
                <a:latin typeface="Arial"/>
                <a:cs typeface="Arial"/>
              </a:rPr>
              <a:t>costs</a:t>
            </a:r>
            <a:endParaRPr sz="2200">
              <a:latin typeface="Arial"/>
              <a:cs typeface="Arial"/>
            </a:endParaRPr>
          </a:p>
          <a:p>
            <a:pPr marL="879475" lvl="1" indent="-286385">
              <a:lnSpc>
                <a:spcPct val="100000"/>
              </a:lnSpc>
              <a:buChar char="•"/>
              <a:tabLst>
                <a:tab pos="879475" algn="l"/>
              </a:tabLst>
            </a:pPr>
            <a:r>
              <a:rPr sz="2200" dirty="0">
                <a:latin typeface="Arial"/>
                <a:cs typeface="Arial"/>
              </a:rPr>
              <a:t>Formally</a:t>
            </a:r>
            <a:r>
              <a:rPr sz="2200" spc="-50" dirty="0">
                <a:latin typeface="Arial"/>
                <a:cs typeface="Arial"/>
              </a:rPr>
              <a:t> </a:t>
            </a:r>
            <a:r>
              <a:rPr sz="2200" dirty="0">
                <a:latin typeface="Arial"/>
                <a:cs typeface="Arial"/>
              </a:rPr>
              <a:t>close</a:t>
            </a:r>
            <a:r>
              <a:rPr sz="2200" spc="-65" dirty="0">
                <a:latin typeface="Arial"/>
                <a:cs typeface="Arial"/>
              </a:rPr>
              <a:t> </a:t>
            </a:r>
            <a:r>
              <a:rPr sz="2200" dirty="0">
                <a:latin typeface="Arial"/>
                <a:cs typeface="Arial"/>
              </a:rPr>
              <a:t>out</a:t>
            </a:r>
            <a:r>
              <a:rPr sz="2200" spc="-45" dirty="0">
                <a:latin typeface="Arial"/>
                <a:cs typeface="Arial"/>
              </a:rPr>
              <a:t> </a:t>
            </a:r>
            <a:r>
              <a:rPr sz="2200" dirty="0">
                <a:latin typeface="Arial"/>
                <a:cs typeface="Arial"/>
              </a:rPr>
              <a:t>project</a:t>
            </a:r>
            <a:r>
              <a:rPr sz="2200" spc="-60" dirty="0">
                <a:latin typeface="Arial"/>
                <a:cs typeface="Arial"/>
              </a:rPr>
              <a:t> </a:t>
            </a:r>
            <a:r>
              <a:rPr sz="2200" spc="-10" dirty="0">
                <a:latin typeface="Arial"/>
                <a:cs typeface="Arial"/>
              </a:rPr>
              <a:t>activities</a:t>
            </a:r>
            <a:endParaRPr sz="2200">
              <a:latin typeface="Arial"/>
              <a:cs typeface="Arial"/>
            </a:endParaRPr>
          </a:p>
          <a:p>
            <a:pPr marL="879475" lvl="1" indent="-286385">
              <a:lnSpc>
                <a:spcPct val="100000"/>
              </a:lnSpc>
              <a:buChar char="•"/>
              <a:tabLst>
                <a:tab pos="879475" algn="l"/>
              </a:tabLst>
            </a:pPr>
            <a:r>
              <a:rPr sz="2200" dirty="0">
                <a:latin typeface="Arial"/>
                <a:cs typeface="Arial"/>
              </a:rPr>
              <a:t>Give</a:t>
            </a:r>
            <a:r>
              <a:rPr sz="2200" spc="-65" dirty="0">
                <a:latin typeface="Arial"/>
                <a:cs typeface="Arial"/>
              </a:rPr>
              <a:t> </a:t>
            </a:r>
            <a:r>
              <a:rPr sz="2200" dirty="0">
                <a:latin typeface="Arial"/>
                <a:cs typeface="Arial"/>
              </a:rPr>
              <a:t>recognition</a:t>
            </a:r>
            <a:r>
              <a:rPr sz="2200" spc="-65" dirty="0">
                <a:latin typeface="Arial"/>
                <a:cs typeface="Arial"/>
              </a:rPr>
              <a:t> </a:t>
            </a:r>
            <a:r>
              <a:rPr sz="2200" dirty="0">
                <a:latin typeface="Arial"/>
                <a:cs typeface="Arial"/>
              </a:rPr>
              <a:t>for</a:t>
            </a:r>
            <a:r>
              <a:rPr sz="2200" spc="-55" dirty="0">
                <a:latin typeface="Arial"/>
                <a:cs typeface="Arial"/>
              </a:rPr>
              <a:t> </a:t>
            </a:r>
            <a:r>
              <a:rPr sz="2200" spc="-10" dirty="0">
                <a:latin typeface="Arial"/>
                <a:cs typeface="Arial"/>
              </a:rPr>
              <a:t>achievements</a:t>
            </a:r>
            <a:endParaRPr sz="2200">
              <a:latin typeface="Arial"/>
              <a:cs typeface="Arial"/>
            </a:endParaRPr>
          </a:p>
        </p:txBody>
      </p:sp>
      <p:sp>
        <p:nvSpPr>
          <p:cNvPr id="4" name="object 4"/>
          <p:cNvSpPr txBox="1"/>
          <p:nvPr/>
        </p:nvSpPr>
        <p:spPr>
          <a:xfrm>
            <a:off x="408431" y="6493865"/>
            <a:ext cx="4196715" cy="299720"/>
          </a:xfrm>
          <a:prstGeom prst="rect">
            <a:avLst/>
          </a:prstGeom>
        </p:spPr>
        <p:txBody>
          <a:bodyPr vert="horz" wrap="square" lIns="0" tIns="12700" rIns="0" bIns="0" rtlCol="0">
            <a:spAutoFit/>
          </a:bodyPr>
          <a:lstStyle/>
          <a:p>
            <a:pPr marL="324485" indent="-286385">
              <a:lnSpc>
                <a:spcPct val="100000"/>
              </a:lnSpc>
              <a:spcBef>
                <a:spcPts val="100"/>
              </a:spcBef>
              <a:buFont typeface="Arial"/>
              <a:buChar char="•"/>
              <a:tabLst>
                <a:tab pos="324485" algn="l"/>
              </a:tabLst>
            </a:pPr>
            <a:r>
              <a:rPr sz="1800" dirty="0">
                <a:latin typeface="Roboto"/>
                <a:cs typeface="Roboto"/>
              </a:rPr>
              <a:t>PMBOK</a:t>
            </a:r>
            <a:r>
              <a:rPr sz="1800" spc="-40" dirty="0">
                <a:latin typeface="Roboto"/>
                <a:cs typeface="Roboto"/>
              </a:rPr>
              <a:t> </a:t>
            </a:r>
            <a:r>
              <a:rPr sz="1800" dirty="0">
                <a:latin typeface="Roboto"/>
                <a:cs typeface="Roboto"/>
              </a:rPr>
              <a:t>Guide</a:t>
            </a:r>
            <a:r>
              <a:rPr sz="1800" spc="-90" dirty="0">
                <a:latin typeface="Roboto"/>
                <a:cs typeface="Roboto"/>
              </a:rPr>
              <a:t> </a:t>
            </a:r>
            <a:r>
              <a:rPr sz="1800" dirty="0">
                <a:latin typeface="Roboto"/>
                <a:cs typeface="Roboto"/>
              </a:rPr>
              <a:t>(6</a:t>
            </a:r>
            <a:r>
              <a:rPr sz="1800" baseline="16203" dirty="0">
                <a:latin typeface="Roboto"/>
                <a:cs typeface="Roboto"/>
              </a:rPr>
              <a:t>th</a:t>
            </a:r>
            <a:r>
              <a:rPr sz="1800" spc="150" baseline="16203" dirty="0">
                <a:latin typeface="Roboto"/>
                <a:cs typeface="Roboto"/>
              </a:rPr>
              <a:t> </a:t>
            </a:r>
            <a:r>
              <a:rPr sz="1800" dirty="0">
                <a:latin typeface="Roboto"/>
                <a:cs typeface="Roboto"/>
              </a:rPr>
              <a:t>Ed)</a:t>
            </a:r>
            <a:r>
              <a:rPr sz="1800" spc="-50" dirty="0">
                <a:latin typeface="Roboto"/>
                <a:cs typeface="Roboto"/>
              </a:rPr>
              <a:t> </a:t>
            </a:r>
            <a:r>
              <a:rPr sz="1800" dirty="0">
                <a:latin typeface="Roboto"/>
                <a:cs typeface="Roboto"/>
              </a:rPr>
              <a:t>Part</a:t>
            </a:r>
            <a:r>
              <a:rPr sz="1800" spc="-60" dirty="0">
                <a:latin typeface="Roboto"/>
                <a:cs typeface="Roboto"/>
              </a:rPr>
              <a:t> </a:t>
            </a:r>
            <a:r>
              <a:rPr sz="1800" dirty="0">
                <a:latin typeface="Roboto"/>
                <a:cs typeface="Roboto"/>
              </a:rPr>
              <a:t>1,</a:t>
            </a:r>
            <a:r>
              <a:rPr sz="1800" spc="-55" dirty="0">
                <a:latin typeface="Roboto"/>
                <a:cs typeface="Roboto"/>
              </a:rPr>
              <a:t> </a:t>
            </a:r>
            <a:r>
              <a:rPr sz="1800" dirty="0">
                <a:latin typeface="Roboto"/>
                <a:cs typeface="Roboto"/>
              </a:rPr>
              <a:t>Sec.</a:t>
            </a:r>
            <a:r>
              <a:rPr sz="1800" spc="-50" dirty="0">
                <a:latin typeface="Roboto"/>
                <a:cs typeface="Roboto"/>
              </a:rPr>
              <a:t> </a:t>
            </a:r>
            <a:r>
              <a:rPr sz="1800" spc="-20" dirty="0">
                <a:latin typeface="Roboto"/>
                <a:cs typeface="Roboto"/>
              </a:rPr>
              <a:t>4.7.</a:t>
            </a:r>
            <a:endParaRPr sz="1800">
              <a:latin typeface="Roboto"/>
              <a:cs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2833" y="457961"/>
            <a:ext cx="2502535" cy="848360"/>
          </a:xfrm>
          <a:prstGeom prst="rect">
            <a:avLst/>
          </a:prstGeom>
        </p:spPr>
        <p:txBody>
          <a:bodyPr vert="horz" wrap="square" lIns="0" tIns="12700" rIns="0" bIns="0" rtlCol="0">
            <a:spAutoFit/>
          </a:bodyPr>
          <a:lstStyle/>
          <a:p>
            <a:pPr marL="12700">
              <a:lnSpc>
                <a:spcPct val="100000"/>
              </a:lnSpc>
              <a:spcBef>
                <a:spcPts val="100"/>
              </a:spcBef>
            </a:pPr>
            <a:r>
              <a:rPr sz="5400" spc="-10" dirty="0">
                <a:solidFill>
                  <a:srgbClr val="000000"/>
                </a:solidFill>
              </a:rPr>
              <a:t>PMBOK</a:t>
            </a:r>
            <a:endParaRPr sz="5400"/>
          </a:p>
        </p:txBody>
      </p:sp>
      <p:sp>
        <p:nvSpPr>
          <p:cNvPr id="3" name="object 3"/>
          <p:cNvSpPr txBox="1"/>
          <p:nvPr/>
        </p:nvSpPr>
        <p:spPr>
          <a:xfrm>
            <a:off x="394208" y="1661540"/>
            <a:ext cx="7165340" cy="2978150"/>
          </a:xfrm>
          <a:prstGeom prst="rect">
            <a:avLst/>
          </a:prstGeom>
        </p:spPr>
        <p:txBody>
          <a:bodyPr vert="horz" wrap="square" lIns="0" tIns="12700" rIns="0" bIns="0" rtlCol="0">
            <a:spAutoFit/>
          </a:bodyPr>
          <a:lstStyle/>
          <a:p>
            <a:pPr marL="12700" marR="284480">
              <a:lnSpc>
                <a:spcPct val="100000"/>
              </a:lnSpc>
              <a:spcBef>
                <a:spcPts val="100"/>
              </a:spcBef>
            </a:pPr>
            <a:r>
              <a:rPr sz="2400" dirty="0">
                <a:latin typeface="Roboto"/>
                <a:cs typeface="Roboto"/>
              </a:rPr>
              <a:t>‘PMBOK’</a:t>
            </a:r>
            <a:r>
              <a:rPr sz="2400" spc="-90" dirty="0">
                <a:latin typeface="Roboto"/>
                <a:cs typeface="Roboto"/>
              </a:rPr>
              <a:t> </a:t>
            </a:r>
            <a:r>
              <a:rPr sz="2400" dirty="0">
                <a:latin typeface="Roboto"/>
                <a:cs typeface="Roboto"/>
              </a:rPr>
              <a:t>stands</a:t>
            </a:r>
            <a:r>
              <a:rPr sz="2400" spc="-45" dirty="0">
                <a:latin typeface="Roboto"/>
                <a:cs typeface="Roboto"/>
              </a:rPr>
              <a:t> </a:t>
            </a:r>
            <a:r>
              <a:rPr sz="2400" dirty="0">
                <a:latin typeface="Roboto"/>
                <a:cs typeface="Roboto"/>
              </a:rPr>
              <a:t>for</a:t>
            </a:r>
            <a:r>
              <a:rPr sz="2400" spc="-45" dirty="0">
                <a:latin typeface="Roboto"/>
                <a:cs typeface="Roboto"/>
              </a:rPr>
              <a:t> </a:t>
            </a:r>
            <a:r>
              <a:rPr sz="2400" dirty="0">
                <a:latin typeface="Roboto"/>
                <a:cs typeface="Roboto"/>
              </a:rPr>
              <a:t>the</a:t>
            </a:r>
            <a:r>
              <a:rPr sz="2400" spc="-25" dirty="0">
                <a:latin typeface="Roboto"/>
                <a:cs typeface="Roboto"/>
              </a:rPr>
              <a:t> </a:t>
            </a:r>
            <a:r>
              <a:rPr sz="2400" dirty="0">
                <a:latin typeface="Roboto"/>
                <a:cs typeface="Roboto"/>
              </a:rPr>
              <a:t>‘Project</a:t>
            </a:r>
            <a:r>
              <a:rPr sz="2400" spc="-40" dirty="0">
                <a:latin typeface="Roboto"/>
                <a:cs typeface="Roboto"/>
              </a:rPr>
              <a:t> </a:t>
            </a:r>
            <a:r>
              <a:rPr sz="2400" dirty="0">
                <a:latin typeface="Roboto"/>
                <a:cs typeface="Roboto"/>
              </a:rPr>
              <a:t>Management</a:t>
            </a:r>
            <a:r>
              <a:rPr sz="2400" spc="-70" dirty="0">
                <a:latin typeface="Roboto"/>
                <a:cs typeface="Roboto"/>
              </a:rPr>
              <a:t> </a:t>
            </a:r>
            <a:r>
              <a:rPr sz="2400" spc="-20" dirty="0">
                <a:latin typeface="Roboto"/>
                <a:cs typeface="Roboto"/>
              </a:rPr>
              <a:t>Body </a:t>
            </a:r>
            <a:r>
              <a:rPr sz="2400" dirty="0">
                <a:latin typeface="Roboto"/>
                <a:cs typeface="Roboto"/>
              </a:rPr>
              <a:t>of</a:t>
            </a:r>
            <a:r>
              <a:rPr sz="2400" spc="-10" dirty="0">
                <a:latin typeface="Roboto"/>
                <a:cs typeface="Roboto"/>
              </a:rPr>
              <a:t> Knowledge’.</a:t>
            </a:r>
            <a:endParaRPr sz="2400">
              <a:latin typeface="Roboto"/>
              <a:cs typeface="Roboto"/>
            </a:endParaRPr>
          </a:p>
          <a:p>
            <a:pPr>
              <a:lnSpc>
                <a:spcPct val="100000"/>
              </a:lnSpc>
              <a:spcBef>
                <a:spcPts val="320"/>
              </a:spcBef>
            </a:pPr>
            <a:endParaRPr sz="2400">
              <a:latin typeface="Roboto"/>
              <a:cs typeface="Roboto"/>
            </a:endParaRPr>
          </a:p>
          <a:p>
            <a:pPr marL="12700" marR="1085850">
              <a:lnSpc>
                <a:spcPct val="100000"/>
              </a:lnSpc>
            </a:pPr>
            <a:r>
              <a:rPr sz="2400" i="1" dirty="0">
                <a:latin typeface="Arial"/>
                <a:cs typeface="Arial"/>
              </a:rPr>
              <a:t>A</a:t>
            </a:r>
            <a:r>
              <a:rPr sz="2400" i="1" spc="-170" dirty="0">
                <a:latin typeface="Arial"/>
                <a:cs typeface="Arial"/>
              </a:rPr>
              <a:t> </a:t>
            </a:r>
            <a:r>
              <a:rPr sz="2400" i="1" dirty="0">
                <a:latin typeface="Arial"/>
                <a:cs typeface="Arial"/>
              </a:rPr>
              <a:t>Guide</a:t>
            </a:r>
            <a:r>
              <a:rPr sz="2400" i="1" spc="-95" dirty="0">
                <a:latin typeface="Arial"/>
                <a:cs typeface="Arial"/>
              </a:rPr>
              <a:t> </a:t>
            </a:r>
            <a:r>
              <a:rPr sz="2400" i="1" dirty="0">
                <a:latin typeface="Arial"/>
                <a:cs typeface="Arial"/>
              </a:rPr>
              <a:t>to</a:t>
            </a:r>
            <a:r>
              <a:rPr sz="2400" i="1" spc="-95" dirty="0">
                <a:latin typeface="Arial"/>
                <a:cs typeface="Arial"/>
              </a:rPr>
              <a:t> </a:t>
            </a:r>
            <a:r>
              <a:rPr sz="2400" i="1" dirty="0">
                <a:latin typeface="Arial"/>
                <a:cs typeface="Arial"/>
              </a:rPr>
              <a:t>the</a:t>
            </a:r>
            <a:r>
              <a:rPr sz="2400" i="1" spc="-100" dirty="0">
                <a:latin typeface="Arial"/>
                <a:cs typeface="Arial"/>
              </a:rPr>
              <a:t> </a:t>
            </a:r>
            <a:r>
              <a:rPr sz="2400" i="1" dirty="0">
                <a:latin typeface="Arial"/>
                <a:cs typeface="Arial"/>
              </a:rPr>
              <a:t>Project</a:t>
            </a:r>
            <a:r>
              <a:rPr sz="2400" i="1" spc="-65" dirty="0">
                <a:latin typeface="Arial"/>
                <a:cs typeface="Arial"/>
              </a:rPr>
              <a:t> </a:t>
            </a:r>
            <a:r>
              <a:rPr sz="2400" i="1" dirty="0">
                <a:latin typeface="Arial"/>
                <a:cs typeface="Arial"/>
              </a:rPr>
              <a:t>Management</a:t>
            </a:r>
            <a:r>
              <a:rPr sz="2400" i="1" spc="-20" dirty="0">
                <a:latin typeface="Arial"/>
                <a:cs typeface="Arial"/>
              </a:rPr>
              <a:t> </a:t>
            </a:r>
            <a:r>
              <a:rPr sz="2400" i="1" dirty="0">
                <a:latin typeface="Arial"/>
                <a:cs typeface="Arial"/>
              </a:rPr>
              <a:t>Body</a:t>
            </a:r>
            <a:r>
              <a:rPr sz="2400" i="1" spc="-90" dirty="0">
                <a:latin typeface="Arial"/>
                <a:cs typeface="Arial"/>
              </a:rPr>
              <a:t> </a:t>
            </a:r>
            <a:r>
              <a:rPr sz="2400" i="1" spc="-25" dirty="0">
                <a:latin typeface="Arial"/>
                <a:cs typeface="Arial"/>
              </a:rPr>
              <a:t>of </a:t>
            </a:r>
            <a:r>
              <a:rPr sz="2400" i="1" dirty="0">
                <a:latin typeface="Arial"/>
                <a:cs typeface="Arial"/>
              </a:rPr>
              <a:t>Knowledge</a:t>
            </a:r>
            <a:r>
              <a:rPr sz="2400" i="1" spc="-20" dirty="0">
                <a:latin typeface="Arial"/>
                <a:cs typeface="Arial"/>
              </a:rPr>
              <a:t> </a:t>
            </a:r>
            <a:r>
              <a:rPr sz="2400" i="1" dirty="0">
                <a:latin typeface="Arial"/>
                <a:cs typeface="Arial"/>
              </a:rPr>
              <a:t>(PMBOK(R)</a:t>
            </a:r>
            <a:r>
              <a:rPr sz="2400" i="1" spc="-110" dirty="0">
                <a:latin typeface="Arial"/>
                <a:cs typeface="Arial"/>
              </a:rPr>
              <a:t> </a:t>
            </a:r>
            <a:r>
              <a:rPr sz="2400" i="1" dirty="0">
                <a:latin typeface="Arial"/>
                <a:cs typeface="Arial"/>
              </a:rPr>
              <a:t>Guide–</a:t>
            </a:r>
            <a:r>
              <a:rPr sz="2400" i="1" spc="-75" dirty="0">
                <a:latin typeface="Arial"/>
                <a:cs typeface="Arial"/>
              </a:rPr>
              <a:t> </a:t>
            </a:r>
            <a:r>
              <a:rPr sz="2400" i="1" dirty="0">
                <a:latin typeface="Arial"/>
                <a:cs typeface="Arial"/>
              </a:rPr>
              <a:t>Sixth</a:t>
            </a:r>
            <a:r>
              <a:rPr sz="2400" i="1" spc="-90" dirty="0">
                <a:latin typeface="Arial"/>
                <a:cs typeface="Arial"/>
              </a:rPr>
              <a:t> </a:t>
            </a:r>
            <a:r>
              <a:rPr sz="2400" i="1" spc="-10" dirty="0">
                <a:latin typeface="Arial"/>
                <a:cs typeface="Arial"/>
              </a:rPr>
              <a:t>Edition</a:t>
            </a:r>
            <a:endParaRPr sz="2400">
              <a:latin typeface="Arial"/>
              <a:cs typeface="Arial"/>
            </a:endParaRPr>
          </a:p>
          <a:p>
            <a:pPr>
              <a:lnSpc>
                <a:spcPct val="100000"/>
              </a:lnSpc>
              <a:spcBef>
                <a:spcPts val="75"/>
              </a:spcBef>
            </a:pPr>
            <a:endParaRPr sz="2400">
              <a:latin typeface="Arial"/>
              <a:cs typeface="Arial"/>
            </a:endParaRPr>
          </a:p>
          <a:p>
            <a:pPr marL="12700" marR="5080">
              <a:lnSpc>
                <a:spcPct val="100000"/>
              </a:lnSpc>
            </a:pPr>
            <a:r>
              <a:rPr sz="2400" dirty="0">
                <a:latin typeface="Roboto"/>
                <a:cs typeface="Roboto"/>
              </a:rPr>
              <a:t>After</a:t>
            </a:r>
            <a:r>
              <a:rPr sz="2400" spc="-60" dirty="0">
                <a:latin typeface="Roboto"/>
                <a:cs typeface="Roboto"/>
              </a:rPr>
              <a:t> </a:t>
            </a:r>
            <a:r>
              <a:rPr sz="2400" dirty="0">
                <a:latin typeface="Roboto"/>
                <a:cs typeface="Roboto"/>
              </a:rPr>
              <a:t>this</a:t>
            </a:r>
            <a:r>
              <a:rPr sz="2400" spc="-60" dirty="0">
                <a:latin typeface="Roboto"/>
                <a:cs typeface="Roboto"/>
              </a:rPr>
              <a:t> </a:t>
            </a:r>
            <a:r>
              <a:rPr sz="2400" dirty="0">
                <a:latin typeface="Roboto"/>
                <a:cs typeface="Roboto"/>
              </a:rPr>
              <a:t>course,</a:t>
            </a:r>
            <a:r>
              <a:rPr sz="2400" spc="-100" dirty="0">
                <a:latin typeface="Roboto"/>
                <a:cs typeface="Roboto"/>
              </a:rPr>
              <a:t> </a:t>
            </a:r>
            <a:r>
              <a:rPr sz="2400" spc="-10" dirty="0">
                <a:latin typeface="Roboto"/>
                <a:cs typeface="Roboto"/>
              </a:rPr>
              <a:t>PMBOK</a:t>
            </a:r>
            <a:r>
              <a:rPr sz="2400" spc="-95" dirty="0">
                <a:latin typeface="Roboto"/>
                <a:cs typeface="Roboto"/>
              </a:rPr>
              <a:t> </a:t>
            </a:r>
            <a:r>
              <a:rPr sz="2400" dirty="0">
                <a:latin typeface="Roboto"/>
                <a:cs typeface="Roboto"/>
              </a:rPr>
              <a:t>will</a:t>
            </a:r>
            <a:r>
              <a:rPr sz="2400" spc="-100" dirty="0">
                <a:latin typeface="Roboto"/>
                <a:cs typeface="Roboto"/>
              </a:rPr>
              <a:t> </a:t>
            </a:r>
            <a:r>
              <a:rPr sz="2400" dirty="0">
                <a:latin typeface="Roboto"/>
                <a:cs typeface="Roboto"/>
              </a:rPr>
              <a:t>be</a:t>
            </a:r>
            <a:r>
              <a:rPr sz="2400" spc="-95" dirty="0">
                <a:latin typeface="Roboto"/>
                <a:cs typeface="Roboto"/>
              </a:rPr>
              <a:t> </a:t>
            </a:r>
            <a:r>
              <a:rPr sz="2400" spc="-10" dirty="0">
                <a:latin typeface="Roboto"/>
                <a:cs typeface="Roboto"/>
              </a:rPr>
              <a:t>easier</a:t>
            </a:r>
            <a:r>
              <a:rPr sz="2400" spc="-90" dirty="0">
                <a:latin typeface="Roboto"/>
                <a:cs typeface="Roboto"/>
              </a:rPr>
              <a:t> </a:t>
            </a:r>
            <a:r>
              <a:rPr sz="2400" dirty="0">
                <a:latin typeface="Roboto"/>
                <a:cs typeface="Roboto"/>
              </a:rPr>
              <a:t>to</a:t>
            </a:r>
            <a:r>
              <a:rPr sz="2400" spc="-95" dirty="0">
                <a:latin typeface="Roboto"/>
                <a:cs typeface="Roboto"/>
              </a:rPr>
              <a:t> </a:t>
            </a:r>
            <a:r>
              <a:rPr sz="2400" spc="-10" dirty="0">
                <a:latin typeface="Roboto"/>
                <a:cs typeface="Roboto"/>
              </a:rPr>
              <a:t>understand </a:t>
            </a:r>
            <a:r>
              <a:rPr sz="2400" dirty="0">
                <a:latin typeface="Roboto"/>
                <a:cs typeface="Roboto"/>
              </a:rPr>
              <a:t>and</a:t>
            </a:r>
            <a:r>
              <a:rPr sz="2400" spc="-85" dirty="0">
                <a:latin typeface="Roboto"/>
                <a:cs typeface="Roboto"/>
              </a:rPr>
              <a:t> </a:t>
            </a:r>
            <a:r>
              <a:rPr sz="2400" spc="-10" dirty="0">
                <a:latin typeface="Roboto"/>
                <a:cs typeface="Roboto"/>
              </a:rPr>
              <a:t>follow.</a:t>
            </a:r>
            <a:endParaRPr sz="2400">
              <a:latin typeface="Roboto"/>
              <a:cs typeface="Roboto"/>
            </a:endParaRPr>
          </a:p>
        </p:txBody>
      </p:sp>
      <p:pic>
        <p:nvPicPr>
          <p:cNvPr id="4" name="object 4"/>
          <p:cNvPicPr/>
          <p:nvPr/>
        </p:nvPicPr>
        <p:blipFill>
          <a:blip r:embed="rId2" cstate="print"/>
          <a:stretch>
            <a:fillRect/>
          </a:stretch>
        </p:blipFill>
        <p:spPr>
          <a:xfrm>
            <a:off x="7772400" y="1752600"/>
            <a:ext cx="3188207" cy="3962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01395" y="2048255"/>
            <a:ext cx="9438132" cy="16764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01395" y="370331"/>
            <a:ext cx="6356985" cy="3354704"/>
            <a:chOff x="501395" y="370331"/>
            <a:chExt cx="6356985" cy="3354704"/>
          </a:xfrm>
        </p:grpSpPr>
        <p:pic>
          <p:nvPicPr>
            <p:cNvPr id="3" name="object 3"/>
            <p:cNvPicPr/>
            <p:nvPr/>
          </p:nvPicPr>
          <p:blipFill>
            <a:blip r:embed="rId2" cstate="print"/>
            <a:stretch>
              <a:fillRect/>
            </a:stretch>
          </p:blipFill>
          <p:spPr>
            <a:xfrm>
              <a:off x="501395" y="370331"/>
              <a:ext cx="5533644" cy="1676400"/>
            </a:xfrm>
            <a:prstGeom prst="rect">
              <a:avLst/>
            </a:prstGeom>
          </p:spPr>
        </p:pic>
        <p:pic>
          <p:nvPicPr>
            <p:cNvPr id="4" name="object 4"/>
            <p:cNvPicPr/>
            <p:nvPr/>
          </p:nvPicPr>
          <p:blipFill>
            <a:blip r:embed="rId3" cstate="print"/>
            <a:stretch>
              <a:fillRect/>
            </a:stretch>
          </p:blipFill>
          <p:spPr>
            <a:xfrm>
              <a:off x="501395" y="2048255"/>
              <a:ext cx="6356604" cy="1676400"/>
            </a:xfrm>
            <a:prstGeom prst="rect">
              <a:avLst/>
            </a:prstGeom>
          </p:spPr>
        </p:pic>
      </p:grpSp>
      <p:grpSp>
        <p:nvGrpSpPr>
          <p:cNvPr id="5" name="object 5"/>
          <p:cNvGrpSpPr/>
          <p:nvPr/>
        </p:nvGrpSpPr>
        <p:grpSpPr>
          <a:xfrm>
            <a:off x="510558" y="3724655"/>
            <a:ext cx="2411095" cy="1676400"/>
            <a:chOff x="510558" y="3724655"/>
            <a:chExt cx="2411095" cy="1676400"/>
          </a:xfrm>
        </p:grpSpPr>
        <p:pic>
          <p:nvPicPr>
            <p:cNvPr id="6" name="object 6"/>
            <p:cNvPicPr/>
            <p:nvPr/>
          </p:nvPicPr>
          <p:blipFill>
            <a:blip r:embed="rId4" cstate="print"/>
            <a:stretch>
              <a:fillRect/>
            </a:stretch>
          </p:blipFill>
          <p:spPr>
            <a:xfrm>
              <a:off x="510558" y="4123144"/>
              <a:ext cx="742146" cy="980190"/>
            </a:xfrm>
            <a:prstGeom prst="rect">
              <a:avLst/>
            </a:prstGeom>
          </p:spPr>
        </p:pic>
        <p:pic>
          <p:nvPicPr>
            <p:cNvPr id="7" name="object 7"/>
            <p:cNvPicPr/>
            <p:nvPr/>
          </p:nvPicPr>
          <p:blipFill>
            <a:blip r:embed="rId5" cstate="print"/>
            <a:stretch>
              <a:fillRect/>
            </a:stretch>
          </p:blipFill>
          <p:spPr>
            <a:xfrm>
              <a:off x="1264920" y="3724655"/>
              <a:ext cx="1656588" cy="1676400"/>
            </a:xfrm>
            <a:prstGeom prst="rect">
              <a:avLst/>
            </a:prstGeom>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244" y="102489"/>
            <a:ext cx="4775835" cy="848360"/>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Teaching</a:t>
            </a:r>
            <a:r>
              <a:rPr sz="5400" spc="-114" dirty="0">
                <a:solidFill>
                  <a:srgbClr val="000000"/>
                </a:solidFill>
              </a:rPr>
              <a:t> </a:t>
            </a:r>
            <a:r>
              <a:rPr sz="5400" spc="-20" dirty="0">
                <a:solidFill>
                  <a:srgbClr val="000000"/>
                </a:solidFill>
              </a:rPr>
              <a:t>Team</a:t>
            </a:r>
            <a:endParaRPr sz="5400"/>
          </a:p>
        </p:txBody>
      </p:sp>
      <p:pic>
        <p:nvPicPr>
          <p:cNvPr id="3" name="object 3"/>
          <p:cNvPicPr/>
          <p:nvPr/>
        </p:nvPicPr>
        <p:blipFill>
          <a:blip r:embed="rId2" cstate="print"/>
          <a:stretch>
            <a:fillRect/>
          </a:stretch>
        </p:blipFill>
        <p:spPr>
          <a:xfrm>
            <a:off x="1066800" y="1600200"/>
            <a:ext cx="1200912" cy="1199388"/>
          </a:xfrm>
          <a:prstGeom prst="rect">
            <a:avLst/>
          </a:prstGeom>
        </p:spPr>
      </p:pic>
      <p:sp>
        <p:nvSpPr>
          <p:cNvPr id="4" name="object 4"/>
          <p:cNvSpPr txBox="1"/>
          <p:nvPr/>
        </p:nvSpPr>
        <p:spPr>
          <a:xfrm>
            <a:off x="2529333" y="1641475"/>
            <a:ext cx="3244850" cy="3909060"/>
          </a:xfrm>
          <a:prstGeom prst="rect">
            <a:avLst/>
          </a:prstGeom>
        </p:spPr>
        <p:txBody>
          <a:bodyPr vert="horz" wrap="square" lIns="0" tIns="12065" rIns="0" bIns="0" rtlCol="0">
            <a:spAutoFit/>
          </a:bodyPr>
          <a:lstStyle/>
          <a:p>
            <a:pPr marL="17145">
              <a:lnSpc>
                <a:spcPts val="1920"/>
              </a:lnSpc>
              <a:spcBef>
                <a:spcPts val="95"/>
              </a:spcBef>
            </a:pPr>
            <a:r>
              <a:rPr sz="1600" b="1" dirty="0">
                <a:solidFill>
                  <a:srgbClr val="404040"/>
                </a:solidFill>
                <a:latin typeface="Arial"/>
                <a:cs typeface="Arial"/>
              </a:rPr>
              <a:t>Course</a:t>
            </a:r>
            <a:r>
              <a:rPr sz="1600" b="1" spc="-40" dirty="0">
                <a:solidFill>
                  <a:srgbClr val="404040"/>
                </a:solidFill>
                <a:latin typeface="Arial"/>
                <a:cs typeface="Arial"/>
              </a:rPr>
              <a:t> </a:t>
            </a:r>
            <a:r>
              <a:rPr sz="1600" b="1" dirty="0">
                <a:solidFill>
                  <a:srgbClr val="404040"/>
                </a:solidFill>
                <a:latin typeface="Arial"/>
                <a:cs typeface="Arial"/>
              </a:rPr>
              <a:t>convener</a:t>
            </a:r>
            <a:r>
              <a:rPr sz="1600" b="1" spc="-5" dirty="0">
                <a:solidFill>
                  <a:srgbClr val="404040"/>
                </a:solidFill>
                <a:latin typeface="Arial"/>
                <a:cs typeface="Arial"/>
              </a:rPr>
              <a:t> </a:t>
            </a:r>
            <a:r>
              <a:rPr sz="1600" b="1" dirty="0">
                <a:solidFill>
                  <a:srgbClr val="404040"/>
                </a:solidFill>
                <a:latin typeface="Arial"/>
                <a:cs typeface="Arial"/>
              </a:rPr>
              <a:t>and</a:t>
            </a:r>
            <a:r>
              <a:rPr sz="1600" b="1" spc="-45" dirty="0">
                <a:solidFill>
                  <a:srgbClr val="404040"/>
                </a:solidFill>
                <a:latin typeface="Arial"/>
                <a:cs typeface="Arial"/>
              </a:rPr>
              <a:t> </a:t>
            </a:r>
            <a:r>
              <a:rPr sz="1600" b="1" spc="-10" dirty="0">
                <a:solidFill>
                  <a:srgbClr val="404040"/>
                </a:solidFill>
                <a:latin typeface="Arial"/>
                <a:cs typeface="Arial"/>
              </a:rPr>
              <a:t>lecturer</a:t>
            </a:r>
            <a:endParaRPr sz="1600" dirty="0">
              <a:latin typeface="Arial"/>
              <a:cs typeface="Arial"/>
            </a:endParaRPr>
          </a:p>
          <a:p>
            <a:pPr marL="17145">
              <a:lnSpc>
                <a:spcPts val="1680"/>
              </a:lnSpc>
            </a:pPr>
            <a:r>
              <a:rPr sz="1400" spc="-10" dirty="0">
                <a:solidFill>
                  <a:srgbClr val="404040"/>
                </a:solidFill>
                <a:latin typeface="Arial"/>
                <a:cs typeface="Arial"/>
              </a:rPr>
              <a:t>Dr.</a:t>
            </a:r>
            <a:r>
              <a:rPr sz="1400" spc="-120" dirty="0">
                <a:solidFill>
                  <a:srgbClr val="404040"/>
                </a:solidFill>
                <a:latin typeface="Arial"/>
                <a:cs typeface="Arial"/>
              </a:rPr>
              <a:t> </a:t>
            </a:r>
            <a:r>
              <a:rPr sz="1400" dirty="0">
                <a:solidFill>
                  <a:srgbClr val="404040"/>
                </a:solidFill>
                <a:latin typeface="Arial"/>
                <a:cs typeface="Arial"/>
              </a:rPr>
              <a:t>Yu</a:t>
            </a:r>
            <a:r>
              <a:rPr sz="1400" spc="-65" dirty="0">
                <a:solidFill>
                  <a:srgbClr val="404040"/>
                </a:solidFill>
                <a:latin typeface="Arial"/>
                <a:cs typeface="Arial"/>
              </a:rPr>
              <a:t> </a:t>
            </a:r>
            <a:r>
              <a:rPr sz="1400" spc="-20" dirty="0">
                <a:solidFill>
                  <a:srgbClr val="404040"/>
                </a:solidFill>
                <a:latin typeface="Arial"/>
                <a:cs typeface="Arial"/>
              </a:rPr>
              <a:t>Jing</a:t>
            </a:r>
            <a:endParaRPr sz="1400" dirty="0">
              <a:latin typeface="Arial"/>
              <a:cs typeface="Arial"/>
            </a:endParaRPr>
          </a:p>
          <a:p>
            <a:pPr marL="17145">
              <a:lnSpc>
                <a:spcPct val="100000"/>
              </a:lnSpc>
            </a:pPr>
            <a:r>
              <a:rPr sz="1400" spc="-25" dirty="0">
                <a:solidFill>
                  <a:srgbClr val="404040"/>
                </a:solidFill>
                <a:latin typeface="Arial"/>
                <a:cs typeface="Arial"/>
              </a:rPr>
              <a:t>Scientia</a:t>
            </a:r>
            <a:r>
              <a:rPr sz="1400" spc="-40" dirty="0">
                <a:solidFill>
                  <a:srgbClr val="404040"/>
                </a:solidFill>
                <a:latin typeface="Arial"/>
                <a:cs typeface="Arial"/>
              </a:rPr>
              <a:t> </a:t>
            </a:r>
            <a:r>
              <a:rPr sz="1400" spc="-10" dirty="0">
                <a:solidFill>
                  <a:srgbClr val="404040"/>
                </a:solidFill>
                <a:latin typeface="Arial"/>
                <a:cs typeface="Arial"/>
              </a:rPr>
              <a:t>Lecturer</a:t>
            </a:r>
            <a:endParaRPr sz="1400" dirty="0">
              <a:latin typeface="Arial"/>
              <a:cs typeface="Arial"/>
            </a:endParaRPr>
          </a:p>
          <a:p>
            <a:pPr marL="17145" marR="5080">
              <a:lnSpc>
                <a:spcPct val="100000"/>
              </a:lnSpc>
            </a:pPr>
            <a:r>
              <a:rPr sz="1400" spc="-25" dirty="0">
                <a:solidFill>
                  <a:srgbClr val="404040"/>
                </a:solidFill>
                <a:latin typeface="Arial"/>
                <a:cs typeface="Arial"/>
              </a:rPr>
              <a:t>School</a:t>
            </a:r>
            <a:r>
              <a:rPr sz="1400" spc="-65" dirty="0">
                <a:solidFill>
                  <a:srgbClr val="404040"/>
                </a:solidFill>
                <a:latin typeface="Arial"/>
                <a:cs typeface="Arial"/>
              </a:rPr>
              <a:t> </a:t>
            </a:r>
            <a:r>
              <a:rPr sz="1400" dirty="0">
                <a:solidFill>
                  <a:srgbClr val="404040"/>
                </a:solidFill>
                <a:latin typeface="Arial"/>
                <a:cs typeface="Arial"/>
              </a:rPr>
              <a:t>of</a:t>
            </a:r>
            <a:r>
              <a:rPr sz="1400" spc="-65" dirty="0">
                <a:solidFill>
                  <a:srgbClr val="404040"/>
                </a:solidFill>
                <a:latin typeface="Arial"/>
                <a:cs typeface="Arial"/>
              </a:rPr>
              <a:t> </a:t>
            </a:r>
            <a:r>
              <a:rPr sz="1400" spc="-25" dirty="0">
                <a:solidFill>
                  <a:srgbClr val="404040"/>
                </a:solidFill>
                <a:latin typeface="Arial"/>
                <a:cs typeface="Arial"/>
              </a:rPr>
              <a:t>Minerals</a:t>
            </a:r>
            <a:r>
              <a:rPr sz="1400" spc="-55" dirty="0">
                <a:solidFill>
                  <a:srgbClr val="404040"/>
                </a:solidFill>
                <a:latin typeface="Arial"/>
                <a:cs typeface="Arial"/>
              </a:rPr>
              <a:t> </a:t>
            </a:r>
            <a:r>
              <a:rPr sz="1400" spc="-10" dirty="0">
                <a:solidFill>
                  <a:srgbClr val="404040"/>
                </a:solidFill>
                <a:latin typeface="Arial"/>
                <a:cs typeface="Arial"/>
              </a:rPr>
              <a:t>and</a:t>
            </a:r>
            <a:r>
              <a:rPr sz="1400" spc="-70" dirty="0">
                <a:solidFill>
                  <a:srgbClr val="404040"/>
                </a:solidFill>
                <a:latin typeface="Arial"/>
                <a:cs typeface="Arial"/>
              </a:rPr>
              <a:t> </a:t>
            </a:r>
            <a:r>
              <a:rPr sz="1400" spc="-20" dirty="0">
                <a:solidFill>
                  <a:srgbClr val="404040"/>
                </a:solidFill>
                <a:latin typeface="Arial"/>
                <a:cs typeface="Arial"/>
              </a:rPr>
              <a:t>Energy</a:t>
            </a:r>
            <a:r>
              <a:rPr sz="1400" spc="-55" dirty="0">
                <a:solidFill>
                  <a:srgbClr val="404040"/>
                </a:solidFill>
                <a:latin typeface="Arial"/>
                <a:cs typeface="Arial"/>
              </a:rPr>
              <a:t> </a:t>
            </a:r>
            <a:r>
              <a:rPr sz="1400" spc="-10" dirty="0">
                <a:solidFill>
                  <a:srgbClr val="404040"/>
                </a:solidFill>
                <a:latin typeface="Arial"/>
                <a:cs typeface="Arial"/>
              </a:rPr>
              <a:t>Resources Engineering</a:t>
            </a:r>
            <a:endParaRPr sz="1400" dirty="0">
              <a:latin typeface="Arial"/>
              <a:cs typeface="Arial"/>
            </a:endParaRPr>
          </a:p>
          <a:p>
            <a:pPr>
              <a:lnSpc>
                <a:spcPct val="100000"/>
              </a:lnSpc>
              <a:spcBef>
                <a:spcPts val="1000"/>
              </a:spcBef>
            </a:pPr>
            <a:endParaRPr sz="1400" dirty="0">
              <a:latin typeface="Arial"/>
              <a:cs typeface="Arial"/>
            </a:endParaRPr>
          </a:p>
          <a:p>
            <a:pPr marL="12700">
              <a:lnSpc>
                <a:spcPts val="1920"/>
              </a:lnSpc>
              <a:spcBef>
                <a:spcPts val="5"/>
              </a:spcBef>
            </a:pPr>
            <a:r>
              <a:rPr sz="1600" b="1" dirty="0">
                <a:solidFill>
                  <a:srgbClr val="404040"/>
                </a:solidFill>
                <a:latin typeface="Arial"/>
                <a:cs typeface="Arial"/>
              </a:rPr>
              <a:t>Guest</a:t>
            </a:r>
            <a:r>
              <a:rPr sz="1600" b="1" spc="-35" dirty="0">
                <a:solidFill>
                  <a:srgbClr val="404040"/>
                </a:solidFill>
                <a:latin typeface="Arial"/>
                <a:cs typeface="Arial"/>
              </a:rPr>
              <a:t> </a:t>
            </a:r>
            <a:r>
              <a:rPr sz="1600" b="1" spc="-10" dirty="0">
                <a:solidFill>
                  <a:srgbClr val="404040"/>
                </a:solidFill>
                <a:latin typeface="Arial"/>
                <a:cs typeface="Arial"/>
              </a:rPr>
              <a:t>lecturer</a:t>
            </a:r>
            <a:endParaRPr sz="1600" dirty="0">
              <a:latin typeface="Arial"/>
              <a:cs typeface="Arial"/>
            </a:endParaRPr>
          </a:p>
          <a:p>
            <a:pPr marL="12700">
              <a:lnSpc>
                <a:spcPts val="1680"/>
              </a:lnSpc>
            </a:pPr>
            <a:r>
              <a:rPr sz="1400" spc="-90" dirty="0">
                <a:solidFill>
                  <a:srgbClr val="404040"/>
                </a:solidFill>
                <a:latin typeface="Arial"/>
                <a:cs typeface="Arial"/>
              </a:rPr>
              <a:t>Mr.</a:t>
            </a:r>
            <a:r>
              <a:rPr sz="1400" spc="-185" dirty="0">
                <a:solidFill>
                  <a:srgbClr val="404040"/>
                </a:solidFill>
                <a:latin typeface="Arial"/>
                <a:cs typeface="Arial"/>
              </a:rPr>
              <a:t> </a:t>
            </a:r>
            <a:r>
              <a:rPr sz="1400" spc="-114" dirty="0">
                <a:solidFill>
                  <a:srgbClr val="404040"/>
                </a:solidFill>
                <a:latin typeface="Arial"/>
                <a:cs typeface="Arial"/>
              </a:rPr>
              <a:t>Bernard</a:t>
            </a:r>
            <a:r>
              <a:rPr sz="1400" spc="-180" dirty="0">
                <a:solidFill>
                  <a:srgbClr val="404040"/>
                </a:solidFill>
                <a:latin typeface="Arial"/>
                <a:cs typeface="Arial"/>
              </a:rPr>
              <a:t> </a:t>
            </a:r>
            <a:r>
              <a:rPr sz="1400" spc="-20" dirty="0">
                <a:solidFill>
                  <a:srgbClr val="404040"/>
                </a:solidFill>
                <a:latin typeface="Arial"/>
                <a:cs typeface="Arial"/>
              </a:rPr>
              <a:t>Hayes</a:t>
            </a:r>
            <a:endParaRPr sz="1400" dirty="0">
              <a:latin typeface="Arial"/>
              <a:cs typeface="Arial"/>
            </a:endParaRPr>
          </a:p>
          <a:p>
            <a:pPr marL="12700" marR="159385">
              <a:lnSpc>
                <a:spcPct val="100000"/>
              </a:lnSpc>
            </a:pPr>
            <a:r>
              <a:rPr sz="1400" dirty="0">
                <a:latin typeface="Arial"/>
                <a:cs typeface="Arial"/>
              </a:rPr>
              <a:t>Former</a:t>
            </a:r>
            <a:r>
              <a:rPr sz="1400" spc="-30" dirty="0">
                <a:latin typeface="Arial"/>
                <a:cs typeface="Arial"/>
              </a:rPr>
              <a:t> </a:t>
            </a:r>
            <a:r>
              <a:rPr sz="1400" spc="-10" dirty="0">
                <a:latin typeface="Arial"/>
                <a:cs typeface="Arial"/>
              </a:rPr>
              <a:t>engineering</a:t>
            </a:r>
            <a:r>
              <a:rPr sz="1400" spc="-50" dirty="0">
                <a:latin typeface="Arial"/>
                <a:cs typeface="Arial"/>
              </a:rPr>
              <a:t> </a:t>
            </a:r>
            <a:r>
              <a:rPr sz="1400" dirty="0">
                <a:latin typeface="Arial"/>
                <a:cs typeface="Arial"/>
              </a:rPr>
              <a:t>executive</a:t>
            </a:r>
            <a:r>
              <a:rPr sz="1400" spc="-10" dirty="0">
                <a:latin typeface="Arial"/>
                <a:cs typeface="Arial"/>
              </a:rPr>
              <a:t> </a:t>
            </a:r>
            <a:r>
              <a:rPr sz="1400" dirty="0">
                <a:latin typeface="Arial"/>
                <a:cs typeface="Arial"/>
              </a:rPr>
              <a:t>of</a:t>
            </a:r>
            <a:r>
              <a:rPr sz="1400" spc="-15" dirty="0">
                <a:latin typeface="Arial"/>
                <a:cs typeface="Arial"/>
              </a:rPr>
              <a:t> </a:t>
            </a:r>
            <a:r>
              <a:rPr sz="1400" spc="-10" dirty="0">
                <a:latin typeface="Arial"/>
                <a:cs typeface="Arial"/>
              </a:rPr>
              <a:t>global </a:t>
            </a:r>
            <a:r>
              <a:rPr sz="1400" dirty="0">
                <a:latin typeface="Arial"/>
                <a:cs typeface="Arial"/>
              </a:rPr>
              <a:t>infrastructure</a:t>
            </a:r>
            <a:r>
              <a:rPr sz="1400" spc="-100" dirty="0">
                <a:latin typeface="Arial"/>
                <a:cs typeface="Arial"/>
              </a:rPr>
              <a:t> </a:t>
            </a:r>
            <a:r>
              <a:rPr sz="1400" spc="-10" dirty="0">
                <a:latin typeface="Arial"/>
                <a:cs typeface="Arial"/>
              </a:rPr>
              <a:t>company</a:t>
            </a:r>
            <a:endParaRPr sz="1400" dirty="0">
              <a:latin typeface="Arial"/>
              <a:cs typeface="Arial"/>
            </a:endParaRPr>
          </a:p>
          <a:p>
            <a:pPr marL="12700">
              <a:lnSpc>
                <a:spcPct val="100000"/>
              </a:lnSpc>
            </a:pPr>
            <a:r>
              <a:rPr sz="1400" dirty="0">
                <a:latin typeface="Arial"/>
                <a:cs typeface="Arial"/>
              </a:rPr>
              <a:t>Casual</a:t>
            </a:r>
            <a:r>
              <a:rPr sz="1400" spc="-35" dirty="0">
                <a:latin typeface="Arial"/>
                <a:cs typeface="Arial"/>
              </a:rPr>
              <a:t> </a:t>
            </a:r>
            <a:r>
              <a:rPr sz="1400" dirty="0">
                <a:latin typeface="Arial"/>
                <a:cs typeface="Arial"/>
              </a:rPr>
              <a:t>lecturer</a:t>
            </a:r>
            <a:r>
              <a:rPr sz="1400" spc="-60" dirty="0">
                <a:latin typeface="Arial"/>
                <a:cs typeface="Arial"/>
              </a:rPr>
              <a:t> </a:t>
            </a:r>
            <a:r>
              <a:rPr sz="1400" dirty="0">
                <a:latin typeface="Arial"/>
                <a:cs typeface="Arial"/>
              </a:rPr>
              <a:t>at</a:t>
            </a:r>
            <a:r>
              <a:rPr sz="1400" spc="-30" dirty="0">
                <a:latin typeface="Arial"/>
                <a:cs typeface="Arial"/>
              </a:rPr>
              <a:t> </a:t>
            </a:r>
            <a:r>
              <a:rPr sz="1400" dirty="0">
                <a:latin typeface="Arial"/>
                <a:cs typeface="Arial"/>
              </a:rPr>
              <a:t>UNSW</a:t>
            </a:r>
            <a:r>
              <a:rPr sz="1400" spc="-20" dirty="0">
                <a:latin typeface="Arial"/>
                <a:cs typeface="Arial"/>
              </a:rPr>
              <a:t> </a:t>
            </a:r>
            <a:r>
              <a:rPr sz="1400" dirty="0">
                <a:latin typeface="Arial"/>
                <a:cs typeface="Arial"/>
              </a:rPr>
              <a:t>and</a:t>
            </a:r>
            <a:r>
              <a:rPr sz="1400" spc="-35" dirty="0">
                <a:latin typeface="Arial"/>
                <a:cs typeface="Arial"/>
              </a:rPr>
              <a:t> </a:t>
            </a:r>
            <a:r>
              <a:rPr sz="1400" spc="-25" dirty="0">
                <a:latin typeface="Arial"/>
                <a:cs typeface="Arial"/>
              </a:rPr>
              <a:t>UTS</a:t>
            </a:r>
            <a:endParaRPr sz="1400" dirty="0">
              <a:latin typeface="Arial"/>
              <a:cs typeface="Arial"/>
            </a:endParaRPr>
          </a:p>
          <a:p>
            <a:pPr>
              <a:lnSpc>
                <a:spcPct val="100000"/>
              </a:lnSpc>
            </a:pPr>
            <a:endParaRPr sz="1400" dirty="0">
              <a:latin typeface="Arial"/>
              <a:cs typeface="Arial"/>
            </a:endParaRPr>
          </a:p>
          <a:p>
            <a:pPr>
              <a:lnSpc>
                <a:spcPct val="100000"/>
              </a:lnSpc>
              <a:spcBef>
                <a:spcPts val="515"/>
              </a:spcBef>
            </a:pPr>
            <a:endParaRPr sz="1400" dirty="0">
              <a:latin typeface="Arial"/>
              <a:cs typeface="Arial"/>
            </a:endParaRPr>
          </a:p>
          <a:p>
            <a:pPr marL="12700">
              <a:lnSpc>
                <a:spcPts val="1920"/>
              </a:lnSpc>
            </a:pPr>
            <a:r>
              <a:rPr sz="1600" b="1" dirty="0">
                <a:solidFill>
                  <a:srgbClr val="404040"/>
                </a:solidFill>
                <a:latin typeface="Arial"/>
                <a:cs typeface="Arial"/>
              </a:rPr>
              <a:t>Guest</a:t>
            </a:r>
            <a:r>
              <a:rPr sz="1600" b="1" spc="-35" dirty="0">
                <a:solidFill>
                  <a:srgbClr val="404040"/>
                </a:solidFill>
                <a:latin typeface="Arial"/>
                <a:cs typeface="Arial"/>
              </a:rPr>
              <a:t> </a:t>
            </a:r>
            <a:r>
              <a:rPr sz="1600" b="1" spc="-10" dirty="0">
                <a:solidFill>
                  <a:srgbClr val="404040"/>
                </a:solidFill>
                <a:latin typeface="Arial"/>
                <a:cs typeface="Arial"/>
              </a:rPr>
              <a:t>lecturer</a:t>
            </a:r>
            <a:endParaRPr sz="1600" dirty="0">
              <a:latin typeface="Arial"/>
              <a:cs typeface="Arial"/>
            </a:endParaRPr>
          </a:p>
          <a:p>
            <a:pPr marL="12700">
              <a:lnSpc>
                <a:spcPts val="1680"/>
              </a:lnSpc>
            </a:pPr>
            <a:r>
              <a:rPr sz="1400" spc="-95" dirty="0">
                <a:solidFill>
                  <a:srgbClr val="404040"/>
                </a:solidFill>
                <a:latin typeface="Arial"/>
                <a:cs typeface="Arial"/>
              </a:rPr>
              <a:t>Rei</a:t>
            </a:r>
            <a:r>
              <a:rPr sz="1400" spc="-200" dirty="0">
                <a:solidFill>
                  <a:srgbClr val="404040"/>
                </a:solidFill>
                <a:latin typeface="Arial"/>
                <a:cs typeface="Arial"/>
              </a:rPr>
              <a:t> </a:t>
            </a:r>
            <a:r>
              <a:rPr sz="1400" spc="-10" dirty="0">
                <a:solidFill>
                  <a:srgbClr val="404040"/>
                </a:solidFill>
                <a:latin typeface="Arial"/>
                <a:cs typeface="Arial"/>
              </a:rPr>
              <a:t>Yamagishi</a:t>
            </a:r>
            <a:endParaRPr sz="1400" dirty="0">
              <a:latin typeface="Arial"/>
              <a:cs typeface="Arial"/>
            </a:endParaRPr>
          </a:p>
          <a:p>
            <a:pPr marL="12700" marR="1089025">
              <a:lnSpc>
                <a:spcPct val="100000"/>
              </a:lnSpc>
            </a:pPr>
            <a:r>
              <a:rPr sz="1400" spc="-25" dirty="0">
                <a:solidFill>
                  <a:srgbClr val="404040"/>
                </a:solidFill>
                <a:latin typeface="Arial"/>
                <a:cs typeface="Arial"/>
              </a:rPr>
              <a:t>Senior</a:t>
            </a:r>
            <a:r>
              <a:rPr sz="1400" spc="-50" dirty="0">
                <a:solidFill>
                  <a:srgbClr val="404040"/>
                </a:solidFill>
                <a:latin typeface="Arial"/>
                <a:cs typeface="Arial"/>
              </a:rPr>
              <a:t> </a:t>
            </a:r>
            <a:r>
              <a:rPr sz="1400" spc="-25" dirty="0">
                <a:solidFill>
                  <a:srgbClr val="404040"/>
                </a:solidFill>
                <a:latin typeface="Arial"/>
                <a:cs typeface="Arial"/>
              </a:rPr>
              <a:t>managing</a:t>
            </a:r>
            <a:r>
              <a:rPr sz="1400" spc="-50" dirty="0">
                <a:solidFill>
                  <a:srgbClr val="404040"/>
                </a:solidFill>
                <a:latin typeface="Arial"/>
                <a:cs typeface="Arial"/>
              </a:rPr>
              <a:t> </a:t>
            </a:r>
            <a:r>
              <a:rPr sz="1400" spc="-10" dirty="0">
                <a:solidFill>
                  <a:srgbClr val="404040"/>
                </a:solidFill>
                <a:latin typeface="Arial"/>
                <a:cs typeface="Arial"/>
              </a:rPr>
              <a:t>consultant TwoCollaborate</a:t>
            </a:r>
            <a:endParaRPr sz="1400" dirty="0">
              <a:latin typeface="Arial"/>
              <a:cs typeface="Arial"/>
            </a:endParaRPr>
          </a:p>
        </p:txBody>
      </p:sp>
      <p:pic>
        <p:nvPicPr>
          <p:cNvPr id="5" name="object 5"/>
          <p:cNvPicPr/>
          <p:nvPr/>
        </p:nvPicPr>
        <p:blipFill>
          <a:blip r:embed="rId3" cstate="print"/>
          <a:stretch>
            <a:fillRect/>
          </a:stretch>
        </p:blipFill>
        <p:spPr>
          <a:xfrm>
            <a:off x="1066800" y="3051048"/>
            <a:ext cx="1200912" cy="1200912"/>
          </a:xfrm>
          <a:prstGeom prst="rect">
            <a:avLst/>
          </a:prstGeom>
        </p:spPr>
      </p:pic>
      <p:pic>
        <p:nvPicPr>
          <p:cNvPr id="6" name="object 6"/>
          <p:cNvPicPr/>
          <p:nvPr/>
        </p:nvPicPr>
        <p:blipFill>
          <a:blip r:embed="rId4" cstate="print"/>
          <a:stretch>
            <a:fillRect/>
          </a:stretch>
        </p:blipFill>
        <p:spPr>
          <a:xfrm>
            <a:off x="6318504" y="1601723"/>
            <a:ext cx="1144523" cy="1144524"/>
          </a:xfrm>
          <a:prstGeom prst="rect">
            <a:avLst/>
          </a:prstGeom>
        </p:spPr>
      </p:pic>
      <p:sp>
        <p:nvSpPr>
          <p:cNvPr id="7" name="object 7"/>
          <p:cNvSpPr txBox="1"/>
          <p:nvPr/>
        </p:nvSpPr>
        <p:spPr>
          <a:xfrm>
            <a:off x="7777353" y="1759965"/>
            <a:ext cx="2819400" cy="695325"/>
          </a:xfrm>
          <a:prstGeom prst="rect">
            <a:avLst/>
          </a:prstGeom>
        </p:spPr>
        <p:txBody>
          <a:bodyPr vert="horz" wrap="square" lIns="0" tIns="12065" rIns="0" bIns="0" rtlCol="0">
            <a:spAutoFit/>
          </a:bodyPr>
          <a:lstStyle/>
          <a:p>
            <a:pPr marL="12700">
              <a:lnSpc>
                <a:spcPts val="1920"/>
              </a:lnSpc>
              <a:spcBef>
                <a:spcPts val="95"/>
              </a:spcBef>
            </a:pPr>
            <a:r>
              <a:rPr sz="1600" b="1" dirty="0">
                <a:solidFill>
                  <a:srgbClr val="404040"/>
                </a:solidFill>
                <a:latin typeface="Arial"/>
                <a:cs typeface="Arial"/>
              </a:rPr>
              <a:t>Guest</a:t>
            </a:r>
            <a:r>
              <a:rPr sz="1600" b="1" spc="-35" dirty="0">
                <a:solidFill>
                  <a:srgbClr val="404040"/>
                </a:solidFill>
                <a:latin typeface="Arial"/>
                <a:cs typeface="Arial"/>
              </a:rPr>
              <a:t> </a:t>
            </a:r>
            <a:r>
              <a:rPr sz="1600" b="1" spc="-10" dirty="0">
                <a:solidFill>
                  <a:srgbClr val="404040"/>
                </a:solidFill>
                <a:latin typeface="Arial"/>
                <a:cs typeface="Arial"/>
              </a:rPr>
              <a:t>lecturer</a:t>
            </a:r>
            <a:endParaRPr sz="1600">
              <a:latin typeface="Arial"/>
              <a:cs typeface="Arial"/>
            </a:endParaRPr>
          </a:p>
          <a:p>
            <a:pPr marL="12700">
              <a:lnSpc>
                <a:spcPts val="1680"/>
              </a:lnSpc>
            </a:pPr>
            <a:r>
              <a:rPr sz="1400" spc="-90" dirty="0">
                <a:solidFill>
                  <a:srgbClr val="404040"/>
                </a:solidFill>
                <a:latin typeface="Arial"/>
                <a:cs typeface="Arial"/>
              </a:rPr>
              <a:t>Mr.</a:t>
            </a:r>
            <a:r>
              <a:rPr sz="1400" spc="-195" dirty="0">
                <a:solidFill>
                  <a:srgbClr val="404040"/>
                </a:solidFill>
                <a:latin typeface="Arial"/>
                <a:cs typeface="Arial"/>
              </a:rPr>
              <a:t> </a:t>
            </a:r>
            <a:r>
              <a:rPr sz="1400" spc="-110" dirty="0">
                <a:solidFill>
                  <a:srgbClr val="404040"/>
                </a:solidFill>
                <a:latin typeface="Arial"/>
                <a:cs typeface="Arial"/>
              </a:rPr>
              <a:t>Ibrahim</a:t>
            </a:r>
            <a:r>
              <a:rPr sz="1400" spc="-195" dirty="0">
                <a:solidFill>
                  <a:srgbClr val="404040"/>
                </a:solidFill>
                <a:latin typeface="Arial"/>
                <a:cs typeface="Arial"/>
              </a:rPr>
              <a:t> </a:t>
            </a:r>
            <a:r>
              <a:rPr sz="1400" spc="-20" dirty="0">
                <a:solidFill>
                  <a:srgbClr val="404040"/>
                </a:solidFill>
                <a:latin typeface="Arial"/>
                <a:cs typeface="Arial"/>
              </a:rPr>
              <a:t>Dani</a:t>
            </a:r>
            <a:endParaRPr sz="1400">
              <a:latin typeface="Arial"/>
              <a:cs typeface="Arial"/>
            </a:endParaRPr>
          </a:p>
          <a:p>
            <a:pPr marL="12700">
              <a:lnSpc>
                <a:spcPct val="100000"/>
              </a:lnSpc>
            </a:pPr>
            <a:r>
              <a:rPr sz="1400" dirty="0">
                <a:latin typeface="Arial"/>
                <a:cs typeface="Arial"/>
              </a:rPr>
              <a:t>PMO</a:t>
            </a:r>
            <a:r>
              <a:rPr sz="1400" spc="-25" dirty="0">
                <a:latin typeface="Arial"/>
                <a:cs typeface="Arial"/>
              </a:rPr>
              <a:t> </a:t>
            </a:r>
            <a:r>
              <a:rPr sz="1400" dirty="0">
                <a:latin typeface="Arial"/>
                <a:cs typeface="Arial"/>
              </a:rPr>
              <a:t>Manager</a:t>
            </a:r>
            <a:r>
              <a:rPr sz="1400" spc="-45" dirty="0">
                <a:latin typeface="Arial"/>
                <a:cs typeface="Arial"/>
              </a:rPr>
              <a:t> </a:t>
            </a:r>
            <a:r>
              <a:rPr sz="1400" dirty="0">
                <a:latin typeface="Arial"/>
                <a:cs typeface="Arial"/>
              </a:rPr>
              <a:t>at</a:t>
            </a:r>
            <a:r>
              <a:rPr sz="1400" spc="-30" dirty="0">
                <a:latin typeface="Arial"/>
                <a:cs typeface="Arial"/>
              </a:rPr>
              <a:t> </a:t>
            </a:r>
            <a:r>
              <a:rPr sz="1400" dirty="0">
                <a:latin typeface="Arial"/>
                <a:cs typeface="Arial"/>
              </a:rPr>
              <a:t>Seven</a:t>
            </a:r>
            <a:r>
              <a:rPr sz="1400" spc="-20" dirty="0">
                <a:latin typeface="Arial"/>
                <a:cs typeface="Arial"/>
              </a:rPr>
              <a:t> </a:t>
            </a:r>
            <a:r>
              <a:rPr sz="1400" spc="-10" dirty="0">
                <a:latin typeface="Arial"/>
                <a:cs typeface="Arial"/>
              </a:rPr>
              <a:t>Consulting</a:t>
            </a:r>
            <a:endParaRPr sz="1400">
              <a:latin typeface="Arial"/>
              <a:cs typeface="Arial"/>
            </a:endParaRPr>
          </a:p>
        </p:txBody>
      </p:sp>
      <p:sp>
        <p:nvSpPr>
          <p:cNvPr id="8" name="object 8"/>
          <p:cNvSpPr txBox="1"/>
          <p:nvPr/>
        </p:nvSpPr>
        <p:spPr>
          <a:xfrm>
            <a:off x="7777353" y="3177666"/>
            <a:ext cx="1402715" cy="908685"/>
          </a:xfrm>
          <a:prstGeom prst="rect">
            <a:avLst/>
          </a:prstGeom>
        </p:spPr>
        <p:txBody>
          <a:bodyPr vert="horz" wrap="square" lIns="0" tIns="12065" rIns="0" bIns="0" rtlCol="0">
            <a:spAutoFit/>
          </a:bodyPr>
          <a:lstStyle/>
          <a:p>
            <a:pPr marL="12700">
              <a:lnSpc>
                <a:spcPts val="1920"/>
              </a:lnSpc>
              <a:spcBef>
                <a:spcPts val="95"/>
              </a:spcBef>
            </a:pPr>
            <a:r>
              <a:rPr sz="1600" b="1" dirty="0">
                <a:solidFill>
                  <a:srgbClr val="404040"/>
                </a:solidFill>
                <a:latin typeface="Arial"/>
                <a:cs typeface="Arial"/>
              </a:rPr>
              <a:t>Guest</a:t>
            </a:r>
            <a:r>
              <a:rPr sz="1600" b="1" spc="-35" dirty="0">
                <a:solidFill>
                  <a:srgbClr val="404040"/>
                </a:solidFill>
                <a:latin typeface="Arial"/>
                <a:cs typeface="Arial"/>
              </a:rPr>
              <a:t> </a:t>
            </a:r>
            <a:r>
              <a:rPr sz="1600" b="1" spc="-10" dirty="0">
                <a:solidFill>
                  <a:srgbClr val="404040"/>
                </a:solidFill>
                <a:latin typeface="Arial"/>
                <a:cs typeface="Arial"/>
              </a:rPr>
              <a:t>lecturer</a:t>
            </a:r>
            <a:endParaRPr sz="1600">
              <a:latin typeface="Arial"/>
              <a:cs typeface="Arial"/>
            </a:endParaRPr>
          </a:p>
          <a:p>
            <a:pPr marL="12700">
              <a:lnSpc>
                <a:spcPts val="1680"/>
              </a:lnSpc>
            </a:pPr>
            <a:r>
              <a:rPr sz="1400" spc="-100" dirty="0">
                <a:solidFill>
                  <a:srgbClr val="404040"/>
                </a:solidFill>
                <a:latin typeface="Arial"/>
                <a:cs typeface="Arial"/>
              </a:rPr>
              <a:t>Dirk</a:t>
            </a:r>
            <a:r>
              <a:rPr sz="1400" spc="-185" dirty="0">
                <a:solidFill>
                  <a:srgbClr val="404040"/>
                </a:solidFill>
                <a:latin typeface="Arial"/>
                <a:cs typeface="Arial"/>
              </a:rPr>
              <a:t> </a:t>
            </a:r>
            <a:r>
              <a:rPr sz="1400" spc="-25" dirty="0">
                <a:solidFill>
                  <a:srgbClr val="404040"/>
                </a:solidFill>
                <a:latin typeface="Arial"/>
                <a:cs typeface="Arial"/>
              </a:rPr>
              <a:t>Vos</a:t>
            </a:r>
            <a:endParaRPr sz="1400">
              <a:latin typeface="Arial"/>
              <a:cs typeface="Arial"/>
            </a:endParaRPr>
          </a:p>
          <a:p>
            <a:pPr marL="12700" marR="44450">
              <a:lnSpc>
                <a:spcPct val="100000"/>
              </a:lnSpc>
            </a:pPr>
            <a:r>
              <a:rPr sz="1400" spc="-25" dirty="0">
                <a:solidFill>
                  <a:srgbClr val="404040"/>
                </a:solidFill>
                <a:latin typeface="Arial"/>
                <a:cs typeface="Arial"/>
              </a:rPr>
              <a:t>Founder,</a:t>
            </a:r>
            <a:r>
              <a:rPr sz="1400" spc="-55" dirty="0">
                <a:solidFill>
                  <a:srgbClr val="404040"/>
                </a:solidFill>
                <a:latin typeface="Arial"/>
                <a:cs typeface="Arial"/>
              </a:rPr>
              <a:t> </a:t>
            </a:r>
            <a:r>
              <a:rPr sz="1400" spc="-20" dirty="0">
                <a:solidFill>
                  <a:srgbClr val="404040"/>
                </a:solidFill>
                <a:latin typeface="Arial"/>
                <a:cs typeface="Arial"/>
              </a:rPr>
              <a:t>Director </a:t>
            </a:r>
            <a:r>
              <a:rPr sz="1400" spc="-10" dirty="0">
                <a:solidFill>
                  <a:srgbClr val="404040"/>
                </a:solidFill>
                <a:latin typeface="Arial"/>
                <a:cs typeface="Arial"/>
              </a:rPr>
              <a:t>TwoCollaborate</a:t>
            </a:r>
            <a:endParaRPr sz="1400">
              <a:latin typeface="Arial"/>
              <a:cs typeface="Arial"/>
            </a:endParaRPr>
          </a:p>
        </p:txBody>
      </p:sp>
      <p:pic>
        <p:nvPicPr>
          <p:cNvPr id="9" name="object 9"/>
          <p:cNvPicPr/>
          <p:nvPr/>
        </p:nvPicPr>
        <p:blipFill>
          <a:blip r:embed="rId5" cstate="print"/>
          <a:stretch>
            <a:fillRect/>
          </a:stretch>
        </p:blipFill>
        <p:spPr>
          <a:xfrm>
            <a:off x="6318504" y="3075432"/>
            <a:ext cx="1144523" cy="1144524"/>
          </a:xfrm>
          <a:prstGeom prst="rect">
            <a:avLst/>
          </a:prstGeom>
        </p:spPr>
      </p:pic>
      <p:pic>
        <p:nvPicPr>
          <p:cNvPr id="16" name="object 16"/>
          <p:cNvPicPr/>
          <p:nvPr/>
        </p:nvPicPr>
        <p:blipFill>
          <a:blip r:embed="rId6" cstate="print"/>
          <a:stretch>
            <a:fillRect/>
          </a:stretch>
        </p:blipFill>
        <p:spPr>
          <a:xfrm>
            <a:off x="1062228" y="4504943"/>
            <a:ext cx="1200912" cy="119938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a:lnSpc>
                <a:spcPct val="100000"/>
              </a:lnSpc>
              <a:spcBef>
                <a:spcPts val="105"/>
              </a:spcBef>
            </a:pPr>
            <a:r>
              <a:rPr spc="-10" dirty="0"/>
              <a:t>Assessments</a:t>
            </a:r>
          </a:p>
        </p:txBody>
      </p:sp>
      <p:pic>
        <p:nvPicPr>
          <p:cNvPr id="3" name="object 3"/>
          <p:cNvPicPr/>
          <p:nvPr/>
        </p:nvPicPr>
        <p:blipFill>
          <a:blip r:embed="rId2" cstate="print"/>
          <a:stretch>
            <a:fillRect/>
          </a:stretch>
        </p:blipFill>
        <p:spPr>
          <a:xfrm>
            <a:off x="1200450" y="1294379"/>
            <a:ext cx="8854553" cy="2612184"/>
          </a:xfrm>
          <a:prstGeom prst="rect">
            <a:avLst/>
          </a:prstGeom>
        </p:spPr>
      </p:pic>
      <p:sp>
        <p:nvSpPr>
          <p:cNvPr id="4" name="object 4"/>
          <p:cNvSpPr txBox="1"/>
          <p:nvPr/>
        </p:nvSpPr>
        <p:spPr>
          <a:xfrm>
            <a:off x="1218387" y="4040123"/>
            <a:ext cx="6558280" cy="2232025"/>
          </a:xfrm>
          <a:prstGeom prst="rect">
            <a:avLst/>
          </a:prstGeom>
        </p:spPr>
        <p:txBody>
          <a:bodyPr vert="horz" wrap="square" lIns="0" tIns="114935" rIns="0" bIns="0" rtlCol="0">
            <a:spAutoFit/>
          </a:bodyPr>
          <a:lstStyle/>
          <a:p>
            <a:pPr marL="12700">
              <a:lnSpc>
                <a:spcPct val="100000"/>
              </a:lnSpc>
              <a:spcBef>
                <a:spcPts val="905"/>
              </a:spcBef>
            </a:pPr>
            <a:r>
              <a:rPr sz="1800" spc="-10" dirty="0">
                <a:latin typeface="Arial"/>
                <a:cs typeface="Arial"/>
              </a:rPr>
              <a:t>Course</a:t>
            </a:r>
            <a:r>
              <a:rPr sz="1800" spc="-95" dirty="0">
                <a:latin typeface="Arial"/>
                <a:cs typeface="Arial"/>
              </a:rPr>
              <a:t> </a:t>
            </a:r>
            <a:r>
              <a:rPr sz="1800" spc="-20" dirty="0">
                <a:latin typeface="Arial"/>
                <a:cs typeface="Arial"/>
              </a:rPr>
              <a:t>learning</a:t>
            </a:r>
            <a:r>
              <a:rPr sz="1800" spc="-75" dirty="0">
                <a:latin typeface="Arial"/>
                <a:cs typeface="Arial"/>
              </a:rPr>
              <a:t> </a:t>
            </a:r>
            <a:r>
              <a:rPr sz="1800" spc="-10" dirty="0">
                <a:latin typeface="Arial"/>
                <a:cs typeface="Arial"/>
              </a:rPr>
              <a:t>outcomes:</a:t>
            </a:r>
            <a:endParaRPr sz="1800">
              <a:latin typeface="Arial"/>
              <a:cs typeface="Arial"/>
            </a:endParaRPr>
          </a:p>
          <a:p>
            <a:pPr marL="354965" indent="-342265">
              <a:lnSpc>
                <a:spcPct val="100000"/>
              </a:lnSpc>
              <a:spcBef>
                <a:spcPts val="805"/>
              </a:spcBef>
              <a:buAutoNum type="arabicPeriod"/>
              <a:tabLst>
                <a:tab pos="354965" algn="l"/>
              </a:tabLst>
            </a:pPr>
            <a:r>
              <a:rPr sz="1800" spc="-30" dirty="0">
                <a:latin typeface="Arial"/>
                <a:cs typeface="Arial"/>
              </a:rPr>
              <a:t>Translate</a:t>
            </a:r>
            <a:r>
              <a:rPr sz="1800" spc="-100" dirty="0">
                <a:latin typeface="Arial"/>
                <a:cs typeface="Arial"/>
              </a:rPr>
              <a:t> </a:t>
            </a:r>
            <a:r>
              <a:rPr sz="1800" dirty="0">
                <a:latin typeface="Arial"/>
                <a:cs typeface="Arial"/>
              </a:rPr>
              <a:t>from</a:t>
            </a:r>
            <a:r>
              <a:rPr sz="1800" spc="-114" dirty="0">
                <a:latin typeface="Arial"/>
                <a:cs typeface="Arial"/>
              </a:rPr>
              <a:t> </a:t>
            </a:r>
            <a:r>
              <a:rPr sz="1800" dirty="0">
                <a:latin typeface="Arial"/>
                <a:cs typeface="Arial"/>
              </a:rPr>
              <a:t>organisational</a:t>
            </a:r>
            <a:r>
              <a:rPr sz="1800" spc="-15" dirty="0">
                <a:latin typeface="Arial"/>
                <a:cs typeface="Arial"/>
              </a:rPr>
              <a:t> </a:t>
            </a:r>
            <a:r>
              <a:rPr sz="1800" spc="-10" dirty="0">
                <a:latin typeface="Arial"/>
                <a:cs typeface="Arial"/>
              </a:rPr>
              <a:t>strategy</a:t>
            </a:r>
            <a:r>
              <a:rPr sz="1800" spc="-105" dirty="0">
                <a:latin typeface="Arial"/>
                <a:cs typeface="Arial"/>
              </a:rPr>
              <a:t> </a:t>
            </a:r>
            <a:r>
              <a:rPr sz="1800" dirty="0">
                <a:latin typeface="Arial"/>
                <a:cs typeface="Arial"/>
              </a:rPr>
              <a:t>into</a:t>
            </a:r>
            <a:r>
              <a:rPr sz="1800" spc="-95" dirty="0">
                <a:latin typeface="Arial"/>
                <a:cs typeface="Arial"/>
              </a:rPr>
              <a:t> </a:t>
            </a:r>
            <a:r>
              <a:rPr sz="1800" dirty="0">
                <a:latin typeface="Arial"/>
                <a:cs typeface="Arial"/>
              </a:rPr>
              <a:t>project</a:t>
            </a:r>
            <a:r>
              <a:rPr sz="1800" spc="-90" dirty="0">
                <a:latin typeface="Arial"/>
                <a:cs typeface="Arial"/>
              </a:rPr>
              <a:t> </a:t>
            </a:r>
            <a:r>
              <a:rPr sz="1800" spc="-10" dirty="0">
                <a:latin typeface="Arial"/>
                <a:cs typeface="Arial"/>
              </a:rPr>
              <a:t>deliverables</a:t>
            </a:r>
            <a:endParaRPr sz="1800">
              <a:latin typeface="Arial"/>
              <a:cs typeface="Arial"/>
            </a:endParaRPr>
          </a:p>
          <a:p>
            <a:pPr marL="354965" indent="-342265">
              <a:lnSpc>
                <a:spcPct val="100000"/>
              </a:lnSpc>
              <a:spcBef>
                <a:spcPts val="700"/>
              </a:spcBef>
              <a:buAutoNum type="arabicPeriod"/>
              <a:tabLst>
                <a:tab pos="354965" algn="l"/>
              </a:tabLst>
            </a:pPr>
            <a:r>
              <a:rPr sz="1800" spc="-10" dirty="0">
                <a:latin typeface="Arial"/>
                <a:cs typeface="Arial"/>
              </a:rPr>
              <a:t>Formulate</a:t>
            </a:r>
            <a:r>
              <a:rPr sz="1800" spc="-70" dirty="0">
                <a:latin typeface="Arial"/>
                <a:cs typeface="Arial"/>
              </a:rPr>
              <a:t> </a:t>
            </a:r>
            <a:r>
              <a:rPr sz="1800" spc="-10" dirty="0">
                <a:latin typeface="Arial"/>
                <a:cs typeface="Arial"/>
              </a:rPr>
              <a:t>project</a:t>
            </a:r>
            <a:r>
              <a:rPr sz="1800" spc="-60" dirty="0">
                <a:latin typeface="Arial"/>
                <a:cs typeface="Arial"/>
              </a:rPr>
              <a:t> </a:t>
            </a:r>
            <a:r>
              <a:rPr sz="1800" spc="-20" dirty="0">
                <a:latin typeface="Arial"/>
                <a:cs typeface="Arial"/>
              </a:rPr>
              <a:t>scope</a:t>
            </a:r>
            <a:endParaRPr sz="1800">
              <a:latin typeface="Arial"/>
              <a:cs typeface="Arial"/>
            </a:endParaRPr>
          </a:p>
          <a:p>
            <a:pPr marL="354965" indent="-342265">
              <a:lnSpc>
                <a:spcPct val="100000"/>
              </a:lnSpc>
              <a:spcBef>
                <a:spcPts val="695"/>
              </a:spcBef>
              <a:buAutoNum type="arabicPeriod"/>
              <a:tabLst>
                <a:tab pos="354965" algn="l"/>
              </a:tabLst>
            </a:pPr>
            <a:r>
              <a:rPr sz="1800" spc="-10" dirty="0">
                <a:latin typeface="Arial"/>
                <a:cs typeface="Arial"/>
              </a:rPr>
              <a:t>Select</a:t>
            </a:r>
            <a:r>
              <a:rPr sz="1800" spc="-125" dirty="0">
                <a:latin typeface="Arial"/>
                <a:cs typeface="Arial"/>
              </a:rPr>
              <a:t> </a:t>
            </a:r>
            <a:r>
              <a:rPr sz="1800" dirty="0">
                <a:latin typeface="Arial"/>
                <a:cs typeface="Arial"/>
              </a:rPr>
              <a:t>and</a:t>
            </a:r>
            <a:r>
              <a:rPr sz="1800" spc="-125" dirty="0">
                <a:latin typeface="Arial"/>
                <a:cs typeface="Arial"/>
              </a:rPr>
              <a:t> </a:t>
            </a:r>
            <a:r>
              <a:rPr sz="1800" dirty="0">
                <a:latin typeface="Arial"/>
                <a:cs typeface="Arial"/>
              </a:rPr>
              <a:t>apply</a:t>
            </a:r>
            <a:r>
              <a:rPr sz="1800" spc="-85" dirty="0">
                <a:latin typeface="Arial"/>
                <a:cs typeface="Arial"/>
              </a:rPr>
              <a:t> </a:t>
            </a:r>
            <a:r>
              <a:rPr sz="1800" dirty="0">
                <a:latin typeface="Arial"/>
                <a:cs typeface="Arial"/>
              </a:rPr>
              <a:t>project</a:t>
            </a:r>
            <a:r>
              <a:rPr sz="1800" spc="-85" dirty="0">
                <a:latin typeface="Arial"/>
                <a:cs typeface="Arial"/>
              </a:rPr>
              <a:t> </a:t>
            </a:r>
            <a:r>
              <a:rPr sz="1800" dirty="0">
                <a:latin typeface="Arial"/>
                <a:cs typeface="Arial"/>
              </a:rPr>
              <a:t>management</a:t>
            </a:r>
            <a:r>
              <a:rPr sz="1800" spc="-25" dirty="0">
                <a:latin typeface="Arial"/>
                <a:cs typeface="Arial"/>
              </a:rPr>
              <a:t> </a:t>
            </a:r>
            <a:r>
              <a:rPr sz="1800" spc="-10" dirty="0">
                <a:latin typeface="Arial"/>
                <a:cs typeface="Arial"/>
              </a:rPr>
              <a:t>methods</a:t>
            </a:r>
            <a:endParaRPr sz="1800">
              <a:latin typeface="Arial"/>
              <a:cs typeface="Arial"/>
            </a:endParaRPr>
          </a:p>
          <a:p>
            <a:pPr marL="354965" indent="-342265">
              <a:lnSpc>
                <a:spcPct val="100000"/>
              </a:lnSpc>
              <a:spcBef>
                <a:spcPts val="705"/>
              </a:spcBef>
              <a:buAutoNum type="arabicPeriod"/>
              <a:tabLst>
                <a:tab pos="354965" algn="l"/>
              </a:tabLst>
            </a:pPr>
            <a:r>
              <a:rPr sz="1800" spc="-10" dirty="0">
                <a:latin typeface="Arial"/>
                <a:cs typeface="Arial"/>
              </a:rPr>
              <a:t>Integrate</a:t>
            </a:r>
            <a:r>
              <a:rPr sz="1800" spc="-90" dirty="0">
                <a:latin typeface="Arial"/>
                <a:cs typeface="Arial"/>
              </a:rPr>
              <a:t> </a:t>
            </a:r>
            <a:r>
              <a:rPr sz="1800" dirty="0">
                <a:latin typeface="Arial"/>
                <a:cs typeface="Arial"/>
              </a:rPr>
              <a:t>and</a:t>
            </a:r>
            <a:r>
              <a:rPr sz="1800" spc="-70" dirty="0">
                <a:latin typeface="Arial"/>
                <a:cs typeface="Arial"/>
              </a:rPr>
              <a:t> </a:t>
            </a:r>
            <a:r>
              <a:rPr sz="1800" spc="-10" dirty="0">
                <a:latin typeface="Arial"/>
                <a:cs typeface="Arial"/>
              </a:rPr>
              <a:t>justify</a:t>
            </a:r>
            <a:r>
              <a:rPr sz="1800" spc="-120" dirty="0">
                <a:latin typeface="Arial"/>
                <a:cs typeface="Arial"/>
              </a:rPr>
              <a:t> </a:t>
            </a:r>
            <a:r>
              <a:rPr sz="1800" dirty="0">
                <a:latin typeface="Arial"/>
                <a:cs typeface="Arial"/>
              </a:rPr>
              <a:t>project</a:t>
            </a:r>
            <a:r>
              <a:rPr sz="1800" spc="-70" dirty="0">
                <a:latin typeface="Arial"/>
                <a:cs typeface="Arial"/>
              </a:rPr>
              <a:t> </a:t>
            </a:r>
            <a:r>
              <a:rPr sz="1800" spc="-10" dirty="0">
                <a:latin typeface="Arial"/>
                <a:cs typeface="Arial"/>
              </a:rPr>
              <a:t>plans</a:t>
            </a:r>
            <a:endParaRPr sz="1800">
              <a:latin typeface="Arial"/>
              <a:cs typeface="Arial"/>
            </a:endParaRPr>
          </a:p>
          <a:p>
            <a:pPr marL="354965" indent="-342265">
              <a:lnSpc>
                <a:spcPct val="100000"/>
              </a:lnSpc>
              <a:spcBef>
                <a:spcPts val="700"/>
              </a:spcBef>
              <a:buAutoNum type="arabicPeriod"/>
              <a:tabLst>
                <a:tab pos="354965" algn="l"/>
              </a:tabLst>
            </a:pPr>
            <a:r>
              <a:rPr sz="1800" spc="-10" dirty="0">
                <a:latin typeface="Arial"/>
                <a:cs typeface="Arial"/>
              </a:rPr>
              <a:t>Evaluate</a:t>
            </a:r>
            <a:r>
              <a:rPr sz="1800" spc="-114" dirty="0">
                <a:latin typeface="Arial"/>
                <a:cs typeface="Arial"/>
              </a:rPr>
              <a:t> </a:t>
            </a:r>
            <a:r>
              <a:rPr sz="1800" dirty="0">
                <a:latin typeface="Arial"/>
                <a:cs typeface="Arial"/>
              </a:rPr>
              <a:t>progress</a:t>
            </a:r>
            <a:r>
              <a:rPr sz="1800" spc="-85" dirty="0">
                <a:latin typeface="Arial"/>
                <a:cs typeface="Arial"/>
              </a:rPr>
              <a:t> </a:t>
            </a:r>
            <a:r>
              <a:rPr sz="1800" dirty="0">
                <a:latin typeface="Arial"/>
                <a:cs typeface="Arial"/>
              </a:rPr>
              <a:t>and</a:t>
            </a:r>
            <a:r>
              <a:rPr sz="1800" spc="-80" dirty="0">
                <a:latin typeface="Arial"/>
                <a:cs typeface="Arial"/>
              </a:rPr>
              <a:t> </a:t>
            </a:r>
            <a:r>
              <a:rPr sz="1800" dirty="0">
                <a:latin typeface="Arial"/>
                <a:cs typeface="Arial"/>
              </a:rPr>
              <a:t>interpret</a:t>
            </a:r>
            <a:r>
              <a:rPr sz="1800" spc="-65" dirty="0">
                <a:latin typeface="Arial"/>
                <a:cs typeface="Arial"/>
              </a:rPr>
              <a:t> </a:t>
            </a:r>
            <a:r>
              <a:rPr sz="1800" dirty="0">
                <a:latin typeface="Arial"/>
                <a:cs typeface="Arial"/>
              </a:rPr>
              <a:t>success</a:t>
            </a:r>
            <a:r>
              <a:rPr sz="1800" spc="-110" dirty="0">
                <a:latin typeface="Arial"/>
                <a:cs typeface="Arial"/>
              </a:rPr>
              <a:t> </a:t>
            </a:r>
            <a:r>
              <a:rPr sz="1800" dirty="0">
                <a:latin typeface="Arial"/>
                <a:cs typeface="Arial"/>
              </a:rPr>
              <a:t>in</a:t>
            </a:r>
            <a:r>
              <a:rPr sz="1800" spc="-80" dirty="0">
                <a:latin typeface="Arial"/>
                <a:cs typeface="Arial"/>
              </a:rPr>
              <a:t> </a:t>
            </a:r>
            <a:r>
              <a:rPr sz="1800" spc="-10" dirty="0">
                <a:latin typeface="Arial"/>
                <a:cs typeface="Arial"/>
              </a:rPr>
              <a:t>projects</a:t>
            </a:r>
            <a:endParaRPr sz="18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4623" y="343915"/>
            <a:ext cx="10011410" cy="848360"/>
          </a:xfrm>
          <a:prstGeom prst="rect">
            <a:avLst/>
          </a:prstGeom>
        </p:spPr>
        <p:txBody>
          <a:bodyPr vert="horz" wrap="square" lIns="0" tIns="12700" rIns="0" bIns="0" rtlCol="0">
            <a:spAutoFit/>
          </a:bodyPr>
          <a:lstStyle/>
          <a:p>
            <a:pPr marL="12700">
              <a:lnSpc>
                <a:spcPct val="100000"/>
              </a:lnSpc>
              <a:spcBef>
                <a:spcPts val="100"/>
              </a:spcBef>
              <a:tabLst>
                <a:tab pos="8061325" algn="l"/>
              </a:tabLst>
            </a:pPr>
            <a:r>
              <a:rPr sz="5400" dirty="0">
                <a:solidFill>
                  <a:srgbClr val="000000"/>
                </a:solidFill>
              </a:rPr>
              <a:t>Project</a:t>
            </a:r>
            <a:r>
              <a:rPr sz="5400" spc="-160" dirty="0">
                <a:solidFill>
                  <a:srgbClr val="000000"/>
                </a:solidFill>
              </a:rPr>
              <a:t> </a:t>
            </a:r>
            <a:r>
              <a:rPr sz="5400" dirty="0">
                <a:solidFill>
                  <a:srgbClr val="000000"/>
                </a:solidFill>
              </a:rPr>
              <a:t>Management</a:t>
            </a:r>
            <a:r>
              <a:rPr sz="5400" spc="-150" dirty="0">
                <a:solidFill>
                  <a:srgbClr val="000000"/>
                </a:solidFill>
              </a:rPr>
              <a:t> </a:t>
            </a:r>
            <a:r>
              <a:rPr sz="5400" spc="-20" dirty="0">
                <a:solidFill>
                  <a:srgbClr val="000000"/>
                </a:solidFill>
              </a:rPr>
              <a:t>Plan</a:t>
            </a:r>
            <a:r>
              <a:rPr sz="5400" dirty="0">
                <a:solidFill>
                  <a:srgbClr val="000000"/>
                </a:solidFill>
              </a:rPr>
              <a:t>	</a:t>
            </a:r>
            <a:r>
              <a:rPr sz="5400" spc="-10" dirty="0">
                <a:solidFill>
                  <a:srgbClr val="000000"/>
                </a:solidFill>
              </a:rPr>
              <a:t>(PMP)</a:t>
            </a:r>
            <a:endParaRPr sz="5400"/>
          </a:p>
        </p:txBody>
      </p:sp>
      <p:sp>
        <p:nvSpPr>
          <p:cNvPr id="3" name="object 3"/>
          <p:cNvSpPr txBox="1"/>
          <p:nvPr/>
        </p:nvSpPr>
        <p:spPr>
          <a:xfrm>
            <a:off x="889508" y="1354962"/>
            <a:ext cx="9295765" cy="4401820"/>
          </a:xfrm>
          <a:prstGeom prst="rect">
            <a:avLst/>
          </a:prstGeom>
        </p:spPr>
        <p:txBody>
          <a:bodyPr vert="horz" wrap="square" lIns="0" tIns="151130" rIns="0" bIns="0" rtlCol="0">
            <a:spAutoFit/>
          </a:bodyPr>
          <a:lstStyle/>
          <a:p>
            <a:pPr marL="12700">
              <a:lnSpc>
                <a:spcPct val="100000"/>
              </a:lnSpc>
              <a:spcBef>
                <a:spcPts val="1190"/>
              </a:spcBef>
            </a:pPr>
            <a:r>
              <a:rPr sz="2400" b="1" dirty="0">
                <a:latin typeface="Arial"/>
                <a:cs typeface="Arial"/>
              </a:rPr>
              <a:t>Task</a:t>
            </a:r>
            <a:r>
              <a:rPr sz="2400" b="1" spc="-80" dirty="0">
                <a:latin typeface="Arial"/>
                <a:cs typeface="Arial"/>
              </a:rPr>
              <a:t> </a:t>
            </a:r>
            <a:r>
              <a:rPr sz="2400" b="1" dirty="0">
                <a:latin typeface="Arial"/>
                <a:cs typeface="Arial"/>
              </a:rPr>
              <a:t>1</a:t>
            </a:r>
            <a:r>
              <a:rPr sz="2400" b="1" spc="-105" dirty="0">
                <a:latin typeface="Arial"/>
                <a:cs typeface="Arial"/>
              </a:rPr>
              <a:t> </a:t>
            </a:r>
            <a:r>
              <a:rPr sz="2400" b="1" dirty="0">
                <a:latin typeface="Arial"/>
                <a:cs typeface="Arial"/>
              </a:rPr>
              <a:t>-</a:t>
            </a:r>
            <a:r>
              <a:rPr sz="2400" b="1" spc="-95" dirty="0">
                <a:latin typeface="Arial"/>
                <a:cs typeface="Arial"/>
              </a:rPr>
              <a:t> </a:t>
            </a:r>
            <a:r>
              <a:rPr sz="2400" b="1" dirty="0">
                <a:latin typeface="Arial"/>
                <a:cs typeface="Arial"/>
              </a:rPr>
              <a:t>Scope</a:t>
            </a:r>
            <a:r>
              <a:rPr sz="2400" b="1" spc="-80" dirty="0">
                <a:latin typeface="Arial"/>
                <a:cs typeface="Arial"/>
              </a:rPr>
              <a:t> </a:t>
            </a:r>
            <a:r>
              <a:rPr sz="2400" b="1" dirty="0">
                <a:latin typeface="Arial"/>
                <a:cs typeface="Arial"/>
              </a:rPr>
              <a:t>Definition</a:t>
            </a:r>
            <a:r>
              <a:rPr sz="2400" b="1" spc="-140" dirty="0">
                <a:latin typeface="Arial"/>
                <a:cs typeface="Arial"/>
              </a:rPr>
              <a:t> </a:t>
            </a:r>
            <a:r>
              <a:rPr sz="2400" b="1" spc="-10" dirty="0">
                <a:latin typeface="Arial"/>
                <a:cs typeface="Arial"/>
              </a:rPr>
              <a:t>(Individual)</a:t>
            </a:r>
            <a:endParaRPr sz="2400">
              <a:latin typeface="Arial"/>
              <a:cs typeface="Arial"/>
            </a:endParaRPr>
          </a:p>
          <a:p>
            <a:pPr marL="647700" indent="-342900">
              <a:lnSpc>
                <a:spcPct val="100000"/>
              </a:lnSpc>
              <a:spcBef>
                <a:spcPts val="1095"/>
              </a:spcBef>
              <a:buChar char="•"/>
              <a:tabLst>
                <a:tab pos="647700" algn="l"/>
              </a:tabLst>
            </a:pPr>
            <a:r>
              <a:rPr sz="2400" spc="-25" dirty="0">
                <a:latin typeface="Arial"/>
                <a:cs typeface="Arial"/>
              </a:rPr>
              <a:t>5%</a:t>
            </a:r>
            <a:endParaRPr sz="2400">
              <a:latin typeface="Arial"/>
              <a:cs typeface="Arial"/>
            </a:endParaRPr>
          </a:p>
          <a:p>
            <a:pPr marL="647700" indent="-342900">
              <a:lnSpc>
                <a:spcPct val="100000"/>
              </a:lnSpc>
              <a:spcBef>
                <a:spcPts val="1105"/>
              </a:spcBef>
              <a:buChar char="•"/>
              <a:tabLst>
                <a:tab pos="647700" algn="l"/>
              </a:tabLst>
            </a:pPr>
            <a:r>
              <a:rPr sz="2400" dirty="0">
                <a:latin typeface="Arial"/>
                <a:cs typeface="Arial"/>
              </a:rPr>
              <a:t>Due</a:t>
            </a:r>
            <a:r>
              <a:rPr sz="2400" spc="-35" dirty="0">
                <a:latin typeface="Arial"/>
                <a:cs typeface="Arial"/>
              </a:rPr>
              <a:t> </a:t>
            </a:r>
            <a:r>
              <a:rPr sz="2400" dirty="0">
                <a:latin typeface="Arial"/>
                <a:cs typeface="Arial"/>
              </a:rPr>
              <a:t>in</a:t>
            </a:r>
            <a:r>
              <a:rPr sz="2400" spc="-50" dirty="0">
                <a:latin typeface="Arial"/>
                <a:cs typeface="Arial"/>
              </a:rPr>
              <a:t> </a:t>
            </a:r>
            <a:r>
              <a:rPr sz="2400" dirty="0">
                <a:latin typeface="Arial"/>
                <a:cs typeface="Arial"/>
              </a:rPr>
              <a:t>Week</a:t>
            </a:r>
            <a:r>
              <a:rPr sz="2400" spc="-40" dirty="0">
                <a:latin typeface="Arial"/>
                <a:cs typeface="Arial"/>
              </a:rPr>
              <a:t> </a:t>
            </a:r>
            <a:r>
              <a:rPr sz="2400" spc="-50" dirty="0">
                <a:latin typeface="Arial"/>
                <a:cs typeface="Arial"/>
              </a:rPr>
              <a:t>3</a:t>
            </a:r>
            <a:endParaRPr sz="2400">
              <a:latin typeface="Arial"/>
              <a:cs typeface="Arial"/>
            </a:endParaRPr>
          </a:p>
          <a:p>
            <a:pPr marL="647700" indent="-342900">
              <a:lnSpc>
                <a:spcPct val="100000"/>
              </a:lnSpc>
              <a:spcBef>
                <a:spcPts val="1105"/>
              </a:spcBef>
              <a:buChar char="•"/>
              <a:tabLst>
                <a:tab pos="647700" algn="l"/>
              </a:tabLst>
            </a:pPr>
            <a:r>
              <a:rPr sz="2400" dirty="0">
                <a:latin typeface="Arial"/>
                <a:cs typeface="Arial"/>
              </a:rPr>
              <a:t>Assess</a:t>
            </a:r>
            <a:r>
              <a:rPr sz="2400" spc="-35" dirty="0">
                <a:latin typeface="Arial"/>
                <a:cs typeface="Arial"/>
              </a:rPr>
              <a:t> </a:t>
            </a:r>
            <a:r>
              <a:rPr sz="2400" dirty="0">
                <a:latin typeface="Arial"/>
                <a:cs typeface="Arial"/>
              </a:rPr>
              <a:t>the</a:t>
            </a:r>
            <a:r>
              <a:rPr sz="2400" spc="-45" dirty="0">
                <a:latin typeface="Arial"/>
                <a:cs typeface="Arial"/>
              </a:rPr>
              <a:t> </a:t>
            </a:r>
            <a:r>
              <a:rPr sz="2400" b="1" dirty="0">
                <a:latin typeface="Arial"/>
                <a:cs typeface="Arial"/>
              </a:rPr>
              <a:t>Initiating</a:t>
            </a:r>
            <a:r>
              <a:rPr sz="2400" b="1" spc="-75" dirty="0">
                <a:latin typeface="Arial"/>
                <a:cs typeface="Arial"/>
              </a:rPr>
              <a:t> </a:t>
            </a:r>
            <a:r>
              <a:rPr sz="2400" spc="-10" dirty="0">
                <a:latin typeface="Arial"/>
                <a:cs typeface="Arial"/>
              </a:rPr>
              <a:t>process</a:t>
            </a:r>
            <a:endParaRPr sz="2400">
              <a:latin typeface="Arial"/>
              <a:cs typeface="Arial"/>
            </a:endParaRPr>
          </a:p>
          <a:p>
            <a:pPr marL="647700" indent="-342900">
              <a:lnSpc>
                <a:spcPct val="100000"/>
              </a:lnSpc>
              <a:spcBef>
                <a:spcPts val="1090"/>
              </a:spcBef>
              <a:buChar char="•"/>
              <a:tabLst>
                <a:tab pos="647700" algn="l"/>
              </a:tabLst>
            </a:pPr>
            <a:r>
              <a:rPr sz="2400" dirty="0">
                <a:latin typeface="Arial"/>
                <a:cs typeface="Arial"/>
              </a:rPr>
              <a:t>What</a:t>
            </a:r>
            <a:r>
              <a:rPr sz="2400" spc="-5" dirty="0">
                <a:latin typeface="Arial"/>
                <a:cs typeface="Arial"/>
              </a:rPr>
              <a:t> </a:t>
            </a:r>
            <a:r>
              <a:rPr sz="2400" dirty="0">
                <a:latin typeface="Arial"/>
                <a:cs typeface="Arial"/>
              </a:rPr>
              <a:t>to</a:t>
            </a:r>
            <a:r>
              <a:rPr sz="2400" spc="-10" dirty="0">
                <a:latin typeface="Arial"/>
                <a:cs typeface="Arial"/>
              </a:rPr>
              <a:t> cover:</a:t>
            </a:r>
            <a:endParaRPr sz="2400">
              <a:latin typeface="Arial"/>
              <a:cs typeface="Arial"/>
            </a:endParaRPr>
          </a:p>
          <a:p>
            <a:pPr marL="1449705" lvl="1" indent="-342900">
              <a:lnSpc>
                <a:spcPct val="100000"/>
              </a:lnSpc>
              <a:spcBef>
                <a:spcPts val="850"/>
              </a:spcBef>
              <a:buChar char="•"/>
              <a:tabLst>
                <a:tab pos="1449705" algn="l"/>
              </a:tabLst>
            </a:pPr>
            <a:r>
              <a:rPr sz="2400" dirty="0">
                <a:latin typeface="Arial"/>
                <a:cs typeface="Arial"/>
              </a:rPr>
              <a:t>Define</a:t>
            </a:r>
            <a:r>
              <a:rPr sz="2400" spc="-60" dirty="0">
                <a:latin typeface="Arial"/>
                <a:cs typeface="Arial"/>
              </a:rPr>
              <a:t> </a:t>
            </a:r>
            <a:r>
              <a:rPr sz="2400" dirty="0">
                <a:latin typeface="Arial"/>
                <a:cs typeface="Arial"/>
              </a:rPr>
              <a:t>the</a:t>
            </a:r>
            <a:r>
              <a:rPr sz="2400" spc="-65" dirty="0">
                <a:latin typeface="Arial"/>
                <a:cs typeface="Arial"/>
              </a:rPr>
              <a:t> </a:t>
            </a:r>
            <a:r>
              <a:rPr sz="2400" dirty="0">
                <a:latin typeface="Arial"/>
                <a:cs typeface="Arial"/>
              </a:rPr>
              <a:t>purpose</a:t>
            </a:r>
            <a:r>
              <a:rPr sz="2400" spc="-55" dirty="0">
                <a:latin typeface="Arial"/>
                <a:cs typeface="Arial"/>
              </a:rPr>
              <a:t> </a:t>
            </a:r>
            <a:r>
              <a:rPr sz="2400" dirty="0">
                <a:latin typeface="Arial"/>
                <a:cs typeface="Arial"/>
              </a:rPr>
              <a:t>of</a:t>
            </a:r>
            <a:r>
              <a:rPr sz="2400" spc="-65" dirty="0">
                <a:latin typeface="Arial"/>
                <a:cs typeface="Arial"/>
              </a:rPr>
              <a:t> </a:t>
            </a:r>
            <a:r>
              <a:rPr sz="2400" dirty="0">
                <a:latin typeface="Arial"/>
                <a:cs typeface="Arial"/>
              </a:rPr>
              <a:t>your</a:t>
            </a:r>
            <a:r>
              <a:rPr sz="2400" spc="-65" dirty="0">
                <a:latin typeface="Arial"/>
                <a:cs typeface="Arial"/>
              </a:rPr>
              <a:t> </a:t>
            </a:r>
            <a:r>
              <a:rPr sz="2400" spc="-10" dirty="0">
                <a:latin typeface="Arial"/>
                <a:cs typeface="Arial"/>
              </a:rPr>
              <a:t>project.</a:t>
            </a:r>
            <a:endParaRPr sz="2400">
              <a:latin typeface="Arial"/>
              <a:cs typeface="Arial"/>
            </a:endParaRPr>
          </a:p>
          <a:p>
            <a:pPr marL="1449705" marR="5080" lvl="1" indent="-342900">
              <a:lnSpc>
                <a:spcPct val="100000"/>
              </a:lnSpc>
              <a:spcBef>
                <a:spcPts val="1095"/>
              </a:spcBef>
              <a:buChar char="•"/>
              <a:tabLst>
                <a:tab pos="1449705" algn="l"/>
              </a:tabLst>
            </a:pPr>
            <a:r>
              <a:rPr sz="2400" dirty="0">
                <a:latin typeface="Arial"/>
                <a:cs typeface="Arial"/>
              </a:rPr>
              <a:t>Draw</a:t>
            </a:r>
            <a:r>
              <a:rPr sz="2400" spc="-105" dirty="0">
                <a:latin typeface="Arial"/>
                <a:cs typeface="Arial"/>
              </a:rPr>
              <a:t> </a:t>
            </a:r>
            <a:r>
              <a:rPr sz="2400" dirty="0">
                <a:latin typeface="Arial"/>
                <a:cs typeface="Arial"/>
              </a:rPr>
              <a:t>a</a:t>
            </a:r>
            <a:r>
              <a:rPr sz="2400" spc="-110" dirty="0">
                <a:latin typeface="Arial"/>
                <a:cs typeface="Arial"/>
              </a:rPr>
              <a:t> </a:t>
            </a:r>
            <a:r>
              <a:rPr sz="2400" dirty="0">
                <a:latin typeface="Arial"/>
                <a:cs typeface="Arial"/>
              </a:rPr>
              <a:t>work</a:t>
            </a:r>
            <a:r>
              <a:rPr sz="2400" spc="-105" dirty="0">
                <a:latin typeface="Arial"/>
                <a:cs typeface="Arial"/>
              </a:rPr>
              <a:t> </a:t>
            </a:r>
            <a:r>
              <a:rPr sz="2400" dirty="0">
                <a:latin typeface="Arial"/>
                <a:cs typeface="Arial"/>
              </a:rPr>
              <a:t>breakdown</a:t>
            </a:r>
            <a:r>
              <a:rPr sz="2400" spc="-65" dirty="0">
                <a:latin typeface="Arial"/>
                <a:cs typeface="Arial"/>
              </a:rPr>
              <a:t> </a:t>
            </a:r>
            <a:r>
              <a:rPr sz="2400" dirty="0">
                <a:latin typeface="Arial"/>
                <a:cs typeface="Arial"/>
              </a:rPr>
              <a:t>structure</a:t>
            </a:r>
            <a:r>
              <a:rPr sz="2400" spc="-135" dirty="0">
                <a:latin typeface="Arial"/>
                <a:cs typeface="Arial"/>
              </a:rPr>
              <a:t> </a:t>
            </a:r>
            <a:r>
              <a:rPr sz="2400" dirty="0">
                <a:latin typeface="Arial"/>
                <a:cs typeface="Arial"/>
              </a:rPr>
              <a:t>(WBS)</a:t>
            </a:r>
            <a:r>
              <a:rPr sz="2400" spc="-120" dirty="0">
                <a:latin typeface="Arial"/>
                <a:cs typeface="Arial"/>
              </a:rPr>
              <a:t> </a:t>
            </a:r>
            <a:r>
              <a:rPr sz="2400" dirty="0">
                <a:latin typeface="Arial"/>
                <a:cs typeface="Arial"/>
              </a:rPr>
              <a:t>diagram</a:t>
            </a:r>
            <a:r>
              <a:rPr sz="2400" spc="-85" dirty="0">
                <a:latin typeface="Arial"/>
                <a:cs typeface="Arial"/>
              </a:rPr>
              <a:t> </a:t>
            </a:r>
            <a:r>
              <a:rPr sz="2400" dirty="0">
                <a:latin typeface="Arial"/>
                <a:cs typeface="Arial"/>
              </a:rPr>
              <a:t>down</a:t>
            </a:r>
            <a:r>
              <a:rPr sz="2400" spc="-90" dirty="0">
                <a:latin typeface="Arial"/>
                <a:cs typeface="Arial"/>
              </a:rPr>
              <a:t> </a:t>
            </a:r>
            <a:r>
              <a:rPr sz="2400" spc="-25" dirty="0">
                <a:latin typeface="Arial"/>
                <a:cs typeface="Arial"/>
              </a:rPr>
              <a:t>to </a:t>
            </a:r>
            <a:r>
              <a:rPr sz="2400" dirty="0">
                <a:latin typeface="Arial"/>
                <a:cs typeface="Arial"/>
              </a:rPr>
              <a:t>the</a:t>
            </a:r>
            <a:r>
              <a:rPr sz="2400" spc="-110" dirty="0">
                <a:latin typeface="Arial"/>
                <a:cs typeface="Arial"/>
              </a:rPr>
              <a:t> </a:t>
            </a:r>
            <a:r>
              <a:rPr sz="2400" dirty="0">
                <a:latin typeface="Arial"/>
                <a:cs typeface="Arial"/>
              </a:rPr>
              <a:t>work</a:t>
            </a:r>
            <a:r>
              <a:rPr sz="2400" spc="-75" dirty="0">
                <a:latin typeface="Arial"/>
                <a:cs typeface="Arial"/>
              </a:rPr>
              <a:t> </a:t>
            </a:r>
            <a:r>
              <a:rPr sz="2400" spc="-20" dirty="0">
                <a:latin typeface="Arial"/>
                <a:cs typeface="Arial"/>
              </a:rPr>
              <a:t>package</a:t>
            </a:r>
            <a:r>
              <a:rPr sz="2400" spc="-145" dirty="0">
                <a:latin typeface="Arial"/>
                <a:cs typeface="Arial"/>
              </a:rPr>
              <a:t> </a:t>
            </a:r>
            <a:r>
              <a:rPr sz="2400" spc="-10" dirty="0">
                <a:latin typeface="Arial"/>
                <a:cs typeface="Arial"/>
              </a:rPr>
              <a:t>level.</a:t>
            </a:r>
            <a:endParaRPr sz="2400">
              <a:latin typeface="Arial"/>
              <a:cs typeface="Arial"/>
            </a:endParaRPr>
          </a:p>
          <a:p>
            <a:pPr marL="1449705" lvl="1" indent="-342900">
              <a:lnSpc>
                <a:spcPct val="100000"/>
              </a:lnSpc>
              <a:spcBef>
                <a:spcPts val="1105"/>
              </a:spcBef>
              <a:buChar char="•"/>
              <a:tabLst>
                <a:tab pos="1449705" algn="l"/>
              </a:tabLst>
            </a:pPr>
            <a:r>
              <a:rPr sz="2400" dirty="0">
                <a:latin typeface="Arial"/>
                <a:cs typeface="Arial"/>
              </a:rPr>
              <a:t>Write</a:t>
            </a:r>
            <a:r>
              <a:rPr sz="2400" spc="-65" dirty="0">
                <a:latin typeface="Arial"/>
                <a:cs typeface="Arial"/>
              </a:rPr>
              <a:t> </a:t>
            </a:r>
            <a:r>
              <a:rPr sz="2400" dirty="0">
                <a:latin typeface="Arial"/>
                <a:cs typeface="Arial"/>
              </a:rPr>
              <a:t>a</a:t>
            </a:r>
            <a:r>
              <a:rPr sz="2400" spc="-60" dirty="0">
                <a:latin typeface="Arial"/>
                <a:cs typeface="Arial"/>
              </a:rPr>
              <a:t> </a:t>
            </a:r>
            <a:r>
              <a:rPr sz="2400" dirty="0">
                <a:latin typeface="Arial"/>
                <a:cs typeface="Arial"/>
              </a:rPr>
              <a:t>scope</a:t>
            </a:r>
            <a:r>
              <a:rPr sz="2400" spc="-45" dirty="0">
                <a:latin typeface="Arial"/>
                <a:cs typeface="Arial"/>
              </a:rPr>
              <a:t> </a:t>
            </a:r>
            <a:r>
              <a:rPr sz="2400" dirty="0">
                <a:latin typeface="Arial"/>
                <a:cs typeface="Arial"/>
              </a:rPr>
              <a:t>statement</a:t>
            </a:r>
            <a:r>
              <a:rPr sz="2400" spc="-80" dirty="0">
                <a:latin typeface="Arial"/>
                <a:cs typeface="Arial"/>
              </a:rPr>
              <a:t> </a:t>
            </a:r>
            <a:r>
              <a:rPr sz="2400" dirty="0">
                <a:latin typeface="Arial"/>
                <a:cs typeface="Arial"/>
              </a:rPr>
              <a:t>for</a:t>
            </a:r>
            <a:r>
              <a:rPr sz="2400" spc="-80" dirty="0">
                <a:latin typeface="Arial"/>
                <a:cs typeface="Arial"/>
              </a:rPr>
              <a:t> </a:t>
            </a:r>
            <a:r>
              <a:rPr sz="2400" dirty="0">
                <a:latin typeface="Arial"/>
                <a:cs typeface="Arial"/>
              </a:rPr>
              <a:t>your</a:t>
            </a:r>
            <a:r>
              <a:rPr sz="2400" spc="-50" dirty="0">
                <a:latin typeface="Arial"/>
                <a:cs typeface="Arial"/>
              </a:rPr>
              <a:t> </a:t>
            </a:r>
            <a:r>
              <a:rPr sz="2400" spc="-10" dirty="0">
                <a:latin typeface="Arial"/>
                <a:cs typeface="Arial"/>
              </a:rPr>
              <a:t>project.</a:t>
            </a:r>
            <a:endParaRPr sz="24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4623" y="343915"/>
            <a:ext cx="10011410" cy="848360"/>
          </a:xfrm>
          <a:prstGeom prst="rect">
            <a:avLst/>
          </a:prstGeom>
        </p:spPr>
        <p:txBody>
          <a:bodyPr vert="horz" wrap="square" lIns="0" tIns="12700" rIns="0" bIns="0" rtlCol="0">
            <a:spAutoFit/>
          </a:bodyPr>
          <a:lstStyle/>
          <a:p>
            <a:pPr marL="12700">
              <a:lnSpc>
                <a:spcPct val="100000"/>
              </a:lnSpc>
              <a:spcBef>
                <a:spcPts val="100"/>
              </a:spcBef>
              <a:tabLst>
                <a:tab pos="8061325" algn="l"/>
              </a:tabLst>
            </a:pPr>
            <a:r>
              <a:rPr sz="5400" dirty="0">
                <a:solidFill>
                  <a:srgbClr val="000000"/>
                </a:solidFill>
              </a:rPr>
              <a:t>Project</a:t>
            </a:r>
            <a:r>
              <a:rPr sz="5400" spc="-160" dirty="0">
                <a:solidFill>
                  <a:srgbClr val="000000"/>
                </a:solidFill>
              </a:rPr>
              <a:t> </a:t>
            </a:r>
            <a:r>
              <a:rPr sz="5400" dirty="0">
                <a:solidFill>
                  <a:srgbClr val="000000"/>
                </a:solidFill>
              </a:rPr>
              <a:t>Management</a:t>
            </a:r>
            <a:r>
              <a:rPr sz="5400" spc="-150" dirty="0">
                <a:solidFill>
                  <a:srgbClr val="000000"/>
                </a:solidFill>
              </a:rPr>
              <a:t> </a:t>
            </a:r>
            <a:r>
              <a:rPr sz="5400" spc="-20" dirty="0">
                <a:solidFill>
                  <a:srgbClr val="000000"/>
                </a:solidFill>
              </a:rPr>
              <a:t>Plan</a:t>
            </a:r>
            <a:r>
              <a:rPr sz="5400" dirty="0">
                <a:solidFill>
                  <a:srgbClr val="000000"/>
                </a:solidFill>
              </a:rPr>
              <a:t>	</a:t>
            </a:r>
            <a:r>
              <a:rPr sz="5400" spc="-10" dirty="0">
                <a:solidFill>
                  <a:srgbClr val="000000"/>
                </a:solidFill>
              </a:rPr>
              <a:t>(PMP)</a:t>
            </a:r>
            <a:endParaRPr sz="5400"/>
          </a:p>
        </p:txBody>
      </p:sp>
      <p:sp>
        <p:nvSpPr>
          <p:cNvPr id="3" name="object 3"/>
          <p:cNvSpPr txBox="1"/>
          <p:nvPr/>
        </p:nvSpPr>
        <p:spPr>
          <a:xfrm>
            <a:off x="889508" y="1290954"/>
            <a:ext cx="9707245" cy="3804285"/>
          </a:xfrm>
          <a:prstGeom prst="rect">
            <a:avLst/>
          </a:prstGeom>
        </p:spPr>
        <p:txBody>
          <a:bodyPr vert="horz" wrap="square" lIns="0" tIns="215265" rIns="0" bIns="0" rtlCol="0">
            <a:spAutoFit/>
          </a:bodyPr>
          <a:lstStyle/>
          <a:p>
            <a:pPr marL="12700">
              <a:lnSpc>
                <a:spcPct val="100000"/>
              </a:lnSpc>
              <a:spcBef>
                <a:spcPts val="1695"/>
              </a:spcBef>
            </a:pPr>
            <a:r>
              <a:rPr sz="2400" b="1" dirty="0">
                <a:latin typeface="Arial"/>
                <a:cs typeface="Arial"/>
              </a:rPr>
              <a:t>Task</a:t>
            </a:r>
            <a:r>
              <a:rPr sz="2400" b="1" spc="-80" dirty="0">
                <a:latin typeface="Arial"/>
                <a:cs typeface="Arial"/>
              </a:rPr>
              <a:t> </a:t>
            </a:r>
            <a:r>
              <a:rPr sz="2400" b="1" dirty="0">
                <a:latin typeface="Arial"/>
                <a:cs typeface="Arial"/>
              </a:rPr>
              <a:t>2.1</a:t>
            </a:r>
            <a:r>
              <a:rPr sz="2400" b="1" spc="-90" dirty="0">
                <a:latin typeface="Arial"/>
                <a:cs typeface="Arial"/>
              </a:rPr>
              <a:t> </a:t>
            </a:r>
            <a:r>
              <a:rPr sz="2400" b="1" dirty="0">
                <a:latin typeface="Arial"/>
                <a:cs typeface="Arial"/>
              </a:rPr>
              <a:t>-</a:t>
            </a:r>
            <a:r>
              <a:rPr sz="2400" b="1" spc="-95" dirty="0">
                <a:latin typeface="Arial"/>
                <a:cs typeface="Arial"/>
              </a:rPr>
              <a:t> </a:t>
            </a:r>
            <a:r>
              <a:rPr sz="2400" b="1" dirty="0">
                <a:latin typeface="Arial"/>
                <a:cs typeface="Arial"/>
              </a:rPr>
              <a:t>PMP</a:t>
            </a:r>
            <a:r>
              <a:rPr sz="2400" b="1" spc="-135" dirty="0">
                <a:latin typeface="Arial"/>
                <a:cs typeface="Arial"/>
              </a:rPr>
              <a:t> </a:t>
            </a:r>
            <a:r>
              <a:rPr sz="2400" b="1" dirty="0">
                <a:latin typeface="Arial"/>
                <a:cs typeface="Arial"/>
              </a:rPr>
              <a:t>Components</a:t>
            </a:r>
            <a:r>
              <a:rPr sz="2400" b="1" spc="-65" dirty="0">
                <a:latin typeface="Arial"/>
                <a:cs typeface="Arial"/>
              </a:rPr>
              <a:t> </a:t>
            </a:r>
            <a:r>
              <a:rPr sz="2400" b="1" spc="-10" dirty="0">
                <a:latin typeface="Arial"/>
                <a:cs typeface="Arial"/>
              </a:rPr>
              <a:t>(Group)</a:t>
            </a:r>
            <a:endParaRPr sz="2400">
              <a:latin typeface="Arial"/>
              <a:cs typeface="Arial"/>
            </a:endParaRPr>
          </a:p>
          <a:p>
            <a:pPr marL="666115" indent="-342900">
              <a:lnSpc>
                <a:spcPct val="100000"/>
              </a:lnSpc>
              <a:spcBef>
                <a:spcPts val="1595"/>
              </a:spcBef>
              <a:buChar char="•"/>
              <a:tabLst>
                <a:tab pos="666115" algn="l"/>
              </a:tabLst>
            </a:pPr>
            <a:r>
              <a:rPr sz="2400" spc="-25" dirty="0">
                <a:latin typeface="Arial"/>
                <a:cs typeface="Arial"/>
              </a:rPr>
              <a:t>40%</a:t>
            </a:r>
            <a:endParaRPr sz="2400">
              <a:latin typeface="Arial"/>
              <a:cs typeface="Arial"/>
            </a:endParaRPr>
          </a:p>
          <a:p>
            <a:pPr marL="666115" indent="-342900">
              <a:lnSpc>
                <a:spcPct val="100000"/>
              </a:lnSpc>
              <a:spcBef>
                <a:spcPts val="1600"/>
              </a:spcBef>
              <a:buChar char="•"/>
              <a:tabLst>
                <a:tab pos="666115" algn="l"/>
              </a:tabLst>
            </a:pPr>
            <a:r>
              <a:rPr sz="2400" dirty="0">
                <a:latin typeface="Arial"/>
                <a:cs typeface="Arial"/>
              </a:rPr>
              <a:t>Due</a:t>
            </a:r>
            <a:r>
              <a:rPr sz="2400" spc="-35" dirty="0">
                <a:latin typeface="Arial"/>
                <a:cs typeface="Arial"/>
              </a:rPr>
              <a:t> </a:t>
            </a:r>
            <a:r>
              <a:rPr sz="2400" dirty="0">
                <a:latin typeface="Arial"/>
                <a:cs typeface="Arial"/>
              </a:rPr>
              <a:t>in</a:t>
            </a:r>
            <a:r>
              <a:rPr sz="2400" spc="-50" dirty="0">
                <a:latin typeface="Arial"/>
                <a:cs typeface="Arial"/>
              </a:rPr>
              <a:t> </a:t>
            </a:r>
            <a:r>
              <a:rPr sz="2400" dirty="0">
                <a:latin typeface="Arial"/>
                <a:cs typeface="Arial"/>
              </a:rPr>
              <a:t>Week</a:t>
            </a:r>
            <a:r>
              <a:rPr sz="2400" spc="-40" dirty="0">
                <a:latin typeface="Arial"/>
                <a:cs typeface="Arial"/>
              </a:rPr>
              <a:t> </a:t>
            </a:r>
            <a:r>
              <a:rPr sz="2400" spc="-50" dirty="0">
                <a:latin typeface="Arial"/>
                <a:cs typeface="Arial"/>
              </a:rPr>
              <a:t>7</a:t>
            </a:r>
            <a:endParaRPr sz="2400">
              <a:latin typeface="Arial"/>
              <a:cs typeface="Arial"/>
            </a:endParaRPr>
          </a:p>
          <a:p>
            <a:pPr marL="666115" indent="-342900">
              <a:lnSpc>
                <a:spcPct val="100000"/>
              </a:lnSpc>
              <a:spcBef>
                <a:spcPts val="1605"/>
              </a:spcBef>
              <a:buChar char="•"/>
              <a:tabLst>
                <a:tab pos="666115" algn="l"/>
              </a:tabLst>
            </a:pPr>
            <a:r>
              <a:rPr sz="2400" dirty="0">
                <a:latin typeface="Arial"/>
                <a:cs typeface="Arial"/>
              </a:rPr>
              <a:t>Group</a:t>
            </a:r>
            <a:r>
              <a:rPr sz="2400" spc="-60" dirty="0">
                <a:latin typeface="Arial"/>
                <a:cs typeface="Arial"/>
              </a:rPr>
              <a:t> </a:t>
            </a:r>
            <a:r>
              <a:rPr sz="2400" spc="-10" dirty="0">
                <a:latin typeface="Arial"/>
                <a:cs typeface="Arial"/>
              </a:rPr>
              <a:t>assignment</a:t>
            </a:r>
            <a:endParaRPr sz="2400">
              <a:latin typeface="Arial"/>
              <a:cs typeface="Arial"/>
            </a:endParaRPr>
          </a:p>
          <a:p>
            <a:pPr marL="666115" indent="-342900">
              <a:lnSpc>
                <a:spcPct val="100000"/>
              </a:lnSpc>
              <a:spcBef>
                <a:spcPts val="1600"/>
              </a:spcBef>
              <a:buChar char="•"/>
              <a:tabLst>
                <a:tab pos="666115" algn="l"/>
              </a:tabLst>
            </a:pPr>
            <a:r>
              <a:rPr sz="2400" dirty="0">
                <a:latin typeface="Arial"/>
                <a:cs typeface="Arial"/>
              </a:rPr>
              <a:t>Assess</a:t>
            </a:r>
            <a:r>
              <a:rPr sz="2400" spc="-30" dirty="0">
                <a:latin typeface="Arial"/>
                <a:cs typeface="Arial"/>
              </a:rPr>
              <a:t> </a:t>
            </a:r>
            <a:r>
              <a:rPr sz="2400" dirty="0">
                <a:latin typeface="Arial"/>
                <a:cs typeface="Arial"/>
              </a:rPr>
              <a:t>the</a:t>
            </a:r>
            <a:r>
              <a:rPr sz="2400" spc="-30" dirty="0">
                <a:latin typeface="Arial"/>
                <a:cs typeface="Arial"/>
              </a:rPr>
              <a:t> </a:t>
            </a:r>
            <a:r>
              <a:rPr sz="2400" b="1" dirty="0">
                <a:latin typeface="Arial"/>
                <a:cs typeface="Arial"/>
              </a:rPr>
              <a:t>Planning</a:t>
            </a:r>
            <a:r>
              <a:rPr sz="2400" b="1" spc="-45" dirty="0">
                <a:latin typeface="Arial"/>
                <a:cs typeface="Arial"/>
              </a:rPr>
              <a:t> </a:t>
            </a:r>
            <a:r>
              <a:rPr sz="2400" spc="-10" dirty="0">
                <a:latin typeface="Arial"/>
                <a:cs typeface="Arial"/>
              </a:rPr>
              <a:t>process</a:t>
            </a:r>
            <a:endParaRPr sz="2400">
              <a:latin typeface="Arial"/>
              <a:cs typeface="Arial"/>
            </a:endParaRPr>
          </a:p>
          <a:p>
            <a:pPr marL="666115" marR="5080" indent="-342900">
              <a:lnSpc>
                <a:spcPct val="100000"/>
              </a:lnSpc>
              <a:spcBef>
                <a:spcPts val="1595"/>
              </a:spcBef>
              <a:buChar char="•"/>
              <a:tabLst>
                <a:tab pos="666115" algn="l"/>
              </a:tabLst>
            </a:pPr>
            <a:r>
              <a:rPr sz="2400" dirty="0">
                <a:latin typeface="Arial"/>
                <a:cs typeface="Arial"/>
              </a:rPr>
              <a:t>What</a:t>
            </a:r>
            <a:r>
              <a:rPr sz="2400" spc="-55" dirty="0">
                <a:latin typeface="Arial"/>
                <a:cs typeface="Arial"/>
              </a:rPr>
              <a:t> </a:t>
            </a:r>
            <a:r>
              <a:rPr sz="2400" dirty="0">
                <a:latin typeface="Arial"/>
                <a:cs typeface="Arial"/>
              </a:rPr>
              <a:t>to</a:t>
            </a:r>
            <a:r>
              <a:rPr sz="2400" spc="-65" dirty="0">
                <a:latin typeface="Arial"/>
                <a:cs typeface="Arial"/>
              </a:rPr>
              <a:t> </a:t>
            </a:r>
            <a:r>
              <a:rPr sz="2400" dirty="0">
                <a:latin typeface="Arial"/>
                <a:cs typeface="Arial"/>
              </a:rPr>
              <a:t>cover:</a:t>
            </a:r>
            <a:r>
              <a:rPr sz="2400" spc="-55" dirty="0">
                <a:latin typeface="Arial"/>
                <a:cs typeface="Arial"/>
              </a:rPr>
              <a:t> </a:t>
            </a:r>
            <a:r>
              <a:rPr sz="2400" dirty="0">
                <a:latin typeface="Arial"/>
                <a:cs typeface="Arial"/>
              </a:rPr>
              <a:t>develop</a:t>
            </a:r>
            <a:r>
              <a:rPr sz="2400" spc="-35" dirty="0">
                <a:latin typeface="Arial"/>
                <a:cs typeface="Arial"/>
              </a:rPr>
              <a:t> </a:t>
            </a:r>
            <a:r>
              <a:rPr sz="2400" dirty="0">
                <a:latin typeface="Arial"/>
                <a:cs typeface="Arial"/>
              </a:rPr>
              <a:t>the</a:t>
            </a:r>
            <a:r>
              <a:rPr sz="2400" spc="-55" dirty="0">
                <a:latin typeface="Arial"/>
                <a:cs typeface="Arial"/>
              </a:rPr>
              <a:t> </a:t>
            </a:r>
            <a:r>
              <a:rPr sz="2400" dirty="0">
                <a:latin typeface="Arial"/>
                <a:cs typeface="Arial"/>
              </a:rPr>
              <a:t>Project</a:t>
            </a:r>
            <a:r>
              <a:rPr sz="2400" spc="-50" dirty="0">
                <a:latin typeface="Arial"/>
                <a:cs typeface="Arial"/>
              </a:rPr>
              <a:t> </a:t>
            </a:r>
            <a:r>
              <a:rPr sz="2400" dirty="0">
                <a:latin typeface="Arial"/>
                <a:cs typeface="Arial"/>
              </a:rPr>
              <a:t>Management</a:t>
            </a:r>
            <a:r>
              <a:rPr sz="2400" spc="-55" dirty="0">
                <a:latin typeface="Arial"/>
                <a:cs typeface="Arial"/>
              </a:rPr>
              <a:t> </a:t>
            </a:r>
            <a:r>
              <a:rPr sz="2400" dirty="0">
                <a:latin typeface="Arial"/>
                <a:cs typeface="Arial"/>
              </a:rPr>
              <a:t>Plan</a:t>
            </a:r>
            <a:r>
              <a:rPr sz="2400" spc="-35" dirty="0">
                <a:latin typeface="Arial"/>
                <a:cs typeface="Arial"/>
              </a:rPr>
              <a:t> </a:t>
            </a:r>
            <a:r>
              <a:rPr sz="2400" dirty="0">
                <a:latin typeface="Arial"/>
                <a:cs typeface="Arial"/>
              </a:rPr>
              <a:t>(PMP),</a:t>
            </a:r>
            <a:r>
              <a:rPr sz="2400" spc="-70" dirty="0">
                <a:latin typeface="Arial"/>
                <a:cs typeface="Arial"/>
              </a:rPr>
              <a:t> </a:t>
            </a:r>
            <a:r>
              <a:rPr sz="2400" spc="-10" dirty="0">
                <a:latin typeface="Arial"/>
                <a:cs typeface="Arial"/>
              </a:rPr>
              <a:t>while </a:t>
            </a:r>
            <a:r>
              <a:rPr sz="2400" dirty="0">
                <a:latin typeface="Arial"/>
                <a:cs typeface="Arial"/>
              </a:rPr>
              <a:t>demonstrating</a:t>
            </a:r>
            <a:r>
              <a:rPr sz="2400" spc="-75" dirty="0">
                <a:latin typeface="Arial"/>
                <a:cs typeface="Arial"/>
              </a:rPr>
              <a:t> </a:t>
            </a:r>
            <a:r>
              <a:rPr sz="2400" dirty="0">
                <a:latin typeface="Arial"/>
                <a:cs typeface="Arial"/>
              </a:rPr>
              <a:t>the</a:t>
            </a:r>
            <a:r>
              <a:rPr sz="2400" spc="-80" dirty="0">
                <a:latin typeface="Arial"/>
                <a:cs typeface="Arial"/>
              </a:rPr>
              <a:t> </a:t>
            </a:r>
            <a:r>
              <a:rPr sz="2400" dirty="0">
                <a:latin typeface="Arial"/>
                <a:cs typeface="Arial"/>
              </a:rPr>
              <a:t>application</a:t>
            </a:r>
            <a:r>
              <a:rPr sz="2400" spc="-45" dirty="0">
                <a:latin typeface="Arial"/>
                <a:cs typeface="Arial"/>
              </a:rPr>
              <a:t> </a:t>
            </a:r>
            <a:r>
              <a:rPr sz="2400" dirty="0">
                <a:latin typeface="Arial"/>
                <a:cs typeface="Arial"/>
              </a:rPr>
              <a:t>of</a:t>
            </a:r>
            <a:r>
              <a:rPr sz="2400" spc="-80" dirty="0">
                <a:latin typeface="Arial"/>
                <a:cs typeface="Arial"/>
              </a:rPr>
              <a:t> </a:t>
            </a:r>
            <a:r>
              <a:rPr sz="2400" dirty="0">
                <a:latin typeface="Arial"/>
                <a:cs typeface="Arial"/>
              </a:rPr>
              <a:t>PM</a:t>
            </a:r>
            <a:r>
              <a:rPr sz="2400" spc="-85" dirty="0">
                <a:latin typeface="Arial"/>
                <a:cs typeface="Arial"/>
              </a:rPr>
              <a:t> </a:t>
            </a:r>
            <a:r>
              <a:rPr sz="2400" spc="-10" dirty="0">
                <a:latin typeface="Arial"/>
                <a:cs typeface="Arial"/>
              </a:rPr>
              <a:t>methods.</a:t>
            </a:r>
            <a:endParaRPr sz="24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4623" y="343915"/>
            <a:ext cx="10011410" cy="848360"/>
          </a:xfrm>
          <a:prstGeom prst="rect">
            <a:avLst/>
          </a:prstGeom>
        </p:spPr>
        <p:txBody>
          <a:bodyPr vert="horz" wrap="square" lIns="0" tIns="12700" rIns="0" bIns="0" rtlCol="0">
            <a:spAutoFit/>
          </a:bodyPr>
          <a:lstStyle/>
          <a:p>
            <a:pPr marL="12700">
              <a:lnSpc>
                <a:spcPct val="100000"/>
              </a:lnSpc>
              <a:spcBef>
                <a:spcPts val="100"/>
              </a:spcBef>
              <a:tabLst>
                <a:tab pos="8061325" algn="l"/>
              </a:tabLst>
            </a:pPr>
            <a:r>
              <a:rPr sz="5400" dirty="0">
                <a:solidFill>
                  <a:srgbClr val="000000"/>
                </a:solidFill>
              </a:rPr>
              <a:t>Project</a:t>
            </a:r>
            <a:r>
              <a:rPr sz="5400" spc="-160" dirty="0">
                <a:solidFill>
                  <a:srgbClr val="000000"/>
                </a:solidFill>
              </a:rPr>
              <a:t> </a:t>
            </a:r>
            <a:r>
              <a:rPr sz="5400" dirty="0">
                <a:solidFill>
                  <a:srgbClr val="000000"/>
                </a:solidFill>
              </a:rPr>
              <a:t>Management</a:t>
            </a:r>
            <a:r>
              <a:rPr sz="5400" spc="-150" dirty="0">
                <a:solidFill>
                  <a:srgbClr val="000000"/>
                </a:solidFill>
              </a:rPr>
              <a:t> </a:t>
            </a:r>
            <a:r>
              <a:rPr sz="5400" spc="-20" dirty="0">
                <a:solidFill>
                  <a:srgbClr val="000000"/>
                </a:solidFill>
              </a:rPr>
              <a:t>Plan</a:t>
            </a:r>
            <a:r>
              <a:rPr sz="5400" dirty="0">
                <a:solidFill>
                  <a:srgbClr val="000000"/>
                </a:solidFill>
              </a:rPr>
              <a:t>	</a:t>
            </a:r>
            <a:r>
              <a:rPr sz="5400" spc="-10" dirty="0">
                <a:solidFill>
                  <a:srgbClr val="000000"/>
                </a:solidFill>
              </a:rPr>
              <a:t>(PMP)</a:t>
            </a:r>
            <a:endParaRPr sz="5400"/>
          </a:p>
        </p:txBody>
      </p:sp>
      <p:sp>
        <p:nvSpPr>
          <p:cNvPr id="3" name="object 3"/>
          <p:cNvSpPr txBox="1">
            <a:spLocks noGrp="1"/>
          </p:cNvSpPr>
          <p:nvPr>
            <p:ph type="body" idx="1"/>
          </p:nvPr>
        </p:nvSpPr>
        <p:spPr>
          <a:prstGeom prst="rect">
            <a:avLst/>
          </a:prstGeom>
        </p:spPr>
        <p:txBody>
          <a:bodyPr vert="horz" wrap="square" lIns="0" tIns="215265" rIns="0" bIns="0" rtlCol="0">
            <a:spAutoFit/>
          </a:bodyPr>
          <a:lstStyle/>
          <a:p>
            <a:pPr marL="12700">
              <a:lnSpc>
                <a:spcPct val="100000"/>
              </a:lnSpc>
              <a:spcBef>
                <a:spcPts val="1695"/>
              </a:spcBef>
            </a:pPr>
            <a:r>
              <a:rPr dirty="0"/>
              <a:t>Task</a:t>
            </a:r>
            <a:r>
              <a:rPr spc="-70" dirty="0"/>
              <a:t> </a:t>
            </a:r>
            <a:r>
              <a:rPr dirty="0"/>
              <a:t>2.2</a:t>
            </a:r>
            <a:r>
              <a:rPr spc="-60" dirty="0"/>
              <a:t> </a:t>
            </a:r>
            <a:r>
              <a:rPr dirty="0"/>
              <a:t>-</a:t>
            </a:r>
            <a:r>
              <a:rPr spc="-65" dirty="0"/>
              <a:t> </a:t>
            </a:r>
            <a:r>
              <a:rPr spc="-45" dirty="0"/>
              <a:t>Individual</a:t>
            </a:r>
            <a:r>
              <a:rPr spc="-125" dirty="0"/>
              <a:t> </a:t>
            </a:r>
            <a:r>
              <a:rPr spc="-40" dirty="0"/>
              <a:t>Progress</a:t>
            </a:r>
            <a:r>
              <a:rPr spc="-105" dirty="0"/>
              <a:t> </a:t>
            </a:r>
            <a:r>
              <a:rPr spc="-35" dirty="0"/>
              <a:t>Check</a:t>
            </a:r>
            <a:r>
              <a:rPr spc="-95" dirty="0"/>
              <a:t> </a:t>
            </a:r>
            <a:r>
              <a:rPr spc="-45" dirty="0"/>
              <a:t>Presentation</a:t>
            </a:r>
            <a:r>
              <a:rPr spc="-120" dirty="0"/>
              <a:t> </a:t>
            </a:r>
            <a:r>
              <a:rPr spc="-10" dirty="0"/>
              <a:t>(Individual)</a:t>
            </a:r>
          </a:p>
          <a:p>
            <a:pPr marL="666115" indent="-342900">
              <a:lnSpc>
                <a:spcPct val="100000"/>
              </a:lnSpc>
              <a:spcBef>
                <a:spcPts val="1595"/>
              </a:spcBef>
              <a:buChar char="•"/>
              <a:tabLst>
                <a:tab pos="666115" algn="l"/>
              </a:tabLst>
            </a:pPr>
            <a:r>
              <a:rPr b="0" spc="-25" dirty="0">
                <a:latin typeface="Arial"/>
                <a:cs typeface="Arial"/>
              </a:rPr>
              <a:t>5%</a:t>
            </a:r>
          </a:p>
          <a:p>
            <a:pPr marL="666115" indent="-342900">
              <a:lnSpc>
                <a:spcPct val="100000"/>
              </a:lnSpc>
              <a:spcBef>
                <a:spcPts val="1600"/>
              </a:spcBef>
              <a:buChar char="•"/>
              <a:tabLst>
                <a:tab pos="666115" algn="l"/>
              </a:tabLst>
            </a:pPr>
            <a:r>
              <a:rPr b="0" dirty="0">
                <a:latin typeface="Arial"/>
                <a:cs typeface="Arial"/>
              </a:rPr>
              <a:t>Week</a:t>
            </a:r>
            <a:r>
              <a:rPr b="0" spc="-65" dirty="0">
                <a:latin typeface="Arial"/>
                <a:cs typeface="Arial"/>
              </a:rPr>
              <a:t> </a:t>
            </a:r>
            <a:r>
              <a:rPr b="0" spc="-50" dirty="0">
                <a:latin typeface="Arial"/>
                <a:cs typeface="Arial"/>
              </a:rPr>
              <a:t>6</a:t>
            </a:r>
          </a:p>
          <a:p>
            <a:pPr marL="666115" marR="5080" indent="-342900">
              <a:lnSpc>
                <a:spcPct val="100000"/>
              </a:lnSpc>
              <a:spcBef>
                <a:spcPts val="1605"/>
              </a:spcBef>
              <a:buChar char="•"/>
              <a:tabLst>
                <a:tab pos="666115" algn="l"/>
              </a:tabLst>
            </a:pPr>
            <a:r>
              <a:rPr b="0" dirty="0">
                <a:latin typeface="Arial"/>
                <a:cs typeface="Arial"/>
              </a:rPr>
              <a:t>In</a:t>
            </a:r>
            <a:r>
              <a:rPr b="0" spc="-60" dirty="0">
                <a:latin typeface="Arial"/>
                <a:cs typeface="Arial"/>
              </a:rPr>
              <a:t> </a:t>
            </a:r>
            <a:r>
              <a:rPr b="0" dirty="0">
                <a:latin typeface="Arial"/>
                <a:cs typeface="Arial"/>
              </a:rPr>
              <a:t>the</a:t>
            </a:r>
            <a:r>
              <a:rPr b="0" spc="-75" dirty="0">
                <a:latin typeface="Arial"/>
                <a:cs typeface="Arial"/>
              </a:rPr>
              <a:t> </a:t>
            </a:r>
            <a:r>
              <a:rPr b="0" dirty="0">
                <a:latin typeface="Arial"/>
                <a:cs typeface="Arial"/>
              </a:rPr>
              <a:t>week</a:t>
            </a:r>
            <a:r>
              <a:rPr b="0" spc="-45" dirty="0">
                <a:latin typeface="Arial"/>
                <a:cs typeface="Arial"/>
              </a:rPr>
              <a:t> </a:t>
            </a:r>
            <a:r>
              <a:rPr b="0" dirty="0">
                <a:latin typeface="Arial"/>
                <a:cs typeface="Arial"/>
              </a:rPr>
              <a:t>6</a:t>
            </a:r>
            <a:r>
              <a:rPr b="0" spc="-60" dirty="0">
                <a:latin typeface="Arial"/>
                <a:cs typeface="Arial"/>
              </a:rPr>
              <a:t> </a:t>
            </a:r>
            <a:r>
              <a:rPr b="0" dirty="0">
                <a:latin typeface="Arial"/>
                <a:cs typeface="Arial"/>
              </a:rPr>
              <a:t>meeting</a:t>
            </a:r>
            <a:r>
              <a:rPr b="0" spc="-50" dirty="0">
                <a:latin typeface="Arial"/>
                <a:cs typeface="Arial"/>
              </a:rPr>
              <a:t> </a:t>
            </a:r>
            <a:r>
              <a:rPr b="0" dirty="0">
                <a:latin typeface="Arial"/>
                <a:cs typeface="Arial"/>
              </a:rPr>
              <a:t>with</a:t>
            </a:r>
            <a:r>
              <a:rPr b="0" spc="-60" dirty="0">
                <a:latin typeface="Arial"/>
                <a:cs typeface="Arial"/>
              </a:rPr>
              <a:t> </a:t>
            </a:r>
            <a:r>
              <a:rPr b="0" dirty="0">
                <a:latin typeface="Arial"/>
                <a:cs typeface="Arial"/>
              </a:rPr>
              <a:t>your</a:t>
            </a:r>
            <a:r>
              <a:rPr b="0" spc="-55" dirty="0">
                <a:latin typeface="Arial"/>
                <a:cs typeface="Arial"/>
              </a:rPr>
              <a:t> </a:t>
            </a:r>
            <a:r>
              <a:rPr b="0" dirty="0">
                <a:latin typeface="Arial"/>
                <a:cs typeface="Arial"/>
              </a:rPr>
              <a:t>demonstrators,</a:t>
            </a:r>
            <a:r>
              <a:rPr b="0" spc="-75" dirty="0">
                <a:latin typeface="Arial"/>
                <a:cs typeface="Arial"/>
              </a:rPr>
              <a:t> </a:t>
            </a:r>
            <a:r>
              <a:rPr b="0" dirty="0">
                <a:latin typeface="Arial"/>
                <a:cs typeface="Arial"/>
              </a:rPr>
              <a:t>students</a:t>
            </a:r>
            <a:r>
              <a:rPr b="0" spc="-55" dirty="0">
                <a:latin typeface="Arial"/>
                <a:cs typeface="Arial"/>
              </a:rPr>
              <a:t> </a:t>
            </a:r>
            <a:r>
              <a:rPr b="0" spc="-25" dirty="0">
                <a:latin typeface="Arial"/>
                <a:cs typeface="Arial"/>
              </a:rPr>
              <a:t>are </a:t>
            </a:r>
            <a:r>
              <a:rPr b="0" dirty="0">
                <a:latin typeface="Arial"/>
                <a:cs typeface="Arial"/>
              </a:rPr>
              <a:t>requested</a:t>
            </a:r>
            <a:r>
              <a:rPr b="0" spc="-50" dirty="0">
                <a:latin typeface="Arial"/>
                <a:cs typeface="Arial"/>
              </a:rPr>
              <a:t> </a:t>
            </a:r>
            <a:r>
              <a:rPr b="0" dirty="0">
                <a:latin typeface="Arial"/>
                <a:cs typeface="Arial"/>
              </a:rPr>
              <a:t>to</a:t>
            </a:r>
            <a:r>
              <a:rPr b="0" spc="-60" dirty="0">
                <a:latin typeface="Arial"/>
                <a:cs typeface="Arial"/>
              </a:rPr>
              <a:t> </a:t>
            </a:r>
            <a:r>
              <a:rPr b="0" dirty="0">
                <a:latin typeface="Arial"/>
                <a:cs typeface="Arial"/>
              </a:rPr>
              <a:t>show</a:t>
            </a:r>
            <a:r>
              <a:rPr b="0" spc="-55" dirty="0">
                <a:latin typeface="Arial"/>
                <a:cs typeface="Arial"/>
              </a:rPr>
              <a:t> </a:t>
            </a:r>
            <a:r>
              <a:rPr b="0" dirty="0">
                <a:latin typeface="Arial"/>
                <a:cs typeface="Arial"/>
              </a:rPr>
              <a:t>and</a:t>
            </a:r>
            <a:r>
              <a:rPr b="0" spc="-55" dirty="0">
                <a:latin typeface="Arial"/>
                <a:cs typeface="Arial"/>
              </a:rPr>
              <a:t> </a:t>
            </a:r>
            <a:r>
              <a:rPr b="0" dirty="0">
                <a:latin typeface="Arial"/>
                <a:cs typeface="Arial"/>
              </a:rPr>
              <a:t>summarise</a:t>
            </a:r>
            <a:r>
              <a:rPr b="0" spc="-50" dirty="0">
                <a:latin typeface="Arial"/>
                <a:cs typeface="Arial"/>
              </a:rPr>
              <a:t> </a:t>
            </a:r>
            <a:r>
              <a:rPr b="0" dirty="0">
                <a:latin typeface="Arial"/>
                <a:cs typeface="Arial"/>
              </a:rPr>
              <a:t>the</a:t>
            </a:r>
            <a:r>
              <a:rPr b="0" spc="-65" dirty="0">
                <a:latin typeface="Arial"/>
                <a:cs typeface="Arial"/>
              </a:rPr>
              <a:t> </a:t>
            </a:r>
            <a:r>
              <a:rPr b="0" dirty="0">
                <a:latin typeface="Arial"/>
                <a:cs typeface="Arial"/>
              </a:rPr>
              <a:t>work</a:t>
            </a:r>
            <a:r>
              <a:rPr b="0" spc="-55" dirty="0">
                <a:latin typeface="Arial"/>
                <a:cs typeface="Arial"/>
              </a:rPr>
              <a:t> </a:t>
            </a:r>
            <a:r>
              <a:rPr b="0" dirty="0">
                <a:latin typeface="Arial"/>
                <a:cs typeface="Arial"/>
              </a:rPr>
              <a:t>that</a:t>
            </a:r>
            <a:r>
              <a:rPr b="0" spc="-55" dirty="0">
                <a:latin typeface="Arial"/>
                <a:cs typeface="Arial"/>
              </a:rPr>
              <a:t> </a:t>
            </a:r>
            <a:r>
              <a:rPr b="0" dirty="0">
                <a:latin typeface="Arial"/>
                <a:cs typeface="Arial"/>
              </a:rPr>
              <a:t>they</a:t>
            </a:r>
            <a:r>
              <a:rPr b="0" spc="-70" dirty="0">
                <a:latin typeface="Arial"/>
                <a:cs typeface="Arial"/>
              </a:rPr>
              <a:t> </a:t>
            </a:r>
            <a:r>
              <a:rPr b="0" spc="-20" dirty="0">
                <a:latin typeface="Arial"/>
                <a:cs typeface="Arial"/>
              </a:rPr>
              <a:t>have </a:t>
            </a:r>
            <a:r>
              <a:rPr b="0" dirty="0">
                <a:latin typeface="Arial"/>
                <a:cs typeface="Arial"/>
              </a:rPr>
              <a:t>completed</a:t>
            </a:r>
            <a:r>
              <a:rPr b="0" spc="-50" dirty="0">
                <a:latin typeface="Arial"/>
                <a:cs typeface="Arial"/>
              </a:rPr>
              <a:t> </a:t>
            </a:r>
            <a:r>
              <a:rPr b="0" dirty="0">
                <a:latin typeface="Arial"/>
                <a:cs typeface="Arial"/>
              </a:rPr>
              <a:t>for</a:t>
            </a:r>
            <a:r>
              <a:rPr b="0" spc="-50" dirty="0">
                <a:latin typeface="Arial"/>
                <a:cs typeface="Arial"/>
              </a:rPr>
              <a:t> </a:t>
            </a:r>
            <a:r>
              <a:rPr b="0" dirty="0">
                <a:latin typeface="Arial"/>
                <a:cs typeface="Arial"/>
              </a:rPr>
              <a:t>their</a:t>
            </a:r>
            <a:r>
              <a:rPr b="0" spc="-55" dirty="0">
                <a:latin typeface="Arial"/>
                <a:cs typeface="Arial"/>
              </a:rPr>
              <a:t> </a:t>
            </a:r>
            <a:r>
              <a:rPr b="0" dirty="0">
                <a:latin typeface="Arial"/>
                <a:cs typeface="Arial"/>
              </a:rPr>
              <a:t>PMP</a:t>
            </a:r>
            <a:r>
              <a:rPr b="0" spc="-55" dirty="0">
                <a:latin typeface="Arial"/>
                <a:cs typeface="Arial"/>
              </a:rPr>
              <a:t> </a:t>
            </a:r>
            <a:r>
              <a:rPr b="0" spc="-10" dirty="0">
                <a:latin typeface="Arial"/>
                <a:cs typeface="Arial"/>
              </a:rPr>
              <a:t>project.</a:t>
            </a:r>
          </a:p>
          <a:p>
            <a:pPr marL="666115" indent="-342900">
              <a:lnSpc>
                <a:spcPct val="100000"/>
              </a:lnSpc>
              <a:spcBef>
                <a:spcPts val="1600"/>
              </a:spcBef>
              <a:buChar char="•"/>
              <a:tabLst>
                <a:tab pos="666115" algn="l"/>
              </a:tabLst>
            </a:pPr>
            <a:r>
              <a:rPr b="0" spc="-20" dirty="0">
                <a:latin typeface="Arial"/>
                <a:cs typeface="Arial"/>
              </a:rPr>
              <a:t>1-</a:t>
            </a:r>
            <a:r>
              <a:rPr b="0" dirty="0">
                <a:latin typeface="Arial"/>
                <a:cs typeface="Arial"/>
              </a:rPr>
              <a:t>min</a:t>
            </a:r>
            <a:r>
              <a:rPr b="0" spc="-40" dirty="0">
                <a:latin typeface="Arial"/>
                <a:cs typeface="Arial"/>
              </a:rPr>
              <a:t> </a:t>
            </a:r>
            <a:r>
              <a:rPr b="0" spc="-10" dirty="0">
                <a:latin typeface="Arial"/>
                <a:cs typeface="Arial"/>
              </a:rPr>
              <a:t>presentation.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5299" y="1359585"/>
            <a:ext cx="10264140" cy="4851400"/>
          </a:xfrm>
          <a:prstGeom prst="rect">
            <a:avLst/>
          </a:prstGeom>
        </p:spPr>
        <p:txBody>
          <a:bodyPr vert="horz" wrap="square" lIns="0" tIns="138430" rIns="0" bIns="0" rtlCol="0">
            <a:spAutoFit/>
          </a:bodyPr>
          <a:lstStyle/>
          <a:p>
            <a:pPr marL="12700">
              <a:lnSpc>
                <a:spcPct val="100000"/>
              </a:lnSpc>
              <a:spcBef>
                <a:spcPts val="1090"/>
              </a:spcBef>
            </a:pPr>
            <a:r>
              <a:rPr sz="2400" b="1" dirty="0">
                <a:latin typeface="Arial"/>
                <a:cs typeface="Arial"/>
              </a:rPr>
              <a:t>Task</a:t>
            </a:r>
            <a:r>
              <a:rPr sz="2400" b="1" spc="-85" dirty="0">
                <a:latin typeface="Arial"/>
                <a:cs typeface="Arial"/>
              </a:rPr>
              <a:t> </a:t>
            </a:r>
            <a:r>
              <a:rPr sz="2400" b="1" dirty="0">
                <a:latin typeface="Arial"/>
                <a:cs typeface="Arial"/>
              </a:rPr>
              <a:t>3</a:t>
            </a:r>
            <a:r>
              <a:rPr sz="2400" b="1" spc="-110" dirty="0">
                <a:latin typeface="Arial"/>
                <a:cs typeface="Arial"/>
              </a:rPr>
              <a:t> </a:t>
            </a:r>
            <a:r>
              <a:rPr sz="2400" b="1" dirty="0">
                <a:latin typeface="Arial"/>
                <a:cs typeface="Arial"/>
              </a:rPr>
              <a:t>-</a:t>
            </a:r>
            <a:r>
              <a:rPr sz="2400" b="1" spc="-100" dirty="0">
                <a:latin typeface="Arial"/>
                <a:cs typeface="Arial"/>
              </a:rPr>
              <a:t> </a:t>
            </a:r>
            <a:r>
              <a:rPr sz="2400" b="1" dirty="0">
                <a:latin typeface="Arial"/>
                <a:cs typeface="Arial"/>
              </a:rPr>
              <a:t>PMP</a:t>
            </a:r>
            <a:r>
              <a:rPr sz="2400" b="1" spc="-140" dirty="0">
                <a:latin typeface="Arial"/>
                <a:cs typeface="Arial"/>
              </a:rPr>
              <a:t> </a:t>
            </a:r>
            <a:r>
              <a:rPr sz="2400" b="1" spc="-10" dirty="0">
                <a:latin typeface="Arial"/>
                <a:cs typeface="Arial"/>
              </a:rPr>
              <a:t>Integration</a:t>
            </a:r>
            <a:r>
              <a:rPr sz="2400" b="1" spc="-65" dirty="0">
                <a:latin typeface="Arial"/>
                <a:cs typeface="Arial"/>
              </a:rPr>
              <a:t> </a:t>
            </a:r>
            <a:r>
              <a:rPr sz="2400" b="1" spc="-10" dirty="0">
                <a:latin typeface="Arial"/>
                <a:cs typeface="Arial"/>
              </a:rPr>
              <a:t>(assessed</a:t>
            </a:r>
            <a:r>
              <a:rPr sz="2400" b="1" spc="-40" dirty="0">
                <a:latin typeface="Arial"/>
                <a:cs typeface="Arial"/>
              </a:rPr>
              <a:t> </a:t>
            </a:r>
            <a:r>
              <a:rPr sz="2400" b="1" dirty="0">
                <a:latin typeface="Arial"/>
                <a:cs typeface="Arial"/>
              </a:rPr>
              <a:t>via</a:t>
            </a:r>
            <a:r>
              <a:rPr sz="2400" b="1" spc="-80" dirty="0">
                <a:latin typeface="Arial"/>
                <a:cs typeface="Arial"/>
              </a:rPr>
              <a:t> </a:t>
            </a:r>
            <a:r>
              <a:rPr sz="2400" b="1" spc="-10" dirty="0">
                <a:latin typeface="Arial"/>
                <a:cs typeface="Arial"/>
              </a:rPr>
              <a:t>interviews)</a:t>
            </a:r>
            <a:endParaRPr sz="2400">
              <a:latin typeface="Arial"/>
              <a:cs typeface="Arial"/>
            </a:endParaRPr>
          </a:p>
          <a:p>
            <a:pPr marL="507365" indent="-342265">
              <a:lnSpc>
                <a:spcPct val="100000"/>
              </a:lnSpc>
              <a:spcBef>
                <a:spcPts val="994"/>
              </a:spcBef>
              <a:buChar char="•"/>
              <a:tabLst>
                <a:tab pos="507365" algn="l"/>
              </a:tabLst>
            </a:pPr>
            <a:r>
              <a:rPr sz="2400" spc="-25" dirty="0">
                <a:latin typeface="Arial"/>
                <a:cs typeface="Arial"/>
              </a:rPr>
              <a:t>20%</a:t>
            </a:r>
            <a:endParaRPr sz="2400">
              <a:latin typeface="Arial"/>
              <a:cs typeface="Arial"/>
            </a:endParaRPr>
          </a:p>
          <a:p>
            <a:pPr marL="507365" indent="-342265">
              <a:lnSpc>
                <a:spcPct val="100000"/>
              </a:lnSpc>
              <a:spcBef>
                <a:spcPts val="1000"/>
              </a:spcBef>
              <a:buChar char="•"/>
              <a:tabLst>
                <a:tab pos="507365" algn="l"/>
              </a:tabLst>
            </a:pPr>
            <a:r>
              <a:rPr sz="2400" dirty="0">
                <a:latin typeface="Arial"/>
                <a:cs typeface="Arial"/>
              </a:rPr>
              <a:t>Week</a:t>
            </a:r>
            <a:r>
              <a:rPr sz="2400" spc="-70" dirty="0">
                <a:latin typeface="Arial"/>
                <a:cs typeface="Arial"/>
              </a:rPr>
              <a:t> </a:t>
            </a:r>
            <a:r>
              <a:rPr sz="2400" dirty="0">
                <a:latin typeface="Arial"/>
                <a:cs typeface="Arial"/>
              </a:rPr>
              <a:t>9,</a:t>
            </a:r>
            <a:r>
              <a:rPr sz="2400" spc="-70" dirty="0">
                <a:latin typeface="Arial"/>
                <a:cs typeface="Arial"/>
              </a:rPr>
              <a:t> </a:t>
            </a:r>
            <a:r>
              <a:rPr sz="2400" spc="-25" dirty="0">
                <a:latin typeface="Arial"/>
                <a:cs typeface="Arial"/>
              </a:rPr>
              <a:t>10</a:t>
            </a:r>
            <a:endParaRPr sz="2400">
              <a:latin typeface="Arial"/>
              <a:cs typeface="Arial"/>
            </a:endParaRPr>
          </a:p>
          <a:p>
            <a:pPr marL="507365" indent="-342265">
              <a:lnSpc>
                <a:spcPct val="100000"/>
              </a:lnSpc>
              <a:spcBef>
                <a:spcPts val="1010"/>
              </a:spcBef>
              <a:buChar char="•"/>
              <a:tabLst>
                <a:tab pos="507365" algn="l"/>
              </a:tabLst>
            </a:pPr>
            <a:r>
              <a:rPr sz="2400" dirty="0">
                <a:latin typeface="Arial"/>
                <a:cs typeface="Arial"/>
              </a:rPr>
              <a:t>Assess</a:t>
            </a:r>
            <a:r>
              <a:rPr sz="2400" spc="-70" dirty="0">
                <a:latin typeface="Arial"/>
                <a:cs typeface="Arial"/>
              </a:rPr>
              <a:t> </a:t>
            </a:r>
            <a:r>
              <a:rPr sz="2400" dirty="0">
                <a:latin typeface="Arial"/>
                <a:cs typeface="Arial"/>
              </a:rPr>
              <a:t>the</a:t>
            </a:r>
            <a:r>
              <a:rPr sz="2400" spc="-75" dirty="0">
                <a:latin typeface="Arial"/>
                <a:cs typeface="Arial"/>
              </a:rPr>
              <a:t> </a:t>
            </a:r>
            <a:r>
              <a:rPr sz="2400" b="1" spc="-10" dirty="0">
                <a:latin typeface="Arial"/>
                <a:cs typeface="Arial"/>
              </a:rPr>
              <a:t>Monitoring</a:t>
            </a:r>
            <a:r>
              <a:rPr sz="2400" b="1" spc="-95" dirty="0">
                <a:latin typeface="Arial"/>
                <a:cs typeface="Arial"/>
              </a:rPr>
              <a:t> </a:t>
            </a:r>
            <a:r>
              <a:rPr sz="2400" b="1" dirty="0">
                <a:latin typeface="Arial"/>
                <a:cs typeface="Arial"/>
              </a:rPr>
              <a:t>and</a:t>
            </a:r>
            <a:r>
              <a:rPr sz="2400" b="1" spc="-65" dirty="0">
                <a:latin typeface="Arial"/>
                <a:cs typeface="Arial"/>
              </a:rPr>
              <a:t> </a:t>
            </a:r>
            <a:r>
              <a:rPr sz="2400" b="1" spc="-10" dirty="0">
                <a:latin typeface="Arial"/>
                <a:cs typeface="Arial"/>
              </a:rPr>
              <a:t>Controlling</a:t>
            </a:r>
            <a:r>
              <a:rPr sz="2400" b="1" spc="-90" dirty="0">
                <a:latin typeface="Arial"/>
                <a:cs typeface="Arial"/>
              </a:rPr>
              <a:t> </a:t>
            </a:r>
            <a:r>
              <a:rPr sz="2400" spc="-10" dirty="0">
                <a:latin typeface="Arial"/>
                <a:cs typeface="Arial"/>
              </a:rPr>
              <a:t>process</a:t>
            </a:r>
            <a:endParaRPr sz="2400">
              <a:latin typeface="Arial"/>
              <a:cs typeface="Arial"/>
            </a:endParaRPr>
          </a:p>
          <a:p>
            <a:pPr marL="507365" indent="-342265">
              <a:lnSpc>
                <a:spcPct val="100000"/>
              </a:lnSpc>
              <a:spcBef>
                <a:spcPts val="994"/>
              </a:spcBef>
              <a:buChar char="•"/>
              <a:tabLst>
                <a:tab pos="507365" algn="l"/>
              </a:tabLst>
            </a:pPr>
            <a:r>
              <a:rPr sz="2400" dirty="0">
                <a:latin typeface="Arial"/>
                <a:cs typeface="Arial"/>
              </a:rPr>
              <a:t>What</a:t>
            </a:r>
            <a:r>
              <a:rPr sz="2400" spc="-70" dirty="0">
                <a:latin typeface="Arial"/>
                <a:cs typeface="Arial"/>
              </a:rPr>
              <a:t> </a:t>
            </a:r>
            <a:r>
              <a:rPr sz="2400" dirty="0">
                <a:latin typeface="Arial"/>
                <a:cs typeface="Arial"/>
              </a:rPr>
              <a:t>to</a:t>
            </a:r>
            <a:r>
              <a:rPr sz="2400" spc="-95" dirty="0">
                <a:latin typeface="Arial"/>
                <a:cs typeface="Arial"/>
              </a:rPr>
              <a:t> </a:t>
            </a:r>
            <a:r>
              <a:rPr sz="2400" spc="-25" dirty="0">
                <a:latin typeface="Arial"/>
                <a:cs typeface="Arial"/>
              </a:rPr>
              <a:t>do:</a:t>
            </a:r>
            <a:endParaRPr sz="2400">
              <a:latin typeface="Arial"/>
              <a:cs typeface="Arial"/>
            </a:endParaRPr>
          </a:p>
          <a:p>
            <a:pPr marL="1075055" lvl="1" indent="-342900">
              <a:lnSpc>
                <a:spcPct val="100000"/>
              </a:lnSpc>
              <a:spcBef>
                <a:spcPts val="1905"/>
              </a:spcBef>
              <a:buChar char="•"/>
              <a:tabLst>
                <a:tab pos="1075055" algn="l"/>
              </a:tabLst>
            </a:pPr>
            <a:r>
              <a:rPr sz="2200" dirty="0">
                <a:latin typeface="Arial"/>
                <a:cs typeface="Arial"/>
              </a:rPr>
              <a:t>Hand</a:t>
            </a:r>
            <a:r>
              <a:rPr sz="2200" spc="-90" dirty="0">
                <a:latin typeface="Arial"/>
                <a:cs typeface="Arial"/>
              </a:rPr>
              <a:t> </a:t>
            </a:r>
            <a:r>
              <a:rPr sz="2200" dirty="0">
                <a:latin typeface="Arial"/>
                <a:cs typeface="Arial"/>
              </a:rPr>
              <a:t>in</a:t>
            </a:r>
            <a:r>
              <a:rPr sz="2200" spc="-95" dirty="0">
                <a:latin typeface="Arial"/>
                <a:cs typeface="Arial"/>
              </a:rPr>
              <a:t> </a:t>
            </a:r>
            <a:r>
              <a:rPr sz="2200" dirty="0">
                <a:latin typeface="Arial"/>
                <a:cs typeface="Arial"/>
              </a:rPr>
              <a:t>PMP</a:t>
            </a:r>
            <a:r>
              <a:rPr sz="2200" spc="-90" dirty="0">
                <a:latin typeface="Arial"/>
                <a:cs typeface="Arial"/>
              </a:rPr>
              <a:t> </a:t>
            </a:r>
            <a:r>
              <a:rPr sz="2200" dirty="0">
                <a:latin typeface="Arial"/>
                <a:cs typeface="Arial"/>
              </a:rPr>
              <a:t>change</a:t>
            </a:r>
            <a:r>
              <a:rPr sz="2200" spc="-75" dirty="0">
                <a:latin typeface="Arial"/>
                <a:cs typeface="Arial"/>
              </a:rPr>
              <a:t> </a:t>
            </a:r>
            <a:r>
              <a:rPr sz="2200" spc="-10" dirty="0">
                <a:latin typeface="Arial"/>
                <a:cs typeface="Arial"/>
              </a:rPr>
              <a:t>(changes</a:t>
            </a:r>
            <a:r>
              <a:rPr sz="2200" spc="-80" dirty="0">
                <a:latin typeface="Arial"/>
                <a:cs typeface="Arial"/>
              </a:rPr>
              <a:t> </a:t>
            </a:r>
            <a:r>
              <a:rPr sz="2200" dirty="0">
                <a:latin typeface="Arial"/>
                <a:cs typeface="Arial"/>
              </a:rPr>
              <a:t>in</a:t>
            </a:r>
            <a:r>
              <a:rPr sz="2200" spc="-85" dirty="0">
                <a:latin typeface="Arial"/>
                <a:cs typeface="Arial"/>
              </a:rPr>
              <a:t> </a:t>
            </a:r>
            <a:r>
              <a:rPr sz="2200" spc="-10" dirty="0">
                <a:latin typeface="Arial"/>
                <a:cs typeface="Arial"/>
              </a:rPr>
              <a:t>budget,</a:t>
            </a:r>
            <a:r>
              <a:rPr sz="2200" spc="-90" dirty="0">
                <a:latin typeface="Arial"/>
                <a:cs typeface="Arial"/>
              </a:rPr>
              <a:t> </a:t>
            </a:r>
            <a:r>
              <a:rPr sz="2200" dirty="0">
                <a:latin typeface="Arial"/>
                <a:cs typeface="Arial"/>
              </a:rPr>
              <a:t>scope,</a:t>
            </a:r>
            <a:r>
              <a:rPr sz="2200" spc="-90" dirty="0">
                <a:latin typeface="Arial"/>
                <a:cs typeface="Arial"/>
              </a:rPr>
              <a:t> </a:t>
            </a:r>
            <a:r>
              <a:rPr sz="2200" spc="-10" dirty="0">
                <a:latin typeface="Arial"/>
                <a:cs typeface="Arial"/>
              </a:rPr>
              <a:t>assumptions</a:t>
            </a:r>
            <a:r>
              <a:rPr sz="2200" spc="-65" dirty="0">
                <a:latin typeface="Arial"/>
                <a:cs typeface="Arial"/>
              </a:rPr>
              <a:t> </a:t>
            </a:r>
            <a:r>
              <a:rPr sz="2200" dirty="0">
                <a:latin typeface="Arial"/>
                <a:cs typeface="Arial"/>
              </a:rPr>
              <a:t>and</a:t>
            </a:r>
            <a:r>
              <a:rPr sz="2200" spc="-100" dirty="0">
                <a:latin typeface="Arial"/>
                <a:cs typeface="Arial"/>
              </a:rPr>
              <a:t> </a:t>
            </a:r>
            <a:r>
              <a:rPr sz="2200" spc="-10" dirty="0">
                <a:latin typeface="Arial"/>
                <a:cs typeface="Arial"/>
              </a:rPr>
              <a:t>risks)</a:t>
            </a:r>
            <a:endParaRPr sz="2200">
              <a:latin typeface="Arial"/>
              <a:cs typeface="Arial"/>
            </a:endParaRPr>
          </a:p>
          <a:p>
            <a:pPr marL="1075055" marR="5080" lvl="1" indent="-342900">
              <a:lnSpc>
                <a:spcPct val="100000"/>
              </a:lnSpc>
              <a:spcBef>
                <a:spcPts val="1205"/>
              </a:spcBef>
              <a:buChar char="•"/>
              <a:tabLst>
                <a:tab pos="1075055" algn="l"/>
              </a:tabLst>
            </a:pPr>
            <a:r>
              <a:rPr sz="2200" dirty="0">
                <a:latin typeface="Arial"/>
                <a:cs typeface="Arial"/>
              </a:rPr>
              <a:t>PMP</a:t>
            </a:r>
            <a:r>
              <a:rPr sz="2200" spc="-70" dirty="0">
                <a:latin typeface="Arial"/>
                <a:cs typeface="Arial"/>
              </a:rPr>
              <a:t> </a:t>
            </a:r>
            <a:r>
              <a:rPr sz="2200" spc="-10" dirty="0">
                <a:latin typeface="Arial"/>
                <a:cs typeface="Arial"/>
              </a:rPr>
              <a:t>Integration:</a:t>
            </a:r>
            <a:r>
              <a:rPr sz="2200" spc="-50" dirty="0">
                <a:latin typeface="Arial"/>
                <a:cs typeface="Arial"/>
              </a:rPr>
              <a:t> </a:t>
            </a:r>
            <a:r>
              <a:rPr sz="2200" dirty="0">
                <a:latin typeface="Arial"/>
                <a:cs typeface="Arial"/>
              </a:rPr>
              <a:t>Review</a:t>
            </a:r>
            <a:r>
              <a:rPr sz="2200" spc="-65" dirty="0">
                <a:latin typeface="Arial"/>
                <a:cs typeface="Arial"/>
              </a:rPr>
              <a:t> </a:t>
            </a:r>
            <a:r>
              <a:rPr sz="2200" dirty="0">
                <a:latin typeface="Arial"/>
                <a:cs typeface="Arial"/>
              </a:rPr>
              <a:t>and</a:t>
            </a:r>
            <a:r>
              <a:rPr sz="2200" spc="-80" dirty="0">
                <a:latin typeface="Arial"/>
                <a:cs typeface="Arial"/>
              </a:rPr>
              <a:t> </a:t>
            </a:r>
            <a:r>
              <a:rPr sz="2200" dirty="0">
                <a:latin typeface="Arial"/>
                <a:cs typeface="Arial"/>
              </a:rPr>
              <a:t>improve</a:t>
            </a:r>
            <a:r>
              <a:rPr sz="2200" spc="-55" dirty="0">
                <a:latin typeface="Arial"/>
                <a:cs typeface="Arial"/>
              </a:rPr>
              <a:t> </a:t>
            </a:r>
            <a:r>
              <a:rPr sz="2200" dirty="0">
                <a:latin typeface="Arial"/>
                <a:cs typeface="Arial"/>
              </a:rPr>
              <a:t>your</a:t>
            </a:r>
            <a:r>
              <a:rPr sz="2200" spc="-75" dirty="0">
                <a:latin typeface="Arial"/>
                <a:cs typeface="Arial"/>
              </a:rPr>
              <a:t> </a:t>
            </a:r>
            <a:r>
              <a:rPr sz="2200" spc="-45" dirty="0">
                <a:latin typeface="Arial"/>
                <a:cs typeface="Arial"/>
              </a:rPr>
              <a:t>PMP,</a:t>
            </a:r>
            <a:r>
              <a:rPr sz="2200" spc="-110" dirty="0">
                <a:latin typeface="Arial"/>
                <a:cs typeface="Arial"/>
              </a:rPr>
              <a:t> </a:t>
            </a:r>
            <a:r>
              <a:rPr sz="2200" dirty="0">
                <a:latin typeface="Arial"/>
                <a:cs typeface="Arial"/>
              </a:rPr>
              <a:t>with</a:t>
            </a:r>
            <a:r>
              <a:rPr sz="2200" spc="-90" dirty="0">
                <a:latin typeface="Arial"/>
                <a:cs typeface="Arial"/>
              </a:rPr>
              <a:t> </a:t>
            </a:r>
            <a:r>
              <a:rPr sz="2200" dirty="0">
                <a:latin typeface="Arial"/>
                <a:cs typeface="Arial"/>
              </a:rPr>
              <a:t>a</a:t>
            </a:r>
            <a:r>
              <a:rPr sz="2200" spc="-85" dirty="0">
                <a:latin typeface="Arial"/>
                <a:cs typeface="Arial"/>
              </a:rPr>
              <a:t> </a:t>
            </a:r>
            <a:r>
              <a:rPr sz="2200" dirty="0">
                <a:latin typeface="Arial"/>
                <a:cs typeface="Arial"/>
              </a:rPr>
              <a:t>particular</a:t>
            </a:r>
            <a:r>
              <a:rPr sz="2200" spc="-65" dirty="0">
                <a:latin typeface="Arial"/>
                <a:cs typeface="Arial"/>
              </a:rPr>
              <a:t> </a:t>
            </a:r>
            <a:r>
              <a:rPr sz="2200" dirty="0">
                <a:latin typeface="Arial"/>
                <a:cs typeface="Arial"/>
              </a:rPr>
              <a:t>focus</a:t>
            </a:r>
            <a:r>
              <a:rPr sz="2200" spc="-80" dirty="0">
                <a:latin typeface="Arial"/>
                <a:cs typeface="Arial"/>
              </a:rPr>
              <a:t> </a:t>
            </a:r>
            <a:r>
              <a:rPr sz="2200" spc="-25" dirty="0">
                <a:latin typeface="Arial"/>
                <a:cs typeface="Arial"/>
              </a:rPr>
              <a:t>on </a:t>
            </a:r>
            <a:r>
              <a:rPr sz="2200" spc="-10" dirty="0">
                <a:latin typeface="Arial"/>
                <a:cs typeface="Arial"/>
              </a:rPr>
              <a:t>integration</a:t>
            </a:r>
            <a:r>
              <a:rPr sz="2200" spc="-85" dirty="0">
                <a:latin typeface="Arial"/>
                <a:cs typeface="Arial"/>
              </a:rPr>
              <a:t> </a:t>
            </a:r>
            <a:r>
              <a:rPr sz="2200" dirty="0">
                <a:latin typeface="Arial"/>
                <a:cs typeface="Arial"/>
              </a:rPr>
              <a:t>between</a:t>
            </a:r>
            <a:r>
              <a:rPr sz="2200" spc="-80" dirty="0">
                <a:latin typeface="Arial"/>
                <a:cs typeface="Arial"/>
              </a:rPr>
              <a:t> </a:t>
            </a:r>
            <a:r>
              <a:rPr sz="2200" dirty="0">
                <a:latin typeface="Arial"/>
                <a:cs typeface="Arial"/>
              </a:rPr>
              <a:t>the</a:t>
            </a:r>
            <a:r>
              <a:rPr sz="2200" spc="-85" dirty="0">
                <a:latin typeface="Arial"/>
                <a:cs typeface="Arial"/>
              </a:rPr>
              <a:t> </a:t>
            </a:r>
            <a:r>
              <a:rPr sz="2200" dirty="0">
                <a:latin typeface="Arial"/>
                <a:cs typeface="Arial"/>
              </a:rPr>
              <a:t>different</a:t>
            </a:r>
            <a:r>
              <a:rPr sz="2200" spc="-70" dirty="0">
                <a:latin typeface="Arial"/>
                <a:cs typeface="Arial"/>
              </a:rPr>
              <a:t> </a:t>
            </a:r>
            <a:r>
              <a:rPr sz="2200" spc="-10" dirty="0">
                <a:latin typeface="Arial"/>
                <a:cs typeface="Arial"/>
              </a:rPr>
              <a:t>parts.</a:t>
            </a:r>
            <a:endParaRPr sz="2200">
              <a:latin typeface="Arial"/>
              <a:cs typeface="Arial"/>
            </a:endParaRPr>
          </a:p>
          <a:p>
            <a:pPr marL="508000" marR="1221105" indent="-343535">
              <a:lnSpc>
                <a:spcPct val="100000"/>
              </a:lnSpc>
              <a:spcBef>
                <a:spcPts val="1814"/>
              </a:spcBef>
              <a:buChar char="•"/>
              <a:tabLst>
                <a:tab pos="508000" algn="l"/>
              </a:tabLst>
            </a:pPr>
            <a:r>
              <a:rPr sz="2400" spc="-20" dirty="0">
                <a:latin typeface="Arial"/>
                <a:cs typeface="Arial"/>
              </a:rPr>
              <a:t>Updated</a:t>
            </a:r>
            <a:r>
              <a:rPr sz="2400" spc="-90" dirty="0">
                <a:latin typeface="Arial"/>
                <a:cs typeface="Arial"/>
              </a:rPr>
              <a:t> </a:t>
            </a:r>
            <a:r>
              <a:rPr sz="2400" dirty="0">
                <a:latin typeface="Arial"/>
                <a:cs typeface="Arial"/>
              </a:rPr>
              <a:t>PMP</a:t>
            </a:r>
            <a:r>
              <a:rPr sz="2400" spc="-110" dirty="0">
                <a:latin typeface="Arial"/>
                <a:cs typeface="Arial"/>
              </a:rPr>
              <a:t> </a:t>
            </a:r>
            <a:r>
              <a:rPr sz="2400" dirty="0">
                <a:latin typeface="Arial"/>
                <a:cs typeface="Arial"/>
              </a:rPr>
              <a:t>is</a:t>
            </a:r>
            <a:r>
              <a:rPr sz="2400" spc="-105" dirty="0">
                <a:latin typeface="Arial"/>
                <a:cs typeface="Arial"/>
              </a:rPr>
              <a:t> </a:t>
            </a:r>
            <a:r>
              <a:rPr sz="2400" dirty="0">
                <a:latin typeface="Arial"/>
                <a:cs typeface="Arial"/>
              </a:rPr>
              <a:t>not</a:t>
            </a:r>
            <a:r>
              <a:rPr sz="2400" spc="-110" dirty="0">
                <a:latin typeface="Arial"/>
                <a:cs typeface="Arial"/>
              </a:rPr>
              <a:t> </a:t>
            </a:r>
            <a:r>
              <a:rPr sz="2400" spc="-20" dirty="0">
                <a:latin typeface="Arial"/>
                <a:cs typeface="Arial"/>
              </a:rPr>
              <a:t>graded,</a:t>
            </a:r>
            <a:r>
              <a:rPr sz="2400" spc="-90" dirty="0">
                <a:latin typeface="Arial"/>
                <a:cs typeface="Arial"/>
              </a:rPr>
              <a:t> </a:t>
            </a:r>
            <a:r>
              <a:rPr sz="2400" dirty="0">
                <a:latin typeface="Arial"/>
                <a:cs typeface="Arial"/>
              </a:rPr>
              <a:t>but</a:t>
            </a:r>
            <a:r>
              <a:rPr sz="2400" spc="-114" dirty="0">
                <a:latin typeface="Arial"/>
                <a:cs typeface="Arial"/>
              </a:rPr>
              <a:t> </a:t>
            </a:r>
            <a:r>
              <a:rPr sz="2400" dirty="0">
                <a:latin typeface="Arial"/>
                <a:cs typeface="Arial"/>
              </a:rPr>
              <a:t>will</a:t>
            </a:r>
            <a:r>
              <a:rPr sz="2400" spc="-90" dirty="0">
                <a:latin typeface="Arial"/>
                <a:cs typeface="Arial"/>
              </a:rPr>
              <a:t> </a:t>
            </a:r>
            <a:r>
              <a:rPr sz="2400" dirty="0">
                <a:latin typeface="Arial"/>
                <a:cs typeface="Arial"/>
              </a:rPr>
              <a:t>be</a:t>
            </a:r>
            <a:r>
              <a:rPr sz="2400" spc="-110" dirty="0">
                <a:latin typeface="Arial"/>
                <a:cs typeface="Arial"/>
              </a:rPr>
              <a:t> </a:t>
            </a:r>
            <a:r>
              <a:rPr sz="2400" spc="-20" dirty="0">
                <a:latin typeface="Arial"/>
                <a:cs typeface="Arial"/>
              </a:rPr>
              <a:t>referred</a:t>
            </a:r>
            <a:r>
              <a:rPr sz="2400" spc="-110" dirty="0">
                <a:latin typeface="Arial"/>
                <a:cs typeface="Arial"/>
              </a:rPr>
              <a:t> </a:t>
            </a:r>
            <a:r>
              <a:rPr sz="2400" dirty="0">
                <a:latin typeface="Arial"/>
                <a:cs typeface="Arial"/>
              </a:rPr>
              <a:t>in</a:t>
            </a:r>
            <a:r>
              <a:rPr sz="2400" spc="-110" dirty="0">
                <a:latin typeface="Arial"/>
                <a:cs typeface="Arial"/>
              </a:rPr>
              <a:t> </a:t>
            </a:r>
            <a:r>
              <a:rPr sz="2400" dirty="0">
                <a:latin typeface="Arial"/>
                <a:cs typeface="Arial"/>
              </a:rPr>
              <a:t>the</a:t>
            </a:r>
            <a:r>
              <a:rPr sz="2400" spc="-114" dirty="0">
                <a:latin typeface="Arial"/>
                <a:cs typeface="Arial"/>
              </a:rPr>
              <a:t> </a:t>
            </a:r>
            <a:r>
              <a:rPr sz="2400" spc="-10" dirty="0">
                <a:latin typeface="Arial"/>
                <a:cs typeface="Arial"/>
              </a:rPr>
              <a:t>interviews </a:t>
            </a:r>
            <a:r>
              <a:rPr sz="2400" spc="-20" dirty="0">
                <a:latin typeface="Arial"/>
                <a:cs typeface="Arial"/>
              </a:rPr>
              <a:t>scheduled</a:t>
            </a:r>
            <a:r>
              <a:rPr sz="2400" spc="-95" dirty="0">
                <a:latin typeface="Arial"/>
                <a:cs typeface="Arial"/>
              </a:rPr>
              <a:t> </a:t>
            </a:r>
            <a:r>
              <a:rPr sz="2400" dirty="0">
                <a:latin typeface="Arial"/>
                <a:cs typeface="Arial"/>
              </a:rPr>
              <a:t>in</a:t>
            </a:r>
            <a:r>
              <a:rPr sz="2400" spc="-114" dirty="0">
                <a:latin typeface="Arial"/>
                <a:cs typeface="Arial"/>
              </a:rPr>
              <a:t> </a:t>
            </a:r>
            <a:r>
              <a:rPr sz="2400" dirty="0">
                <a:latin typeface="Arial"/>
                <a:cs typeface="Arial"/>
              </a:rPr>
              <a:t>Week</a:t>
            </a:r>
            <a:r>
              <a:rPr sz="2400" spc="-114" dirty="0">
                <a:latin typeface="Arial"/>
                <a:cs typeface="Arial"/>
              </a:rPr>
              <a:t> </a:t>
            </a:r>
            <a:r>
              <a:rPr sz="2400" spc="-25" dirty="0">
                <a:latin typeface="Arial"/>
                <a:cs typeface="Arial"/>
              </a:rPr>
              <a:t>10.</a:t>
            </a:r>
            <a:endParaRPr sz="2400">
              <a:latin typeface="Arial"/>
              <a:cs typeface="Arial"/>
            </a:endParaRPr>
          </a:p>
        </p:txBody>
      </p:sp>
      <p:sp>
        <p:nvSpPr>
          <p:cNvPr id="3" name="object 3"/>
          <p:cNvSpPr txBox="1">
            <a:spLocks noGrp="1"/>
          </p:cNvSpPr>
          <p:nvPr>
            <p:ph type="title"/>
          </p:nvPr>
        </p:nvSpPr>
        <p:spPr>
          <a:xfrm>
            <a:off x="674623" y="343915"/>
            <a:ext cx="10011410" cy="848360"/>
          </a:xfrm>
          <a:prstGeom prst="rect">
            <a:avLst/>
          </a:prstGeom>
        </p:spPr>
        <p:txBody>
          <a:bodyPr vert="horz" wrap="square" lIns="0" tIns="12700" rIns="0" bIns="0" rtlCol="0">
            <a:spAutoFit/>
          </a:bodyPr>
          <a:lstStyle/>
          <a:p>
            <a:pPr marL="12700">
              <a:lnSpc>
                <a:spcPct val="100000"/>
              </a:lnSpc>
              <a:spcBef>
                <a:spcPts val="100"/>
              </a:spcBef>
              <a:tabLst>
                <a:tab pos="8061325" algn="l"/>
              </a:tabLst>
            </a:pPr>
            <a:r>
              <a:rPr sz="5400" dirty="0">
                <a:solidFill>
                  <a:srgbClr val="000000"/>
                </a:solidFill>
              </a:rPr>
              <a:t>Project</a:t>
            </a:r>
            <a:r>
              <a:rPr sz="5400" spc="-160" dirty="0">
                <a:solidFill>
                  <a:srgbClr val="000000"/>
                </a:solidFill>
              </a:rPr>
              <a:t> </a:t>
            </a:r>
            <a:r>
              <a:rPr sz="5400" dirty="0">
                <a:solidFill>
                  <a:srgbClr val="000000"/>
                </a:solidFill>
              </a:rPr>
              <a:t>Management</a:t>
            </a:r>
            <a:r>
              <a:rPr sz="5400" spc="-150" dirty="0">
                <a:solidFill>
                  <a:srgbClr val="000000"/>
                </a:solidFill>
              </a:rPr>
              <a:t> </a:t>
            </a:r>
            <a:r>
              <a:rPr sz="5400" spc="-20" dirty="0">
                <a:solidFill>
                  <a:srgbClr val="000000"/>
                </a:solidFill>
              </a:rPr>
              <a:t>Plan</a:t>
            </a:r>
            <a:r>
              <a:rPr sz="5400" dirty="0">
                <a:solidFill>
                  <a:srgbClr val="000000"/>
                </a:solidFill>
              </a:rPr>
              <a:t>	</a:t>
            </a:r>
            <a:r>
              <a:rPr sz="5400" spc="-10" dirty="0">
                <a:solidFill>
                  <a:srgbClr val="000000"/>
                </a:solidFill>
              </a:rPr>
              <a:t>(PMP)</a:t>
            </a:r>
            <a:endParaRPr sz="5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5663" rIns="0" bIns="0" rtlCol="0">
            <a:spAutoFit/>
          </a:bodyPr>
          <a:lstStyle/>
          <a:p>
            <a:pPr marL="56515">
              <a:lnSpc>
                <a:spcPct val="100000"/>
              </a:lnSpc>
              <a:spcBef>
                <a:spcPts val="105"/>
              </a:spcBef>
            </a:pPr>
            <a:r>
              <a:rPr sz="4400" dirty="0">
                <a:solidFill>
                  <a:srgbClr val="000000"/>
                </a:solidFill>
              </a:rPr>
              <a:t>Project</a:t>
            </a:r>
            <a:r>
              <a:rPr sz="4400" spc="-45" dirty="0">
                <a:solidFill>
                  <a:srgbClr val="000000"/>
                </a:solidFill>
              </a:rPr>
              <a:t> </a:t>
            </a:r>
            <a:r>
              <a:rPr sz="4400" dirty="0">
                <a:solidFill>
                  <a:srgbClr val="000000"/>
                </a:solidFill>
              </a:rPr>
              <a:t>1</a:t>
            </a:r>
            <a:r>
              <a:rPr sz="4400" spc="-45" dirty="0">
                <a:solidFill>
                  <a:srgbClr val="000000"/>
                </a:solidFill>
              </a:rPr>
              <a:t> </a:t>
            </a:r>
            <a:r>
              <a:rPr sz="4400" dirty="0">
                <a:solidFill>
                  <a:srgbClr val="000000"/>
                </a:solidFill>
              </a:rPr>
              <a:t>–</a:t>
            </a:r>
            <a:r>
              <a:rPr sz="4400" spc="-5" dirty="0">
                <a:solidFill>
                  <a:srgbClr val="000000"/>
                </a:solidFill>
              </a:rPr>
              <a:t> </a:t>
            </a:r>
            <a:r>
              <a:rPr sz="4400" dirty="0">
                <a:solidFill>
                  <a:srgbClr val="000000"/>
                </a:solidFill>
              </a:rPr>
              <a:t>Solar</a:t>
            </a:r>
            <a:r>
              <a:rPr sz="4400" spc="-20" dirty="0">
                <a:solidFill>
                  <a:srgbClr val="000000"/>
                </a:solidFill>
              </a:rPr>
              <a:t> Farm</a:t>
            </a:r>
            <a:endParaRPr sz="4400" dirty="0"/>
          </a:p>
        </p:txBody>
      </p:sp>
      <p:sp>
        <p:nvSpPr>
          <p:cNvPr id="3" name="object 3"/>
          <p:cNvSpPr txBox="1"/>
          <p:nvPr/>
        </p:nvSpPr>
        <p:spPr>
          <a:xfrm>
            <a:off x="612648" y="4802123"/>
            <a:ext cx="4112260" cy="1111843"/>
          </a:xfrm>
          <a:prstGeom prst="rect">
            <a:avLst/>
          </a:prstGeom>
          <a:solidFill>
            <a:srgbClr val="FFC000"/>
          </a:solidFill>
        </p:spPr>
        <p:txBody>
          <a:bodyPr vert="horz" wrap="square" lIns="0" tIns="3810" rIns="0" bIns="0" rtlCol="0">
            <a:spAutoFit/>
          </a:bodyPr>
          <a:lstStyle/>
          <a:p>
            <a:r>
              <a:rPr lang="en-US" altLang="zh-CN" sz="1800" b="1" dirty="0">
                <a:solidFill>
                  <a:srgbClr val="000000"/>
                </a:solidFill>
                <a:effectLst/>
                <a:latin typeface="Arial" panose="020B0604020202020204" pitchFamily="34" charset="0"/>
              </a:rPr>
              <a:t>Duration: Accept </a:t>
            </a:r>
          </a:p>
          <a:p>
            <a:r>
              <a:rPr lang="en-US" altLang="zh-CN" sz="1800" b="1" dirty="0">
                <a:solidFill>
                  <a:srgbClr val="000000"/>
                </a:solidFill>
                <a:effectLst/>
                <a:latin typeface="Arial" panose="020B0604020202020204" pitchFamily="34" charset="0"/>
              </a:rPr>
              <a:t>Budget: $25M (fixed) </a:t>
            </a:r>
            <a:endParaRPr lang="en-US" altLang="zh-CN" b="1" dirty="0"/>
          </a:p>
          <a:p>
            <a:r>
              <a:rPr lang="en-US" altLang="zh-CN" sz="1800" b="1" dirty="0">
                <a:solidFill>
                  <a:srgbClr val="000000"/>
                </a:solidFill>
                <a:effectLst/>
                <a:latin typeface="Arial" panose="020B0604020202020204" pitchFamily="34" charset="0"/>
              </a:rPr>
              <a:t>Scope: </a:t>
            </a:r>
            <a:r>
              <a:rPr lang="en-US" altLang="zh-CN" sz="1800" b="1" dirty="0" err="1">
                <a:solidFill>
                  <a:srgbClr val="000000"/>
                </a:solidFill>
                <a:effectLst/>
                <a:latin typeface="Arial" panose="020B0604020202020204" pitchFamily="34" charset="0"/>
              </a:rPr>
              <a:t>Optimise</a:t>
            </a:r>
            <a:endParaRPr lang="en-US" altLang="zh-CN" b="1" spc="-10" dirty="0">
              <a:solidFill>
                <a:srgbClr val="000000"/>
              </a:solidFill>
              <a:effectLst/>
              <a:latin typeface="Arial"/>
              <a:cs typeface="Arial"/>
            </a:endParaRPr>
          </a:p>
          <a:p>
            <a:r>
              <a:rPr sz="1800" b="1" spc="-10" dirty="0">
                <a:latin typeface="Arial"/>
                <a:cs typeface="Arial"/>
              </a:rPr>
              <a:t>Sponsor:</a:t>
            </a:r>
            <a:r>
              <a:rPr sz="1800" b="1" spc="-55" dirty="0">
                <a:latin typeface="Arial"/>
                <a:cs typeface="Arial"/>
              </a:rPr>
              <a:t> </a:t>
            </a:r>
            <a:r>
              <a:rPr sz="1800" b="1" spc="-10" dirty="0">
                <a:latin typeface="Arial"/>
                <a:cs typeface="Arial"/>
              </a:rPr>
              <a:t>Bernard</a:t>
            </a:r>
            <a:endParaRPr sz="1800" dirty="0">
              <a:latin typeface="Arial"/>
              <a:cs typeface="Arial"/>
            </a:endParaRPr>
          </a:p>
        </p:txBody>
      </p:sp>
      <p:pic>
        <p:nvPicPr>
          <p:cNvPr id="4" name="object 4"/>
          <p:cNvPicPr/>
          <p:nvPr/>
        </p:nvPicPr>
        <p:blipFill>
          <a:blip r:embed="rId2" cstate="print"/>
          <a:stretch>
            <a:fillRect/>
          </a:stretch>
        </p:blipFill>
        <p:spPr>
          <a:xfrm>
            <a:off x="638555" y="1495044"/>
            <a:ext cx="4288536" cy="2860547"/>
          </a:xfrm>
          <a:prstGeom prst="rect">
            <a:avLst/>
          </a:prstGeom>
        </p:spPr>
      </p:pic>
      <p:sp>
        <p:nvSpPr>
          <p:cNvPr id="7" name="文本框 6">
            <a:extLst>
              <a:ext uri="{FF2B5EF4-FFF2-40B4-BE49-F238E27FC236}">
                <a16:creationId xmlns:a16="http://schemas.microsoft.com/office/drawing/2014/main" id="{271AAFD6-21EB-1F8B-7E81-A71F6365C2D0}"/>
              </a:ext>
            </a:extLst>
          </p:cNvPr>
          <p:cNvSpPr txBox="1"/>
          <p:nvPr/>
        </p:nvSpPr>
        <p:spPr>
          <a:xfrm>
            <a:off x="5689570" y="1171829"/>
            <a:ext cx="5181600" cy="5355312"/>
          </a:xfrm>
          <a:prstGeom prst="rect">
            <a:avLst/>
          </a:prstGeom>
          <a:noFill/>
        </p:spPr>
        <p:txBody>
          <a:bodyPr wrap="square" rtlCol="0">
            <a:spAutoFit/>
          </a:bodyPr>
          <a:lstStyle/>
          <a:p>
            <a:r>
              <a:rPr lang="en-US" altLang="zh-CN" sz="1800" dirty="0">
                <a:solidFill>
                  <a:srgbClr val="000000"/>
                </a:solidFill>
                <a:effectLst/>
                <a:latin typeface="Arial" panose="020B0604020202020204" pitchFamily="34" charset="0"/>
              </a:rPr>
              <a:t>It is proposed for UNSW to engineer / procure and construct a small commercially sized PV solar farm on a 35 hectare site owned by UNSW in rural NSW. This facility will be connected to the Grid and will provide UNSW with renewable energy on a commercial basis. Additionally, it will be designed to allow further expansion and so </a:t>
            </a:r>
            <a:endParaRPr lang="en-US" altLang="zh-CN" dirty="0"/>
          </a:p>
          <a:p>
            <a:r>
              <a:rPr lang="en-US" altLang="zh-CN" sz="1800" dirty="0">
                <a:solidFill>
                  <a:srgbClr val="000000"/>
                </a:solidFill>
                <a:effectLst/>
                <a:latin typeface="Arial" panose="020B0604020202020204" pitchFamily="34" charset="0"/>
              </a:rPr>
              <a:t>permit novel solar PV panel/support designs to be added to test at the commercial scale phase of their development. There will be remote control and monitoring installed to allow performance evaluation remotely back on the UNSW campus. The vision of constructing this Developmental Solar Farm is to provide UNSW students the opportunity to study solar energy utilization and facilitate research and development into advancing PV Solar Energy technology whilst providing UNSW with a renewable energy supply source. </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408120"/>
            <a:ext cx="10460990" cy="443711"/>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000000"/>
                </a:solidFill>
              </a:rPr>
              <a:t>Project</a:t>
            </a:r>
            <a:r>
              <a:rPr sz="2800" spc="-170" dirty="0">
                <a:solidFill>
                  <a:srgbClr val="000000"/>
                </a:solidFill>
              </a:rPr>
              <a:t> </a:t>
            </a:r>
            <a:r>
              <a:rPr sz="2800" dirty="0">
                <a:solidFill>
                  <a:srgbClr val="000000"/>
                </a:solidFill>
              </a:rPr>
              <a:t>2</a:t>
            </a:r>
            <a:r>
              <a:rPr sz="2800" spc="-204" dirty="0">
                <a:solidFill>
                  <a:srgbClr val="000000"/>
                </a:solidFill>
              </a:rPr>
              <a:t> </a:t>
            </a:r>
            <a:r>
              <a:rPr sz="2800" dirty="0">
                <a:solidFill>
                  <a:srgbClr val="000000"/>
                </a:solidFill>
              </a:rPr>
              <a:t>–</a:t>
            </a:r>
            <a:r>
              <a:rPr sz="2800" spc="-150" dirty="0">
                <a:solidFill>
                  <a:srgbClr val="000000"/>
                </a:solidFill>
              </a:rPr>
              <a:t> </a:t>
            </a:r>
            <a:r>
              <a:rPr lang="en-US" altLang="zh-CN" sz="2400" b="1" dirty="0">
                <a:effectLst/>
                <a:latin typeface="Segoe UI" panose="020B0502040204020203" pitchFamily="34" charset="0"/>
                <a:ea typeface="Segoe UI" panose="020B0502040204020203" pitchFamily="34" charset="0"/>
              </a:rPr>
              <a:t>Uplifting the NSW’s Government new Parramatta Light Rail</a:t>
            </a:r>
            <a:endParaRPr sz="4400" dirty="0"/>
          </a:p>
        </p:txBody>
      </p:sp>
      <p:sp>
        <p:nvSpPr>
          <p:cNvPr id="3" name="object 3"/>
          <p:cNvSpPr txBox="1"/>
          <p:nvPr/>
        </p:nvSpPr>
        <p:spPr>
          <a:xfrm>
            <a:off x="563880" y="4800600"/>
            <a:ext cx="3931920" cy="1690206"/>
          </a:xfrm>
          <a:prstGeom prst="rect">
            <a:avLst/>
          </a:prstGeom>
          <a:solidFill>
            <a:srgbClr val="FFC000"/>
          </a:solidFill>
        </p:spPr>
        <p:txBody>
          <a:bodyPr vert="horz" wrap="square" lIns="0" tIns="0" rIns="0" bIns="0" rtlCol="0">
            <a:spAutoFit/>
          </a:bodyPr>
          <a:lstStyle/>
          <a:p>
            <a:pPr marL="91440">
              <a:lnSpc>
                <a:spcPts val="2060"/>
              </a:lnSpc>
            </a:pPr>
            <a:r>
              <a:rPr sz="1800" b="1" spc="-10" dirty="0">
                <a:latin typeface="Arial"/>
                <a:cs typeface="Arial"/>
              </a:rPr>
              <a:t>Duration:</a:t>
            </a:r>
            <a:r>
              <a:rPr sz="1800" b="1" spc="-55" dirty="0">
                <a:latin typeface="Arial"/>
                <a:cs typeface="Arial"/>
              </a:rPr>
              <a:t> </a:t>
            </a:r>
            <a:r>
              <a:rPr lang="en-US" b="1" spc="-55" dirty="0">
                <a:latin typeface="Segoe UI" panose="020B0502040204020203" pitchFamily="34" charset="0"/>
                <a:cs typeface="Arial"/>
              </a:rPr>
              <a:t>B</a:t>
            </a:r>
            <a:r>
              <a:rPr lang="en-US" altLang="zh-CN" sz="1800" b="1" dirty="0">
                <a:effectLst/>
                <a:latin typeface="Segoe UI" panose="020B0502040204020203" pitchFamily="34" charset="0"/>
                <a:ea typeface="Segoe UI" panose="020B0502040204020203" pitchFamily="34" charset="0"/>
              </a:rPr>
              <a:t>egin from the 1</a:t>
            </a:r>
            <a:r>
              <a:rPr lang="en-US" altLang="zh-CN" sz="1800" b="1" baseline="30000" dirty="0">
                <a:effectLst/>
                <a:latin typeface="Segoe UI" panose="020B0502040204020203" pitchFamily="34" charset="0"/>
                <a:ea typeface="Segoe UI" panose="020B0502040204020203" pitchFamily="34" charset="0"/>
              </a:rPr>
              <a:t>st</a:t>
            </a:r>
            <a:r>
              <a:rPr lang="en-US" altLang="zh-CN" sz="1800" b="1" dirty="0">
                <a:effectLst/>
                <a:latin typeface="Segoe UI" panose="020B0502040204020203" pitchFamily="34" charset="0"/>
                <a:ea typeface="Segoe UI" panose="020B0502040204020203" pitchFamily="34" charset="0"/>
              </a:rPr>
              <a:t> January 2025 and be completed by 31</a:t>
            </a:r>
            <a:r>
              <a:rPr lang="en-US" altLang="zh-CN" sz="1800" b="1" baseline="30000" dirty="0">
                <a:effectLst/>
                <a:latin typeface="Segoe UI" panose="020B0502040204020203" pitchFamily="34" charset="0"/>
                <a:ea typeface="Segoe UI" panose="020B0502040204020203" pitchFamily="34" charset="0"/>
              </a:rPr>
              <a:t>st</a:t>
            </a:r>
            <a:r>
              <a:rPr lang="en-US" altLang="zh-CN" sz="1800" b="1" dirty="0">
                <a:effectLst/>
                <a:latin typeface="Segoe UI" panose="020B0502040204020203" pitchFamily="34" charset="0"/>
                <a:ea typeface="Segoe UI" panose="020B0502040204020203" pitchFamily="34" charset="0"/>
              </a:rPr>
              <a:t> December 2025 inclusive</a:t>
            </a:r>
            <a:endParaRPr sz="1800" b="1" dirty="0">
              <a:latin typeface="Arial"/>
              <a:cs typeface="Arial"/>
            </a:endParaRPr>
          </a:p>
          <a:p>
            <a:pPr marL="91440">
              <a:lnSpc>
                <a:spcPct val="100000"/>
              </a:lnSpc>
              <a:spcBef>
                <a:spcPts val="10"/>
              </a:spcBef>
            </a:pPr>
            <a:r>
              <a:rPr sz="1800" b="1" spc="-10" dirty="0">
                <a:latin typeface="Arial"/>
                <a:cs typeface="Arial"/>
              </a:rPr>
              <a:t>Budget:</a:t>
            </a:r>
            <a:r>
              <a:rPr sz="1800" b="1" spc="-120" dirty="0">
                <a:latin typeface="Arial"/>
                <a:cs typeface="Arial"/>
              </a:rPr>
              <a:t> </a:t>
            </a:r>
            <a:r>
              <a:rPr lang="en-US" altLang="zh-CN" sz="1800" b="1" dirty="0">
                <a:effectLst/>
                <a:latin typeface="Segoe UI" panose="020B0502040204020203" pitchFamily="34" charset="0"/>
                <a:ea typeface="Segoe UI" panose="020B0502040204020203" pitchFamily="34" charset="0"/>
              </a:rPr>
              <a:t>$800,000 AUD</a:t>
            </a:r>
            <a:endParaRPr sz="1800" b="1" dirty="0">
              <a:latin typeface="Arial"/>
              <a:cs typeface="Arial"/>
            </a:endParaRPr>
          </a:p>
          <a:p>
            <a:pPr marL="91440">
              <a:lnSpc>
                <a:spcPct val="100000"/>
              </a:lnSpc>
              <a:spcBef>
                <a:spcPts val="190"/>
              </a:spcBef>
            </a:pPr>
            <a:r>
              <a:rPr sz="1800" b="1" dirty="0">
                <a:latin typeface="Arial"/>
                <a:cs typeface="Arial"/>
              </a:rPr>
              <a:t>Scope:</a:t>
            </a:r>
            <a:r>
              <a:rPr sz="1800" b="1" spc="-95" dirty="0">
                <a:latin typeface="Arial"/>
                <a:cs typeface="Arial"/>
              </a:rPr>
              <a:t> </a:t>
            </a:r>
            <a:r>
              <a:rPr lang="en-US" altLang="zh-CN" sz="1800" b="1" dirty="0" err="1">
                <a:solidFill>
                  <a:srgbClr val="000000"/>
                </a:solidFill>
                <a:effectLst/>
                <a:latin typeface="Arial" panose="020B0604020202020204" pitchFamily="34" charset="0"/>
              </a:rPr>
              <a:t>Optimise</a:t>
            </a:r>
            <a:endParaRPr sz="1800" dirty="0">
              <a:latin typeface="Arial"/>
              <a:cs typeface="Arial"/>
            </a:endParaRPr>
          </a:p>
          <a:p>
            <a:pPr marL="91440">
              <a:lnSpc>
                <a:spcPct val="100000"/>
              </a:lnSpc>
              <a:spcBef>
                <a:spcPts val="204"/>
              </a:spcBef>
            </a:pPr>
            <a:r>
              <a:rPr sz="1800" b="1" dirty="0">
                <a:latin typeface="Arial"/>
                <a:cs typeface="Arial"/>
              </a:rPr>
              <a:t>Sponsor:</a:t>
            </a:r>
            <a:r>
              <a:rPr sz="1800" b="1" spc="-80" dirty="0">
                <a:latin typeface="Arial"/>
                <a:cs typeface="Arial"/>
              </a:rPr>
              <a:t> </a:t>
            </a:r>
            <a:r>
              <a:rPr lang="en-US" sz="1800" b="1" spc="-20" dirty="0">
                <a:latin typeface="Arial"/>
                <a:cs typeface="Arial"/>
              </a:rPr>
              <a:t>Dylan</a:t>
            </a:r>
            <a:endParaRPr sz="1800" dirty="0">
              <a:latin typeface="Arial"/>
              <a:cs typeface="Arial"/>
            </a:endParaRPr>
          </a:p>
        </p:txBody>
      </p:sp>
      <p:sp>
        <p:nvSpPr>
          <p:cNvPr id="7" name="文本框 6">
            <a:extLst>
              <a:ext uri="{FF2B5EF4-FFF2-40B4-BE49-F238E27FC236}">
                <a16:creationId xmlns:a16="http://schemas.microsoft.com/office/drawing/2014/main" id="{D0ED4C2E-284A-E5D1-0318-91BBAEE64225}"/>
              </a:ext>
            </a:extLst>
          </p:cNvPr>
          <p:cNvSpPr txBox="1"/>
          <p:nvPr/>
        </p:nvSpPr>
        <p:spPr>
          <a:xfrm>
            <a:off x="5611495" y="1371600"/>
            <a:ext cx="5361305" cy="4723601"/>
          </a:xfrm>
          <a:prstGeom prst="rect">
            <a:avLst/>
          </a:prstGeom>
          <a:noFill/>
        </p:spPr>
        <p:txBody>
          <a:bodyPr wrap="square" rtlCol="0">
            <a:spAutoFit/>
          </a:bodyPr>
          <a:lstStyle/>
          <a:p>
            <a:pPr>
              <a:lnSpc>
                <a:spcPct val="107000"/>
              </a:lnSpc>
              <a:spcAft>
                <a:spcPts val="800"/>
              </a:spcAft>
            </a:pPr>
            <a:r>
              <a:rPr lang="en-US" altLang="zh-CN" sz="1800" dirty="0">
                <a:effectLst/>
                <a:latin typeface="Segoe UI" panose="020B0502040204020203" pitchFamily="34" charset="0"/>
                <a:ea typeface="Segoe UI" panose="020B0502040204020203" pitchFamily="34" charset="0"/>
                <a:cs typeface="Arial" panose="020B0604020202020204" pitchFamily="34" charset="0"/>
              </a:rPr>
              <a:t>In this hypothetical scenario, Transport for NSW (</a:t>
            </a:r>
            <a:r>
              <a:rPr lang="en-US" altLang="zh-CN" sz="1800" dirty="0" err="1">
                <a:effectLst/>
                <a:latin typeface="Segoe UI" panose="020B0502040204020203" pitchFamily="34" charset="0"/>
                <a:ea typeface="Segoe UI" panose="020B0502040204020203" pitchFamily="34" charset="0"/>
                <a:cs typeface="Arial" panose="020B0604020202020204" pitchFamily="34" charset="0"/>
              </a:rPr>
              <a:t>TfNSW</a:t>
            </a:r>
            <a:r>
              <a:rPr lang="en-US" altLang="zh-CN" sz="1800" dirty="0">
                <a:effectLst/>
                <a:latin typeface="Segoe UI" panose="020B0502040204020203" pitchFamily="34" charset="0"/>
                <a:ea typeface="Segoe UI" panose="020B0502040204020203" pitchFamily="34" charset="0"/>
                <a:cs typeface="Arial" panose="020B0604020202020204" pitchFamily="34" charset="0"/>
              </a:rPr>
              <a:t>) wishes to gain deeper insights into how their customers interact with and Light Rail platforms. Their interest aligns with the development of the new Parramatta Light Rail Stage 1 network, specifically the new </a:t>
            </a:r>
            <a:r>
              <a:rPr lang="en-US" altLang="zh-CN" sz="1800" dirty="0" err="1">
                <a:effectLst/>
                <a:latin typeface="Segoe UI" panose="020B0502040204020203" pitchFamily="34" charset="0"/>
                <a:ea typeface="Segoe UI" panose="020B0502040204020203" pitchFamily="34" charset="0"/>
                <a:cs typeface="Arial" panose="020B0604020202020204" pitchFamily="34" charset="0"/>
              </a:rPr>
              <a:t>Westmead</a:t>
            </a:r>
            <a:r>
              <a:rPr lang="en-US" altLang="zh-CN" sz="1800" dirty="0">
                <a:effectLst/>
                <a:latin typeface="Segoe UI" panose="020B0502040204020203" pitchFamily="34" charset="0"/>
                <a:ea typeface="Segoe UI" panose="020B0502040204020203" pitchFamily="34" charset="0"/>
                <a:cs typeface="Arial" panose="020B0604020202020204" pitchFamily="34" charset="0"/>
              </a:rPr>
              <a:t> to Carlingford segment. </a:t>
            </a:r>
            <a:r>
              <a:rPr lang="en-US" altLang="zh-CN" sz="1800" dirty="0" err="1">
                <a:effectLst/>
                <a:latin typeface="Segoe UI" panose="020B0502040204020203" pitchFamily="34" charset="0"/>
                <a:ea typeface="Segoe UI" panose="020B0502040204020203" pitchFamily="34" charset="0"/>
                <a:cs typeface="Arial" panose="020B0604020202020204" pitchFamily="34" charset="0"/>
              </a:rPr>
              <a:t>TfNSW</a:t>
            </a:r>
            <a:r>
              <a:rPr lang="en-US" altLang="zh-CN" sz="1800" dirty="0">
                <a:effectLst/>
                <a:latin typeface="Segoe UI" panose="020B0502040204020203" pitchFamily="34" charset="0"/>
                <a:ea typeface="Segoe UI" panose="020B0502040204020203" pitchFamily="34" charset="0"/>
                <a:cs typeface="Arial" panose="020B0604020202020204" pitchFamily="34" charset="0"/>
              </a:rPr>
              <a:t> will likely require some form of people counting technology installed on platforms.</a:t>
            </a:r>
            <a:endParaRPr lang="zh-CN" altLang="zh-CN" sz="1800" dirty="0">
              <a:effectLst/>
              <a:latin typeface="Calibri" panose="020F0502020204030204" pitchFamily="34" charset="0"/>
              <a:ea typeface="等线" panose="02010600030101010101" pitchFamily="2" charset="-122"/>
              <a:cs typeface="Arial" panose="020B0604020202020204" pitchFamily="34" charset="0"/>
            </a:endParaRPr>
          </a:p>
          <a:p>
            <a:pPr>
              <a:lnSpc>
                <a:spcPct val="107000"/>
              </a:lnSpc>
              <a:spcAft>
                <a:spcPts val="800"/>
              </a:spcAft>
            </a:pPr>
            <a:r>
              <a:rPr lang="en-US" altLang="zh-CN" sz="1800" dirty="0">
                <a:effectLst/>
                <a:latin typeface="Segoe UI" panose="020B0502040204020203" pitchFamily="34" charset="0"/>
                <a:ea typeface="Segoe UI" panose="020B0502040204020203" pitchFamily="34" charset="0"/>
                <a:cs typeface="Arial" panose="020B0604020202020204" pitchFamily="34" charset="0"/>
              </a:rPr>
              <a:t>As of August 2024, the </a:t>
            </a:r>
            <a:r>
              <a:rPr lang="en-US" altLang="zh-CN" sz="1800" u="sng" dirty="0">
                <a:solidFill>
                  <a:srgbClr val="0563C1"/>
                </a:solidFill>
                <a:effectLst/>
                <a:latin typeface="Segoe UI" panose="020B0502040204020203" pitchFamily="34" charset="0"/>
                <a:ea typeface="Segoe UI" panose="020B0502040204020203" pitchFamily="34" charset="0"/>
                <a:cs typeface="Arial" panose="020B0604020202020204" pitchFamily="34" charset="0"/>
                <a:hlinkClick r:id="rId2"/>
              </a:rPr>
              <a:t>latest progress updates from </a:t>
            </a:r>
            <a:r>
              <a:rPr lang="en-US" altLang="zh-CN" sz="1800" u="sng" dirty="0" err="1">
                <a:solidFill>
                  <a:srgbClr val="0563C1"/>
                </a:solidFill>
                <a:effectLst/>
                <a:latin typeface="Segoe UI" panose="020B0502040204020203" pitchFamily="34" charset="0"/>
                <a:ea typeface="Segoe UI" panose="020B0502040204020203" pitchFamily="34" charset="0"/>
                <a:cs typeface="Arial" panose="020B0604020202020204" pitchFamily="34" charset="0"/>
                <a:hlinkClick r:id="rId2"/>
              </a:rPr>
              <a:t>TfNSW</a:t>
            </a:r>
            <a:r>
              <a:rPr lang="en-US" altLang="zh-CN" sz="1800" dirty="0">
                <a:effectLst/>
                <a:latin typeface="Segoe UI" panose="020B0502040204020203" pitchFamily="34" charset="0"/>
                <a:ea typeface="Segoe UI" panose="020B0502040204020203" pitchFamily="34" charset="0"/>
                <a:cs typeface="Arial" panose="020B0604020202020204" pitchFamily="34" charset="0"/>
              </a:rPr>
              <a:t> indicate that major construction on all 16 light rail stops of the Stage 1 network is complete, and testing of the light rail vehicles is taking place until a </a:t>
            </a:r>
            <a:r>
              <a:rPr lang="en-US" altLang="zh-CN" sz="1800" u="sng" dirty="0">
                <a:solidFill>
                  <a:srgbClr val="0563C1"/>
                </a:solidFill>
                <a:effectLst/>
                <a:latin typeface="Segoe UI" panose="020B0502040204020203" pitchFamily="34" charset="0"/>
                <a:ea typeface="Segoe UI" panose="020B0502040204020203" pitchFamily="34" charset="0"/>
                <a:cs typeface="Arial" panose="020B0604020202020204" pitchFamily="34" charset="0"/>
                <a:hlinkClick r:id="rId3"/>
              </a:rPr>
              <a:t>planned opening in late 2024</a:t>
            </a:r>
            <a:r>
              <a:rPr lang="en-US" altLang="zh-CN" sz="1800" dirty="0">
                <a:effectLst/>
                <a:latin typeface="Segoe UI" panose="020B0502040204020203" pitchFamily="34" charset="0"/>
                <a:ea typeface="Segoe UI" panose="020B0502040204020203" pitchFamily="34" charset="0"/>
                <a:cs typeface="Arial" panose="020B0604020202020204" pitchFamily="34" charset="0"/>
              </a:rPr>
              <a:t>.</a:t>
            </a:r>
            <a:endParaRPr lang="zh-CN" altLang="zh-CN" sz="1800" dirty="0">
              <a:effectLst/>
              <a:latin typeface="Calibri" panose="020F0502020204030204" pitchFamily="34" charset="0"/>
              <a:ea typeface="等线" panose="02010600030101010101" pitchFamily="2" charset="-122"/>
              <a:cs typeface="Arial" panose="020B0604020202020204" pitchFamily="34" charset="0"/>
            </a:endParaRPr>
          </a:p>
          <a:p>
            <a:endParaRPr lang="zh-CN" altLang="en-US" dirty="0"/>
          </a:p>
        </p:txBody>
      </p:sp>
      <p:pic>
        <p:nvPicPr>
          <p:cNvPr id="13" name="图片 12">
            <a:extLst>
              <a:ext uri="{FF2B5EF4-FFF2-40B4-BE49-F238E27FC236}">
                <a16:creationId xmlns:a16="http://schemas.microsoft.com/office/drawing/2014/main" id="{DD8CA1D6-0996-5E95-A622-C182E9E160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954" y="1613689"/>
            <a:ext cx="4724400" cy="26574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8391" y="323469"/>
            <a:ext cx="9705975" cy="783803"/>
          </a:xfrm>
          <a:prstGeom prst="rect">
            <a:avLst/>
          </a:prstGeom>
        </p:spPr>
        <p:txBody>
          <a:bodyPr vert="horz" wrap="square" lIns="0" tIns="105663" rIns="0" bIns="0" rtlCol="0">
            <a:spAutoFit/>
          </a:bodyPr>
          <a:lstStyle/>
          <a:p>
            <a:pPr marL="56515">
              <a:lnSpc>
                <a:spcPct val="100000"/>
              </a:lnSpc>
              <a:spcBef>
                <a:spcPts val="105"/>
              </a:spcBef>
            </a:pPr>
            <a:r>
              <a:rPr sz="2400" dirty="0">
                <a:solidFill>
                  <a:srgbClr val="000000"/>
                </a:solidFill>
              </a:rPr>
              <a:t>Project</a:t>
            </a:r>
            <a:r>
              <a:rPr sz="2400" spc="-45" dirty="0">
                <a:solidFill>
                  <a:srgbClr val="000000"/>
                </a:solidFill>
              </a:rPr>
              <a:t> </a:t>
            </a:r>
            <a:r>
              <a:rPr lang="en-US" sz="2400" spc="-45" dirty="0">
                <a:solidFill>
                  <a:srgbClr val="000000"/>
                </a:solidFill>
              </a:rPr>
              <a:t>3</a:t>
            </a:r>
            <a:r>
              <a:rPr sz="4400" spc="-45" dirty="0">
                <a:solidFill>
                  <a:srgbClr val="000000"/>
                </a:solidFill>
              </a:rPr>
              <a:t> </a:t>
            </a:r>
            <a:r>
              <a:rPr sz="4400" dirty="0">
                <a:solidFill>
                  <a:srgbClr val="000000"/>
                </a:solidFill>
              </a:rPr>
              <a:t>–</a:t>
            </a:r>
            <a:r>
              <a:rPr sz="4400" spc="-5" dirty="0">
                <a:solidFill>
                  <a:srgbClr val="000000"/>
                </a:solidFill>
              </a:rPr>
              <a:t> </a:t>
            </a:r>
            <a:r>
              <a:rPr lang="en-US" altLang="zh-CN" sz="2400" b="1" dirty="0">
                <a:solidFill>
                  <a:srgbClr val="000000"/>
                </a:solidFill>
                <a:effectLst/>
                <a:latin typeface="Arial-BoldMT"/>
              </a:rPr>
              <a:t>Low-SES Secondary schools Engagement Platform</a:t>
            </a:r>
            <a:endParaRPr sz="4400" dirty="0"/>
          </a:p>
        </p:txBody>
      </p:sp>
      <p:sp>
        <p:nvSpPr>
          <p:cNvPr id="3" name="object 3"/>
          <p:cNvSpPr txBox="1"/>
          <p:nvPr/>
        </p:nvSpPr>
        <p:spPr>
          <a:xfrm>
            <a:off x="612648" y="4802123"/>
            <a:ext cx="4112260" cy="1111843"/>
          </a:xfrm>
          <a:prstGeom prst="rect">
            <a:avLst/>
          </a:prstGeom>
          <a:solidFill>
            <a:srgbClr val="FFC000"/>
          </a:solidFill>
        </p:spPr>
        <p:txBody>
          <a:bodyPr vert="horz" wrap="square" lIns="0" tIns="3810" rIns="0" bIns="0" rtlCol="0">
            <a:spAutoFit/>
          </a:bodyPr>
          <a:lstStyle/>
          <a:p>
            <a:r>
              <a:rPr lang="en-US" altLang="zh-CN" sz="1800" b="1" dirty="0">
                <a:solidFill>
                  <a:srgbClr val="000000"/>
                </a:solidFill>
                <a:effectLst/>
                <a:latin typeface="Arial" panose="020B0604020202020204" pitchFamily="34" charset="0"/>
              </a:rPr>
              <a:t>Duration: 18 months</a:t>
            </a:r>
          </a:p>
          <a:p>
            <a:r>
              <a:rPr lang="en-US" altLang="zh-CN" sz="1800" b="1" dirty="0">
                <a:solidFill>
                  <a:srgbClr val="000000"/>
                </a:solidFill>
                <a:effectLst/>
                <a:latin typeface="Arial" panose="020B0604020202020204" pitchFamily="34" charset="0"/>
              </a:rPr>
              <a:t>Budget: $250000 </a:t>
            </a:r>
            <a:endParaRPr lang="en-US" altLang="zh-CN" b="1" dirty="0"/>
          </a:p>
          <a:p>
            <a:r>
              <a:rPr lang="en-US" altLang="zh-CN" sz="1800" b="1" dirty="0">
                <a:solidFill>
                  <a:srgbClr val="000000"/>
                </a:solidFill>
                <a:effectLst/>
                <a:latin typeface="Arial" panose="020B0604020202020204" pitchFamily="34" charset="0"/>
              </a:rPr>
              <a:t>Scope: </a:t>
            </a:r>
            <a:r>
              <a:rPr lang="en-US" altLang="zh-CN" sz="1800" b="1" dirty="0" err="1">
                <a:solidFill>
                  <a:srgbClr val="000000"/>
                </a:solidFill>
                <a:effectLst/>
                <a:latin typeface="Arial" panose="020B0604020202020204" pitchFamily="34" charset="0"/>
              </a:rPr>
              <a:t>Optimise</a:t>
            </a:r>
            <a:endParaRPr lang="en-US" altLang="zh-CN" b="1" spc="-10" dirty="0">
              <a:solidFill>
                <a:srgbClr val="000000"/>
              </a:solidFill>
              <a:effectLst/>
              <a:latin typeface="Arial"/>
              <a:cs typeface="Arial"/>
            </a:endParaRPr>
          </a:p>
          <a:p>
            <a:r>
              <a:rPr sz="1800" b="1" spc="-10" dirty="0">
                <a:latin typeface="Arial"/>
                <a:cs typeface="Arial"/>
              </a:rPr>
              <a:t>Sponsor:</a:t>
            </a:r>
            <a:r>
              <a:rPr sz="1800" b="1" spc="-55" dirty="0">
                <a:latin typeface="Arial"/>
                <a:cs typeface="Arial"/>
              </a:rPr>
              <a:t> </a:t>
            </a:r>
            <a:r>
              <a:rPr lang="en-US" sz="1800" b="1" spc="-10" dirty="0">
                <a:latin typeface="Arial"/>
                <a:cs typeface="Arial"/>
              </a:rPr>
              <a:t>C</a:t>
            </a:r>
            <a:r>
              <a:rPr lang="en-US" altLang="zh-CN" sz="1800" b="1" spc="-10" dirty="0">
                <a:latin typeface="Arial"/>
                <a:cs typeface="Arial"/>
              </a:rPr>
              <a:t>indy</a:t>
            </a:r>
            <a:endParaRPr sz="1800" dirty="0">
              <a:latin typeface="Arial"/>
              <a:cs typeface="Arial"/>
            </a:endParaRPr>
          </a:p>
        </p:txBody>
      </p:sp>
      <p:sp>
        <p:nvSpPr>
          <p:cNvPr id="7" name="文本框 6">
            <a:extLst>
              <a:ext uri="{FF2B5EF4-FFF2-40B4-BE49-F238E27FC236}">
                <a16:creationId xmlns:a16="http://schemas.microsoft.com/office/drawing/2014/main" id="{271AAFD6-21EB-1F8B-7E81-A71F6365C2D0}"/>
              </a:ext>
            </a:extLst>
          </p:cNvPr>
          <p:cNvSpPr txBox="1"/>
          <p:nvPr/>
        </p:nvSpPr>
        <p:spPr>
          <a:xfrm>
            <a:off x="5689570" y="1171829"/>
            <a:ext cx="5130830" cy="5078313"/>
          </a:xfrm>
          <a:prstGeom prst="rect">
            <a:avLst/>
          </a:prstGeom>
          <a:noFill/>
        </p:spPr>
        <p:txBody>
          <a:bodyPr wrap="square" rtlCol="0">
            <a:spAutoFit/>
          </a:bodyPr>
          <a:lstStyle/>
          <a:p>
            <a:r>
              <a:rPr lang="en-US" altLang="zh-CN" sz="1800" dirty="0">
                <a:solidFill>
                  <a:srgbClr val="000000"/>
                </a:solidFill>
                <a:effectLst/>
                <a:latin typeface="Arial" panose="020B0604020202020204" pitchFamily="34" charset="0"/>
              </a:rPr>
              <a:t>Australia has one of the most socially segregated schooling systems among high-income countries (OECD, 2018). These disparities in the Australian school system lead to vastly different educational opportunities and experiences for students from diverse backgrounds. </a:t>
            </a:r>
          </a:p>
          <a:p>
            <a:endParaRPr lang="en-US" altLang="zh-CN" dirty="0"/>
          </a:p>
          <a:p>
            <a:r>
              <a:rPr lang="en-US" altLang="zh-CN" sz="1800" dirty="0">
                <a:solidFill>
                  <a:srgbClr val="000000"/>
                </a:solidFill>
                <a:effectLst/>
                <a:latin typeface="Arial" panose="020B0604020202020204" pitchFamily="34" charset="0"/>
              </a:rPr>
              <a:t>One of the main barriers to university education for students from disadvantaged backgrounds in Australia is academic performance in secondary school, as measured by the ATAR or equivalent (Gale and Parker, 2013). As a result, students from educationally disadvantaged backgrounds are often less likely to gain entry into universities, particularly elite institutions such as those in the Group of Eight (Go8), which have more competitive admissions processes. </a:t>
            </a:r>
            <a:endParaRPr lang="zh-CN" altLang="en-US" dirty="0"/>
          </a:p>
        </p:txBody>
      </p:sp>
      <p:pic>
        <p:nvPicPr>
          <p:cNvPr id="2050" name="Picture 2" descr="What is a Digital Business Technology Platform? - VANTIQ">
            <a:extLst>
              <a:ext uri="{FF2B5EF4-FFF2-40B4-BE49-F238E27FC236}">
                <a16:creationId xmlns:a16="http://schemas.microsoft.com/office/drawing/2014/main" id="{206B6CF7-9F3E-624B-CC7D-929885544E3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3678" y="1600200"/>
            <a:ext cx="4955513" cy="2787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199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a:lnSpc>
                <a:spcPct val="100000"/>
              </a:lnSpc>
              <a:spcBef>
                <a:spcPts val="105"/>
              </a:spcBef>
            </a:pPr>
            <a:r>
              <a:rPr spc="-10" dirty="0"/>
              <a:t>Coca-</a:t>
            </a:r>
            <a:r>
              <a:rPr spc="-20" dirty="0"/>
              <a:t>Cola</a:t>
            </a:r>
          </a:p>
        </p:txBody>
      </p:sp>
      <p:sp>
        <p:nvSpPr>
          <p:cNvPr id="3" name="object 3"/>
          <p:cNvSpPr txBox="1"/>
          <p:nvPr/>
        </p:nvSpPr>
        <p:spPr>
          <a:xfrm>
            <a:off x="470712" y="1283969"/>
            <a:ext cx="6200140" cy="878840"/>
          </a:xfrm>
          <a:prstGeom prst="rect">
            <a:avLst/>
          </a:prstGeom>
        </p:spPr>
        <p:txBody>
          <a:bodyPr vert="horz" wrap="square" lIns="0" tIns="12065" rIns="0" bIns="0" rtlCol="0">
            <a:spAutoFit/>
          </a:bodyPr>
          <a:lstStyle/>
          <a:p>
            <a:pPr marL="12700" marR="5080">
              <a:lnSpc>
                <a:spcPct val="100000"/>
              </a:lnSpc>
              <a:spcBef>
                <a:spcPts val="95"/>
              </a:spcBef>
            </a:pPr>
            <a:r>
              <a:rPr sz="2800" dirty="0">
                <a:latin typeface="Arial"/>
                <a:cs typeface="Arial"/>
              </a:rPr>
              <a:t>The</a:t>
            </a:r>
            <a:r>
              <a:rPr sz="2800" spc="-50" dirty="0">
                <a:latin typeface="Arial"/>
                <a:cs typeface="Arial"/>
              </a:rPr>
              <a:t> </a:t>
            </a:r>
            <a:r>
              <a:rPr sz="2800" dirty="0">
                <a:latin typeface="Arial"/>
                <a:cs typeface="Arial"/>
              </a:rPr>
              <a:t>most</a:t>
            </a:r>
            <a:r>
              <a:rPr sz="2800" spc="-65" dirty="0">
                <a:latin typeface="Arial"/>
                <a:cs typeface="Arial"/>
              </a:rPr>
              <a:t> </a:t>
            </a:r>
            <a:r>
              <a:rPr sz="2800" dirty="0">
                <a:latin typeface="Arial"/>
                <a:cs typeface="Arial"/>
              </a:rPr>
              <a:t>recognized</a:t>
            </a:r>
            <a:r>
              <a:rPr sz="2800" spc="-65" dirty="0">
                <a:latin typeface="Arial"/>
                <a:cs typeface="Arial"/>
              </a:rPr>
              <a:t> </a:t>
            </a:r>
            <a:r>
              <a:rPr sz="2800" dirty="0">
                <a:latin typeface="Arial"/>
                <a:cs typeface="Arial"/>
              </a:rPr>
              <a:t>brand</a:t>
            </a:r>
            <a:r>
              <a:rPr sz="2800" spc="-55" dirty="0">
                <a:latin typeface="Arial"/>
                <a:cs typeface="Arial"/>
              </a:rPr>
              <a:t> </a:t>
            </a:r>
            <a:r>
              <a:rPr sz="2800" dirty="0">
                <a:latin typeface="Arial"/>
                <a:cs typeface="Arial"/>
              </a:rPr>
              <a:t>in</a:t>
            </a:r>
            <a:r>
              <a:rPr sz="2800" spc="-60" dirty="0">
                <a:latin typeface="Arial"/>
                <a:cs typeface="Arial"/>
              </a:rPr>
              <a:t> </a:t>
            </a:r>
            <a:r>
              <a:rPr sz="2800" dirty="0">
                <a:latin typeface="Arial"/>
                <a:cs typeface="Arial"/>
              </a:rPr>
              <a:t>the</a:t>
            </a:r>
            <a:r>
              <a:rPr sz="2800" spc="-65" dirty="0">
                <a:latin typeface="Arial"/>
                <a:cs typeface="Arial"/>
              </a:rPr>
              <a:t> </a:t>
            </a:r>
            <a:r>
              <a:rPr sz="2800" spc="-20" dirty="0">
                <a:latin typeface="Arial"/>
                <a:cs typeface="Arial"/>
              </a:rPr>
              <a:t>soda </a:t>
            </a:r>
            <a:r>
              <a:rPr sz="2800" spc="-10" dirty="0">
                <a:latin typeface="Arial"/>
                <a:cs typeface="Arial"/>
              </a:rPr>
              <a:t>world.</a:t>
            </a:r>
            <a:endParaRPr sz="2800">
              <a:latin typeface="Arial"/>
              <a:cs typeface="Arial"/>
            </a:endParaRPr>
          </a:p>
        </p:txBody>
      </p:sp>
      <p:pic>
        <p:nvPicPr>
          <p:cNvPr id="4" name="object 4"/>
          <p:cNvPicPr/>
          <p:nvPr/>
        </p:nvPicPr>
        <p:blipFill>
          <a:blip r:embed="rId2" cstate="print"/>
          <a:stretch>
            <a:fillRect/>
          </a:stretch>
        </p:blipFill>
        <p:spPr>
          <a:xfrm>
            <a:off x="7368619" y="753112"/>
            <a:ext cx="3526381" cy="2308323"/>
          </a:xfrm>
          <a:prstGeom prst="rect">
            <a:avLst/>
          </a:prstGeom>
        </p:spPr>
      </p:pic>
      <p:sp>
        <p:nvSpPr>
          <p:cNvPr id="5" name="object 5"/>
          <p:cNvSpPr txBox="1"/>
          <p:nvPr/>
        </p:nvSpPr>
        <p:spPr>
          <a:xfrm>
            <a:off x="7090029" y="3836289"/>
            <a:ext cx="4096385" cy="1397635"/>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2A2A2A"/>
                </a:solidFill>
                <a:latin typeface="Georgia"/>
                <a:cs typeface="Georgia"/>
              </a:rPr>
              <a:t>"</a:t>
            </a:r>
            <a:r>
              <a:rPr sz="1800" i="1" dirty="0">
                <a:solidFill>
                  <a:srgbClr val="2A2A2A"/>
                </a:solidFill>
                <a:latin typeface="Georgia"/>
                <a:cs typeface="Georgia"/>
              </a:rPr>
              <a:t>I’m</a:t>
            </a:r>
            <a:r>
              <a:rPr sz="1800" i="1" spc="-20" dirty="0">
                <a:solidFill>
                  <a:srgbClr val="2A2A2A"/>
                </a:solidFill>
                <a:latin typeface="Georgia"/>
                <a:cs typeface="Georgia"/>
              </a:rPr>
              <a:t> </a:t>
            </a:r>
            <a:r>
              <a:rPr sz="1800" i="1" dirty="0">
                <a:solidFill>
                  <a:srgbClr val="2A2A2A"/>
                </a:solidFill>
                <a:latin typeface="Georgia"/>
                <a:cs typeface="Georgia"/>
              </a:rPr>
              <a:t>one</a:t>
            </a:r>
            <a:r>
              <a:rPr sz="1800" i="1" spc="-25" dirty="0">
                <a:solidFill>
                  <a:srgbClr val="2A2A2A"/>
                </a:solidFill>
                <a:latin typeface="Georgia"/>
                <a:cs typeface="Georgia"/>
              </a:rPr>
              <a:t> </a:t>
            </a:r>
            <a:r>
              <a:rPr sz="1800" i="1" dirty="0">
                <a:solidFill>
                  <a:srgbClr val="2A2A2A"/>
                </a:solidFill>
                <a:latin typeface="Georgia"/>
                <a:cs typeface="Georgia"/>
              </a:rPr>
              <a:t>quarter</a:t>
            </a:r>
            <a:r>
              <a:rPr sz="1800" i="1" spc="-30" dirty="0">
                <a:solidFill>
                  <a:srgbClr val="2A2A2A"/>
                </a:solidFill>
                <a:latin typeface="Georgia"/>
                <a:cs typeface="Georgia"/>
              </a:rPr>
              <a:t> </a:t>
            </a:r>
            <a:r>
              <a:rPr sz="1800" i="1" spc="-10" dirty="0">
                <a:solidFill>
                  <a:srgbClr val="2A2A2A"/>
                </a:solidFill>
                <a:latin typeface="Georgia"/>
                <a:cs typeface="Georgia"/>
              </a:rPr>
              <a:t>Coca-</a:t>
            </a:r>
            <a:r>
              <a:rPr sz="1800" i="1" dirty="0">
                <a:solidFill>
                  <a:srgbClr val="2A2A2A"/>
                </a:solidFill>
                <a:latin typeface="Georgia"/>
                <a:cs typeface="Georgia"/>
              </a:rPr>
              <a:t>Cola</a:t>
            </a:r>
            <a:r>
              <a:rPr sz="1800" dirty="0">
                <a:solidFill>
                  <a:srgbClr val="2A2A2A"/>
                </a:solidFill>
                <a:latin typeface="Georgia"/>
                <a:cs typeface="Georgia"/>
              </a:rPr>
              <a:t>,"</a:t>
            </a:r>
            <a:r>
              <a:rPr sz="1800" spc="-50" dirty="0">
                <a:solidFill>
                  <a:srgbClr val="2A2A2A"/>
                </a:solidFill>
                <a:latin typeface="Georgia"/>
                <a:cs typeface="Georgia"/>
              </a:rPr>
              <a:t> </a:t>
            </a:r>
            <a:r>
              <a:rPr sz="1800" spc="-10" dirty="0">
                <a:solidFill>
                  <a:srgbClr val="2A2A2A"/>
                </a:solidFill>
                <a:latin typeface="Georgia"/>
                <a:cs typeface="Georgia"/>
              </a:rPr>
              <a:t>Warren </a:t>
            </a:r>
            <a:r>
              <a:rPr sz="1800" dirty="0">
                <a:solidFill>
                  <a:srgbClr val="2A2A2A"/>
                </a:solidFill>
                <a:latin typeface="Georgia"/>
                <a:cs typeface="Georgia"/>
              </a:rPr>
              <a:t>Buffett</a:t>
            </a:r>
            <a:r>
              <a:rPr sz="1800" spc="-35" dirty="0">
                <a:solidFill>
                  <a:srgbClr val="2A2A2A"/>
                </a:solidFill>
                <a:latin typeface="Georgia"/>
                <a:cs typeface="Georgia"/>
              </a:rPr>
              <a:t> </a:t>
            </a:r>
            <a:r>
              <a:rPr sz="1800" dirty="0">
                <a:solidFill>
                  <a:srgbClr val="2A2A2A"/>
                </a:solidFill>
                <a:latin typeface="Georgia"/>
                <a:cs typeface="Georgia"/>
              </a:rPr>
              <a:t>told</a:t>
            </a:r>
            <a:r>
              <a:rPr sz="1800" spc="-40" dirty="0">
                <a:solidFill>
                  <a:srgbClr val="2A2A2A"/>
                </a:solidFill>
                <a:latin typeface="Georgia"/>
                <a:cs typeface="Georgia"/>
              </a:rPr>
              <a:t> </a:t>
            </a:r>
            <a:r>
              <a:rPr sz="1800" dirty="0">
                <a:solidFill>
                  <a:srgbClr val="2A2A2A"/>
                </a:solidFill>
                <a:latin typeface="Georgia"/>
                <a:cs typeface="Georgia"/>
              </a:rPr>
              <a:t>Fortune</a:t>
            </a:r>
            <a:r>
              <a:rPr sz="1800" spc="-25" dirty="0">
                <a:solidFill>
                  <a:srgbClr val="2A2A2A"/>
                </a:solidFill>
                <a:latin typeface="Georgia"/>
                <a:cs typeface="Georgia"/>
              </a:rPr>
              <a:t> </a:t>
            </a:r>
            <a:r>
              <a:rPr sz="1800" dirty="0">
                <a:solidFill>
                  <a:srgbClr val="2A2A2A"/>
                </a:solidFill>
                <a:latin typeface="Georgia"/>
                <a:cs typeface="Georgia"/>
              </a:rPr>
              <a:t>magazine.</a:t>
            </a:r>
            <a:r>
              <a:rPr sz="1800" spc="365" dirty="0">
                <a:solidFill>
                  <a:srgbClr val="2A2A2A"/>
                </a:solidFill>
                <a:latin typeface="Georgia"/>
                <a:cs typeface="Georgia"/>
              </a:rPr>
              <a:t> </a:t>
            </a:r>
            <a:r>
              <a:rPr sz="1800" dirty="0">
                <a:solidFill>
                  <a:srgbClr val="2A2A2A"/>
                </a:solidFill>
                <a:latin typeface="Georgia"/>
                <a:cs typeface="Georgia"/>
              </a:rPr>
              <a:t>"</a:t>
            </a:r>
            <a:r>
              <a:rPr sz="1800" i="1" dirty="0">
                <a:solidFill>
                  <a:srgbClr val="2A2A2A"/>
                </a:solidFill>
                <a:latin typeface="Georgia"/>
                <a:cs typeface="Georgia"/>
              </a:rPr>
              <a:t>If</a:t>
            </a:r>
            <a:r>
              <a:rPr sz="1800" i="1" spc="-45" dirty="0">
                <a:solidFill>
                  <a:srgbClr val="2A2A2A"/>
                </a:solidFill>
                <a:latin typeface="Georgia"/>
                <a:cs typeface="Georgia"/>
              </a:rPr>
              <a:t> </a:t>
            </a:r>
            <a:r>
              <a:rPr sz="1800" i="1" dirty="0">
                <a:solidFill>
                  <a:srgbClr val="2A2A2A"/>
                </a:solidFill>
                <a:latin typeface="Georgia"/>
                <a:cs typeface="Georgia"/>
              </a:rPr>
              <a:t>I</a:t>
            </a:r>
            <a:r>
              <a:rPr sz="1800" i="1" spc="-50" dirty="0">
                <a:solidFill>
                  <a:srgbClr val="2A2A2A"/>
                </a:solidFill>
                <a:latin typeface="Georgia"/>
                <a:cs typeface="Georgia"/>
              </a:rPr>
              <a:t> </a:t>
            </a:r>
            <a:r>
              <a:rPr sz="1800" i="1" spc="-25" dirty="0">
                <a:solidFill>
                  <a:srgbClr val="2A2A2A"/>
                </a:solidFill>
                <a:latin typeface="Georgia"/>
                <a:cs typeface="Georgia"/>
              </a:rPr>
              <a:t>eat </a:t>
            </a:r>
            <a:r>
              <a:rPr sz="1800" i="1" dirty="0">
                <a:solidFill>
                  <a:srgbClr val="2A2A2A"/>
                </a:solidFill>
                <a:latin typeface="Georgia"/>
                <a:cs typeface="Georgia"/>
              </a:rPr>
              <a:t>2700</a:t>
            </a:r>
            <a:r>
              <a:rPr sz="1800" i="1" spc="-20" dirty="0">
                <a:solidFill>
                  <a:srgbClr val="2A2A2A"/>
                </a:solidFill>
                <a:latin typeface="Georgia"/>
                <a:cs typeface="Georgia"/>
              </a:rPr>
              <a:t> </a:t>
            </a:r>
            <a:r>
              <a:rPr sz="1800" i="1" dirty="0">
                <a:solidFill>
                  <a:srgbClr val="2A2A2A"/>
                </a:solidFill>
                <a:latin typeface="Georgia"/>
                <a:cs typeface="Georgia"/>
              </a:rPr>
              <a:t>calories</a:t>
            </a:r>
            <a:r>
              <a:rPr sz="1800" i="1" spc="-35" dirty="0">
                <a:solidFill>
                  <a:srgbClr val="2A2A2A"/>
                </a:solidFill>
                <a:latin typeface="Georgia"/>
                <a:cs typeface="Georgia"/>
              </a:rPr>
              <a:t> </a:t>
            </a:r>
            <a:r>
              <a:rPr sz="1800" i="1" dirty="0">
                <a:solidFill>
                  <a:srgbClr val="2A2A2A"/>
                </a:solidFill>
                <a:latin typeface="Georgia"/>
                <a:cs typeface="Georgia"/>
              </a:rPr>
              <a:t>a</a:t>
            </a:r>
            <a:r>
              <a:rPr sz="1800" i="1" spc="-25" dirty="0">
                <a:solidFill>
                  <a:srgbClr val="2A2A2A"/>
                </a:solidFill>
                <a:latin typeface="Georgia"/>
                <a:cs typeface="Georgia"/>
              </a:rPr>
              <a:t> </a:t>
            </a:r>
            <a:r>
              <a:rPr sz="1800" i="1" dirty="0">
                <a:solidFill>
                  <a:srgbClr val="2A2A2A"/>
                </a:solidFill>
                <a:latin typeface="Georgia"/>
                <a:cs typeface="Georgia"/>
              </a:rPr>
              <a:t>day, a</a:t>
            </a:r>
            <a:r>
              <a:rPr sz="1800" i="1" spc="-10" dirty="0">
                <a:solidFill>
                  <a:srgbClr val="2A2A2A"/>
                </a:solidFill>
                <a:latin typeface="Georgia"/>
                <a:cs typeface="Georgia"/>
              </a:rPr>
              <a:t> </a:t>
            </a:r>
            <a:r>
              <a:rPr sz="1800" i="1" dirty="0">
                <a:solidFill>
                  <a:srgbClr val="2A2A2A"/>
                </a:solidFill>
                <a:latin typeface="Georgia"/>
                <a:cs typeface="Georgia"/>
              </a:rPr>
              <a:t>quarter</a:t>
            </a:r>
            <a:r>
              <a:rPr sz="1800" i="1" spc="-20" dirty="0">
                <a:solidFill>
                  <a:srgbClr val="2A2A2A"/>
                </a:solidFill>
                <a:latin typeface="Georgia"/>
                <a:cs typeface="Georgia"/>
              </a:rPr>
              <a:t> </a:t>
            </a:r>
            <a:r>
              <a:rPr sz="1800" i="1" dirty="0">
                <a:solidFill>
                  <a:srgbClr val="2A2A2A"/>
                </a:solidFill>
                <a:latin typeface="Georgia"/>
                <a:cs typeface="Georgia"/>
              </a:rPr>
              <a:t>of</a:t>
            </a:r>
            <a:r>
              <a:rPr sz="1800" i="1" spc="-25" dirty="0">
                <a:solidFill>
                  <a:srgbClr val="2A2A2A"/>
                </a:solidFill>
                <a:latin typeface="Georgia"/>
                <a:cs typeface="Georgia"/>
              </a:rPr>
              <a:t> </a:t>
            </a:r>
            <a:r>
              <a:rPr sz="1800" i="1" dirty="0">
                <a:solidFill>
                  <a:srgbClr val="2A2A2A"/>
                </a:solidFill>
                <a:latin typeface="Georgia"/>
                <a:cs typeface="Georgia"/>
              </a:rPr>
              <a:t>that </a:t>
            </a:r>
            <a:r>
              <a:rPr sz="1800" i="1" spc="-25" dirty="0">
                <a:solidFill>
                  <a:srgbClr val="2A2A2A"/>
                </a:solidFill>
                <a:latin typeface="Georgia"/>
                <a:cs typeface="Georgia"/>
              </a:rPr>
              <a:t>is </a:t>
            </a:r>
            <a:r>
              <a:rPr sz="1800" i="1" spc="-10" dirty="0">
                <a:solidFill>
                  <a:srgbClr val="2A2A2A"/>
                </a:solidFill>
                <a:latin typeface="Georgia"/>
                <a:cs typeface="Georgia"/>
              </a:rPr>
              <a:t>Coca-</a:t>
            </a:r>
            <a:r>
              <a:rPr sz="1800" i="1" dirty="0">
                <a:solidFill>
                  <a:srgbClr val="2A2A2A"/>
                </a:solidFill>
                <a:latin typeface="Georgia"/>
                <a:cs typeface="Georgia"/>
              </a:rPr>
              <a:t>Cola.</a:t>
            </a:r>
            <a:r>
              <a:rPr sz="1800" i="1" spc="-40" dirty="0">
                <a:solidFill>
                  <a:srgbClr val="2A2A2A"/>
                </a:solidFill>
                <a:latin typeface="Georgia"/>
                <a:cs typeface="Georgia"/>
              </a:rPr>
              <a:t> </a:t>
            </a:r>
            <a:r>
              <a:rPr sz="1800" i="1" dirty="0">
                <a:solidFill>
                  <a:srgbClr val="2A2A2A"/>
                </a:solidFill>
                <a:latin typeface="Georgia"/>
                <a:cs typeface="Georgia"/>
              </a:rPr>
              <a:t>I</a:t>
            </a:r>
            <a:r>
              <a:rPr sz="1800" i="1" spc="-10" dirty="0">
                <a:solidFill>
                  <a:srgbClr val="2A2A2A"/>
                </a:solidFill>
                <a:latin typeface="Georgia"/>
                <a:cs typeface="Georgia"/>
              </a:rPr>
              <a:t> </a:t>
            </a:r>
            <a:r>
              <a:rPr sz="1800" i="1" dirty="0">
                <a:solidFill>
                  <a:srgbClr val="2A2A2A"/>
                </a:solidFill>
                <a:latin typeface="Georgia"/>
                <a:cs typeface="Georgia"/>
              </a:rPr>
              <a:t>drink</a:t>
            </a:r>
            <a:r>
              <a:rPr sz="1800" i="1" spc="10" dirty="0">
                <a:solidFill>
                  <a:srgbClr val="2A2A2A"/>
                </a:solidFill>
                <a:latin typeface="Georgia"/>
                <a:cs typeface="Georgia"/>
              </a:rPr>
              <a:t> </a:t>
            </a:r>
            <a:r>
              <a:rPr sz="1800" i="1" dirty="0">
                <a:solidFill>
                  <a:srgbClr val="2A2A2A"/>
                </a:solidFill>
                <a:latin typeface="Georgia"/>
                <a:cs typeface="Georgia"/>
              </a:rPr>
              <a:t>at</a:t>
            </a:r>
            <a:r>
              <a:rPr sz="1800" i="1" spc="-5" dirty="0">
                <a:solidFill>
                  <a:srgbClr val="2A2A2A"/>
                </a:solidFill>
                <a:latin typeface="Georgia"/>
                <a:cs typeface="Georgia"/>
              </a:rPr>
              <a:t> </a:t>
            </a:r>
            <a:r>
              <a:rPr sz="1800" i="1" dirty="0">
                <a:solidFill>
                  <a:srgbClr val="2A2A2A"/>
                </a:solidFill>
                <a:latin typeface="Georgia"/>
                <a:cs typeface="Georgia"/>
              </a:rPr>
              <a:t>least</a:t>
            </a:r>
            <a:r>
              <a:rPr sz="1800" i="1" spc="-25" dirty="0">
                <a:solidFill>
                  <a:srgbClr val="2A2A2A"/>
                </a:solidFill>
                <a:latin typeface="Georgia"/>
                <a:cs typeface="Georgia"/>
              </a:rPr>
              <a:t> </a:t>
            </a:r>
            <a:r>
              <a:rPr sz="1800" i="1" dirty="0">
                <a:solidFill>
                  <a:srgbClr val="2A2A2A"/>
                </a:solidFill>
                <a:latin typeface="Georgia"/>
                <a:cs typeface="Georgia"/>
              </a:rPr>
              <a:t>five</a:t>
            </a:r>
            <a:r>
              <a:rPr sz="1800" i="1" spc="-10" dirty="0">
                <a:solidFill>
                  <a:srgbClr val="2A2A2A"/>
                </a:solidFill>
                <a:latin typeface="Georgia"/>
                <a:cs typeface="Georgia"/>
              </a:rPr>
              <a:t> 12-ounce </a:t>
            </a:r>
            <a:r>
              <a:rPr sz="1800" i="1" dirty="0">
                <a:solidFill>
                  <a:srgbClr val="2A2A2A"/>
                </a:solidFill>
                <a:latin typeface="Georgia"/>
                <a:cs typeface="Georgia"/>
              </a:rPr>
              <a:t>servings.</a:t>
            </a:r>
            <a:r>
              <a:rPr sz="1800" i="1" spc="-30" dirty="0">
                <a:solidFill>
                  <a:srgbClr val="2A2A2A"/>
                </a:solidFill>
                <a:latin typeface="Georgia"/>
                <a:cs typeface="Georgia"/>
              </a:rPr>
              <a:t> </a:t>
            </a:r>
            <a:r>
              <a:rPr sz="1800" i="1" dirty="0">
                <a:solidFill>
                  <a:srgbClr val="2A2A2A"/>
                </a:solidFill>
                <a:latin typeface="Georgia"/>
                <a:cs typeface="Georgia"/>
              </a:rPr>
              <a:t>I</a:t>
            </a:r>
            <a:r>
              <a:rPr sz="1800" i="1" spc="-10" dirty="0">
                <a:solidFill>
                  <a:srgbClr val="2A2A2A"/>
                </a:solidFill>
                <a:latin typeface="Georgia"/>
                <a:cs typeface="Georgia"/>
              </a:rPr>
              <a:t> </a:t>
            </a:r>
            <a:r>
              <a:rPr sz="1800" i="1" dirty="0">
                <a:solidFill>
                  <a:srgbClr val="2A2A2A"/>
                </a:solidFill>
                <a:latin typeface="Georgia"/>
                <a:cs typeface="Georgia"/>
              </a:rPr>
              <a:t>do</a:t>
            </a:r>
            <a:r>
              <a:rPr sz="1800" i="1" spc="-15" dirty="0">
                <a:solidFill>
                  <a:srgbClr val="2A2A2A"/>
                </a:solidFill>
                <a:latin typeface="Georgia"/>
                <a:cs typeface="Georgia"/>
              </a:rPr>
              <a:t> </a:t>
            </a:r>
            <a:r>
              <a:rPr sz="1800" i="1" dirty="0">
                <a:solidFill>
                  <a:srgbClr val="2A2A2A"/>
                </a:solidFill>
                <a:latin typeface="Georgia"/>
                <a:cs typeface="Georgia"/>
              </a:rPr>
              <a:t>it</a:t>
            </a:r>
            <a:r>
              <a:rPr sz="1800" i="1" spc="-10" dirty="0">
                <a:solidFill>
                  <a:srgbClr val="2A2A2A"/>
                </a:solidFill>
                <a:latin typeface="Georgia"/>
                <a:cs typeface="Georgia"/>
              </a:rPr>
              <a:t> everyday</a:t>
            </a:r>
            <a:r>
              <a:rPr sz="1800" spc="-10" dirty="0">
                <a:solidFill>
                  <a:srgbClr val="2A2A2A"/>
                </a:solidFill>
                <a:latin typeface="Georgia"/>
                <a:cs typeface="Georgia"/>
              </a:rPr>
              <a:t>."</a:t>
            </a:r>
            <a:endParaRPr sz="1800">
              <a:latin typeface="Georgia"/>
              <a:cs typeface="Georgia"/>
            </a:endParaRPr>
          </a:p>
        </p:txBody>
      </p:sp>
      <p:pic>
        <p:nvPicPr>
          <p:cNvPr id="6" name="object 6"/>
          <p:cNvPicPr/>
          <p:nvPr/>
        </p:nvPicPr>
        <p:blipFill>
          <a:blip r:embed="rId3" cstate="print"/>
          <a:stretch>
            <a:fillRect/>
          </a:stretch>
        </p:blipFill>
        <p:spPr>
          <a:xfrm>
            <a:off x="609600" y="2405315"/>
            <a:ext cx="6211823" cy="366172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a:lnSpc>
                <a:spcPct val="100000"/>
              </a:lnSpc>
              <a:spcBef>
                <a:spcPts val="105"/>
              </a:spcBef>
            </a:pPr>
            <a:r>
              <a:rPr dirty="0"/>
              <a:t>Select</a:t>
            </a:r>
            <a:r>
              <a:rPr spc="-5" dirty="0"/>
              <a:t> </a:t>
            </a:r>
            <a:r>
              <a:rPr dirty="0"/>
              <a:t>project</a:t>
            </a:r>
            <a:r>
              <a:rPr spc="-20" dirty="0"/>
              <a:t> </a:t>
            </a:r>
            <a:r>
              <a:rPr dirty="0"/>
              <a:t>topic on </a:t>
            </a:r>
            <a:r>
              <a:rPr spc="-10" dirty="0"/>
              <a:t>Moodle</a:t>
            </a:r>
          </a:p>
        </p:txBody>
      </p:sp>
      <p:sp>
        <p:nvSpPr>
          <p:cNvPr id="3" name="object 3"/>
          <p:cNvSpPr txBox="1"/>
          <p:nvPr/>
        </p:nvSpPr>
        <p:spPr>
          <a:xfrm>
            <a:off x="587451" y="1458594"/>
            <a:ext cx="4289349" cy="3705502"/>
          </a:xfrm>
          <a:prstGeom prst="rect">
            <a:avLst/>
          </a:prstGeom>
        </p:spPr>
        <p:txBody>
          <a:bodyPr vert="horz" wrap="square" lIns="0" tIns="12065" rIns="0" bIns="0" rtlCol="0">
            <a:spAutoFit/>
          </a:bodyPr>
          <a:lstStyle/>
          <a:p>
            <a:pPr marL="469900" marR="5080" indent="-457200">
              <a:lnSpc>
                <a:spcPct val="100000"/>
              </a:lnSpc>
              <a:spcBef>
                <a:spcPts val="95"/>
              </a:spcBef>
              <a:buChar char="•"/>
              <a:tabLst>
                <a:tab pos="469900" algn="l"/>
              </a:tabLst>
            </a:pPr>
            <a:r>
              <a:rPr sz="2400" dirty="0">
                <a:latin typeface="Arial"/>
                <a:cs typeface="Arial"/>
              </a:rPr>
              <a:t>Project</a:t>
            </a:r>
            <a:r>
              <a:rPr sz="2400" spc="-70" dirty="0">
                <a:latin typeface="Arial"/>
                <a:cs typeface="Arial"/>
              </a:rPr>
              <a:t> </a:t>
            </a:r>
            <a:r>
              <a:rPr sz="2400" dirty="0">
                <a:latin typeface="Arial"/>
                <a:cs typeface="Arial"/>
              </a:rPr>
              <a:t>briefs</a:t>
            </a:r>
            <a:r>
              <a:rPr sz="2400" spc="-80" dirty="0">
                <a:latin typeface="Arial"/>
                <a:cs typeface="Arial"/>
              </a:rPr>
              <a:t> </a:t>
            </a:r>
            <a:r>
              <a:rPr sz="2400" dirty="0">
                <a:latin typeface="Arial"/>
                <a:cs typeface="Arial"/>
              </a:rPr>
              <a:t>can</a:t>
            </a:r>
            <a:r>
              <a:rPr sz="2400" spc="-70" dirty="0">
                <a:latin typeface="Arial"/>
                <a:cs typeface="Arial"/>
              </a:rPr>
              <a:t> </a:t>
            </a:r>
            <a:r>
              <a:rPr sz="2400" spc="-25" dirty="0">
                <a:latin typeface="Arial"/>
                <a:cs typeface="Arial"/>
              </a:rPr>
              <a:t>be </a:t>
            </a:r>
            <a:r>
              <a:rPr sz="2400" dirty="0">
                <a:latin typeface="Arial"/>
                <a:cs typeface="Arial"/>
              </a:rPr>
              <a:t>found</a:t>
            </a:r>
            <a:r>
              <a:rPr sz="2400" spc="-55" dirty="0">
                <a:latin typeface="Arial"/>
                <a:cs typeface="Arial"/>
              </a:rPr>
              <a:t> </a:t>
            </a:r>
            <a:r>
              <a:rPr sz="2400" dirty="0">
                <a:latin typeface="Arial"/>
                <a:cs typeface="Arial"/>
              </a:rPr>
              <a:t>on</a:t>
            </a:r>
            <a:r>
              <a:rPr sz="2400" spc="-45" dirty="0">
                <a:latin typeface="Arial"/>
                <a:cs typeface="Arial"/>
              </a:rPr>
              <a:t> </a:t>
            </a:r>
            <a:r>
              <a:rPr sz="2400" spc="-10" dirty="0">
                <a:latin typeface="Arial"/>
                <a:cs typeface="Arial"/>
              </a:rPr>
              <a:t>Moodle</a:t>
            </a:r>
            <a:endParaRPr sz="2400" dirty="0">
              <a:latin typeface="Arial"/>
              <a:cs typeface="Arial"/>
            </a:endParaRPr>
          </a:p>
          <a:p>
            <a:pPr marL="469265" indent="-456565">
              <a:lnSpc>
                <a:spcPct val="100000"/>
              </a:lnSpc>
              <a:buChar char="•"/>
              <a:tabLst>
                <a:tab pos="469265" algn="l"/>
              </a:tabLst>
            </a:pPr>
            <a:r>
              <a:rPr sz="2400" dirty="0">
                <a:latin typeface="Arial"/>
                <a:cs typeface="Arial"/>
              </a:rPr>
              <a:t>Select</a:t>
            </a:r>
            <a:r>
              <a:rPr sz="2400" spc="-70" dirty="0">
                <a:latin typeface="Arial"/>
                <a:cs typeface="Arial"/>
              </a:rPr>
              <a:t> </a:t>
            </a:r>
            <a:r>
              <a:rPr sz="2400" dirty="0">
                <a:latin typeface="Arial"/>
                <a:cs typeface="Arial"/>
              </a:rPr>
              <a:t>project</a:t>
            </a:r>
            <a:r>
              <a:rPr sz="2400" spc="-70" dirty="0">
                <a:latin typeface="Arial"/>
                <a:cs typeface="Arial"/>
              </a:rPr>
              <a:t> </a:t>
            </a:r>
            <a:r>
              <a:rPr sz="2400" spc="-10" dirty="0">
                <a:latin typeface="Arial"/>
                <a:cs typeface="Arial"/>
              </a:rPr>
              <a:t>topic</a:t>
            </a:r>
            <a:endParaRPr sz="2400" dirty="0">
              <a:latin typeface="Arial"/>
              <a:cs typeface="Arial"/>
            </a:endParaRPr>
          </a:p>
          <a:p>
            <a:pPr marL="469900" marR="634365" indent="-457200">
              <a:lnSpc>
                <a:spcPct val="100000"/>
              </a:lnSpc>
              <a:buChar char="•"/>
              <a:tabLst>
                <a:tab pos="469900" algn="l"/>
              </a:tabLst>
            </a:pPr>
            <a:r>
              <a:rPr sz="2400" dirty="0">
                <a:latin typeface="Arial"/>
                <a:cs typeface="Arial"/>
              </a:rPr>
              <a:t>Find</a:t>
            </a:r>
            <a:r>
              <a:rPr sz="2400" spc="-55" dirty="0">
                <a:latin typeface="Arial"/>
                <a:cs typeface="Arial"/>
              </a:rPr>
              <a:t> </a:t>
            </a:r>
            <a:r>
              <a:rPr sz="2400" spc="-20" dirty="0">
                <a:latin typeface="Arial"/>
                <a:cs typeface="Arial"/>
              </a:rPr>
              <a:t>your </a:t>
            </a:r>
            <a:r>
              <a:rPr sz="2400" dirty="0">
                <a:latin typeface="Arial"/>
                <a:cs typeface="Arial"/>
              </a:rPr>
              <a:t>teammates</a:t>
            </a:r>
            <a:r>
              <a:rPr sz="2400" spc="-125" dirty="0">
                <a:latin typeface="Arial"/>
                <a:cs typeface="Arial"/>
              </a:rPr>
              <a:t> </a:t>
            </a:r>
            <a:r>
              <a:rPr sz="2400" spc="-10" dirty="0">
                <a:latin typeface="Arial"/>
                <a:cs typeface="Arial"/>
              </a:rPr>
              <a:t>(5-</a:t>
            </a:r>
            <a:r>
              <a:rPr sz="2400" spc="-25" dirty="0">
                <a:latin typeface="Arial"/>
                <a:cs typeface="Arial"/>
              </a:rPr>
              <a:t>6)</a:t>
            </a:r>
            <a:endParaRPr sz="2400" dirty="0">
              <a:latin typeface="Arial"/>
              <a:cs typeface="Arial"/>
            </a:endParaRPr>
          </a:p>
          <a:p>
            <a:pPr marL="469900" marR="400685" indent="-457200">
              <a:lnSpc>
                <a:spcPct val="100000"/>
              </a:lnSpc>
              <a:buChar char="•"/>
              <a:tabLst>
                <a:tab pos="469900" algn="l"/>
              </a:tabLst>
            </a:pPr>
            <a:r>
              <a:rPr lang="en-US" altLang="zh-CN" sz="2400" dirty="0">
                <a:latin typeface="Arial"/>
                <a:cs typeface="Arial"/>
              </a:rPr>
              <a:t>Self-enrolment </a:t>
            </a:r>
            <a:r>
              <a:rPr sz="2400" dirty="0">
                <a:latin typeface="Arial"/>
                <a:cs typeface="Arial"/>
              </a:rPr>
              <a:t>Due:</a:t>
            </a:r>
            <a:r>
              <a:rPr sz="2400" spc="-50" dirty="0">
                <a:latin typeface="Arial"/>
                <a:cs typeface="Arial"/>
              </a:rPr>
              <a:t> </a:t>
            </a:r>
            <a:r>
              <a:rPr sz="2400" dirty="0">
                <a:latin typeface="Arial"/>
                <a:cs typeface="Arial"/>
              </a:rPr>
              <a:t>Week</a:t>
            </a:r>
            <a:r>
              <a:rPr sz="2400" spc="-45" dirty="0">
                <a:latin typeface="Arial"/>
                <a:cs typeface="Arial"/>
              </a:rPr>
              <a:t> </a:t>
            </a:r>
            <a:r>
              <a:rPr sz="2400" dirty="0">
                <a:latin typeface="Arial"/>
                <a:cs typeface="Arial"/>
              </a:rPr>
              <a:t>1</a:t>
            </a:r>
            <a:r>
              <a:rPr sz="2400" spc="-50" dirty="0">
                <a:latin typeface="Arial"/>
                <a:cs typeface="Arial"/>
              </a:rPr>
              <a:t> </a:t>
            </a:r>
            <a:r>
              <a:rPr sz="2400" spc="-25" dirty="0">
                <a:latin typeface="Arial"/>
                <a:cs typeface="Arial"/>
              </a:rPr>
              <a:t>5pm </a:t>
            </a:r>
            <a:r>
              <a:rPr sz="2400" spc="-10" dirty="0">
                <a:latin typeface="Arial"/>
                <a:cs typeface="Arial"/>
              </a:rPr>
              <a:t>Sunday</a:t>
            </a:r>
            <a:endParaRPr sz="2400" dirty="0">
              <a:latin typeface="Arial"/>
              <a:cs typeface="Arial"/>
            </a:endParaRPr>
          </a:p>
          <a:p>
            <a:pPr marL="469900" marR="307340" indent="-457200">
              <a:lnSpc>
                <a:spcPct val="100000"/>
              </a:lnSpc>
              <a:spcBef>
                <a:spcPts val="5"/>
              </a:spcBef>
              <a:buChar char="•"/>
              <a:tabLst>
                <a:tab pos="469900" algn="l"/>
              </a:tabLst>
            </a:pPr>
            <a:r>
              <a:rPr sz="2400" spc="-10" dirty="0">
                <a:latin typeface="Arial"/>
                <a:cs typeface="Arial"/>
              </a:rPr>
              <a:t>Weekly</a:t>
            </a:r>
            <a:r>
              <a:rPr sz="2400" spc="-105" dirty="0">
                <a:latin typeface="Arial"/>
                <a:cs typeface="Arial"/>
              </a:rPr>
              <a:t> </a:t>
            </a:r>
            <a:r>
              <a:rPr sz="2400" spc="-40" dirty="0">
                <a:latin typeface="Arial"/>
                <a:cs typeface="Arial"/>
              </a:rPr>
              <a:t>check-</a:t>
            </a:r>
            <a:r>
              <a:rPr sz="2400" spc="-25" dirty="0">
                <a:latin typeface="Arial"/>
                <a:cs typeface="Arial"/>
              </a:rPr>
              <a:t>in </a:t>
            </a:r>
            <a:r>
              <a:rPr sz="2400" spc="-10" dirty="0">
                <a:latin typeface="Arial"/>
                <a:cs typeface="Arial"/>
              </a:rPr>
              <a:t>meetings</a:t>
            </a:r>
            <a:r>
              <a:rPr sz="2400" spc="-150" dirty="0">
                <a:latin typeface="Arial"/>
                <a:cs typeface="Arial"/>
              </a:rPr>
              <a:t> </a:t>
            </a:r>
            <a:r>
              <a:rPr sz="2400" dirty="0">
                <a:latin typeface="Arial"/>
                <a:cs typeface="Arial"/>
              </a:rPr>
              <a:t>with</a:t>
            </a:r>
            <a:r>
              <a:rPr sz="2400" spc="-170" dirty="0">
                <a:latin typeface="Arial"/>
                <a:cs typeface="Arial"/>
              </a:rPr>
              <a:t> </a:t>
            </a:r>
            <a:r>
              <a:rPr sz="2400" spc="-20" dirty="0">
                <a:latin typeface="Arial"/>
                <a:cs typeface="Arial"/>
              </a:rPr>
              <a:t>your </a:t>
            </a:r>
            <a:r>
              <a:rPr sz="2400" spc="-10" dirty="0">
                <a:latin typeface="Arial"/>
                <a:cs typeface="Arial"/>
              </a:rPr>
              <a:t>demonstrator</a:t>
            </a:r>
            <a:r>
              <a:rPr sz="2400" spc="-130" dirty="0">
                <a:latin typeface="Arial"/>
                <a:cs typeface="Arial"/>
              </a:rPr>
              <a:t> </a:t>
            </a:r>
            <a:r>
              <a:rPr sz="2400" spc="-20" dirty="0">
                <a:latin typeface="Arial"/>
                <a:cs typeface="Arial"/>
              </a:rPr>
              <a:t>from </a:t>
            </a:r>
            <a:r>
              <a:rPr sz="2400" dirty="0">
                <a:latin typeface="Arial"/>
                <a:cs typeface="Arial"/>
              </a:rPr>
              <a:t>Week</a:t>
            </a:r>
            <a:r>
              <a:rPr sz="2400" spc="-100" dirty="0">
                <a:latin typeface="Arial"/>
                <a:cs typeface="Arial"/>
              </a:rPr>
              <a:t> </a:t>
            </a:r>
            <a:r>
              <a:rPr sz="2400" spc="-50" dirty="0">
                <a:latin typeface="Arial"/>
                <a:cs typeface="Arial"/>
              </a:rPr>
              <a:t>2</a:t>
            </a:r>
            <a:endParaRPr sz="2400" dirty="0">
              <a:latin typeface="Arial"/>
              <a:cs typeface="Arial"/>
            </a:endParaRPr>
          </a:p>
        </p:txBody>
      </p:sp>
      <p:pic>
        <p:nvPicPr>
          <p:cNvPr id="8" name="图片 7">
            <a:extLst>
              <a:ext uri="{FF2B5EF4-FFF2-40B4-BE49-F238E27FC236}">
                <a16:creationId xmlns:a16="http://schemas.microsoft.com/office/drawing/2014/main" id="{63060AE3-11F4-61AB-08E8-387E0AE08E10}"/>
              </a:ext>
            </a:extLst>
          </p:cNvPr>
          <p:cNvPicPr>
            <a:picLocks noChangeAspect="1"/>
          </p:cNvPicPr>
          <p:nvPr/>
        </p:nvPicPr>
        <p:blipFill>
          <a:blip r:embed="rId2"/>
          <a:stretch>
            <a:fillRect/>
          </a:stretch>
        </p:blipFill>
        <p:spPr>
          <a:xfrm>
            <a:off x="5029200" y="1295400"/>
            <a:ext cx="6248400" cy="2522967"/>
          </a:xfrm>
          <a:prstGeom prst="rect">
            <a:avLst/>
          </a:prstGeom>
        </p:spPr>
      </p:pic>
      <p:pic>
        <p:nvPicPr>
          <p:cNvPr id="10" name="图片 9">
            <a:extLst>
              <a:ext uri="{FF2B5EF4-FFF2-40B4-BE49-F238E27FC236}">
                <a16:creationId xmlns:a16="http://schemas.microsoft.com/office/drawing/2014/main" id="{503DDD05-95CD-C7A3-9832-A48943EAC913}"/>
              </a:ext>
            </a:extLst>
          </p:cNvPr>
          <p:cNvPicPr>
            <a:picLocks noChangeAspect="1"/>
          </p:cNvPicPr>
          <p:nvPr/>
        </p:nvPicPr>
        <p:blipFill>
          <a:blip r:embed="rId3"/>
          <a:stretch>
            <a:fillRect/>
          </a:stretch>
        </p:blipFill>
        <p:spPr>
          <a:xfrm>
            <a:off x="37707" y="5164096"/>
            <a:ext cx="12192000" cy="167408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F624118-3EE3-2AF2-BF93-5E75D2701C16}"/>
              </a:ext>
            </a:extLst>
          </p:cNvPr>
          <p:cNvPicPr>
            <a:picLocks noChangeAspect="1"/>
          </p:cNvPicPr>
          <p:nvPr/>
        </p:nvPicPr>
        <p:blipFill>
          <a:blip r:embed="rId2"/>
          <a:stretch>
            <a:fillRect/>
          </a:stretch>
        </p:blipFill>
        <p:spPr>
          <a:xfrm>
            <a:off x="533400" y="457200"/>
            <a:ext cx="7467600" cy="2886075"/>
          </a:xfrm>
          <a:prstGeom prst="rect">
            <a:avLst/>
          </a:prstGeom>
        </p:spPr>
      </p:pic>
      <p:pic>
        <p:nvPicPr>
          <p:cNvPr id="5" name="图片 4">
            <a:extLst>
              <a:ext uri="{FF2B5EF4-FFF2-40B4-BE49-F238E27FC236}">
                <a16:creationId xmlns:a16="http://schemas.microsoft.com/office/drawing/2014/main" id="{3D711FA4-A784-E41B-8193-4BA171D2D3D2}"/>
              </a:ext>
            </a:extLst>
          </p:cNvPr>
          <p:cNvPicPr>
            <a:picLocks noChangeAspect="1"/>
          </p:cNvPicPr>
          <p:nvPr/>
        </p:nvPicPr>
        <p:blipFill>
          <a:blip r:embed="rId3"/>
          <a:stretch>
            <a:fillRect/>
          </a:stretch>
        </p:blipFill>
        <p:spPr>
          <a:xfrm>
            <a:off x="533400" y="4343400"/>
            <a:ext cx="8458200" cy="307814"/>
          </a:xfrm>
          <a:prstGeom prst="rect">
            <a:avLst/>
          </a:prstGeom>
        </p:spPr>
      </p:pic>
      <p:pic>
        <p:nvPicPr>
          <p:cNvPr id="6" name="图片 5">
            <a:extLst>
              <a:ext uri="{FF2B5EF4-FFF2-40B4-BE49-F238E27FC236}">
                <a16:creationId xmlns:a16="http://schemas.microsoft.com/office/drawing/2014/main" id="{5941DF6F-F4A5-B55A-56F5-6B81101914AD}"/>
              </a:ext>
            </a:extLst>
          </p:cNvPr>
          <p:cNvPicPr>
            <a:picLocks noChangeAspect="1"/>
          </p:cNvPicPr>
          <p:nvPr/>
        </p:nvPicPr>
        <p:blipFill>
          <a:blip r:embed="rId4"/>
          <a:stretch>
            <a:fillRect/>
          </a:stretch>
        </p:blipFill>
        <p:spPr>
          <a:xfrm>
            <a:off x="533400" y="4953000"/>
            <a:ext cx="4438650" cy="1200150"/>
          </a:xfrm>
          <a:prstGeom prst="rect">
            <a:avLst/>
          </a:prstGeom>
        </p:spPr>
      </p:pic>
    </p:spTree>
    <p:extLst>
      <p:ext uri="{BB962C8B-B14F-4D97-AF65-F5344CB8AC3E}">
        <p14:creationId xmlns:p14="http://schemas.microsoft.com/office/powerpoint/2010/main" val="3879001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2FAEC12-F1A8-815A-8C7F-E8DE02955127}"/>
              </a:ext>
            </a:extLst>
          </p:cNvPr>
          <p:cNvPicPr>
            <a:picLocks noChangeAspect="1"/>
          </p:cNvPicPr>
          <p:nvPr/>
        </p:nvPicPr>
        <p:blipFill>
          <a:blip r:embed="rId2"/>
          <a:stretch>
            <a:fillRect/>
          </a:stretch>
        </p:blipFill>
        <p:spPr>
          <a:xfrm>
            <a:off x="0" y="152400"/>
            <a:ext cx="12192000" cy="5920553"/>
          </a:xfrm>
          <a:prstGeom prst="rect">
            <a:avLst/>
          </a:prstGeom>
        </p:spPr>
      </p:pic>
    </p:spTree>
    <p:extLst>
      <p:ext uri="{BB962C8B-B14F-4D97-AF65-F5344CB8AC3E}">
        <p14:creationId xmlns:p14="http://schemas.microsoft.com/office/powerpoint/2010/main" val="96914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a:lnSpc>
                <a:spcPct val="100000"/>
              </a:lnSpc>
              <a:spcBef>
                <a:spcPts val="105"/>
              </a:spcBef>
            </a:pPr>
            <a:r>
              <a:rPr spc="-10" dirty="0"/>
              <a:t>Activities</a:t>
            </a:r>
          </a:p>
        </p:txBody>
      </p:sp>
      <p:sp>
        <p:nvSpPr>
          <p:cNvPr id="3" name="object 3"/>
          <p:cNvSpPr txBox="1">
            <a:spLocks noGrp="1"/>
          </p:cNvSpPr>
          <p:nvPr>
            <p:ph sz="half" idx="2"/>
          </p:nvPr>
        </p:nvSpPr>
        <p:spPr>
          <a:prstGeom prst="rect">
            <a:avLst/>
          </a:prstGeom>
        </p:spPr>
        <p:txBody>
          <a:bodyPr vert="horz" wrap="square" lIns="0" tIns="12065" rIns="0" bIns="0" rtlCol="0">
            <a:spAutoFit/>
          </a:bodyPr>
          <a:lstStyle/>
          <a:p>
            <a:pPr marL="12700">
              <a:lnSpc>
                <a:spcPct val="100000"/>
              </a:lnSpc>
              <a:spcBef>
                <a:spcPts val="95"/>
              </a:spcBef>
            </a:pPr>
            <a:r>
              <a:rPr spc="-10" dirty="0"/>
              <a:t>Lectures</a:t>
            </a:r>
          </a:p>
          <a:p>
            <a:pPr marL="354965" indent="-342265">
              <a:lnSpc>
                <a:spcPct val="100000"/>
              </a:lnSpc>
              <a:spcBef>
                <a:spcPts val="10"/>
              </a:spcBef>
              <a:buChar char="•"/>
              <a:tabLst>
                <a:tab pos="354965" algn="l"/>
              </a:tabLst>
            </a:pPr>
            <a:r>
              <a:rPr sz="2200" b="0" dirty="0">
                <a:latin typeface="Arial"/>
                <a:cs typeface="Arial"/>
              </a:rPr>
              <a:t>Weekly,</a:t>
            </a:r>
            <a:r>
              <a:rPr sz="2200" b="0" spc="-70" dirty="0">
                <a:latin typeface="Arial"/>
                <a:cs typeface="Arial"/>
              </a:rPr>
              <a:t> </a:t>
            </a:r>
            <a:r>
              <a:rPr sz="2200" b="0" dirty="0">
                <a:latin typeface="Arial"/>
                <a:cs typeface="Arial"/>
              </a:rPr>
              <a:t>from</a:t>
            </a:r>
            <a:r>
              <a:rPr sz="2200" b="0" spc="-50" dirty="0">
                <a:latin typeface="Arial"/>
                <a:cs typeface="Arial"/>
              </a:rPr>
              <a:t> </a:t>
            </a:r>
            <a:r>
              <a:rPr sz="2200" b="0" dirty="0">
                <a:latin typeface="Arial"/>
                <a:cs typeface="Arial"/>
              </a:rPr>
              <a:t>Week</a:t>
            </a:r>
            <a:r>
              <a:rPr sz="2200" b="0" spc="-60" dirty="0">
                <a:latin typeface="Arial"/>
                <a:cs typeface="Arial"/>
              </a:rPr>
              <a:t> </a:t>
            </a:r>
            <a:r>
              <a:rPr sz="2200" b="0" spc="-50" dirty="0">
                <a:latin typeface="Arial"/>
                <a:cs typeface="Arial"/>
              </a:rPr>
              <a:t>1</a:t>
            </a:r>
            <a:endParaRPr sz="2200" dirty="0">
              <a:latin typeface="Arial"/>
              <a:cs typeface="Arial"/>
            </a:endParaRPr>
          </a:p>
          <a:p>
            <a:pPr marL="354965" indent="-342265">
              <a:lnSpc>
                <a:spcPct val="100000"/>
              </a:lnSpc>
              <a:buChar char="•"/>
              <a:tabLst>
                <a:tab pos="354965" algn="l"/>
              </a:tabLst>
            </a:pPr>
            <a:r>
              <a:rPr lang="en-AU" sz="2200" b="0" dirty="0">
                <a:latin typeface="Arial"/>
                <a:cs typeface="Arial"/>
              </a:rPr>
              <a:t>Mondays</a:t>
            </a:r>
            <a:r>
              <a:rPr sz="2200" b="0" spc="-45" dirty="0">
                <a:latin typeface="Arial"/>
                <a:cs typeface="Arial"/>
              </a:rPr>
              <a:t> </a:t>
            </a:r>
            <a:r>
              <a:rPr sz="2200" b="0" dirty="0">
                <a:latin typeface="Arial"/>
                <a:cs typeface="Arial"/>
              </a:rPr>
              <a:t>6pm</a:t>
            </a:r>
            <a:r>
              <a:rPr sz="2200" b="0" spc="-25" dirty="0">
                <a:latin typeface="Arial"/>
                <a:cs typeface="Arial"/>
              </a:rPr>
              <a:t> </a:t>
            </a:r>
            <a:r>
              <a:rPr sz="2200" b="0" dirty="0">
                <a:latin typeface="Arial"/>
                <a:cs typeface="Arial"/>
              </a:rPr>
              <a:t>–</a:t>
            </a:r>
            <a:r>
              <a:rPr sz="2200" b="0" spc="-50" dirty="0">
                <a:latin typeface="Arial"/>
                <a:cs typeface="Arial"/>
              </a:rPr>
              <a:t> </a:t>
            </a:r>
            <a:r>
              <a:rPr sz="2200" b="0" spc="-25" dirty="0">
                <a:latin typeface="Arial"/>
                <a:cs typeface="Arial"/>
              </a:rPr>
              <a:t>9pm</a:t>
            </a:r>
            <a:endParaRPr sz="2200" dirty="0">
              <a:latin typeface="Arial"/>
              <a:cs typeface="Arial"/>
            </a:endParaRPr>
          </a:p>
          <a:p>
            <a:pPr marL="354965" indent="-342265">
              <a:lnSpc>
                <a:spcPct val="100000"/>
              </a:lnSpc>
              <a:spcBef>
                <a:spcPts val="5"/>
              </a:spcBef>
              <a:buChar char="•"/>
              <a:tabLst>
                <a:tab pos="354965" algn="l"/>
              </a:tabLst>
            </a:pPr>
            <a:r>
              <a:rPr sz="2200" b="0" spc="-10" dirty="0">
                <a:latin typeface="Arial"/>
                <a:cs typeface="Arial"/>
              </a:rPr>
              <a:t>2-</a:t>
            </a:r>
            <a:r>
              <a:rPr sz="2200" b="0" dirty="0">
                <a:latin typeface="Arial"/>
                <a:cs typeface="Arial"/>
              </a:rPr>
              <a:t>3</a:t>
            </a:r>
            <a:r>
              <a:rPr sz="2200" b="0" spc="-5" dirty="0">
                <a:latin typeface="Arial"/>
                <a:cs typeface="Arial"/>
              </a:rPr>
              <a:t> </a:t>
            </a:r>
            <a:r>
              <a:rPr sz="2200" b="0" spc="-10" dirty="0">
                <a:latin typeface="Arial"/>
                <a:cs typeface="Arial"/>
              </a:rPr>
              <a:t>hours</a:t>
            </a:r>
            <a:endParaRPr sz="2200" dirty="0">
              <a:latin typeface="Arial"/>
              <a:cs typeface="Arial"/>
            </a:endParaRPr>
          </a:p>
          <a:p>
            <a:pPr>
              <a:lnSpc>
                <a:spcPct val="100000"/>
              </a:lnSpc>
              <a:spcBef>
                <a:spcPts val="1525"/>
              </a:spcBef>
              <a:buFont typeface="Arial"/>
              <a:buChar char="•"/>
            </a:pPr>
            <a:endParaRPr sz="2200" dirty="0">
              <a:latin typeface="Arial"/>
              <a:cs typeface="Arial"/>
            </a:endParaRPr>
          </a:p>
          <a:p>
            <a:pPr marL="12700">
              <a:lnSpc>
                <a:spcPct val="100000"/>
              </a:lnSpc>
            </a:pPr>
            <a:r>
              <a:rPr dirty="0"/>
              <a:t>Demo</a:t>
            </a:r>
            <a:r>
              <a:rPr spc="-65" dirty="0"/>
              <a:t> </a:t>
            </a:r>
            <a:r>
              <a:rPr spc="-10" dirty="0"/>
              <a:t>meetings</a:t>
            </a:r>
          </a:p>
          <a:p>
            <a:pPr marL="354965" indent="-342265">
              <a:lnSpc>
                <a:spcPct val="100000"/>
              </a:lnSpc>
              <a:spcBef>
                <a:spcPts val="10"/>
              </a:spcBef>
              <a:buChar char="•"/>
              <a:tabLst>
                <a:tab pos="354965" algn="l"/>
              </a:tabLst>
            </a:pPr>
            <a:r>
              <a:rPr sz="2200" b="0" dirty="0">
                <a:latin typeface="Arial"/>
                <a:cs typeface="Arial"/>
              </a:rPr>
              <a:t>Weekly,</a:t>
            </a:r>
            <a:r>
              <a:rPr sz="2200" b="0" spc="-70" dirty="0">
                <a:latin typeface="Arial"/>
                <a:cs typeface="Arial"/>
              </a:rPr>
              <a:t> </a:t>
            </a:r>
            <a:r>
              <a:rPr sz="2200" b="0" dirty="0">
                <a:latin typeface="Arial"/>
                <a:cs typeface="Arial"/>
              </a:rPr>
              <a:t>from</a:t>
            </a:r>
            <a:r>
              <a:rPr sz="2200" b="0" spc="-50" dirty="0">
                <a:latin typeface="Arial"/>
                <a:cs typeface="Arial"/>
              </a:rPr>
              <a:t> </a:t>
            </a:r>
            <a:r>
              <a:rPr sz="2200" b="0" dirty="0">
                <a:latin typeface="Arial"/>
                <a:cs typeface="Arial"/>
              </a:rPr>
              <a:t>Week</a:t>
            </a:r>
            <a:r>
              <a:rPr sz="2200" b="0" spc="-60" dirty="0">
                <a:latin typeface="Arial"/>
                <a:cs typeface="Arial"/>
              </a:rPr>
              <a:t> </a:t>
            </a:r>
            <a:r>
              <a:rPr sz="2200" b="0" spc="-50" dirty="0">
                <a:latin typeface="Arial"/>
                <a:cs typeface="Arial"/>
              </a:rPr>
              <a:t>2</a:t>
            </a:r>
            <a:endParaRPr sz="2200" dirty="0">
              <a:latin typeface="Arial"/>
              <a:cs typeface="Arial"/>
            </a:endParaRPr>
          </a:p>
          <a:p>
            <a:pPr marL="354965" indent="-342265">
              <a:lnSpc>
                <a:spcPct val="100000"/>
              </a:lnSpc>
              <a:buChar char="•"/>
              <a:tabLst>
                <a:tab pos="354965" algn="l"/>
              </a:tabLst>
            </a:pPr>
            <a:r>
              <a:rPr sz="2200" b="0" dirty="0">
                <a:latin typeface="Arial"/>
                <a:cs typeface="Arial"/>
              </a:rPr>
              <a:t>Time</a:t>
            </a:r>
            <a:r>
              <a:rPr sz="2200" b="0" spc="-65" dirty="0">
                <a:latin typeface="Arial"/>
                <a:cs typeface="Arial"/>
              </a:rPr>
              <a:t> </a:t>
            </a:r>
            <a:r>
              <a:rPr sz="2200" b="0" dirty="0">
                <a:latin typeface="Arial"/>
                <a:cs typeface="Arial"/>
              </a:rPr>
              <a:t>is</a:t>
            </a:r>
            <a:r>
              <a:rPr sz="2200" b="0" spc="-65" dirty="0">
                <a:latin typeface="Arial"/>
                <a:cs typeface="Arial"/>
              </a:rPr>
              <a:t> </a:t>
            </a:r>
            <a:r>
              <a:rPr sz="2200" b="0" dirty="0">
                <a:latin typeface="Arial"/>
                <a:cs typeface="Arial"/>
              </a:rPr>
              <a:t>determined</a:t>
            </a:r>
            <a:r>
              <a:rPr sz="2200" b="0" spc="-50" dirty="0">
                <a:latin typeface="Arial"/>
                <a:cs typeface="Arial"/>
              </a:rPr>
              <a:t> </a:t>
            </a:r>
            <a:r>
              <a:rPr sz="2200" b="0" spc="-25" dirty="0">
                <a:latin typeface="Arial"/>
                <a:cs typeface="Arial"/>
              </a:rPr>
              <a:t>by</a:t>
            </a:r>
            <a:endParaRPr sz="2200" dirty="0">
              <a:latin typeface="Arial"/>
              <a:cs typeface="Arial"/>
            </a:endParaRPr>
          </a:p>
          <a:p>
            <a:pPr marR="1004569" algn="r">
              <a:lnSpc>
                <a:spcPct val="100000"/>
              </a:lnSpc>
              <a:spcBef>
                <a:spcPts val="5"/>
              </a:spcBef>
            </a:pPr>
            <a:r>
              <a:rPr sz="2200" b="0" spc="-10" dirty="0">
                <a:latin typeface="Arial"/>
                <a:cs typeface="Arial"/>
              </a:rPr>
              <a:t>demonstrators</a:t>
            </a:r>
            <a:endParaRPr sz="2200" dirty="0">
              <a:latin typeface="Arial"/>
              <a:cs typeface="Arial"/>
            </a:endParaRPr>
          </a:p>
          <a:p>
            <a:pPr marL="342265" marR="996950" indent="-342265" algn="r">
              <a:lnSpc>
                <a:spcPct val="100000"/>
              </a:lnSpc>
              <a:buChar char="•"/>
              <a:tabLst>
                <a:tab pos="342265" algn="l"/>
              </a:tabLst>
            </a:pPr>
            <a:r>
              <a:rPr sz="2200" b="0" dirty="0">
                <a:latin typeface="Arial"/>
                <a:cs typeface="Arial"/>
              </a:rPr>
              <a:t>~12</a:t>
            </a:r>
            <a:r>
              <a:rPr sz="2200" b="0" spc="-40" dirty="0">
                <a:latin typeface="Arial"/>
                <a:cs typeface="Arial"/>
              </a:rPr>
              <a:t> </a:t>
            </a:r>
            <a:r>
              <a:rPr sz="2200" b="0" spc="-10" dirty="0">
                <a:latin typeface="Arial"/>
                <a:cs typeface="Arial"/>
              </a:rPr>
              <a:t>min/group</a:t>
            </a:r>
            <a:endParaRPr sz="2200" dirty="0">
              <a:latin typeface="Arial"/>
              <a:cs typeface="Arial"/>
            </a:endParaRPr>
          </a:p>
        </p:txBody>
      </p:sp>
      <p:sp>
        <p:nvSpPr>
          <p:cNvPr id="4" name="object 4"/>
          <p:cNvSpPr txBox="1"/>
          <p:nvPr/>
        </p:nvSpPr>
        <p:spPr>
          <a:xfrm>
            <a:off x="5550789" y="1458594"/>
            <a:ext cx="4591050" cy="3744595"/>
          </a:xfrm>
          <a:prstGeom prst="rect">
            <a:avLst/>
          </a:prstGeom>
        </p:spPr>
        <p:txBody>
          <a:bodyPr vert="horz" wrap="square" lIns="0" tIns="12065" rIns="0" bIns="0" rtlCol="0">
            <a:spAutoFit/>
          </a:bodyPr>
          <a:lstStyle/>
          <a:p>
            <a:pPr marL="12700">
              <a:lnSpc>
                <a:spcPct val="100000"/>
              </a:lnSpc>
              <a:spcBef>
                <a:spcPts val="95"/>
              </a:spcBef>
            </a:pPr>
            <a:r>
              <a:rPr sz="2800" b="1" dirty="0">
                <a:latin typeface="Arial"/>
                <a:cs typeface="Arial"/>
              </a:rPr>
              <a:t>Team</a:t>
            </a:r>
            <a:r>
              <a:rPr sz="2800" b="1" spc="-85" dirty="0">
                <a:latin typeface="Arial"/>
                <a:cs typeface="Arial"/>
              </a:rPr>
              <a:t> </a:t>
            </a:r>
            <a:r>
              <a:rPr sz="2800" b="1" dirty="0">
                <a:latin typeface="Arial"/>
                <a:cs typeface="Arial"/>
              </a:rPr>
              <a:t>based</a:t>
            </a:r>
            <a:r>
              <a:rPr sz="2800" b="1" spc="-80" dirty="0">
                <a:latin typeface="Arial"/>
                <a:cs typeface="Arial"/>
              </a:rPr>
              <a:t> </a:t>
            </a:r>
            <a:r>
              <a:rPr sz="2800" b="1" dirty="0">
                <a:latin typeface="Arial"/>
                <a:cs typeface="Arial"/>
              </a:rPr>
              <a:t>learning</a:t>
            </a:r>
            <a:r>
              <a:rPr sz="2800" b="1" spc="-90" dirty="0">
                <a:latin typeface="Arial"/>
                <a:cs typeface="Arial"/>
              </a:rPr>
              <a:t> </a:t>
            </a:r>
            <a:r>
              <a:rPr sz="2800" b="1" spc="-10" dirty="0">
                <a:latin typeface="Arial"/>
                <a:cs typeface="Arial"/>
              </a:rPr>
              <a:t>(TBL)</a:t>
            </a:r>
            <a:endParaRPr sz="2800">
              <a:latin typeface="Arial"/>
              <a:cs typeface="Arial"/>
            </a:endParaRPr>
          </a:p>
          <a:p>
            <a:pPr marL="354965" indent="-342265">
              <a:lnSpc>
                <a:spcPct val="100000"/>
              </a:lnSpc>
              <a:spcBef>
                <a:spcPts val="10"/>
              </a:spcBef>
              <a:buChar char="•"/>
              <a:tabLst>
                <a:tab pos="354965" algn="l"/>
              </a:tabLst>
            </a:pPr>
            <a:r>
              <a:rPr sz="2200" dirty="0">
                <a:latin typeface="Arial"/>
                <a:cs typeface="Arial"/>
              </a:rPr>
              <a:t>Project</a:t>
            </a:r>
            <a:r>
              <a:rPr sz="2200" spc="-105" dirty="0">
                <a:latin typeface="Arial"/>
                <a:cs typeface="Arial"/>
              </a:rPr>
              <a:t> </a:t>
            </a:r>
            <a:r>
              <a:rPr sz="2200" dirty="0">
                <a:latin typeface="Arial"/>
                <a:cs typeface="Arial"/>
              </a:rPr>
              <a:t>management</a:t>
            </a:r>
            <a:r>
              <a:rPr sz="2200" spc="-65" dirty="0">
                <a:latin typeface="Arial"/>
                <a:cs typeface="Arial"/>
              </a:rPr>
              <a:t> </a:t>
            </a:r>
            <a:r>
              <a:rPr sz="2200" dirty="0">
                <a:latin typeface="Arial"/>
                <a:cs typeface="Arial"/>
              </a:rPr>
              <a:t>plan</a:t>
            </a:r>
            <a:r>
              <a:rPr sz="2200" spc="-95" dirty="0">
                <a:latin typeface="Arial"/>
                <a:cs typeface="Arial"/>
              </a:rPr>
              <a:t> </a:t>
            </a:r>
            <a:r>
              <a:rPr sz="2200" spc="-10" dirty="0">
                <a:latin typeface="Arial"/>
                <a:cs typeface="Arial"/>
              </a:rPr>
              <a:t>(PMP2)</a:t>
            </a:r>
            <a:endParaRPr sz="2200">
              <a:latin typeface="Arial"/>
              <a:cs typeface="Arial"/>
            </a:endParaRPr>
          </a:p>
          <a:p>
            <a:pPr marL="354965" indent="-342265">
              <a:lnSpc>
                <a:spcPct val="100000"/>
              </a:lnSpc>
              <a:buChar char="•"/>
              <a:tabLst>
                <a:tab pos="354965" algn="l"/>
              </a:tabLst>
            </a:pPr>
            <a:r>
              <a:rPr sz="2200" dirty="0">
                <a:latin typeface="Arial"/>
                <a:cs typeface="Arial"/>
              </a:rPr>
              <a:t>Case</a:t>
            </a:r>
            <a:r>
              <a:rPr sz="2200" spc="-75" dirty="0">
                <a:latin typeface="Arial"/>
                <a:cs typeface="Arial"/>
              </a:rPr>
              <a:t> </a:t>
            </a:r>
            <a:r>
              <a:rPr sz="2200" spc="-10" dirty="0">
                <a:latin typeface="Arial"/>
                <a:cs typeface="Arial"/>
              </a:rPr>
              <a:t>study</a:t>
            </a:r>
            <a:endParaRPr sz="2200">
              <a:latin typeface="Arial"/>
              <a:cs typeface="Arial"/>
            </a:endParaRPr>
          </a:p>
          <a:p>
            <a:pPr marL="354965" indent="-342265">
              <a:lnSpc>
                <a:spcPct val="100000"/>
              </a:lnSpc>
              <a:spcBef>
                <a:spcPts val="5"/>
              </a:spcBef>
              <a:buChar char="•"/>
              <a:tabLst>
                <a:tab pos="354965" algn="l"/>
              </a:tabLst>
            </a:pPr>
            <a:r>
              <a:rPr sz="2200" dirty="0">
                <a:latin typeface="Arial"/>
                <a:cs typeface="Arial"/>
              </a:rPr>
              <a:t>Group</a:t>
            </a:r>
            <a:r>
              <a:rPr sz="2200" spc="-65" dirty="0">
                <a:latin typeface="Arial"/>
                <a:cs typeface="Arial"/>
              </a:rPr>
              <a:t> </a:t>
            </a:r>
            <a:r>
              <a:rPr sz="2200" dirty="0">
                <a:latin typeface="Arial"/>
                <a:cs typeface="Arial"/>
              </a:rPr>
              <a:t>online</a:t>
            </a:r>
            <a:r>
              <a:rPr sz="2200" spc="-75" dirty="0">
                <a:latin typeface="Arial"/>
                <a:cs typeface="Arial"/>
              </a:rPr>
              <a:t> </a:t>
            </a:r>
            <a:r>
              <a:rPr sz="2200" spc="-20" dirty="0">
                <a:latin typeface="Arial"/>
                <a:cs typeface="Arial"/>
              </a:rPr>
              <a:t>quiz</a:t>
            </a:r>
            <a:endParaRPr sz="2200">
              <a:latin typeface="Arial"/>
              <a:cs typeface="Arial"/>
            </a:endParaRPr>
          </a:p>
          <a:p>
            <a:pPr>
              <a:lnSpc>
                <a:spcPct val="100000"/>
              </a:lnSpc>
              <a:spcBef>
                <a:spcPts val="1525"/>
              </a:spcBef>
              <a:buFont typeface="Arial"/>
              <a:buChar char="•"/>
            </a:pPr>
            <a:endParaRPr sz="2200">
              <a:latin typeface="Arial"/>
              <a:cs typeface="Arial"/>
            </a:endParaRPr>
          </a:p>
          <a:p>
            <a:pPr marL="12700">
              <a:lnSpc>
                <a:spcPct val="100000"/>
              </a:lnSpc>
            </a:pPr>
            <a:r>
              <a:rPr sz="2800" b="1" dirty="0">
                <a:latin typeface="Arial"/>
                <a:cs typeface="Arial"/>
              </a:rPr>
              <a:t>Individual</a:t>
            </a:r>
            <a:r>
              <a:rPr sz="2800" b="1" spc="-120" dirty="0">
                <a:latin typeface="Arial"/>
                <a:cs typeface="Arial"/>
              </a:rPr>
              <a:t> </a:t>
            </a:r>
            <a:r>
              <a:rPr sz="2800" b="1" spc="-10" dirty="0">
                <a:latin typeface="Arial"/>
                <a:cs typeface="Arial"/>
              </a:rPr>
              <a:t>activities</a:t>
            </a:r>
            <a:endParaRPr sz="2800">
              <a:latin typeface="Arial"/>
              <a:cs typeface="Arial"/>
            </a:endParaRPr>
          </a:p>
          <a:p>
            <a:pPr marL="354965" indent="-342265">
              <a:lnSpc>
                <a:spcPct val="100000"/>
              </a:lnSpc>
              <a:spcBef>
                <a:spcPts val="10"/>
              </a:spcBef>
              <a:buChar char="•"/>
              <a:tabLst>
                <a:tab pos="354965" algn="l"/>
              </a:tabLst>
            </a:pPr>
            <a:r>
              <a:rPr sz="2200" dirty="0">
                <a:latin typeface="Arial"/>
                <a:cs typeface="Arial"/>
              </a:rPr>
              <a:t>Project</a:t>
            </a:r>
            <a:r>
              <a:rPr sz="2200" spc="-105" dirty="0">
                <a:latin typeface="Arial"/>
                <a:cs typeface="Arial"/>
              </a:rPr>
              <a:t> </a:t>
            </a:r>
            <a:r>
              <a:rPr sz="2200" dirty="0">
                <a:latin typeface="Arial"/>
                <a:cs typeface="Arial"/>
              </a:rPr>
              <a:t>management</a:t>
            </a:r>
            <a:r>
              <a:rPr sz="2200" spc="-65" dirty="0">
                <a:latin typeface="Arial"/>
                <a:cs typeface="Arial"/>
              </a:rPr>
              <a:t> </a:t>
            </a:r>
            <a:r>
              <a:rPr sz="2200" dirty="0">
                <a:latin typeface="Arial"/>
                <a:cs typeface="Arial"/>
              </a:rPr>
              <a:t>plan</a:t>
            </a:r>
            <a:r>
              <a:rPr sz="2200" spc="-95" dirty="0">
                <a:latin typeface="Arial"/>
                <a:cs typeface="Arial"/>
              </a:rPr>
              <a:t> </a:t>
            </a:r>
            <a:r>
              <a:rPr sz="2200" spc="-10" dirty="0">
                <a:latin typeface="Arial"/>
                <a:cs typeface="Arial"/>
              </a:rPr>
              <a:t>(PMP1)</a:t>
            </a:r>
            <a:endParaRPr sz="2200">
              <a:latin typeface="Arial"/>
              <a:cs typeface="Arial"/>
            </a:endParaRPr>
          </a:p>
          <a:p>
            <a:pPr marL="354965" indent="-342265">
              <a:lnSpc>
                <a:spcPct val="100000"/>
              </a:lnSpc>
              <a:buChar char="•"/>
              <a:tabLst>
                <a:tab pos="354965" algn="l"/>
              </a:tabLst>
            </a:pPr>
            <a:r>
              <a:rPr sz="2200" dirty="0">
                <a:latin typeface="Arial"/>
                <a:cs typeface="Arial"/>
              </a:rPr>
              <a:t>Online</a:t>
            </a:r>
            <a:r>
              <a:rPr sz="2200" spc="-90" dirty="0">
                <a:latin typeface="Arial"/>
                <a:cs typeface="Arial"/>
              </a:rPr>
              <a:t> </a:t>
            </a:r>
            <a:r>
              <a:rPr sz="2200" spc="-20" dirty="0">
                <a:latin typeface="Arial"/>
                <a:cs typeface="Arial"/>
              </a:rPr>
              <a:t>quiz</a:t>
            </a:r>
            <a:endParaRPr sz="2200">
              <a:latin typeface="Arial"/>
              <a:cs typeface="Arial"/>
            </a:endParaRPr>
          </a:p>
          <a:p>
            <a:pPr marL="354965" indent="-342265">
              <a:lnSpc>
                <a:spcPct val="100000"/>
              </a:lnSpc>
              <a:spcBef>
                <a:spcPts val="5"/>
              </a:spcBef>
              <a:buChar char="•"/>
              <a:tabLst>
                <a:tab pos="354965" algn="l"/>
              </a:tabLst>
            </a:pPr>
            <a:r>
              <a:rPr sz="2200" spc="-10" dirty="0">
                <a:latin typeface="Arial"/>
                <a:cs typeface="Arial"/>
              </a:rPr>
              <a:t>Interview</a:t>
            </a:r>
            <a:endParaRPr sz="2200">
              <a:latin typeface="Arial"/>
              <a:cs typeface="Arial"/>
            </a:endParaRPr>
          </a:p>
          <a:p>
            <a:pPr marL="354965" indent="-342265">
              <a:lnSpc>
                <a:spcPct val="100000"/>
              </a:lnSpc>
              <a:buChar char="•"/>
              <a:tabLst>
                <a:tab pos="354965" algn="l"/>
              </a:tabLst>
            </a:pPr>
            <a:r>
              <a:rPr sz="2200" dirty="0">
                <a:latin typeface="Arial"/>
                <a:cs typeface="Arial"/>
              </a:rPr>
              <a:t>Final</a:t>
            </a:r>
            <a:r>
              <a:rPr sz="2200" spc="-60" dirty="0">
                <a:latin typeface="Arial"/>
                <a:cs typeface="Arial"/>
              </a:rPr>
              <a:t> </a:t>
            </a:r>
            <a:r>
              <a:rPr sz="2200" spc="-20" dirty="0">
                <a:latin typeface="Arial"/>
                <a:cs typeface="Arial"/>
              </a:rPr>
              <a:t>exam</a:t>
            </a:r>
            <a:endParaRPr sz="22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7387" y="1177987"/>
            <a:ext cx="9846945" cy="4842992"/>
          </a:xfrm>
          <a:prstGeom prst="rect">
            <a:avLst/>
          </a:prstGeom>
        </p:spPr>
        <p:txBody>
          <a:bodyPr vert="horz" wrap="square" lIns="0" tIns="150495" rIns="0" bIns="0" rtlCol="0">
            <a:spAutoFit/>
          </a:bodyPr>
          <a:lstStyle/>
          <a:p>
            <a:pPr marL="354965" indent="-342265">
              <a:lnSpc>
                <a:spcPct val="100000"/>
              </a:lnSpc>
              <a:spcBef>
                <a:spcPts val="1095"/>
              </a:spcBef>
              <a:buChar char="•"/>
              <a:tabLst>
                <a:tab pos="354965" algn="l"/>
              </a:tabLst>
            </a:pPr>
            <a:r>
              <a:rPr sz="2400" spc="-10" dirty="0">
                <a:latin typeface="Arial"/>
                <a:cs typeface="Arial"/>
              </a:rPr>
              <a:t>Communication</a:t>
            </a:r>
            <a:r>
              <a:rPr sz="2400" spc="-5" dirty="0">
                <a:latin typeface="Arial"/>
                <a:cs typeface="Arial"/>
              </a:rPr>
              <a:t> </a:t>
            </a:r>
            <a:r>
              <a:rPr sz="2400" dirty="0">
                <a:latin typeface="Arial"/>
                <a:cs typeface="Arial"/>
              </a:rPr>
              <a:t>tools:</a:t>
            </a:r>
            <a:r>
              <a:rPr sz="2400" spc="-35" dirty="0">
                <a:latin typeface="Arial"/>
                <a:cs typeface="Arial"/>
              </a:rPr>
              <a:t> </a:t>
            </a:r>
            <a:r>
              <a:rPr sz="2400" dirty="0">
                <a:latin typeface="Arial"/>
                <a:cs typeface="Arial"/>
              </a:rPr>
              <a:t>MS</a:t>
            </a:r>
            <a:r>
              <a:rPr sz="2400" spc="-50" dirty="0">
                <a:latin typeface="Arial"/>
                <a:cs typeface="Arial"/>
              </a:rPr>
              <a:t> </a:t>
            </a:r>
            <a:r>
              <a:rPr sz="2400" dirty="0">
                <a:latin typeface="Arial"/>
                <a:cs typeface="Arial"/>
              </a:rPr>
              <a:t>Teams,</a:t>
            </a:r>
            <a:r>
              <a:rPr sz="2400" spc="-35" dirty="0">
                <a:latin typeface="Arial"/>
                <a:cs typeface="Arial"/>
              </a:rPr>
              <a:t> </a:t>
            </a:r>
            <a:r>
              <a:rPr sz="2400" dirty="0">
                <a:latin typeface="Arial"/>
                <a:cs typeface="Arial"/>
              </a:rPr>
              <a:t>check</a:t>
            </a:r>
            <a:r>
              <a:rPr sz="2400" spc="-30" dirty="0">
                <a:latin typeface="Arial"/>
                <a:cs typeface="Arial"/>
              </a:rPr>
              <a:t> </a:t>
            </a:r>
            <a:r>
              <a:rPr sz="2400" dirty="0">
                <a:latin typeface="Arial"/>
                <a:cs typeface="Arial"/>
              </a:rPr>
              <a:t>it</a:t>
            </a:r>
            <a:r>
              <a:rPr sz="2400" spc="-30" dirty="0">
                <a:latin typeface="Arial"/>
                <a:cs typeface="Arial"/>
              </a:rPr>
              <a:t> </a:t>
            </a:r>
            <a:r>
              <a:rPr sz="2400" spc="-10" dirty="0">
                <a:latin typeface="Arial"/>
                <a:cs typeface="Arial"/>
              </a:rPr>
              <a:t>regularly</a:t>
            </a:r>
            <a:endParaRPr sz="2400" dirty="0">
              <a:latin typeface="Arial"/>
              <a:cs typeface="Arial"/>
            </a:endParaRPr>
          </a:p>
          <a:p>
            <a:pPr marL="355600" marR="5080" indent="-342900">
              <a:lnSpc>
                <a:spcPct val="100000"/>
              </a:lnSpc>
              <a:spcBef>
                <a:spcPts val="1105"/>
              </a:spcBef>
              <a:buChar char="•"/>
              <a:tabLst>
                <a:tab pos="355600" algn="l"/>
              </a:tabLst>
            </a:pPr>
            <a:r>
              <a:rPr sz="2400" dirty="0">
                <a:latin typeface="Arial"/>
                <a:cs typeface="Arial"/>
              </a:rPr>
              <a:t>Forum</a:t>
            </a:r>
            <a:r>
              <a:rPr sz="2400" spc="-75" dirty="0">
                <a:latin typeface="Arial"/>
                <a:cs typeface="Arial"/>
              </a:rPr>
              <a:t> </a:t>
            </a:r>
            <a:r>
              <a:rPr sz="2400" dirty="0">
                <a:latin typeface="Arial"/>
                <a:cs typeface="Arial"/>
              </a:rPr>
              <a:t>channels</a:t>
            </a:r>
            <a:r>
              <a:rPr sz="2400" spc="-45" dirty="0">
                <a:latin typeface="Arial"/>
                <a:cs typeface="Arial"/>
              </a:rPr>
              <a:t> </a:t>
            </a:r>
            <a:r>
              <a:rPr sz="2400" dirty="0">
                <a:latin typeface="Arial"/>
                <a:cs typeface="Arial"/>
              </a:rPr>
              <a:t>on</a:t>
            </a:r>
            <a:r>
              <a:rPr sz="2400" spc="-75" dirty="0">
                <a:latin typeface="Arial"/>
                <a:cs typeface="Arial"/>
              </a:rPr>
              <a:t> </a:t>
            </a:r>
            <a:r>
              <a:rPr sz="2400" dirty="0">
                <a:latin typeface="Arial"/>
                <a:cs typeface="Arial"/>
              </a:rPr>
              <a:t>Teams</a:t>
            </a:r>
            <a:r>
              <a:rPr sz="2400" spc="-80" dirty="0">
                <a:latin typeface="Arial"/>
                <a:cs typeface="Arial"/>
              </a:rPr>
              <a:t> </a:t>
            </a:r>
            <a:r>
              <a:rPr sz="2400" dirty="0">
                <a:latin typeface="Arial"/>
                <a:cs typeface="Arial"/>
              </a:rPr>
              <a:t>for</a:t>
            </a:r>
            <a:r>
              <a:rPr sz="2400" spc="-70" dirty="0">
                <a:latin typeface="Arial"/>
                <a:cs typeface="Arial"/>
              </a:rPr>
              <a:t> </a:t>
            </a:r>
            <a:r>
              <a:rPr sz="2400" dirty="0">
                <a:latin typeface="Arial"/>
                <a:cs typeface="Arial"/>
              </a:rPr>
              <a:t>questions</a:t>
            </a:r>
            <a:r>
              <a:rPr sz="2400" spc="-65" dirty="0">
                <a:latin typeface="Arial"/>
                <a:cs typeface="Arial"/>
              </a:rPr>
              <a:t> </a:t>
            </a:r>
            <a:r>
              <a:rPr sz="2400" dirty="0">
                <a:latin typeface="Arial"/>
                <a:cs typeface="Arial"/>
              </a:rPr>
              <a:t>(general</a:t>
            </a:r>
            <a:r>
              <a:rPr sz="2400" spc="-60" dirty="0">
                <a:latin typeface="Arial"/>
                <a:cs typeface="Arial"/>
              </a:rPr>
              <a:t> </a:t>
            </a:r>
            <a:r>
              <a:rPr sz="2400" dirty="0">
                <a:latin typeface="Arial"/>
                <a:cs typeface="Arial"/>
              </a:rPr>
              <a:t>and</a:t>
            </a:r>
            <a:r>
              <a:rPr sz="2400" spc="-70" dirty="0">
                <a:latin typeface="Arial"/>
                <a:cs typeface="Arial"/>
              </a:rPr>
              <a:t> </a:t>
            </a:r>
            <a:r>
              <a:rPr sz="2400" spc="-10" dirty="0">
                <a:latin typeface="Arial"/>
                <a:cs typeface="Arial"/>
              </a:rPr>
              <a:t>project-related). </a:t>
            </a:r>
            <a:r>
              <a:rPr sz="2400" dirty="0">
                <a:latin typeface="Arial"/>
                <a:cs typeface="Arial"/>
              </a:rPr>
              <a:t>In</a:t>
            </a:r>
            <a:r>
              <a:rPr sz="2400" spc="-50" dirty="0">
                <a:latin typeface="Arial"/>
                <a:cs typeface="Arial"/>
              </a:rPr>
              <a:t> </a:t>
            </a:r>
            <a:r>
              <a:rPr sz="2400" dirty="0">
                <a:latin typeface="Arial"/>
                <a:cs typeface="Arial"/>
              </a:rPr>
              <a:t>Week</a:t>
            </a:r>
            <a:r>
              <a:rPr sz="2400" spc="-50" dirty="0">
                <a:latin typeface="Arial"/>
                <a:cs typeface="Arial"/>
              </a:rPr>
              <a:t> </a:t>
            </a:r>
            <a:r>
              <a:rPr sz="2400" dirty="0">
                <a:latin typeface="Arial"/>
                <a:cs typeface="Arial"/>
              </a:rPr>
              <a:t>6,</a:t>
            </a:r>
            <a:r>
              <a:rPr sz="2400" spc="-70" dirty="0">
                <a:latin typeface="Arial"/>
                <a:cs typeface="Arial"/>
              </a:rPr>
              <a:t> </a:t>
            </a:r>
            <a:r>
              <a:rPr sz="2400" dirty="0">
                <a:latin typeface="Arial"/>
                <a:cs typeface="Arial"/>
              </a:rPr>
              <a:t>project</a:t>
            </a:r>
            <a:r>
              <a:rPr sz="2400" spc="-45" dirty="0">
                <a:latin typeface="Arial"/>
                <a:cs typeface="Arial"/>
              </a:rPr>
              <a:t> </a:t>
            </a:r>
            <a:r>
              <a:rPr sz="2400" dirty="0">
                <a:latin typeface="Arial"/>
                <a:cs typeface="Arial"/>
              </a:rPr>
              <a:t>sponsors</a:t>
            </a:r>
            <a:r>
              <a:rPr sz="2400" spc="-45" dirty="0">
                <a:latin typeface="Arial"/>
                <a:cs typeface="Arial"/>
              </a:rPr>
              <a:t> </a:t>
            </a:r>
            <a:r>
              <a:rPr sz="2400" dirty="0">
                <a:latin typeface="Arial"/>
                <a:cs typeface="Arial"/>
              </a:rPr>
              <a:t>will</a:t>
            </a:r>
            <a:r>
              <a:rPr sz="2400" spc="-25" dirty="0">
                <a:latin typeface="Arial"/>
                <a:cs typeface="Arial"/>
              </a:rPr>
              <a:t> </a:t>
            </a:r>
            <a:r>
              <a:rPr sz="2400" dirty="0" err="1">
                <a:latin typeface="Arial"/>
                <a:cs typeface="Arial"/>
              </a:rPr>
              <a:t>respon</a:t>
            </a:r>
            <a:r>
              <a:rPr lang="en-AU" sz="2400" dirty="0">
                <a:latin typeface="Arial"/>
                <a:cs typeface="Arial"/>
              </a:rPr>
              <a:t>d</a:t>
            </a:r>
            <a:r>
              <a:rPr sz="2400" spc="-45" dirty="0">
                <a:latin typeface="Arial"/>
                <a:cs typeface="Arial"/>
              </a:rPr>
              <a:t> </a:t>
            </a:r>
            <a:r>
              <a:rPr sz="2400" dirty="0">
                <a:latin typeface="Arial"/>
                <a:cs typeface="Arial"/>
              </a:rPr>
              <a:t>to</a:t>
            </a:r>
            <a:r>
              <a:rPr sz="2400" spc="-50" dirty="0">
                <a:latin typeface="Arial"/>
                <a:cs typeface="Arial"/>
              </a:rPr>
              <a:t> </a:t>
            </a:r>
            <a:r>
              <a:rPr sz="2400" dirty="0">
                <a:latin typeface="Arial"/>
                <a:cs typeface="Arial"/>
              </a:rPr>
              <a:t>the</a:t>
            </a:r>
            <a:r>
              <a:rPr sz="2400" spc="-65" dirty="0">
                <a:latin typeface="Arial"/>
                <a:cs typeface="Arial"/>
              </a:rPr>
              <a:t> </a:t>
            </a:r>
            <a:r>
              <a:rPr sz="2400" spc="-10" dirty="0">
                <a:latin typeface="Arial"/>
                <a:cs typeface="Arial"/>
              </a:rPr>
              <a:t>project-related questions.</a:t>
            </a:r>
            <a:endParaRPr sz="2400" dirty="0">
              <a:latin typeface="Arial"/>
              <a:cs typeface="Arial"/>
            </a:endParaRPr>
          </a:p>
          <a:p>
            <a:pPr marL="354965" indent="-342265">
              <a:lnSpc>
                <a:spcPct val="100000"/>
              </a:lnSpc>
              <a:spcBef>
                <a:spcPts val="1105"/>
              </a:spcBef>
              <a:buChar char="•"/>
              <a:tabLst>
                <a:tab pos="354965" algn="l"/>
              </a:tabLst>
            </a:pPr>
            <a:r>
              <a:rPr sz="2400" dirty="0">
                <a:latin typeface="Arial"/>
                <a:cs typeface="Arial"/>
              </a:rPr>
              <a:t>Teamwork</a:t>
            </a:r>
            <a:r>
              <a:rPr sz="2400" spc="-55" dirty="0">
                <a:latin typeface="Arial"/>
                <a:cs typeface="Arial"/>
              </a:rPr>
              <a:t> </a:t>
            </a:r>
            <a:r>
              <a:rPr sz="2400" dirty="0">
                <a:latin typeface="Arial"/>
                <a:cs typeface="Arial"/>
              </a:rPr>
              <a:t>is</a:t>
            </a:r>
            <a:r>
              <a:rPr sz="2400" spc="-65" dirty="0">
                <a:latin typeface="Arial"/>
                <a:cs typeface="Arial"/>
              </a:rPr>
              <a:t> </a:t>
            </a:r>
            <a:r>
              <a:rPr sz="2400" dirty="0">
                <a:latin typeface="Arial"/>
                <a:cs typeface="Arial"/>
              </a:rPr>
              <a:t>essential</a:t>
            </a:r>
            <a:r>
              <a:rPr sz="2400" spc="-65" dirty="0">
                <a:latin typeface="Arial"/>
                <a:cs typeface="Arial"/>
              </a:rPr>
              <a:t> </a:t>
            </a:r>
            <a:r>
              <a:rPr sz="2400" dirty="0">
                <a:latin typeface="Arial"/>
                <a:cs typeface="Arial"/>
              </a:rPr>
              <a:t>for</a:t>
            </a:r>
            <a:r>
              <a:rPr sz="2400" spc="-60" dirty="0">
                <a:latin typeface="Arial"/>
                <a:cs typeface="Arial"/>
              </a:rPr>
              <a:t> </a:t>
            </a:r>
            <a:r>
              <a:rPr sz="2400" dirty="0">
                <a:latin typeface="Arial"/>
                <a:cs typeface="Arial"/>
              </a:rPr>
              <a:t>this</a:t>
            </a:r>
            <a:r>
              <a:rPr sz="2400" spc="-65" dirty="0">
                <a:latin typeface="Arial"/>
                <a:cs typeface="Arial"/>
              </a:rPr>
              <a:t> </a:t>
            </a:r>
            <a:r>
              <a:rPr sz="2400" spc="-10" dirty="0">
                <a:latin typeface="Arial"/>
                <a:cs typeface="Arial"/>
              </a:rPr>
              <a:t>course:</a:t>
            </a:r>
            <a:endParaRPr sz="2400" dirty="0">
              <a:latin typeface="Arial"/>
              <a:cs typeface="Arial"/>
            </a:endParaRPr>
          </a:p>
          <a:p>
            <a:pPr marL="988060" lvl="1" indent="-286385">
              <a:lnSpc>
                <a:spcPct val="100000"/>
              </a:lnSpc>
              <a:spcBef>
                <a:spcPts val="459"/>
              </a:spcBef>
              <a:buChar char="•"/>
              <a:tabLst>
                <a:tab pos="988060" algn="l"/>
              </a:tabLst>
            </a:pPr>
            <a:r>
              <a:rPr sz="2400" dirty="0">
                <a:latin typeface="Arial"/>
                <a:cs typeface="Arial"/>
              </a:rPr>
              <a:t>Set</a:t>
            </a:r>
            <a:r>
              <a:rPr sz="2400" spc="-75" dirty="0">
                <a:latin typeface="Arial"/>
                <a:cs typeface="Arial"/>
              </a:rPr>
              <a:t> </a:t>
            </a:r>
            <a:r>
              <a:rPr sz="2400" dirty="0">
                <a:latin typeface="Arial"/>
                <a:cs typeface="Arial"/>
              </a:rPr>
              <a:t>shared</a:t>
            </a:r>
            <a:r>
              <a:rPr sz="2400" spc="-65" dirty="0">
                <a:latin typeface="Arial"/>
                <a:cs typeface="Arial"/>
              </a:rPr>
              <a:t> </a:t>
            </a:r>
            <a:r>
              <a:rPr sz="2400" spc="-10" dirty="0">
                <a:latin typeface="Arial"/>
                <a:cs typeface="Arial"/>
              </a:rPr>
              <a:t>goals</a:t>
            </a:r>
            <a:endParaRPr sz="2400" dirty="0">
              <a:latin typeface="Arial"/>
              <a:cs typeface="Arial"/>
            </a:endParaRPr>
          </a:p>
          <a:p>
            <a:pPr marL="988060" lvl="1" indent="-286385">
              <a:lnSpc>
                <a:spcPct val="100000"/>
              </a:lnSpc>
              <a:spcBef>
                <a:spcPts val="5"/>
              </a:spcBef>
              <a:buChar char="•"/>
              <a:tabLst>
                <a:tab pos="988060" algn="l"/>
              </a:tabLst>
            </a:pPr>
            <a:r>
              <a:rPr sz="2400" dirty="0">
                <a:latin typeface="Arial"/>
                <a:cs typeface="Arial"/>
              </a:rPr>
              <a:t>Make</a:t>
            </a:r>
            <a:r>
              <a:rPr sz="2400" spc="-45" dirty="0">
                <a:latin typeface="Arial"/>
                <a:cs typeface="Arial"/>
              </a:rPr>
              <a:t> </a:t>
            </a:r>
            <a:r>
              <a:rPr sz="2400" dirty="0">
                <a:latin typeface="Arial"/>
                <a:cs typeface="Arial"/>
              </a:rPr>
              <a:t>a</a:t>
            </a:r>
            <a:r>
              <a:rPr sz="2400" spc="-45" dirty="0">
                <a:latin typeface="Arial"/>
                <a:cs typeface="Arial"/>
              </a:rPr>
              <a:t> </a:t>
            </a:r>
            <a:r>
              <a:rPr sz="2400" spc="-20" dirty="0">
                <a:latin typeface="Arial"/>
                <a:cs typeface="Arial"/>
              </a:rPr>
              <a:t>plan</a:t>
            </a:r>
            <a:endParaRPr sz="2400" dirty="0">
              <a:latin typeface="Arial"/>
              <a:cs typeface="Arial"/>
            </a:endParaRPr>
          </a:p>
          <a:p>
            <a:pPr marL="988060" lvl="1" indent="-286385">
              <a:lnSpc>
                <a:spcPct val="100000"/>
              </a:lnSpc>
              <a:buChar char="•"/>
              <a:tabLst>
                <a:tab pos="988060" algn="l"/>
              </a:tabLst>
            </a:pPr>
            <a:r>
              <a:rPr sz="2400" dirty="0">
                <a:latin typeface="Arial"/>
                <a:cs typeface="Arial"/>
              </a:rPr>
              <a:t>Agree</a:t>
            </a:r>
            <a:r>
              <a:rPr sz="2400" spc="-55" dirty="0">
                <a:latin typeface="Arial"/>
                <a:cs typeface="Arial"/>
              </a:rPr>
              <a:t> </a:t>
            </a:r>
            <a:r>
              <a:rPr sz="2400" dirty="0">
                <a:latin typeface="Arial"/>
                <a:cs typeface="Arial"/>
              </a:rPr>
              <a:t>on</a:t>
            </a:r>
            <a:r>
              <a:rPr sz="2400" spc="-60" dirty="0">
                <a:latin typeface="Arial"/>
                <a:cs typeface="Arial"/>
              </a:rPr>
              <a:t> </a:t>
            </a:r>
            <a:r>
              <a:rPr sz="2400" spc="-10" dirty="0">
                <a:latin typeface="Arial"/>
                <a:cs typeface="Arial"/>
              </a:rPr>
              <a:t>tools</a:t>
            </a:r>
            <a:endParaRPr sz="2400" dirty="0">
              <a:latin typeface="Arial"/>
              <a:cs typeface="Arial"/>
            </a:endParaRPr>
          </a:p>
          <a:p>
            <a:pPr marL="988060" lvl="1" indent="-286385">
              <a:lnSpc>
                <a:spcPct val="100000"/>
              </a:lnSpc>
              <a:buChar char="•"/>
              <a:tabLst>
                <a:tab pos="988060" algn="l"/>
              </a:tabLst>
            </a:pPr>
            <a:r>
              <a:rPr sz="2400" dirty="0">
                <a:latin typeface="Arial"/>
                <a:cs typeface="Arial"/>
              </a:rPr>
              <a:t>Allow</a:t>
            </a:r>
            <a:r>
              <a:rPr sz="2400" spc="-70" dirty="0">
                <a:latin typeface="Arial"/>
                <a:cs typeface="Arial"/>
              </a:rPr>
              <a:t> </a:t>
            </a:r>
            <a:r>
              <a:rPr sz="2400" dirty="0">
                <a:latin typeface="Arial"/>
                <a:cs typeface="Arial"/>
              </a:rPr>
              <a:t>different</a:t>
            </a:r>
            <a:r>
              <a:rPr sz="2400" spc="-80" dirty="0">
                <a:latin typeface="Arial"/>
                <a:cs typeface="Arial"/>
              </a:rPr>
              <a:t> </a:t>
            </a:r>
            <a:r>
              <a:rPr sz="2400" spc="-10" dirty="0">
                <a:latin typeface="Arial"/>
                <a:cs typeface="Arial"/>
              </a:rPr>
              <a:t>roles</a:t>
            </a:r>
            <a:endParaRPr sz="2400" dirty="0">
              <a:latin typeface="Arial"/>
              <a:cs typeface="Arial"/>
            </a:endParaRPr>
          </a:p>
          <a:p>
            <a:pPr marL="988060" lvl="1" indent="-286385">
              <a:lnSpc>
                <a:spcPct val="100000"/>
              </a:lnSpc>
              <a:buChar char="•"/>
              <a:tabLst>
                <a:tab pos="988060" algn="l"/>
              </a:tabLst>
            </a:pPr>
            <a:r>
              <a:rPr sz="2400" dirty="0">
                <a:latin typeface="Arial"/>
                <a:cs typeface="Arial"/>
              </a:rPr>
              <a:t>Picture</a:t>
            </a:r>
            <a:r>
              <a:rPr sz="2400" spc="-50" dirty="0">
                <a:latin typeface="Arial"/>
                <a:cs typeface="Arial"/>
              </a:rPr>
              <a:t> </a:t>
            </a:r>
            <a:r>
              <a:rPr sz="2400" dirty="0">
                <a:latin typeface="Arial"/>
                <a:cs typeface="Arial"/>
              </a:rPr>
              <a:t>success,</a:t>
            </a:r>
            <a:r>
              <a:rPr sz="2400" spc="-45" dirty="0">
                <a:latin typeface="Arial"/>
                <a:cs typeface="Arial"/>
              </a:rPr>
              <a:t> </a:t>
            </a:r>
            <a:r>
              <a:rPr sz="2400" dirty="0">
                <a:latin typeface="Arial"/>
                <a:cs typeface="Arial"/>
              </a:rPr>
              <a:t>and</a:t>
            </a:r>
            <a:r>
              <a:rPr sz="2400" spc="-40" dirty="0">
                <a:latin typeface="Arial"/>
                <a:cs typeface="Arial"/>
              </a:rPr>
              <a:t> </a:t>
            </a:r>
            <a:r>
              <a:rPr sz="2400" dirty="0">
                <a:latin typeface="Arial"/>
                <a:cs typeface="Arial"/>
              </a:rPr>
              <a:t>include</a:t>
            </a:r>
            <a:r>
              <a:rPr sz="2400" spc="-15" dirty="0">
                <a:latin typeface="Arial"/>
                <a:cs typeface="Arial"/>
              </a:rPr>
              <a:t> </a:t>
            </a:r>
            <a:r>
              <a:rPr sz="2400" dirty="0">
                <a:latin typeface="Arial"/>
                <a:cs typeface="Arial"/>
              </a:rPr>
              <a:t>a</a:t>
            </a:r>
            <a:r>
              <a:rPr sz="2400" spc="-60" dirty="0">
                <a:latin typeface="Arial"/>
                <a:cs typeface="Arial"/>
              </a:rPr>
              <a:t> </a:t>
            </a:r>
            <a:r>
              <a:rPr sz="2400" dirty="0">
                <a:latin typeface="Arial"/>
                <a:cs typeface="Arial"/>
              </a:rPr>
              <a:t>part</a:t>
            </a:r>
            <a:r>
              <a:rPr sz="2400" spc="-50" dirty="0">
                <a:latin typeface="Arial"/>
                <a:cs typeface="Arial"/>
              </a:rPr>
              <a:t> </a:t>
            </a:r>
            <a:r>
              <a:rPr sz="2400" dirty="0">
                <a:latin typeface="Arial"/>
                <a:cs typeface="Arial"/>
              </a:rPr>
              <a:t>for</a:t>
            </a:r>
            <a:r>
              <a:rPr sz="2400" spc="-45" dirty="0">
                <a:latin typeface="Arial"/>
                <a:cs typeface="Arial"/>
              </a:rPr>
              <a:t> </a:t>
            </a:r>
            <a:r>
              <a:rPr sz="2400" spc="-10" dirty="0">
                <a:latin typeface="Arial"/>
                <a:cs typeface="Arial"/>
              </a:rPr>
              <a:t>everyone</a:t>
            </a:r>
            <a:endParaRPr sz="2400" dirty="0">
              <a:latin typeface="Arial"/>
              <a:cs typeface="Arial"/>
            </a:endParaRPr>
          </a:p>
          <a:p>
            <a:pPr marL="354965" indent="-342265">
              <a:lnSpc>
                <a:spcPct val="100000"/>
              </a:lnSpc>
              <a:spcBef>
                <a:spcPts val="2160"/>
              </a:spcBef>
              <a:buChar char="•"/>
              <a:tabLst>
                <a:tab pos="354965" algn="l"/>
              </a:tabLst>
            </a:pPr>
            <a:r>
              <a:rPr sz="2400" dirty="0">
                <a:latin typeface="Arial"/>
                <a:cs typeface="Arial"/>
              </a:rPr>
              <a:t>Lots</a:t>
            </a:r>
            <a:r>
              <a:rPr sz="2400" spc="-165" dirty="0">
                <a:latin typeface="Arial"/>
                <a:cs typeface="Arial"/>
              </a:rPr>
              <a:t> </a:t>
            </a:r>
            <a:r>
              <a:rPr sz="2400" dirty="0">
                <a:latin typeface="Arial"/>
                <a:cs typeface="Arial"/>
              </a:rPr>
              <a:t>of</a:t>
            </a:r>
            <a:r>
              <a:rPr sz="2400" spc="-155" dirty="0">
                <a:latin typeface="Arial"/>
                <a:cs typeface="Arial"/>
              </a:rPr>
              <a:t> </a:t>
            </a:r>
            <a:r>
              <a:rPr sz="2400" dirty="0">
                <a:latin typeface="Arial"/>
                <a:cs typeface="Arial"/>
              </a:rPr>
              <a:t>peer</a:t>
            </a:r>
            <a:r>
              <a:rPr sz="2400" spc="-125" dirty="0">
                <a:latin typeface="Arial"/>
                <a:cs typeface="Arial"/>
              </a:rPr>
              <a:t> </a:t>
            </a:r>
            <a:r>
              <a:rPr sz="2400" dirty="0">
                <a:latin typeface="Arial"/>
                <a:cs typeface="Arial"/>
              </a:rPr>
              <a:t>review</a:t>
            </a:r>
            <a:r>
              <a:rPr sz="2400" spc="-120" dirty="0">
                <a:latin typeface="Arial"/>
                <a:cs typeface="Arial"/>
              </a:rPr>
              <a:t> </a:t>
            </a:r>
            <a:r>
              <a:rPr sz="2400" dirty="0">
                <a:latin typeface="Arial"/>
                <a:cs typeface="Arial"/>
              </a:rPr>
              <a:t>and</a:t>
            </a:r>
            <a:r>
              <a:rPr sz="2400" spc="-150" dirty="0">
                <a:latin typeface="Arial"/>
                <a:cs typeface="Arial"/>
              </a:rPr>
              <a:t> </a:t>
            </a:r>
            <a:r>
              <a:rPr sz="2400" dirty="0">
                <a:latin typeface="Arial"/>
                <a:cs typeface="Arial"/>
              </a:rPr>
              <a:t>feedback</a:t>
            </a:r>
            <a:r>
              <a:rPr sz="2400" spc="-114" dirty="0">
                <a:latin typeface="Arial"/>
                <a:cs typeface="Arial"/>
              </a:rPr>
              <a:t> </a:t>
            </a:r>
            <a:r>
              <a:rPr sz="2400" spc="-10" dirty="0">
                <a:latin typeface="Arial"/>
                <a:cs typeface="Arial"/>
              </a:rPr>
              <a:t>opportunities.</a:t>
            </a:r>
            <a:endParaRPr sz="2400" dirty="0">
              <a:latin typeface="Arial"/>
              <a:cs typeface="Arial"/>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a:lnSpc>
                <a:spcPct val="100000"/>
              </a:lnSpc>
              <a:spcBef>
                <a:spcPts val="100"/>
              </a:spcBef>
            </a:pPr>
            <a:r>
              <a:rPr dirty="0"/>
              <a:t>Communication</a:t>
            </a:r>
            <a:r>
              <a:rPr spc="-45" dirty="0"/>
              <a:t> </a:t>
            </a:r>
            <a:r>
              <a:rPr dirty="0"/>
              <a:t>and</a:t>
            </a:r>
            <a:r>
              <a:rPr spc="-35" dirty="0"/>
              <a:t> </a:t>
            </a:r>
            <a:r>
              <a:rPr spc="-10" dirty="0"/>
              <a:t>Teamwork</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73807" y="0"/>
            <a:ext cx="3660775" cy="6858000"/>
          </a:xfrm>
          <a:custGeom>
            <a:avLst/>
            <a:gdLst/>
            <a:ahLst/>
            <a:cxnLst/>
            <a:rect l="l" t="t" r="r" b="b"/>
            <a:pathLst>
              <a:path w="3660775" h="6858000">
                <a:moveTo>
                  <a:pt x="1862455" y="0"/>
                </a:moveTo>
                <a:lnTo>
                  <a:pt x="1790572" y="0"/>
                </a:lnTo>
                <a:lnTo>
                  <a:pt x="981456" y="173735"/>
                </a:lnTo>
                <a:lnTo>
                  <a:pt x="0" y="5760199"/>
                </a:lnTo>
                <a:lnTo>
                  <a:pt x="3602990" y="6857999"/>
                </a:lnTo>
                <a:lnTo>
                  <a:pt x="3660394" y="6857999"/>
                </a:lnTo>
                <a:lnTo>
                  <a:pt x="16129" y="5749442"/>
                </a:lnTo>
                <a:lnTo>
                  <a:pt x="995807" y="186308"/>
                </a:lnTo>
                <a:lnTo>
                  <a:pt x="1862455" y="0"/>
                </a:lnTo>
                <a:close/>
              </a:path>
            </a:pathLst>
          </a:custGeom>
          <a:solidFill>
            <a:srgbClr val="ED4653"/>
          </a:solidFill>
        </p:spPr>
        <p:txBody>
          <a:bodyPr wrap="square" lIns="0" tIns="0" rIns="0" bIns="0" rtlCol="0"/>
          <a:lstStyle/>
          <a:p>
            <a:endParaRPr/>
          </a:p>
        </p:txBody>
      </p:sp>
      <p:sp>
        <p:nvSpPr>
          <p:cNvPr id="3" name="object 3"/>
          <p:cNvSpPr/>
          <p:nvPr/>
        </p:nvSpPr>
        <p:spPr>
          <a:xfrm>
            <a:off x="2414016" y="0"/>
            <a:ext cx="3895725" cy="6858000"/>
          </a:xfrm>
          <a:custGeom>
            <a:avLst/>
            <a:gdLst/>
            <a:ahLst/>
            <a:cxnLst/>
            <a:rect l="l" t="t" r="r" b="b"/>
            <a:pathLst>
              <a:path w="3895725" h="6858000">
                <a:moveTo>
                  <a:pt x="3799713" y="3786251"/>
                </a:moveTo>
                <a:lnTo>
                  <a:pt x="3783584" y="3763645"/>
                </a:lnTo>
                <a:lnTo>
                  <a:pt x="3783584" y="3788156"/>
                </a:lnTo>
                <a:lnTo>
                  <a:pt x="3720592" y="3942334"/>
                </a:lnTo>
                <a:lnTo>
                  <a:pt x="3537331" y="3886708"/>
                </a:lnTo>
                <a:lnTo>
                  <a:pt x="3530092" y="3745103"/>
                </a:lnTo>
                <a:lnTo>
                  <a:pt x="3684651" y="3650107"/>
                </a:lnTo>
                <a:lnTo>
                  <a:pt x="3783584" y="3788156"/>
                </a:lnTo>
                <a:lnTo>
                  <a:pt x="3783584" y="3763645"/>
                </a:lnTo>
                <a:lnTo>
                  <a:pt x="3702431" y="3650107"/>
                </a:lnTo>
                <a:lnTo>
                  <a:pt x="3688334" y="3630295"/>
                </a:lnTo>
                <a:lnTo>
                  <a:pt x="3513963" y="3736086"/>
                </a:lnTo>
                <a:lnTo>
                  <a:pt x="3521202" y="3897503"/>
                </a:lnTo>
                <a:lnTo>
                  <a:pt x="3729609" y="3960241"/>
                </a:lnTo>
                <a:lnTo>
                  <a:pt x="3736848" y="3942334"/>
                </a:lnTo>
                <a:lnTo>
                  <a:pt x="3799713" y="3786251"/>
                </a:lnTo>
                <a:close/>
              </a:path>
              <a:path w="3895725" h="6858000">
                <a:moveTo>
                  <a:pt x="3895471" y="6858000"/>
                </a:moveTo>
                <a:lnTo>
                  <a:pt x="17907" y="5677725"/>
                </a:lnTo>
                <a:lnTo>
                  <a:pt x="958088" y="324358"/>
                </a:lnTo>
                <a:lnTo>
                  <a:pt x="2459990" y="0"/>
                </a:lnTo>
                <a:lnTo>
                  <a:pt x="2381758" y="0"/>
                </a:lnTo>
                <a:lnTo>
                  <a:pt x="945515" y="310007"/>
                </a:lnTo>
                <a:lnTo>
                  <a:pt x="0" y="5688482"/>
                </a:lnTo>
                <a:lnTo>
                  <a:pt x="3843401" y="6858000"/>
                </a:lnTo>
                <a:lnTo>
                  <a:pt x="3895471" y="6858000"/>
                </a:lnTo>
                <a:close/>
              </a:path>
            </a:pathLst>
          </a:custGeom>
          <a:solidFill>
            <a:srgbClr val="ED4653"/>
          </a:solidFill>
        </p:spPr>
        <p:txBody>
          <a:bodyPr wrap="square" lIns="0" tIns="0" rIns="0" bIns="0" rtlCol="0"/>
          <a:lstStyle/>
          <a:p>
            <a:endParaRPr/>
          </a:p>
        </p:txBody>
      </p:sp>
      <p:sp>
        <p:nvSpPr>
          <p:cNvPr id="4" name="object 4"/>
          <p:cNvSpPr/>
          <p:nvPr/>
        </p:nvSpPr>
        <p:spPr>
          <a:xfrm>
            <a:off x="2554224" y="0"/>
            <a:ext cx="4131945" cy="6858000"/>
          </a:xfrm>
          <a:custGeom>
            <a:avLst/>
            <a:gdLst/>
            <a:ahLst/>
            <a:cxnLst/>
            <a:rect l="l" t="t" r="r" b="b"/>
            <a:pathLst>
              <a:path w="4131945" h="6858000">
                <a:moveTo>
                  <a:pt x="3783584" y="3798824"/>
                </a:moveTo>
                <a:lnTo>
                  <a:pt x="3765550" y="3773805"/>
                </a:lnTo>
                <a:lnTo>
                  <a:pt x="3765550" y="3800602"/>
                </a:lnTo>
                <a:lnTo>
                  <a:pt x="3618230" y="4067810"/>
                </a:lnTo>
                <a:lnTo>
                  <a:pt x="3256788" y="3958463"/>
                </a:lnTo>
                <a:lnTo>
                  <a:pt x="3285617" y="3608832"/>
                </a:lnTo>
                <a:lnTo>
                  <a:pt x="3544443" y="3492246"/>
                </a:lnTo>
                <a:lnTo>
                  <a:pt x="3765550" y="3800602"/>
                </a:lnTo>
                <a:lnTo>
                  <a:pt x="3765550" y="3773805"/>
                </a:lnTo>
                <a:lnTo>
                  <a:pt x="3563988" y="3492246"/>
                </a:lnTo>
                <a:lnTo>
                  <a:pt x="3549904" y="3472561"/>
                </a:lnTo>
                <a:lnTo>
                  <a:pt x="3271139" y="3598037"/>
                </a:lnTo>
                <a:lnTo>
                  <a:pt x="3240659" y="3969131"/>
                </a:lnTo>
                <a:lnTo>
                  <a:pt x="3625342" y="4085717"/>
                </a:lnTo>
                <a:lnTo>
                  <a:pt x="3635248" y="4067810"/>
                </a:lnTo>
                <a:lnTo>
                  <a:pt x="3783584" y="3798824"/>
                </a:lnTo>
                <a:close/>
              </a:path>
              <a:path w="4131945" h="6858000">
                <a:moveTo>
                  <a:pt x="3905758" y="3813175"/>
                </a:moveTo>
                <a:lnTo>
                  <a:pt x="3887724" y="3788029"/>
                </a:lnTo>
                <a:lnTo>
                  <a:pt x="3887724" y="3813175"/>
                </a:lnTo>
                <a:lnTo>
                  <a:pt x="3654171" y="4193286"/>
                </a:lnTo>
                <a:lnTo>
                  <a:pt x="3116580" y="4030091"/>
                </a:lnTo>
                <a:lnTo>
                  <a:pt x="3183128" y="3472561"/>
                </a:lnTo>
                <a:lnTo>
                  <a:pt x="3546348" y="3334512"/>
                </a:lnTo>
                <a:lnTo>
                  <a:pt x="3887724" y="3813175"/>
                </a:lnTo>
                <a:lnTo>
                  <a:pt x="3887724" y="3788029"/>
                </a:lnTo>
                <a:lnTo>
                  <a:pt x="3564509" y="3334512"/>
                </a:lnTo>
                <a:lnTo>
                  <a:pt x="3551682" y="3316605"/>
                </a:lnTo>
                <a:lnTo>
                  <a:pt x="3168777" y="3461766"/>
                </a:lnTo>
                <a:lnTo>
                  <a:pt x="3098673" y="4040886"/>
                </a:lnTo>
                <a:lnTo>
                  <a:pt x="3661283" y="4211193"/>
                </a:lnTo>
                <a:lnTo>
                  <a:pt x="3672332" y="4193286"/>
                </a:lnTo>
                <a:lnTo>
                  <a:pt x="3905758" y="3813175"/>
                </a:lnTo>
                <a:close/>
              </a:path>
              <a:path w="4131945" h="6858000">
                <a:moveTo>
                  <a:pt x="4029697" y="3825748"/>
                </a:moveTo>
                <a:lnTo>
                  <a:pt x="4010025" y="3798062"/>
                </a:lnTo>
                <a:lnTo>
                  <a:pt x="4010025" y="3825748"/>
                </a:lnTo>
                <a:lnTo>
                  <a:pt x="3691890" y="4318762"/>
                </a:lnTo>
                <a:lnTo>
                  <a:pt x="2976499" y="4101846"/>
                </a:lnTo>
                <a:lnTo>
                  <a:pt x="3078861" y="3336290"/>
                </a:lnTo>
                <a:lnTo>
                  <a:pt x="3548126" y="3176778"/>
                </a:lnTo>
                <a:lnTo>
                  <a:pt x="4010025" y="3825748"/>
                </a:lnTo>
                <a:lnTo>
                  <a:pt x="4010025" y="3798062"/>
                </a:lnTo>
                <a:lnTo>
                  <a:pt x="3566287" y="3176778"/>
                </a:lnTo>
                <a:lnTo>
                  <a:pt x="3553460" y="3158871"/>
                </a:lnTo>
                <a:lnTo>
                  <a:pt x="3064510" y="3325495"/>
                </a:lnTo>
                <a:lnTo>
                  <a:pt x="2958465" y="4112641"/>
                </a:lnTo>
                <a:lnTo>
                  <a:pt x="3699002" y="4338447"/>
                </a:lnTo>
                <a:lnTo>
                  <a:pt x="3711829" y="4318762"/>
                </a:lnTo>
                <a:lnTo>
                  <a:pt x="4029697" y="3825748"/>
                </a:lnTo>
                <a:close/>
              </a:path>
              <a:path w="4131945" h="6858000">
                <a:moveTo>
                  <a:pt x="4131437" y="6858000"/>
                </a:moveTo>
                <a:lnTo>
                  <a:pt x="17907" y="5606008"/>
                </a:lnTo>
                <a:lnTo>
                  <a:pt x="920242" y="460629"/>
                </a:lnTo>
                <a:lnTo>
                  <a:pt x="3042793" y="0"/>
                </a:lnTo>
                <a:lnTo>
                  <a:pt x="2968625" y="0"/>
                </a:lnTo>
                <a:lnTo>
                  <a:pt x="907669" y="448056"/>
                </a:lnTo>
                <a:lnTo>
                  <a:pt x="0" y="5616765"/>
                </a:lnTo>
                <a:lnTo>
                  <a:pt x="4077970" y="6858000"/>
                </a:lnTo>
                <a:lnTo>
                  <a:pt x="4131437" y="6858000"/>
                </a:lnTo>
                <a:close/>
              </a:path>
            </a:pathLst>
          </a:custGeom>
          <a:solidFill>
            <a:srgbClr val="ED4653"/>
          </a:solidFill>
        </p:spPr>
        <p:txBody>
          <a:bodyPr wrap="square" lIns="0" tIns="0" rIns="0" bIns="0" rtlCol="0"/>
          <a:lstStyle/>
          <a:p>
            <a:endParaRPr/>
          </a:p>
        </p:txBody>
      </p:sp>
      <p:sp>
        <p:nvSpPr>
          <p:cNvPr id="5" name="object 5"/>
          <p:cNvSpPr/>
          <p:nvPr/>
        </p:nvSpPr>
        <p:spPr>
          <a:xfrm>
            <a:off x="2696210" y="0"/>
            <a:ext cx="6702425" cy="6858000"/>
          </a:xfrm>
          <a:custGeom>
            <a:avLst/>
            <a:gdLst/>
            <a:ahLst/>
            <a:cxnLst/>
            <a:rect l="l" t="t" r="r" b="b"/>
            <a:pathLst>
              <a:path w="6702425" h="6858000">
                <a:moveTo>
                  <a:pt x="4010025" y="3838321"/>
                </a:moveTo>
                <a:lnTo>
                  <a:pt x="3990213" y="3810635"/>
                </a:lnTo>
                <a:lnTo>
                  <a:pt x="3990213" y="3838321"/>
                </a:lnTo>
                <a:lnTo>
                  <a:pt x="3585845" y="4444238"/>
                </a:lnTo>
                <a:lnTo>
                  <a:pt x="2692527" y="4173601"/>
                </a:lnTo>
                <a:lnTo>
                  <a:pt x="2834513" y="3200019"/>
                </a:lnTo>
                <a:lnTo>
                  <a:pt x="3406140" y="3020822"/>
                </a:lnTo>
                <a:lnTo>
                  <a:pt x="3990213" y="3838321"/>
                </a:lnTo>
                <a:lnTo>
                  <a:pt x="3990213" y="3810635"/>
                </a:lnTo>
                <a:lnTo>
                  <a:pt x="3426079" y="3020822"/>
                </a:lnTo>
                <a:lnTo>
                  <a:pt x="3413252" y="3002788"/>
                </a:lnTo>
                <a:lnTo>
                  <a:pt x="2820035" y="3187446"/>
                </a:lnTo>
                <a:lnTo>
                  <a:pt x="2676271" y="4184269"/>
                </a:lnTo>
                <a:lnTo>
                  <a:pt x="3592957" y="4463923"/>
                </a:lnTo>
                <a:lnTo>
                  <a:pt x="3606165" y="4444238"/>
                </a:lnTo>
                <a:lnTo>
                  <a:pt x="4010025" y="3838321"/>
                </a:lnTo>
                <a:close/>
              </a:path>
              <a:path w="6702425" h="6858000">
                <a:moveTo>
                  <a:pt x="4132199" y="3850894"/>
                </a:moveTo>
                <a:lnTo>
                  <a:pt x="4114165" y="3825621"/>
                </a:lnTo>
                <a:lnTo>
                  <a:pt x="4114165" y="3852672"/>
                </a:lnTo>
                <a:lnTo>
                  <a:pt x="3623564" y="4571492"/>
                </a:lnTo>
                <a:lnTo>
                  <a:pt x="2552319" y="4245229"/>
                </a:lnTo>
                <a:lnTo>
                  <a:pt x="2732024" y="3063748"/>
                </a:lnTo>
                <a:lnTo>
                  <a:pt x="3407918" y="2862961"/>
                </a:lnTo>
                <a:lnTo>
                  <a:pt x="4114165" y="3852672"/>
                </a:lnTo>
                <a:lnTo>
                  <a:pt x="4114165" y="3825621"/>
                </a:lnTo>
                <a:lnTo>
                  <a:pt x="3427857" y="2862961"/>
                </a:lnTo>
                <a:lnTo>
                  <a:pt x="3415157" y="2845054"/>
                </a:lnTo>
                <a:lnTo>
                  <a:pt x="2717673" y="3051302"/>
                </a:lnTo>
                <a:lnTo>
                  <a:pt x="2534285" y="4256024"/>
                </a:lnTo>
                <a:lnTo>
                  <a:pt x="3628898" y="4589526"/>
                </a:lnTo>
                <a:lnTo>
                  <a:pt x="3641217" y="4571492"/>
                </a:lnTo>
                <a:lnTo>
                  <a:pt x="4132199" y="3850894"/>
                </a:lnTo>
                <a:close/>
              </a:path>
              <a:path w="6702425" h="6858000">
                <a:moveTo>
                  <a:pt x="4256151" y="3865245"/>
                </a:moveTo>
                <a:lnTo>
                  <a:pt x="4236466" y="3837432"/>
                </a:lnTo>
                <a:lnTo>
                  <a:pt x="4236466" y="3865245"/>
                </a:lnTo>
                <a:lnTo>
                  <a:pt x="3659505" y="4697095"/>
                </a:lnTo>
                <a:lnTo>
                  <a:pt x="2412111" y="4316984"/>
                </a:lnTo>
                <a:lnTo>
                  <a:pt x="2629535" y="2925699"/>
                </a:lnTo>
                <a:lnTo>
                  <a:pt x="3409696" y="2707005"/>
                </a:lnTo>
                <a:lnTo>
                  <a:pt x="4236466" y="3865245"/>
                </a:lnTo>
                <a:lnTo>
                  <a:pt x="4236466" y="3837432"/>
                </a:lnTo>
                <a:lnTo>
                  <a:pt x="3429635" y="2707005"/>
                </a:lnTo>
                <a:lnTo>
                  <a:pt x="3416935" y="2689098"/>
                </a:lnTo>
                <a:lnTo>
                  <a:pt x="2615184" y="2913253"/>
                </a:lnTo>
                <a:lnTo>
                  <a:pt x="2394077" y="4327779"/>
                </a:lnTo>
                <a:lnTo>
                  <a:pt x="3666744" y="4715002"/>
                </a:lnTo>
                <a:lnTo>
                  <a:pt x="3679190" y="4697095"/>
                </a:lnTo>
                <a:lnTo>
                  <a:pt x="4256151" y="3865245"/>
                </a:lnTo>
                <a:close/>
              </a:path>
              <a:path w="6702425" h="6858000">
                <a:moveTo>
                  <a:pt x="4378452" y="3877691"/>
                </a:moveTo>
                <a:lnTo>
                  <a:pt x="4360418" y="3852545"/>
                </a:lnTo>
                <a:lnTo>
                  <a:pt x="4360418" y="3877691"/>
                </a:lnTo>
                <a:lnTo>
                  <a:pt x="3695446" y="4822571"/>
                </a:lnTo>
                <a:lnTo>
                  <a:pt x="2270125" y="4388739"/>
                </a:lnTo>
                <a:lnTo>
                  <a:pt x="2525395" y="2789555"/>
                </a:lnTo>
                <a:lnTo>
                  <a:pt x="3411474" y="2549271"/>
                </a:lnTo>
                <a:lnTo>
                  <a:pt x="4360418" y="3877691"/>
                </a:lnTo>
                <a:lnTo>
                  <a:pt x="4360418" y="3852545"/>
                </a:lnTo>
                <a:lnTo>
                  <a:pt x="3429635" y="2549271"/>
                </a:lnTo>
                <a:lnTo>
                  <a:pt x="3416935" y="2531364"/>
                </a:lnTo>
                <a:lnTo>
                  <a:pt x="2512695" y="2776982"/>
                </a:lnTo>
                <a:lnTo>
                  <a:pt x="2253996" y="4399407"/>
                </a:lnTo>
                <a:lnTo>
                  <a:pt x="3702685" y="4840478"/>
                </a:lnTo>
                <a:lnTo>
                  <a:pt x="3715245" y="4822571"/>
                </a:lnTo>
                <a:lnTo>
                  <a:pt x="4378452" y="3877691"/>
                </a:lnTo>
                <a:close/>
              </a:path>
              <a:path w="6702425" h="6858000">
                <a:moveTo>
                  <a:pt x="4502404" y="3890264"/>
                </a:moveTo>
                <a:lnTo>
                  <a:pt x="4482592" y="3862705"/>
                </a:lnTo>
                <a:lnTo>
                  <a:pt x="4482592" y="3890264"/>
                </a:lnTo>
                <a:lnTo>
                  <a:pt x="3733165" y="4948047"/>
                </a:lnTo>
                <a:lnTo>
                  <a:pt x="2129917" y="4460367"/>
                </a:lnTo>
                <a:lnTo>
                  <a:pt x="2422906" y="2651506"/>
                </a:lnTo>
                <a:lnTo>
                  <a:pt x="3413252" y="2393315"/>
                </a:lnTo>
                <a:lnTo>
                  <a:pt x="4482592" y="3890264"/>
                </a:lnTo>
                <a:lnTo>
                  <a:pt x="4482592" y="3862705"/>
                </a:lnTo>
                <a:lnTo>
                  <a:pt x="3431540" y="2393315"/>
                </a:lnTo>
                <a:lnTo>
                  <a:pt x="3418713" y="2375408"/>
                </a:lnTo>
                <a:lnTo>
                  <a:pt x="2410333" y="2640711"/>
                </a:lnTo>
                <a:lnTo>
                  <a:pt x="2112010" y="4471162"/>
                </a:lnTo>
                <a:lnTo>
                  <a:pt x="3738626" y="4965954"/>
                </a:lnTo>
                <a:lnTo>
                  <a:pt x="3751338" y="4948047"/>
                </a:lnTo>
                <a:lnTo>
                  <a:pt x="4502404" y="3890264"/>
                </a:lnTo>
                <a:close/>
              </a:path>
              <a:path w="6702425" h="6858000">
                <a:moveTo>
                  <a:pt x="4624705" y="3902837"/>
                </a:moveTo>
                <a:lnTo>
                  <a:pt x="4605020" y="3875151"/>
                </a:lnTo>
                <a:lnTo>
                  <a:pt x="4605020" y="3902837"/>
                </a:lnTo>
                <a:lnTo>
                  <a:pt x="3769106" y="5073523"/>
                </a:lnTo>
                <a:lnTo>
                  <a:pt x="1989709" y="4532122"/>
                </a:lnTo>
                <a:lnTo>
                  <a:pt x="2320417" y="2515235"/>
                </a:lnTo>
                <a:lnTo>
                  <a:pt x="3415157" y="2235454"/>
                </a:lnTo>
                <a:lnTo>
                  <a:pt x="4605020" y="3902837"/>
                </a:lnTo>
                <a:lnTo>
                  <a:pt x="4605020" y="3875151"/>
                </a:lnTo>
                <a:lnTo>
                  <a:pt x="3433318" y="2235454"/>
                </a:lnTo>
                <a:lnTo>
                  <a:pt x="3420491" y="2217547"/>
                </a:lnTo>
                <a:lnTo>
                  <a:pt x="2306066" y="2502662"/>
                </a:lnTo>
                <a:lnTo>
                  <a:pt x="1971802" y="4542917"/>
                </a:lnTo>
                <a:lnTo>
                  <a:pt x="3774567" y="5091430"/>
                </a:lnTo>
                <a:lnTo>
                  <a:pt x="3787394" y="5073523"/>
                </a:lnTo>
                <a:lnTo>
                  <a:pt x="4624705" y="3902837"/>
                </a:lnTo>
                <a:close/>
              </a:path>
              <a:path w="6702425" h="6858000">
                <a:moveTo>
                  <a:pt x="4747006" y="3917188"/>
                </a:moveTo>
                <a:lnTo>
                  <a:pt x="4728972" y="3892042"/>
                </a:lnTo>
                <a:lnTo>
                  <a:pt x="4728972" y="3917188"/>
                </a:lnTo>
                <a:lnTo>
                  <a:pt x="3805047" y="5198999"/>
                </a:lnTo>
                <a:lnTo>
                  <a:pt x="1847723" y="4603877"/>
                </a:lnTo>
                <a:lnTo>
                  <a:pt x="2218055" y="2378964"/>
                </a:lnTo>
                <a:lnTo>
                  <a:pt x="3416935" y="2079498"/>
                </a:lnTo>
                <a:lnTo>
                  <a:pt x="4728972" y="3917188"/>
                </a:lnTo>
                <a:lnTo>
                  <a:pt x="4728972" y="3892042"/>
                </a:lnTo>
                <a:lnTo>
                  <a:pt x="3435096" y="2079498"/>
                </a:lnTo>
                <a:lnTo>
                  <a:pt x="3422269" y="2061591"/>
                </a:lnTo>
                <a:lnTo>
                  <a:pt x="2203577" y="2366391"/>
                </a:lnTo>
                <a:lnTo>
                  <a:pt x="1829816" y="4614545"/>
                </a:lnTo>
                <a:lnTo>
                  <a:pt x="3812286" y="5216906"/>
                </a:lnTo>
                <a:lnTo>
                  <a:pt x="3825113" y="5198999"/>
                </a:lnTo>
                <a:lnTo>
                  <a:pt x="4747006" y="3917188"/>
                </a:lnTo>
                <a:close/>
              </a:path>
              <a:path w="6702425" h="6858000">
                <a:moveTo>
                  <a:pt x="4870958" y="3929761"/>
                </a:moveTo>
                <a:lnTo>
                  <a:pt x="4851273" y="3902075"/>
                </a:lnTo>
                <a:lnTo>
                  <a:pt x="4851273" y="3929761"/>
                </a:lnTo>
                <a:lnTo>
                  <a:pt x="3842893" y="5324475"/>
                </a:lnTo>
                <a:lnTo>
                  <a:pt x="1707515" y="4675505"/>
                </a:lnTo>
                <a:lnTo>
                  <a:pt x="2115566" y="2240915"/>
                </a:lnTo>
                <a:lnTo>
                  <a:pt x="3416935" y="1921764"/>
                </a:lnTo>
                <a:lnTo>
                  <a:pt x="4851273" y="3929761"/>
                </a:lnTo>
                <a:lnTo>
                  <a:pt x="4851273" y="3902075"/>
                </a:lnTo>
                <a:lnTo>
                  <a:pt x="3436874" y="1921764"/>
                </a:lnTo>
                <a:lnTo>
                  <a:pt x="3424047" y="1903857"/>
                </a:lnTo>
                <a:lnTo>
                  <a:pt x="2101215" y="2228342"/>
                </a:lnTo>
                <a:lnTo>
                  <a:pt x="1689481" y="4686300"/>
                </a:lnTo>
                <a:lnTo>
                  <a:pt x="3848214" y="5342509"/>
                </a:lnTo>
                <a:lnTo>
                  <a:pt x="3861181" y="5324475"/>
                </a:lnTo>
                <a:lnTo>
                  <a:pt x="4870958" y="3929761"/>
                </a:lnTo>
                <a:close/>
              </a:path>
              <a:path w="6702425" h="6858000">
                <a:moveTo>
                  <a:pt x="4993132" y="3942334"/>
                </a:moveTo>
                <a:lnTo>
                  <a:pt x="4973447" y="3914648"/>
                </a:lnTo>
                <a:lnTo>
                  <a:pt x="4973447" y="3942334"/>
                </a:lnTo>
                <a:lnTo>
                  <a:pt x="3878834" y="5450078"/>
                </a:lnTo>
                <a:lnTo>
                  <a:pt x="1567307" y="4747260"/>
                </a:lnTo>
                <a:lnTo>
                  <a:pt x="2011299" y="2104644"/>
                </a:lnTo>
                <a:lnTo>
                  <a:pt x="3418713" y="1765808"/>
                </a:lnTo>
                <a:lnTo>
                  <a:pt x="4973447" y="3942334"/>
                </a:lnTo>
                <a:lnTo>
                  <a:pt x="4973447" y="3914648"/>
                </a:lnTo>
                <a:lnTo>
                  <a:pt x="3438652" y="1765808"/>
                </a:lnTo>
                <a:lnTo>
                  <a:pt x="3425825" y="1747901"/>
                </a:lnTo>
                <a:lnTo>
                  <a:pt x="1998726" y="2092071"/>
                </a:lnTo>
                <a:lnTo>
                  <a:pt x="1549273" y="4758055"/>
                </a:lnTo>
                <a:lnTo>
                  <a:pt x="3884168" y="5467985"/>
                </a:lnTo>
                <a:lnTo>
                  <a:pt x="3897236" y="5450078"/>
                </a:lnTo>
                <a:lnTo>
                  <a:pt x="4993132" y="3942334"/>
                </a:lnTo>
                <a:close/>
              </a:path>
              <a:path w="6702425" h="6858000">
                <a:moveTo>
                  <a:pt x="5115433" y="3954780"/>
                </a:moveTo>
                <a:lnTo>
                  <a:pt x="5097399" y="3929634"/>
                </a:lnTo>
                <a:lnTo>
                  <a:pt x="5097399" y="3954780"/>
                </a:lnTo>
                <a:lnTo>
                  <a:pt x="3914762" y="5575554"/>
                </a:lnTo>
                <a:lnTo>
                  <a:pt x="1425321" y="4819015"/>
                </a:lnTo>
                <a:lnTo>
                  <a:pt x="1908937" y="1968373"/>
                </a:lnTo>
                <a:lnTo>
                  <a:pt x="3420491" y="1608074"/>
                </a:lnTo>
                <a:lnTo>
                  <a:pt x="5097399" y="3954780"/>
                </a:lnTo>
                <a:lnTo>
                  <a:pt x="5097399" y="3929634"/>
                </a:lnTo>
                <a:lnTo>
                  <a:pt x="3440430" y="1608074"/>
                </a:lnTo>
                <a:lnTo>
                  <a:pt x="3427603" y="1590040"/>
                </a:lnTo>
                <a:lnTo>
                  <a:pt x="1896237" y="1954022"/>
                </a:lnTo>
                <a:lnTo>
                  <a:pt x="1407287" y="4829683"/>
                </a:lnTo>
                <a:lnTo>
                  <a:pt x="3921887" y="5593461"/>
                </a:lnTo>
                <a:lnTo>
                  <a:pt x="3934968" y="5575554"/>
                </a:lnTo>
                <a:lnTo>
                  <a:pt x="5115433" y="3954780"/>
                </a:lnTo>
                <a:close/>
              </a:path>
              <a:path w="6702425" h="6858000">
                <a:moveTo>
                  <a:pt x="5239385" y="3969131"/>
                </a:moveTo>
                <a:lnTo>
                  <a:pt x="5219700" y="3941445"/>
                </a:lnTo>
                <a:lnTo>
                  <a:pt x="5219700" y="3969131"/>
                </a:lnTo>
                <a:lnTo>
                  <a:pt x="3952494" y="5701030"/>
                </a:lnTo>
                <a:lnTo>
                  <a:pt x="1285113" y="4890643"/>
                </a:lnTo>
                <a:lnTo>
                  <a:pt x="1806448" y="1830324"/>
                </a:lnTo>
                <a:lnTo>
                  <a:pt x="3422269" y="1452118"/>
                </a:lnTo>
                <a:lnTo>
                  <a:pt x="5219700" y="3969131"/>
                </a:lnTo>
                <a:lnTo>
                  <a:pt x="5219700" y="3941445"/>
                </a:lnTo>
                <a:lnTo>
                  <a:pt x="3442208" y="1452118"/>
                </a:lnTo>
                <a:lnTo>
                  <a:pt x="3429508" y="1434084"/>
                </a:lnTo>
                <a:lnTo>
                  <a:pt x="1793875" y="1817751"/>
                </a:lnTo>
                <a:lnTo>
                  <a:pt x="1267079" y="4901438"/>
                </a:lnTo>
                <a:lnTo>
                  <a:pt x="3957828" y="5718962"/>
                </a:lnTo>
                <a:lnTo>
                  <a:pt x="3971036" y="5701030"/>
                </a:lnTo>
                <a:lnTo>
                  <a:pt x="5239385" y="3969131"/>
                </a:lnTo>
                <a:close/>
              </a:path>
              <a:path w="6702425" h="6858000">
                <a:moveTo>
                  <a:pt x="5361686" y="3981704"/>
                </a:moveTo>
                <a:lnTo>
                  <a:pt x="5343652" y="3956558"/>
                </a:lnTo>
                <a:lnTo>
                  <a:pt x="5343652" y="3981704"/>
                </a:lnTo>
                <a:lnTo>
                  <a:pt x="3988435" y="5826531"/>
                </a:lnTo>
                <a:lnTo>
                  <a:pt x="1143127" y="4962398"/>
                </a:lnTo>
                <a:lnTo>
                  <a:pt x="1703832" y="1694053"/>
                </a:lnTo>
                <a:lnTo>
                  <a:pt x="3424047" y="1294257"/>
                </a:lnTo>
                <a:lnTo>
                  <a:pt x="5343652" y="3981704"/>
                </a:lnTo>
                <a:lnTo>
                  <a:pt x="5343652" y="3956558"/>
                </a:lnTo>
                <a:lnTo>
                  <a:pt x="3442843" y="1294257"/>
                </a:lnTo>
                <a:lnTo>
                  <a:pt x="3431286" y="1278128"/>
                </a:lnTo>
                <a:lnTo>
                  <a:pt x="1689481" y="1681480"/>
                </a:lnTo>
                <a:lnTo>
                  <a:pt x="1126998" y="4973193"/>
                </a:lnTo>
                <a:lnTo>
                  <a:pt x="3993769" y="5846242"/>
                </a:lnTo>
                <a:lnTo>
                  <a:pt x="4008247" y="5826531"/>
                </a:lnTo>
                <a:lnTo>
                  <a:pt x="5361686" y="3981704"/>
                </a:lnTo>
                <a:close/>
              </a:path>
              <a:path w="6702425" h="6858000">
                <a:moveTo>
                  <a:pt x="5485638" y="3994277"/>
                </a:moveTo>
                <a:lnTo>
                  <a:pt x="5465826" y="3966591"/>
                </a:lnTo>
                <a:lnTo>
                  <a:pt x="5465826" y="3994277"/>
                </a:lnTo>
                <a:lnTo>
                  <a:pt x="4024376" y="5953823"/>
                </a:lnTo>
                <a:lnTo>
                  <a:pt x="1002919" y="5034153"/>
                </a:lnTo>
                <a:lnTo>
                  <a:pt x="1601470" y="1556004"/>
                </a:lnTo>
                <a:lnTo>
                  <a:pt x="3425825" y="1138301"/>
                </a:lnTo>
                <a:lnTo>
                  <a:pt x="5465826" y="3994277"/>
                </a:lnTo>
                <a:lnTo>
                  <a:pt x="5465826" y="3966591"/>
                </a:lnTo>
                <a:lnTo>
                  <a:pt x="3444113" y="1138301"/>
                </a:lnTo>
                <a:lnTo>
                  <a:pt x="3431286" y="1120394"/>
                </a:lnTo>
                <a:lnTo>
                  <a:pt x="1586992" y="1543431"/>
                </a:lnTo>
                <a:lnTo>
                  <a:pt x="985012" y="5044821"/>
                </a:lnTo>
                <a:lnTo>
                  <a:pt x="4031488" y="5971743"/>
                </a:lnTo>
                <a:lnTo>
                  <a:pt x="4044696" y="5953823"/>
                </a:lnTo>
                <a:lnTo>
                  <a:pt x="5485638" y="3994277"/>
                </a:lnTo>
                <a:close/>
              </a:path>
              <a:path w="6702425" h="6858000">
                <a:moveTo>
                  <a:pt x="5607812" y="4006850"/>
                </a:moveTo>
                <a:lnTo>
                  <a:pt x="5588127" y="3979164"/>
                </a:lnTo>
                <a:lnTo>
                  <a:pt x="5588127" y="4006850"/>
                </a:lnTo>
                <a:lnTo>
                  <a:pt x="4062095" y="6079312"/>
                </a:lnTo>
                <a:lnTo>
                  <a:pt x="862711" y="5105781"/>
                </a:lnTo>
                <a:lnTo>
                  <a:pt x="1498981" y="1419733"/>
                </a:lnTo>
                <a:lnTo>
                  <a:pt x="3427603" y="980567"/>
                </a:lnTo>
                <a:lnTo>
                  <a:pt x="5588127" y="4006850"/>
                </a:lnTo>
                <a:lnTo>
                  <a:pt x="5588127" y="3979164"/>
                </a:lnTo>
                <a:lnTo>
                  <a:pt x="3444621" y="980567"/>
                </a:lnTo>
                <a:lnTo>
                  <a:pt x="3433064" y="964438"/>
                </a:lnTo>
                <a:lnTo>
                  <a:pt x="1484630" y="1407287"/>
                </a:lnTo>
                <a:lnTo>
                  <a:pt x="844804" y="5116576"/>
                </a:lnTo>
                <a:lnTo>
                  <a:pt x="4067429" y="6097244"/>
                </a:lnTo>
                <a:lnTo>
                  <a:pt x="4080637" y="6079312"/>
                </a:lnTo>
                <a:lnTo>
                  <a:pt x="5607812" y="4006850"/>
                </a:lnTo>
                <a:close/>
              </a:path>
              <a:path w="6702425" h="6858000">
                <a:moveTo>
                  <a:pt x="5730113" y="4021201"/>
                </a:moveTo>
                <a:lnTo>
                  <a:pt x="5712079" y="3996055"/>
                </a:lnTo>
                <a:lnTo>
                  <a:pt x="5712079" y="4019423"/>
                </a:lnTo>
                <a:lnTo>
                  <a:pt x="4098036" y="6204813"/>
                </a:lnTo>
                <a:lnTo>
                  <a:pt x="720725" y="5177536"/>
                </a:lnTo>
                <a:lnTo>
                  <a:pt x="1394714" y="1281684"/>
                </a:lnTo>
                <a:lnTo>
                  <a:pt x="3429508" y="824611"/>
                </a:lnTo>
                <a:lnTo>
                  <a:pt x="5712079" y="4019423"/>
                </a:lnTo>
                <a:lnTo>
                  <a:pt x="5712079" y="3996055"/>
                </a:lnTo>
                <a:lnTo>
                  <a:pt x="3447669" y="824611"/>
                </a:lnTo>
                <a:lnTo>
                  <a:pt x="3434842" y="806704"/>
                </a:lnTo>
                <a:lnTo>
                  <a:pt x="1382141" y="1269238"/>
                </a:lnTo>
                <a:lnTo>
                  <a:pt x="702818" y="5188331"/>
                </a:lnTo>
                <a:lnTo>
                  <a:pt x="4103497" y="6222733"/>
                </a:lnTo>
                <a:lnTo>
                  <a:pt x="4116705" y="6204813"/>
                </a:lnTo>
                <a:lnTo>
                  <a:pt x="5730113" y="4021201"/>
                </a:lnTo>
                <a:close/>
              </a:path>
              <a:path w="6702425" h="6858000">
                <a:moveTo>
                  <a:pt x="5854065" y="4033647"/>
                </a:moveTo>
                <a:lnTo>
                  <a:pt x="5834253" y="4006088"/>
                </a:lnTo>
                <a:lnTo>
                  <a:pt x="5834253" y="4033647"/>
                </a:lnTo>
                <a:lnTo>
                  <a:pt x="4133977" y="6330302"/>
                </a:lnTo>
                <a:lnTo>
                  <a:pt x="580631" y="5249291"/>
                </a:lnTo>
                <a:lnTo>
                  <a:pt x="1292352" y="1145540"/>
                </a:lnTo>
                <a:lnTo>
                  <a:pt x="3429508" y="666750"/>
                </a:lnTo>
                <a:lnTo>
                  <a:pt x="5834253" y="4033647"/>
                </a:lnTo>
                <a:lnTo>
                  <a:pt x="5834253" y="4006088"/>
                </a:lnTo>
                <a:lnTo>
                  <a:pt x="3448177" y="666750"/>
                </a:lnTo>
                <a:lnTo>
                  <a:pt x="3436620" y="650621"/>
                </a:lnTo>
                <a:lnTo>
                  <a:pt x="1279652" y="1132967"/>
                </a:lnTo>
                <a:lnTo>
                  <a:pt x="562610" y="5259959"/>
                </a:lnTo>
                <a:lnTo>
                  <a:pt x="4141216" y="6348260"/>
                </a:lnTo>
                <a:lnTo>
                  <a:pt x="4154424" y="6330302"/>
                </a:lnTo>
                <a:lnTo>
                  <a:pt x="5854065" y="4033647"/>
                </a:lnTo>
                <a:close/>
              </a:path>
              <a:path w="6702425" h="6858000">
                <a:moveTo>
                  <a:pt x="5976239" y="4046220"/>
                </a:moveTo>
                <a:lnTo>
                  <a:pt x="5956554" y="4018534"/>
                </a:lnTo>
                <a:lnTo>
                  <a:pt x="5956541" y="4046232"/>
                </a:lnTo>
                <a:lnTo>
                  <a:pt x="4171696" y="6455816"/>
                </a:lnTo>
                <a:lnTo>
                  <a:pt x="440436" y="5320919"/>
                </a:lnTo>
                <a:lnTo>
                  <a:pt x="1189863" y="1009269"/>
                </a:lnTo>
                <a:lnTo>
                  <a:pt x="3431286" y="510794"/>
                </a:lnTo>
                <a:lnTo>
                  <a:pt x="5956541" y="4046232"/>
                </a:lnTo>
                <a:lnTo>
                  <a:pt x="5956541" y="4018521"/>
                </a:lnTo>
                <a:lnTo>
                  <a:pt x="3451225" y="510794"/>
                </a:lnTo>
                <a:lnTo>
                  <a:pt x="3438398" y="492887"/>
                </a:lnTo>
                <a:lnTo>
                  <a:pt x="1175512" y="994918"/>
                </a:lnTo>
                <a:lnTo>
                  <a:pt x="422402" y="5331714"/>
                </a:lnTo>
                <a:lnTo>
                  <a:pt x="4177157" y="6473736"/>
                </a:lnTo>
                <a:lnTo>
                  <a:pt x="4190428" y="6455816"/>
                </a:lnTo>
                <a:lnTo>
                  <a:pt x="5976239" y="4046220"/>
                </a:lnTo>
                <a:close/>
              </a:path>
              <a:path w="6702425" h="6858000">
                <a:moveTo>
                  <a:pt x="6100445" y="4058793"/>
                </a:moveTo>
                <a:lnTo>
                  <a:pt x="6080747" y="4031284"/>
                </a:lnTo>
                <a:lnTo>
                  <a:pt x="6080620" y="4031107"/>
                </a:lnTo>
                <a:lnTo>
                  <a:pt x="6080506" y="4058793"/>
                </a:lnTo>
                <a:lnTo>
                  <a:pt x="6080506" y="4030942"/>
                </a:lnTo>
                <a:lnTo>
                  <a:pt x="6080493" y="4058805"/>
                </a:lnTo>
                <a:lnTo>
                  <a:pt x="4207637" y="6581305"/>
                </a:lnTo>
                <a:lnTo>
                  <a:pt x="298310" y="5390896"/>
                </a:lnTo>
                <a:lnTo>
                  <a:pt x="1087374" y="871220"/>
                </a:lnTo>
                <a:lnTo>
                  <a:pt x="3433064" y="353060"/>
                </a:lnTo>
                <a:lnTo>
                  <a:pt x="6080493" y="4058805"/>
                </a:lnTo>
                <a:lnTo>
                  <a:pt x="6080493" y="4030929"/>
                </a:lnTo>
                <a:lnTo>
                  <a:pt x="3451733" y="353060"/>
                </a:lnTo>
                <a:lnTo>
                  <a:pt x="3440303" y="336931"/>
                </a:lnTo>
                <a:lnTo>
                  <a:pt x="1073023" y="858647"/>
                </a:lnTo>
                <a:lnTo>
                  <a:pt x="280289" y="5403469"/>
                </a:lnTo>
                <a:lnTo>
                  <a:pt x="4213098" y="6599225"/>
                </a:lnTo>
                <a:lnTo>
                  <a:pt x="4226433" y="6581305"/>
                </a:lnTo>
                <a:lnTo>
                  <a:pt x="6100445" y="4058793"/>
                </a:lnTo>
                <a:close/>
              </a:path>
              <a:path w="6702425" h="6858000">
                <a:moveTo>
                  <a:pt x="6222619" y="4073144"/>
                </a:moveTo>
                <a:lnTo>
                  <a:pt x="6202807" y="4045458"/>
                </a:lnTo>
                <a:lnTo>
                  <a:pt x="6202794" y="4071378"/>
                </a:lnTo>
                <a:lnTo>
                  <a:pt x="4243578" y="6706794"/>
                </a:lnTo>
                <a:lnTo>
                  <a:pt x="158115" y="5462524"/>
                </a:lnTo>
                <a:lnTo>
                  <a:pt x="985012" y="734949"/>
                </a:lnTo>
                <a:lnTo>
                  <a:pt x="3434842" y="197104"/>
                </a:lnTo>
                <a:lnTo>
                  <a:pt x="6202794" y="4071378"/>
                </a:lnTo>
                <a:lnTo>
                  <a:pt x="6202794" y="4045445"/>
                </a:lnTo>
                <a:lnTo>
                  <a:pt x="3454908" y="197104"/>
                </a:lnTo>
                <a:lnTo>
                  <a:pt x="3442081" y="179197"/>
                </a:lnTo>
                <a:lnTo>
                  <a:pt x="970534" y="722376"/>
                </a:lnTo>
                <a:lnTo>
                  <a:pt x="140208" y="5473319"/>
                </a:lnTo>
                <a:lnTo>
                  <a:pt x="4250817" y="6724726"/>
                </a:lnTo>
                <a:lnTo>
                  <a:pt x="4264152" y="6706794"/>
                </a:lnTo>
                <a:lnTo>
                  <a:pt x="6222619" y="4073144"/>
                </a:lnTo>
                <a:close/>
              </a:path>
              <a:path w="6702425" h="6858000">
                <a:moveTo>
                  <a:pt x="6344793" y="4085717"/>
                </a:moveTo>
                <a:lnTo>
                  <a:pt x="6326886" y="4060571"/>
                </a:lnTo>
                <a:lnTo>
                  <a:pt x="6326873" y="4085729"/>
                </a:lnTo>
                <a:lnTo>
                  <a:pt x="4281297" y="6832295"/>
                </a:lnTo>
                <a:lnTo>
                  <a:pt x="16129" y="5534279"/>
                </a:lnTo>
                <a:lnTo>
                  <a:pt x="880745" y="596900"/>
                </a:lnTo>
                <a:lnTo>
                  <a:pt x="3436620" y="39370"/>
                </a:lnTo>
                <a:lnTo>
                  <a:pt x="6326873" y="4085729"/>
                </a:lnTo>
                <a:lnTo>
                  <a:pt x="6326873" y="4060558"/>
                </a:lnTo>
                <a:lnTo>
                  <a:pt x="3455416" y="39370"/>
                </a:lnTo>
                <a:lnTo>
                  <a:pt x="3443859" y="23241"/>
                </a:lnTo>
                <a:lnTo>
                  <a:pt x="868172" y="584327"/>
                </a:lnTo>
                <a:lnTo>
                  <a:pt x="0" y="5545074"/>
                </a:lnTo>
                <a:lnTo>
                  <a:pt x="4286758" y="6850215"/>
                </a:lnTo>
                <a:lnTo>
                  <a:pt x="4300093" y="6832295"/>
                </a:lnTo>
                <a:lnTo>
                  <a:pt x="6344793" y="4085717"/>
                </a:lnTo>
                <a:close/>
              </a:path>
              <a:path w="6702425" h="6858000">
                <a:moveTo>
                  <a:pt x="6468872" y="4098290"/>
                </a:moveTo>
                <a:lnTo>
                  <a:pt x="3541776" y="0"/>
                </a:lnTo>
                <a:lnTo>
                  <a:pt x="3521710" y="0"/>
                </a:lnTo>
                <a:lnTo>
                  <a:pt x="6449060" y="4098290"/>
                </a:lnTo>
                <a:lnTo>
                  <a:pt x="4391660" y="6858000"/>
                </a:lnTo>
                <a:lnTo>
                  <a:pt x="4410456" y="6858000"/>
                </a:lnTo>
                <a:lnTo>
                  <a:pt x="6468872" y="4098290"/>
                </a:lnTo>
                <a:close/>
              </a:path>
              <a:path w="6702425" h="6858000">
                <a:moveTo>
                  <a:pt x="6591046" y="4110736"/>
                </a:moveTo>
                <a:lnTo>
                  <a:pt x="3653282" y="0"/>
                </a:lnTo>
                <a:lnTo>
                  <a:pt x="3634994" y="0"/>
                </a:lnTo>
                <a:lnTo>
                  <a:pt x="6571234" y="4110736"/>
                </a:lnTo>
                <a:lnTo>
                  <a:pt x="4521327" y="6858000"/>
                </a:lnTo>
                <a:lnTo>
                  <a:pt x="4541774" y="6858000"/>
                </a:lnTo>
                <a:lnTo>
                  <a:pt x="6591046" y="4110736"/>
                </a:lnTo>
                <a:close/>
              </a:path>
              <a:path w="6702425" h="6858000">
                <a:moveTo>
                  <a:pt x="6702298" y="4105529"/>
                </a:moveTo>
                <a:lnTo>
                  <a:pt x="3766693" y="0"/>
                </a:lnTo>
                <a:lnTo>
                  <a:pt x="3749548" y="0"/>
                </a:lnTo>
                <a:lnTo>
                  <a:pt x="6695313" y="4123309"/>
                </a:lnTo>
                <a:lnTo>
                  <a:pt x="4653026" y="6858000"/>
                </a:lnTo>
                <a:lnTo>
                  <a:pt x="4673092" y="6858000"/>
                </a:lnTo>
                <a:lnTo>
                  <a:pt x="6702298" y="4140454"/>
                </a:lnTo>
                <a:lnTo>
                  <a:pt x="6702298" y="4105529"/>
                </a:lnTo>
                <a:close/>
              </a:path>
            </a:pathLst>
          </a:custGeom>
          <a:solidFill>
            <a:srgbClr val="ED4653"/>
          </a:solidFill>
        </p:spPr>
        <p:txBody>
          <a:bodyPr wrap="square" lIns="0" tIns="0" rIns="0" bIns="0" rtlCol="0"/>
          <a:lstStyle/>
          <a:p>
            <a:endParaRPr/>
          </a:p>
        </p:txBody>
      </p:sp>
      <p:sp>
        <p:nvSpPr>
          <p:cNvPr id="6" name="object 6"/>
          <p:cNvSpPr/>
          <p:nvPr/>
        </p:nvSpPr>
        <p:spPr>
          <a:xfrm>
            <a:off x="10009631" y="0"/>
            <a:ext cx="2182495" cy="6858000"/>
          </a:xfrm>
          <a:custGeom>
            <a:avLst/>
            <a:gdLst/>
            <a:ahLst/>
            <a:cxnLst/>
            <a:rect l="l" t="t" r="r" b="b"/>
            <a:pathLst>
              <a:path w="2182495" h="6858000">
                <a:moveTo>
                  <a:pt x="2182114" y="0"/>
                </a:moveTo>
                <a:lnTo>
                  <a:pt x="0" y="0"/>
                </a:lnTo>
                <a:lnTo>
                  <a:pt x="0" y="6858000"/>
                </a:lnTo>
                <a:lnTo>
                  <a:pt x="2182114" y="6858000"/>
                </a:lnTo>
                <a:lnTo>
                  <a:pt x="2182114" y="0"/>
                </a:lnTo>
                <a:close/>
              </a:path>
            </a:pathLst>
          </a:custGeom>
          <a:solidFill>
            <a:srgbClr val="FFDC00"/>
          </a:solidFill>
        </p:spPr>
        <p:txBody>
          <a:bodyPr wrap="square" lIns="0" tIns="0" rIns="0" bIns="0" rtlCol="0"/>
          <a:lstStyle/>
          <a:p>
            <a:endParaRPr/>
          </a:p>
        </p:txBody>
      </p:sp>
      <p:pic>
        <p:nvPicPr>
          <p:cNvPr id="7" name="object 7"/>
          <p:cNvPicPr/>
          <p:nvPr/>
        </p:nvPicPr>
        <p:blipFill>
          <a:blip r:embed="rId2" cstate="print"/>
          <a:stretch>
            <a:fillRect/>
          </a:stretch>
        </p:blipFill>
        <p:spPr>
          <a:xfrm>
            <a:off x="10593323" y="522731"/>
            <a:ext cx="1187196" cy="1239012"/>
          </a:xfrm>
          <a:prstGeom prst="rect">
            <a:avLst/>
          </a:prstGeom>
        </p:spPr>
      </p:pic>
      <p:sp>
        <p:nvSpPr>
          <p:cNvPr id="8" name="object 8"/>
          <p:cNvSpPr/>
          <p:nvPr/>
        </p:nvSpPr>
        <p:spPr>
          <a:xfrm>
            <a:off x="1477264" y="1010284"/>
            <a:ext cx="10333990" cy="5582920"/>
          </a:xfrm>
          <a:custGeom>
            <a:avLst/>
            <a:gdLst/>
            <a:ahLst/>
            <a:cxnLst/>
            <a:rect l="l" t="t" r="r" b="b"/>
            <a:pathLst>
              <a:path w="10333990" h="5582920">
                <a:moveTo>
                  <a:pt x="10333736" y="3162947"/>
                </a:moveTo>
                <a:lnTo>
                  <a:pt x="7590536" y="3162947"/>
                </a:lnTo>
                <a:lnTo>
                  <a:pt x="3704336" y="3162947"/>
                </a:lnTo>
                <a:lnTo>
                  <a:pt x="0" y="3162947"/>
                </a:lnTo>
                <a:lnTo>
                  <a:pt x="0" y="3795395"/>
                </a:lnTo>
                <a:lnTo>
                  <a:pt x="0" y="4453255"/>
                </a:lnTo>
                <a:lnTo>
                  <a:pt x="0" y="5111115"/>
                </a:lnTo>
                <a:lnTo>
                  <a:pt x="0" y="5582920"/>
                </a:lnTo>
                <a:lnTo>
                  <a:pt x="3704336" y="5582920"/>
                </a:lnTo>
                <a:lnTo>
                  <a:pt x="7590536" y="5582920"/>
                </a:lnTo>
                <a:lnTo>
                  <a:pt x="10333736" y="5582920"/>
                </a:lnTo>
                <a:lnTo>
                  <a:pt x="10333736" y="5111115"/>
                </a:lnTo>
                <a:lnTo>
                  <a:pt x="10333736" y="4453255"/>
                </a:lnTo>
                <a:lnTo>
                  <a:pt x="10333736" y="3795395"/>
                </a:lnTo>
                <a:lnTo>
                  <a:pt x="10333736" y="3162947"/>
                </a:lnTo>
                <a:close/>
              </a:path>
              <a:path w="10333990" h="5582920">
                <a:moveTo>
                  <a:pt x="10333736" y="344182"/>
                </a:moveTo>
                <a:lnTo>
                  <a:pt x="7590536" y="344182"/>
                </a:lnTo>
                <a:lnTo>
                  <a:pt x="3704336" y="344182"/>
                </a:lnTo>
                <a:lnTo>
                  <a:pt x="0" y="344182"/>
                </a:lnTo>
                <a:lnTo>
                  <a:pt x="0" y="740410"/>
                </a:lnTo>
                <a:lnTo>
                  <a:pt x="0" y="3162935"/>
                </a:lnTo>
                <a:lnTo>
                  <a:pt x="3704336" y="3162935"/>
                </a:lnTo>
                <a:lnTo>
                  <a:pt x="7590536" y="3162935"/>
                </a:lnTo>
                <a:lnTo>
                  <a:pt x="10333736" y="3162935"/>
                </a:lnTo>
                <a:lnTo>
                  <a:pt x="10333736" y="2649855"/>
                </a:lnTo>
                <a:lnTo>
                  <a:pt x="10333736" y="2322830"/>
                </a:lnTo>
                <a:lnTo>
                  <a:pt x="10333736" y="1865630"/>
                </a:lnTo>
                <a:lnTo>
                  <a:pt x="10333736" y="1372235"/>
                </a:lnTo>
                <a:lnTo>
                  <a:pt x="10333736" y="740410"/>
                </a:lnTo>
                <a:lnTo>
                  <a:pt x="10333736" y="344182"/>
                </a:lnTo>
                <a:close/>
              </a:path>
              <a:path w="10333990" h="5582920">
                <a:moveTo>
                  <a:pt x="10333736" y="0"/>
                </a:moveTo>
                <a:lnTo>
                  <a:pt x="7590536" y="0"/>
                </a:lnTo>
                <a:lnTo>
                  <a:pt x="3704336" y="0"/>
                </a:lnTo>
                <a:lnTo>
                  <a:pt x="0" y="0"/>
                </a:lnTo>
                <a:lnTo>
                  <a:pt x="0" y="344170"/>
                </a:lnTo>
                <a:lnTo>
                  <a:pt x="3704336" y="344170"/>
                </a:lnTo>
                <a:lnTo>
                  <a:pt x="7590536" y="344170"/>
                </a:lnTo>
                <a:lnTo>
                  <a:pt x="10333736" y="344170"/>
                </a:lnTo>
                <a:lnTo>
                  <a:pt x="10333736" y="0"/>
                </a:lnTo>
                <a:close/>
              </a:path>
            </a:pathLst>
          </a:custGeom>
          <a:solidFill>
            <a:srgbClr val="FFFFFF"/>
          </a:solidFill>
        </p:spPr>
        <p:txBody>
          <a:bodyPr wrap="square" lIns="0" tIns="0" rIns="0" bIns="0" rtlCol="0"/>
          <a:lstStyle/>
          <a:p>
            <a:endParaRPr/>
          </a:p>
        </p:txBody>
      </p:sp>
      <p:graphicFrame>
        <p:nvGraphicFramePr>
          <p:cNvPr id="9" name="object 9"/>
          <p:cNvGraphicFramePr>
            <a:graphicFrameLocks noGrp="1"/>
          </p:cNvGraphicFramePr>
          <p:nvPr>
            <p:extLst>
              <p:ext uri="{D42A27DB-BD31-4B8C-83A1-F6EECF244321}">
                <p14:modId xmlns:p14="http://schemas.microsoft.com/office/powerpoint/2010/main" val="1124560903"/>
              </p:ext>
            </p:extLst>
          </p:nvPr>
        </p:nvGraphicFramePr>
        <p:xfrm>
          <a:off x="146050" y="546734"/>
          <a:ext cx="11656693" cy="5996306"/>
        </p:xfrm>
        <a:graphic>
          <a:graphicData uri="http://schemas.openxmlformats.org/drawingml/2006/table">
            <a:tbl>
              <a:tblPr firstRow="1" bandRow="1">
                <a:tableStyleId>{2D5ABB26-0587-4C30-8999-92F81FD0307C}</a:tableStyleId>
              </a:tblPr>
              <a:tblGrid>
                <a:gridCol w="1530350">
                  <a:extLst>
                    <a:ext uri="{9D8B030D-6E8A-4147-A177-3AD203B41FA5}">
                      <a16:colId xmlns:a16="http://schemas.microsoft.com/office/drawing/2014/main" val="20000"/>
                    </a:ext>
                  </a:extLst>
                </a:gridCol>
                <a:gridCol w="3498214">
                  <a:extLst>
                    <a:ext uri="{9D8B030D-6E8A-4147-A177-3AD203B41FA5}">
                      <a16:colId xmlns:a16="http://schemas.microsoft.com/office/drawing/2014/main" val="20001"/>
                    </a:ext>
                  </a:extLst>
                </a:gridCol>
                <a:gridCol w="3885565">
                  <a:extLst>
                    <a:ext uri="{9D8B030D-6E8A-4147-A177-3AD203B41FA5}">
                      <a16:colId xmlns:a16="http://schemas.microsoft.com/office/drawing/2014/main" val="20002"/>
                    </a:ext>
                  </a:extLst>
                </a:gridCol>
                <a:gridCol w="2742564">
                  <a:extLst>
                    <a:ext uri="{9D8B030D-6E8A-4147-A177-3AD203B41FA5}">
                      <a16:colId xmlns:a16="http://schemas.microsoft.com/office/drawing/2014/main" val="20003"/>
                    </a:ext>
                  </a:extLst>
                </a:gridCol>
              </a:tblGrid>
              <a:tr h="457200">
                <a:tc>
                  <a:txBody>
                    <a:bodyPr/>
                    <a:lstStyle/>
                    <a:p>
                      <a:pPr algn="ctr">
                        <a:lnSpc>
                          <a:spcPct val="100000"/>
                        </a:lnSpc>
                      </a:pPr>
                      <a:endParaRPr sz="2000" dirty="0">
                        <a:latin typeface="Calibri" panose="020F0502020204030204" pitchFamily="34" charset="0"/>
                        <a:cs typeface="Calibri" panose="020F0502020204030204" pitchFamily="34"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DC00"/>
                    </a:solidFill>
                  </a:tcPr>
                </a:tc>
                <a:tc>
                  <a:txBody>
                    <a:bodyPr/>
                    <a:lstStyle/>
                    <a:p>
                      <a:pPr marL="91440" algn="ctr">
                        <a:lnSpc>
                          <a:spcPct val="100000"/>
                        </a:lnSpc>
                        <a:spcBef>
                          <a:spcPts val="40"/>
                        </a:spcBef>
                      </a:pPr>
                      <a:r>
                        <a:rPr sz="2000" b="1" spc="-55" dirty="0">
                          <a:latin typeface="Calibri" panose="020F0502020204030204" pitchFamily="34" charset="0"/>
                          <a:cs typeface="Calibri" panose="020F0502020204030204" pitchFamily="34" charset="0"/>
                        </a:rPr>
                        <a:t>Topics</a:t>
                      </a:r>
                      <a:endParaRPr sz="2000" b="1">
                        <a:latin typeface="Calibri" panose="020F0502020204030204" pitchFamily="34" charset="0"/>
                        <a:cs typeface="Calibri" panose="020F0502020204030204" pitchFamily="34" charset="0"/>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DC00"/>
                    </a:solidFill>
                  </a:tcPr>
                </a:tc>
                <a:tc>
                  <a:txBody>
                    <a:bodyPr/>
                    <a:lstStyle/>
                    <a:p>
                      <a:pPr marL="92075" algn="ctr">
                        <a:lnSpc>
                          <a:spcPct val="100000"/>
                        </a:lnSpc>
                        <a:spcBef>
                          <a:spcPts val="40"/>
                        </a:spcBef>
                      </a:pPr>
                      <a:r>
                        <a:rPr sz="2000" b="1" spc="-10" dirty="0">
                          <a:latin typeface="Calibri" panose="020F0502020204030204" pitchFamily="34" charset="0"/>
                          <a:cs typeface="Calibri" panose="020F0502020204030204" pitchFamily="34" charset="0"/>
                        </a:rPr>
                        <a:t>Tasks</a:t>
                      </a:r>
                      <a:endParaRPr sz="2000" b="1" dirty="0">
                        <a:latin typeface="Calibri" panose="020F0502020204030204" pitchFamily="34" charset="0"/>
                        <a:cs typeface="Calibri" panose="020F0502020204030204" pitchFamily="34" charset="0"/>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DC00"/>
                    </a:solidFill>
                  </a:tcPr>
                </a:tc>
                <a:tc>
                  <a:txBody>
                    <a:bodyPr/>
                    <a:lstStyle/>
                    <a:p>
                      <a:pPr marL="92075" algn="ctr">
                        <a:lnSpc>
                          <a:spcPct val="100000"/>
                        </a:lnSpc>
                        <a:spcBef>
                          <a:spcPts val="40"/>
                        </a:spcBef>
                      </a:pPr>
                      <a:r>
                        <a:rPr sz="2000" b="1" spc="-185" dirty="0">
                          <a:latin typeface="Calibri" panose="020F0502020204030204" pitchFamily="34" charset="0"/>
                          <a:cs typeface="Calibri" panose="020F0502020204030204" pitchFamily="34" charset="0"/>
                        </a:rPr>
                        <a:t>Assignment</a:t>
                      </a:r>
                      <a:r>
                        <a:rPr sz="2000" b="1" spc="-75" dirty="0">
                          <a:latin typeface="Calibri" panose="020F0502020204030204" pitchFamily="34" charset="0"/>
                          <a:cs typeface="Calibri" panose="020F0502020204030204" pitchFamily="34" charset="0"/>
                        </a:rPr>
                        <a:t> </a:t>
                      </a:r>
                      <a:r>
                        <a:rPr sz="2000" b="1" spc="-155" dirty="0">
                          <a:latin typeface="Calibri" panose="020F0502020204030204" pitchFamily="34" charset="0"/>
                          <a:cs typeface="Calibri" panose="020F0502020204030204" pitchFamily="34" charset="0"/>
                        </a:rPr>
                        <a:t>hand-</a:t>
                      </a:r>
                      <a:r>
                        <a:rPr sz="2000" b="1" spc="-25" dirty="0">
                          <a:latin typeface="Calibri" panose="020F0502020204030204" pitchFamily="34" charset="0"/>
                          <a:cs typeface="Calibri" panose="020F0502020204030204" pitchFamily="34" charset="0"/>
                        </a:rPr>
                        <a:t>ins</a:t>
                      </a:r>
                      <a:endParaRPr sz="2000" b="1" dirty="0">
                        <a:latin typeface="Calibri" panose="020F0502020204030204" pitchFamily="34" charset="0"/>
                        <a:cs typeface="Calibri" panose="020F0502020204030204" pitchFamily="34" charset="0"/>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DC00"/>
                    </a:solidFill>
                  </a:tcPr>
                </a:tc>
                <a:extLst>
                  <a:ext uri="{0D108BD9-81ED-4DB2-BD59-A6C34878D82A}">
                    <a16:rowId xmlns:a16="http://schemas.microsoft.com/office/drawing/2014/main" val="10000"/>
                  </a:ext>
                </a:extLst>
              </a:tr>
              <a:tr h="343535">
                <a:tc>
                  <a:txBody>
                    <a:bodyPr/>
                    <a:lstStyle/>
                    <a:p>
                      <a:pPr marL="90805" algn="ctr">
                        <a:lnSpc>
                          <a:spcPct val="100000"/>
                        </a:lnSpc>
                        <a:spcBef>
                          <a:spcPts val="40"/>
                        </a:spcBef>
                      </a:pPr>
                      <a:r>
                        <a:rPr sz="2000" spc="-125" dirty="0">
                          <a:latin typeface="Calibri" panose="020F0502020204030204" pitchFamily="34" charset="0"/>
                          <a:cs typeface="Calibri" panose="020F0502020204030204" pitchFamily="34" charset="0"/>
                        </a:rPr>
                        <a:t>Week</a:t>
                      </a:r>
                      <a:r>
                        <a:rPr sz="2000" spc="-155" dirty="0">
                          <a:latin typeface="Calibri" panose="020F0502020204030204" pitchFamily="34" charset="0"/>
                          <a:cs typeface="Calibri" panose="020F0502020204030204" pitchFamily="34" charset="0"/>
                        </a:rPr>
                        <a:t> </a:t>
                      </a:r>
                      <a:r>
                        <a:rPr sz="2000" spc="-50" dirty="0">
                          <a:latin typeface="Calibri" panose="020F0502020204030204" pitchFamily="34" charset="0"/>
                          <a:cs typeface="Calibri" panose="020F0502020204030204" pitchFamily="34" charset="0"/>
                        </a:rPr>
                        <a:t>1</a:t>
                      </a:r>
                      <a:endParaRPr sz="2000">
                        <a:latin typeface="Calibri" panose="020F0502020204030204" pitchFamily="34" charset="0"/>
                        <a:cs typeface="Calibri" panose="020F0502020204030204" pitchFamily="34" charset="0"/>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40"/>
                        </a:spcBef>
                      </a:pPr>
                      <a:r>
                        <a:rPr sz="2000" spc="-165" dirty="0">
                          <a:latin typeface="Calibri" panose="020F0502020204030204" pitchFamily="34" charset="0"/>
                          <a:cs typeface="Calibri" panose="020F0502020204030204" pitchFamily="34" charset="0"/>
                        </a:rPr>
                        <a:t>Scope,</a:t>
                      </a:r>
                      <a:r>
                        <a:rPr sz="2000" spc="-100" dirty="0">
                          <a:latin typeface="Calibri" panose="020F0502020204030204" pitchFamily="34" charset="0"/>
                          <a:cs typeface="Calibri" panose="020F0502020204030204" pitchFamily="34" charset="0"/>
                        </a:rPr>
                        <a:t> </a:t>
                      </a:r>
                      <a:r>
                        <a:rPr sz="2000" spc="-50" dirty="0">
                          <a:latin typeface="Calibri" panose="020F0502020204030204" pitchFamily="34" charset="0"/>
                          <a:cs typeface="Calibri" panose="020F0502020204030204" pitchFamily="34" charset="0"/>
                        </a:rPr>
                        <a:t>project</a:t>
                      </a:r>
                      <a:r>
                        <a:rPr sz="2000" spc="-100" dirty="0">
                          <a:latin typeface="Calibri" panose="020F0502020204030204" pitchFamily="34" charset="0"/>
                          <a:cs typeface="Calibri" panose="020F0502020204030204" pitchFamily="34" charset="0"/>
                        </a:rPr>
                        <a:t> </a:t>
                      </a:r>
                      <a:r>
                        <a:rPr sz="2000" spc="-50" dirty="0">
                          <a:latin typeface="Calibri" panose="020F0502020204030204" pitchFamily="34" charset="0"/>
                          <a:cs typeface="Calibri" panose="020F0502020204030204" pitchFamily="34" charset="0"/>
                        </a:rPr>
                        <a:t>charter,</a:t>
                      </a:r>
                      <a:r>
                        <a:rPr sz="2000" spc="-70" dirty="0">
                          <a:latin typeface="Calibri" panose="020F0502020204030204" pitchFamily="34" charset="0"/>
                          <a:cs typeface="Calibri" panose="020F0502020204030204" pitchFamily="34" charset="0"/>
                        </a:rPr>
                        <a:t> </a:t>
                      </a:r>
                      <a:r>
                        <a:rPr sz="2000" spc="-310" dirty="0">
                          <a:latin typeface="Calibri" panose="020F0502020204030204" pitchFamily="34" charset="0"/>
                          <a:cs typeface="Calibri" panose="020F0502020204030204" pitchFamily="34" charset="0"/>
                        </a:rPr>
                        <a:t>WBS</a:t>
                      </a:r>
                      <a:endParaRPr sz="2000" dirty="0">
                        <a:latin typeface="Calibri" panose="020F0502020204030204" pitchFamily="34" charset="0"/>
                        <a:cs typeface="Calibri" panose="020F0502020204030204" pitchFamily="34" charset="0"/>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56515">
                        <a:lnSpc>
                          <a:spcPts val="2275"/>
                        </a:lnSpc>
                      </a:pPr>
                      <a:r>
                        <a:rPr sz="2000" spc="-130" dirty="0">
                          <a:latin typeface="Calibri" panose="020F0502020204030204" pitchFamily="34" charset="0"/>
                          <a:cs typeface="Calibri" panose="020F0502020204030204" pitchFamily="34" charset="0"/>
                        </a:rPr>
                        <a:t>Select</a:t>
                      </a:r>
                      <a:r>
                        <a:rPr sz="2000" spc="-65" dirty="0">
                          <a:latin typeface="Calibri" panose="020F0502020204030204" pitchFamily="34" charset="0"/>
                          <a:cs typeface="Calibri" panose="020F0502020204030204" pitchFamily="34" charset="0"/>
                        </a:rPr>
                        <a:t> </a:t>
                      </a:r>
                      <a:r>
                        <a:rPr sz="2000" spc="-35" dirty="0">
                          <a:latin typeface="Calibri" panose="020F0502020204030204" pitchFamily="34" charset="0"/>
                          <a:cs typeface="Calibri" panose="020F0502020204030204" pitchFamily="34" charset="0"/>
                        </a:rPr>
                        <a:t>project</a:t>
                      </a:r>
                      <a:r>
                        <a:rPr sz="2000" spc="-85" dirty="0">
                          <a:latin typeface="Calibri" panose="020F0502020204030204" pitchFamily="34" charset="0"/>
                          <a:cs typeface="Calibri" panose="020F0502020204030204" pitchFamily="34" charset="0"/>
                        </a:rPr>
                        <a:t> </a:t>
                      </a:r>
                      <a:r>
                        <a:rPr sz="2000" spc="-35" dirty="0">
                          <a:latin typeface="Calibri" panose="020F0502020204030204" pitchFamily="34" charset="0"/>
                          <a:cs typeface="Calibri" panose="020F0502020204030204" pitchFamily="34" charset="0"/>
                        </a:rPr>
                        <a:t>topic</a:t>
                      </a:r>
                      <a:r>
                        <a:rPr sz="2000" spc="-100" dirty="0">
                          <a:latin typeface="Calibri" panose="020F0502020204030204" pitchFamily="34" charset="0"/>
                          <a:cs typeface="Calibri" panose="020F0502020204030204" pitchFamily="34" charset="0"/>
                        </a:rPr>
                        <a:t> </a:t>
                      </a:r>
                      <a:r>
                        <a:rPr sz="2000" spc="-75" dirty="0">
                          <a:latin typeface="Calibri" panose="020F0502020204030204" pitchFamily="34" charset="0"/>
                          <a:cs typeface="Calibri" panose="020F0502020204030204" pitchFamily="34" charset="0"/>
                        </a:rPr>
                        <a:t>on</a:t>
                      </a:r>
                      <a:r>
                        <a:rPr sz="2000" spc="-85" dirty="0">
                          <a:latin typeface="Calibri" panose="020F0502020204030204" pitchFamily="34" charset="0"/>
                          <a:cs typeface="Calibri" panose="020F0502020204030204" pitchFamily="34" charset="0"/>
                        </a:rPr>
                        <a:t> </a:t>
                      </a:r>
                      <a:r>
                        <a:rPr sz="2000" spc="-10" dirty="0">
                          <a:latin typeface="Calibri" panose="020F0502020204030204" pitchFamily="34" charset="0"/>
                          <a:cs typeface="Calibri" panose="020F0502020204030204" pitchFamily="34" charset="0"/>
                        </a:rPr>
                        <a:t>Moodle</a:t>
                      </a:r>
                      <a:endParaRPr sz="2000">
                        <a:latin typeface="Calibri" panose="020F0502020204030204" pitchFamily="34" charset="0"/>
                        <a:cs typeface="Calibri" panose="020F0502020204030204" pitchFamily="34"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a:lnSpc>
                          <a:spcPct val="100000"/>
                        </a:lnSpc>
                      </a:pPr>
                      <a:endParaRPr sz="2000" dirty="0">
                        <a:latin typeface="Calibri" panose="020F0502020204030204" pitchFamily="34" charset="0"/>
                        <a:cs typeface="Calibri" panose="020F0502020204030204" pitchFamily="34"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1"/>
                  </a:ext>
                </a:extLst>
              </a:tr>
              <a:tr h="396240">
                <a:tc>
                  <a:txBody>
                    <a:bodyPr/>
                    <a:lstStyle/>
                    <a:p>
                      <a:pPr marL="90805" algn="ctr">
                        <a:lnSpc>
                          <a:spcPct val="100000"/>
                        </a:lnSpc>
                        <a:spcBef>
                          <a:spcPts val="45"/>
                        </a:spcBef>
                      </a:pPr>
                      <a:r>
                        <a:rPr sz="2000" spc="-125" dirty="0">
                          <a:latin typeface="Calibri" panose="020F0502020204030204" pitchFamily="34" charset="0"/>
                          <a:cs typeface="Calibri" panose="020F0502020204030204" pitchFamily="34" charset="0"/>
                        </a:rPr>
                        <a:t>Week</a:t>
                      </a:r>
                      <a:r>
                        <a:rPr sz="2000" spc="-150" dirty="0">
                          <a:latin typeface="Calibri" panose="020F0502020204030204" pitchFamily="34" charset="0"/>
                          <a:cs typeface="Calibri" panose="020F0502020204030204" pitchFamily="34" charset="0"/>
                        </a:rPr>
                        <a:t> </a:t>
                      </a:r>
                      <a:r>
                        <a:rPr sz="2000" spc="-50" dirty="0">
                          <a:latin typeface="Calibri" panose="020F0502020204030204" pitchFamily="34" charset="0"/>
                          <a:cs typeface="Calibri" panose="020F0502020204030204" pitchFamily="34" charset="0"/>
                        </a:rPr>
                        <a:t>2</a:t>
                      </a:r>
                      <a:endParaRPr sz="2000">
                        <a:latin typeface="Calibri" panose="020F0502020204030204" pitchFamily="34" charset="0"/>
                        <a:cs typeface="Calibri" panose="020F0502020204030204" pitchFamily="34" charset="0"/>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45"/>
                        </a:spcBef>
                      </a:pPr>
                      <a:r>
                        <a:rPr sz="2000" spc="-145" dirty="0">
                          <a:latin typeface="Calibri" panose="020F0502020204030204" pitchFamily="34" charset="0"/>
                          <a:cs typeface="Calibri" panose="020F0502020204030204" pitchFamily="34" charset="0"/>
                        </a:rPr>
                        <a:t>Design</a:t>
                      </a:r>
                      <a:r>
                        <a:rPr sz="2000" spc="-105" dirty="0">
                          <a:latin typeface="Calibri" panose="020F0502020204030204" pitchFamily="34" charset="0"/>
                          <a:cs typeface="Calibri" panose="020F0502020204030204" pitchFamily="34" charset="0"/>
                        </a:rPr>
                        <a:t> </a:t>
                      </a:r>
                      <a:r>
                        <a:rPr sz="2000" spc="-10" dirty="0">
                          <a:latin typeface="Calibri" panose="020F0502020204030204" pitchFamily="34" charset="0"/>
                          <a:cs typeface="Calibri" panose="020F0502020204030204" pitchFamily="34" charset="0"/>
                        </a:rPr>
                        <a:t>Thinking</a:t>
                      </a:r>
                      <a:endParaRPr sz="2000" dirty="0">
                        <a:latin typeface="Calibri" panose="020F0502020204030204" pitchFamily="34" charset="0"/>
                        <a:cs typeface="Calibri" panose="020F0502020204030204" pitchFamily="34" charset="0"/>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a:lnSpc>
                          <a:spcPct val="100000"/>
                        </a:lnSpc>
                      </a:pPr>
                      <a:endParaRPr sz="2000">
                        <a:latin typeface="Calibri" panose="020F0502020204030204" pitchFamily="34" charset="0"/>
                        <a:cs typeface="Calibri" panose="020F0502020204030204" pitchFamily="34"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a:lnSpc>
                          <a:spcPct val="100000"/>
                        </a:lnSpc>
                      </a:pPr>
                      <a:endParaRPr sz="2000">
                        <a:latin typeface="Calibri" panose="020F0502020204030204" pitchFamily="34" charset="0"/>
                        <a:cs typeface="Calibri" panose="020F0502020204030204" pitchFamily="34"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2"/>
                  </a:ext>
                </a:extLst>
              </a:tr>
              <a:tr h="466091">
                <a:tc>
                  <a:txBody>
                    <a:bodyPr/>
                    <a:lstStyle/>
                    <a:p>
                      <a:pPr marL="90805" algn="ctr">
                        <a:lnSpc>
                          <a:spcPct val="100000"/>
                        </a:lnSpc>
                        <a:spcBef>
                          <a:spcPts val="50"/>
                        </a:spcBef>
                      </a:pPr>
                      <a:r>
                        <a:rPr sz="2000" spc="-125" dirty="0">
                          <a:latin typeface="Calibri" panose="020F0502020204030204" pitchFamily="34" charset="0"/>
                          <a:cs typeface="Calibri" panose="020F0502020204030204" pitchFamily="34" charset="0"/>
                        </a:rPr>
                        <a:t>Week</a:t>
                      </a:r>
                      <a:r>
                        <a:rPr sz="2000" spc="-150" dirty="0">
                          <a:latin typeface="Calibri" panose="020F0502020204030204" pitchFamily="34" charset="0"/>
                          <a:cs typeface="Calibri" panose="020F0502020204030204" pitchFamily="34" charset="0"/>
                        </a:rPr>
                        <a:t> </a:t>
                      </a:r>
                      <a:r>
                        <a:rPr sz="2000" spc="-50" dirty="0">
                          <a:latin typeface="Calibri" panose="020F0502020204030204" pitchFamily="34" charset="0"/>
                          <a:cs typeface="Calibri" panose="020F0502020204030204" pitchFamily="34" charset="0"/>
                        </a:rPr>
                        <a:t>3</a:t>
                      </a:r>
                      <a:endParaRPr sz="2000">
                        <a:latin typeface="Calibri" panose="020F0502020204030204" pitchFamily="34" charset="0"/>
                        <a:cs typeface="Calibri" panose="020F0502020204030204" pitchFamily="34" charset="0"/>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50"/>
                        </a:spcBef>
                      </a:pPr>
                      <a:r>
                        <a:rPr lang="en-AU" sz="2000" spc="-10" dirty="0">
                          <a:latin typeface="Calibri" panose="020F0502020204030204" pitchFamily="34" charset="0"/>
                          <a:cs typeface="Calibri" panose="020F0502020204030204" pitchFamily="34" charset="0"/>
                        </a:rPr>
                        <a:t>Agile</a:t>
                      </a:r>
                      <a:endParaRPr sz="2000" dirty="0">
                        <a:latin typeface="Calibri" panose="020F0502020204030204" pitchFamily="34" charset="0"/>
                        <a:cs typeface="Calibri" panose="020F0502020204030204" pitchFamily="34" charset="0"/>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92075">
                        <a:lnSpc>
                          <a:spcPct val="100000"/>
                        </a:lnSpc>
                        <a:spcBef>
                          <a:spcPts val="50"/>
                        </a:spcBef>
                      </a:pPr>
                      <a:r>
                        <a:rPr sz="2000" spc="-50" dirty="0">
                          <a:latin typeface="Calibri" panose="020F0502020204030204" pitchFamily="34" charset="0"/>
                          <a:cs typeface="Calibri" panose="020F0502020204030204" pitchFamily="34" charset="0"/>
                        </a:rPr>
                        <a:t>Moodle</a:t>
                      </a:r>
                      <a:r>
                        <a:rPr sz="2000" spc="-95" dirty="0">
                          <a:latin typeface="Calibri" panose="020F0502020204030204" pitchFamily="34" charset="0"/>
                          <a:cs typeface="Calibri" panose="020F0502020204030204" pitchFamily="34" charset="0"/>
                        </a:rPr>
                        <a:t> </a:t>
                      </a:r>
                      <a:r>
                        <a:rPr sz="2000" spc="-65" dirty="0">
                          <a:latin typeface="Calibri" panose="020F0502020204030204" pitchFamily="34" charset="0"/>
                          <a:cs typeface="Calibri" panose="020F0502020204030204" pitchFamily="34" charset="0"/>
                        </a:rPr>
                        <a:t>practice </a:t>
                      </a:r>
                      <a:r>
                        <a:rPr sz="2000" spc="-20" dirty="0">
                          <a:latin typeface="Calibri" panose="020F0502020204030204" pitchFamily="34" charset="0"/>
                          <a:cs typeface="Calibri" panose="020F0502020204030204" pitchFamily="34" charset="0"/>
                        </a:rPr>
                        <a:t>quiz</a:t>
                      </a:r>
                      <a:endParaRPr sz="2000">
                        <a:latin typeface="Calibri" panose="020F0502020204030204" pitchFamily="34" charset="0"/>
                        <a:cs typeface="Calibri" panose="020F0502020204030204" pitchFamily="34" charset="0"/>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92075">
                        <a:lnSpc>
                          <a:spcPct val="100000"/>
                        </a:lnSpc>
                        <a:spcBef>
                          <a:spcPts val="50"/>
                        </a:spcBef>
                      </a:pPr>
                      <a:r>
                        <a:rPr sz="2000" b="1" spc="-170" dirty="0">
                          <a:solidFill>
                            <a:srgbClr val="FF0000"/>
                          </a:solidFill>
                          <a:latin typeface="Calibri" panose="020F0502020204030204" pitchFamily="34" charset="0"/>
                          <a:cs typeface="Calibri" panose="020F0502020204030204" pitchFamily="34" charset="0"/>
                        </a:rPr>
                        <a:t>PMP</a:t>
                      </a:r>
                      <a:r>
                        <a:rPr sz="2000" b="1" spc="-125" dirty="0">
                          <a:solidFill>
                            <a:srgbClr val="FF0000"/>
                          </a:solidFill>
                          <a:latin typeface="Calibri" panose="020F0502020204030204" pitchFamily="34" charset="0"/>
                          <a:cs typeface="Calibri" panose="020F0502020204030204" pitchFamily="34" charset="0"/>
                        </a:rPr>
                        <a:t> </a:t>
                      </a:r>
                      <a:r>
                        <a:rPr sz="2000" b="1" spc="-215" dirty="0">
                          <a:solidFill>
                            <a:srgbClr val="FF0000"/>
                          </a:solidFill>
                          <a:latin typeface="Calibri" panose="020F0502020204030204" pitchFamily="34" charset="0"/>
                          <a:cs typeface="Calibri" panose="020F0502020204030204" pitchFamily="34" charset="0"/>
                        </a:rPr>
                        <a:t>Task</a:t>
                      </a:r>
                      <a:r>
                        <a:rPr sz="2000" b="1" spc="-125" dirty="0">
                          <a:solidFill>
                            <a:srgbClr val="FF0000"/>
                          </a:solidFill>
                          <a:latin typeface="Calibri" panose="020F0502020204030204" pitchFamily="34" charset="0"/>
                          <a:cs typeface="Calibri" panose="020F0502020204030204" pitchFamily="34" charset="0"/>
                        </a:rPr>
                        <a:t> </a:t>
                      </a:r>
                      <a:r>
                        <a:rPr sz="2000" b="1" spc="-105" dirty="0">
                          <a:solidFill>
                            <a:srgbClr val="FF0000"/>
                          </a:solidFill>
                          <a:latin typeface="Calibri" panose="020F0502020204030204" pitchFamily="34" charset="0"/>
                          <a:cs typeface="Calibri" panose="020F0502020204030204" pitchFamily="34" charset="0"/>
                        </a:rPr>
                        <a:t>1</a:t>
                      </a:r>
                      <a:r>
                        <a:rPr sz="2000" b="1" spc="-110" dirty="0">
                          <a:solidFill>
                            <a:srgbClr val="FF0000"/>
                          </a:solidFill>
                          <a:latin typeface="Calibri" panose="020F0502020204030204" pitchFamily="34" charset="0"/>
                          <a:cs typeface="Calibri" panose="020F0502020204030204" pitchFamily="34" charset="0"/>
                        </a:rPr>
                        <a:t> </a:t>
                      </a:r>
                      <a:r>
                        <a:rPr sz="2000" b="1" spc="-20" dirty="0">
                          <a:solidFill>
                            <a:srgbClr val="FF0000"/>
                          </a:solidFill>
                          <a:latin typeface="Calibri" panose="020F0502020204030204" pitchFamily="34" charset="0"/>
                          <a:cs typeface="Calibri" panose="020F0502020204030204" pitchFamily="34" charset="0"/>
                        </a:rPr>
                        <a:t>(5%)</a:t>
                      </a:r>
                      <a:endParaRPr sz="2000">
                        <a:latin typeface="Calibri" panose="020F0502020204030204" pitchFamily="34" charset="0"/>
                        <a:cs typeface="Calibri" panose="020F0502020204030204" pitchFamily="34" charset="0"/>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3"/>
                  </a:ext>
                </a:extLst>
              </a:tr>
              <a:tr h="321309">
                <a:tc>
                  <a:txBody>
                    <a:bodyPr/>
                    <a:lstStyle/>
                    <a:p>
                      <a:pPr marL="90805" algn="ctr">
                        <a:lnSpc>
                          <a:spcPct val="100000"/>
                        </a:lnSpc>
                        <a:spcBef>
                          <a:spcPts val="50"/>
                        </a:spcBef>
                      </a:pPr>
                      <a:r>
                        <a:rPr sz="2000" spc="-125" dirty="0">
                          <a:latin typeface="Calibri" panose="020F0502020204030204" pitchFamily="34" charset="0"/>
                          <a:cs typeface="Calibri" panose="020F0502020204030204" pitchFamily="34" charset="0"/>
                        </a:rPr>
                        <a:t>Week</a:t>
                      </a:r>
                      <a:r>
                        <a:rPr sz="2000" spc="-150" dirty="0">
                          <a:latin typeface="Calibri" panose="020F0502020204030204" pitchFamily="34" charset="0"/>
                          <a:cs typeface="Calibri" panose="020F0502020204030204" pitchFamily="34" charset="0"/>
                        </a:rPr>
                        <a:t> </a:t>
                      </a:r>
                      <a:r>
                        <a:rPr sz="2000" spc="-50" dirty="0">
                          <a:latin typeface="Calibri" panose="020F0502020204030204" pitchFamily="34" charset="0"/>
                          <a:cs typeface="Calibri" panose="020F0502020204030204" pitchFamily="34" charset="0"/>
                        </a:rPr>
                        <a:t>4</a:t>
                      </a:r>
                      <a:endParaRPr sz="2000" dirty="0">
                        <a:latin typeface="Calibri" panose="020F0502020204030204" pitchFamily="34" charset="0"/>
                        <a:cs typeface="Calibri" panose="020F0502020204030204" pitchFamily="34" charset="0"/>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50"/>
                        </a:spcBef>
                      </a:pPr>
                      <a:r>
                        <a:rPr lang="en-AU" sz="2000" spc="-125" dirty="0">
                          <a:latin typeface="Calibri" panose="020F0502020204030204" pitchFamily="34" charset="0"/>
                          <a:cs typeface="Calibri" panose="020F0502020204030204" pitchFamily="34" charset="0"/>
                        </a:rPr>
                        <a:t>Scheduling,</a:t>
                      </a:r>
                      <a:r>
                        <a:rPr lang="en-AU" sz="2000" spc="-80" dirty="0">
                          <a:latin typeface="Calibri" panose="020F0502020204030204" pitchFamily="34" charset="0"/>
                          <a:cs typeface="Calibri" panose="020F0502020204030204" pitchFamily="34" charset="0"/>
                        </a:rPr>
                        <a:t> </a:t>
                      </a:r>
                      <a:r>
                        <a:rPr lang="en-AU" sz="2000" spc="-75" dirty="0">
                          <a:latin typeface="Calibri" panose="020F0502020204030204" pitchFamily="34" charset="0"/>
                          <a:cs typeface="Calibri" panose="020F0502020204030204" pitchFamily="34" charset="0"/>
                        </a:rPr>
                        <a:t>risk</a:t>
                      </a:r>
                      <a:r>
                        <a:rPr lang="en-AU" sz="2000" spc="-80" dirty="0">
                          <a:latin typeface="Calibri" panose="020F0502020204030204" pitchFamily="34" charset="0"/>
                          <a:cs typeface="Calibri" panose="020F0502020204030204" pitchFamily="34" charset="0"/>
                        </a:rPr>
                        <a:t> </a:t>
                      </a:r>
                      <a:r>
                        <a:rPr lang="en-AU" sz="2000" spc="-10" dirty="0">
                          <a:latin typeface="Calibri" panose="020F0502020204030204" pitchFamily="34" charset="0"/>
                          <a:cs typeface="Calibri" panose="020F0502020204030204" pitchFamily="34" charset="0"/>
                        </a:rPr>
                        <a:t>management,</a:t>
                      </a:r>
                      <a:endParaRPr lang="en-AU" sz="2000" dirty="0">
                        <a:latin typeface="Calibri" panose="020F0502020204030204" pitchFamily="34" charset="0"/>
                        <a:cs typeface="Calibri" panose="020F0502020204030204" pitchFamily="34" charset="0"/>
                      </a:endParaRPr>
                    </a:p>
                    <a:p>
                      <a:pPr marL="91440">
                        <a:lnSpc>
                          <a:spcPct val="100000"/>
                        </a:lnSpc>
                      </a:pPr>
                      <a:r>
                        <a:rPr lang="en-AU" sz="2000" spc="-65" dirty="0">
                          <a:latin typeface="Calibri" panose="020F0502020204030204" pitchFamily="34" charset="0"/>
                          <a:cs typeface="Calibri" panose="020F0502020204030204" pitchFamily="34" charset="0"/>
                        </a:rPr>
                        <a:t>estimating</a:t>
                      </a:r>
                      <a:r>
                        <a:rPr lang="en-AU" sz="2000" spc="-130" dirty="0">
                          <a:latin typeface="Calibri" panose="020F0502020204030204" pitchFamily="34" charset="0"/>
                          <a:cs typeface="Calibri" panose="020F0502020204030204" pitchFamily="34" charset="0"/>
                        </a:rPr>
                        <a:t> </a:t>
                      </a:r>
                      <a:r>
                        <a:rPr lang="en-AU" sz="2000" spc="-110" dirty="0">
                          <a:latin typeface="Calibri" panose="020F0502020204030204" pitchFamily="34" charset="0"/>
                          <a:cs typeface="Calibri" panose="020F0502020204030204" pitchFamily="34" charset="0"/>
                        </a:rPr>
                        <a:t>and</a:t>
                      </a:r>
                      <a:r>
                        <a:rPr lang="en-AU" sz="2000" spc="-165" dirty="0">
                          <a:latin typeface="Calibri" panose="020F0502020204030204" pitchFamily="34" charset="0"/>
                          <a:cs typeface="Calibri" panose="020F0502020204030204" pitchFamily="34" charset="0"/>
                        </a:rPr>
                        <a:t> </a:t>
                      </a:r>
                      <a:r>
                        <a:rPr lang="en-AU" sz="2000" spc="-10" dirty="0">
                          <a:latin typeface="Calibri" panose="020F0502020204030204" pitchFamily="34" charset="0"/>
                          <a:cs typeface="Calibri" panose="020F0502020204030204" pitchFamily="34" charset="0"/>
                        </a:rPr>
                        <a:t>budget</a:t>
                      </a:r>
                      <a:endParaRPr lang="en-AU" sz="2000" dirty="0">
                        <a:latin typeface="Calibri" panose="020F0502020204030204" pitchFamily="34" charset="0"/>
                        <a:cs typeface="Calibri" panose="020F0502020204030204" pitchFamily="34" charset="0"/>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a:lnSpc>
                          <a:spcPct val="100000"/>
                        </a:lnSpc>
                      </a:pPr>
                      <a:endParaRPr sz="2000" dirty="0">
                        <a:latin typeface="Calibri" panose="020F0502020204030204" pitchFamily="34" charset="0"/>
                        <a:cs typeface="Calibri" panose="020F0502020204030204" pitchFamily="34"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a:lnSpc>
                          <a:spcPct val="100000"/>
                        </a:lnSpc>
                      </a:pPr>
                      <a:endParaRPr sz="2000">
                        <a:latin typeface="Calibri" panose="020F0502020204030204" pitchFamily="34" charset="0"/>
                        <a:cs typeface="Calibri" panose="020F0502020204030204" pitchFamily="34"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4"/>
                  </a:ext>
                </a:extLst>
              </a:tr>
              <a:tr h="457200">
                <a:tc>
                  <a:txBody>
                    <a:bodyPr/>
                    <a:lstStyle/>
                    <a:p>
                      <a:pPr marL="90805" algn="ctr">
                        <a:lnSpc>
                          <a:spcPct val="100000"/>
                        </a:lnSpc>
                        <a:spcBef>
                          <a:spcPts val="50"/>
                        </a:spcBef>
                      </a:pPr>
                      <a:r>
                        <a:rPr sz="2000" spc="-125" dirty="0">
                          <a:latin typeface="Calibri" panose="020F0502020204030204" pitchFamily="34" charset="0"/>
                          <a:cs typeface="Calibri" panose="020F0502020204030204" pitchFamily="34" charset="0"/>
                        </a:rPr>
                        <a:t>Week</a:t>
                      </a:r>
                      <a:r>
                        <a:rPr sz="2000" spc="-150" dirty="0">
                          <a:latin typeface="Calibri" panose="020F0502020204030204" pitchFamily="34" charset="0"/>
                          <a:cs typeface="Calibri" panose="020F0502020204030204" pitchFamily="34" charset="0"/>
                        </a:rPr>
                        <a:t> </a:t>
                      </a:r>
                      <a:r>
                        <a:rPr sz="2000" spc="-50" dirty="0">
                          <a:latin typeface="Calibri" panose="020F0502020204030204" pitchFamily="34" charset="0"/>
                          <a:cs typeface="Calibri" panose="020F0502020204030204" pitchFamily="34" charset="0"/>
                        </a:rPr>
                        <a:t>5</a:t>
                      </a:r>
                      <a:endParaRPr sz="2000">
                        <a:latin typeface="Calibri" panose="020F0502020204030204" pitchFamily="34" charset="0"/>
                        <a:cs typeface="Calibri" panose="020F0502020204030204" pitchFamily="34" charset="0"/>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50"/>
                        </a:spcBef>
                      </a:pPr>
                      <a:r>
                        <a:rPr sz="2000" spc="-195" dirty="0">
                          <a:latin typeface="Calibri" panose="020F0502020204030204" pitchFamily="34" charset="0"/>
                          <a:cs typeface="Calibri" panose="020F0502020204030204" pitchFamily="34" charset="0"/>
                        </a:rPr>
                        <a:t>PMP</a:t>
                      </a:r>
                      <a:r>
                        <a:rPr sz="2000" spc="-65" dirty="0">
                          <a:latin typeface="Calibri" panose="020F0502020204030204" pitchFamily="34" charset="0"/>
                          <a:cs typeface="Calibri" panose="020F0502020204030204" pitchFamily="34" charset="0"/>
                        </a:rPr>
                        <a:t> </a:t>
                      </a:r>
                      <a:r>
                        <a:rPr sz="2000" spc="-50" dirty="0">
                          <a:latin typeface="Calibri" panose="020F0502020204030204" pitchFamily="34" charset="0"/>
                          <a:cs typeface="Calibri" panose="020F0502020204030204" pitchFamily="34" charset="0"/>
                        </a:rPr>
                        <a:t>integrating</a:t>
                      </a:r>
                      <a:r>
                        <a:rPr sz="2000" spc="-65" dirty="0">
                          <a:latin typeface="Calibri" panose="020F0502020204030204" pitchFamily="34" charset="0"/>
                          <a:cs typeface="Calibri" panose="020F0502020204030204" pitchFamily="34" charset="0"/>
                        </a:rPr>
                        <a:t> </a:t>
                      </a:r>
                      <a:r>
                        <a:rPr sz="2000" spc="-10" dirty="0">
                          <a:latin typeface="Calibri" panose="020F0502020204030204" pitchFamily="34" charset="0"/>
                          <a:cs typeface="Calibri" panose="020F0502020204030204" pitchFamily="34" charset="0"/>
                        </a:rPr>
                        <a:t>workshop</a:t>
                      </a:r>
                      <a:endParaRPr sz="2000">
                        <a:latin typeface="Calibri" panose="020F0502020204030204" pitchFamily="34" charset="0"/>
                        <a:cs typeface="Calibri" panose="020F0502020204030204" pitchFamily="34" charset="0"/>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a:lnSpc>
                          <a:spcPct val="100000"/>
                        </a:lnSpc>
                      </a:pPr>
                      <a:endParaRPr sz="2000" dirty="0">
                        <a:latin typeface="Calibri" panose="020F0502020204030204" pitchFamily="34" charset="0"/>
                        <a:cs typeface="Calibri" panose="020F0502020204030204" pitchFamily="34"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a:lnSpc>
                          <a:spcPct val="100000"/>
                        </a:lnSpc>
                      </a:pPr>
                      <a:endParaRPr sz="2000">
                        <a:latin typeface="Calibri" panose="020F0502020204030204" pitchFamily="34" charset="0"/>
                        <a:cs typeface="Calibri" panose="020F0502020204030204" pitchFamily="34"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5"/>
                  </a:ext>
                </a:extLst>
              </a:tr>
              <a:tr h="327025">
                <a:tc>
                  <a:txBody>
                    <a:bodyPr/>
                    <a:lstStyle/>
                    <a:p>
                      <a:pPr marL="90805" algn="ctr">
                        <a:lnSpc>
                          <a:spcPct val="100000"/>
                        </a:lnSpc>
                        <a:spcBef>
                          <a:spcPts val="50"/>
                        </a:spcBef>
                      </a:pPr>
                      <a:r>
                        <a:rPr sz="2000" spc="-125" dirty="0">
                          <a:latin typeface="Calibri" panose="020F0502020204030204" pitchFamily="34" charset="0"/>
                          <a:cs typeface="Calibri" panose="020F0502020204030204" pitchFamily="34" charset="0"/>
                        </a:rPr>
                        <a:t>Week</a:t>
                      </a:r>
                      <a:r>
                        <a:rPr sz="2000" spc="-150" dirty="0">
                          <a:latin typeface="Calibri" panose="020F0502020204030204" pitchFamily="34" charset="0"/>
                          <a:cs typeface="Calibri" panose="020F0502020204030204" pitchFamily="34" charset="0"/>
                        </a:rPr>
                        <a:t> </a:t>
                      </a:r>
                      <a:r>
                        <a:rPr sz="2000" spc="-50" dirty="0">
                          <a:latin typeface="Calibri" panose="020F0502020204030204" pitchFamily="34" charset="0"/>
                          <a:cs typeface="Calibri" panose="020F0502020204030204" pitchFamily="34" charset="0"/>
                        </a:rPr>
                        <a:t>6</a:t>
                      </a:r>
                      <a:endParaRPr sz="2000">
                        <a:latin typeface="Calibri" panose="020F0502020204030204" pitchFamily="34" charset="0"/>
                        <a:cs typeface="Calibri" panose="020F0502020204030204" pitchFamily="34" charset="0"/>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6515">
                        <a:lnSpc>
                          <a:spcPts val="2280"/>
                        </a:lnSpc>
                      </a:pPr>
                      <a:r>
                        <a:rPr sz="2000" spc="-195" dirty="0">
                          <a:latin typeface="Calibri" panose="020F0502020204030204" pitchFamily="34" charset="0"/>
                          <a:cs typeface="Calibri" panose="020F0502020204030204" pitchFamily="34" charset="0"/>
                        </a:rPr>
                        <a:t>PMP</a:t>
                      </a:r>
                      <a:r>
                        <a:rPr sz="2000" spc="-75" dirty="0">
                          <a:latin typeface="Calibri" panose="020F0502020204030204" pitchFamily="34" charset="0"/>
                          <a:cs typeface="Calibri" panose="020F0502020204030204" pitchFamily="34" charset="0"/>
                        </a:rPr>
                        <a:t> </a:t>
                      </a:r>
                      <a:r>
                        <a:rPr sz="2000" spc="-25" dirty="0">
                          <a:latin typeface="Calibri" panose="020F0502020204030204" pitchFamily="34" charset="0"/>
                          <a:cs typeface="Calibri" panose="020F0502020204030204" pitchFamily="34" charset="0"/>
                        </a:rPr>
                        <a:t>Q&amp;A</a:t>
                      </a:r>
                      <a:endParaRPr sz="2000">
                        <a:latin typeface="Calibri" panose="020F0502020204030204" pitchFamily="34" charset="0"/>
                        <a:cs typeface="Calibri" panose="020F0502020204030204" pitchFamily="34"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56515">
                        <a:lnSpc>
                          <a:spcPts val="2280"/>
                        </a:lnSpc>
                      </a:pPr>
                      <a:r>
                        <a:rPr sz="2000" b="1" spc="-200" dirty="0">
                          <a:solidFill>
                            <a:srgbClr val="FF0000"/>
                          </a:solidFill>
                          <a:latin typeface="Calibri" panose="020F0502020204030204" pitchFamily="34" charset="0"/>
                          <a:cs typeface="Calibri" panose="020F0502020204030204" pitchFamily="34" charset="0"/>
                        </a:rPr>
                        <a:t>Progress</a:t>
                      </a:r>
                      <a:r>
                        <a:rPr sz="2000" b="1" spc="-50" dirty="0">
                          <a:solidFill>
                            <a:srgbClr val="FF0000"/>
                          </a:solidFill>
                          <a:latin typeface="Calibri" panose="020F0502020204030204" pitchFamily="34" charset="0"/>
                          <a:cs typeface="Calibri" panose="020F0502020204030204" pitchFamily="34" charset="0"/>
                        </a:rPr>
                        <a:t> </a:t>
                      </a:r>
                      <a:r>
                        <a:rPr sz="2000" b="1" spc="-200" dirty="0">
                          <a:solidFill>
                            <a:srgbClr val="FF0000"/>
                          </a:solidFill>
                          <a:latin typeface="Calibri" panose="020F0502020204030204" pitchFamily="34" charset="0"/>
                          <a:cs typeface="Calibri" panose="020F0502020204030204" pitchFamily="34" charset="0"/>
                        </a:rPr>
                        <a:t>check</a:t>
                      </a:r>
                      <a:r>
                        <a:rPr sz="2000" b="1" spc="-65" dirty="0">
                          <a:solidFill>
                            <a:srgbClr val="FF0000"/>
                          </a:solidFill>
                          <a:latin typeface="Calibri" panose="020F0502020204030204" pitchFamily="34" charset="0"/>
                          <a:cs typeface="Calibri" panose="020F0502020204030204" pitchFamily="34" charset="0"/>
                        </a:rPr>
                        <a:t> </a:t>
                      </a:r>
                      <a:r>
                        <a:rPr sz="2000" b="1" spc="-120" dirty="0">
                          <a:solidFill>
                            <a:srgbClr val="FF0000"/>
                          </a:solidFill>
                          <a:latin typeface="Calibri" panose="020F0502020204030204" pitchFamily="34" charset="0"/>
                          <a:cs typeface="Calibri" panose="020F0502020204030204" pitchFamily="34" charset="0"/>
                        </a:rPr>
                        <a:t>presentation</a:t>
                      </a:r>
                      <a:r>
                        <a:rPr sz="2000" b="1" spc="-85" dirty="0">
                          <a:solidFill>
                            <a:srgbClr val="FF0000"/>
                          </a:solidFill>
                          <a:latin typeface="Calibri" panose="020F0502020204030204" pitchFamily="34" charset="0"/>
                          <a:cs typeface="Calibri" panose="020F0502020204030204" pitchFamily="34" charset="0"/>
                        </a:rPr>
                        <a:t> </a:t>
                      </a:r>
                      <a:r>
                        <a:rPr sz="2000" b="1" spc="-20" dirty="0">
                          <a:solidFill>
                            <a:srgbClr val="FF0000"/>
                          </a:solidFill>
                          <a:latin typeface="Calibri" panose="020F0502020204030204" pitchFamily="34" charset="0"/>
                          <a:cs typeface="Calibri" panose="020F0502020204030204" pitchFamily="34" charset="0"/>
                        </a:rPr>
                        <a:t>(5%)</a:t>
                      </a:r>
                      <a:endParaRPr sz="2000" dirty="0">
                        <a:latin typeface="Calibri" panose="020F0502020204030204" pitchFamily="34" charset="0"/>
                        <a:cs typeface="Calibri" panose="020F0502020204030204" pitchFamily="34"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a:lnSpc>
                          <a:spcPct val="100000"/>
                        </a:lnSpc>
                      </a:pPr>
                      <a:endParaRPr sz="2000">
                        <a:latin typeface="Calibri" panose="020F0502020204030204" pitchFamily="34" charset="0"/>
                        <a:cs typeface="Calibri" panose="020F0502020204030204" pitchFamily="34"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6"/>
                  </a:ext>
                </a:extLst>
              </a:tr>
              <a:tr h="513080">
                <a:tc>
                  <a:txBody>
                    <a:bodyPr/>
                    <a:lstStyle/>
                    <a:p>
                      <a:pPr marL="90805" algn="ctr">
                        <a:lnSpc>
                          <a:spcPct val="100000"/>
                        </a:lnSpc>
                        <a:spcBef>
                          <a:spcPts val="55"/>
                        </a:spcBef>
                      </a:pPr>
                      <a:r>
                        <a:rPr sz="2000" spc="-125" dirty="0">
                          <a:latin typeface="Calibri" panose="020F0502020204030204" pitchFamily="34" charset="0"/>
                          <a:cs typeface="Calibri" panose="020F0502020204030204" pitchFamily="34" charset="0"/>
                        </a:rPr>
                        <a:t>Week</a:t>
                      </a:r>
                      <a:r>
                        <a:rPr sz="2000" spc="-150" dirty="0">
                          <a:latin typeface="Calibri" panose="020F0502020204030204" pitchFamily="34" charset="0"/>
                          <a:cs typeface="Calibri" panose="020F0502020204030204" pitchFamily="34" charset="0"/>
                        </a:rPr>
                        <a:t> </a:t>
                      </a:r>
                      <a:r>
                        <a:rPr sz="2000" spc="-50" dirty="0">
                          <a:latin typeface="Calibri" panose="020F0502020204030204" pitchFamily="34" charset="0"/>
                          <a:cs typeface="Calibri" panose="020F0502020204030204" pitchFamily="34" charset="0"/>
                        </a:rPr>
                        <a:t>7</a:t>
                      </a:r>
                      <a:endParaRPr sz="2000">
                        <a:latin typeface="Calibri" panose="020F0502020204030204" pitchFamily="34" charset="0"/>
                        <a:cs typeface="Calibri" panose="020F0502020204030204" pitchFamily="34" charset="0"/>
                      </a:endParaRPr>
                    </a:p>
                  </a:txBody>
                  <a:tcPr marL="0" marR="0" marT="69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55"/>
                        </a:spcBef>
                      </a:pPr>
                      <a:r>
                        <a:rPr sz="2000" spc="-80" dirty="0">
                          <a:latin typeface="Calibri" panose="020F0502020204030204" pitchFamily="34" charset="0"/>
                          <a:cs typeface="Calibri" panose="020F0502020204030204" pitchFamily="34" charset="0"/>
                        </a:rPr>
                        <a:t>Project</a:t>
                      </a:r>
                      <a:r>
                        <a:rPr sz="2000" spc="-114" dirty="0">
                          <a:latin typeface="Calibri" panose="020F0502020204030204" pitchFamily="34" charset="0"/>
                          <a:cs typeface="Calibri" panose="020F0502020204030204" pitchFamily="34" charset="0"/>
                        </a:rPr>
                        <a:t> </a:t>
                      </a:r>
                      <a:r>
                        <a:rPr sz="2000" spc="-10" dirty="0">
                          <a:latin typeface="Calibri" panose="020F0502020204030204" pitchFamily="34" charset="0"/>
                          <a:cs typeface="Calibri" panose="020F0502020204030204" pitchFamily="34" charset="0"/>
                        </a:rPr>
                        <a:t>Controls</a:t>
                      </a:r>
                      <a:endParaRPr sz="2000" dirty="0">
                        <a:latin typeface="Calibri" panose="020F0502020204030204" pitchFamily="34" charset="0"/>
                        <a:cs typeface="Calibri" panose="020F0502020204030204" pitchFamily="34" charset="0"/>
                      </a:endParaRPr>
                    </a:p>
                  </a:txBody>
                  <a:tcPr marL="0" marR="0" marT="69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92075">
                        <a:lnSpc>
                          <a:spcPct val="100000"/>
                        </a:lnSpc>
                        <a:spcBef>
                          <a:spcPts val="55"/>
                        </a:spcBef>
                      </a:pPr>
                      <a:r>
                        <a:rPr sz="2000" spc="-50" dirty="0">
                          <a:latin typeface="Calibri" panose="020F0502020204030204" pitchFamily="34" charset="0"/>
                          <a:cs typeface="Calibri" panose="020F0502020204030204" pitchFamily="34" charset="0"/>
                        </a:rPr>
                        <a:t>Moodle</a:t>
                      </a:r>
                      <a:r>
                        <a:rPr sz="2000" spc="-95" dirty="0">
                          <a:latin typeface="Calibri" panose="020F0502020204030204" pitchFamily="34" charset="0"/>
                          <a:cs typeface="Calibri" panose="020F0502020204030204" pitchFamily="34" charset="0"/>
                        </a:rPr>
                        <a:t> </a:t>
                      </a:r>
                      <a:r>
                        <a:rPr sz="2000" spc="-65" dirty="0">
                          <a:latin typeface="Calibri" panose="020F0502020204030204" pitchFamily="34" charset="0"/>
                          <a:cs typeface="Calibri" panose="020F0502020204030204" pitchFamily="34" charset="0"/>
                        </a:rPr>
                        <a:t>practice </a:t>
                      </a:r>
                      <a:r>
                        <a:rPr sz="2000" spc="-20" dirty="0">
                          <a:latin typeface="Calibri" panose="020F0502020204030204" pitchFamily="34" charset="0"/>
                          <a:cs typeface="Calibri" panose="020F0502020204030204" pitchFamily="34" charset="0"/>
                        </a:rPr>
                        <a:t>quiz</a:t>
                      </a:r>
                      <a:endParaRPr sz="2000" dirty="0">
                        <a:latin typeface="Calibri" panose="020F0502020204030204" pitchFamily="34" charset="0"/>
                        <a:cs typeface="Calibri" panose="020F0502020204030204" pitchFamily="34" charset="0"/>
                      </a:endParaRPr>
                    </a:p>
                  </a:txBody>
                  <a:tcPr marL="0" marR="0" marT="69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92075">
                        <a:lnSpc>
                          <a:spcPct val="100000"/>
                        </a:lnSpc>
                        <a:spcBef>
                          <a:spcPts val="55"/>
                        </a:spcBef>
                      </a:pPr>
                      <a:r>
                        <a:rPr sz="2000" b="1" spc="-170" dirty="0">
                          <a:solidFill>
                            <a:srgbClr val="FF0000"/>
                          </a:solidFill>
                          <a:latin typeface="Calibri" panose="020F0502020204030204" pitchFamily="34" charset="0"/>
                          <a:cs typeface="Calibri" panose="020F0502020204030204" pitchFamily="34" charset="0"/>
                        </a:rPr>
                        <a:t>PMP</a:t>
                      </a:r>
                      <a:r>
                        <a:rPr sz="2000" b="1" spc="-125" dirty="0">
                          <a:solidFill>
                            <a:srgbClr val="FF0000"/>
                          </a:solidFill>
                          <a:latin typeface="Calibri" panose="020F0502020204030204" pitchFamily="34" charset="0"/>
                          <a:cs typeface="Calibri" panose="020F0502020204030204" pitchFamily="34" charset="0"/>
                        </a:rPr>
                        <a:t> </a:t>
                      </a:r>
                      <a:r>
                        <a:rPr sz="2000" b="1" spc="-215" dirty="0">
                          <a:solidFill>
                            <a:srgbClr val="FF0000"/>
                          </a:solidFill>
                          <a:latin typeface="Calibri" panose="020F0502020204030204" pitchFamily="34" charset="0"/>
                          <a:cs typeface="Calibri" panose="020F0502020204030204" pitchFamily="34" charset="0"/>
                        </a:rPr>
                        <a:t>Task</a:t>
                      </a:r>
                      <a:r>
                        <a:rPr sz="2000" b="1" spc="-120" dirty="0">
                          <a:solidFill>
                            <a:srgbClr val="FF0000"/>
                          </a:solidFill>
                          <a:latin typeface="Calibri" panose="020F0502020204030204" pitchFamily="34" charset="0"/>
                          <a:cs typeface="Calibri" panose="020F0502020204030204" pitchFamily="34" charset="0"/>
                        </a:rPr>
                        <a:t> </a:t>
                      </a:r>
                      <a:r>
                        <a:rPr sz="2000" b="1" spc="-110" dirty="0">
                          <a:solidFill>
                            <a:srgbClr val="FF0000"/>
                          </a:solidFill>
                          <a:latin typeface="Calibri" panose="020F0502020204030204" pitchFamily="34" charset="0"/>
                          <a:cs typeface="Calibri" panose="020F0502020204030204" pitchFamily="34" charset="0"/>
                        </a:rPr>
                        <a:t>2</a:t>
                      </a:r>
                      <a:r>
                        <a:rPr sz="2000" b="1" spc="-95" dirty="0">
                          <a:solidFill>
                            <a:srgbClr val="FF0000"/>
                          </a:solidFill>
                          <a:latin typeface="Calibri" panose="020F0502020204030204" pitchFamily="34" charset="0"/>
                          <a:cs typeface="Calibri" panose="020F0502020204030204" pitchFamily="34" charset="0"/>
                        </a:rPr>
                        <a:t> </a:t>
                      </a:r>
                      <a:r>
                        <a:rPr sz="2000" b="1" spc="-20" dirty="0">
                          <a:solidFill>
                            <a:srgbClr val="FF0000"/>
                          </a:solidFill>
                          <a:latin typeface="Calibri" panose="020F0502020204030204" pitchFamily="34" charset="0"/>
                          <a:cs typeface="Calibri" panose="020F0502020204030204" pitchFamily="34" charset="0"/>
                        </a:rPr>
                        <a:t>(40%)</a:t>
                      </a:r>
                      <a:endParaRPr sz="2000">
                        <a:latin typeface="Calibri" panose="020F0502020204030204" pitchFamily="34" charset="0"/>
                        <a:cs typeface="Calibri" panose="020F0502020204030204" pitchFamily="34" charset="0"/>
                      </a:endParaRPr>
                    </a:p>
                  </a:txBody>
                  <a:tcPr marL="0" marR="0" marT="69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7"/>
                  </a:ext>
                </a:extLst>
              </a:tr>
              <a:tr h="632460">
                <a:tc>
                  <a:txBody>
                    <a:bodyPr/>
                    <a:lstStyle/>
                    <a:p>
                      <a:pPr marL="90805" algn="ctr">
                        <a:lnSpc>
                          <a:spcPct val="100000"/>
                        </a:lnSpc>
                        <a:spcBef>
                          <a:spcPts val="60"/>
                        </a:spcBef>
                      </a:pPr>
                      <a:r>
                        <a:rPr sz="2000" spc="-125" dirty="0">
                          <a:latin typeface="Calibri" panose="020F0502020204030204" pitchFamily="34" charset="0"/>
                          <a:cs typeface="Calibri" panose="020F0502020204030204" pitchFamily="34" charset="0"/>
                        </a:rPr>
                        <a:t>Week</a:t>
                      </a:r>
                      <a:r>
                        <a:rPr sz="2000" spc="-150" dirty="0">
                          <a:latin typeface="Calibri" panose="020F0502020204030204" pitchFamily="34" charset="0"/>
                          <a:cs typeface="Calibri" panose="020F0502020204030204" pitchFamily="34" charset="0"/>
                        </a:rPr>
                        <a:t> </a:t>
                      </a:r>
                      <a:r>
                        <a:rPr sz="2000" spc="-50" dirty="0">
                          <a:latin typeface="Calibri" panose="020F0502020204030204" pitchFamily="34" charset="0"/>
                          <a:cs typeface="Calibri" panose="020F0502020204030204" pitchFamily="34" charset="0"/>
                        </a:rPr>
                        <a:t>8</a:t>
                      </a:r>
                      <a:endParaRPr sz="2000">
                        <a:latin typeface="Calibri" panose="020F0502020204030204" pitchFamily="34" charset="0"/>
                        <a:cs typeface="Calibri" panose="020F0502020204030204" pitchFamily="34" charset="0"/>
                      </a:endParaRPr>
                    </a:p>
                  </a:txBody>
                  <a:tcPr marL="0" marR="0" marT="76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marR="768350">
                        <a:lnSpc>
                          <a:spcPct val="100000"/>
                        </a:lnSpc>
                        <a:spcBef>
                          <a:spcPts val="60"/>
                        </a:spcBef>
                      </a:pPr>
                      <a:r>
                        <a:rPr sz="2000" spc="-75" dirty="0">
                          <a:latin typeface="Calibri" panose="020F0502020204030204" pitchFamily="34" charset="0"/>
                          <a:cs typeface="Calibri" panose="020F0502020204030204" pitchFamily="34" charset="0"/>
                        </a:rPr>
                        <a:t>Project</a:t>
                      </a:r>
                      <a:r>
                        <a:rPr sz="2000" spc="-60" dirty="0">
                          <a:latin typeface="Calibri" panose="020F0502020204030204" pitchFamily="34" charset="0"/>
                          <a:cs typeface="Calibri" panose="020F0502020204030204" pitchFamily="34" charset="0"/>
                        </a:rPr>
                        <a:t> controls</a:t>
                      </a:r>
                      <a:r>
                        <a:rPr sz="2000" spc="-85" dirty="0">
                          <a:latin typeface="Calibri" panose="020F0502020204030204" pitchFamily="34" charset="0"/>
                          <a:cs typeface="Calibri" panose="020F0502020204030204" pitchFamily="34" charset="0"/>
                        </a:rPr>
                        <a:t> </a:t>
                      </a:r>
                      <a:r>
                        <a:rPr sz="2000" spc="-50" dirty="0">
                          <a:latin typeface="Calibri" panose="020F0502020204030204" pitchFamily="34" charset="0"/>
                          <a:cs typeface="Calibri" panose="020F0502020204030204" pitchFamily="34" charset="0"/>
                        </a:rPr>
                        <a:t>application </a:t>
                      </a:r>
                      <a:r>
                        <a:rPr sz="2000" spc="-10" dirty="0">
                          <a:latin typeface="Calibri" panose="020F0502020204030204" pitchFamily="34" charset="0"/>
                          <a:cs typeface="Calibri" panose="020F0502020204030204" pitchFamily="34" charset="0"/>
                        </a:rPr>
                        <a:t>exercise</a:t>
                      </a:r>
                      <a:endParaRPr sz="2000" dirty="0">
                        <a:latin typeface="Calibri" panose="020F0502020204030204" pitchFamily="34" charset="0"/>
                        <a:cs typeface="Calibri" panose="020F0502020204030204" pitchFamily="34" charset="0"/>
                      </a:endParaRPr>
                    </a:p>
                  </a:txBody>
                  <a:tcPr marL="0" marR="0" marT="76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92075">
                        <a:lnSpc>
                          <a:spcPct val="100000"/>
                        </a:lnSpc>
                        <a:spcBef>
                          <a:spcPts val="60"/>
                        </a:spcBef>
                      </a:pPr>
                      <a:r>
                        <a:rPr sz="2000" b="1" spc="-245" dirty="0">
                          <a:solidFill>
                            <a:srgbClr val="FF0000"/>
                          </a:solidFill>
                          <a:latin typeface="Calibri" panose="020F0502020204030204" pitchFamily="34" charset="0"/>
                          <a:cs typeface="Calibri" panose="020F0502020204030204" pitchFamily="34" charset="0"/>
                        </a:rPr>
                        <a:t>Case</a:t>
                      </a:r>
                      <a:r>
                        <a:rPr sz="2000" b="1" spc="-75" dirty="0">
                          <a:solidFill>
                            <a:srgbClr val="FF0000"/>
                          </a:solidFill>
                          <a:latin typeface="Calibri" panose="020F0502020204030204" pitchFamily="34" charset="0"/>
                          <a:cs typeface="Calibri" panose="020F0502020204030204" pitchFamily="34" charset="0"/>
                        </a:rPr>
                        <a:t> </a:t>
                      </a:r>
                      <a:r>
                        <a:rPr sz="2000" b="1" spc="-160" dirty="0">
                          <a:solidFill>
                            <a:srgbClr val="FF0000"/>
                          </a:solidFill>
                          <a:latin typeface="Calibri" panose="020F0502020204030204" pitchFamily="34" charset="0"/>
                          <a:cs typeface="Calibri" panose="020F0502020204030204" pitchFamily="34" charset="0"/>
                        </a:rPr>
                        <a:t>study</a:t>
                      </a:r>
                      <a:r>
                        <a:rPr sz="2000" b="1" spc="-100" dirty="0">
                          <a:solidFill>
                            <a:srgbClr val="FF0000"/>
                          </a:solidFill>
                          <a:latin typeface="Calibri" panose="020F0502020204030204" pitchFamily="34" charset="0"/>
                          <a:cs typeface="Calibri" panose="020F0502020204030204" pitchFamily="34" charset="0"/>
                        </a:rPr>
                        <a:t> </a:t>
                      </a:r>
                      <a:r>
                        <a:rPr sz="2000" b="1" spc="-150" dirty="0">
                          <a:solidFill>
                            <a:srgbClr val="FF0000"/>
                          </a:solidFill>
                          <a:latin typeface="Calibri" panose="020F0502020204030204" pitchFamily="34" charset="0"/>
                          <a:cs typeface="Calibri" panose="020F0502020204030204" pitchFamily="34" charset="0"/>
                        </a:rPr>
                        <a:t>quiz</a:t>
                      </a:r>
                      <a:r>
                        <a:rPr sz="2000" b="1" spc="-95" dirty="0">
                          <a:solidFill>
                            <a:srgbClr val="FF0000"/>
                          </a:solidFill>
                          <a:latin typeface="Calibri" panose="020F0502020204030204" pitchFamily="34" charset="0"/>
                          <a:cs typeface="Calibri" panose="020F0502020204030204" pitchFamily="34" charset="0"/>
                        </a:rPr>
                        <a:t> </a:t>
                      </a:r>
                      <a:r>
                        <a:rPr sz="2000" b="1" spc="-10" dirty="0">
                          <a:solidFill>
                            <a:srgbClr val="FF0000"/>
                          </a:solidFill>
                          <a:latin typeface="Calibri" panose="020F0502020204030204" pitchFamily="34" charset="0"/>
                          <a:cs typeface="Calibri" panose="020F0502020204030204" pitchFamily="34" charset="0"/>
                        </a:rPr>
                        <a:t>(10%)</a:t>
                      </a:r>
                      <a:endParaRPr sz="2000" dirty="0">
                        <a:latin typeface="Calibri" panose="020F0502020204030204" pitchFamily="34" charset="0"/>
                        <a:cs typeface="Calibri" panose="020F0502020204030204" pitchFamily="34" charset="0"/>
                      </a:endParaRPr>
                    </a:p>
                  </a:txBody>
                  <a:tcPr marL="0" marR="0" marT="76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a:lnSpc>
                          <a:spcPct val="100000"/>
                        </a:lnSpc>
                      </a:pPr>
                      <a:endParaRPr sz="2000">
                        <a:latin typeface="Calibri" panose="020F0502020204030204" pitchFamily="34" charset="0"/>
                        <a:cs typeface="Calibri" panose="020F0502020204030204" pitchFamily="34"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8"/>
                  </a:ext>
                </a:extLst>
              </a:tr>
              <a:tr h="657860">
                <a:tc>
                  <a:txBody>
                    <a:bodyPr/>
                    <a:lstStyle/>
                    <a:p>
                      <a:pPr marL="90805" algn="ctr">
                        <a:lnSpc>
                          <a:spcPct val="100000"/>
                        </a:lnSpc>
                        <a:spcBef>
                          <a:spcPts val="60"/>
                        </a:spcBef>
                      </a:pPr>
                      <a:r>
                        <a:rPr sz="2000" spc="-125" dirty="0">
                          <a:latin typeface="Calibri" panose="020F0502020204030204" pitchFamily="34" charset="0"/>
                          <a:cs typeface="Calibri" panose="020F0502020204030204" pitchFamily="34" charset="0"/>
                        </a:rPr>
                        <a:t>Week</a:t>
                      </a:r>
                      <a:r>
                        <a:rPr sz="2000" spc="-155" dirty="0">
                          <a:latin typeface="Calibri" panose="020F0502020204030204" pitchFamily="34" charset="0"/>
                          <a:cs typeface="Calibri" panose="020F0502020204030204" pitchFamily="34" charset="0"/>
                        </a:rPr>
                        <a:t> </a:t>
                      </a:r>
                      <a:r>
                        <a:rPr sz="2000" spc="-50" dirty="0">
                          <a:latin typeface="Calibri" panose="020F0502020204030204" pitchFamily="34" charset="0"/>
                          <a:cs typeface="Calibri" panose="020F0502020204030204" pitchFamily="34" charset="0"/>
                        </a:rPr>
                        <a:t>9</a:t>
                      </a:r>
                      <a:endParaRPr sz="2000">
                        <a:latin typeface="Calibri" panose="020F0502020204030204" pitchFamily="34" charset="0"/>
                        <a:cs typeface="Calibri" panose="020F0502020204030204" pitchFamily="34" charset="0"/>
                      </a:endParaRPr>
                    </a:p>
                  </a:txBody>
                  <a:tcPr marL="0" marR="0" marT="76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60"/>
                        </a:spcBef>
                      </a:pPr>
                      <a:r>
                        <a:rPr sz="2000" spc="-140" dirty="0">
                          <a:latin typeface="Calibri" panose="020F0502020204030204" pitchFamily="34" charset="0"/>
                          <a:cs typeface="Calibri" panose="020F0502020204030204" pitchFamily="34" charset="0"/>
                        </a:rPr>
                        <a:t>Successful</a:t>
                      </a:r>
                      <a:r>
                        <a:rPr sz="2000" spc="-100" dirty="0">
                          <a:latin typeface="Calibri" panose="020F0502020204030204" pitchFamily="34" charset="0"/>
                          <a:cs typeface="Calibri" panose="020F0502020204030204" pitchFamily="34" charset="0"/>
                        </a:rPr>
                        <a:t> </a:t>
                      </a:r>
                      <a:r>
                        <a:rPr sz="2000" spc="-70" dirty="0">
                          <a:latin typeface="Calibri" panose="020F0502020204030204" pitchFamily="34" charset="0"/>
                          <a:cs typeface="Calibri" panose="020F0502020204030204" pitchFamily="34" charset="0"/>
                        </a:rPr>
                        <a:t>stories</a:t>
                      </a:r>
                      <a:r>
                        <a:rPr sz="2000" spc="-85" dirty="0">
                          <a:latin typeface="Calibri" panose="020F0502020204030204" pitchFamily="34" charset="0"/>
                          <a:cs typeface="Calibri" panose="020F0502020204030204" pitchFamily="34" charset="0"/>
                        </a:rPr>
                        <a:t> </a:t>
                      </a:r>
                      <a:r>
                        <a:rPr sz="2000" dirty="0">
                          <a:latin typeface="Calibri" panose="020F0502020204030204" pitchFamily="34" charset="0"/>
                          <a:cs typeface="Calibri" panose="020F0502020204030204" pitchFamily="34" charset="0"/>
                        </a:rPr>
                        <a:t>of</a:t>
                      </a:r>
                      <a:r>
                        <a:rPr sz="2000" spc="-105" dirty="0">
                          <a:latin typeface="Calibri" panose="020F0502020204030204" pitchFamily="34" charset="0"/>
                          <a:cs typeface="Calibri" panose="020F0502020204030204" pitchFamily="34" charset="0"/>
                        </a:rPr>
                        <a:t> </a:t>
                      </a:r>
                      <a:r>
                        <a:rPr sz="2000" spc="-10" dirty="0">
                          <a:latin typeface="Calibri" panose="020F0502020204030204" pitchFamily="34" charset="0"/>
                          <a:cs typeface="Calibri" panose="020F0502020204030204" pitchFamily="34" charset="0"/>
                        </a:rPr>
                        <a:t>project</a:t>
                      </a:r>
                      <a:endParaRPr sz="2000" dirty="0">
                        <a:latin typeface="Calibri" panose="020F0502020204030204" pitchFamily="34" charset="0"/>
                        <a:cs typeface="Calibri" panose="020F0502020204030204" pitchFamily="34" charset="0"/>
                      </a:endParaRPr>
                    </a:p>
                    <a:p>
                      <a:pPr marL="91440">
                        <a:lnSpc>
                          <a:spcPct val="100000"/>
                        </a:lnSpc>
                      </a:pPr>
                      <a:r>
                        <a:rPr sz="2000" spc="-10" dirty="0">
                          <a:latin typeface="Calibri" panose="020F0502020204030204" pitchFamily="34" charset="0"/>
                          <a:cs typeface="Calibri" panose="020F0502020204030204" pitchFamily="34" charset="0"/>
                        </a:rPr>
                        <a:t>management</a:t>
                      </a:r>
                      <a:endParaRPr sz="2000" dirty="0">
                        <a:latin typeface="Calibri" panose="020F0502020204030204" pitchFamily="34" charset="0"/>
                        <a:cs typeface="Calibri" panose="020F0502020204030204" pitchFamily="34" charset="0"/>
                      </a:endParaRPr>
                    </a:p>
                  </a:txBody>
                  <a:tcPr marL="0" marR="0" marT="76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92075">
                        <a:lnSpc>
                          <a:spcPct val="100000"/>
                        </a:lnSpc>
                        <a:spcBef>
                          <a:spcPts val="60"/>
                        </a:spcBef>
                      </a:pPr>
                      <a:r>
                        <a:rPr sz="2000" spc="-55" dirty="0">
                          <a:latin typeface="Calibri" panose="020F0502020204030204" pitchFamily="34" charset="0"/>
                          <a:cs typeface="Calibri" panose="020F0502020204030204" pitchFamily="34" charset="0"/>
                        </a:rPr>
                        <a:t>Interview</a:t>
                      </a:r>
                      <a:r>
                        <a:rPr sz="2000" spc="-90" dirty="0">
                          <a:latin typeface="Calibri" panose="020F0502020204030204" pitchFamily="34" charset="0"/>
                          <a:cs typeface="Calibri" panose="020F0502020204030204" pitchFamily="34" charset="0"/>
                        </a:rPr>
                        <a:t> </a:t>
                      </a:r>
                      <a:r>
                        <a:rPr sz="2000" spc="-10" dirty="0">
                          <a:latin typeface="Calibri" panose="020F0502020204030204" pitchFamily="34" charset="0"/>
                          <a:cs typeface="Calibri" panose="020F0502020204030204" pitchFamily="34" charset="0"/>
                        </a:rPr>
                        <a:t>Preparation</a:t>
                      </a:r>
                      <a:endParaRPr sz="2000" dirty="0">
                        <a:latin typeface="Calibri" panose="020F0502020204030204" pitchFamily="34" charset="0"/>
                        <a:cs typeface="Calibri" panose="020F0502020204030204" pitchFamily="34" charset="0"/>
                      </a:endParaRPr>
                    </a:p>
                  </a:txBody>
                  <a:tcPr marL="0" marR="0" marT="76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92075">
                        <a:lnSpc>
                          <a:spcPct val="100000"/>
                        </a:lnSpc>
                        <a:spcBef>
                          <a:spcPts val="60"/>
                        </a:spcBef>
                      </a:pPr>
                      <a:r>
                        <a:rPr sz="2000" spc="-210" dirty="0">
                          <a:latin typeface="Calibri" panose="020F0502020204030204" pitchFamily="34" charset="0"/>
                          <a:cs typeface="Calibri" panose="020F0502020204030204" pitchFamily="34" charset="0"/>
                        </a:rPr>
                        <a:t>PMP</a:t>
                      </a:r>
                      <a:r>
                        <a:rPr sz="2000" spc="-105" dirty="0">
                          <a:latin typeface="Calibri" panose="020F0502020204030204" pitchFamily="34" charset="0"/>
                          <a:cs typeface="Calibri" panose="020F0502020204030204" pitchFamily="34" charset="0"/>
                        </a:rPr>
                        <a:t> </a:t>
                      </a:r>
                      <a:r>
                        <a:rPr sz="2000" spc="-195" dirty="0">
                          <a:latin typeface="Calibri" panose="020F0502020204030204" pitchFamily="34" charset="0"/>
                          <a:cs typeface="Calibri" panose="020F0502020204030204" pitchFamily="34" charset="0"/>
                        </a:rPr>
                        <a:t>Task</a:t>
                      </a:r>
                      <a:r>
                        <a:rPr sz="2000" spc="-95" dirty="0">
                          <a:latin typeface="Calibri" panose="020F0502020204030204" pitchFamily="34" charset="0"/>
                          <a:cs typeface="Calibri" panose="020F0502020204030204" pitchFamily="34" charset="0"/>
                        </a:rPr>
                        <a:t> </a:t>
                      </a:r>
                      <a:r>
                        <a:rPr sz="2000" spc="-50" dirty="0">
                          <a:latin typeface="Calibri" panose="020F0502020204030204" pitchFamily="34" charset="0"/>
                          <a:cs typeface="Calibri" panose="020F0502020204030204" pitchFamily="34" charset="0"/>
                        </a:rPr>
                        <a:t>3</a:t>
                      </a:r>
                      <a:endParaRPr sz="2000" dirty="0">
                        <a:latin typeface="Calibri" panose="020F0502020204030204" pitchFamily="34" charset="0"/>
                        <a:cs typeface="Calibri" panose="020F0502020204030204" pitchFamily="34" charset="0"/>
                      </a:endParaRPr>
                    </a:p>
                  </a:txBody>
                  <a:tcPr marL="0" marR="0" marT="76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9"/>
                  </a:ext>
                </a:extLst>
              </a:tr>
              <a:tr h="657860">
                <a:tc>
                  <a:txBody>
                    <a:bodyPr/>
                    <a:lstStyle/>
                    <a:p>
                      <a:pPr marL="90805" algn="ctr">
                        <a:lnSpc>
                          <a:spcPct val="100000"/>
                        </a:lnSpc>
                        <a:spcBef>
                          <a:spcPts val="60"/>
                        </a:spcBef>
                      </a:pPr>
                      <a:r>
                        <a:rPr sz="2000" spc="-125" dirty="0">
                          <a:latin typeface="Calibri" panose="020F0502020204030204" pitchFamily="34" charset="0"/>
                          <a:cs typeface="Calibri" panose="020F0502020204030204" pitchFamily="34" charset="0"/>
                        </a:rPr>
                        <a:t>Week</a:t>
                      </a:r>
                      <a:r>
                        <a:rPr sz="2000" spc="-140" dirty="0">
                          <a:latin typeface="Calibri" panose="020F0502020204030204" pitchFamily="34" charset="0"/>
                          <a:cs typeface="Calibri" panose="020F0502020204030204" pitchFamily="34" charset="0"/>
                        </a:rPr>
                        <a:t> </a:t>
                      </a:r>
                      <a:r>
                        <a:rPr sz="2000" spc="-25" dirty="0">
                          <a:latin typeface="Calibri" panose="020F0502020204030204" pitchFamily="34" charset="0"/>
                          <a:cs typeface="Calibri" panose="020F0502020204030204" pitchFamily="34" charset="0"/>
                        </a:rPr>
                        <a:t>10</a:t>
                      </a:r>
                      <a:endParaRPr sz="2000">
                        <a:latin typeface="Calibri" panose="020F0502020204030204" pitchFamily="34" charset="0"/>
                        <a:cs typeface="Calibri" panose="020F0502020204030204" pitchFamily="34" charset="0"/>
                      </a:endParaRPr>
                    </a:p>
                  </a:txBody>
                  <a:tcPr marL="0" marR="0" marT="76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Calibri" panose="020F0502020204030204" pitchFamily="34" charset="0"/>
                        <a:cs typeface="Calibri" panose="020F0502020204030204" pitchFamily="34"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92075">
                        <a:lnSpc>
                          <a:spcPct val="100000"/>
                        </a:lnSpc>
                        <a:spcBef>
                          <a:spcPts val="60"/>
                        </a:spcBef>
                      </a:pPr>
                      <a:r>
                        <a:rPr sz="2000" spc="-50" dirty="0">
                          <a:latin typeface="Calibri" panose="020F0502020204030204" pitchFamily="34" charset="0"/>
                          <a:cs typeface="Calibri" panose="020F0502020204030204" pitchFamily="34" charset="0"/>
                        </a:rPr>
                        <a:t>Moodle</a:t>
                      </a:r>
                      <a:r>
                        <a:rPr sz="2000" spc="-95" dirty="0">
                          <a:latin typeface="Calibri" panose="020F0502020204030204" pitchFamily="34" charset="0"/>
                          <a:cs typeface="Calibri" panose="020F0502020204030204" pitchFamily="34" charset="0"/>
                        </a:rPr>
                        <a:t> </a:t>
                      </a:r>
                      <a:r>
                        <a:rPr sz="2000" spc="-65" dirty="0">
                          <a:latin typeface="Calibri" panose="020F0502020204030204" pitchFamily="34" charset="0"/>
                          <a:cs typeface="Calibri" panose="020F0502020204030204" pitchFamily="34" charset="0"/>
                        </a:rPr>
                        <a:t>practice </a:t>
                      </a:r>
                      <a:r>
                        <a:rPr sz="2000" spc="-20" dirty="0">
                          <a:latin typeface="Calibri" panose="020F0502020204030204" pitchFamily="34" charset="0"/>
                          <a:cs typeface="Calibri" panose="020F0502020204030204" pitchFamily="34" charset="0"/>
                        </a:rPr>
                        <a:t>quiz</a:t>
                      </a:r>
                      <a:endParaRPr sz="2000">
                        <a:latin typeface="Calibri" panose="020F0502020204030204" pitchFamily="34" charset="0"/>
                        <a:cs typeface="Calibri" panose="020F0502020204030204" pitchFamily="34" charset="0"/>
                      </a:endParaRPr>
                    </a:p>
                    <a:p>
                      <a:pPr marL="92075">
                        <a:lnSpc>
                          <a:spcPct val="100000"/>
                        </a:lnSpc>
                        <a:spcBef>
                          <a:spcPts val="204"/>
                        </a:spcBef>
                      </a:pPr>
                      <a:r>
                        <a:rPr sz="2000" b="1" spc="-125" dirty="0">
                          <a:solidFill>
                            <a:srgbClr val="FF0000"/>
                          </a:solidFill>
                          <a:latin typeface="Calibri" panose="020F0502020204030204" pitchFamily="34" charset="0"/>
                          <a:cs typeface="Calibri" panose="020F0502020204030204" pitchFamily="34" charset="0"/>
                        </a:rPr>
                        <a:t>Interviews</a:t>
                      </a:r>
                      <a:r>
                        <a:rPr sz="2000" b="1" spc="-50" dirty="0">
                          <a:solidFill>
                            <a:srgbClr val="FF0000"/>
                          </a:solidFill>
                          <a:latin typeface="Calibri" panose="020F0502020204030204" pitchFamily="34" charset="0"/>
                          <a:cs typeface="Calibri" panose="020F0502020204030204" pitchFamily="34" charset="0"/>
                        </a:rPr>
                        <a:t> </a:t>
                      </a:r>
                      <a:r>
                        <a:rPr sz="2000" b="1" spc="-10" dirty="0">
                          <a:solidFill>
                            <a:srgbClr val="FF0000"/>
                          </a:solidFill>
                          <a:latin typeface="Calibri" panose="020F0502020204030204" pitchFamily="34" charset="0"/>
                          <a:cs typeface="Calibri" panose="020F0502020204030204" pitchFamily="34" charset="0"/>
                        </a:rPr>
                        <a:t>(20%)</a:t>
                      </a:r>
                      <a:endParaRPr sz="2000">
                        <a:latin typeface="Calibri" panose="020F0502020204030204" pitchFamily="34" charset="0"/>
                        <a:cs typeface="Calibri" panose="020F0502020204030204" pitchFamily="34" charset="0"/>
                      </a:endParaRPr>
                    </a:p>
                  </a:txBody>
                  <a:tcPr marL="0" marR="0" marT="76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a:lnSpc>
                          <a:spcPct val="100000"/>
                        </a:lnSpc>
                      </a:pPr>
                      <a:endParaRPr sz="2000" dirty="0">
                        <a:latin typeface="Calibri" panose="020F0502020204030204" pitchFamily="34" charset="0"/>
                        <a:cs typeface="Calibri" panose="020F0502020204030204" pitchFamily="34"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10"/>
                  </a:ext>
                </a:extLst>
              </a:tr>
              <a:tr h="471805">
                <a:tc>
                  <a:txBody>
                    <a:bodyPr/>
                    <a:lstStyle/>
                    <a:p>
                      <a:pPr marL="90805" algn="ctr">
                        <a:lnSpc>
                          <a:spcPct val="100000"/>
                        </a:lnSpc>
                        <a:spcBef>
                          <a:spcPts val="60"/>
                        </a:spcBef>
                      </a:pPr>
                      <a:r>
                        <a:rPr sz="2000" spc="-190" dirty="0">
                          <a:latin typeface="Calibri" panose="020F0502020204030204" pitchFamily="34" charset="0"/>
                          <a:cs typeface="Calibri" panose="020F0502020204030204" pitchFamily="34" charset="0"/>
                        </a:rPr>
                        <a:t>Exam</a:t>
                      </a:r>
                      <a:r>
                        <a:rPr sz="2000" spc="-100" dirty="0">
                          <a:latin typeface="Calibri" panose="020F0502020204030204" pitchFamily="34" charset="0"/>
                          <a:cs typeface="Calibri" panose="020F0502020204030204" pitchFamily="34" charset="0"/>
                        </a:rPr>
                        <a:t> </a:t>
                      </a:r>
                      <a:r>
                        <a:rPr sz="2000" spc="-70" dirty="0">
                          <a:latin typeface="Calibri" panose="020F0502020204030204" pitchFamily="34" charset="0"/>
                          <a:cs typeface="Calibri" panose="020F0502020204030204" pitchFamily="34" charset="0"/>
                        </a:rPr>
                        <a:t>Week</a:t>
                      </a:r>
                      <a:endParaRPr sz="2000" dirty="0">
                        <a:latin typeface="Calibri" panose="020F0502020204030204" pitchFamily="34" charset="0"/>
                        <a:cs typeface="Calibri" panose="020F0502020204030204" pitchFamily="34" charset="0"/>
                      </a:endParaRPr>
                    </a:p>
                  </a:txBody>
                  <a:tcPr marL="0" marR="0" marT="76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000">
                        <a:latin typeface="Calibri" panose="020F0502020204030204" pitchFamily="34" charset="0"/>
                        <a:cs typeface="Calibri" panose="020F0502020204030204" pitchFamily="34"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92075">
                        <a:lnSpc>
                          <a:spcPct val="100000"/>
                        </a:lnSpc>
                        <a:spcBef>
                          <a:spcPts val="60"/>
                        </a:spcBef>
                      </a:pPr>
                      <a:r>
                        <a:rPr sz="2000" b="1" spc="-145" dirty="0">
                          <a:solidFill>
                            <a:srgbClr val="FF0000"/>
                          </a:solidFill>
                          <a:latin typeface="Calibri" panose="020F0502020204030204" pitchFamily="34" charset="0"/>
                          <a:cs typeface="Calibri" panose="020F0502020204030204" pitchFamily="34" charset="0"/>
                        </a:rPr>
                        <a:t>Examination</a:t>
                      </a:r>
                      <a:r>
                        <a:rPr sz="2000" b="1" spc="-65" dirty="0">
                          <a:solidFill>
                            <a:srgbClr val="FF0000"/>
                          </a:solidFill>
                          <a:latin typeface="Calibri" panose="020F0502020204030204" pitchFamily="34" charset="0"/>
                          <a:cs typeface="Calibri" panose="020F0502020204030204" pitchFamily="34" charset="0"/>
                        </a:rPr>
                        <a:t> </a:t>
                      </a:r>
                      <a:r>
                        <a:rPr sz="2000" b="1" spc="-10" dirty="0">
                          <a:solidFill>
                            <a:srgbClr val="FF0000"/>
                          </a:solidFill>
                          <a:latin typeface="Calibri" panose="020F0502020204030204" pitchFamily="34" charset="0"/>
                          <a:cs typeface="Calibri" panose="020F0502020204030204" pitchFamily="34" charset="0"/>
                        </a:rPr>
                        <a:t>(20%)</a:t>
                      </a:r>
                      <a:endParaRPr sz="2000">
                        <a:latin typeface="Calibri" panose="020F0502020204030204" pitchFamily="34" charset="0"/>
                        <a:cs typeface="Calibri" panose="020F0502020204030204" pitchFamily="34" charset="0"/>
                      </a:endParaRPr>
                    </a:p>
                  </a:txBody>
                  <a:tcPr marL="0" marR="0" marT="76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a:lnSpc>
                          <a:spcPct val="100000"/>
                        </a:lnSpc>
                      </a:pPr>
                      <a:endParaRPr sz="2000" dirty="0">
                        <a:latin typeface="Calibri" panose="020F0502020204030204" pitchFamily="34" charset="0"/>
                        <a:cs typeface="Calibri" panose="020F0502020204030204" pitchFamily="34"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6199" y="308813"/>
            <a:ext cx="3580129" cy="834390"/>
          </a:xfrm>
          <a:prstGeom prst="rect">
            <a:avLst/>
          </a:prstGeom>
        </p:spPr>
        <p:txBody>
          <a:bodyPr vert="horz" wrap="square" lIns="0" tIns="13335" rIns="0" bIns="0" rtlCol="0">
            <a:spAutoFit/>
          </a:bodyPr>
          <a:lstStyle/>
          <a:p>
            <a:pPr marL="12700">
              <a:lnSpc>
                <a:spcPct val="100000"/>
              </a:lnSpc>
              <a:spcBef>
                <a:spcPts val="105"/>
              </a:spcBef>
            </a:pPr>
            <a:r>
              <a:rPr dirty="0"/>
              <a:t>“New</a:t>
            </a:r>
            <a:r>
              <a:rPr spc="-35" dirty="0"/>
              <a:t> </a:t>
            </a:r>
            <a:r>
              <a:rPr spc="-10" dirty="0"/>
              <a:t>Coke”</a:t>
            </a:r>
          </a:p>
        </p:txBody>
      </p:sp>
      <p:sp>
        <p:nvSpPr>
          <p:cNvPr id="3" name="object 3"/>
          <p:cNvSpPr txBox="1"/>
          <p:nvPr/>
        </p:nvSpPr>
        <p:spPr>
          <a:xfrm>
            <a:off x="476199" y="1229613"/>
            <a:ext cx="2588895" cy="360680"/>
          </a:xfrm>
          <a:prstGeom prst="rect">
            <a:avLst/>
          </a:prstGeom>
        </p:spPr>
        <p:txBody>
          <a:bodyPr vert="horz" wrap="square" lIns="0" tIns="12065" rIns="0" bIns="0" rtlCol="0">
            <a:spAutoFit/>
          </a:bodyPr>
          <a:lstStyle/>
          <a:p>
            <a:pPr marL="354965" indent="-342265">
              <a:lnSpc>
                <a:spcPct val="100000"/>
              </a:lnSpc>
              <a:spcBef>
                <a:spcPts val="95"/>
              </a:spcBef>
              <a:buChar char="•"/>
              <a:tabLst>
                <a:tab pos="354965" algn="l"/>
              </a:tabLst>
            </a:pPr>
            <a:r>
              <a:rPr sz="2200" dirty="0">
                <a:latin typeface="Arial"/>
                <a:cs typeface="Arial"/>
              </a:rPr>
              <a:t>“Pepsi</a:t>
            </a:r>
            <a:r>
              <a:rPr sz="2200" spc="-60" dirty="0">
                <a:latin typeface="Arial"/>
                <a:cs typeface="Arial"/>
              </a:rPr>
              <a:t> </a:t>
            </a:r>
            <a:r>
              <a:rPr sz="2200" spc="-10" dirty="0">
                <a:latin typeface="Arial"/>
                <a:cs typeface="Arial"/>
              </a:rPr>
              <a:t>Challenge”</a:t>
            </a:r>
            <a:endParaRPr sz="2200">
              <a:latin typeface="Arial"/>
              <a:cs typeface="Arial"/>
            </a:endParaRPr>
          </a:p>
        </p:txBody>
      </p:sp>
      <p:pic>
        <p:nvPicPr>
          <p:cNvPr id="4" name="object 4"/>
          <p:cNvPicPr/>
          <p:nvPr/>
        </p:nvPicPr>
        <p:blipFill>
          <a:blip r:embed="rId2" cstate="print"/>
          <a:stretch>
            <a:fillRect/>
          </a:stretch>
        </p:blipFill>
        <p:spPr>
          <a:xfrm>
            <a:off x="8298180" y="3073907"/>
            <a:ext cx="2167128" cy="3253740"/>
          </a:xfrm>
          <a:prstGeom prst="rect">
            <a:avLst/>
          </a:prstGeom>
        </p:spPr>
      </p:pic>
      <p:pic>
        <p:nvPicPr>
          <p:cNvPr id="5" name="object 5"/>
          <p:cNvPicPr/>
          <p:nvPr/>
        </p:nvPicPr>
        <p:blipFill>
          <a:blip r:embed="rId3" cstate="print"/>
          <a:stretch>
            <a:fillRect/>
          </a:stretch>
        </p:blipFill>
        <p:spPr>
          <a:xfrm>
            <a:off x="5786628" y="3073907"/>
            <a:ext cx="2362200" cy="3253740"/>
          </a:xfrm>
          <a:prstGeom prst="rect">
            <a:avLst/>
          </a:prstGeom>
        </p:spPr>
      </p:pic>
      <p:grpSp>
        <p:nvGrpSpPr>
          <p:cNvPr id="6" name="object 6"/>
          <p:cNvGrpSpPr/>
          <p:nvPr/>
        </p:nvGrpSpPr>
        <p:grpSpPr>
          <a:xfrm>
            <a:off x="265175" y="1752600"/>
            <a:ext cx="4425950" cy="4749165"/>
            <a:chOff x="265175" y="1752600"/>
            <a:chExt cx="4425950" cy="4749165"/>
          </a:xfrm>
        </p:grpSpPr>
        <p:pic>
          <p:nvPicPr>
            <p:cNvPr id="7" name="object 7"/>
            <p:cNvPicPr/>
            <p:nvPr/>
          </p:nvPicPr>
          <p:blipFill>
            <a:blip r:embed="rId4" cstate="print"/>
            <a:stretch>
              <a:fillRect/>
            </a:stretch>
          </p:blipFill>
          <p:spPr>
            <a:xfrm>
              <a:off x="265175" y="1752600"/>
              <a:ext cx="4425696" cy="2514600"/>
            </a:xfrm>
            <a:prstGeom prst="rect">
              <a:avLst/>
            </a:prstGeom>
          </p:spPr>
        </p:pic>
        <p:pic>
          <p:nvPicPr>
            <p:cNvPr id="8" name="object 8"/>
            <p:cNvPicPr/>
            <p:nvPr/>
          </p:nvPicPr>
          <p:blipFill>
            <a:blip r:embed="rId5" cstate="print"/>
            <a:stretch>
              <a:fillRect/>
            </a:stretch>
          </p:blipFill>
          <p:spPr>
            <a:xfrm>
              <a:off x="1726692" y="4279392"/>
              <a:ext cx="2964180" cy="2221992"/>
            </a:xfrm>
            <a:prstGeom prst="rect">
              <a:avLst/>
            </a:prstGeom>
          </p:spPr>
        </p:pic>
      </p:grpSp>
      <p:sp>
        <p:nvSpPr>
          <p:cNvPr id="9" name="object 9"/>
          <p:cNvSpPr txBox="1"/>
          <p:nvPr/>
        </p:nvSpPr>
        <p:spPr>
          <a:xfrm>
            <a:off x="5260975" y="755396"/>
            <a:ext cx="5634990" cy="2220595"/>
          </a:xfrm>
          <a:prstGeom prst="rect">
            <a:avLst/>
          </a:prstGeom>
        </p:spPr>
        <p:txBody>
          <a:bodyPr vert="horz" wrap="square" lIns="0" tIns="12700" rIns="0" bIns="0" rtlCol="0">
            <a:spAutoFit/>
          </a:bodyPr>
          <a:lstStyle/>
          <a:p>
            <a:pPr marL="355600" marR="341630" indent="-343535">
              <a:lnSpc>
                <a:spcPct val="100000"/>
              </a:lnSpc>
              <a:spcBef>
                <a:spcPts val="100"/>
              </a:spcBef>
              <a:buChar char="•"/>
              <a:tabLst>
                <a:tab pos="355600" algn="l"/>
              </a:tabLst>
            </a:pPr>
            <a:r>
              <a:rPr sz="2400" dirty="0">
                <a:latin typeface="Arial"/>
                <a:cs typeface="Arial"/>
              </a:rPr>
              <a:t>Reformulate</a:t>
            </a:r>
            <a:r>
              <a:rPr sz="2400" spc="-60" dirty="0">
                <a:latin typeface="Arial"/>
                <a:cs typeface="Arial"/>
              </a:rPr>
              <a:t> </a:t>
            </a:r>
            <a:r>
              <a:rPr sz="2400" dirty="0">
                <a:latin typeface="Arial"/>
                <a:cs typeface="Arial"/>
              </a:rPr>
              <a:t>to</a:t>
            </a:r>
            <a:r>
              <a:rPr sz="2400" spc="-70" dirty="0">
                <a:latin typeface="Arial"/>
                <a:cs typeface="Arial"/>
              </a:rPr>
              <a:t> </a:t>
            </a:r>
            <a:r>
              <a:rPr sz="2400" dirty="0">
                <a:latin typeface="Arial"/>
                <a:cs typeface="Arial"/>
              </a:rPr>
              <a:t>create</a:t>
            </a:r>
            <a:r>
              <a:rPr sz="2400" spc="-75" dirty="0">
                <a:latin typeface="Arial"/>
                <a:cs typeface="Arial"/>
              </a:rPr>
              <a:t> </a:t>
            </a:r>
            <a:r>
              <a:rPr sz="2400" dirty="0">
                <a:latin typeface="Arial"/>
                <a:cs typeface="Arial"/>
              </a:rPr>
              <a:t>a</a:t>
            </a:r>
            <a:r>
              <a:rPr sz="2400" spc="-65" dirty="0">
                <a:latin typeface="Arial"/>
                <a:cs typeface="Arial"/>
              </a:rPr>
              <a:t> </a:t>
            </a:r>
            <a:r>
              <a:rPr sz="2400" dirty="0">
                <a:latin typeface="Arial"/>
                <a:cs typeface="Arial"/>
              </a:rPr>
              <a:t>sweeter</a:t>
            </a:r>
            <a:r>
              <a:rPr sz="2400" spc="-70" dirty="0">
                <a:latin typeface="Arial"/>
                <a:cs typeface="Arial"/>
              </a:rPr>
              <a:t> </a:t>
            </a:r>
            <a:r>
              <a:rPr sz="2400" spc="-25" dirty="0">
                <a:latin typeface="Arial"/>
                <a:cs typeface="Arial"/>
              </a:rPr>
              <a:t>and </a:t>
            </a:r>
            <a:r>
              <a:rPr sz="2400" dirty="0">
                <a:latin typeface="Arial"/>
                <a:cs typeface="Arial"/>
              </a:rPr>
              <a:t>smoother</a:t>
            </a:r>
            <a:r>
              <a:rPr sz="2400" spc="-100" dirty="0">
                <a:latin typeface="Arial"/>
                <a:cs typeface="Arial"/>
              </a:rPr>
              <a:t> </a:t>
            </a:r>
            <a:r>
              <a:rPr sz="2400" spc="-10" dirty="0">
                <a:latin typeface="Arial"/>
                <a:cs typeface="Arial"/>
              </a:rPr>
              <a:t>taste</a:t>
            </a:r>
            <a:endParaRPr sz="2400">
              <a:latin typeface="Arial"/>
              <a:cs typeface="Arial"/>
            </a:endParaRPr>
          </a:p>
          <a:p>
            <a:pPr marL="355600" marR="5080" indent="-343535">
              <a:lnSpc>
                <a:spcPct val="100000"/>
              </a:lnSpc>
              <a:buChar char="•"/>
              <a:tabLst>
                <a:tab pos="355600" algn="l"/>
              </a:tabLst>
            </a:pPr>
            <a:r>
              <a:rPr sz="2400" dirty="0">
                <a:latin typeface="Arial"/>
                <a:cs typeface="Arial"/>
              </a:rPr>
              <a:t>Blind</a:t>
            </a:r>
            <a:r>
              <a:rPr sz="2400" spc="-15" dirty="0">
                <a:latin typeface="Arial"/>
                <a:cs typeface="Arial"/>
              </a:rPr>
              <a:t> </a:t>
            </a:r>
            <a:r>
              <a:rPr sz="2400" dirty="0">
                <a:latin typeface="Arial"/>
                <a:cs typeface="Arial"/>
              </a:rPr>
              <a:t>taste</a:t>
            </a:r>
            <a:r>
              <a:rPr sz="2400" spc="-40" dirty="0">
                <a:latin typeface="Arial"/>
                <a:cs typeface="Arial"/>
              </a:rPr>
              <a:t> </a:t>
            </a:r>
            <a:r>
              <a:rPr sz="2400" dirty="0">
                <a:latin typeface="Arial"/>
                <a:cs typeface="Arial"/>
              </a:rPr>
              <a:t>tests</a:t>
            </a:r>
            <a:r>
              <a:rPr sz="2400" spc="-45" dirty="0">
                <a:latin typeface="Arial"/>
                <a:cs typeface="Arial"/>
              </a:rPr>
              <a:t> </a:t>
            </a:r>
            <a:r>
              <a:rPr sz="2400" dirty="0">
                <a:latin typeface="Arial"/>
                <a:cs typeface="Arial"/>
              </a:rPr>
              <a:t>in</a:t>
            </a:r>
            <a:r>
              <a:rPr sz="2400" spc="-40" dirty="0">
                <a:latin typeface="Arial"/>
                <a:cs typeface="Arial"/>
              </a:rPr>
              <a:t> </a:t>
            </a:r>
            <a:r>
              <a:rPr sz="2400" dirty="0">
                <a:latin typeface="Arial"/>
                <a:cs typeface="Arial"/>
              </a:rPr>
              <a:t>the</a:t>
            </a:r>
            <a:r>
              <a:rPr sz="2400" spc="-45" dirty="0">
                <a:latin typeface="Arial"/>
                <a:cs typeface="Arial"/>
              </a:rPr>
              <a:t> </a:t>
            </a:r>
            <a:r>
              <a:rPr sz="2400" dirty="0">
                <a:latin typeface="Arial"/>
                <a:cs typeface="Arial"/>
              </a:rPr>
              <a:t>market</a:t>
            </a:r>
            <a:r>
              <a:rPr sz="2400" spc="-30" dirty="0">
                <a:latin typeface="Arial"/>
                <a:cs typeface="Arial"/>
              </a:rPr>
              <a:t> </a:t>
            </a:r>
            <a:r>
              <a:rPr sz="2400" spc="-10" dirty="0">
                <a:latin typeface="Arial"/>
                <a:cs typeface="Arial"/>
              </a:rPr>
              <a:t>research </a:t>
            </a:r>
            <a:r>
              <a:rPr sz="2400" dirty="0">
                <a:latin typeface="Arial"/>
                <a:cs typeface="Arial"/>
              </a:rPr>
              <a:t>were</a:t>
            </a:r>
            <a:r>
              <a:rPr sz="2400" spc="-60" dirty="0">
                <a:latin typeface="Arial"/>
                <a:cs typeface="Arial"/>
              </a:rPr>
              <a:t> </a:t>
            </a:r>
            <a:r>
              <a:rPr sz="2400" spc="-10" dirty="0">
                <a:latin typeface="Arial"/>
                <a:cs typeface="Arial"/>
              </a:rPr>
              <a:t>positive</a:t>
            </a:r>
            <a:endParaRPr sz="2400">
              <a:latin typeface="Arial"/>
              <a:cs typeface="Arial"/>
            </a:endParaRPr>
          </a:p>
          <a:p>
            <a:pPr marL="355600" marR="286385" indent="-343535">
              <a:lnSpc>
                <a:spcPct val="100000"/>
              </a:lnSpc>
              <a:buChar char="•"/>
              <a:tabLst>
                <a:tab pos="355600" algn="l"/>
              </a:tabLst>
            </a:pPr>
            <a:r>
              <a:rPr sz="2400" spc="-25" dirty="0">
                <a:latin typeface="Arial"/>
                <a:cs typeface="Arial"/>
              </a:rPr>
              <a:t>Coca-</a:t>
            </a:r>
            <a:r>
              <a:rPr sz="2400" dirty="0">
                <a:latin typeface="Arial"/>
                <a:cs typeface="Arial"/>
              </a:rPr>
              <a:t>Cola</a:t>
            </a:r>
            <a:r>
              <a:rPr sz="2400" spc="-30" dirty="0">
                <a:latin typeface="Arial"/>
                <a:cs typeface="Arial"/>
              </a:rPr>
              <a:t> </a:t>
            </a:r>
            <a:r>
              <a:rPr sz="2400" dirty="0">
                <a:latin typeface="Arial"/>
                <a:cs typeface="Arial"/>
              </a:rPr>
              <a:t>launched</a:t>
            </a:r>
            <a:r>
              <a:rPr sz="2400" spc="-30" dirty="0">
                <a:latin typeface="Arial"/>
                <a:cs typeface="Arial"/>
              </a:rPr>
              <a:t> </a:t>
            </a:r>
            <a:r>
              <a:rPr sz="2400" dirty="0">
                <a:latin typeface="Arial"/>
                <a:cs typeface="Arial"/>
              </a:rPr>
              <a:t>the</a:t>
            </a:r>
            <a:r>
              <a:rPr sz="2400" spc="-55" dirty="0">
                <a:latin typeface="Arial"/>
                <a:cs typeface="Arial"/>
              </a:rPr>
              <a:t> </a:t>
            </a:r>
            <a:r>
              <a:rPr sz="2400" dirty="0">
                <a:latin typeface="Arial"/>
                <a:cs typeface="Arial"/>
              </a:rPr>
              <a:t>new</a:t>
            </a:r>
            <a:r>
              <a:rPr sz="2400" spc="-55" dirty="0">
                <a:latin typeface="Arial"/>
                <a:cs typeface="Arial"/>
              </a:rPr>
              <a:t> </a:t>
            </a:r>
            <a:r>
              <a:rPr sz="2400" dirty="0">
                <a:latin typeface="Arial"/>
                <a:cs typeface="Arial"/>
              </a:rPr>
              <a:t>taste</a:t>
            </a:r>
            <a:r>
              <a:rPr sz="2400" spc="-65" dirty="0">
                <a:latin typeface="Arial"/>
                <a:cs typeface="Arial"/>
              </a:rPr>
              <a:t> </a:t>
            </a:r>
            <a:r>
              <a:rPr sz="2400" spc="-25" dirty="0">
                <a:latin typeface="Arial"/>
                <a:cs typeface="Arial"/>
              </a:rPr>
              <a:t>in </a:t>
            </a:r>
            <a:r>
              <a:rPr sz="2400" dirty="0">
                <a:latin typeface="Arial"/>
                <a:cs typeface="Arial"/>
              </a:rPr>
              <a:t>April</a:t>
            </a:r>
            <a:r>
              <a:rPr sz="2400" spc="-65" dirty="0">
                <a:latin typeface="Arial"/>
                <a:cs typeface="Arial"/>
              </a:rPr>
              <a:t> </a:t>
            </a:r>
            <a:r>
              <a:rPr sz="2400" dirty="0">
                <a:latin typeface="Arial"/>
                <a:cs typeface="Arial"/>
              </a:rPr>
              <a:t>1985:</a:t>
            </a:r>
            <a:r>
              <a:rPr sz="2400" spc="-65" dirty="0">
                <a:latin typeface="Arial"/>
                <a:cs typeface="Arial"/>
              </a:rPr>
              <a:t> </a:t>
            </a:r>
            <a:r>
              <a:rPr sz="2400" dirty="0">
                <a:latin typeface="Arial"/>
                <a:cs typeface="Arial"/>
              </a:rPr>
              <a:t>“New</a:t>
            </a:r>
            <a:r>
              <a:rPr sz="2400" spc="-60" dirty="0">
                <a:latin typeface="Arial"/>
                <a:cs typeface="Arial"/>
              </a:rPr>
              <a:t> </a:t>
            </a:r>
            <a:r>
              <a:rPr sz="2400" spc="-10" dirty="0">
                <a:latin typeface="Arial"/>
                <a:cs typeface="Arial"/>
              </a:rPr>
              <a:t>Coke”</a:t>
            </a:r>
            <a:endParaRPr sz="2400">
              <a:latin typeface="Arial"/>
              <a:cs typeface="Arial"/>
            </a:endParaRPr>
          </a:p>
        </p:txBody>
      </p:sp>
      <p:sp>
        <p:nvSpPr>
          <p:cNvPr id="10" name="object 10"/>
          <p:cNvSpPr txBox="1"/>
          <p:nvPr/>
        </p:nvSpPr>
        <p:spPr>
          <a:xfrm>
            <a:off x="239674" y="6567017"/>
            <a:ext cx="3707129"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a:cs typeface="Arial"/>
              </a:rPr>
              <a:t>Source:</a:t>
            </a:r>
            <a:r>
              <a:rPr sz="1100" spc="210" dirty="0">
                <a:latin typeface="Arial"/>
                <a:cs typeface="Arial"/>
              </a:rPr>
              <a:t> </a:t>
            </a:r>
            <a:r>
              <a:rPr sz="1100" spc="-10" dirty="0">
                <a:latin typeface="Arial"/>
                <a:cs typeface="Arial"/>
              </a:rPr>
              <a:t>https://dailybrand.co.zw/the-iconic-pepsi-challenge/</a:t>
            </a:r>
            <a:endParaRPr sz="1100">
              <a:latin typeface="Arial"/>
              <a:cs typeface="Arial"/>
            </a:endParaRPr>
          </a:p>
        </p:txBody>
      </p:sp>
      <p:sp>
        <p:nvSpPr>
          <p:cNvPr id="11" name="object 11"/>
          <p:cNvSpPr txBox="1"/>
          <p:nvPr/>
        </p:nvSpPr>
        <p:spPr>
          <a:xfrm>
            <a:off x="5146675" y="6429857"/>
            <a:ext cx="5879465" cy="330200"/>
          </a:xfrm>
          <a:prstGeom prst="rect">
            <a:avLst/>
          </a:prstGeom>
        </p:spPr>
        <p:txBody>
          <a:bodyPr vert="horz" wrap="square" lIns="0" tIns="12065" rIns="0" bIns="0" rtlCol="0">
            <a:spAutoFit/>
          </a:bodyPr>
          <a:lstStyle/>
          <a:p>
            <a:pPr marL="12700" marR="5080">
              <a:lnSpc>
                <a:spcPct val="100000"/>
              </a:lnSpc>
              <a:spcBef>
                <a:spcPts val="95"/>
              </a:spcBef>
            </a:pPr>
            <a:r>
              <a:rPr sz="1000" dirty="0">
                <a:latin typeface="Arial"/>
                <a:cs typeface="Arial"/>
              </a:rPr>
              <a:t>Source:</a:t>
            </a:r>
            <a:r>
              <a:rPr sz="1000" spc="285" dirty="0">
                <a:latin typeface="Arial"/>
                <a:cs typeface="Arial"/>
              </a:rPr>
              <a:t> </a:t>
            </a:r>
            <a:r>
              <a:rPr sz="1000" spc="-10" dirty="0">
                <a:latin typeface="Arial"/>
                <a:cs typeface="Arial"/>
              </a:rPr>
              <a:t>https</a:t>
            </a:r>
            <a:r>
              <a:rPr sz="1000" spc="-10" dirty="0">
                <a:latin typeface="Arial"/>
                <a:cs typeface="Arial"/>
                <a:hlinkClick r:id="rId6"/>
              </a:rPr>
              <a:t>://www.coca-colacompany.com/about-us/history/new-</a:t>
            </a:r>
            <a:r>
              <a:rPr sz="1000" dirty="0">
                <a:latin typeface="Arial"/>
                <a:cs typeface="Arial"/>
                <a:hlinkClick r:id="rId6"/>
              </a:rPr>
              <a:t>coke-</a:t>
            </a:r>
            <a:r>
              <a:rPr sz="1000" spc="-10" dirty="0">
                <a:latin typeface="Arial"/>
                <a:cs typeface="Arial"/>
                <a:hlinkClick r:id="rId6"/>
              </a:rPr>
              <a:t>the-</a:t>
            </a:r>
            <a:r>
              <a:rPr sz="1000" dirty="0">
                <a:latin typeface="Arial"/>
                <a:cs typeface="Arial"/>
                <a:hlinkClick r:id="rId6"/>
              </a:rPr>
              <a:t>most-</a:t>
            </a:r>
            <a:r>
              <a:rPr sz="1000" spc="-10" dirty="0">
                <a:latin typeface="Arial"/>
                <a:cs typeface="Arial"/>
                <a:hlinkClick r:id="rId6"/>
              </a:rPr>
              <a:t>memorable-marketing-</a:t>
            </a:r>
            <a:r>
              <a:rPr sz="1000" spc="-10" dirty="0">
                <a:latin typeface="Arial"/>
                <a:cs typeface="Arial"/>
              </a:rPr>
              <a:t> blunder-</a:t>
            </a:r>
            <a:r>
              <a:rPr sz="1000" spc="-20" dirty="0">
                <a:latin typeface="Arial"/>
                <a:cs typeface="Arial"/>
              </a:rPr>
              <a:t>ever</a:t>
            </a:r>
            <a:endParaRPr sz="10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a:lnSpc>
                <a:spcPct val="100000"/>
              </a:lnSpc>
              <a:spcBef>
                <a:spcPts val="105"/>
              </a:spcBef>
            </a:pPr>
            <a:r>
              <a:rPr dirty="0"/>
              <a:t>People’s </a:t>
            </a:r>
            <a:r>
              <a:rPr spc="-10" dirty="0"/>
              <a:t>reactions</a:t>
            </a:r>
          </a:p>
        </p:txBody>
      </p:sp>
      <p:sp>
        <p:nvSpPr>
          <p:cNvPr id="3" name="object 3"/>
          <p:cNvSpPr txBox="1"/>
          <p:nvPr/>
        </p:nvSpPr>
        <p:spPr>
          <a:xfrm>
            <a:off x="476199" y="1229613"/>
            <a:ext cx="6617970" cy="1366520"/>
          </a:xfrm>
          <a:prstGeom prst="rect">
            <a:avLst/>
          </a:prstGeom>
        </p:spPr>
        <p:txBody>
          <a:bodyPr vert="horz" wrap="square" lIns="0" tIns="12065" rIns="0" bIns="0" rtlCol="0">
            <a:spAutoFit/>
          </a:bodyPr>
          <a:lstStyle/>
          <a:p>
            <a:pPr marL="354965" marR="178435" indent="-342900">
              <a:lnSpc>
                <a:spcPct val="100000"/>
              </a:lnSpc>
              <a:spcBef>
                <a:spcPts val="95"/>
              </a:spcBef>
              <a:buChar char="•"/>
              <a:tabLst>
                <a:tab pos="354965" algn="l"/>
              </a:tabLst>
            </a:pPr>
            <a:r>
              <a:rPr sz="2200" dirty="0">
                <a:latin typeface="Arial"/>
                <a:cs typeface="Arial"/>
              </a:rPr>
              <a:t>The</a:t>
            </a:r>
            <a:r>
              <a:rPr sz="2200" spc="-50" dirty="0">
                <a:latin typeface="Arial"/>
                <a:cs typeface="Arial"/>
              </a:rPr>
              <a:t> </a:t>
            </a:r>
            <a:r>
              <a:rPr sz="2200" dirty="0">
                <a:latin typeface="Arial"/>
                <a:cs typeface="Arial"/>
              </a:rPr>
              <a:t>reactions</a:t>
            </a:r>
            <a:r>
              <a:rPr sz="2200" spc="-60" dirty="0">
                <a:latin typeface="Arial"/>
                <a:cs typeface="Arial"/>
              </a:rPr>
              <a:t> </a:t>
            </a:r>
            <a:r>
              <a:rPr sz="2200" dirty="0">
                <a:latin typeface="Arial"/>
                <a:cs typeface="Arial"/>
              </a:rPr>
              <a:t>of</a:t>
            </a:r>
            <a:r>
              <a:rPr sz="2200" spc="-65" dirty="0">
                <a:latin typeface="Arial"/>
                <a:cs typeface="Arial"/>
              </a:rPr>
              <a:t> </a:t>
            </a:r>
            <a:r>
              <a:rPr sz="2200" dirty="0">
                <a:latin typeface="Arial"/>
                <a:cs typeface="Arial"/>
              </a:rPr>
              <a:t>American</a:t>
            </a:r>
            <a:r>
              <a:rPr sz="2200" spc="-50" dirty="0">
                <a:latin typeface="Arial"/>
                <a:cs typeface="Arial"/>
              </a:rPr>
              <a:t> </a:t>
            </a:r>
            <a:r>
              <a:rPr sz="2200" dirty="0">
                <a:latin typeface="Arial"/>
                <a:cs typeface="Arial"/>
              </a:rPr>
              <a:t>people</a:t>
            </a:r>
            <a:r>
              <a:rPr sz="2200" spc="-65" dirty="0">
                <a:latin typeface="Arial"/>
                <a:cs typeface="Arial"/>
              </a:rPr>
              <a:t> </a:t>
            </a:r>
            <a:r>
              <a:rPr sz="2200" dirty="0">
                <a:latin typeface="Arial"/>
                <a:cs typeface="Arial"/>
              </a:rPr>
              <a:t>were</a:t>
            </a:r>
            <a:r>
              <a:rPr sz="2200" spc="-55" dirty="0">
                <a:latin typeface="Arial"/>
                <a:cs typeface="Arial"/>
              </a:rPr>
              <a:t> </a:t>
            </a:r>
            <a:r>
              <a:rPr sz="2200" spc="-10" dirty="0">
                <a:latin typeface="Arial"/>
                <a:cs typeface="Arial"/>
              </a:rPr>
              <a:t>negative, </a:t>
            </a:r>
            <a:r>
              <a:rPr sz="2200" dirty="0">
                <a:latin typeface="Arial"/>
                <a:cs typeface="Arial"/>
              </a:rPr>
              <a:t>protesting</a:t>
            </a:r>
            <a:r>
              <a:rPr sz="2200" spc="-65" dirty="0">
                <a:latin typeface="Arial"/>
                <a:cs typeface="Arial"/>
              </a:rPr>
              <a:t> </a:t>
            </a:r>
            <a:r>
              <a:rPr sz="2200" dirty="0">
                <a:latin typeface="Arial"/>
                <a:cs typeface="Arial"/>
              </a:rPr>
              <a:t>against</a:t>
            </a:r>
            <a:r>
              <a:rPr sz="2200" spc="-45" dirty="0">
                <a:latin typeface="Arial"/>
                <a:cs typeface="Arial"/>
              </a:rPr>
              <a:t> </a:t>
            </a:r>
            <a:r>
              <a:rPr sz="2200" dirty="0">
                <a:latin typeface="Arial"/>
                <a:cs typeface="Arial"/>
              </a:rPr>
              <a:t>the</a:t>
            </a:r>
            <a:r>
              <a:rPr sz="2200" spc="-55" dirty="0">
                <a:latin typeface="Arial"/>
                <a:cs typeface="Arial"/>
              </a:rPr>
              <a:t> </a:t>
            </a:r>
            <a:r>
              <a:rPr sz="2200" dirty="0">
                <a:latin typeface="Arial"/>
                <a:cs typeface="Arial"/>
              </a:rPr>
              <a:t>loss</a:t>
            </a:r>
            <a:r>
              <a:rPr sz="2200" spc="-65" dirty="0">
                <a:latin typeface="Arial"/>
                <a:cs typeface="Arial"/>
              </a:rPr>
              <a:t> </a:t>
            </a:r>
            <a:r>
              <a:rPr sz="2200" dirty="0">
                <a:latin typeface="Arial"/>
                <a:cs typeface="Arial"/>
              </a:rPr>
              <a:t>of</a:t>
            </a:r>
            <a:r>
              <a:rPr sz="2200" spc="-45" dirty="0">
                <a:latin typeface="Arial"/>
                <a:cs typeface="Arial"/>
              </a:rPr>
              <a:t> </a:t>
            </a:r>
            <a:r>
              <a:rPr sz="2200" dirty="0">
                <a:latin typeface="Arial"/>
                <a:cs typeface="Arial"/>
              </a:rPr>
              <a:t>the</a:t>
            </a:r>
            <a:r>
              <a:rPr sz="2200" spc="-55" dirty="0">
                <a:latin typeface="Arial"/>
                <a:cs typeface="Arial"/>
              </a:rPr>
              <a:t> </a:t>
            </a:r>
            <a:r>
              <a:rPr sz="2200" dirty="0">
                <a:latin typeface="Arial"/>
                <a:cs typeface="Arial"/>
              </a:rPr>
              <a:t>original</a:t>
            </a:r>
            <a:r>
              <a:rPr sz="2200" spc="-65" dirty="0">
                <a:latin typeface="Arial"/>
                <a:cs typeface="Arial"/>
              </a:rPr>
              <a:t> </a:t>
            </a:r>
            <a:r>
              <a:rPr sz="2200" spc="-10" dirty="0">
                <a:latin typeface="Arial"/>
                <a:cs typeface="Arial"/>
              </a:rPr>
              <a:t>taste.</a:t>
            </a:r>
            <a:endParaRPr sz="2200">
              <a:latin typeface="Arial"/>
              <a:cs typeface="Arial"/>
            </a:endParaRPr>
          </a:p>
          <a:p>
            <a:pPr marL="354965" marR="5080" indent="-342900">
              <a:lnSpc>
                <a:spcPct val="100000"/>
              </a:lnSpc>
              <a:buChar char="•"/>
              <a:tabLst>
                <a:tab pos="354965" algn="l"/>
              </a:tabLst>
            </a:pPr>
            <a:r>
              <a:rPr sz="2200" dirty="0">
                <a:latin typeface="Arial"/>
                <a:cs typeface="Arial"/>
              </a:rPr>
              <a:t>3</a:t>
            </a:r>
            <a:r>
              <a:rPr sz="2200" spc="-60" dirty="0">
                <a:latin typeface="Arial"/>
                <a:cs typeface="Arial"/>
              </a:rPr>
              <a:t> </a:t>
            </a:r>
            <a:r>
              <a:rPr sz="2200" dirty="0">
                <a:latin typeface="Arial"/>
                <a:cs typeface="Arial"/>
              </a:rPr>
              <a:t>months</a:t>
            </a:r>
            <a:r>
              <a:rPr sz="2200" spc="-40" dirty="0">
                <a:latin typeface="Arial"/>
                <a:cs typeface="Arial"/>
              </a:rPr>
              <a:t> </a:t>
            </a:r>
            <a:r>
              <a:rPr sz="2200" dirty="0">
                <a:latin typeface="Arial"/>
                <a:cs typeface="Arial"/>
              </a:rPr>
              <a:t>after</a:t>
            </a:r>
            <a:r>
              <a:rPr sz="2200" spc="-50" dirty="0">
                <a:latin typeface="Arial"/>
                <a:cs typeface="Arial"/>
              </a:rPr>
              <a:t> </a:t>
            </a:r>
            <a:r>
              <a:rPr sz="2200" dirty="0">
                <a:latin typeface="Arial"/>
                <a:cs typeface="Arial"/>
              </a:rPr>
              <a:t>the</a:t>
            </a:r>
            <a:r>
              <a:rPr sz="2200" spc="-50" dirty="0">
                <a:latin typeface="Arial"/>
                <a:cs typeface="Arial"/>
              </a:rPr>
              <a:t> </a:t>
            </a:r>
            <a:r>
              <a:rPr sz="2200" dirty="0">
                <a:latin typeface="Arial"/>
                <a:cs typeface="Arial"/>
              </a:rPr>
              <a:t>launch,</a:t>
            </a:r>
            <a:r>
              <a:rPr sz="2200" spc="-60" dirty="0">
                <a:latin typeface="Arial"/>
                <a:cs typeface="Arial"/>
              </a:rPr>
              <a:t> </a:t>
            </a:r>
            <a:r>
              <a:rPr sz="2200" spc="-10" dirty="0">
                <a:latin typeface="Arial"/>
                <a:cs typeface="Arial"/>
              </a:rPr>
              <a:t>Coca-</a:t>
            </a:r>
            <a:r>
              <a:rPr sz="2200" dirty="0">
                <a:latin typeface="Arial"/>
                <a:cs typeface="Arial"/>
              </a:rPr>
              <a:t>Cola</a:t>
            </a:r>
            <a:r>
              <a:rPr sz="2200" spc="-40" dirty="0">
                <a:latin typeface="Arial"/>
                <a:cs typeface="Arial"/>
              </a:rPr>
              <a:t> </a:t>
            </a:r>
            <a:r>
              <a:rPr sz="2200" dirty="0">
                <a:latin typeface="Arial"/>
                <a:cs typeface="Arial"/>
              </a:rPr>
              <a:t>changed</a:t>
            </a:r>
            <a:r>
              <a:rPr sz="2200" spc="-55" dirty="0">
                <a:latin typeface="Arial"/>
                <a:cs typeface="Arial"/>
              </a:rPr>
              <a:t> </a:t>
            </a:r>
            <a:r>
              <a:rPr sz="2200" spc="-25" dirty="0">
                <a:latin typeface="Arial"/>
                <a:cs typeface="Arial"/>
              </a:rPr>
              <a:t>the </a:t>
            </a:r>
            <a:r>
              <a:rPr sz="2200" dirty="0">
                <a:latin typeface="Arial"/>
                <a:cs typeface="Arial"/>
              </a:rPr>
              <a:t>formular</a:t>
            </a:r>
            <a:r>
              <a:rPr sz="2200" spc="-30" dirty="0">
                <a:latin typeface="Arial"/>
                <a:cs typeface="Arial"/>
              </a:rPr>
              <a:t> </a:t>
            </a:r>
            <a:r>
              <a:rPr sz="2200" dirty="0">
                <a:latin typeface="Arial"/>
                <a:cs typeface="Arial"/>
              </a:rPr>
              <a:t>back</a:t>
            </a:r>
            <a:r>
              <a:rPr sz="2200" spc="-45" dirty="0">
                <a:latin typeface="Arial"/>
                <a:cs typeface="Arial"/>
              </a:rPr>
              <a:t> </a:t>
            </a:r>
            <a:r>
              <a:rPr sz="2200" dirty="0">
                <a:latin typeface="Arial"/>
                <a:cs typeface="Arial"/>
              </a:rPr>
              <a:t>to</a:t>
            </a:r>
            <a:r>
              <a:rPr sz="2200" spc="-55" dirty="0">
                <a:latin typeface="Arial"/>
                <a:cs typeface="Arial"/>
              </a:rPr>
              <a:t> </a:t>
            </a:r>
            <a:r>
              <a:rPr sz="2200" dirty="0">
                <a:latin typeface="Arial"/>
                <a:cs typeface="Arial"/>
              </a:rPr>
              <a:t>its</a:t>
            </a:r>
            <a:r>
              <a:rPr sz="2200" spc="-60" dirty="0">
                <a:latin typeface="Arial"/>
                <a:cs typeface="Arial"/>
              </a:rPr>
              <a:t> </a:t>
            </a:r>
            <a:r>
              <a:rPr sz="2200" dirty="0">
                <a:latin typeface="Arial"/>
                <a:cs typeface="Arial"/>
              </a:rPr>
              <a:t>classic</a:t>
            </a:r>
            <a:r>
              <a:rPr sz="2200" spc="-65" dirty="0">
                <a:latin typeface="Arial"/>
                <a:cs typeface="Arial"/>
              </a:rPr>
              <a:t> </a:t>
            </a:r>
            <a:r>
              <a:rPr sz="2200" spc="-10" dirty="0">
                <a:latin typeface="Arial"/>
                <a:cs typeface="Arial"/>
              </a:rPr>
              <a:t>taste.</a:t>
            </a:r>
            <a:endParaRPr sz="2200">
              <a:latin typeface="Arial"/>
              <a:cs typeface="Arial"/>
            </a:endParaRPr>
          </a:p>
        </p:txBody>
      </p:sp>
      <p:sp>
        <p:nvSpPr>
          <p:cNvPr id="4" name="object 4"/>
          <p:cNvSpPr txBox="1"/>
          <p:nvPr/>
        </p:nvSpPr>
        <p:spPr>
          <a:xfrm>
            <a:off x="476199" y="3577209"/>
            <a:ext cx="6861175" cy="1366520"/>
          </a:xfrm>
          <a:prstGeom prst="rect">
            <a:avLst/>
          </a:prstGeom>
        </p:spPr>
        <p:txBody>
          <a:bodyPr vert="horz" wrap="square" lIns="0" tIns="12065" rIns="0" bIns="0" rtlCol="0">
            <a:spAutoFit/>
          </a:bodyPr>
          <a:lstStyle/>
          <a:p>
            <a:pPr marL="354965" indent="-342265">
              <a:lnSpc>
                <a:spcPct val="100000"/>
              </a:lnSpc>
              <a:spcBef>
                <a:spcPts val="95"/>
              </a:spcBef>
              <a:buChar char="•"/>
              <a:tabLst>
                <a:tab pos="354965" algn="l"/>
              </a:tabLst>
            </a:pPr>
            <a:r>
              <a:rPr sz="2200" dirty="0">
                <a:latin typeface="Arial"/>
                <a:cs typeface="Arial"/>
              </a:rPr>
              <a:t>Market</a:t>
            </a:r>
            <a:r>
              <a:rPr sz="2200" spc="-45" dirty="0">
                <a:latin typeface="Arial"/>
                <a:cs typeface="Arial"/>
              </a:rPr>
              <a:t> </a:t>
            </a:r>
            <a:r>
              <a:rPr sz="2200" dirty="0">
                <a:latin typeface="Arial"/>
                <a:cs typeface="Arial"/>
              </a:rPr>
              <a:t>research</a:t>
            </a:r>
            <a:r>
              <a:rPr sz="2200" spc="-35" dirty="0">
                <a:latin typeface="Arial"/>
                <a:cs typeface="Arial"/>
              </a:rPr>
              <a:t> </a:t>
            </a:r>
            <a:r>
              <a:rPr sz="2200" dirty="0">
                <a:latin typeface="Arial"/>
                <a:cs typeface="Arial"/>
              </a:rPr>
              <a:t>spent</a:t>
            </a:r>
            <a:r>
              <a:rPr sz="2200" spc="-50" dirty="0">
                <a:latin typeface="Arial"/>
                <a:cs typeface="Arial"/>
              </a:rPr>
              <a:t> </a:t>
            </a:r>
            <a:r>
              <a:rPr sz="2200" dirty="0">
                <a:latin typeface="Arial"/>
                <a:cs typeface="Arial"/>
              </a:rPr>
              <a:t>$4</a:t>
            </a:r>
            <a:r>
              <a:rPr sz="2200" spc="-50" dirty="0">
                <a:latin typeface="Arial"/>
                <a:cs typeface="Arial"/>
              </a:rPr>
              <a:t> </a:t>
            </a:r>
            <a:r>
              <a:rPr sz="2200" dirty="0">
                <a:latin typeface="Arial"/>
                <a:cs typeface="Arial"/>
              </a:rPr>
              <a:t>million</a:t>
            </a:r>
            <a:r>
              <a:rPr sz="2200" spc="-50" dirty="0">
                <a:latin typeface="Arial"/>
                <a:cs typeface="Arial"/>
              </a:rPr>
              <a:t> </a:t>
            </a:r>
            <a:r>
              <a:rPr sz="2200" dirty="0">
                <a:latin typeface="Arial"/>
                <a:cs typeface="Arial"/>
              </a:rPr>
              <a:t>and</a:t>
            </a:r>
            <a:r>
              <a:rPr sz="2200" spc="-50" dirty="0">
                <a:latin typeface="Arial"/>
                <a:cs typeface="Arial"/>
              </a:rPr>
              <a:t> </a:t>
            </a:r>
            <a:r>
              <a:rPr sz="2200" dirty="0">
                <a:latin typeface="Arial"/>
                <a:cs typeface="Arial"/>
              </a:rPr>
              <a:t>last</a:t>
            </a:r>
            <a:r>
              <a:rPr sz="2200" spc="-50" dirty="0">
                <a:latin typeface="Arial"/>
                <a:cs typeface="Arial"/>
              </a:rPr>
              <a:t> </a:t>
            </a:r>
            <a:r>
              <a:rPr sz="2200" dirty="0">
                <a:latin typeface="Arial"/>
                <a:cs typeface="Arial"/>
              </a:rPr>
              <a:t>for</a:t>
            </a:r>
            <a:r>
              <a:rPr sz="2200" spc="-40" dirty="0">
                <a:latin typeface="Arial"/>
                <a:cs typeface="Arial"/>
              </a:rPr>
              <a:t> </a:t>
            </a:r>
            <a:r>
              <a:rPr sz="2200" dirty="0">
                <a:latin typeface="Arial"/>
                <a:cs typeface="Arial"/>
              </a:rPr>
              <a:t>2</a:t>
            </a:r>
            <a:r>
              <a:rPr sz="2200" spc="-55" dirty="0">
                <a:latin typeface="Arial"/>
                <a:cs typeface="Arial"/>
              </a:rPr>
              <a:t> </a:t>
            </a:r>
            <a:r>
              <a:rPr sz="2200" spc="-20" dirty="0">
                <a:latin typeface="Arial"/>
                <a:cs typeface="Arial"/>
              </a:rPr>
              <a:t>years</a:t>
            </a:r>
            <a:endParaRPr sz="2200">
              <a:latin typeface="Arial"/>
              <a:cs typeface="Arial"/>
            </a:endParaRPr>
          </a:p>
          <a:p>
            <a:pPr marL="354965" marR="643890" indent="-342900">
              <a:lnSpc>
                <a:spcPct val="100000"/>
              </a:lnSpc>
              <a:buChar char="•"/>
              <a:tabLst>
                <a:tab pos="354965" algn="l"/>
              </a:tabLst>
            </a:pPr>
            <a:r>
              <a:rPr sz="2200" dirty="0">
                <a:latin typeface="Arial"/>
                <a:cs typeface="Arial"/>
              </a:rPr>
              <a:t>A</a:t>
            </a:r>
            <a:r>
              <a:rPr sz="2200" spc="-50" dirty="0">
                <a:latin typeface="Arial"/>
                <a:cs typeface="Arial"/>
              </a:rPr>
              <a:t> </a:t>
            </a:r>
            <a:r>
              <a:rPr sz="2200" dirty="0">
                <a:latin typeface="Arial"/>
                <a:cs typeface="Arial"/>
              </a:rPr>
              <a:t>loss</a:t>
            </a:r>
            <a:r>
              <a:rPr sz="2200" spc="-45" dirty="0">
                <a:latin typeface="Arial"/>
                <a:cs typeface="Arial"/>
              </a:rPr>
              <a:t> </a:t>
            </a:r>
            <a:r>
              <a:rPr sz="2200" dirty="0">
                <a:latin typeface="Arial"/>
                <a:cs typeface="Arial"/>
              </a:rPr>
              <a:t>of</a:t>
            </a:r>
            <a:r>
              <a:rPr sz="2200" spc="-45" dirty="0">
                <a:latin typeface="Arial"/>
                <a:cs typeface="Arial"/>
              </a:rPr>
              <a:t> </a:t>
            </a:r>
            <a:r>
              <a:rPr sz="2200" dirty="0">
                <a:latin typeface="Arial"/>
                <a:cs typeface="Arial"/>
              </a:rPr>
              <a:t>$30</a:t>
            </a:r>
            <a:r>
              <a:rPr sz="2200" spc="-45" dirty="0">
                <a:latin typeface="Arial"/>
                <a:cs typeface="Arial"/>
              </a:rPr>
              <a:t> </a:t>
            </a:r>
            <a:r>
              <a:rPr sz="2200" dirty="0">
                <a:latin typeface="Arial"/>
                <a:cs typeface="Arial"/>
              </a:rPr>
              <a:t>million</a:t>
            </a:r>
            <a:r>
              <a:rPr sz="2200" spc="-45" dirty="0">
                <a:latin typeface="Arial"/>
                <a:cs typeface="Arial"/>
              </a:rPr>
              <a:t> </a:t>
            </a:r>
            <a:r>
              <a:rPr sz="2200" dirty="0">
                <a:latin typeface="Arial"/>
                <a:cs typeface="Arial"/>
              </a:rPr>
              <a:t>in</a:t>
            </a:r>
            <a:r>
              <a:rPr sz="2200" spc="-50" dirty="0">
                <a:latin typeface="Arial"/>
                <a:cs typeface="Arial"/>
              </a:rPr>
              <a:t> </a:t>
            </a:r>
            <a:r>
              <a:rPr sz="2200" dirty="0">
                <a:latin typeface="Arial"/>
                <a:cs typeface="Arial"/>
              </a:rPr>
              <a:t>back</a:t>
            </a:r>
            <a:r>
              <a:rPr sz="2200" spc="-40" dirty="0">
                <a:latin typeface="Arial"/>
                <a:cs typeface="Arial"/>
              </a:rPr>
              <a:t> </a:t>
            </a:r>
            <a:r>
              <a:rPr sz="2200" dirty="0">
                <a:latin typeface="Arial"/>
                <a:cs typeface="Arial"/>
              </a:rPr>
              <a:t>stocked</a:t>
            </a:r>
            <a:r>
              <a:rPr sz="2200" spc="-50" dirty="0">
                <a:latin typeface="Arial"/>
                <a:cs typeface="Arial"/>
              </a:rPr>
              <a:t> </a:t>
            </a:r>
            <a:r>
              <a:rPr sz="2200" dirty="0">
                <a:latin typeface="Arial"/>
                <a:cs typeface="Arial"/>
              </a:rPr>
              <a:t>products</a:t>
            </a:r>
            <a:r>
              <a:rPr sz="2200" spc="-45" dirty="0">
                <a:latin typeface="Arial"/>
                <a:cs typeface="Arial"/>
              </a:rPr>
              <a:t> </a:t>
            </a:r>
            <a:r>
              <a:rPr sz="2200" spc="-25" dirty="0">
                <a:latin typeface="Arial"/>
                <a:cs typeface="Arial"/>
              </a:rPr>
              <a:t>it </a:t>
            </a:r>
            <a:r>
              <a:rPr sz="2200" dirty="0">
                <a:latin typeface="Arial"/>
                <a:cs typeface="Arial"/>
              </a:rPr>
              <a:t>couldn’t</a:t>
            </a:r>
            <a:r>
              <a:rPr sz="2200" spc="-100" dirty="0">
                <a:latin typeface="Arial"/>
                <a:cs typeface="Arial"/>
              </a:rPr>
              <a:t> </a:t>
            </a:r>
            <a:r>
              <a:rPr sz="2200" spc="-20" dirty="0">
                <a:latin typeface="Arial"/>
                <a:cs typeface="Arial"/>
              </a:rPr>
              <a:t>sell</a:t>
            </a:r>
            <a:endParaRPr sz="2200">
              <a:latin typeface="Arial"/>
              <a:cs typeface="Arial"/>
            </a:endParaRPr>
          </a:p>
          <a:p>
            <a:pPr marL="354965" indent="-342265">
              <a:lnSpc>
                <a:spcPct val="100000"/>
              </a:lnSpc>
              <a:buChar char="•"/>
              <a:tabLst>
                <a:tab pos="354965" algn="l"/>
              </a:tabLst>
            </a:pPr>
            <a:r>
              <a:rPr sz="2200" dirty="0">
                <a:latin typeface="Arial"/>
                <a:cs typeface="Arial"/>
              </a:rPr>
              <a:t>One</a:t>
            </a:r>
            <a:r>
              <a:rPr sz="2200" spc="-40" dirty="0">
                <a:latin typeface="Arial"/>
                <a:cs typeface="Arial"/>
              </a:rPr>
              <a:t> </a:t>
            </a:r>
            <a:r>
              <a:rPr sz="2200" dirty="0">
                <a:latin typeface="Arial"/>
                <a:cs typeface="Arial"/>
              </a:rPr>
              <a:t>of</a:t>
            </a:r>
            <a:r>
              <a:rPr sz="2200" spc="-50" dirty="0">
                <a:latin typeface="Arial"/>
                <a:cs typeface="Arial"/>
              </a:rPr>
              <a:t> </a:t>
            </a:r>
            <a:r>
              <a:rPr sz="2200" dirty="0">
                <a:latin typeface="Arial"/>
                <a:cs typeface="Arial"/>
              </a:rPr>
              <a:t>the</a:t>
            </a:r>
            <a:r>
              <a:rPr sz="2200" spc="-45" dirty="0">
                <a:latin typeface="Arial"/>
                <a:cs typeface="Arial"/>
              </a:rPr>
              <a:t> </a:t>
            </a:r>
            <a:r>
              <a:rPr sz="2200" dirty="0">
                <a:latin typeface="Arial"/>
                <a:cs typeface="Arial"/>
              </a:rPr>
              <a:t>most</a:t>
            </a:r>
            <a:r>
              <a:rPr sz="2200" spc="-30" dirty="0">
                <a:latin typeface="Arial"/>
                <a:cs typeface="Arial"/>
              </a:rPr>
              <a:t> </a:t>
            </a:r>
            <a:r>
              <a:rPr sz="2200" dirty="0">
                <a:latin typeface="Arial"/>
                <a:cs typeface="Arial"/>
              </a:rPr>
              <a:t>famous</a:t>
            </a:r>
            <a:r>
              <a:rPr sz="2200" spc="-35" dirty="0">
                <a:latin typeface="Arial"/>
                <a:cs typeface="Arial"/>
              </a:rPr>
              <a:t> </a:t>
            </a:r>
            <a:r>
              <a:rPr sz="2200" dirty="0">
                <a:latin typeface="Arial"/>
                <a:cs typeface="Arial"/>
              </a:rPr>
              <a:t>failed</a:t>
            </a:r>
            <a:r>
              <a:rPr sz="2200" spc="-50" dirty="0">
                <a:latin typeface="Arial"/>
                <a:cs typeface="Arial"/>
              </a:rPr>
              <a:t> </a:t>
            </a:r>
            <a:r>
              <a:rPr sz="2200" dirty="0">
                <a:latin typeface="Arial"/>
                <a:cs typeface="Arial"/>
              </a:rPr>
              <a:t>project</a:t>
            </a:r>
            <a:r>
              <a:rPr sz="2200" spc="-50" dirty="0">
                <a:latin typeface="Arial"/>
                <a:cs typeface="Arial"/>
              </a:rPr>
              <a:t> </a:t>
            </a:r>
            <a:r>
              <a:rPr sz="2200" dirty="0">
                <a:latin typeface="Arial"/>
                <a:cs typeface="Arial"/>
              </a:rPr>
              <a:t>in</a:t>
            </a:r>
            <a:r>
              <a:rPr sz="2200" spc="-50" dirty="0">
                <a:latin typeface="Arial"/>
                <a:cs typeface="Arial"/>
              </a:rPr>
              <a:t> </a:t>
            </a:r>
            <a:r>
              <a:rPr sz="2200" spc="-10" dirty="0">
                <a:latin typeface="Arial"/>
                <a:cs typeface="Arial"/>
              </a:rPr>
              <a:t>history.</a:t>
            </a:r>
            <a:endParaRPr sz="2200">
              <a:latin typeface="Arial"/>
              <a:cs typeface="Arial"/>
            </a:endParaRPr>
          </a:p>
        </p:txBody>
      </p:sp>
      <p:pic>
        <p:nvPicPr>
          <p:cNvPr id="5" name="object 5"/>
          <p:cNvPicPr/>
          <p:nvPr/>
        </p:nvPicPr>
        <p:blipFill>
          <a:blip r:embed="rId2" cstate="print"/>
          <a:stretch>
            <a:fillRect/>
          </a:stretch>
        </p:blipFill>
        <p:spPr>
          <a:xfrm>
            <a:off x="7543800" y="1156716"/>
            <a:ext cx="3250692" cy="1828800"/>
          </a:xfrm>
          <a:prstGeom prst="rect">
            <a:avLst/>
          </a:prstGeom>
        </p:spPr>
      </p:pic>
      <p:pic>
        <p:nvPicPr>
          <p:cNvPr id="6" name="object 6"/>
          <p:cNvPicPr/>
          <p:nvPr/>
        </p:nvPicPr>
        <p:blipFill>
          <a:blip r:embed="rId3" cstate="print"/>
          <a:stretch>
            <a:fillRect/>
          </a:stretch>
        </p:blipFill>
        <p:spPr>
          <a:xfrm>
            <a:off x="7546847" y="3442715"/>
            <a:ext cx="3250692" cy="2438400"/>
          </a:xfrm>
          <a:prstGeom prst="rect">
            <a:avLst/>
          </a:prstGeom>
        </p:spPr>
      </p:pic>
      <p:sp>
        <p:nvSpPr>
          <p:cNvPr id="7" name="object 7"/>
          <p:cNvSpPr txBox="1"/>
          <p:nvPr/>
        </p:nvSpPr>
        <p:spPr>
          <a:xfrm>
            <a:off x="7467092" y="2954782"/>
            <a:ext cx="3675379" cy="208279"/>
          </a:xfrm>
          <a:prstGeom prst="rect">
            <a:avLst/>
          </a:prstGeom>
        </p:spPr>
        <p:txBody>
          <a:bodyPr vert="horz" wrap="square" lIns="0" tIns="12700" rIns="0" bIns="0" rtlCol="0">
            <a:spAutoFit/>
          </a:bodyPr>
          <a:lstStyle/>
          <a:p>
            <a:pPr marL="12700">
              <a:lnSpc>
                <a:spcPct val="100000"/>
              </a:lnSpc>
              <a:spcBef>
                <a:spcPts val="100"/>
              </a:spcBef>
            </a:pPr>
            <a:r>
              <a:rPr sz="1200" spc="-85" dirty="0">
                <a:solidFill>
                  <a:srgbClr val="464646"/>
                </a:solidFill>
                <a:latin typeface="Arial"/>
                <a:cs typeface="Arial"/>
              </a:rPr>
              <a:t>Karma</a:t>
            </a:r>
            <a:r>
              <a:rPr sz="1200" spc="-45" dirty="0">
                <a:solidFill>
                  <a:srgbClr val="464646"/>
                </a:solidFill>
                <a:latin typeface="Arial"/>
                <a:cs typeface="Arial"/>
              </a:rPr>
              <a:t> </a:t>
            </a:r>
            <a:r>
              <a:rPr sz="1200" spc="-65" dirty="0">
                <a:solidFill>
                  <a:srgbClr val="464646"/>
                </a:solidFill>
                <a:latin typeface="Arial"/>
                <a:cs typeface="Arial"/>
              </a:rPr>
              <a:t>Looming</a:t>
            </a:r>
            <a:r>
              <a:rPr sz="1200" spc="-45" dirty="0">
                <a:solidFill>
                  <a:srgbClr val="464646"/>
                </a:solidFill>
                <a:latin typeface="Arial"/>
                <a:cs typeface="Arial"/>
              </a:rPr>
              <a:t> </a:t>
            </a:r>
            <a:r>
              <a:rPr sz="1200" spc="-55" dirty="0">
                <a:solidFill>
                  <a:srgbClr val="464646"/>
                </a:solidFill>
                <a:latin typeface="Arial"/>
                <a:cs typeface="Arial"/>
              </a:rPr>
              <a:t>via</a:t>
            </a:r>
            <a:r>
              <a:rPr sz="1200" spc="-30" dirty="0">
                <a:solidFill>
                  <a:srgbClr val="464646"/>
                </a:solidFill>
                <a:latin typeface="Arial"/>
                <a:cs typeface="Arial"/>
              </a:rPr>
              <a:t> </a:t>
            </a:r>
            <a:r>
              <a:rPr sz="1200" spc="-90" dirty="0">
                <a:solidFill>
                  <a:srgbClr val="464646"/>
                </a:solidFill>
                <a:latin typeface="Arial"/>
                <a:cs typeface="Arial"/>
              </a:rPr>
              <a:t>YouTube</a:t>
            </a:r>
            <a:r>
              <a:rPr sz="1200" spc="-70" dirty="0">
                <a:solidFill>
                  <a:srgbClr val="464646"/>
                </a:solidFill>
                <a:latin typeface="Arial"/>
                <a:cs typeface="Arial"/>
              </a:rPr>
              <a:t> </a:t>
            </a:r>
            <a:r>
              <a:rPr sz="1200" spc="120" dirty="0">
                <a:solidFill>
                  <a:srgbClr val="464646"/>
                </a:solidFill>
                <a:latin typeface="Arial"/>
                <a:cs typeface="Arial"/>
              </a:rPr>
              <a:t>/</a:t>
            </a:r>
            <a:r>
              <a:rPr sz="1200" spc="-30" dirty="0">
                <a:solidFill>
                  <a:srgbClr val="464646"/>
                </a:solidFill>
                <a:latin typeface="Arial"/>
                <a:cs typeface="Arial"/>
              </a:rPr>
              <a:t> </a:t>
            </a:r>
            <a:r>
              <a:rPr sz="1200" spc="-85" dirty="0">
                <a:solidFill>
                  <a:srgbClr val="464646"/>
                </a:solidFill>
                <a:latin typeface="Arial"/>
                <a:cs typeface="Arial"/>
              </a:rPr>
              <a:t>Karma</a:t>
            </a:r>
            <a:r>
              <a:rPr sz="1200" spc="-40" dirty="0">
                <a:solidFill>
                  <a:srgbClr val="464646"/>
                </a:solidFill>
                <a:latin typeface="Arial"/>
                <a:cs typeface="Arial"/>
              </a:rPr>
              <a:t> </a:t>
            </a:r>
            <a:r>
              <a:rPr sz="1200" spc="-65" dirty="0">
                <a:solidFill>
                  <a:srgbClr val="464646"/>
                </a:solidFill>
                <a:latin typeface="Arial"/>
                <a:cs typeface="Arial"/>
              </a:rPr>
              <a:t>Looming</a:t>
            </a:r>
            <a:r>
              <a:rPr sz="1200" spc="-45" dirty="0">
                <a:solidFill>
                  <a:srgbClr val="464646"/>
                </a:solidFill>
                <a:latin typeface="Arial"/>
                <a:cs typeface="Arial"/>
              </a:rPr>
              <a:t> </a:t>
            </a:r>
            <a:r>
              <a:rPr sz="1200" spc="-50" dirty="0">
                <a:solidFill>
                  <a:srgbClr val="464646"/>
                </a:solidFill>
                <a:latin typeface="Arial"/>
                <a:cs typeface="Arial"/>
              </a:rPr>
              <a:t>via</a:t>
            </a:r>
            <a:r>
              <a:rPr sz="1200" spc="-15" dirty="0">
                <a:solidFill>
                  <a:srgbClr val="464646"/>
                </a:solidFill>
                <a:latin typeface="Arial"/>
                <a:cs typeface="Arial"/>
              </a:rPr>
              <a:t> </a:t>
            </a:r>
            <a:r>
              <a:rPr sz="1200" u="sng" spc="-50" dirty="0">
                <a:solidFill>
                  <a:srgbClr val="0000FF"/>
                </a:solidFill>
                <a:uFill>
                  <a:solidFill>
                    <a:srgbClr val="0000FF"/>
                  </a:solidFill>
                </a:uFill>
                <a:latin typeface="Arial"/>
                <a:cs typeface="Arial"/>
                <a:hlinkClick r:id="rId4"/>
              </a:rPr>
              <a:t>YouTube</a:t>
            </a:r>
            <a:endParaRPr sz="12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373611" y="0"/>
            <a:ext cx="818515" cy="6858000"/>
            <a:chOff x="11373611" y="0"/>
            <a:chExt cx="818515" cy="6858000"/>
          </a:xfrm>
        </p:grpSpPr>
        <p:sp>
          <p:nvSpPr>
            <p:cNvPr id="3" name="object 3"/>
            <p:cNvSpPr/>
            <p:nvPr/>
          </p:nvSpPr>
          <p:spPr>
            <a:xfrm>
              <a:off x="11373611" y="0"/>
              <a:ext cx="818515" cy="6858000"/>
            </a:xfrm>
            <a:custGeom>
              <a:avLst/>
              <a:gdLst/>
              <a:ahLst/>
              <a:cxnLst/>
              <a:rect l="l" t="t" r="r" b="b"/>
              <a:pathLst>
                <a:path w="818515" h="6858000">
                  <a:moveTo>
                    <a:pt x="818133" y="0"/>
                  </a:moveTo>
                  <a:lnTo>
                    <a:pt x="0" y="0"/>
                  </a:lnTo>
                  <a:lnTo>
                    <a:pt x="0" y="6858000"/>
                  </a:lnTo>
                  <a:lnTo>
                    <a:pt x="818133" y="6858000"/>
                  </a:lnTo>
                  <a:lnTo>
                    <a:pt x="818133" y="0"/>
                  </a:lnTo>
                  <a:close/>
                </a:path>
              </a:pathLst>
            </a:custGeom>
            <a:solidFill>
              <a:srgbClr val="FFDC00"/>
            </a:solidFill>
          </p:spPr>
          <p:txBody>
            <a:bodyPr wrap="square" lIns="0" tIns="0" rIns="0" bIns="0" rtlCol="0"/>
            <a:lstStyle/>
            <a:p>
              <a:endParaRPr/>
            </a:p>
          </p:txBody>
        </p:sp>
        <p:pic>
          <p:nvPicPr>
            <p:cNvPr id="4" name="object 4"/>
            <p:cNvPicPr/>
            <p:nvPr/>
          </p:nvPicPr>
          <p:blipFill>
            <a:blip r:embed="rId2" cstate="print"/>
            <a:stretch>
              <a:fillRect/>
            </a:stretch>
          </p:blipFill>
          <p:spPr>
            <a:xfrm>
              <a:off x="11507723" y="6140194"/>
              <a:ext cx="598931" cy="701038"/>
            </a:xfrm>
            <a:prstGeom prst="rect">
              <a:avLst/>
            </a:prstGeom>
          </p:spPr>
        </p:pic>
      </p:grpSp>
      <p:sp>
        <p:nvSpPr>
          <p:cNvPr id="5" name="object 5"/>
          <p:cNvSpPr txBox="1"/>
          <p:nvPr/>
        </p:nvSpPr>
        <p:spPr>
          <a:xfrm>
            <a:off x="380491" y="597230"/>
            <a:ext cx="10670540" cy="4470455"/>
          </a:xfrm>
          <a:prstGeom prst="rect">
            <a:avLst/>
          </a:prstGeom>
        </p:spPr>
        <p:txBody>
          <a:bodyPr vert="horz" wrap="square" lIns="0" tIns="12700" rIns="0" bIns="0" rtlCol="0">
            <a:spAutoFit/>
          </a:bodyPr>
          <a:lstStyle/>
          <a:p>
            <a:pPr marL="12700" marR="5080">
              <a:lnSpc>
                <a:spcPct val="100000"/>
              </a:lnSpc>
              <a:spcBef>
                <a:spcPts val="100"/>
              </a:spcBef>
            </a:pPr>
            <a:r>
              <a:rPr lang="en-AU" sz="3600" dirty="0">
                <a:latin typeface="Arial"/>
                <a:cs typeface="Arial"/>
              </a:rPr>
              <a:t>A p</a:t>
            </a:r>
            <a:r>
              <a:rPr sz="3600" dirty="0" err="1">
                <a:latin typeface="Arial"/>
                <a:cs typeface="Arial"/>
              </a:rPr>
              <a:t>roject</a:t>
            </a:r>
            <a:r>
              <a:rPr sz="3600" spc="-10" dirty="0">
                <a:latin typeface="Arial"/>
                <a:cs typeface="Arial"/>
              </a:rPr>
              <a:t> </a:t>
            </a:r>
            <a:r>
              <a:rPr sz="3600" dirty="0">
                <a:latin typeface="Arial"/>
                <a:cs typeface="Arial"/>
              </a:rPr>
              <a:t>manager</a:t>
            </a:r>
            <a:r>
              <a:rPr sz="3600" spc="-40" dirty="0">
                <a:latin typeface="Arial"/>
                <a:cs typeface="Arial"/>
              </a:rPr>
              <a:t> </a:t>
            </a:r>
            <a:r>
              <a:rPr sz="3600" dirty="0">
                <a:latin typeface="Arial"/>
                <a:cs typeface="Arial"/>
              </a:rPr>
              <a:t>keeps</a:t>
            </a:r>
            <a:r>
              <a:rPr sz="3600" spc="-5" dirty="0">
                <a:latin typeface="Arial"/>
                <a:cs typeface="Arial"/>
              </a:rPr>
              <a:t> </a:t>
            </a:r>
            <a:r>
              <a:rPr sz="3600" dirty="0">
                <a:latin typeface="Arial"/>
                <a:cs typeface="Arial"/>
              </a:rPr>
              <a:t>the</a:t>
            </a:r>
            <a:r>
              <a:rPr sz="3600" spc="-20" dirty="0">
                <a:latin typeface="Arial"/>
                <a:cs typeface="Arial"/>
              </a:rPr>
              <a:t> </a:t>
            </a:r>
            <a:r>
              <a:rPr sz="3600" dirty="0">
                <a:latin typeface="Arial"/>
                <a:cs typeface="Arial"/>
              </a:rPr>
              <a:t>project</a:t>
            </a:r>
            <a:r>
              <a:rPr sz="3600" spc="-30" dirty="0">
                <a:latin typeface="Arial"/>
                <a:cs typeface="Arial"/>
              </a:rPr>
              <a:t> </a:t>
            </a:r>
            <a:r>
              <a:rPr sz="3600" dirty="0">
                <a:latin typeface="Arial"/>
                <a:cs typeface="Arial"/>
              </a:rPr>
              <a:t>from</a:t>
            </a:r>
            <a:r>
              <a:rPr sz="3600" spc="-5" dirty="0">
                <a:latin typeface="Arial"/>
                <a:cs typeface="Arial"/>
              </a:rPr>
              <a:t> </a:t>
            </a:r>
            <a:r>
              <a:rPr sz="3600" dirty="0">
                <a:latin typeface="Arial"/>
                <a:cs typeface="Arial"/>
              </a:rPr>
              <a:t>failing</a:t>
            </a:r>
            <a:r>
              <a:rPr sz="3600" spc="-20" dirty="0">
                <a:latin typeface="Arial"/>
                <a:cs typeface="Arial"/>
              </a:rPr>
              <a:t> </a:t>
            </a:r>
            <a:r>
              <a:rPr sz="3600" dirty="0">
                <a:latin typeface="Arial"/>
                <a:cs typeface="Arial"/>
              </a:rPr>
              <a:t>with</a:t>
            </a:r>
            <a:r>
              <a:rPr sz="3600" spc="-5" dirty="0">
                <a:latin typeface="Arial"/>
                <a:cs typeface="Arial"/>
              </a:rPr>
              <a:t> </a:t>
            </a:r>
            <a:r>
              <a:rPr sz="3600" spc="-50" dirty="0">
                <a:latin typeface="Arial"/>
                <a:cs typeface="Arial"/>
              </a:rPr>
              <a:t>a </a:t>
            </a:r>
            <a:r>
              <a:rPr sz="3600" dirty="0">
                <a:latin typeface="Arial"/>
                <a:cs typeface="Arial"/>
              </a:rPr>
              <a:t>suite</a:t>
            </a:r>
            <a:r>
              <a:rPr sz="3600" spc="-10" dirty="0">
                <a:latin typeface="Arial"/>
                <a:cs typeface="Arial"/>
              </a:rPr>
              <a:t> </a:t>
            </a:r>
            <a:r>
              <a:rPr sz="3600" dirty="0">
                <a:latin typeface="Arial"/>
                <a:cs typeface="Arial"/>
              </a:rPr>
              <a:t>of</a:t>
            </a:r>
            <a:r>
              <a:rPr sz="3600" spc="-5" dirty="0">
                <a:latin typeface="Arial"/>
                <a:cs typeface="Arial"/>
              </a:rPr>
              <a:t> </a:t>
            </a:r>
            <a:r>
              <a:rPr sz="3600" dirty="0">
                <a:latin typeface="Arial"/>
                <a:cs typeface="Arial"/>
              </a:rPr>
              <a:t>project</a:t>
            </a:r>
            <a:r>
              <a:rPr sz="3600" spc="-20" dirty="0">
                <a:latin typeface="Arial"/>
                <a:cs typeface="Arial"/>
              </a:rPr>
              <a:t> </a:t>
            </a:r>
            <a:r>
              <a:rPr sz="3600" dirty="0">
                <a:latin typeface="Arial"/>
                <a:cs typeface="Arial"/>
              </a:rPr>
              <a:t>management</a:t>
            </a:r>
            <a:r>
              <a:rPr sz="3600" spc="-20" dirty="0">
                <a:latin typeface="Arial"/>
                <a:cs typeface="Arial"/>
              </a:rPr>
              <a:t> </a:t>
            </a:r>
            <a:r>
              <a:rPr sz="3600" dirty="0">
                <a:latin typeface="Arial"/>
                <a:cs typeface="Arial"/>
              </a:rPr>
              <a:t>tools</a:t>
            </a:r>
            <a:r>
              <a:rPr sz="3600" spc="-20" dirty="0">
                <a:latin typeface="Arial"/>
                <a:cs typeface="Arial"/>
              </a:rPr>
              <a:t> </a:t>
            </a:r>
            <a:r>
              <a:rPr sz="3600" dirty="0">
                <a:latin typeface="Arial"/>
                <a:cs typeface="Arial"/>
              </a:rPr>
              <a:t>that</a:t>
            </a:r>
            <a:r>
              <a:rPr sz="3600" spc="-5" dirty="0">
                <a:latin typeface="Arial"/>
                <a:cs typeface="Arial"/>
              </a:rPr>
              <a:t> </a:t>
            </a:r>
            <a:r>
              <a:rPr sz="3600" spc="-10" dirty="0">
                <a:latin typeface="Arial"/>
                <a:cs typeface="Arial"/>
              </a:rPr>
              <a:t>shepherd </a:t>
            </a:r>
            <a:r>
              <a:rPr sz="3600" dirty="0">
                <a:latin typeface="Arial"/>
                <a:cs typeface="Arial"/>
              </a:rPr>
              <a:t>your</a:t>
            </a:r>
            <a:r>
              <a:rPr sz="3600" spc="-15" dirty="0">
                <a:latin typeface="Arial"/>
                <a:cs typeface="Arial"/>
              </a:rPr>
              <a:t> </a:t>
            </a:r>
            <a:r>
              <a:rPr sz="3600" dirty="0">
                <a:latin typeface="Arial"/>
                <a:cs typeface="Arial"/>
              </a:rPr>
              <a:t>project</a:t>
            </a:r>
            <a:r>
              <a:rPr sz="3600" spc="-30" dirty="0">
                <a:latin typeface="Arial"/>
                <a:cs typeface="Arial"/>
              </a:rPr>
              <a:t> </a:t>
            </a:r>
            <a:r>
              <a:rPr sz="3600" dirty="0">
                <a:latin typeface="Arial"/>
                <a:cs typeface="Arial"/>
              </a:rPr>
              <a:t>from</a:t>
            </a:r>
            <a:r>
              <a:rPr sz="3600" spc="-10" dirty="0">
                <a:latin typeface="Arial"/>
                <a:cs typeface="Arial"/>
              </a:rPr>
              <a:t> </a:t>
            </a:r>
            <a:r>
              <a:rPr sz="3600" dirty="0">
                <a:latin typeface="Arial"/>
                <a:cs typeface="Arial"/>
              </a:rPr>
              <a:t>initiation</a:t>
            </a:r>
            <a:r>
              <a:rPr sz="3600" spc="-35" dirty="0">
                <a:latin typeface="Arial"/>
                <a:cs typeface="Arial"/>
              </a:rPr>
              <a:t> </a:t>
            </a:r>
            <a:r>
              <a:rPr sz="3600" dirty="0">
                <a:latin typeface="Arial"/>
                <a:cs typeface="Arial"/>
              </a:rPr>
              <a:t>to</a:t>
            </a:r>
            <a:r>
              <a:rPr sz="3600" spc="-10" dirty="0">
                <a:latin typeface="Arial"/>
                <a:cs typeface="Arial"/>
              </a:rPr>
              <a:t> </a:t>
            </a:r>
            <a:r>
              <a:rPr sz="3600" dirty="0">
                <a:latin typeface="Arial"/>
                <a:cs typeface="Arial"/>
              </a:rPr>
              <a:t>the</a:t>
            </a:r>
            <a:r>
              <a:rPr sz="3600" spc="-10" dirty="0">
                <a:latin typeface="Arial"/>
                <a:cs typeface="Arial"/>
              </a:rPr>
              <a:t> close.</a:t>
            </a:r>
            <a:endParaRPr sz="3600" dirty="0">
              <a:latin typeface="Arial"/>
              <a:cs typeface="Arial"/>
            </a:endParaRPr>
          </a:p>
          <a:p>
            <a:pPr>
              <a:lnSpc>
                <a:spcPct val="100000"/>
              </a:lnSpc>
              <a:spcBef>
                <a:spcPts val="185"/>
              </a:spcBef>
            </a:pPr>
            <a:endParaRPr sz="3600" dirty="0">
              <a:latin typeface="Arial"/>
              <a:cs typeface="Arial"/>
            </a:endParaRPr>
          </a:p>
          <a:p>
            <a:pPr marL="12700" marR="260350">
              <a:lnSpc>
                <a:spcPct val="100000"/>
              </a:lnSpc>
            </a:pPr>
            <a:r>
              <a:rPr sz="3600" dirty="0">
                <a:latin typeface="Arial"/>
                <a:cs typeface="Arial"/>
              </a:rPr>
              <a:t>After</a:t>
            </a:r>
            <a:r>
              <a:rPr sz="3600" spc="-5" dirty="0">
                <a:latin typeface="Arial"/>
                <a:cs typeface="Arial"/>
              </a:rPr>
              <a:t> </a:t>
            </a:r>
            <a:r>
              <a:rPr sz="3600" dirty="0">
                <a:latin typeface="Arial"/>
                <a:cs typeface="Arial"/>
              </a:rPr>
              <a:t>this</a:t>
            </a:r>
            <a:r>
              <a:rPr sz="3600" spc="-10" dirty="0">
                <a:latin typeface="Arial"/>
                <a:cs typeface="Arial"/>
              </a:rPr>
              <a:t> </a:t>
            </a:r>
            <a:r>
              <a:rPr sz="3600" dirty="0">
                <a:latin typeface="Arial"/>
                <a:cs typeface="Arial"/>
              </a:rPr>
              <a:t>course,</a:t>
            </a:r>
            <a:r>
              <a:rPr sz="3600" spc="-25" dirty="0">
                <a:latin typeface="Arial"/>
                <a:cs typeface="Arial"/>
              </a:rPr>
              <a:t> </a:t>
            </a:r>
            <a:r>
              <a:rPr sz="3600" dirty="0">
                <a:latin typeface="Arial"/>
                <a:cs typeface="Arial"/>
              </a:rPr>
              <a:t>you</a:t>
            </a:r>
            <a:r>
              <a:rPr sz="3600" spc="-10" dirty="0">
                <a:latin typeface="Arial"/>
                <a:cs typeface="Arial"/>
              </a:rPr>
              <a:t> </a:t>
            </a:r>
            <a:r>
              <a:rPr sz="3600" dirty="0">
                <a:latin typeface="Arial"/>
                <a:cs typeface="Arial"/>
              </a:rPr>
              <a:t>will</a:t>
            </a:r>
            <a:r>
              <a:rPr sz="3600" spc="-25" dirty="0">
                <a:latin typeface="Arial"/>
                <a:cs typeface="Arial"/>
              </a:rPr>
              <a:t> </a:t>
            </a:r>
            <a:r>
              <a:rPr sz="3600" dirty="0">
                <a:latin typeface="Arial"/>
                <a:cs typeface="Arial"/>
              </a:rPr>
              <a:t>be</a:t>
            </a:r>
            <a:r>
              <a:rPr sz="3600" spc="-10" dirty="0">
                <a:latin typeface="Arial"/>
                <a:cs typeface="Arial"/>
              </a:rPr>
              <a:t> </a:t>
            </a:r>
            <a:r>
              <a:rPr sz="3600" dirty="0">
                <a:latin typeface="Arial"/>
                <a:cs typeface="Arial"/>
              </a:rPr>
              <a:t>able</a:t>
            </a:r>
            <a:r>
              <a:rPr sz="3600" spc="-20" dirty="0">
                <a:latin typeface="Arial"/>
                <a:cs typeface="Arial"/>
              </a:rPr>
              <a:t> </a:t>
            </a:r>
            <a:r>
              <a:rPr sz="3600" dirty="0">
                <a:latin typeface="Arial"/>
                <a:cs typeface="Arial"/>
              </a:rPr>
              <a:t>to</a:t>
            </a:r>
            <a:r>
              <a:rPr sz="3600" spc="-15" dirty="0">
                <a:latin typeface="Arial"/>
                <a:cs typeface="Arial"/>
              </a:rPr>
              <a:t> </a:t>
            </a:r>
            <a:r>
              <a:rPr sz="3600" dirty="0">
                <a:latin typeface="Arial"/>
                <a:cs typeface="Arial"/>
              </a:rPr>
              <a:t>look</a:t>
            </a:r>
            <a:r>
              <a:rPr sz="3600" spc="-20" dirty="0">
                <a:latin typeface="Arial"/>
                <a:cs typeface="Arial"/>
              </a:rPr>
              <a:t> </a:t>
            </a:r>
            <a:r>
              <a:rPr sz="3600" dirty="0">
                <a:latin typeface="Arial"/>
                <a:cs typeface="Arial"/>
              </a:rPr>
              <a:t>at</a:t>
            </a:r>
            <a:r>
              <a:rPr sz="3600" spc="-10" dirty="0">
                <a:latin typeface="Arial"/>
                <a:cs typeface="Arial"/>
              </a:rPr>
              <a:t> projects </a:t>
            </a:r>
            <a:r>
              <a:rPr sz="3600" dirty="0">
                <a:latin typeface="Arial"/>
                <a:cs typeface="Arial"/>
              </a:rPr>
              <a:t>through</a:t>
            </a:r>
            <a:r>
              <a:rPr sz="3600" spc="-15" dirty="0">
                <a:latin typeface="Arial"/>
                <a:cs typeface="Arial"/>
              </a:rPr>
              <a:t> </a:t>
            </a:r>
            <a:r>
              <a:rPr sz="3600" dirty="0">
                <a:latin typeface="Arial"/>
                <a:cs typeface="Arial"/>
              </a:rPr>
              <a:t>the</a:t>
            </a:r>
            <a:r>
              <a:rPr sz="3600" spc="-10" dirty="0">
                <a:latin typeface="Arial"/>
                <a:cs typeface="Arial"/>
              </a:rPr>
              <a:t> </a:t>
            </a:r>
            <a:r>
              <a:rPr sz="3600" dirty="0">
                <a:latin typeface="Arial"/>
                <a:cs typeface="Arial"/>
              </a:rPr>
              <a:t>lens</a:t>
            </a:r>
            <a:r>
              <a:rPr sz="3600" spc="-10" dirty="0">
                <a:latin typeface="Arial"/>
                <a:cs typeface="Arial"/>
              </a:rPr>
              <a:t> </a:t>
            </a:r>
            <a:r>
              <a:rPr sz="3600" dirty="0">
                <a:latin typeface="Arial"/>
                <a:cs typeface="Arial"/>
              </a:rPr>
              <a:t>of</a:t>
            </a:r>
            <a:r>
              <a:rPr sz="3600" spc="-10" dirty="0">
                <a:latin typeface="Arial"/>
                <a:cs typeface="Arial"/>
              </a:rPr>
              <a:t> </a:t>
            </a:r>
            <a:r>
              <a:rPr sz="3600" dirty="0">
                <a:latin typeface="Arial"/>
                <a:cs typeface="Arial"/>
              </a:rPr>
              <a:t>a</a:t>
            </a:r>
            <a:r>
              <a:rPr sz="3600" spc="-10" dirty="0">
                <a:latin typeface="Arial"/>
                <a:cs typeface="Arial"/>
              </a:rPr>
              <a:t> </a:t>
            </a:r>
            <a:r>
              <a:rPr sz="3600" dirty="0">
                <a:latin typeface="Arial"/>
                <a:cs typeface="Arial"/>
              </a:rPr>
              <a:t>project</a:t>
            </a:r>
            <a:r>
              <a:rPr sz="3600" spc="-30" dirty="0">
                <a:latin typeface="Arial"/>
                <a:cs typeface="Arial"/>
              </a:rPr>
              <a:t> </a:t>
            </a:r>
            <a:r>
              <a:rPr sz="3600" dirty="0">
                <a:latin typeface="Arial"/>
                <a:cs typeface="Arial"/>
              </a:rPr>
              <a:t>manager</a:t>
            </a:r>
            <a:r>
              <a:rPr sz="3600" spc="-30" dirty="0">
                <a:latin typeface="Arial"/>
                <a:cs typeface="Arial"/>
              </a:rPr>
              <a:t> </a:t>
            </a:r>
            <a:r>
              <a:rPr lang="en-AU" sz="3600" spc="-30" dirty="0">
                <a:latin typeface="Arial"/>
                <a:cs typeface="Arial"/>
              </a:rPr>
              <a:t>and </a:t>
            </a:r>
            <a:r>
              <a:rPr sz="3600" spc="-10" dirty="0">
                <a:latin typeface="Arial"/>
                <a:cs typeface="Arial"/>
              </a:rPr>
              <a:t>learn </a:t>
            </a:r>
            <a:r>
              <a:rPr sz="3600" dirty="0">
                <a:latin typeface="Arial"/>
                <a:cs typeface="Arial"/>
              </a:rPr>
              <a:t>fundamental</a:t>
            </a:r>
            <a:r>
              <a:rPr sz="3600" spc="-60" dirty="0">
                <a:latin typeface="Arial"/>
                <a:cs typeface="Arial"/>
              </a:rPr>
              <a:t> </a:t>
            </a:r>
            <a:r>
              <a:rPr sz="3600" dirty="0">
                <a:latin typeface="Arial"/>
                <a:cs typeface="Arial"/>
              </a:rPr>
              <a:t>principles</a:t>
            </a:r>
            <a:r>
              <a:rPr sz="3600" spc="-40" dirty="0">
                <a:latin typeface="Arial"/>
                <a:cs typeface="Arial"/>
              </a:rPr>
              <a:t> </a:t>
            </a:r>
            <a:r>
              <a:rPr sz="3600" dirty="0">
                <a:latin typeface="Arial"/>
                <a:cs typeface="Arial"/>
              </a:rPr>
              <a:t>of</a:t>
            </a:r>
            <a:r>
              <a:rPr sz="3600" spc="-15" dirty="0">
                <a:latin typeface="Arial"/>
                <a:cs typeface="Arial"/>
              </a:rPr>
              <a:t> </a:t>
            </a:r>
            <a:r>
              <a:rPr sz="3600" dirty="0">
                <a:latin typeface="Arial"/>
                <a:cs typeface="Arial"/>
              </a:rPr>
              <a:t>project</a:t>
            </a:r>
            <a:r>
              <a:rPr sz="3600" spc="-30" dirty="0">
                <a:latin typeface="Arial"/>
                <a:cs typeface="Arial"/>
              </a:rPr>
              <a:t> </a:t>
            </a:r>
            <a:r>
              <a:rPr sz="3600" spc="-10" dirty="0">
                <a:latin typeface="Arial"/>
                <a:cs typeface="Arial"/>
              </a:rPr>
              <a:t>management, </a:t>
            </a:r>
            <a:r>
              <a:rPr sz="3600" dirty="0">
                <a:latin typeface="Arial"/>
                <a:cs typeface="Arial"/>
              </a:rPr>
              <a:t>which</a:t>
            </a:r>
            <a:r>
              <a:rPr sz="3600" spc="-25" dirty="0">
                <a:latin typeface="Arial"/>
                <a:cs typeface="Arial"/>
              </a:rPr>
              <a:t> </a:t>
            </a:r>
            <a:r>
              <a:rPr sz="3600" dirty="0">
                <a:latin typeface="Arial"/>
                <a:cs typeface="Arial"/>
              </a:rPr>
              <a:t>will</a:t>
            </a:r>
            <a:r>
              <a:rPr sz="3600" spc="-15" dirty="0">
                <a:latin typeface="Arial"/>
                <a:cs typeface="Arial"/>
              </a:rPr>
              <a:t> </a:t>
            </a:r>
            <a:r>
              <a:rPr sz="3600" dirty="0">
                <a:latin typeface="Arial"/>
                <a:cs typeface="Arial"/>
              </a:rPr>
              <a:t>guide</a:t>
            </a:r>
            <a:r>
              <a:rPr sz="3600" spc="-35" dirty="0">
                <a:latin typeface="Arial"/>
                <a:cs typeface="Arial"/>
              </a:rPr>
              <a:t> </a:t>
            </a:r>
            <a:r>
              <a:rPr sz="3600" dirty="0">
                <a:latin typeface="Arial"/>
                <a:cs typeface="Arial"/>
              </a:rPr>
              <a:t>you</a:t>
            </a:r>
            <a:r>
              <a:rPr sz="3600" spc="-35" dirty="0">
                <a:latin typeface="Arial"/>
                <a:cs typeface="Arial"/>
              </a:rPr>
              <a:t> </a:t>
            </a:r>
            <a:r>
              <a:rPr sz="3600" dirty="0">
                <a:latin typeface="Arial"/>
                <a:cs typeface="Arial"/>
              </a:rPr>
              <a:t>to</a:t>
            </a:r>
            <a:r>
              <a:rPr sz="3600" spc="-15" dirty="0">
                <a:latin typeface="Arial"/>
                <a:cs typeface="Arial"/>
              </a:rPr>
              <a:t> </a:t>
            </a:r>
            <a:r>
              <a:rPr sz="3600" dirty="0">
                <a:latin typeface="Arial"/>
                <a:cs typeface="Arial"/>
              </a:rPr>
              <a:t>achieve</a:t>
            </a:r>
            <a:r>
              <a:rPr sz="3600" spc="-40" dirty="0">
                <a:latin typeface="Arial"/>
                <a:cs typeface="Arial"/>
              </a:rPr>
              <a:t> </a:t>
            </a:r>
            <a:r>
              <a:rPr sz="3600" dirty="0">
                <a:latin typeface="Arial"/>
                <a:cs typeface="Arial"/>
              </a:rPr>
              <a:t>project</a:t>
            </a:r>
            <a:r>
              <a:rPr sz="3600" spc="-10" dirty="0">
                <a:latin typeface="Arial"/>
                <a:cs typeface="Arial"/>
              </a:rPr>
              <a:t> goals.</a:t>
            </a:r>
            <a:endParaRPr sz="36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373611" y="0"/>
            <a:ext cx="818515" cy="6858000"/>
            <a:chOff x="11373611" y="0"/>
            <a:chExt cx="818515" cy="6858000"/>
          </a:xfrm>
        </p:grpSpPr>
        <p:pic>
          <p:nvPicPr>
            <p:cNvPr id="3" name="object 3"/>
            <p:cNvPicPr/>
            <p:nvPr/>
          </p:nvPicPr>
          <p:blipFill>
            <a:blip r:embed="rId2" cstate="print"/>
            <a:stretch>
              <a:fillRect/>
            </a:stretch>
          </p:blipFill>
          <p:spPr>
            <a:xfrm>
              <a:off x="11535366" y="6208924"/>
              <a:ext cx="548253" cy="568162"/>
            </a:xfrm>
            <a:prstGeom prst="rect">
              <a:avLst/>
            </a:prstGeom>
          </p:spPr>
        </p:pic>
        <p:sp>
          <p:nvSpPr>
            <p:cNvPr id="4" name="object 4"/>
            <p:cNvSpPr/>
            <p:nvPr/>
          </p:nvSpPr>
          <p:spPr>
            <a:xfrm>
              <a:off x="11373611" y="0"/>
              <a:ext cx="818515" cy="6858000"/>
            </a:xfrm>
            <a:custGeom>
              <a:avLst/>
              <a:gdLst/>
              <a:ahLst/>
              <a:cxnLst/>
              <a:rect l="l" t="t" r="r" b="b"/>
              <a:pathLst>
                <a:path w="818515" h="6858000">
                  <a:moveTo>
                    <a:pt x="818133" y="0"/>
                  </a:moveTo>
                  <a:lnTo>
                    <a:pt x="0" y="0"/>
                  </a:lnTo>
                  <a:lnTo>
                    <a:pt x="0" y="6858000"/>
                  </a:lnTo>
                  <a:lnTo>
                    <a:pt x="818133" y="6858000"/>
                  </a:lnTo>
                  <a:lnTo>
                    <a:pt x="818133" y="0"/>
                  </a:lnTo>
                  <a:close/>
                </a:path>
              </a:pathLst>
            </a:custGeom>
            <a:solidFill>
              <a:srgbClr val="FFDC00"/>
            </a:solidFill>
          </p:spPr>
          <p:txBody>
            <a:bodyPr wrap="square" lIns="0" tIns="0" rIns="0" bIns="0" rtlCol="0"/>
            <a:lstStyle/>
            <a:p>
              <a:endParaRPr/>
            </a:p>
          </p:txBody>
        </p:sp>
        <p:pic>
          <p:nvPicPr>
            <p:cNvPr id="5" name="object 5"/>
            <p:cNvPicPr/>
            <p:nvPr/>
          </p:nvPicPr>
          <p:blipFill>
            <a:blip r:embed="rId3" cstate="print"/>
            <a:stretch>
              <a:fillRect/>
            </a:stretch>
          </p:blipFill>
          <p:spPr>
            <a:xfrm>
              <a:off x="11507723" y="6140194"/>
              <a:ext cx="598931" cy="701038"/>
            </a:xfrm>
            <a:prstGeom prst="rect">
              <a:avLst/>
            </a:prstGeom>
          </p:spPr>
        </p:pic>
      </p:grpSp>
      <p:sp>
        <p:nvSpPr>
          <p:cNvPr id="6" name="object 6"/>
          <p:cNvSpPr txBox="1">
            <a:spLocks noGrp="1"/>
          </p:cNvSpPr>
          <p:nvPr>
            <p:ph type="title"/>
          </p:nvPr>
        </p:nvSpPr>
        <p:spPr>
          <a:xfrm>
            <a:off x="458825" y="-122236"/>
            <a:ext cx="5570855" cy="1740535"/>
          </a:xfrm>
          <a:prstGeom prst="rect">
            <a:avLst/>
          </a:prstGeom>
        </p:spPr>
        <p:txBody>
          <a:bodyPr vert="horz" wrap="square" lIns="0" tIns="376555" rIns="0" bIns="0" rtlCol="0">
            <a:spAutoFit/>
          </a:bodyPr>
          <a:lstStyle/>
          <a:p>
            <a:pPr marL="12700">
              <a:lnSpc>
                <a:spcPct val="100000"/>
              </a:lnSpc>
              <a:spcBef>
                <a:spcPts val="2965"/>
              </a:spcBef>
            </a:pPr>
            <a:r>
              <a:rPr sz="5400" dirty="0">
                <a:solidFill>
                  <a:srgbClr val="000000"/>
                </a:solidFill>
              </a:rPr>
              <a:t>What</a:t>
            </a:r>
            <a:r>
              <a:rPr sz="5400" spc="-45" dirty="0">
                <a:solidFill>
                  <a:srgbClr val="000000"/>
                </a:solidFill>
              </a:rPr>
              <a:t> </a:t>
            </a:r>
            <a:r>
              <a:rPr sz="5400" dirty="0">
                <a:solidFill>
                  <a:srgbClr val="000000"/>
                </a:solidFill>
              </a:rPr>
              <a:t>is</a:t>
            </a:r>
            <a:r>
              <a:rPr sz="5400" spc="-40" dirty="0">
                <a:solidFill>
                  <a:srgbClr val="000000"/>
                </a:solidFill>
              </a:rPr>
              <a:t> </a:t>
            </a:r>
            <a:r>
              <a:rPr sz="5400" dirty="0">
                <a:solidFill>
                  <a:srgbClr val="000000"/>
                </a:solidFill>
              </a:rPr>
              <a:t>a</a:t>
            </a:r>
            <a:r>
              <a:rPr sz="5400" spc="-20" dirty="0">
                <a:solidFill>
                  <a:srgbClr val="000000"/>
                </a:solidFill>
              </a:rPr>
              <a:t> </a:t>
            </a:r>
            <a:r>
              <a:rPr sz="5400" spc="-10" dirty="0">
                <a:solidFill>
                  <a:srgbClr val="000000"/>
                </a:solidFill>
              </a:rPr>
              <a:t>Project?</a:t>
            </a:r>
            <a:endParaRPr sz="5400"/>
          </a:p>
          <a:p>
            <a:pPr marL="314960">
              <a:lnSpc>
                <a:spcPct val="100000"/>
              </a:lnSpc>
              <a:spcBef>
                <a:spcPts val="1275"/>
              </a:spcBef>
            </a:pPr>
            <a:r>
              <a:rPr sz="2400" i="1" dirty="0">
                <a:solidFill>
                  <a:srgbClr val="000000"/>
                </a:solidFill>
                <a:latin typeface="Arial"/>
                <a:cs typeface="Arial"/>
              </a:rPr>
              <a:t>Some</a:t>
            </a:r>
            <a:r>
              <a:rPr sz="2400" i="1" spc="-80" dirty="0">
                <a:solidFill>
                  <a:srgbClr val="000000"/>
                </a:solidFill>
                <a:latin typeface="Arial"/>
                <a:cs typeface="Arial"/>
              </a:rPr>
              <a:t> </a:t>
            </a:r>
            <a:r>
              <a:rPr sz="2400" i="1" spc="-10" dirty="0">
                <a:solidFill>
                  <a:srgbClr val="000000"/>
                </a:solidFill>
                <a:latin typeface="Arial"/>
                <a:cs typeface="Arial"/>
              </a:rPr>
              <a:t>examples:</a:t>
            </a:r>
            <a:endParaRPr sz="2400">
              <a:latin typeface="Arial"/>
              <a:cs typeface="Arial"/>
            </a:endParaRPr>
          </a:p>
        </p:txBody>
      </p:sp>
      <p:sp>
        <p:nvSpPr>
          <p:cNvPr id="7" name="object 7"/>
          <p:cNvSpPr txBox="1"/>
          <p:nvPr/>
        </p:nvSpPr>
        <p:spPr>
          <a:xfrm>
            <a:off x="7203947" y="6322567"/>
            <a:ext cx="389890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Roboto"/>
                <a:cs typeface="Roboto"/>
              </a:rPr>
              <a:t>PMBOK</a:t>
            </a:r>
            <a:r>
              <a:rPr sz="1800" spc="-50" dirty="0">
                <a:latin typeface="Roboto"/>
                <a:cs typeface="Roboto"/>
              </a:rPr>
              <a:t> </a:t>
            </a:r>
            <a:r>
              <a:rPr sz="1800" dirty="0">
                <a:latin typeface="Roboto"/>
                <a:cs typeface="Roboto"/>
              </a:rPr>
              <a:t>Guide</a:t>
            </a:r>
            <a:r>
              <a:rPr sz="1800" spc="-85" dirty="0">
                <a:latin typeface="Roboto"/>
                <a:cs typeface="Roboto"/>
              </a:rPr>
              <a:t> </a:t>
            </a:r>
            <a:r>
              <a:rPr sz="1800" dirty="0">
                <a:latin typeface="Roboto"/>
                <a:cs typeface="Roboto"/>
              </a:rPr>
              <a:t>(6</a:t>
            </a:r>
            <a:r>
              <a:rPr sz="1800" baseline="16203" dirty="0">
                <a:latin typeface="Roboto"/>
                <a:cs typeface="Roboto"/>
              </a:rPr>
              <a:t>th</a:t>
            </a:r>
            <a:r>
              <a:rPr sz="1800" spc="127" baseline="16203" dirty="0">
                <a:latin typeface="Roboto"/>
                <a:cs typeface="Roboto"/>
              </a:rPr>
              <a:t> </a:t>
            </a:r>
            <a:r>
              <a:rPr sz="1800" dirty="0">
                <a:latin typeface="Roboto"/>
                <a:cs typeface="Roboto"/>
              </a:rPr>
              <a:t>Ed)</a:t>
            </a:r>
            <a:r>
              <a:rPr sz="1800" spc="-25" dirty="0">
                <a:latin typeface="Roboto"/>
                <a:cs typeface="Roboto"/>
              </a:rPr>
              <a:t> </a:t>
            </a:r>
            <a:r>
              <a:rPr sz="1800" dirty="0">
                <a:latin typeface="Roboto"/>
                <a:cs typeface="Roboto"/>
              </a:rPr>
              <a:t>Part</a:t>
            </a:r>
            <a:r>
              <a:rPr sz="1800" spc="-70" dirty="0">
                <a:latin typeface="Roboto"/>
                <a:cs typeface="Roboto"/>
              </a:rPr>
              <a:t> </a:t>
            </a:r>
            <a:r>
              <a:rPr sz="1800" dirty="0">
                <a:latin typeface="Roboto"/>
                <a:cs typeface="Roboto"/>
              </a:rPr>
              <a:t>1,</a:t>
            </a:r>
            <a:r>
              <a:rPr sz="1800" spc="-30" dirty="0">
                <a:latin typeface="Roboto"/>
                <a:cs typeface="Roboto"/>
              </a:rPr>
              <a:t> </a:t>
            </a:r>
            <a:r>
              <a:rPr sz="1800" dirty="0">
                <a:latin typeface="Roboto"/>
                <a:cs typeface="Roboto"/>
              </a:rPr>
              <a:t>Sec.</a:t>
            </a:r>
            <a:r>
              <a:rPr sz="1800" spc="-50" dirty="0">
                <a:latin typeface="Roboto"/>
                <a:cs typeface="Roboto"/>
              </a:rPr>
              <a:t> </a:t>
            </a:r>
            <a:r>
              <a:rPr sz="1800" spc="-20" dirty="0">
                <a:latin typeface="Roboto"/>
                <a:cs typeface="Roboto"/>
              </a:rPr>
              <a:t>1.1.</a:t>
            </a:r>
            <a:endParaRPr sz="1800">
              <a:latin typeface="Roboto"/>
              <a:cs typeface="Roboto"/>
            </a:endParaRPr>
          </a:p>
        </p:txBody>
      </p:sp>
      <p:sp>
        <p:nvSpPr>
          <p:cNvPr id="8" name="object 8"/>
          <p:cNvSpPr txBox="1"/>
          <p:nvPr/>
        </p:nvSpPr>
        <p:spPr>
          <a:xfrm>
            <a:off x="1181201" y="1971294"/>
            <a:ext cx="6412230" cy="3418840"/>
          </a:xfrm>
          <a:prstGeom prst="rect">
            <a:avLst/>
          </a:prstGeom>
        </p:spPr>
        <p:txBody>
          <a:bodyPr vert="horz" wrap="square" lIns="0" tIns="12700" rIns="0" bIns="0" rtlCol="0">
            <a:spAutoFit/>
          </a:bodyPr>
          <a:lstStyle/>
          <a:p>
            <a:pPr marL="469265" indent="-456565">
              <a:lnSpc>
                <a:spcPct val="100000"/>
              </a:lnSpc>
              <a:spcBef>
                <a:spcPts val="100"/>
              </a:spcBef>
              <a:buChar char="•"/>
              <a:tabLst>
                <a:tab pos="469265" algn="l"/>
              </a:tabLst>
            </a:pPr>
            <a:r>
              <a:rPr sz="2400" dirty="0">
                <a:latin typeface="Arial"/>
                <a:cs typeface="Arial"/>
              </a:rPr>
              <a:t>Software</a:t>
            </a:r>
            <a:r>
              <a:rPr sz="2400" spc="-114" dirty="0">
                <a:latin typeface="Arial"/>
                <a:cs typeface="Arial"/>
              </a:rPr>
              <a:t> </a:t>
            </a:r>
            <a:r>
              <a:rPr sz="2400" spc="-10" dirty="0">
                <a:latin typeface="Arial"/>
                <a:cs typeface="Arial"/>
              </a:rPr>
              <a:t>development</a:t>
            </a:r>
            <a:endParaRPr sz="2400">
              <a:latin typeface="Arial"/>
              <a:cs typeface="Arial"/>
            </a:endParaRPr>
          </a:p>
          <a:p>
            <a:pPr marL="469265" indent="-456565">
              <a:lnSpc>
                <a:spcPct val="100000"/>
              </a:lnSpc>
              <a:buChar char="•"/>
              <a:tabLst>
                <a:tab pos="469265" algn="l"/>
              </a:tabLst>
            </a:pPr>
            <a:r>
              <a:rPr sz="2400" dirty="0">
                <a:latin typeface="Arial"/>
                <a:cs typeface="Arial"/>
              </a:rPr>
              <a:t>Hardware</a:t>
            </a:r>
            <a:r>
              <a:rPr sz="2400" spc="-75" dirty="0">
                <a:latin typeface="Arial"/>
                <a:cs typeface="Arial"/>
              </a:rPr>
              <a:t> </a:t>
            </a:r>
            <a:r>
              <a:rPr sz="2400" dirty="0">
                <a:latin typeface="Arial"/>
                <a:cs typeface="Arial"/>
              </a:rPr>
              <a:t>installation</a:t>
            </a:r>
            <a:r>
              <a:rPr sz="2400" spc="-60" dirty="0">
                <a:latin typeface="Arial"/>
                <a:cs typeface="Arial"/>
              </a:rPr>
              <a:t> </a:t>
            </a:r>
            <a:r>
              <a:rPr sz="2400" dirty="0">
                <a:latin typeface="Arial"/>
                <a:cs typeface="Arial"/>
              </a:rPr>
              <a:t>for</a:t>
            </a:r>
            <a:r>
              <a:rPr sz="2400" spc="-85" dirty="0">
                <a:latin typeface="Arial"/>
                <a:cs typeface="Arial"/>
              </a:rPr>
              <a:t> </a:t>
            </a:r>
            <a:r>
              <a:rPr sz="2400" dirty="0">
                <a:latin typeface="Arial"/>
                <a:cs typeface="Arial"/>
              </a:rPr>
              <a:t>an</a:t>
            </a:r>
            <a:r>
              <a:rPr sz="2400" spc="-85" dirty="0">
                <a:latin typeface="Arial"/>
                <a:cs typeface="Arial"/>
              </a:rPr>
              <a:t> </a:t>
            </a:r>
            <a:r>
              <a:rPr sz="2400" spc="-10" dirty="0">
                <a:latin typeface="Arial"/>
                <a:cs typeface="Arial"/>
              </a:rPr>
              <a:t>organisation</a:t>
            </a:r>
            <a:endParaRPr sz="2400">
              <a:latin typeface="Arial"/>
              <a:cs typeface="Arial"/>
            </a:endParaRPr>
          </a:p>
          <a:p>
            <a:pPr marL="469265" indent="-456565">
              <a:lnSpc>
                <a:spcPct val="100000"/>
              </a:lnSpc>
              <a:buChar char="•"/>
              <a:tabLst>
                <a:tab pos="469265" algn="l"/>
              </a:tabLst>
            </a:pPr>
            <a:r>
              <a:rPr sz="2400" dirty="0">
                <a:latin typeface="Arial"/>
                <a:cs typeface="Arial"/>
              </a:rPr>
              <a:t>Earth</a:t>
            </a:r>
            <a:r>
              <a:rPr sz="2400" spc="-95" dirty="0">
                <a:latin typeface="Arial"/>
                <a:cs typeface="Arial"/>
              </a:rPr>
              <a:t> </a:t>
            </a:r>
            <a:r>
              <a:rPr sz="2400" dirty="0">
                <a:latin typeface="Arial"/>
                <a:cs typeface="Arial"/>
              </a:rPr>
              <a:t>resources</a:t>
            </a:r>
            <a:r>
              <a:rPr sz="2400" spc="-75" dirty="0">
                <a:latin typeface="Arial"/>
                <a:cs typeface="Arial"/>
              </a:rPr>
              <a:t> </a:t>
            </a:r>
            <a:r>
              <a:rPr sz="2400" dirty="0">
                <a:latin typeface="Arial"/>
                <a:cs typeface="Arial"/>
              </a:rPr>
              <a:t>exploration</a:t>
            </a:r>
            <a:r>
              <a:rPr sz="2400" spc="-55" dirty="0">
                <a:latin typeface="Arial"/>
                <a:cs typeface="Arial"/>
              </a:rPr>
              <a:t> </a:t>
            </a:r>
            <a:r>
              <a:rPr sz="2400" dirty="0">
                <a:latin typeface="Arial"/>
                <a:cs typeface="Arial"/>
              </a:rPr>
              <a:t>and</a:t>
            </a:r>
            <a:r>
              <a:rPr sz="2400" spc="-75" dirty="0">
                <a:latin typeface="Arial"/>
                <a:cs typeface="Arial"/>
              </a:rPr>
              <a:t> </a:t>
            </a:r>
            <a:r>
              <a:rPr sz="2400" spc="-10" dirty="0">
                <a:latin typeface="Arial"/>
                <a:cs typeface="Arial"/>
              </a:rPr>
              <a:t>production</a:t>
            </a:r>
            <a:endParaRPr sz="2400">
              <a:latin typeface="Arial"/>
              <a:cs typeface="Arial"/>
            </a:endParaRPr>
          </a:p>
          <a:p>
            <a:pPr marL="469265" indent="-456565">
              <a:lnSpc>
                <a:spcPct val="100000"/>
              </a:lnSpc>
              <a:buChar char="•"/>
              <a:tabLst>
                <a:tab pos="469265" algn="l"/>
              </a:tabLst>
            </a:pPr>
            <a:r>
              <a:rPr sz="2400" spc="-10" dirty="0">
                <a:latin typeface="Arial"/>
                <a:cs typeface="Arial"/>
              </a:rPr>
              <a:t>Mergers</a:t>
            </a:r>
            <a:r>
              <a:rPr sz="2400" spc="-95" dirty="0">
                <a:latin typeface="Arial"/>
                <a:cs typeface="Arial"/>
              </a:rPr>
              <a:t> </a:t>
            </a:r>
            <a:r>
              <a:rPr sz="2400" dirty="0">
                <a:latin typeface="Arial"/>
                <a:cs typeface="Arial"/>
              </a:rPr>
              <a:t>and</a:t>
            </a:r>
            <a:r>
              <a:rPr sz="2400" spc="-90" dirty="0">
                <a:latin typeface="Arial"/>
                <a:cs typeface="Arial"/>
              </a:rPr>
              <a:t> </a:t>
            </a:r>
            <a:r>
              <a:rPr sz="2400" spc="-10" dirty="0">
                <a:latin typeface="Arial"/>
                <a:cs typeface="Arial"/>
              </a:rPr>
              <a:t>acquisitions</a:t>
            </a:r>
            <a:r>
              <a:rPr sz="2400" spc="-55" dirty="0">
                <a:latin typeface="Arial"/>
                <a:cs typeface="Arial"/>
              </a:rPr>
              <a:t> </a:t>
            </a:r>
            <a:r>
              <a:rPr sz="2400" dirty="0">
                <a:latin typeface="Arial"/>
                <a:cs typeface="Arial"/>
              </a:rPr>
              <a:t>of</a:t>
            </a:r>
            <a:r>
              <a:rPr sz="2400" spc="-90" dirty="0">
                <a:latin typeface="Arial"/>
                <a:cs typeface="Arial"/>
              </a:rPr>
              <a:t> </a:t>
            </a:r>
            <a:r>
              <a:rPr sz="2400" spc="-10" dirty="0">
                <a:latin typeface="Arial"/>
                <a:cs typeface="Arial"/>
              </a:rPr>
              <a:t>organisations</a:t>
            </a:r>
            <a:endParaRPr sz="2400">
              <a:latin typeface="Arial"/>
              <a:cs typeface="Arial"/>
            </a:endParaRPr>
          </a:p>
          <a:p>
            <a:pPr marL="469265" indent="-456565">
              <a:lnSpc>
                <a:spcPct val="100000"/>
              </a:lnSpc>
              <a:buChar char="•"/>
              <a:tabLst>
                <a:tab pos="469265" algn="l"/>
              </a:tabLst>
            </a:pPr>
            <a:r>
              <a:rPr sz="2400" dirty="0">
                <a:latin typeface="Arial"/>
                <a:cs typeface="Arial"/>
              </a:rPr>
              <a:t>Aircraft</a:t>
            </a:r>
            <a:r>
              <a:rPr sz="2400" spc="-55" dirty="0">
                <a:latin typeface="Arial"/>
                <a:cs typeface="Arial"/>
              </a:rPr>
              <a:t> </a:t>
            </a:r>
            <a:r>
              <a:rPr sz="2400" spc="-10" dirty="0">
                <a:latin typeface="Arial"/>
                <a:cs typeface="Arial"/>
              </a:rPr>
              <a:t>design</a:t>
            </a:r>
            <a:endParaRPr sz="2400">
              <a:latin typeface="Arial"/>
              <a:cs typeface="Arial"/>
            </a:endParaRPr>
          </a:p>
          <a:p>
            <a:pPr marL="469265" indent="-456565">
              <a:lnSpc>
                <a:spcPct val="100000"/>
              </a:lnSpc>
              <a:spcBef>
                <a:spcPts val="195"/>
              </a:spcBef>
              <a:buChar char="•"/>
              <a:tabLst>
                <a:tab pos="469265" algn="l"/>
              </a:tabLst>
            </a:pPr>
            <a:r>
              <a:rPr sz="2400" dirty="0">
                <a:latin typeface="Arial"/>
                <a:cs typeface="Arial"/>
              </a:rPr>
              <a:t>Building</a:t>
            </a:r>
            <a:r>
              <a:rPr sz="2400" spc="-165" dirty="0">
                <a:latin typeface="Arial"/>
                <a:cs typeface="Arial"/>
              </a:rPr>
              <a:t> </a:t>
            </a:r>
            <a:r>
              <a:rPr sz="2400" spc="-10" dirty="0">
                <a:latin typeface="Arial"/>
                <a:cs typeface="Arial"/>
              </a:rPr>
              <a:t>construction</a:t>
            </a:r>
            <a:endParaRPr sz="2400">
              <a:latin typeface="Arial"/>
              <a:cs typeface="Arial"/>
            </a:endParaRPr>
          </a:p>
          <a:p>
            <a:pPr marL="469265" indent="-456565">
              <a:lnSpc>
                <a:spcPct val="100000"/>
              </a:lnSpc>
              <a:spcBef>
                <a:spcPts val="200"/>
              </a:spcBef>
              <a:buChar char="•"/>
              <a:tabLst>
                <a:tab pos="469265" algn="l"/>
              </a:tabLst>
            </a:pPr>
            <a:r>
              <a:rPr sz="2400" dirty="0">
                <a:latin typeface="Arial"/>
                <a:cs typeface="Arial"/>
              </a:rPr>
              <a:t>Company</a:t>
            </a:r>
            <a:r>
              <a:rPr sz="2400" spc="-95" dirty="0">
                <a:latin typeface="Arial"/>
                <a:cs typeface="Arial"/>
              </a:rPr>
              <a:t> </a:t>
            </a:r>
            <a:r>
              <a:rPr sz="2400" spc="-10" dirty="0">
                <a:latin typeface="Arial"/>
                <a:cs typeface="Arial"/>
              </a:rPr>
              <a:t>restructuring</a:t>
            </a:r>
            <a:endParaRPr sz="2400">
              <a:latin typeface="Arial"/>
              <a:cs typeface="Arial"/>
            </a:endParaRPr>
          </a:p>
          <a:p>
            <a:pPr marL="469265" indent="-456565">
              <a:lnSpc>
                <a:spcPct val="100000"/>
              </a:lnSpc>
              <a:spcBef>
                <a:spcPts val="204"/>
              </a:spcBef>
              <a:buChar char="•"/>
              <a:tabLst>
                <a:tab pos="469265" algn="l"/>
              </a:tabLst>
            </a:pPr>
            <a:r>
              <a:rPr sz="2400" spc="-10" dirty="0">
                <a:latin typeface="Arial"/>
                <a:cs typeface="Arial"/>
              </a:rPr>
              <a:t>Research</a:t>
            </a:r>
            <a:r>
              <a:rPr sz="2400" spc="-70" dirty="0">
                <a:latin typeface="Arial"/>
                <a:cs typeface="Arial"/>
              </a:rPr>
              <a:t> </a:t>
            </a:r>
            <a:r>
              <a:rPr sz="2400" dirty="0">
                <a:latin typeface="Arial"/>
                <a:cs typeface="Arial"/>
              </a:rPr>
              <a:t>and</a:t>
            </a:r>
            <a:r>
              <a:rPr sz="2400" spc="-90" dirty="0">
                <a:latin typeface="Arial"/>
                <a:cs typeface="Arial"/>
              </a:rPr>
              <a:t> </a:t>
            </a:r>
            <a:r>
              <a:rPr sz="2400" spc="-10" dirty="0">
                <a:latin typeface="Arial"/>
                <a:cs typeface="Arial"/>
              </a:rPr>
              <a:t>development</a:t>
            </a:r>
            <a:r>
              <a:rPr sz="2400" spc="-60" dirty="0">
                <a:latin typeface="Arial"/>
                <a:cs typeface="Arial"/>
              </a:rPr>
              <a:t> </a:t>
            </a:r>
            <a:r>
              <a:rPr sz="2400" dirty="0">
                <a:latin typeface="Arial"/>
                <a:cs typeface="Arial"/>
              </a:rPr>
              <a:t>for</a:t>
            </a:r>
            <a:r>
              <a:rPr sz="2400" spc="-90" dirty="0">
                <a:latin typeface="Arial"/>
                <a:cs typeface="Arial"/>
              </a:rPr>
              <a:t> </a:t>
            </a:r>
            <a:r>
              <a:rPr sz="2400" dirty="0">
                <a:latin typeface="Arial"/>
                <a:cs typeface="Arial"/>
              </a:rPr>
              <a:t>a</a:t>
            </a:r>
            <a:r>
              <a:rPr sz="2400" spc="-90" dirty="0">
                <a:latin typeface="Arial"/>
                <a:cs typeface="Arial"/>
              </a:rPr>
              <a:t> </a:t>
            </a:r>
            <a:r>
              <a:rPr sz="2400" spc="-10" dirty="0">
                <a:latin typeface="Arial"/>
                <a:cs typeface="Arial"/>
              </a:rPr>
              <a:t>technology</a:t>
            </a:r>
            <a:endParaRPr sz="2400">
              <a:latin typeface="Arial"/>
              <a:cs typeface="Arial"/>
            </a:endParaRPr>
          </a:p>
          <a:p>
            <a:pPr marL="469265" indent="-456565">
              <a:lnSpc>
                <a:spcPct val="100000"/>
              </a:lnSpc>
              <a:spcBef>
                <a:spcPts val="195"/>
              </a:spcBef>
              <a:buChar char="•"/>
              <a:tabLst>
                <a:tab pos="469265" algn="l"/>
              </a:tabLst>
            </a:pPr>
            <a:r>
              <a:rPr sz="2400" spc="-50" dirty="0">
                <a:latin typeface="Arial"/>
                <a:cs typeface="Arial"/>
              </a:rPr>
              <a:t>…</a:t>
            </a:r>
            <a:endParaRPr sz="24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373611" y="0"/>
            <a:ext cx="818515" cy="6858000"/>
            <a:chOff x="11373611" y="0"/>
            <a:chExt cx="818515" cy="6858000"/>
          </a:xfrm>
        </p:grpSpPr>
        <p:pic>
          <p:nvPicPr>
            <p:cNvPr id="3" name="object 3"/>
            <p:cNvPicPr/>
            <p:nvPr/>
          </p:nvPicPr>
          <p:blipFill>
            <a:blip r:embed="rId2" cstate="print"/>
            <a:stretch>
              <a:fillRect/>
            </a:stretch>
          </p:blipFill>
          <p:spPr>
            <a:xfrm>
              <a:off x="11535366" y="6208924"/>
              <a:ext cx="548253" cy="568162"/>
            </a:xfrm>
            <a:prstGeom prst="rect">
              <a:avLst/>
            </a:prstGeom>
          </p:spPr>
        </p:pic>
        <p:sp>
          <p:nvSpPr>
            <p:cNvPr id="4" name="object 4"/>
            <p:cNvSpPr/>
            <p:nvPr/>
          </p:nvSpPr>
          <p:spPr>
            <a:xfrm>
              <a:off x="11373611" y="0"/>
              <a:ext cx="818515" cy="6858000"/>
            </a:xfrm>
            <a:custGeom>
              <a:avLst/>
              <a:gdLst/>
              <a:ahLst/>
              <a:cxnLst/>
              <a:rect l="l" t="t" r="r" b="b"/>
              <a:pathLst>
                <a:path w="818515" h="6858000">
                  <a:moveTo>
                    <a:pt x="818133" y="0"/>
                  </a:moveTo>
                  <a:lnTo>
                    <a:pt x="0" y="0"/>
                  </a:lnTo>
                  <a:lnTo>
                    <a:pt x="0" y="6858000"/>
                  </a:lnTo>
                  <a:lnTo>
                    <a:pt x="818133" y="6858000"/>
                  </a:lnTo>
                  <a:lnTo>
                    <a:pt x="818133" y="0"/>
                  </a:lnTo>
                  <a:close/>
                </a:path>
              </a:pathLst>
            </a:custGeom>
            <a:solidFill>
              <a:srgbClr val="FFDC00"/>
            </a:solidFill>
          </p:spPr>
          <p:txBody>
            <a:bodyPr wrap="square" lIns="0" tIns="0" rIns="0" bIns="0" rtlCol="0"/>
            <a:lstStyle/>
            <a:p>
              <a:endParaRPr/>
            </a:p>
          </p:txBody>
        </p:sp>
        <p:pic>
          <p:nvPicPr>
            <p:cNvPr id="5" name="object 5"/>
            <p:cNvPicPr/>
            <p:nvPr/>
          </p:nvPicPr>
          <p:blipFill>
            <a:blip r:embed="rId3" cstate="print"/>
            <a:stretch>
              <a:fillRect/>
            </a:stretch>
          </p:blipFill>
          <p:spPr>
            <a:xfrm>
              <a:off x="11507723" y="6140194"/>
              <a:ext cx="598931" cy="701038"/>
            </a:xfrm>
            <a:prstGeom prst="rect">
              <a:avLst/>
            </a:prstGeom>
          </p:spPr>
        </p:pic>
      </p:grpSp>
      <p:sp>
        <p:nvSpPr>
          <p:cNvPr id="6" name="object 6"/>
          <p:cNvSpPr txBox="1">
            <a:spLocks noGrp="1"/>
          </p:cNvSpPr>
          <p:nvPr>
            <p:ph type="title"/>
          </p:nvPr>
        </p:nvSpPr>
        <p:spPr>
          <a:xfrm>
            <a:off x="458825" y="241808"/>
            <a:ext cx="5570855" cy="848360"/>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What</a:t>
            </a:r>
            <a:r>
              <a:rPr sz="5400" spc="-45" dirty="0">
                <a:solidFill>
                  <a:srgbClr val="000000"/>
                </a:solidFill>
              </a:rPr>
              <a:t> </a:t>
            </a:r>
            <a:r>
              <a:rPr sz="5400" dirty="0">
                <a:solidFill>
                  <a:srgbClr val="000000"/>
                </a:solidFill>
              </a:rPr>
              <a:t>is</a:t>
            </a:r>
            <a:r>
              <a:rPr sz="5400" spc="-40" dirty="0">
                <a:solidFill>
                  <a:srgbClr val="000000"/>
                </a:solidFill>
              </a:rPr>
              <a:t> </a:t>
            </a:r>
            <a:r>
              <a:rPr sz="5400" dirty="0">
                <a:solidFill>
                  <a:srgbClr val="000000"/>
                </a:solidFill>
              </a:rPr>
              <a:t>a</a:t>
            </a:r>
            <a:r>
              <a:rPr sz="5400" spc="-20" dirty="0">
                <a:solidFill>
                  <a:srgbClr val="000000"/>
                </a:solidFill>
              </a:rPr>
              <a:t> </a:t>
            </a:r>
            <a:r>
              <a:rPr sz="5400" spc="-10" dirty="0">
                <a:solidFill>
                  <a:srgbClr val="000000"/>
                </a:solidFill>
              </a:rPr>
              <a:t>Project?</a:t>
            </a:r>
            <a:endParaRPr sz="5400"/>
          </a:p>
        </p:txBody>
      </p:sp>
      <p:sp>
        <p:nvSpPr>
          <p:cNvPr id="7" name="object 7"/>
          <p:cNvSpPr txBox="1"/>
          <p:nvPr/>
        </p:nvSpPr>
        <p:spPr>
          <a:xfrm>
            <a:off x="761187" y="1226565"/>
            <a:ext cx="8970010" cy="1135380"/>
          </a:xfrm>
          <a:prstGeom prst="rect">
            <a:avLst/>
          </a:prstGeom>
        </p:spPr>
        <p:txBody>
          <a:bodyPr vert="horz" wrap="square" lIns="0" tIns="12700" rIns="0" bIns="0" rtlCol="0">
            <a:spAutoFit/>
          </a:bodyPr>
          <a:lstStyle/>
          <a:p>
            <a:pPr marL="12700">
              <a:lnSpc>
                <a:spcPct val="100000"/>
              </a:lnSpc>
              <a:spcBef>
                <a:spcPts val="100"/>
              </a:spcBef>
            </a:pPr>
            <a:r>
              <a:rPr sz="2400" i="1" dirty="0">
                <a:latin typeface="Arial"/>
                <a:cs typeface="Arial"/>
              </a:rPr>
              <a:t>A</a:t>
            </a:r>
            <a:r>
              <a:rPr sz="2400" i="1" spc="-35" dirty="0">
                <a:latin typeface="Arial"/>
                <a:cs typeface="Arial"/>
              </a:rPr>
              <a:t> </a:t>
            </a:r>
            <a:r>
              <a:rPr sz="2400" i="1" dirty="0">
                <a:latin typeface="Arial"/>
                <a:cs typeface="Arial"/>
              </a:rPr>
              <a:t>formal</a:t>
            </a:r>
            <a:r>
              <a:rPr sz="2400" i="1" spc="-25" dirty="0">
                <a:latin typeface="Arial"/>
                <a:cs typeface="Arial"/>
              </a:rPr>
              <a:t> </a:t>
            </a:r>
            <a:r>
              <a:rPr sz="2400" i="1" spc="-10" dirty="0">
                <a:latin typeface="Arial"/>
                <a:cs typeface="Arial"/>
              </a:rPr>
              <a:t>definition:</a:t>
            </a:r>
            <a:endParaRPr sz="2400">
              <a:latin typeface="Arial"/>
              <a:cs typeface="Arial"/>
            </a:endParaRPr>
          </a:p>
          <a:p>
            <a:pPr marL="12700">
              <a:lnSpc>
                <a:spcPct val="100000"/>
              </a:lnSpc>
              <a:spcBef>
                <a:spcPts val="95"/>
              </a:spcBef>
            </a:pPr>
            <a:r>
              <a:rPr sz="2400" i="1" spc="-20" dirty="0">
                <a:latin typeface="Arial"/>
                <a:cs typeface="Arial"/>
              </a:rPr>
              <a:t>'A</a:t>
            </a:r>
            <a:r>
              <a:rPr sz="2400" i="1" spc="-170" dirty="0">
                <a:latin typeface="Arial"/>
                <a:cs typeface="Arial"/>
              </a:rPr>
              <a:t> </a:t>
            </a:r>
            <a:r>
              <a:rPr sz="2400" i="1" dirty="0">
                <a:latin typeface="Arial"/>
                <a:cs typeface="Arial"/>
              </a:rPr>
              <a:t>project</a:t>
            </a:r>
            <a:r>
              <a:rPr sz="2400" i="1" spc="-105" dirty="0">
                <a:latin typeface="Arial"/>
                <a:cs typeface="Arial"/>
              </a:rPr>
              <a:t> </a:t>
            </a:r>
            <a:r>
              <a:rPr sz="2400" i="1" dirty="0">
                <a:latin typeface="Arial"/>
                <a:cs typeface="Arial"/>
              </a:rPr>
              <a:t>is</a:t>
            </a:r>
            <a:r>
              <a:rPr sz="2400" i="1" spc="-70" dirty="0">
                <a:latin typeface="Arial"/>
                <a:cs typeface="Arial"/>
              </a:rPr>
              <a:t> </a:t>
            </a:r>
            <a:r>
              <a:rPr sz="2400" i="1" dirty="0">
                <a:latin typeface="Arial"/>
                <a:cs typeface="Arial"/>
              </a:rPr>
              <a:t>a</a:t>
            </a:r>
            <a:r>
              <a:rPr sz="2400" i="1" spc="-75" dirty="0">
                <a:latin typeface="Arial"/>
                <a:cs typeface="Arial"/>
              </a:rPr>
              <a:t> </a:t>
            </a:r>
            <a:r>
              <a:rPr sz="2400" b="1" i="1" dirty="0">
                <a:latin typeface="Arial"/>
                <a:cs typeface="Arial"/>
              </a:rPr>
              <a:t>temporary</a:t>
            </a:r>
            <a:r>
              <a:rPr sz="2400" b="1" i="1" spc="-45" dirty="0">
                <a:latin typeface="Arial"/>
                <a:cs typeface="Arial"/>
              </a:rPr>
              <a:t> </a:t>
            </a:r>
            <a:r>
              <a:rPr sz="2400" i="1" dirty="0">
                <a:latin typeface="Arial"/>
                <a:cs typeface="Arial"/>
              </a:rPr>
              <a:t>endeavor</a:t>
            </a:r>
            <a:r>
              <a:rPr sz="2400" i="1" spc="-50" dirty="0">
                <a:latin typeface="Arial"/>
                <a:cs typeface="Arial"/>
              </a:rPr>
              <a:t> </a:t>
            </a:r>
            <a:r>
              <a:rPr sz="2400" i="1" dirty="0">
                <a:latin typeface="Arial"/>
                <a:cs typeface="Arial"/>
              </a:rPr>
              <a:t>undertaken</a:t>
            </a:r>
            <a:r>
              <a:rPr sz="2400" i="1" spc="-50" dirty="0">
                <a:latin typeface="Arial"/>
                <a:cs typeface="Arial"/>
              </a:rPr>
              <a:t> </a:t>
            </a:r>
            <a:r>
              <a:rPr sz="2400" i="1" dirty="0">
                <a:latin typeface="Arial"/>
                <a:cs typeface="Arial"/>
              </a:rPr>
              <a:t>to</a:t>
            </a:r>
            <a:r>
              <a:rPr sz="2400" i="1" spc="-100" dirty="0">
                <a:latin typeface="Arial"/>
                <a:cs typeface="Arial"/>
              </a:rPr>
              <a:t> </a:t>
            </a:r>
            <a:r>
              <a:rPr sz="2400" i="1" dirty="0">
                <a:latin typeface="Arial"/>
                <a:cs typeface="Arial"/>
              </a:rPr>
              <a:t>create</a:t>
            </a:r>
            <a:r>
              <a:rPr sz="2400" i="1" spc="-65" dirty="0">
                <a:latin typeface="Arial"/>
                <a:cs typeface="Arial"/>
              </a:rPr>
              <a:t> </a:t>
            </a:r>
            <a:r>
              <a:rPr sz="2400" i="1" dirty="0">
                <a:latin typeface="Arial"/>
                <a:cs typeface="Arial"/>
              </a:rPr>
              <a:t>a</a:t>
            </a:r>
            <a:r>
              <a:rPr sz="2400" i="1" spc="-70" dirty="0">
                <a:latin typeface="Arial"/>
                <a:cs typeface="Arial"/>
              </a:rPr>
              <a:t> </a:t>
            </a:r>
            <a:r>
              <a:rPr sz="2400" b="1" i="1" spc="-10" dirty="0">
                <a:latin typeface="Arial"/>
                <a:cs typeface="Arial"/>
              </a:rPr>
              <a:t>unique</a:t>
            </a:r>
            <a:endParaRPr sz="2400">
              <a:latin typeface="Arial"/>
              <a:cs typeface="Arial"/>
            </a:endParaRPr>
          </a:p>
          <a:p>
            <a:pPr marL="12700">
              <a:lnSpc>
                <a:spcPct val="100000"/>
              </a:lnSpc>
              <a:spcBef>
                <a:spcPts val="5"/>
              </a:spcBef>
            </a:pPr>
            <a:r>
              <a:rPr sz="2400" i="1" dirty="0">
                <a:latin typeface="Arial"/>
                <a:cs typeface="Arial"/>
              </a:rPr>
              <a:t>product,</a:t>
            </a:r>
            <a:r>
              <a:rPr sz="2400" i="1" spc="-100" dirty="0">
                <a:latin typeface="Arial"/>
                <a:cs typeface="Arial"/>
              </a:rPr>
              <a:t> </a:t>
            </a:r>
            <a:r>
              <a:rPr sz="2400" i="1" dirty="0">
                <a:latin typeface="Arial"/>
                <a:cs typeface="Arial"/>
              </a:rPr>
              <a:t>service</a:t>
            </a:r>
            <a:r>
              <a:rPr sz="2400" i="1" spc="-60" dirty="0">
                <a:latin typeface="Arial"/>
                <a:cs typeface="Arial"/>
              </a:rPr>
              <a:t> </a:t>
            </a:r>
            <a:r>
              <a:rPr sz="2400" i="1" dirty="0">
                <a:latin typeface="Arial"/>
                <a:cs typeface="Arial"/>
              </a:rPr>
              <a:t>or</a:t>
            </a:r>
            <a:r>
              <a:rPr sz="2400" i="1" spc="-75" dirty="0">
                <a:latin typeface="Arial"/>
                <a:cs typeface="Arial"/>
              </a:rPr>
              <a:t> </a:t>
            </a:r>
            <a:r>
              <a:rPr sz="2400" i="1" spc="-10" dirty="0">
                <a:latin typeface="Arial"/>
                <a:cs typeface="Arial"/>
              </a:rPr>
              <a:t>result'.</a:t>
            </a:r>
            <a:endParaRPr sz="2400">
              <a:latin typeface="Arial"/>
              <a:cs typeface="Arial"/>
            </a:endParaRPr>
          </a:p>
        </p:txBody>
      </p:sp>
      <p:sp>
        <p:nvSpPr>
          <p:cNvPr id="8" name="object 8"/>
          <p:cNvSpPr/>
          <p:nvPr/>
        </p:nvSpPr>
        <p:spPr>
          <a:xfrm>
            <a:off x="1863851" y="2304288"/>
            <a:ext cx="7315200" cy="1125220"/>
          </a:xfrm>
          <a:custGeom>
            <a:avLst/>
            <a:gdLst/>
            <a:ahLst/>
            <a:cxnLst/>
            <a:rect l="l" t="t" r="r" b="b"/>
            <a:pathLst>
              <a:path w="7315200" h="1125220">
                <a:moveTo>
                  <a:pt x="6752844" y="0"/>
                </a:moveTo>
                <a:lnTo>
                  <a:pt x="6752844" y="281177"/>
                </a:lnTo>
                <a:lnTo>
                  <a:pt x="0" y="281177"/>
                </a:lnTo>
                <a:lnTo>
                  <a:pt x="0" y="843534"/>
                </a:lnTo>
                <a:lnTo>
                  <a:pt x="6752844" y="843534"/>
                </a:lnTo>
                <a:lnTo>
                  <a:pt x="6752844" y="1124712"/>
                </a:lnTo>
                <a:lnTo>
                  <a:pt x="7315200" y="562356"/>
                </a:lnTo>
                <a:lnTo>
                  <a:pt x="6752844" y="0"/>
                </a:lnTo>
                <a:close/>
              </a:path>
            </a:pathLst>
          </a:custGeom>
          <a:solidFill>
            <a:srgbClr val="4F81BC"/>
          </a:solidFill>
        </p:spPr>
        <p:txBody>
          <a:bodyPr wrap="square" lIns="0" tIns="0" rIns="0" bIns="0" rtlCol="0"/>
          <a:lstStyle/>
          <a:p>
            <a:endParaRPr/>
          </a:p>
        </p:txBody>
      </p:sp>
      <p:sp>
        <p:nvSpPr>
          <p:cNvPr id="9" name="object 9"/>
          <p:cNvSpPr txBox="1"/>
          <p:nvPr/>
        </p:nvSpPr>
        <p:spPr>
          <a:xfrm>
            <a:off x="1395475" y="3386708"/>
            <a:ext cx="1377950"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77923B"/>
                </a:solidFill>
                <a:latin typeface="Arial"/>
                <a:cs typeface="Arial"/>
              </a:rPr>
              <a:t>Beginning</a:t>
            </a:r>
            <a:endParaRPr sz="2400">
              <a:latin typeface="Arial"/>
              <a:cs typeface="Arial"/>
            </a:endParaRPr>
          </a:p>
        </p:txBody>
      </p:sp>
      <p:sp>
        <p:nvSpPr>
          <p:cNvPr id="10" name="object 10"/>
          <p:cNvSpPr txBox="1"/>
          <p:nvPr/>
        </p:nvSpPr>
        <p:spPr>
          <a:xfrm>
            <a:off x="8376284" y="3455289"/>
            <a:ext cx="56705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77923B"/>
                </a:solidFill>
                <a:latin typeface="Arial"/>
                <a:cs typeface="Arial"/>
              </a:rPr>
              <a:t>End</a:t>
            </a:r>
            <a:endParaRPr sz="2400">
              <a:latin typeface="Arial"/>
              <a:cs typeface="Arial"/>
            </a:endParaRPr>
          </a:p>
        </p:txBody>
      </p:sp>
      <p:sp>
        <p:nvSpPr>
          <p:cNvPr id="11" name="object 11"/>
          <p:cNvSpPr txBox="1"/>
          <p:nvPr/>
        </p:nvSpPr>
        <p:spPr>
          <a:xfrm>
            <a:off x="9869805" y="3178301"/>
            <a:ext cx="904240" cy="940435"/>
          </a:xfrm>
          <a:prstGeom prst="rect">
            <a:avLst/>
          </a:prstGeom>
        </p:spPr>
        <p:txBody>
          <a:bodyPr vert="horz" wrap="square" lIns="0" tIns="13335" rIns="0" bIns="0" rtlCol="0">
            <a:spAutoFit/>
          </a:bodyPr>
          <a:lstStyle/>
          <a:p>
            <a:pPr marL="26034" marR="5080" indent="-13970" algn="just">
              <a:lnSpc>
                <a:spcPct val="100000"/>
              </a:lnSpc>
              <a:spcBef>
                <a:spcPts val="105"/>
              </a:spcBef>
            </a:pPr>
            <a:r>
              <a:rPr sz="2000" spc="-10" dirty="0">
                <a:solidFill>
                  <a:srgbClr val="77923B"/>
                </a:solidFill>
                <a:latin typeface="Arial"/>
                <a:cs typeface="Arial"/>
              </a:rPr>
              <a:t>Product Service Result</a:t>
            </a:r>
            <a:endParaRPr sz="2000">
              <a:latin typeface="Arial"/>
              <a:cs typeface="Arial"/>
            </a:endParaRPr>
          </a:p>
        </p:txBody>
      </p:sp>
      <p:sp>
        <p:nvSpPr>
          <p:cNvPr id="12" name="object 12"/>
          <p:cNvSpPr txBox="1"/>
          <p:nvPr/>
        </p:nvSpPr>
        <p:spPr>
          <a:xfrm>
            <a:off x="802335" y="4096257"/>
            <a:ext cx="10325735" cy="2526030"/>
          </a:xfrm>
          <a:prstGeom prst="rect">
            <a:avLst/>
          </a:prstGeom>
        </p:spPr>
        <p:txBody>
          <a:bodyPr vert="horz" wrap="square" lIns="0" tIns="12700" rIns="0" bIns="0" rtlCol="0">
            <a:spAutoFit/>
          </a:bodyPr>
          <a:lstStyle/>
          <a:p>
            <a:pPr marL="393700" marR="403225" indent="-342900">
              <a:lnSpc>
                <a:spcPct val="100000"/>
              </a:lnSpc>
              <a:spcBef>
                <a:spcPts val="100"/>
              </a:spcBef>
              <a:buFont typeface="Arial"/>
              <a:buChar char="•"/>
              <a:tabLst>
                <a:tab pos="393700" algn="l"/>
              </a:tabLst>
            </a:pPr>
            <a:r>
              <a:rPr sz="2400" b="1" dirty="0">
                <a:latin typeface="Arial"/>
                <a:cs typeface="Arial"/>
              </a:rPr>
              <a:t>Finite</a:t>
            </a:r>
            <a:r>
              <a:rPr sz="2400" b="1" spc="-95" dirty="0">
                <a:latin typeface="Arial"/>
                <a:cs typeface="Arial"/>
              </a:rPr>
              <a:t> </a:t>
            </a:r>
            <a:r>
              <a:rPr sz="2400" b="1" dirty="0">
                <a:latin typeface="Arial"/>
                <a:cs typeface="Arial"/>
              </a:rPr>
              <a:t>timespan</a:t>
            </a:r>
            <a:r>
              <a:rPr sz="2400" dirty="0">
                <a:latin typeface="Arial"/>
                <a:cs typeface="Arial"/>
              </a:rPr>
              <a:t>:</a:t>
            </a:r>
            <a:r>
              <a:rPr sz="2400" spc="-60" dirty="0">
                <a:latin typeface="Arial"/>
                <a:cs typeface="Arial"/>
              </a:rPr>
              <a:t> </a:t>
            </a:r>
            <a:r>
              <a:rPr sz="2400" dirty="0">
                <a:latin typeface="Arial"/>
                <a:cs typeface="Arial"/>
              </a:rPr>
              <a:t>A</a:t>
            </a:r>
            <a:r>
              <a:rPr sz="2400" spc="-70" dirty="0">
                <a:latin typeface="Arial"/>
                <a:cs typeface="Arial"/>
              </a:rPr>
              <a:t> </a:t>
            </a:r>
            <a:r>
              <a:rPr sz="2400" dirty="0">
                <a:latin typeface="Arial"/>
                <a:cs typeface="Arial"/>
              </a:rPr>
              <a:t>project</a:t>
            </a:r>
            <a:r>
              <a:rPr sz="2400" spc="-55" dirty="0">
                <a:latin typeface="Arial"/>
                <a:cs typeface="Arial"/>
              </a:rPr>
              <a:t> </a:t>
            </a:r>
            <a:r>
              <a:rPr sz="2400" dirty="0">
                <a:latin typeface="Arial"/>
                <a:cs typeface="Arial"/>
              </a:rPr>
              <a:t>has</a:t>
            </a:r>
            <a:r>
              <a:rPr sz="2400" spc="-60" dirty="0">
                <a:latin typeface="Arial"/>
                <a:cs typeface="Arial"/>
              </a:rPr>
              <a:t> </a:t>
            </a:r>
            <a:r>
              <a:rPr sz="2400" dirty="0">
                <a:latin typeface="Arial"/>
                <a:cs typeface="Arial"/>
              </a:rPr>
              <a:t>definite</a:t>
            </a:r>
            <a:r>
              <a:rPr sz="2400" spc="-45" dirty="0">
                <a:latin typeface="Arial"/>
                <a:cs typeface="Arial"/>
              </a:rPr>
              <a:t> </a:t>
            </a:r>
            <a:r>
              <a:rPr sz="2400" dirty="0">
                <a:latin typeface="Arial"/>
                <a:cs typeface="Arial"/>
              </a:rPr>
              <a:t>beginning</a:t>
            </a:r>
            <a:r>
              <a:rPr sz="2400" spc="-20" dirty="0">
                <a:latin typeface="Arial"/>
                <a:cs typeface="Arial"/>
              </a:rPr>
              <a:t> </a:t>
            </a:r>
            <a:r>
              <a:rPr sz="2400" dirty="0">
                <a:latin typeface="Arial"/>
                <a:cs typeface="Arial"/>
              </a:rPr>
              <a:t>and</a:t>
            </a:r>
            <a:r>
              <a:rPr sz="2400" spc="-55" dirty="0">
                <a:latin typeface="Arial"/>
                <a:cs typeface="Arial"/>
              </a:rPr>
              <a:t> </a:t>
            </a:r>
            <a:r>
              <a:rPr sz="2400" dirty="0">
                <a:latin typeface="Arial"/>
                <a:cs typeface="Arial"/>
              </a:rPr>
              <a:t>end.</a:t>
            </a:r>
            <a:r>
              <a:rPr sz="2400" spc="-60" dirty="0">
                <a:latin typeface="Arial"/>
                <a:cs typeface="Arial"/>
              </a:rPr>
              <a:t> </a:t>
            </a:r>
            <a:r>
              <a:rPr sz="2400" dirty="0">
                <a:latin typeface="Arial"/>
                <a:cs typeface="Arial"/>
              </a:rPr>
              <a:t>A</a:t>
            </a:r>
            <a:r>
              <a:rPr sz="2400" spc="-65" dirty="0">
                <a:latin typeface="Arial"/>
                <a:cs typeface="Arial"/>
              </a:rPr>
              <a:t> </a:t>
            </a:r>
            <a:r>
              <a:rPr sz="2400" dirty="0">
                <a:latin typeface="Arial"/>
                <a:cs typeface="Arial"/>
              </a:rPr>
              <a:t>project</a:t>
            </a:r>
            <a:r>
              <a:rPr sz="2400" spc="-55" dirty="0">
                <a:latin typeface="Arial"/>
                <a:cs typeface="Arial"/>
              </a:rPr>
              <a:t> </a:t>
            </a:r>
            <a:r>
              <a:rPr sz="2400" spc="-25" dirty="0">
                <a:latin typeface="Arial"/>
                <a:cs typeface="Arial"/>
              </a:rPr>
              <a:t>is </a:t>
            </a:r>
            <a:r>
              <a:rPr sz="2400" dirty="0">
                <a:latin typeface="Arial"/>
                <a:cs typeface="Arial"/>
              </a:rPr>
              <a:t>ended</a:t>
            </a:r>
            <a:r>
              <a:rPr sz="2400" spc="-55" dirty="0">
                <a:latin typeface="Arial"/>
                <a:cs typeface="Arial"/>
              </a:rPr>
              <a:t> </a:t>
            </a:r>
            <a:r>
              <a:rPr sz="2400" dirty="0">
                <a:latin typeface="Arial"/>
                <a:cs typeface="Arial"/>
              </a:rPr>
              <a:t>when</a:t>
            </a:r>
            <a:r>
              <a:rPr sz="2400" spc="-45" dirty="0">
                <a:latin typeface="Arial"/>
                <a:cs typeface="Arial"/>
              </a:rPr>
              <a:t> </a:t>
            </a:r>
            <a:r>
              <a:rPr sz="2400" dirty="0">
                <a:latin typeface="Arial"/>
                <a:cs typeface="Arial"/>
              </a:rPr>
              <a:t>the</a:t>
            </a:r>
            <a:r>
              <a:rPr sz="2400" spc="-60" dirty="0">
                <a:latin typeface="Arial"/>
                <a:cs typeface="Arial"/>
              </a:rPr>
              <a:t> </a:t>
            </a:r>
            <a:r>
              <a:rPr sz="2400" dirty="0">
                <a:latin typeface="Arial"/>
                <a:cs typeface="Arial"/>
              </a:rPr>
              <a:t>project</a:t>
            </a:r>
            <a:r>
              <a:rPr sz="2400" spc="-60" dirty="0">
                <a:latin typeface="Arial"/>
                <a:cs typeface="Arial"/>
              </a:rPr>
              <a:t> </a:t>
            </a:r>
            <a:r>
              <a:rPr sz="2400" dirty="0">
                <a:latin typeface="Arial"/>
                <a:cs typeface="Arial"/>
              </a:rPr>
              <a:t>goals</a:t>
            </a:r>
            <a:r>
              <a:rPr sz="2400" spc="-35" dirty="0">
                <a:latin typeface="Arial"/>
                <a:cs typeface="Arial"/>
              </a:rPr>
              <a:t> </a:t>
            </a:r>
            <a:r>
              <a:rPr sz="2400" dirty="0">
                <a:latin typeface="Arial"/>
                <a:cs typeface="Arial"/>
              </a:rPr>
              <a:t>are</a:t>
            </a:r>
            <a:r>
              <a:rPr sz="2400" spc="-60" dirty="0">
                <a:latin typeface="Arial"/>
                <a:cs typeface="Arial"/>
              </a:rPr>
              <a:t> </a:t>
            </a:r>
            <a:r>
              <a:rPr sz="2400" dirty="0">
                <a:latin typeface="Arial"/>
                <a:cs typeface="Arial"/>
              </a:rPr>
              <a:t>met,</a:t>
            </a:r>
            <a:r>
              <a:rPr sz="2400" spc="-85" dirty="0">
                <a:latin typeface="Arial"/>
                <a:cs typeface="Arial"/>
              </a:rPr>
              <a:t> </a:t>
            </a:r>
            <a:r>
              <a:rPr sz="2400" dirty="0">
                <a:latin typeface="Arial"/>
                <a:cs typeface="Arial"/>
              </a:rPr>
              <a:t>or</a:t>
            </a:r>
            <a:r>
              <a:rPr sz="2400" spc="-60" dirty="0">
                <a:latin typeface="Arial"/>
                <a:cs typeface="Arial"/>
              </a:rPr>
              <a:t> </a:t>
            </a:r>
            <a:r>
              <a:rPr sz="2400" dirty="0">
                <a:latin typeface="Arial"/>
                <a:cs typeface="Arial"/>
              </a:rPr>
              <a:t>unable</a:t>
            </a:r>
            <a:r>
              <a:rPr sz="2400" spc="-45" dirty="0">
                <a:latin typeface="Arial"/>
                <a:cs typeface="Arial"/>
              </a:rPr>
              <a:t> </a:t>
            </a:r>
            <a:r>
              <a:rPr sz="2400" dirty="0">
                <a:latin typeface="Arial"/>
                <a:cs typeface="Arial"/>
              </a:rPr>
              <a:t>to</a:t>
            </a:r>
            <a:r>
              <a:rPr sz="2400" spc="-60" dirty="0">
                <a:latin typeface="Arial"/>
                <a:cs typeface="Arial"/>
              </a:rPr>
              <a:t> </a:t>
            </a:r>
            <a:r>
              <a:rPr sz="2400" dirty="0">
                <a:latin typeface="Arial"/>
                <a:cs typeface="Arial"/>
              </a:rPr>
              <a:t>continue</a:t>
            </a:r>
            <a:r>
              <a:rPr sz="2400" spc="-60" dirty="0">
                <a:latin typeface="Arial"/>
                <a:cs typeface="Arial"/>
              </a:rPr>
              <a:t> </a:t>
            </a:r>
            <a:r>
              <a:rPr sz="2400" spc="-10" dirty="0">
                <a:latin typeface="Arial"/>
                <a:cs typeface="Arial"/>
              </a:rPr>
              <a:t>(e.g. </a:t>
            </a:r>
            <a:r>
              <a:rPr sz="2400" dirty="0">
                <a:latin typeface="Arial"/>
                <a:cs typeface="Arial"/>
              </a:rPr>
              <a:t>budget,</a:t>
            </a:r>
            <a:r>
              <a:rPr sz="2400" spc="-80" dirty="0">
                <a:latin typeface="Arial"/>
                <a:cs typeface="Arial"/>
              </a:rPr>
              <a:t> </a:t>
            </a:r>
            <a:r>
              <a:rPr sz="2400" dirty="0">
                <a:latin typeface="Arial"/>
                <a:cs typeface="Arial"/>
              </a:rPr>
              <a:t>resources</a:t>
            </a:r>
            <a:r>
              <a:rPr sz="2400" spc="-85" dirty="0">
                <a:latin typeface="Arial"/>
                <a:cs typeface="Arial"/>
              </a:rPr>
              <a:t> </a:t>
            </a:r>
            <a:r>
              <a:rPr sz="2400" spc="-20" dirty="0">
                <a:latin typeface="Arial"/>
                <a:cs typeface="Arial"/>
              </a:rPr>
              <a:t>etc)</a:t>
            </a:r>
            <a:endParaRPr sz="2400">
              <a:latin typeface="Arial"/>
              <a:cs typeface="Arial"/>
            </a:endParaRPr>
          </a:p>
          <a:p>
            <a:pPr marL="393700" marR="427990" indent="-342900">
              <a:lnSpc>
                <a:spcPct val="100000"/>
              </a:lnSpc>
              <a:buFont typeface="Arial"/>
              <a:buChar char="•"/>
              <a:tabLst>
                <a:tab pos="393700" algn="l"/>
              </a:tabLst>
            </a:pPr>
            <a:r>
              <a:rPr sz="2400" b="1" dirty="0">
                <a:latin typeface="Arial"/>
                <a:cs typeface="Arial"/>
              </a:rPr>
              <a:t>Final</a:t>
            </a:r>
            <a:r>
              <a:rPr sz="2400" b="1" spc="-75" dirty="0">
                <a:latin typeface="Arial"/>
                <a:cs typeface="Arial"/>
              </a:rPr>
              <a:t> </a:t>
            </a:r>
            <a:r>
              <a:rPr sz="2400" b="1" dirty="0">
                <a:latin typeface="Arial"/>
                <a:cs typeface="Arial"/>
              </a:rPr>
              <a:t>deliverables</a:t>
            </a:r>
            <a:r>
              <a:rPr sz="2400" dirty="0">
                <a:latin typeface="Arial"/>
                <a:cs typeface="Arial"/>
              </a:rPr>
              <a:t>:</a:t>
            </a:r>
            <a:r>
              <a:rPr sz="2400" spc="-60" dirty="0">
                <a:latin typeface="Arial"/>
                <a:cs typeface="Arial"/>
              </a:rPr>
              <a:t> </a:t>
            </a:r>
            <a:r>
              <a:rPr sz="2400" dirty="0">
                <a:latin typeface="Arial"/>
                <a:cs typeface="Arial"/>
              </a:rPr>
              <a:t>Project</a:t>
            </a:r>
            <a:r>
              <a:rPr sz="2400" spc="-55" dirty="0">
                <a:latin typeface="Arial"/>
                <a:cs typeface="Arial"/>
              </a:rPr>
              <a:t> </a:t>
            </a:r>
            <a:r>
              <a:rPr sz="2400" spc="-10" dirty="0">
                <a:latin typeface="Arial"/>
                <a:cs typeface="Arial"/>
              </a:rPr>
              <a:t>goals/objectives</a:t>
            </a:r>
            <a:r>
              <a:rPr sz="2400" spc="-35" dirty="0">
                <a:latin typeface="Arial"/>
                <a:cs typeface="Arial"/>
              </a:rPr>
              <a:t> </a:t>
            </a:r>
            <a:r>
              <a:rPr sz="2400" dirty="0">
                <a:latin typeface="Arial"/>
                <a:cs typeface="Arial"/>
              </a:rPr>
              <a:t>are</a:t>
            </a:r>
            <a:r>
              <a:rPr sz="2400" spc="-60" dirty="0">
                <a:latin typeface="Arial"/>
                <a:cs typeface="Arial"/>
              </a:rPr>
              <a:t> </a:t>
            </a:r>
            <a:r>
              <a:rPr sz="2400" dirty="0">
                <a:latin typeface="Arial"/>
                <a:cs typeface="Arial"/>
              </a:rPr>
              <a:t>achieved</a:t>
            </a:r>
            <a:r>
              <a:rPr sz="2400" spc="-35" dirty="0">
                <a:latin typeface="Arial"/>
                <a:cs typeface="Arial"/>
              </a:rPr>
              <a:t> </a:t>
            </a:r>
            <a:r>
              <a:rPr sz="2400" spc="-25" dirty="0">
                <a:latin typeface="Arial"/>
                <a:cs typeface="Arial"/>
              </a:rPr>
              <a:t>by</a:t>
            </a:r>
            <a:r>
              <a:rPr sz="2400" dirty="0">
                <a:latin typeface="Arial"/>
                <a:cs typeface="Arial"/>
              </a:rPr>
              <a:t> producing</a:t>
            </a:r>
            <a:r>
              <a:rPr sz="2400" spc="-80" dirty="0">
                <a:latin typeface="Arial"/>
                <a:cs typeface="Arial"/>
              </a:rPr>
              <a:t> </a:t>
            </a:r>
            <a:r>
              <a:rPr sz="2400" dirty="0">
                <a:latin typeface="Arial"/>
                <a:cs typeface="Arial"/>
              </a:rPr>
              <a:t>deliverables.</a:t>
            </a:r>
            <a:r>
              <a:rPr sz="2400" spc="-40" dirty="0">
                <a:latin typeface="Arial"/>
                <a:cs typeface="Arial"/>
              </a:rPr>
              <a:t> </a:t>
            </a:r>
            <a:r>
              <a:rPr sz="2400" dirty="0">
                <a:latin typeface="Arial"/>
                <a:cs typeface="Arial"/>
              </a:rPr>
              <a:t>A</a:t>
            </a:r>
            <a:r>
              <a:rPr sz="2400" spc="-110" dirty="0">
                <a:latin typeface="Arial"/>
                <a:cs typeface="Arial"/>
              </a:rPr>
              <a:t> </a:t>
            </a:r>
            <a:r>
              <a:rPr sz="2400" dirty="0">
                <a:latin typeface="Arial"/>
                <a:cs typeface="Arial"/>
              </a:rPr>
              <a:t>deliverable</a:t>
            </a:r>
            <a:r>
              <a:rPr sz="2400" spc="-55" dirty="0">
                <a:latin typeface="Arial"/>
                <a:cs typeface="Arial"/>
              </a:rPr>
              <a:t> </a:t>
            </a:r>
            <a:r>
              <a:rPr sz="2400" dirty="0">
                <a:latin typeface="Arial"/>
                <a:cs typeface="Arial"/>
              </a:rPr>
              <a:t>can</a:t>
            </a:r>
            <a:r>
              <a:rPr sz="2400" spc="-95" dirty="0">
                <a:latin typeface="Arial"/>
                <a:cs typeface="Arial"/>
              </a:rPr>
              <a:t> </a:t>
            </a:r>
            <a:r>
              <a:rPr sz="2400" dirty="0">
                <a:latin typeface="Arial"/>
                <a:cs typeface="Arial"/>
              </a:rPr>
              <a:t>a</a:t>
            </a:r>
            <a:r>
              <a:rPr sz="2400" spc="-90" dirty="0">
                <a:latin typeface="Arial"/>
                <a:cs typeface="Arial"/>
              </a:rPr>
              <a:t> </a:t>
            </a:r>
            <a:r>
              <a:rPr sz="2400" dirty="0">
                <a:latin typeface="Arial"/>
                <a:cs typeface="Arial"/>
              </a:rPr>
              <a:t>unique</a:t>
            </a:r>
            <a:r>
              <a:rPr sz="2400" spc="-75" dirty="0">
                <a:latin typeface="Arial"/>
                <a:cs typeface="Arial"/>
              </a:rPr>
              <a:t> </a:t>
            </a:r>
            <a:r>
              <a:rPr sz="2400" dirty="0">
                <a:latin typeface="Arial"/>
                <a:cs typeface="Arial"/>
              </a:rPr>
              <a:t>product,</a:t>
            </a:r>
            <a:r>
              <a:rPr sz="2400" spc="-90" dirty="0">
                <a:latin typeface="Arial"/>
                <a:cs typeface="Arial"/>
              </a:rPr>
              <a:t> </a:t>
            </a:r>
            <a:r>
              <a:rPr sz="2400" dirty="0">
                <a:latin typeface="Arial"/>
                <a:cs typeface="Arial"/>
              </a:rPr>
              <a:t>service,</a:t>
            </a:r>
            <a:r>
              <a:rPr sz="2400" spc="-95" dirty="0">
                <a:latin typeface="Arial"/>
                <a:cs typeface="Arial"/>
              </a:rPr>
              <a:t> </a:t>
            </a:r>
            <a:r>
              <a:rPr sz="2400" spc="-25" dirty="0">
                <a:latin typeface="Arial"/>
                <a:cs typeface="Arial"/>
              </a:rPr>
              <a:t>or </a:t>
            </a:r>
            <a:r>
              <a:rPr sz="2400" spc="-10" dirty="0">
                <a:latin typeface="Arial"/>
                <a:cs typeface="Arial"/>
              </a:rPr>
              <a:t>result.</a:t>
            </a:r>
            <a:endParaRPr sz="2400">
              <a:latin typeface="Arial"/>
              <a:cs typeface="Arial"/>
            </a:endParaRPr>
          </a:p>
          <a:p>
            <a:pPr marL="6439535">
              <a:lnSpc>
                <a:spcPct val="100000"/>
              </a:lnSpc>
              <a:spcBef>
                <a:spcPts val="250"/>
              </a:spcBef>
            </a:pPr>
            <a:r>
              <a:rPr sz="1800" dirty="0">
                <a:latin typeface="Roboto"/>
                <a:cs typeface="Roboto"/>
              </a:rPr>
              <a:t>PMBOK</a:t>
            </a:r>
            <a:r>
              <a:rPr sz="1800" spc="-50" dirty="0">
                <a:latin typeface="Roboto"/>
                <a:cs typeface="Roboto"/>
              </a:rPr>
              <a:t> </a:t>
            </a:r>
            <a:r>
              <a:rPr sz="1800" dirty="0">
                <a:latin typeface="Roboto"/>
                <a:cs typeface="Roboto"/>
              </a:rPr>
              <a:t>Guide</a:t>
            </a:r>
            <a:r>
              <a:rPr sz="1800" spc="-85" dirty="0">
                <a:latin typeface="Roboto"/>
                <a:cs typeface="Roboto"/>
              </a:rPr>
              <a:t> </a:t>
            </a:r>
            <a:r>
              <a:rPr sz="1800" dirty="0">
                <a:latin typeface="Roboto"/>
                <a:cs typeface="Roboto"/>
              </a:rPr>
              <a:t>(6</a:t>
            </a:r>
            <a:r>
              <a:rPr sz="1800" baseline="16203" dirty="0">
                <a:latin typeface="Roboto"/>
                <a:cs typeface="Roboto"/>
              </a:rPr>
              <a:t>th</a:t>
            </a:r>
            <a:r>
              <a:rPr sz="1800" spc="127" baseline="16203" dirty="0">
                <a:latin typeface="Roboto"/>
                <a:cs typeface="Roboto"/>
              </a:rPr>
              <a:t> </a:t>
            </a:r>
            <a:r>
              <a:rPr sz="1800" dirty="0">
                <a:latin typeface="Roboto"/>
                <a:cs typeface="Roboto"/>
              </a:rPr>
              <a:t>Ed)</a:t>
            </a:r>
            <a:r>
              <a:rPr sz="1800" spc="-25" dirty="0">
                <a:latin typeface="Roboto"/>
                <a:cs typeface="Roboto"/>
              </a:rPr>
              <a:t> </a:t>
            </a:r>
            <a:r>
              <a:rPr sz="1800" dirty="0">
                <a:latin typeface="Roboto"/>
                <a:cs typeface="Roboto"/>
              </a:rPr>
              <a:t>Part</a:t>
            </a:r>
            <a:r>
              <a:rPr sz="1800" spc="-70" dirty="0">
                <a:latin typeface="Roboto"/>
                <a:cs typeface="Roboto"/>
              </a:rPr>
              <a:t> </a:t>
            </a:r>
            <a:r>
              <a:rPr sz="1800" dirty="0">
                <a:latin typeface="Roboto"/>
                <a:cs typeface="Roboto"/>
              </a:rPr>
              <a:t>1,</a:t>
            </a:r>
            <a:r>
              <a:rPr sz="1800" spc="-30" dirty="0">
                <a:latin typeface="Roboto"/>
                <a:cs typeface="Roboto"/>
              </a:rPr>
              <a:t> </a:t>
            </a:r>
            <a:r>
              <a:rPr sz="1800" dirty="0">
                <a:latin typeface="Roboto"/>
                <a:cs typeface="Roboto"/>
              </a:rPr>
              <a:t>Sec.</a:t>
            </a:r>
            <a:r>
              <a:rPr sz="1800" spc="-50" dirty="0">
                <a:latin typeface="Roboto"/>
                <a:cs typeface="Roboto"/>
              </a:rPr>
              <a:t> </a:t>
            </a:r>
            <a:r>
              <a:rPr sz="1800" spc="-20" dirty="0">
                <a:latin typeface="Roboto"/>
                <a:cs typeface="Roboto"/>
              </a:rPr>
              <a:t>1.1.</a:t>
            </a:r>
            <a:endParaRPr sz="1800">
              <a:latin typeface="Roboto"/>
              <a:cs typeface="Roboto"/>
            </a:endParaRPr>
          </a:p>
        </p:txBody>
      </p:sp>
      <p:sp>
        <p:nvSpPr>
          <p:cNvPr id="13" name="object 13"/>
          <p:cNvSpPr/>
          <p:nvPr/>
        </p:nvSpPr>
        <p:spPr>
          <a:xfrm>
            <a:off x="9009888" y="3621023"/>
            <a:ext cx="612140" cy="76200"/>
          </a:xfrm>
          <a:custGeom>
            <a:avLst/>
            <a:gdLst/>
            <a:ahLst/>
            <a:cxnLst/>
            <a:rect l="l" t="t" r="r" b="b"/>
            <a:pathLst>
              <a:path w="612140" h="76200">
                <a:moveTo>
                  <a:pt x="535431" y="0"/>
                </a:moveTo>
                <a:lnTo>
                  <a:pt x="535431" y="76200"/>
                </a:lnTo>
                <a:lnTo>
                  <a:pt x="598931" y="44450"/>
                </a:lnTo>
                <a:lnTo>
                  <a:pt x="548131" y="44450"/>
                </a:lnTo>
                <a:lnTo>
                  <a:pt x="548131" y="31750"/>
                </a:lnTo>
                <a:lnTo>
                  <a:pt x="598931" y="31750"/>
                </a:lnTo>
                <a:lnTo>
                  <a:pt x="535431" y="0"/>
                </a:lnTo>
                <a:close/>
              </a:path>
              <a:path w="612140" h="76200">
                <a:moveTo>
                  <a:pt x="535431" y="31750"/>
                </a:moveTo>
                <a:lnTo>
                  <a:pt x="0" y="31750"/>
                </a:lnTo>
                <a:lnTo>
                  <a:pt x="0" y="44450"/>
                </a:lnTo>
                <a:lnTo>
                  <a:pt x="535431" y="44450"/>
                </a:lnTo>
                <a:lnTo>
                  <a:pt x="535431" y="31750"/>
                </a:lnTo>
                <a:close/>
              </a:path>
              <a:path w="612140" h="76200">
                <a:moveTo>
                  <a:pt x="598931" y="31750"/>
                </a:moveTo>
                <a:lnTo>
                  <a:pt x="548131" y="31750"/>
                </a:lnTo>
                <a:lnTo>
                  <a:pt x="548131" y="44450"/>
                </a:lnTo>
                <a:lnTo>
                  <a:pt x="598931" y="44450"/>
                </a:lnTo>
                <a:lnTo>
                  <a:pt x="611631" y="38100"/>
                </a:lnTo>
                <a:lnTo>
                  <a:pt x="598931" y="31750"/>
                </a:lnTo>
                <a:close/>
              </a:path>
            </a:pathLst>
          </a:custGeom>
          <a:solidFill>
            <a:srgbClr val="497DBA"/>
          </a:solidFill>
        </p:spPr>
        <p:txBody>
          <a:bodyPr wrap="square" lIns="0" tIns="0" rIns="0" bIns="0" rtlCol="0"/>
          <a:lstStyle/>
          <a:p>
            <a:endParaRPr/>
          </a:p>
        </p:txBody>
      </p:sp>
      <p:sp>
        <p:nvSpPr>
          <p:cNvPr id="14" name="object 14"/>
          <p:cNvSpPr txBox="1"/>
          <p:nvPr/>
        </p:nvSpPr>
        <p:spPr>
          <a:xfrm>
            <a:off x="4524502" y="2687573"/>
            <a:ext cx="160083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FFFF"/>
                </a:solidFill>
                <a:latin typeface="Arial"/>
                <a:cs typeface="Arial"/>
              </a:rPr>
              <a:t>A</a:t>
            </a:r>
            <a:r>
              <a:rPr sz="1800" b="1" spc="-45" dirty="0">
                <a:solidFill>
                  <a:srgbClr val="FFFFFF"/>
                </a:solidFill>
                <a:latin typeface="Arial"/>
                <a:cs typeface="Arial"/>
              </a:rPr>
              <a:t> </a:t>
            </a:r>
            <a:r>
              <a:rPr sz="1800" b="1" dirty="0">
                <a:solidFill>
                  <a:srgbClr val="FFFFFF"/>
                </a:solidFill>
                <a:latin typeface="Arial"/>
                <a:cs typeface="Arial"/>
              </a:rPr>
              <a:t>project’s</a:t>
            </a:r>
            <a:r>
              <a:rPr sz="1800" b="1" spc="-35" dirty="0">
                <a:solidFill>
                  <a:srgbClr val="FFFFFF"/>
                </a:solidFill>
                <a:latin typeface="Arial"/>
                <a:cs typeface="Arial"/>
              </a:rPr>
              <a:t> </a:t>
            </a:r>
            <a:r>
              <a:rPr sz="1800" b="1" spc="-20" dirty="0">
                <a:solidFill>
                  <a:srgbClr val="FFFFFF"/>
                </a:solidFill>
                <a:latin typeface="Arial"/>
                <a:cs typeface="Arial"/>
              </a:rPr>
              <a:t>life</a:t>
            </a:r>
            <a:endParaRPr sz="18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5790" y="232409"/>
            <a:ext cx="9749790" cy="848360"/>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000000"/>
                </a:solidFill>
              </a:rPr>
              <a:t>What</a:t>
            </a:r>
            <a:r>
              <a:rPr sz="5400" spc="-30" dirty="0">
                <a:solidFill>
                  <a:srgbClr val="000000"/>
                </a:solidFill>
              </a:rPr>
              <a:t> </a:t>
            </a:r>
            <a:r>
              <a:rPr sz="5400" dirty="0">
                <a:solidFill>
                  <a:srgbClr val="000000"/>
                </a:solidFill>
              </a:rPr>
              <a:t>is</a:t>
            </a:r>
            <a:r>
              <a:rPr sz="5400" spc="-50" dirty="0">
                <a:solidFill>
                  <a:srgbClr val="000000"/>
                </a:solidFill>
              </a:rPr>
              <a:t> </a:t>
            </a:r>
            <a:r>
              <a:rPr sz="5400" dirty="0">
                <a:solidFill>
                  <a:srgbClr val="000000"/>
                </a:solidFill>
              </a:rPr>
              <a:t>a</a:t>
            </a:r>
            <a:r>
              <a:rPr sz="5400" spc="-5" dirty="0">
                <a:solidFill>
                  <a:srgbClr val="000000"/>
                </a:solidFill>
              </a:rPr>
              <a:t> </a:t>
            </a:r>
            <a:r>
              <a:rPr sz="5400" dirty="0">
                <a:solidFill>
                  <a:srgbClr val="000000"/>
                </a:solidFill>
              </a:rPr>
              <a:t>Project</a:t>
            </a:r>
            <a:r>
              <a:rPr sz="5400" spc="-75" dirty="0">
                <a:solidFill>
                  <a:srgbClr val="000000"/>
                </a:solidFill>
              </a:rPr>
              <a:t> </a:t>
            </a:r>
            <a:r>
              <a:rPr sz="5400" spc="-10" dirty="0">
                <a:solidFill>
                  <a:srgbClr val="000000"/>
                </a:solidFill>
              </a:rPr>
              <a:t>Management?</a:t>
            </a:r>
            <a:endParaRPr sz="5400"/>
          </a:p>
        </p:txBody>
      </p:sp>
      <p:sp>
        <p:nvSpPr>
          <p:cNvPr id="3" name="object 3"/>
          <p:cNvSpPr txBox="1"/>
          <p:nvPr/>
        </p:nvSpPr>
        <p:spPr>
          <a:xfrm>
            <a:off x="7088378" y="6270142"/>
            <a:ext cx="389890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Roboto"/>
                <a:cs typeface="Roboto"/>
              </a:rPr>
              <a:t>PMBOK</a:t>
            </a:r>
            <a:r>
              <a:rPr sz="1800" spc="-50" dirty="0">
                <a:latin typeface="Roboto"/>
                <a:cs typeface="Roboto"/>
              </a:rPr>
              <a:t> </a:t>
            </a:r>
            <a:r>
              <a:rPr sz="1800" dirty="0">
                <a:latin typeface="Roboto"/>
                <a:cs typeface="Roboto"/>
              </a:rPr>
              <a:t>Guide</a:t>
            </a:r>
            <a:r>
              <a:rPr sz="1800" spc="-75" dirty="0">
                <a:latin typeface="Roboto"/>
                <a:cs typeface="Roboto"/>
              </a:rPr>
              <a:t> </a:t>
            </a:r>
            <a:r>
              <a:rPr sz="1800" dirty="0">
                <a:latin typeface="Roboto"/>
                <a:cs typeface="Roboto"/>
              </a:rPr>
              <a:t>(6</a:t>
            </a:r>
            <a:r>
              <a:rPr sz="1800" baseline="16203" dirty="0">
                <a:latin typeface="Roboto"/>
                <a:cs typeface="Roboto"/>
              </a:rPr>
              <a:t>th</a:t>
            </a:r>
            <a:r>
              <a:rPr sz="1800" spc="127" baseline="16203" dirty="0">
                <a:latin typeface="Roboto"/>
                <a:cs typeface="Roboto"/>
              </a:rPr>
              <a:t> </a:t>
            </a:r>
            <a:r>
              <a:rPr sz="1800" dirty="0">
                <a:latin typeface="Roboto"/>
                <a:cs typeface="Roboto"/>
              </a:rPr>
              <a:t>Ed)</a:t>
            </a:r>
            <a:r>
              <a:rPr sz="1800" spc="-35" dirty="0">
                <a:latin typeface="Roboto"/>
                <a:cs typeface="Roboto"/>
              </a:rPr>
              <a:t> </a:t>
            </a:r>
            <a:r>
              <a:rPr sz="1800" dirty="0">
                <a:latin typeface="Roboto"/>
                <a:cs typeface="Roboto"/>
              </a:rPr>
              <a:t>Part</a:t>
            </a:r>
            <a:r>
              <a:rPr sz="1800" spc="-60" dirty="0">
                <a:latin typeface="Roboto"/>
                <a:cs typeface="Roboto"/>
              </a:rPr>
              <a:t> </a:t>
            </a:r>
            <a:r>
              <a:rPr sz="1800" dirty="0">
                <a:latin typeface="Roboto"/>
                <a:cs typeface="Roboto"/>
              </a:rPr>
              <a:t>1,</a:t>
            </a:r>
            <a:r>
              <a:rPr sz="1800" spc="-40" dirty="0">
                <a:latin typeface="Roboto"/>
                <a:cs typeface="Roboto"/>
              </a:rPr>
              <a:t> </a:t>
            </a:r>
            <a:r>
              <a:rPr sz="1800" dirty="0">
                <a:latin typeface="Roboto"/>
                <a:cs typeface="Roboto"/>
              </a:rPr>
              <a:t>Sec.</a:t>
            </a:r>
            <a:r>
              <a:rPr sz="1800" spc="-50" dirty="0">
                <a:latin typeface="Roboto"/>
                <a:cs typeface="Roboto"/>
              </a:rPr>
              <a:t> </a:t>
            </a:r>
            <a:r>
              <a:rPr sz="1800" spc="-20" dirty="0">
                <a:latin typeface="Roboto"/>
                <a:cs typeface="Roboto"/>
              </a:rPr>
              <a:t>1.1.</a:t>
            </a:r>
            <a:endParaRPr sz="1800">
              <a:latin typeface="Roboto"/>
              <a:cs typeface="Roboto"/>
            </a:endParaRPr>
          </a:p>
        </p:txBody>
      </p:sp>
      <p:sp>
        <p:nvSpPr>
          <p:cNvPr id="4" name="object 4"/>
          <p:cNvSpPr txBox="1"/>
          <p:nvPr/>
        </p:nvSpPr>
        <p:spPr>
          <a:xfrm>
            <a:off x="599338" y="1231138"/>
            <a:ext cx="9446895" cy="3655060"/>
          </a:xfrm>
          <a:prstGeom prst="rect">
            <a:avLst/>
          </a:prstGeom>
        </p:spPr>
        <p:txBody>
          <a:bodyPr vert="horz" wrap="square" lIns="0" tIns="12700" rIns="0" bIns="0" rtlCol="0">
            <a:spAutoFit/>
          </a:bodyPr>
          <a:lstStyle/>
          <a:p>
            <a:pPr marL="12700" marR="5080">
              <a:lnSpc>
                <a:spcPct val="100000"/>
              </a:lnSpc>
              <a:spcBef>
                <a:spcPts val="100"/>
              </a:spcBef>
            </a:pPr>
            <a:r>
              <a:rPr sz="2400" i="1" dirty="0">
                <a:latin typeface="Arial"/>
                <a:cs typeface="Arial"/>
              </a:rPr>
              <a:t>‘Project</a:t>
            </a:r>
            <a:r>
              <a:rPr sz="2400" i="1" spc="-75" dirty="0">
                <a:latin typeface="Arial"/>
                <a:cs typeface="Arial"/>
              </a:rPr>
              <a:t> </a:t>
            </a:r>
            <a:r>
              <a:rPr sz="2400" i="1" dirty="0">
                <a:latin typeface="Arial"/>
                <a:cs typeface="Arial"/>
              </a:rPr>
              <a:t>management</a:t>
            </a:r>
            <a:r>
              <a:rPr sz="2400" i="1" spc="-30" dirty="0">
                <a:latin typeface="Arial"/>
                <a:cs typeface="Arial"/>
              </a:rPr>
              <a:t> </a:t>
            </a:r>
            <a:r>
              <a:rPr sz="2400" i="1" dirty="0">
                <a:latin typeface="Arial"/>
                <a:cs typeface="Arial"/>
              </a:rPr>
              <a:t>is</a:t>
            </a:r>
            <a:r>
              <a:rPr sz="2400" i="1" spc="-120" dirty="0">
                <a:latin typeface="Arial"/>
                <a:cs typeface="Arial"/>
              </a:rPr>
              <a:t> </a:t>
            </a:r>
            <a:r>
              <a:rPr sz="2400" i="1" dirty="0">
                <a:latin typeface="Arial"/>
                <a:cs typeface="Arial"/>
              </a:rPr>
              <a:t>the</a:t>
            </a:r>
            <a:r>
              <a:rPr sz="2400" i="1" spc="-120" dirty="0">
                <a:latin typeface="Arial"/>
                <a:cs typeface="Arial"/>
              </a:rPr>
              <a:t> </a:t>
            </a:r>
            <a:r>
              <a:rPr sz="2400" i="1" dirty="0">
                <a:latin typeface="Arial"/>
                <a:cs typeface="Arial"/>
              </a:rPr>
              <a:t>application</a:t>
            </a:r>
            <a:r>
              <a:rPr sz="2400" i="1" spc="-40" dirty="0">
                <a:latin typeface="Arial"/>
                <a:cs typeface="Arial"/>
              </a:rPr>
              <a:t> </a:t>
            </a:r>
            <a:r>
              <a:rPr sz="2400" i="1" dirty="0">
                <a:latin typeface="Arial"/>
                <a:cs typeface="Arial"/>
              </a:rPr>
              <a:t>of</a:t>
            </a:r>
            <a:r>
              <a:rPr sz="2400" i="1" spc="-114" dirty="0">
                <a:latin typeface="Arial"/>
                <a:cs typeface="Arial"/>
              </a:rPr>
              <a:t> </a:t>
            </a:r>
            <a:r>
              <a:rPr sz="2400" i="1" dirty="0">
                <a:latin typeface="Arial"/>
                <a:cs typeface="Arial"/>
              </a:rPr>
              <a:t>knowledge,</a:t>
            </a:r>
            <a:r>
              <a:rPr sz="2400" i="1" spc="-65" dirty="0">
                <a:latin typeface="Arial"/>
                <a:cs typeface="Arial"/>
              </a:rPr>
              <a:t> </a:t>
            </a:r>
            <a:r>
              <a:rPr sz="2400" i="1" dirty="0">
                <a:latin typeface="Arial"/>
                <a:cs typeface="Arial"/>
              </a:rPr>
              <a:t>skills,</a:t>
            </a:r>
            <a:r>
              <a:rPr sz="2400" i="1" spc="-85" dirty="0">
                <a:latin typeface="Arial"/>
                <a:cs typeface="Arial"/>
              </a:rPr>
              <a:t> </a:t>
            </a:r>
            <a:r>
              <a:rPr sz="2400" i="1" dirty="0">
                <a:latin typeface="Arial"/>
                <a:cs typeface="Arial"/>
              </a:rPr>
              <a:t>tools,</a:t>
            </a:r>
            <a:r>
              <a:rPr sz="2400" i="1" spc="-114" dirty="0">
                <a:latin typeface="Arial"/>
                <a:cs typeface="Arial"/>
              </a:rPr>
              <a:t> </a:t>
            </a:r>
            <a:r>
              <a:rPr sz="2400" i="1" spc="-25" dirty="0">
                <a:latin typeface="Arial"/>
                <a:cs typeface="Arial"/>
              </a:rPr>
              <a:t>and </a:t>
            </a:r>
            <a:r>
              <a:rPr sz="2400" i="1" dirty="0">
                <a:latin typeface="Arial"/>
                <a:cs typeface="Arial"/>
              </a:rPr>
              <a:t>techniques</a:t>
            </a:r>
            <a:r>
              <a:rPr sz="2400" i="1" spc="-40" dirty="0">
                <a:latin typeface="Arial"/>
                <a:cs typeface="Arial"/>
              </a:rPr>
              <a:t> </a:t>
            </a:r>
            <a:r>
              <a:rPr sz="2400" i="1" dirty="0">
                <a:latin typeface="Arial"/>
                <a:cs typeface="Arial"/>
              </a:rPr>
              <a:t>to</a:t>
            </a:r>
            <a:r>
              <a:rPr sz="2400" i="1" spc="-90" dirty="0">
                <a:latin typeface="Arial"/>
                <a:cs typeface="Arial"/>
              </a:rPr>
              <a:t> </a:t>
            </a:r>
            <a:r>
              <a:rPr sz="2400" i="1" dirty="0">
                <a:latin typeface="Arial"/>
                <a:cs typeface="Arial"/>
              </a:rPr>
              <a:t>project</a:t>
            </a:r>
            <a:r>
              <a:rPr sz="2400" i="1" spc="-60" dirty="0">
                <a:latin typeface="Arial"/>
                <a:cs typeface="Arial"/>
              </a:rPr>
              <a:t> </a:t>
            </a:r>
            <a:r>
              <a:rPr sz="2400" i="1" dirty="0">
                <a:latin typeface="Arial"/>
                <a:cs typeface="Arial"/>
              </a:rPr>
              <a:t>activities</a:t>
            </a:r>
            <a:r>
              <a:rPr sz="2400" i="1" spc="-65" dirty="0">
                <a:latin typeface="Arial"/>
                <a:cs typeface="Arial"/>
              </a:rPr>
              <a:t> </a:t>
            </a:r>
            <a:r>
              <a:rPr sz="2400" i="1" dirty="0">
                <a:latin typeface="Arial"/>
                <a:cs typeface="Arial"/>
              </a:rPr>
              <a:t>to</a:t>
            </a:r>
            <a:r>
              <a:rPr sz="2400" i="1" spc="-85" dirty="0">
                <a:latin typeface="Arial"/>
                <a:cs typeface="Arial"/>
              </a:rPr>
              <a:t> </a:t>
            </a:r>
            <a:r>
              <a:rPr sz="2400" i="1" dirty="0">
                <a:latin typeface="Arial"/>
                <a:cs typeface="Arial"/>
              </a:rPr>
              <a:t>meet</a:t>
            </a:r>
            <a:r>
              <a:rPr sz="2400" i="1" spc="-35" dirty="0">
                <a:latin typeface="Arial"/>
                <a:cs typeface="Arial"/>
              </a:rPr>
              <a:t> </a:t>
            </a:r>
            <a:r>
              <a:rPr sz="2400" i="1" dirty="0">
                <a:latin typeface="Arial"/>
                <a:cs typeface="Arial"/>
              </a:rPr>
              <a:t>project</a:t>
            </a:r>
            <a:r>
              <a:rPr sz="2400" i="1" spc="-60" dirty="0">
                <a:latin typeface="Arial"/>
                <a:cs typeface="Arial"/>
              </a:rPr>
              <a:t> </a:t>
            </a:r>
            <a:r>
              <a:rPr sz="2400" i="1" spc="-10" dirty="0">
                <a:latin typeface="Arial"/>
                <a:cs typeface="Arial"/>
              </a:rPr>
              <a:t>requirements.’</a:t>
            </a:r>
            <a:endParaRPr sz="2400">
              <a:latin typeface="Arial"/>
              <a:cs typeface="Arial"/>
            </a:endParaRPr>
          </a:p>
          <a:p>
            <a:pPr>
              <a:lnSpc>
                <a:spcPct val="100000"/>
              </a:lnSpc>
              <a:spcBef>
                <a:spcPts val="315"/>
              </a:spcBef>
            </a:pPr>
            <a:endParaRPr sz="2400">
              <a:latin typeface="Arial"/>
              <a:cs typeface="Arial"/>
            </a:endParaRPr>
          </a:p>
          <a:p>
            <a:pPr marL="12700">
              <a:lnSpc>
                <a:spcPct val="100000"/>
              </a:lnSpc>
            </a:pPr>
            <a:r>
              <a:rPr sz="2400" dirty="0">
                <a:latin typeface="Arial"/>
                <a:cs typeface="Arial"/>
              </a:rPr>
              <a:t>Project</a:t>
            </a:r>
            <a:r>
              <a:rPr sz="2400" spc="-80" dirty="0">
                <a:latin typeface="Arial"/>
                <a:cs typeface="Arial"/>
              </a:rPr>
              <a:t> </a:t>
            </a:r>
            <a:r>
              <a:rPr sz="2400" dirty="0">
                <a:latin typeface="Arial"/>
                <a:cs typeface="Arial"/>
              </a:rPr>
              <a:t>management</a:t>
            </a:r>
            <a:r>
              <a:rPr sz="2400" spc="-70" dirty="0">
                <a:latin typeface="Arial"/>
                <a:cs typeface="Arial"/>
              </a:rPr>
              <a:t> </a:t>
            </a:r>
            <a:r>
              <a:rPr sz="2400" dirty="0">
                <a:latin typeface="Arial"/>
                <a:cs typeface="Arial"/>
              </a:rPr>
              <a:t>is</a:t>
            </a:r>
            <a:r>
              <a:rPr sz="2400" spc="-85" dirty="0">
                <a:latin typeface="Arial"/>
                <a:cs typeface="Arial"/>
              </a:rPr>
              <a:t> </a:t>
            </a:r>
            <a:r>
              <a:rPr sz="2400" dirty="0">
                <a:latin typeface="Arial"/>
                <a:cs typeface="Arial"/>
              </a:rPr>
              <a:t>to</a:t>
            </a:r>
            <a:r>
              <a:rPr sz="2400" spc="-80" dirty="0">
                <a:latin typeface="Arial"/>
                <a:cs typeface="Arial"/>
              </a:rPr>
              <a:t> </a:t>
            </a:r>
            <a:r>
              <a:rPr sz="2400" dirty="0">
                <a:latin typeface="Arial"/>
                <a:cs typeface="Arial"/>
              </a:rPr>
              <a:t>answer</a:t>
            </a:r>
            <a:r>
              <a:rPr sz="2400" spc="-80" dirty="0">
                <a:latin typeface="Arial"/>
                <a:cs typeface="Arial"/>
              </a:rPr>
              <a:t> </a:t>
            </a:r>
            <a:r>
              <a:rPr sz="2400" dirty="0">
                <a:latin typeface="Arial"/>
                <a:cs typeface="Arial"/>
              </a:rPr>
              <a:t>following</a:t>
            </a:r>
            <a:r>
              <a:rPr sz="2400" spc="-55" dirty="0">
                <a:latin typeface="Arial"/>
                <a:cs typeface="Arial"/>
              </a:rPr>
              <a:t> </a:t>
            </a:r>
            <a:r>
              <a:rPr sz="2400" spc="-10" dirty="0">
                <a:latin typeface="Arial"/>
                <a:cs typeface="Arial"/>
              </a:rPr>
              <a:t>questions:</a:t>
            </a:r>
            <a:endParaRPr sz="2400">
              <a:latin typeface="Arial"/>
              <a:cs typeface="Arial"/>
            </a:endParaRPr>
          </a:p>
          <a:p>
            <a:pPr marL="517525" indent="-342900">
              <a:lnSpc>
                <a:spcPct val="100000"/>
              </a:lnSpc>
              <a:spcBef>
                <a:spcPts val="2065"/>
              </a:spcBef>
              <a:buChar char="•"/>
              <a:tabLst>
                <a:tab pos="517525" algn="l"/>
              </a:tabLst>
            </a:pPr>
            <a:r>
              <a:rPr sz="2400" dirty="0">
                <a:latin typeface="Arial"/>
                <a:cs typeface="Arial"/>
              </a:rPr>
              <a:t>What</a:t>
            </a:r>
            <a:r>
              <a:rPr sz="2400" spc="-55" dirty="0">
                <a:latin typeface="Arial"/>
                <a:cs typeface="Arial"/>
              </a:rPr>
              <a:t> </a:t>
            </a:r>
            <a:r>
              <a:rPr sz="2400" dirty="0">
                <a:latin typeface="Arial"/>
                <a:cs typeface="Arial"/>
              </a:rPr>
              <a:t>problem</a:t>
            </a:r>
            <a:r>
              <a:rPr sz="2400" spc="-40" dirty="0">
                <a:latin typeface="Arial"/>
                <a:cs typeface="Arial"/>
              </a:rPr>
              <a:t> </a:t>
            </a:r>
            <a:r>
              <a:rPr sz="2400" dirty="0">
                <a:latin typeface="Arial"/>
                <a:cs typeface="Arial"/>
              </a:rPr>
              <a:t>are</a:t>
            </a:r>
            <a:r>
              <a:rPr sz="2400" spc="-55" dirty="0">
                <a:latin typeface="Arial"/>
                <a:cs typeface="Arial"/>
              </a:rPr>
              <a:t> </a:t>
            </a:r>
            <a:r>
              <a:rPr sz="2400" dirty="0">
                <a:latin typeface="Arial"/>
                <a:cs typeface="Arial"/>
              </a:rPr>
              <a:t>you</a:t>
            </a:r>
            <a:r>
              <a:rPr sz="2400" spc="-55" dirty="0">
                <a:latin typeface="Arial"/>
                <a:cs typeface="Arial"/>
              </a:rPr>
              <a:t> </a:t>
            </a:r>
            <a:r>
              <a:rPr sz="2400" spc="-10" dirty="0">
                <a:latin typeface="Arial"/>
                <a:cs typeface="Arial"/>
              </a:rPr>
              <a:t>solving?</a:t>
            </a:r>
            <a:endParaRPr sz="2400">
              <a:latin typeface="Arial"/>
              <a:cs typeface="Arial"/>
            </a:endParaRPr>
          </a:p>
          <a:p>
            <a:pPr marL="517525" indent="-342900">
              <a:lnSpc>
                <a:spcPct val="100000"/>
              </a:lnSpc>
              <a:spcBef>
                <a:spcPts val="95"/>
              </a:spcBef>
              <a:buChar char="•"/>
              <a:tabLst>
                <a:tab pos="517525" algn="l"/>
              </a:tabLst>
            </a:pPr>
            <a:r>
              <a:rPr sz="2400" dirty="0">
                <a:latin typeface="Arial"/>
                <a:cs typeface="Arial"/>
              </a:rPr>
              <a:t>How</a:t>
            </a:r>
            <a:r>
              <a:rPr sz="2400" spc="-50" dirty="0">
                <a:latin typeface="Arial"/>
                <a:cs typeface="Arial"/>
              </a:rPr>
              <a:t> </a:t>
            </a:r>
            <a:r>
              <a:rPr sz="2400" dirty="0">
                <a:latin typeface="Arial"/>
                <a:cs typeface="Arial"/>
              </a:rPr>
              <a:t>are</a:t>
            </a:r>
            <a:r>
              <a:rPr sz="2400" spc="-50" dirty="0">
                <a:latin typeface="Arial"/>
                <a:cs typeface="Arial"/>
              </a:rPr>
              <a:t> </a:t>
            </a:r>
            <a:r>
              <a:rPr sz="2400" dirty="0">
                <a:latin typeface="Arial"/>
                <a:cs typeface="Arial"/>
              </a:rPr>
              <a:t>you</a:t>
            </a:r>
            <a:r>
              <a:rPr sz="2400" spc="-55" dirty="0">
                <a:latin typeface="Arial"/>
                <a:cs typeface="Arial"/>
              </a:rPr>
              <a:t> </a:t>
            </a:r>
            <a:r>
              <a:rPr sz="2400" dirty="0">
                <a:latin typeface="Arial"/>
                <a:cs typeface="Arial"/>
              </a:rPr>
              <a:t>going</a:t>
            </a:r>
            <a:r>
              <a:rPr sz="2400" spc="-35" dirty="0">
                <a:latin typeface="Arial"/>
                <a:cs typeface="Arial"/>
              </a:rPr>
              <a:t> </a:t>
            </a:r>
            <a:r>
              <a:rPr sz="2400" dirty="0">
                <a:latin typeface="Arial"/>
                <a:cs typeface="Arial"/>
              </a:rPr>
              <a:t>to</a:t>
            </a:r>
            <a:r>
              <a:rPr sz="2400" spc="-55" dirty="0">
                <a:latin typeface="Arial"/>
                <a:cs typeface="Arial"/>
              </a:rPr>
              <a:t> </a:t>
            </a:r>
            <a:r>
              <a:rPr sz="2400" dirty="0">
                <a:latin typeface="Arial"/>
                <a:cs typeface="Arial"/>
              </a:rPr>
              <a:t>solve</a:t>
            </a:r>
            <a:r>
              <a:rPr sz="2400" spc="-45" dirty="0">
                <a:latin typeface="Arial"/>
                <a:cs typeface="Arial"/>
              </a:rPr>
              <a:t> </a:t>
            </a:r>
            <a:r>
              <a:rPr sz="2400" dirty="0">
                <a:latin typeface="Arial"/>
                <a:cs typeface="Arial"/>
              </a:rPr>
              <a:t>the</a:t>
            </a:r>
            <a:r>
              <a:rPr sz="2400" spc="-50" dirty="0">
                <a:latin typeface="Arial"/>
                <a:cs typeface="Arial"/>
              </a:rPr>
              <a:t> </a:t>
            </a:r>
            <a:r>
              <a:rPr sz="2400" spc="-10" dirty="0">
                <a:latin typeface="Arial"/>
                <a:cs typeface="Arial"/>
              </a:rPr>
              <a:t>problem?</a:t>
            </a:r>
            <a:endParaRPr sz="2400">
              <a:latin typeface="Arial"/>
              <a:cs typeface="Arial"/>
            </a:endParaRPr>
          </a:p>
          <a:p>
            <a:pPr marL="517525" indent="-342900">
              <a:lnSpc>
                <a:spcPct val="100000"/>
              </a:lnSpc>
              <a:spcBef>
                <a:spcPts val="95"/>
              </a:spcBef>
              <a:buChar char="•"/>
              <a:tabLst>
                <a:tab pos="517525" algn="l"/>
              </a:tabLst>
            </a:pPr>
            <a:r>
              <a:rPr sz="2400" dirty="0">
                <a:latin typeface="Arial"/>
                <a:cs typeface="Arial"/>
              </a:rPr>
              <a:t>What’s</a:t>
            </a:r>
            <a:r>
              <a:rPr sz="2400" spc="-40" dirty="0">
                <a:latin typeface="Arial"/>
                <a:cs typeface="Arial"/>
              </a:rPr>
              <a:t> </a:t>
            </a:r>
            <a:r>
              <a:rPr sz="2400" dirty="0">
                <a:latin typeface="Arial"/>
                <a:cs typeface="Arial"/>
              </a:rPr>
              <a:t>your</a:t>
            </a:r>
            <a:r>
              <a:rPr sz="2400" spc="-45" dirty="0">
                <a:latin typeface="Arial"/>
                <a:cs typeface="Arial"/>
              </a:rPr>
              <a:t> </a:t>
            </a:r>
            <a:r>
              <a:rPr sz="2400" dirty="0">
                <a:latin typeface="Arial"/>
                <a:cs typeface="Arial"/>
              </a:rPr>
              <a:t>plan</a:t>
            </a:r>
            <a:r>
              <a:rPr sz="2400" spc="-25" dirty="0">
                <a:latin typeface="Arial"/>
                <a:cs typeface="Arial"/>
              </a:rPr>
              <a:t> </a:t>
            </a:r>
            <a:r>
              <a:rPr sz="2400" dirty="0">
                <a:latin typeface="Arial"/>
                <a:cs typeface="Arial"/>
              </a:rPr>
              <a:t>to</a:t>
            </a:r>
            <a:r>
              <a:rPr sz="2400" spc="-45" dirty="0">
                <a:latin typeface="Arial"/>
                <a:cs typeface="Arial"/>
              </a:rPr>
              <a:t> </a:t>
            </a:r>
            <a:r>
              <a:rPr sz="2400" dirty="0">
                <a:latin typeface="Arial"/>
                <a:cs typeface="Arial"/>
              </a:rPr>
              <a:t>get</a:t>
            </a:r>
            <a:r>
              <a:rPr sz="2400" spc="-40" dirty="0">
                <a:latin typeface="Arial"/>
                <a:cs typeface="Arial"/>
              </a:rPr>
              <a:t> </a:t>
            </a:r>
            <a:r>
              <a:rPr sz="2400" dirty="0">
                <a:latin typeface="Arial"/>
                <a:cs typeface="Arial"/>
              </a:rPr>
              <a:t>the</a:t>
            </a:r>
            <a:r>
              <a:rPr sz="2400" spc="-50" dirty="0">
                <a:latin typeface="Arial"/>
                <a:cs typeface="Arial"/>
              </a:rPr>
              <a:t> </a:t>
            </a:r>
            <a:r>
              <a:rPr sz="2400" dirty="0">
                <a:latin typeface="Arial"/>
                <a:cs typeface="Arial"/>
              </a:rPr>
              <a:t>project</a:t>
            </a:r>
            <a:r>
              <a:rPr sz="2400" spc="-40" dirty="0">
                <a:latin typeface="Arial"/>
                <a:cs typeface="Arial"/>
              </a:rPr>
              <a:t> </a:t>
            </a:r>
            <a:r>
              <a:rPr sz="2400" spc="-10" dirty="0">
                <a:latin typeface="Arial"/>
                <a:cs typeface="Arial"/>
              </a:rPr>
              <a:t>done?</a:t>
            </a:r>
            <a:endParaRPr sz="2400">
              <a:latin typeface="Arial"/>
              <a:cs typeface="Arial"/>
            </a:endParaRPr>
          </a:p>
          <a:p>
            <a:pPr marL="517525" indent="-342900">
              <a:lnSpc>
                <a:spcPct val="100000"/>
              </a:lnSpc>
              <a:spcBef>
                <a:spcPts val="115"/>
              </a:spcBef>
              <a:buChar char="•"/>
              <a:tabLst>
                <a:tab pos="517525" algn="l"/>
              </a:tabLst>
            </a:pPr>
            <a:r>
              <a:rPr sz="2400" dirty="0">
                <a:latin typeface="Arial"/>
                <a:cs typeface="Arial"/>
              </a:rPr>
              <a:t>How</a:t>
            </a:r>
            <a:r>
              <a:rPr sz="2400" spc="-55" dirty="0">
                <a:latin typeface="Arial"/>
                <a:cs typeface="Arial"/>
              </a:rPr>
              <a:t> </a:t>
            </a:r>
            <a:r>
              <a:rPr sz="2400" dirty="0">
                <a:latin typeface="Arial"/>
                <a:cs typeface="Arial"/>
              </a:rPr>
              <a:t>will</a:t>
            </a:r>
            <a:r>
              <a:rPr sz="2400" spc="-35" dirty="0">
                <a:latin typeface="Arial"/>
                <a:cs typeface="Arial"/>
              </a:rPr>
              <a:t> </a:t>
            </a:r>
            <a:r>
              <a:rPr sz="2400" dirty="0">
                <a:latin typeface="Arial"/>
                <a:cs typeface="Arial"/>
              </a:rPr>
              <a:t>you</a:t>
            </a:r>
            <a:r>
              <a:rPr sz="2400" spc="-60" dirty="0">
                <a:latin typeface="Arial"/>
                <a:cs typeface="Arial"/>
              </a:rPr>
              <a:t> </a:t>
            </a:r>
            <a:r>
              <a:rPr sz="2400" dirty="0">
                <a:latin typeface="Arial"/>
                <a:cs typeface="Arial"/>
              </a:rPr>
              <a:t>know</a:t>
            </a:r>
            <a:r>
              <a:rPr sz="2400" spc="-55" dirty="0">
                <a:latin typeface="Arial"/>
                <a:cs typeface="Arial"/>
              </a:rPr>
              <a:t> </a:t>
            </a:r>
            <a:r>
              <a:rPr sz="2400" dirty="0">
                <a:latin typeface="Arial"/>
                <a:cs typeface="Arial"/>
              </a:rPr>
              <a:t>when</a:t>
            </a:r>
            <a:r>
              <a:rPr sz="2400" spc="-55" dirty="0">
                <a:latin typeface="Arial"/>
                <a:cs typeface="Arial"/>
              </a:rPr>
              <a:t> </a:t>
            </a:r>
            <a:r>
              <a:rPr sz="2400" dirty="0">
                <a:latin typeface="Arial"/>
                <a:cs typeface="Arial"/>
              </a:rPr>
              <a:t>you</a:t>
            </a:r>
            <a:r>
              <a:rPr sz="2400" spc="-55" dirty="0">
                <a:latin typeface="Arial"/>
                <a:cs typeface="Arial"/>
              </a:rPr>
              <a:t> </a:t>
            </a:r>
            <a:r>
              <a:rPr sz="2400" dirty="0">
                <a:latin typeface="Arial"/>
                <a:cs typeface="Arial"/>
              </a:rPr>
              <a:t>are</a:t>
            </a:r>
            <a:r>
              <a:rPr sz="2400" spc="-60" dirty="0">
                <a:latin typeface="Arial"/>
                <a:cs typeface="Arial"/>
              </a:rPr>
              <a:t> </a:t>
            </a:r>
            <a:r>
              <a:rPr sz="2400" spc="-10" dirty="0">
                <a:latin typeface="Arial"/>
                <a:cs typeface="Arial"/>
              </a:rPr>
              <a:t>done?</a:t>
            </a:r>
            <a:endParaRPr sz="2400">
              <a:latin typeface="Arial"/>
              <a:cs typeface="Arial"/>
            </a:endParaRPr>
          </a:p>
          <a:p>
            <a:pPr marL="517525" indent="-342900">
              <a:lnSpc>
                <a:spcPct val="100000"/>
              </a:lnSpc>
              <a:spcBef>
                <a:spcPts val="95"/>
              </a:spcBef>
              <a:buChar char="•"/>
              <a:tabLst>
                <a:tab pos="517525" algn="l"/>
              </a:tabLst>
            </a:pPr>
            <a:r>
              <a:rPr sz="2400" dirty="0">
                <a:latin typeface="Arial"/>
                <a:cs typeface="Arial"/>
              </a:rPr>
              <a:t>How</a:t>
            </a:r>
            <a:r>
              <a:rPr sz="2400" spc="-55" dirty="0">
                <a:latin typeface="Arial"/>
                <a:cs typeface="Arial"/>
              </a:rPr>
              <a:t> </a:t>
            </a:r>
            <a:r>
              <a:rPr sz="2400" dirty="0">
                <a:latin typeface="Arial"/>
                <a:cs typeface="Arial"/>
              </a:rPr>
              <a:t>well</a:t>
            </a:r>
            <a:r>
              <a:rPr sz="2400" spc="-45" dirty="0">
                <a:latin typeface="Arial"/>
                <a:cs typeface="Arial"/>
              </a:rPr>
              <a:t> </a:t>
            </a:r>
            <a:r>
              <a:rPr sz="2400" dirty="0">
                <a:latin typeface="Arial"/>
                <a:cs typeface="Arial"/>
              </a:rPr>
              <a:t>did</a:t>
            </a:r>
            <a:r>
              <a:rPr sz="2400" spc="-45" dirty="0">
                <a:latin typeface="Arial"/>
                <a:cs typeface="Arial"/>
              </a:rPr>
              <a:t> </a:t>
            </a:r>
            <a:r>
              <a:rPr sz="2400" dirty="0">
                <a:latin typeface="Arial"/>
                <a:cs typeface="Arial"/>
              </a:rPr>
              <a:t>the</a:t>
            </a:r>
            <a:r>
              <a:rPr sz="2400" spc="-55" dirty="0">
                <a:latin typeface="Arial"/>
                <a:cs typeface="Arial"/>
              </a:rPr>
              <a:t> </a:t>
            </a:r>
            <a:r>
              <a:rPr sz="2400" dirty="0">
                <a:latin typeface="Arial"/>
                <a:cs typeface="Arial"/>
              </a:rPr>
              <a:t>project</a:t>
            </a:r>
            <a:r>
              <a:rPr sz="2400" spc="-55" dirty="0">
                <a:latin typeface="Arial"/>
                <a:cs typeface="Arial"/>
              </a:rPr>
              <a:t> </a:t>
            </a:r>
            <a:r>
              <a:rPr sz="2400" spc="-25" dirty="0">
                <a:latin typeface="Arial"/>
                <a:cs typeface="Arial"/>
              </a:rPr>
              <a:t>go?</a:t>
            </a:r>
            <a:endParaRPr sz="2400">
              <a:latin typeface="Arial"/>
              <a:cs typeface="Arial"/>
            </a:endParaRPr>
          </a:p>
        </p:txBody>
      </p:sp>
      <p:pic>
        <p:nvPicPr>
          <p:cNvPr id="5" name="object 5"/>
          <p:cNvPicPr/>
          <p:nvPr/>
        </p:nvPicPr>
        <p:blipFill>
          <a:blip r:embed="rId2" cstate="print"/>
          <a:stretch>
            <a:fillRect/>
          </a:stretch>
        </p:blipFill>
        <p:spPr>
          <a:xfrm>
            <a:off x="9674352" y="2671572"/>
            <a:ext cx="851916" cy="2712719"/>
          </a:xfrm>
          <a:prstGeom prst="rect">
            <a:avLst/>
          </a:prstGeom>
        </p:spPr>
      </p:pic>
      <p:sp>
        <p:nvSpPr>
          <p:cNvPr id="6" name="object 6"/>
          <p:cNvSpPr txBox="1"/>
          <p:nvPr/>
        </p:nvSpPr>
        <p:spPr>
          <a:xfrm>
            <a:off x="9503791" y="5344159"/>
            <a:ext cx="1231900"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Arial Narrow"/>
                <a:cs typeface="Arial Narrow"/>
              </a:rPr>
              <a:t>Project</a:t>
            </a:r>
            <a:r>
              <a:rPr sz="1600" spc="-35" dirty="0">
                <a:latin typeface="Arial Narrow"/>
                <a:cs typeface="Arial Narrow"/>
              </a:rPr>
              <a:t> </a:t>
            </a:r>
            <a:r>
              <a:rPr sz="1600" spc="-10" dirty="0">
                <a:latin typeface="Arial Narrow"/>
                <a:cs typeface="Arial Narrow"/>
              </a:rPr>
              <a:t>manager</a:t>
            </a:r>
            <a:endParaRPr sz="1600">
              <a:latin typeface="Arial Narrow"/>
              <a:cs typeface="Arial Narrow"/>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TotalTime>
  <Words>2310</Words>
  <Application>Microsoft Office PowerPoint</Application>
  <PresentationFormat>宽屏</PresentationFormat>
  <Paragraphs>314</Paragraphs>
  <Slides>35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Arial-BoldMT</vt:lpstr>
      <vt:lpstr>Arial</vt:lpstr>
      <vt:lpstr>Arial Narrow</vt:lpstr>
      <vt:lpstr>Calibri</vt:lpstr>
      <vt:lpstr>Georgia</vt:lpstr>
      <vt:lpstr>Roboto</vt:lpstr>
      <vt:lpstr>Segoe UI</vt:lpstr>
      <vt:lpstr>Office Theme</vt:lpstr>
      <vt:lpstr>PowerPoint 演示文稿</vt:lpstr>
      <vt:lpstr>PowerPoint 演示文稿</vt:lpstr>
      <vt:lpstr>Coca-Cola</vt:lpstr>
      <vt:lpstr>“New Coke”</vt:lpstr>
      <vt:lpstr>People’s reactions</vt:lpstr>
      <vt:lpstr>PowerPoint 演示文稿</vt:lpstr>
      <vt:lpstr>What is a Project? Some examples:</vt:lpstr>
      <vt:lpstr>What is a Project?</vt:lpstr>
      <vt:lpstr>What is a Project Management?</vt:lpstr>
      <vt:lpstr>What does a Project Manager do?</vt:lpstr>
      <vt:lpstr>Project Life Cycle</vt:lpstr>
      <vt:lpstr>Project Process Groups</vt:lpstr>
      <vt:lpstr>Project phases ≠ Process groups</vt:lpstr>
      <vt:lpstr>Initiating | Weeks 1 - 4</vt:lpstr>
      <vt:lpstr>Planning | Weeks 1 - 6</vt:lpstr>
      <vt:lpstr>Executing | Outside the scope</vt:lpstr>
      <vt:lpstr>Monitor &amp; Control | Weeks 7 - 8</vt:lpstr>
      <vt:lpstr>Closing | Week 9</vt:lpstr>
      <vt:lpstr>PMBOK</vt:lpstr>
      <vt:lpstr>PowerPoint 演示文稿</vt:lpstr>
      <vt:lpstr>Teaching Team</vt:lpstr>
      <vt:lpstr>Assessments</vt:lpstr>
      <vt:lpstr>Project Management Plan (PMP)</vt:lpstr>
      <vt:lpstr>Project Management Plan (PMP)</vt:lpstr>
      <vt:lpstr>Project Management Plan (PMP)</vt:lpstr>
      <vt:lpstr>Project Management Plan (PMP)</vt:lpstr>
      <vt:lpstr>Project 1 – Solar Farm</vt:lpstr>
      <vt:lpstr>Project 2 – Uplifting the NSW’s Government new Parramatta Light Rail</vt:lpstr>
      <vt:lpstr>Project 3 – Low-SES Secondary schools Engagement Platform</vt:lpstr>
      <vt:lpstr>Select project topic on Moodle</vt:lpstr>
      <vt:lpstr>PowerPoint 演示文稿</vt:lpstr>
      <vt:lpstr>PowerPoint 演示文稿</vt:lpstr>
      <vt:lpstr>Activities</vt:lpstr>
      <vt:lpstr>Communication and Teamwork</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Obbard</dc:creator>
  <cp:lastModifiedBy>TIANZE ZHANG</cp:lastModifiedBy>
  <cp:revision>7</cp:revision>
  <dcterms:created xsi:type="dcterms:W3CDTF">2024-09-05T06:24:55Z</dcterms:created>
  <dcterms:modified xsi:type="dcterms:W3CDTF">2024-09-08T11:33:06Z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2023-09-12T00:00:00Z</vt:filetime>
  </property>
  <property fmtid="{D5CDD505-2E9C-101B-9397-08002B2CF9AE}" pid="3" name="Creator">
    <vt:lpwstr>Microsoft® PowerPoint® for Microsoft 365</vt:lpwstr>
  </property>
  <property fmtid="{D5CDD505-2E9C-101B-9397-08002B2CF9AE}" pid="4" name="LastSaved">
    <vt:filetime>2024-09-05T00:00:00Z</vt:filetime>
  </property>
  <property fmtid="{D5CDD505-2E9C-101B-9397-08002B2CF9AE}" pid="5" name="Producer">
    <vt:lpwstr>Microsoft® PowerPoint® for Microsoft 365</vt:lpwstr>
  </property>
</Properties>
</file>