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4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ie Reyes" userId="eac32bdedb4ec0d5" providerId="LiveId" clId="{1E5F15EA-2414-425F-BB56-E648249F894A}"/>
    <pc:docChg chg="custSel modSld">
      <pc:chgData name="Leslie Reyes" userId="eac32bdedb4ec0d5" providerId="LiveId" clId="{1E5F15EA-2414-425F-BB56-E648249F894A}" dt="2024-07-18T22:59:50.798" v="45" actId="1076"/>
      <pc:docMkLst>
        <pc:docMk/>
      </pc:docMkLst>
      <pc:sldChg chg="modSp mod">
        <pc:chgData name="Leslie Reyes" userId="eac32bdedb4ec0d5" providerId="LiveId" clId="{1E5F15EA-2414-425F-BB56-E648249F894A}" dt="2024-07-18T19:16:29.093" v="43" actId="20577"/>
        <pc:sldMkLst>
          <pc:docMk/>
          <pc:sldMk cId="2605473962" sldId="258"/>
        </pc:sldMkLst>
        <pc:spChg chg="mod">
          <ac:chgData name="Leslie Reyes" userId="eac32bdedb4ec0d5" providerId="LiveId" clId="{1E5F15EA-2414-425F-BB56-E648249F894A}" dt="2024-07-18T19:16:29.093" v="43" actId="20577"/>
          <ac:spMkLst>
            <pc:docMk/>
            <pc:sldMk cId="2605473962" sldId="258"/>
            <ac:spMk id="4" creationId="{2313ACF1-05B7-4B07-B453-0B72527067F2}"/>
          </ac:spMkLst>
        </pc:spChg>
      </pc:sldChg>
      <pc:sldChg chg="delSp modSp mod">
        <pc:chgData name="Leslie Reyes" userId="eac32bdedb4ec0d5" providerId="LiveId" clId="{1E5F15EA-2414-425F-BB56-E648249F894A}" dt="2024-07-18T22:59:50.798" v="45" actId="1076"/>
        <pc:sldMkLst>
          <pc:docMk/>
          <pc:sldMk cId="3721585854" sldId="264"/>
        </pc:sldMkLst>
        <pc:spChg chg="mod">
          <ac:chgData name="Leslie Reyes" userId="eac32bdedb4ec0d5" providerId="LiveId" clId="{1E5F15EA-2414-425F-BB56-E648249F894A}" dt="2024-07-18T22:59:50.798" v="45" actId="1076"/>
          <ac:spMkLst>
            <pc:docMk/>
            <pc:sldMk cId="3721585854" sldId="264"/>
            <ac:spMk id="19" creationId="{A1E8E363-AA14-77E2-BE43-8A5B13DF3D0D}"/>
          </ac:spMkLst>
        </pc:spChg>
        <pc:spChg chg="del">
          <ac:chgData name="Leslie Reyes" userId="eac32bdedb4ec0d5" providerId="LiveId" clId="{1E5F15EA-2414-425F-BB56-E648249F894A}" dt="2024-07-18T22:59:46.035" v="44" actId="478"/>
          <ac:spMkLst>
            <pc:docMk/>
            <pc:sldMk cId="3721585854" sldId="264"/>
            <ac:spMk id="20" creationId="{FDCF0B7E-94E9-F0F7-34E5-1D74529D67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EC0E4-E659-4CC4-8FBA-8964E59AD640}" type="datetimeFigureOut">
              <a:rPr lang="es-CL" smtClean="0"/>
              <a:t>18-07-2024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D2406-35FA-45C2-8D71-82ED4CF825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802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2406-35FA-45C2-8D71-82ED4CF82523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385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6EAAA-C5ED-798A-7260-D5C63E91D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78B8AF-341F-FFE4-55BF-2C509E202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CD1B7-9C47-9DEC-D050-FF9A61B9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18-07-2024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68DB3-1B1D-C110-AFAC-839CFA5A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68F088-180F-FA49-9414-E117108C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633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8E0ED-A8E5-7873-D640-2E1ABA44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F5F009-6122-8586-5CC2-8E827EDDF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E97BD-C57F-B741-BB48-EE4EB611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18-07-2024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E9CC9-0022-F305-5E76-7D14920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7518D-011C-C4CD-4702-EAF08633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908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9FF74-566C-598A-749D-9F7275C27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281477-14A7-93EA-4D17-BF05E51F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BE0E6-0F42-93FC-DB5F-B309FDE5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18-07-2024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CD997-1E37-FCDB-C85C-CB9EF5C3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AE403-1800-7489-BF00-5EB9750E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74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DFCC5-66B8-6B7C-0BF4-F3FFBB6C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7AB1AE-5A27-D35C-CA71-6100DF49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CF231-3F6C-DC1E-F9E9-74C8855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18-07-2024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D83F7-9ACB-F5FA-B1FD-847C0E6C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557424-AB24-2D2C-AC3E-2F8CC6E9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38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59F70-AF5C-601F-C8C7-28ED7356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44F224-6DFE-28AB-A27F-4FBB3415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44B4E-96D6-09C5-26CF-16E72BF8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18-07-2024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B66BE-768C-901A-17CD-98F84E0B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62377-833D-DC89-CCC4-F1B9DCC0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414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7435A-9DF3-F7D4-DE6F-F05AB363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16A370-371A-9B4D-8F3C-559F73CAE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6D7FEA-90D1-FD5D-0347-73877DE3D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DB0FBE-3F8F-091D-F81E-BE29C90C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18-07-2024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500D9C-7D8E-20EE-B16E-707273AD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C850D-3258-7852-AF6B-61B32127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3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66B70-9361-8D55-0806-1043983E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08A05-23A6-F0FB-0EF6-BA49E26C5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DB0B5A-CC89-422E-FF87-F801ACE0E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BFDA29-466E-2B38-48E6-269C8141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DB7D34-EF87-03DB-4E0E-3A4962004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B6E61A-DF6A-D93E-F807-CE641B5A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18-07-2024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2E4109-4074-9DDE-014B-6D07C2F9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2F59D7-4298-BF8D-919A-3FEB80FE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191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375B0-94BD-EB7F-36F8-E255A59F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5C4249-4805-A63B-1A89-49A7A954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18-07-2024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0CB9D8-A3D1-BB9C-7EBE-E5AED3FA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FCCFF0-9E10-299C-D626-4FA28007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135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1AC64A-A231-7310-0B13-2103088C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18-07-2024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0111B3-7D20-BAF5-A688-5831FFA5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91113E-C985-5A7C-71D6-72C7234D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13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B0C32-E072-A483-F82B-B8092A35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F2BED-769D-7C73-3351-61ACFC1C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2443F3-F694-8D55-DD90-7986688C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67E2EF-4BC8-9AA5-0DAC-3A7C2651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18-07-2024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FFC772-B451-677A-C747-370DF721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35186E-03F8-97F1-576E-DCD2534C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36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15BF5-8C5C-C798-F0B3-A274C7C3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08256C-311C-A4BF-CD61-12D84A94C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ABDC83-3F10-4C9F-C776-9BBB7F72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41915E-2C61-6C35-6B3C-D04B5C86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18-07-2024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E1A8A5-52D2-1BEF-DC69-059A74D9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D9F60E-AA82-6E81-B4C9-7C1F39E6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775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B68B45-08E1-3E42-ED96-F906E377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B313C8-8D85-8356-D3B6-2A04F85FD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379A97-9D48-26A5-5AB1-5259CDDA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F7C60-90CD-410C-9C77-02419ADB6B6F}" type="datetimeFigureOut">
              <a:rPr lang="es-CL" smtClean="0"/>
              <a:t>18-07-2024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00331E-5778-FA57-6D8F-A52557CC7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F7DF8-B370-639C-551E-84375EA50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250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D7311C8-314C-1B28-F745-015FD113E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0667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rgbClr val="729E2E"/>
                </a:solidFill>
              </a:rPr>
              <a:t>HITO 5:</a:t>
            </a:r>
            <a:br>
              <a:rPr lang="es-ES" b="1" dirty="0">
                <a:solidFill>
                  <a:srgbClr val="729E2E"/>
                </a:solidFill>
              </a:rPr>
            </a:br>
            <a:r>
              <a:rPr lang="es-ES" b="1" dirty="0">
                <a:solidFill>
                  <a:srgbClr val="729E2E"/>
                </a:solidFill>
              </a:rPr>
              <a:t>PROYECTO ONLY FLANS</a:t>
            </a:r>
            <a:endParaRPr lang="es-CL" b="1" dirty="0">
              <a:solidFill>
                <a:srgbClr val="729E2E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F83FECB6-E7A9-D896-BC3A-685F72EBA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0438"/>
            <a:ext cx="8666602" cy="487362"/>
          </a:xfrm>
        </p:spPr>
        <p:txBody>
          <a:bodyPr/>
          <a:lstStyle/>
          <a:p>
            <a:pPr algn="r"/>
            <a:r>
              <a:rPr lang="es-ES" b="1" dirty="0"/>
              <a:t>Leslie Reyes</a:t>
            </a: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6" y="6076290"/>
            <a:ext cx="1408113" cy="487362"/>
          </a:xfrm>
        </p:spPr>
      </p:pic>
    </p:spTree>
    <p:extLst>
      <p:ext uri="{BB962C8B-B14F-4D97-AF65-F5344CB8AC3E}">
        <p14:creationId xmlns:p14="http://schemas.microsoft.com/office/powerpoint/2010/main" val="131319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932168F5-486E-DD0D-88CD-6B83EBF12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34" y="3150624"/>
            <a:ext cx="3861437" cy="11075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>
                <a:solidFill>
                  <a:srgbClr val="729E2E"/>
                </a:solidFill>
              </a:rPr>
              <a:t>Descripción sitio web</a:t>
            </a:r>
            <a:endParaRPr lang="es-CL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313ACF1-05B7-4B07-B453-0B72527067F2}"/>
              </a:ext>
            </a:extLst>
          </p:cNvPr>
          <p:cNvSpPr txBox="1"/>
          <p:nvPr/>
        </p:nvSpPr>
        <p:spPr>
          <a:xfrm>
            <a:off x="1112705" y="1859539"/>
            <a:ext cx="10241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Sitio web responsivo, </a:t>
            </a:r>
            <a:r>
              <a:rPr lang="es-CL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creado con Django y Bootstrap y tiene como fin mostrar los productos de la empresa </a:t>
            </a:r>
            <a:r>
              <a:rPr lang="es-CL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OnlyFlans</a:t>
            </a:r>
            <a:r>
              <a:rPr lang="es-CL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 público además de captar posibles clientes.</a:t>
            </a:r>
            <a:endParaRPr lang="es-C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0547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>
                <a:solidFill>
                  <a:srgbClr val="729E2E"/>
                </a:solidFill>
              </a:rPr>
              <a:t>Características base sitio web</a:t>
            </a:r>
            <a:endParaRPr lang="es-CL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pic>
        <p:nvPicPr>
          <p:cNvPr id="11" name="Gráfico 10" descr="Mujer programadora con relleno sólido">
            <a:extLst>
              <a:ext uri="{FF2B5EF4-FFF2-40B4-BE49-F238E27FC236}">
                <a16:creationId xmlns:a16="http://schemas.microsoft.com/office/drawing/2014/main" id="{074B2ABF-93AB-B756-2E37-21BA34CCB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3528" y="1690688"/>
            <a:ext cx="914400" cy="914400"/>
          </a:xfrm>
          <a:prstGeom prst="rect">
            <a:avLst/>
          </a:prstGeom>
        </p:spPr>
      </p:pic>
      <p:pic>
        <p:nvPicPr>
          <p:cNvPr id="13" name="Gráfico 12" descr="Clave con relleno sólido">
            <a:extLst>
              <a:ext uri="{FF2B5EF4-FFF2-40B4-BE49-F238E27FC236}">
                <a16:creationId xmlns:a16="http://schemas.microsoft.com/office/drawing/2014/main" id="{B2F8941B-02AD-9BC6-986B-29F234C73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8691" y="1721965"/>
            <a:ext cx="914400" cy="914400"/>
          </a:xfrm>
          <a:prstGeom prst="rect">
            <a:avLst/>
          </a:prstGeom>
        </p:spPr>
      </p:pic>
      <p:pic>
        <p:nvPicPr>
          <p:cNvPr id="15" name="Gráfico 14" descr="Globo terráqueo: América con relleno sólido">
            <a:extLst>
              <a:ext uri="{FF2B5EF4-FFF2-40B4-BE49-F238E27FC236}">
                <a16:creationId xmlns:a16="http://schemas.microsoft.com/office/drawing/2014/main" id="{E894C092-D933-E051-3E27-80170FD28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2533" y="1690688"/>
            <a:ext cx="914400" cy="91440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3264B35-C5C1-D501-7684-8E90711DA217}"/>
              </a:ext>
            </a:extLst>
          </p:cNvPr>
          <p:cNvSpPr/>
          <p:nvPr/>
        </p:nvSpPr>
        <p:spPr>
          <a:xfrm>
            <a:off x="779051" y="2944254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Home</a:t>
            </a:r>
            <a:endParaRPr lang="es-CL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C55A8A0-1F5A-4173-598B-13CC568CE79A}"/>
              </a:ext>
            </a:extLst>
          </p:cNvPr>
          <p:cNvSpPr/>
          <p:nvPr/>
        </p:nvSpPr>
        <p:spPr>
          <a:xfrm>
            <a:off x="2531766" y="2959797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About</a:t>
            </a:r>
            <a:endParaRPr lang="es-CL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3A04BE3-9C2F-2C6C-CE92-13FEF4DCF163}"/>
              </a:ext>
            </a:extLst>
          </p:cNvPr>
          <p:cNvSpPr/>
          <p:nvPr/>
        </p:nvSpPr>
        <p:spPr>
          <a:xfrm>
            <a:off x="4347762" y="2949563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  <a:endParaRPr lang="es-CL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1E8E363-AA14-77E2-BE43-8A5B13DF3D0D}"/>
              </a:ext>
            </a:extLst>
          </p:cNvPr>
          <p:cNvSpPr/>
          <p:nvPr/>
        </p:nvSpPr>
        <p:spPr>
          <a:xfrm>
            <a:off x="2531766" y="4041619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Login</a:t>
            </a:r>
            <a:endParaRPr lang="es-CL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FF9C817-B62A-83B7-A3D9-7A6FEFC19FB2}"/>
              </a:ext>
            </a:extLst>
          </p:cNvPr>
          <p:cNvSpPr/>
          <p:nvPr/>
        </p:nvSpPr>
        <p:spPr>
          <a:xfrm>
            <a:off x="8238781" y="2994814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Bienvenido</a:t>
            </a:r>
            <a:endParaRPr lang="es-CL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F5DECA3-7647-1350-6224-865F99DF840D}"/>
              </a:ext>
            </a:extLst>
          </p:cNvPr>
          <p:cNvSpPr/>
          <p:nvPr/>
        </p:nvSpPr>
        <p:spPr>
          <a:xfrm>
            <a:off x="8238781" y="4067986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Logout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158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>
                <a:solidFill>
                  <a:srgbClr val="729E2E"/>
                </a:solidFill>
              </a:rPr>
              <a:t>Características personalizadas añadidas</a:t>
            </a:r>
            <a:endParaRPr lang="es-CL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B766645-5E72-E638-DF13-8DCEC9A8C514}"/>
              </a:ext>
            </a:extLst>
          </p:cNvPr>
          <p:cNvSpPr txBox="1"/>
          <p:nvPr/>
        </p:nvSpPr>
        <p:spPr>
          <a:xfrm>
            <a:off x="507694" y="162087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Modificación modelo Flan</a:t>
            </a:r>
          </a:p>
          <a:p>
            <a:r>
              <a:rPr lang="es-ES" dirty="0"/>
              <a:t>	-  Añadir atributo “Price”</a:t>
            </a:r>
          </a:p>
          <a:p>
            <a:r>
              <a:rPr lang="es-ES" dirty="0"/>
              <a:t>  	-  Mostrar dato en cada carta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DF2983-703C-A081-21DF-46D1F2DB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1" y="2545881"/>
            <a:ext cx="7353937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>
                <a:solidFill>
                  <a:srgbClr val="729E2E"/>
                </a:solidFill>
              </a:rPr>
              <a:t>Características personalizadas añadidas</a:t>
            </a:r>
            <a:endParaRPr lang="es-CL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B766645-5E72-E638-DF13-8DCEC9A8C514}"/>
              </a:ext>
            </a:extLst>
          </p:cNvPr>
          <p:cNvSpPr txBox="1"/>
          <p:nvPr/>
        </p:nvSpPr>
        <p:spPr>
          <a:xfrm>
            <a:off x="595828" y="1769370"/>
            <a:ext cx="428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</a:t>
            </a:r>
            <a:r>
              <a:rPr lang="es-ES" dirty="0" err="1"/>
              <a:t>Sign</a:t>
            </a:r>
            <a:r>
              <a:rPr lang="es-ES" dirty="0"/>
              <a:t> Up</a:t>
            </a:r>
          </a:p>
          <a:p>
            <a:r>
              <a:rPr lang="es-ES" dirty="0"/>
              <a:t>	-  Creación formulario</a:t>
            </a:r>
          </a:p>
          <a:p>
            <a:r>
              <a:rPr lang="es-ES" dirty="0"/>
              <a:t>  	-  Agregar vista</a:t>
            </a:r>
            <a:r>
              <a:rPr lang="es-CL" dirty="0"/>
              <a:t>, </a:t>
            </a:r>
            <a:r>
              <a:rPr lang="es-CL" dirty="0" err="1"/>
              <a:t>url</a:t>
            </a:r>
            <a:r>
              <a:rPr lang="es-CL" dirty="0"/>
              <a:t>, </a:t>
            </a:r>
            <a:r>
              <a:rPr lang="es-CL" dirty="0" err="1"/>
              <a:t>template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FB3D84-0AD6-CFD1-287D-594FD196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060" y="1922042"/>
            <a:ext cx="5136325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4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kern="100" dirty="0">
                <a:solidFill>
                  <a:srgbClr val="729E2E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Problemas o dificultades</a:t>
            </a:r>
            <a:b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L" sz="3200" b="1" kern="100" dirty="0">
                <a:solidFill>
                  <a:srgbClr val="729E2E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Login</a:t>
            </a:r>
            <a:endParaRPr lang="es-CL" sz="3200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B58EED0-2047-9D4C-3D89-8C74842B6FF8}"/>
              </a:ext>
            </a:extLst>
          </p:cNvPr>
          <p:cNvSpPr txBox="1"/>
          <p:nvPr/>
        </p:nvSpPr>
        <p:spPr>
          <a:xfrm>
            <a:off x="658230" y="2013555"/>
            <a:ext cx="105964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Sin formulario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Sin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Sin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templates</a:t>
            </a:r>
            <a:r>
              <a:rPr lang="es-ES" b="1" dirty="0"/>
              <a:t> -&gt; </a:t>
            </a:r>
            <a:r>
              <a:rPr lang="es-ES" b="1" dirty="0" err="1"/>
              <a:t>registration</a:t>
            </a:r>
            <a:r>
              <a:rPr lang="es-ES" b="1" dirty="0"/>
              <a:t> -&gt; login.html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endParaRPr lang="es-ES" b="1" dirty="0"/>
          </a:p>
          <a:p>
            <a:r>
              <a:rPr lang="en-US" dirty="0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'accounts/'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include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django.contrib.auth.urls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)),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s-CL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9842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kern="100" dirty="0">
                <a:solidFill>
                  <a:srgbClr val="729E2E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Problemas o dificultades</a:t>
            </a:r>
            <a:b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L" sz="3200" b="1" kern="100" dirty="0">
                <a:solidFill>
                  <a:srgbClr val="729E2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Sign Up</a:t>
            </a:r>
            <a:endParaRPr lang="es-CL" sz="3200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B58EED0-2047-9D4C-3D89-8C74842B6FF8}"/>
              </a:ext>
            </a:extLst>
          </p:cNvPr>
          <p:cNvSpPr txBox="1"/>
          <p:nvPr/>
        </p:nvSpPr>
        <p:spPr>
          <a:xfrm>
            <a:off x="838200" y="1690688"/>
            <a:ext cx="10596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>
                <a:effectLst/>
              </a:rPr>
              <a:t>Sin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Form</a:t>
            </a:r>
            <a:endParaRPr lang="es-CL" b="1" dirty="0">
              <a:effectLst/>
              <a:highlight>
                <a:srgbClr val="1F1F1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1FBA6EAE-A9A9-1790-2682-9B7023CB3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38" y="2810308"/>
            <a:ext cx="7906924" cy="292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12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135</Words>
  <Application>Microsoft Office PowerPoint</Application>
  <PresentationFormat>Panorámica</PresentationFormat>
  <Paragraphs>34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Tema de Office</vt:lpstr>
      <vt:lpstr>HITO 5: PROYECTO ONLY FLANS</vt:lpstr>
      <vt:lpstr>Descripción sitio web</vt:lpstr>
      <vt:lpstr>Características base sitio web</vt:lpstr>
      <vt:lpstr>Características personalizadas añadidas</vt:lpstr>
      <vt:lpstr>Características personalizadas añadidas</vt:lpstr>
      <vt:lpstr>Problemas o dificultades Login</vt:lpstr>
      <vt:lpstr>Problemas o dificultades Sign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Leslie Reyes</dc:creator>
  <cp:lastModifiedBy>Leslie Reyes</cp:lastModifiedBy>
  <cp:revision>2</cp:revision>
  <dcterms:created xsi:type="dcterms:W3CDTF">2024-07-17T23:22:04Z</dcterms:created>
  <dcterms:modified xsi:type="dcterms:W3CDTF">2024-07-18T22:59:56Z</dcterms:modified>
</cp:coreProperties>
</file>