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6" r:id="rId5"/>
    <p:sldId id="261" r:id="rId6"/>
    <p:sldId id="267" r:id="rId7"/>
    <p:sldId id="268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30604-B65E-4673-9201-68378DC44239}" v="290" dt="2024-08-17T01:17:34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EC0E4-E659-4CC4-8FBA-8964E59AD640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2406-35FA-45C2-8D71-82ED4CF825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02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42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385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711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2406-35FA-45C2-8D71-82ED4CF8252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87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EAAA-C5ED-798A-7260-D5C63E91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78B8AF-341F-FFE4-55BF-2C509E202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CD1B7-9C47-9DEC-D050-FF9A61B9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68DB3-1B1D-C110-AFAC-839CFA5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8F088-180F-FA49-9414-E117108C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63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8E0ED-A8E5-7873-D640-2E1ABA44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5F009-6122-8586-5CC2-8E827EDD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E97BD-C57F-B741-BB48-EE4EB61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E9CC9-0022-F305-5E76-7D14920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7518D-011C-C4CD-4702-EAF08633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0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9FF74-566C-598A-749D-9F7275C27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81477-14A7-93EA-4D17-BF05E51F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BE0E6-0F42-93FC-DB5F-B309FDE5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CD997-1E37-FCDB-C85C-CB9EF5C3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AE403-1800-7489-BF00-5EB9750E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74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FCC5-66B8-6B7C-0BF4-F3FFBB6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AB1AE-5A27-D35C-CA71-6100DF49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CF231-3F6C-DC1E-F9E9-74C8855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D83F7-9ACB-F5FA-B1FD-847C0E6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57424-AB24-2D2C-AC3E-2F8CC6E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8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59F70-AF5C-601F-C8C7-28ED7356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4F224-6DFE-28AB-A27F-4FBB3415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44B4E-96D6-09C5-26CF-16E72BF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B66BE-768C-901A-17CD-98F84E0B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62377-833D-DC89-CCC4-F1B9DCC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414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7435A-9DF3-F7D4-DE6F-F05AB36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6A370-371A-9B4D-8F3C-559F73CAE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D7FEA-90D1-FD5D-0347-73877DE3D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B0FBE-3F8F-091D-F81E-BE29C90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00D9C-7D8E-20EE-B16E-707273AD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C850D-3258-7852-AF6B-61B32127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3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6B70-9361-8D55-0806-1043983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08A05-23A6-F0FB-0EF6-BA49E26C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DB0B5A-CC89-422E-FF87-F801ACE0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BFDA29-466E-2B38-48E6-269C8141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DB7D34-EF87-03DB-4E0E-3A4962004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B6E61A-DF6A-D93E-F807-CE641B5A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2E4109-4074-9DDE-014B-6D07C2F9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2F59D7-4298-BF8D-919A-3FEB80F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91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75B0-94BD-EB7F-36F8-E255A59F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C4249-4805-A63B-1A89-49A7A95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CB9D8-A3D1-BB9C-7EBE-E5AED3F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FCCFF0-9E10-299C-D626-4FA28007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35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AC64A-A231-7310-0B13-2103088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0111B3-7D20-BAF5-A688-5831FFA5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1113E-C985-5A7C-71D6-72C7234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3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B0C32-E072-A483-F82B-B8092A35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F2BED-769D-7C73-3351-61ACFC1C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2443F3-F694-8D55-DD90-7986688C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67E2EF-4BC8-9AA5-0DAC-3A7C265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FC772-B451-677A-C747-370DF72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5186E-03F8-97F1-576E-DCD2534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36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5BF5-8C5C-C798-F0B3-A274C7C3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08256C-311C-A4BF-CD61-12D84A94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ABDC83-3F10-4C9F-C776-9BBB7F72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1915E-2C61-6C35-6B3C-D04B5C86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1A8A5-52D2-1BEF-DC69-059A74D9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9F60E-AA82-6E81-B4C9-7C1F39E6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7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B68B45-08E1-3E42-ED96-F906E377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313C8-8D85-8356-D3B6-2A04F85F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79A97-9D48-26A5-5AB1-5259CDDA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F7C60-90CD-410C-9C77-02419ADB6B6F}" type="datetimeFigureOut">
              <a:rPr lang="es-CL" smtClean="0"/>
              <a:t>19-08-2024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0331E-5778-FA57-6D8F-A52557CC7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F7DF8-B370-639C-551E-84375EA5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A0D72-172B-42C5-8427-F2B6A59703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50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D7311C8-314C-1B28-F745-015FD113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6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729E2E"/>
                </a:solidFill>
              </a:rPr>
              <a:t>HITO 5:</a:t>
            </a:r>
            <a:br>
              <a:rPr lang="es-ES" b="1" dirty="0">
                <a:solidFill>
                  <a:srgbClr val="729E2E"/>
                </a:solidFill>
              </a:rPr>
            </a:br>
            <a:r>
              <a:rPr lang="es-ES" b="1" dirty="0">
                <a:solidFill>
                  <a:srgbClr val="729E2E"/>
                </a:solidFill>
              </a:rPr>
              <a:t>ACCESO A DATOS EN DJANGO</a:t>
            </a:r>
            <a:endParaRPr lang="es-CL" b="1" dirty="0">
              <a:solidFill>
                <a:srgbClr val="729E2E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83FECB6-E7A9-D896-BC3A-685F72EB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438"/>
            <a:ext cx="8666602" cy="487362"/>
          </a:xfrm>
        </p:spPr>
        <p:txBody>
          <a:bodyPr/>
          <a:lstStyle/>
          <a:p>
            <a:pPr algn="r"/>
            <a:r>
              <a:rPr lang="es-ES" b="1" dirty="0"/>
              <a:t>Leslie Reyes</a:t>
            </a: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6" y="6076290"/>
            <a:ext cx="1408113" cy="487362"/>
          </a:xfrm>
        </p:spPr>
      </p:pic>
    </p:spTree>
    <p:extLst>
      <p:ext uri="{BB962C8B-B14F-4D97-AF65-F5344CB8AC3E}">
        <p14:creationId xmlns:p14="http://schemas.microsoft.com/office/powerpoint/2010/main" val="131319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Descripción sitio web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313ACF1-05B7-4B07-B453-0B72527067F2}"/>
              </a:ext>
            </a:extLst>
          </p:cNvPr>
          <p:cNvSpPr txBox="1"/>
          <p:nvPr/>
        </p:nvSpPr>
        <p:spPr>
          <a:xfrm>
            <a:off x="1112705" y="1859539"/>
            <a:ext cx="1024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Sitio web creado para la publicación y revisión de arriendo de inmuebles. Para su creación se utilizó:</a:t>
            </a:r>
          </a:p>
          <a:p>
            <a:pPr algn="just"/>
            <a:endParaRPr lang="es-CL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Django 5.0.7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Psycopg2 2.9.9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python-decouple</a:t>
            </a:r>
            <a:r>
              <a:rPr lang="es-CL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 5.3</a:t>
            </a:r>
            <a:endParaRPr lang="es-C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C7608D-7F31-1FE1-1ED0-C9108BB4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66" y="4336714"/>
            <a:ext cx="3619814" cy="16079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AAE701-7AD3-3048-C08E-AA008356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940" y="2712658"/>
            <a:ext cx="1988992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7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Características base sitio web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11" name="Gráfico 10" descr="Mujer programadora con relleno sólido">
            <a:extLst>
              <a:ext uri="{FF2B5EF4-FFF2-40B4-BE49-F238E27FC236}">
                <a16:creationId xmlns:a16="http://schemas.microsoft.com/office/drawing/2014/main" id="{074B2ABF-93AB-B756-2E37-21BA34CC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0399" y="1690688"/>
            <a:ext cx="914400" cy="914400"/>
          </a:xfrm>
          <a:prstGeom prst="rect">
            <a:avLst/>
          </a:prstGeom>
        </p:spPr>
      </p:pic>
      <p:pic>
        <p:nvPicPr>
          <p:cNvPr id="13" name="Gráfico 12" descr="Clave con relleno sólido">
            <a:extLst>
              <a:ext uri="{FF2B5EF4-FFF2-40B4-BE49-F238E27FC236}">
                <a16:creationId xmlns:a16="http://schemas.microsoft.com/office/drawing/2014/main" id="{B2F8941B-02AD-9BC6-986B-29F234C73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222" y="1721965"/>
            <a:ext cx="914400" cy="914400"/>
          </a:xfrm>
          <a:prstGeom prst="rect">
            <a:avLst/>
          </a:prstGeom>
        </p:spPr>
      </p:pic>
      <p:pic>
        <p:nvPicPr>
          <p:cNvPr id="15" name="Gráfico 14" descr="Globo terráqueo: América con relleno sólido">
            <a:extLst>
              <a:ext uri="{FF2B5EF4-FFF2-40B4-BE49-F238E27FC236}">
                <a16:creationId xmlns:a16="http://schemas.microsoft.com/office/drawing/2014/main" id="{E894C092-D933-E051-3E27-80170FD28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6835" y="1721965"/>
            <a:ext cx="914400" cy="91440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3264B35-C5C1-D501-7684-8E90711DA217}"/>
              </a:ext>
            </a:extLst>
          </p:cNvPr>
          <p:cNvSpPr/>
          <p:nvPr/>
        </p:nvSpPr>
        <p:spPr>
          <a:xfrm>
            <a:off x="2444888" y="294425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Home</a:t>
            </a:r>
            <a:endParaRPr lang="es-CL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C55A8A0-1F5A-4173-598B-13CC568CE79A}"/>
              </a:ext>
            </a:extLst>
          </p:cNvPr>
          <p:cNvSpPr/>
          <p:nvPr/>
        </p:nvSpPr>
        <p:spPr>
          <a:xfrm>
            <a:off x="1381033" y="401477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Register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3A04BE3-9C2F-2C6C-CE92-13FEF4DCF163}"/>
              </a:ext>
            </a:extLst>
          </p:cNvPr>
          <p:cNvSpPr/>
          <p:nvPr/>
        </p:nvSpPr>
        <p:spPr>
          <a:xfrm>
            <a:off x="3594506" y="4014778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  <a:endParaRPr lang="es-CL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FF9C817-B62A-83B7-A3D9-7A6FEFC19FB2}"/>
              </a:ext>
            </a:extLst>
          </p:cNvPr>
          <p:cNvSpPr/>
          <p:nvPr/>
        </p:nvSpPr>
        <p:spPr>
          <a:xfrm>
            <a:off x="7559771" y="294425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Perfil</a:t>
            </a:r>
            <a:endParaRPr lang="es-CL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F5DECA3-7647-1350-6224-865F99DF840D}"/>
              </a:ext>
            </a:extLst>
          </p:cNvPr>
          <p:cNvSpPr/>
          <p:nvPr/>
        </p:nvSpPr>
        <p:spPr>
          <a:xfrm>
            <a:off x="7559771" y="409514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Modificar publicación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94D9025-CF22-D484-5A38-6470E5894C0D}"/>
              </a:ext>
            </a:extLst>
          </p:cNvPr>
          <p:cNvSpPr/>
          <p:nvPr/>
        </p:nvSpPr>
        <p:spPr>
          <a:xfrm>
            <a:off x="9480089" y="2944253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Agregar publicación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502501-777C-DDE1-0586-1677B09D79BF}"/>
              </a:ext>
            </a:extLst>
          </p:cNvPr>
          <p:cNvSpPr/>
          <p:nvPr/>
        </p:nvSpPr>
        <p:spPr>
          <a:xfrm>
            <a:off x="9566170" y="4095147"/>
            <a:ext cx="1498294" cy="72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propiedades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15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56BA0418-0F1D-2D50-DC7B-C59F0AF4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67" y="1790721"/>
            <a:ext cx="7879466" cy="36956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b="1" dirty="0">
                <a:solidFill>
                  <a:srgbClr val="729E2E"/>
                </a:solidFill>
              </a:rPr>
              <a:t>Tipos de usuarios</a:t>
            </a:r>
            <a:endParaRPr lang="es-CL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</p:spTree>
    <p:extLst>
      <p:ext uri="{BB962C8B-B14F-4D97-AF65-F5344CB8AC3E}">
        <p14:creationId xmlns:p14="http://schemas.microsoft.com/office/powerpoint/2010/main" val="25918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74" y="528088"/>
            <a:ext cx="10515600" cy="1325563"/>
          </a:xfrm>
        </p:spPr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3638D3-4A59-66BA-7528-8D79889D4AC4}"/>
              </a:ext>
            </a:extLst>
          </p:cNvPr>
          <p:cNvSpPr txBox="1"/>
          <p:nvPr/>
        </p:nvSpPr>
        <p:spPr>
          <a:xfrm>
            <a:off x="1195056" y="2263366"/>
            <a:ext cx="10158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/>
              <a:t>Formulario personalizado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 err="1"/>
              <a:t>Select</a:t>
            </a:r>
            <a:r>
              <a:rPr lang="es-ES" sz="3000" dirty="0"/>
              <a:t> dentro de los formularios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/>
              <a:t>Inicio de sesión con email no </a:t>
            </a:r>
            <a:r>
              <a:rPr lang="es-ES" sz="3000" dirty="0" err="1"/>
              <a:t>username</a:t>
            </a:r>
            <a:endParaRPr lang="es-E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000" dirty="0"/>
              <a:t>Filtros por región y comuna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41226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25"/>
            <a:ext cx="10515600" cy="1325563"/>
          </a:xfrm>
        </p:spPr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3A53EA-732B-77D4-BBE1-CD6826EC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37" y="2046829"/>
            <a:ext cx="4656223" cy="22480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90876B-ED32-6D66-2194-1124E774E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724" y="5328617"/>
            <a:ext cx="6370872" cy="5410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DF8919-1E4E-9D42-2CA3-D8E47A67A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842" y="1927578"/>
            <a:ext cx="419898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4C957-8D76-FF66-106D-D069A00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564"/>
            <a:ext cx="10515600" cy="1325563"/>
          </a:xfrm>
        </p:spPr>
        <p:txBody>
          <a:bodyPr/>
          <a:lstStyle/>
          <a:p>
            <a:pPr algn="r"/>
            <a:r>
              <a:rPr lang="es-ES" b="1" kern="100" dirty="0">
                <a:solidFill>
                  <a:srgbClr val="729E2E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Problemas o dificultades</a:t>
            </a:r>
            <a:b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729E2E"/>
              </a:solidFill>
            </a:endParaRPr>
          </a:p>
        </p:txBody>
      </p:sp>
      <p:pic>
        <p:nvPicPr>
          <p:cNvPr id="5" name="Marcador de contenido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70BF69E0-5DD4-52E6-336C-E079C27C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1" y="6006169"/>
            <a:ext cx="1407658" cy="486706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3F74DC-0910-C69E-1CE7-05EC398A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82" y="1779127"/>
            <a:ext cx="5605526" cy="32997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E0F74B-073C-C0B5-A0D0-AF74337B4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982" y="1690688"/>
            <a:ext cx="6508044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3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93</Words>
  <Application>Microsoft Office PowerPoint</Application>
  <PresentationFormat>Panorámica</PresentationFormat>
  <Paragraphs>29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HITO 5: ACCESO A DATOS EN DJANGO</vt:lpstr>
      <vt:lpstr>Descripción sitio web</vt:lpstr>
      <vt:lpstr>Características base sitio web</vt:lpstr>
      <vt:lpstr>Tipos de usuarios</vt:lpstr>
      <vt:lpstr>Problemas o dificultades </vt:lpstr>
      <vt:lpstr>Problemas o dificultades </vt:lpstr>
      <vt:lpstr>Problemas o dificultades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Leslie Reyes</dc:creator>
  <cp:lastModifiedBy>Leslie Reyes</cp:lastModifiedBy>
  <cp:revision>3</cp:revision>
  <dcterms:created xsi:type="dcterms:W3CDTF">2024-07-17T23:22:04Z</dcterms:created>
  <dcterms:modified xsi:type="dcterms:W3CDTF">2024-08-19T23:02:31Z</dcterms:modified>
</cp:coreProperties>
</file>