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8:34.975"/>
    </inkml:context>
    <inkml:brush xml:id="br0">
      <inkml:brushProperty name="width" value="0.2" units="cm"/>
      <inkml:brushProperty name="height" value="0.4" units="cm"/>
      <inkml:brushProperty name="color" value="#FFAB00"/>
      <inkml:brushProperty name="tip" value="rectangle"/>
      <inkml:brushProperty name="rasterOp" value="maskPen"/>
    </inkml:brush>
  </inkml:definitions>
  <inkml:trace contextRef="#ctx0" brushRef="#br0">2623 1 16383,'-55'51'0,"17"-13"0,-19 26 0,20-11 0,4-15 0,-2 1 0,-17 28 0,14-28 0,0-1 0,-12 23 0,-16 1 0,13-11 0,-7 3 0,9-13 0,-1 10 0,9-18 0,11-3 0,-2 0 0,4 0 0,-2 1 0,-9 6 0,9-7 0,-4 1 0,6-1 0,0 0 0,-6 1 0,-1 0 0,1-5 0,0 4 0,7-6 0,0 1 0,0 4 0,1-10 0,3 9 0,-2-4 0,3 0 0,0 3 0,-17 11 0,18-12 0,-18 16 0,15-12 0,-4 1 0,4 4 0,-17 13 0,15-14 0,-18 21 0,16-24 0,-2 11 0,1-5 0,-1 0 0,-5 5 0,5-5 0,-4 0 0,-1 5 0,5-11 0,-4 5 0,6-6 0,0 0 0,0 0 0,-12 8 0,9-6 0,-3 0 0,8-9 0,10-6 0,-8 1 0,8-5 0,-3 3 0,4-3 0,0 4 0,4 0 0,-3-1 0,3 1 0,0 0 0,-3-1 0,3 1 0,-7 7 0,2-6 0,1 6 0,5-7 0,0-4 0,3 3 0,-3-7 0,4 2 0,4-3 0,-3-1 0,2 4 0,-2-2 0,-1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9:05.916"/>
    </inkml:context>
    <inkml:brush xml:id="br0">
      <inkml:brushProperty name="width" value="0.2" units="cm"/>
      <inkml:brushProperty name="height" value="0.4" units="cm"/>
      <inkml:brushProperty name="color" value="#99C3F9"/>
      <inkml:brushProperty name="tip" value="rectangle"/>
      <inkml:brushProperty name="rasterOp" value="maskPen"/>
    </inkml:brush>
  </inkml:definitions>
  <inkml:trace contextRef="#ctx0" brushRef="#br0">1 1 16383,'56'0'0,"4"0"0,25 0 0,-4 0 0,15 0 0,-1 0 0,-14 0 0,-14 0 0,-2 0 0,-28 0 0,22 0 0,-23 0 0,3 0 0,-16 0 0,-2 0 0,-8 0 0,-2 0 0,0 0 0,-3 0 0,6 0 0,-6 0 0,3 0 0,4 0 0,-5 0 0,5 0 0,-5 0 0,-1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9:15.861"/>
    </inkml:context>
    <inkml:brush xml:id="br0">
      <inkml:brushProperty name="width" value="0.2" units="cm"/>
      <inkml:brushProperty name="height" value="0.4" units="cm"/>
      <inkml:brushProperty name="color" value="#BBF7B3"/>
      <inkml:brushProperty name="tip" value="rectangle"/>
      <inkml:brushProperty name="rasterOp" value="maskPen"/>
    </inkml:brush>
  </inkml:definitions>
  <inkml:trace contextRef="#ctx0" brushRef="#br0">1 0 16383,'88'0'0,"-27"0"0,5 0 0,16 0 0,2 0 0,-6 0 0,1 0 0,21 0 0,0 0 0,-21 0 0,1 0 0,-12 0 0,4 0 0,-2 0 0,30 0 0,-2 0 0,-9 0 0,-3 0 0,-7 0 0,-6 0 0,22 0 0,-5 0 0,-32 0 0,6 0 0,-11 0 0,-18 0 0,-3 0 0,-9 0 0,-6 0 0,-1 0 0,-3 0 0,3 0 0,1 0 0,0 0 0,-1 0 0,6 0 0,-5 0 0,10 0 0,-5 0 0,1 0 0,3 0 0,14 0 0,-8 0 0,19 0 0,-23 0 0,5 0 0,-5 0 0,-1 0 0,0 0 0,-4 0 0,-2 0 0,-4 0 0,-4 0 0,-2 0 0,0 0 0,-3 0 0,7 0 0,-7 0 0,7 0 0,-7 0 0,4 0 0,-1 0 0,-3 0 0,3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9:16.917"/>
    </inkml:context>
    <inkml:brush xml:id="br0">
      <inkml:brushProperty name="width" value="0.2" units="cm"/>
      <inkml:brushProperty name="height" value="0.4" units="cm"/>
      <inkml:brushProperty name="color" value="#BBF7B3"/>
      <inkml:brushProperty name="tip" value="rectangle"/>
      <inkml:brushProperty name="rasterOp" value="maskPen"/>
    </inkml:brush>
  </inkml:definitions>
  <inkml:trace contextRef="#ctx0" brushRef="#br0">0 0 16383,'67'0'0,"0"0"0,4 0 0,0 0 0,8 0 0,3 0 0,-18 0 0,3 0 0,3 0 0,8 0 0,3 0 0,2 0 0,7 0 0,2 0 0,-4 0 0,-15 0 0,-4 0 0,3 0 0,10 0 0,2 0 0,3 0 0,-11 0 0,3 0 0,-1 0 0,-4 0 0,-4 0 0,-5 0 0,7 0 0,8 0 0,8 0 0,-1 0 0,-11 0 0,2 0 0,-5 0 0,27 0 0,-3 0 0,-34 0 0,-1 0 0,30 0 0,-3 0 0,2 0 0,-22 0 0,-2 0 0,11 0 0,-36 0 0,3 0 0,-16 0 0,-1 0 0,-2 0 0,-8 0 0,3 0 0,1 0 0,0 0 0,1 0 0,-2 0 0,-1 0 0,-2 0 0,2 0 0,-4 0 0,1 0 0,0 0 0,4 0 0,-3 0 0,8 0 0,-8 0 0,8 0 0,-8 0 0,3 0 0,-4 0 0,-4 0 0,2 0 0,-6 0 0,2 0 0,-3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9:17.898"/>
    </inkml:context>
    <inkml:brush xml:id="br0">
      <inkml:brushProperty name="width" value="0.2" units="cm"/>
      <inkml:brushProperty name="height" value="0.4" units="cm"/>
      <inkml:brushProperty name="color" value="#BBF7B3"/>
      <inkml:brushProperty name="tip" value="rectangle"/>
      <inkml:brushProperty name="rasterOp" value="maskPen"/>
    </inkml:brush>
  </inkml:definitions>
  <inkml:trace contextRef="#ctx0" brushRef="#br0">0 0 16383,'80'0'0,"-3"0"0,9 0 0,-21 0 0,3 0 0,4 0 0,1 0 0,5 0 0,3 0 0,0 0 0,5 0 0,2 0 0,0 0 0,3 0 0,-11 0 0,3 0 0,0 0 0,-1 0 0,-3 0 0,1 0 0,-3 0 0,0 0 0,4 0 0,2 0 0,4 0 0,2 0 0,-2 0 0,-4 0 0,-2 0 0,-4 0 0,-1 0 0,5 0 0,-2 0 0,4 0 0,2 0 0,-3 0 0,-4 0 0,20 0 0,-6 0 0,0 0 0,4 0 0,0 0 0,-6 0 0,10 0 0,-3 0 0,-21 0 0,1 0 0,-1 0 0,-4 0 0,-1 0 0,-3 0 0,16 0 0,-5 0 0,-2 0 0,-7 0 0,12 0 0,8 0 0,-39 0 0,12 0 0,-9 0 0,-13 0 0,-8 0 0,-11 0 0,4 0 0,-8 0 0,8 0 0,-3 0 0,4 0 0,1 0 0,5 0 0,13 0 0,-9 0 0,8 0 0,-22 0 0,-2 0 0,-4 0 0,0 0 0,-5 0 0,0 0 0,-5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9:18.754"/>
    </inkml:context>
    <inkml:brush xml:id="br0">
      <inkml:brushProperty name="width" value="0.2" units="cm"/>
      <inkml:brushProperty name="height" value="0.4" units="cm"/>
      <inkml:brushProperty name="color" value="#BBF7B3"/>
      <inkml:brushProperty name="tip" value="rectangle"/>
      <inkml:brushProperty name="rasterOp" value="maskPen"/>
    </inkml:brush>
  </inkml:definitions>
  <inkml:trace contextRef="#ctx0" brushRef="#br0">1 1 16383,'91'0'0,"-26"0"0,5 0 0,12 0 0,5 0 0,-16 0 0,5 0 0,2 0 0,19 0 0,4 0 0,1 0 0,-26 0 0,1 0 0,1 0 0,1 0 0,12 0 0,4 0 0,-2 0 0,-6 0 0,-3 0 0,-4 0 0,6 0 0,-7 0 0,8 0 0,2 0 0,-5 0 0,-12 0 0,10 0 0,-1 0 0,4 0 0,13 0 0,0 0 0,-13 0 0,-1 0 0,-5 0 0,-12 0 0,2 0 0,-5 0 0,6 0 0,-5 0 0,-2 0 0,-5 0 0,23 0 0,7 0 0,-24 0 0,-22 0 0,-7 0 0,-21 0 0,5 0 0,-12 0 0,0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9:21.992"/>
    </inkml:context>
    <inkml:brush xml:id="br0">
      <inkml:brushProperty name="width" value="0.2" units="cm"/>
      <inkml:brushProperty name="height" value="0.4" units="cm"/>
      <inkml:brushProperty name="color" value="#BBF7B3"/>
      <inkml:brushProperty name="tip" value="rectangle"/>
      <inkml:brushProperty name="rasterOp" value="maskPen"/>
    </inkml:brush>
  </inkml:definitions>
  <inkml:trace contextRef="#ctx0" brushRef="#br0">1 8 16383,'49'0'0,"9"0"0,12 0 0,2 0 0,-14 0 0,32 0 0,-56 0 0,54 0 0,-48 0 0,20 0 0,-6 0 0,-6 0 0,-2 0 0,0 0 0,-5 0 0,5 0 0,-6 0 0,-6 0 0,11 0 0,-15 0 0,9 0 0,-6 0 0,-4 0 0,4 0 0,-6 0 0,1 0 0,-6 0 0,3-3 0,-12 2 0,2-2 0,-7 3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8:33.518"/>
    </inkml:context>
    <inkml:brush xml:id="br0">
      <inkml:brushProperty name="width" value="0.2" units="cm"/>
      <inkml:brushProperty name="height" value="0.4" units="cm"/>
      <inkml:brushProperty name="color" value="#FFAB00"/>
      <inkml:brushProperty name="tip" value="rectangle"/>
      <inkml:brushProperty name="rasterOp" value="maskPen"/>
    </inkml:brush>
  </inkml:definitions>
  <inkml:trace contextRef="#ctx0" brushRef="#br0">1436 0 16383,'-43'14'0,"-4"4"0,3 15 0,-9-6 0,9 9 0,-9-12 0,16 6 0,6-15 0,6 2 0,6-4 0,-3 5 0,-5 0 0,13-1 0,-7 0 0,8-4 0,-3-1 0,2 0 0,-1-3 0,6 3 0,-3-4 0,4-1 0,-7 4 0,9-2 0,-12 2 0,13-3 0,-11 0 0,7 0 0,-7 4 0,8-4 0,-4 4 0,0 0 0,0 0 0,-1 1 0,-3 2 0,3-2 0,-3 4 0,-2 4 0,-11 5 0,8 2 0,-8-2 0,10 0 0,-2-7 0,2 3 0,-3 0 0,5-5 0,-1 10 0,1-10 0,-1 5 0,1-1 0,-1 2 0,1 0 0,-2 3 0,2-8 0,-13 16 0,9-10 0,-9 7 0,12-5 0,1-8 0,0 4 0,0-6 0,4 1 0,-4 4 0,4-7 0,-4 7 0,4-8 0,-3 0 0,6 3 0,-1-7 0,3 2 0,-3 0 0,2 1 0,-2 0 0,3 0 0,0-5 0,0 1 0,1-1 0,-1 4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8:36.600"/>
    </inkml:context>
    <inkml:brush xml:id="br0">
      <inkml:brushProperty name="width" value="0.2" units="cm"/>
      <inkml:brushProperty name="height" value="0.4" units="cm"/>
      <inkml:brushProperty name="color" value="#FFAB00"/>
      <inkml:brushProperty name="tip" value="rectangle"/>
      <inkml:brushProperty name="rasterOp" value="maskPen"/>
    </inkml:brush>
  </inkml:definitions>
  <inkml:trace contextRef="#ctx0" brushRef="#br0">2701 0 16383,'-41'42'0,"0"0"0,-7 9 0,5-2 0,0 2 0,-2 5 0,6-9 0,-4 1 0,7-8 0,0-1 0,-5 5 0,1 0 0,3-5 0,2-1 0,-2 5 0,2-1 0,-19 20 0,22-21 0,2-3 0,-3-3 0,-11 19 0,19-23 0,-13 13 0,11-8 0,-9 5 0,16-12 0,-9 7 0,4-8 0,-5 2 0,-1 6 0,-5 1 0,2 6 0,-8 0 0,4 1 0,-1-1 0,-3 0 0,9 0 0,-3-6 0,3 5 0,3-11 0,4 4 0,-2-6 0,8-1 0,-10 7 0,10-5 0,-4 4 0,5-7 0,-5 8 0,4-6 0,-5 5 0,1 1 0,4-6 0,-11 12 0,-3 7 0,-1-2 0,-5 10 0,7-13 0,1 5 0,-1-4 0,1 4 0,0-5 0,4 5 0,-3-4 0,3 4 0,-4-5 0,5-1 0,-3-6 0,9 3 0,-3-9 0,5 3 0,1-6 0,0 1 0,-1-1 0,5-4 0,-3 3 0,4-8 0,-1 8 0,-2-8 0,2 8 0,0-8 0,-3 8 0,8-8 0,-9 8 0,8-4 0,-6 1 0,2 3 0,0-3 0,-3 4 0,6 1 0,-6-1 0,7-4 0,-6-2 0,6 0 0,-2-3 0,-1 4 0,0 2 0,0-10 0,5 9 0,1-14 0,3 2 0,-4 0 0,4-2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8:37.926"/>
    </inkml:context>
    <inkml:brush xml:id="br0">
      <inkml:brushProperty name="width" value="0.2" units="cm"/>
      <inkml:brushProperty name="height" value="0.4" units="cm"/>
      <inkml:brushProperty name="color" value="#FFAB00"/>
      <inkml:brushProperty name="tip" value="rectangle"/>
      <inkml:brushProperty name="rasterOp" value="maskPen"/>
    </inkml:brush>
  </inkml:definitions>
  <inkml:trace contextRef="#ctx0" brushRef="#br0">443 1 16383,'0'60'0,"-10"3"0,-4 14 0,-21-4 0,8 5 0,3-25 0,-1 5 0,17-22 0,-12 10 0,6-12 0,8-6 0,-2-10 0,8-7 0,0-4 0,-7 4 0,2 0 0,-6 1 0,6-1 0,-5-3 0,9-1 0,-13 4 0,9-3 0,-6 3 0,7 1 0,-3-4 0,2 8 0,-2-8 0,-2 8 0,1-3 0,-4 3 0,3-3 0,1 3 0,-3-4 0,5 5 0,-6-1 0,7 1 0,-2-4 0,3 2 0,-4-6 0,0 2 0,4-3 0,-3-1 0,3 4 0,-1-2 0,-1 5 0,5-6 0,-6 3 0,3-1 0,0-2 0,-3 2 0,3-2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8:40.984"/>
    </inkml:context>
    <inkml:brush xml:id="br0">
      <inkml:brushProperty name="width" value="0.2" units="cm"/>
      <inkml:brushProperty name="height" value="0.4" units="cm"/>
      <inkml:brushProperty name="color" value="#FFAB00"/>
      <inkml:brushProperty name="tip" value="rectangle"/>
      <inkml:brushProperty name="rasterOp" value="maskPen"/>
    </inkml:brush>
  </inkml:definitions>
  <inkml:trace contextRef="#ctx0" brushRef="#br0">558 0 16383,'-56'30'0,"12"-12"0,9 16 0,10-19 0,-11 15 0,9-14 0,6 10 0,1-12 0,6 0 0,1-3 0,1-3 0,8 1 0,-3 3 0,3-5 0,-8 4 0,3-2 0,-2 2 0,3-3 0,0 3 0,0-2 0,0 2 0,1-3 0,-1-1 0,0 1 0,1-1 0,-1 1 0,0-1 0,1 1 0,-1 4 0,0-4 0,0 4 0,4-5 0,-3 1 0,-1 3 0,0-3 0,0 3 0,1-4 0,3 1 0,-3 3 0,-1-3 0,4 3 0,-7-4 0,10 1 0,-13-4 0,6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9:01.013"/>
    </inkml:context>
    <inkml:brush xml:id="br0">
      <inkml:brushProperty name="width" value="0.2" units="cm"/>
      <inkml:brushProperty name="height" value="0.4" units="cm"/>
      <inkml:brushProperty name="color" value="#99C3F9"/>
      <inkml:brushProperty name="tip" value="rectangle"/>
      <inkml:brushProperty name="rasterOp" value="maskPen"/>
    </inkml:brush>
  </inkml:definitions>
  <inkml:trace contextRef="#ctx0" brushRef="#br0">1 1 16383,'72'0'0,"0"0"0,-3 0 0,-23 0 0,11 0 0,-13 0 0,5 0 0,4 0 0,-13 0 0,-6 0 0,-1 0 0,-10 0 0,-2 0 0,-4 0 0,-4 0 0,-2 0 0,0 0 0,-3 0 0,6 0 0,-6 0 0,3 0 0,-1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9:02.458"/>
    </inkml:context>
    <inkml:brush xml:id="br0">
      <inkml:brushProperty name="width" value="0.2" units="cm"/>
      <inkml:brushProperty name="height" value="0.4" units="cm"/>
      <inkml:brushProperty name="color" value="#99C3F9"/>
      <inkml:brushProperty name="tip" value="rectangle"/>
      <inkml:brushProperty name="rasterOp" value="maskPen"/>
    </inkml:brush>
  </inkml:definitions>
  <inkml:trace contextRef="#ctx0" brushRef="#br0">1 0 16383,'60'0'0,"10"0"0,18 0 0,9 0 0,0 0 0,-9 0 0,-3 0 0,-33 0 0,21 0 0,-29 0 0,10 0 0,-13 0 0,-13 0 0,-2 0 0,-12 0 0,2 0 0,-8 0 0,2 0 0,2 0 0,-1 0 0,0 0 0,-1 0 0,-1 0 0,5 0 0,-6 0 0,7 0 0,-6 0 0,2 0 0,1 0 0,-4 0 0,8 0 0,-7 0 0,6 0 0,-6 0 0,2 0 0,0 0 0,-2 0 0,9 0 0,-9 0 0,6 0 0,-3 0 0,-4 0 0,7 0 0,-6 0 0,1 0 0,1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9:03.415"/>
    </inkml:context>
    <inkml:brush xml:id="br0">
      <inkml:brushProperty name="width" value="0.2" units="cm"/>
      <inkml:brushProperty name="height" value="0.4" units="cm"/>
      <inkml:brushProperty name="color" value="#99C3F9"/>
      <inkml:brushProperty name="tip" value="rectangle"/>
      <inkml:brushProperty name="rasterOp" value="maskPen"/>
    </inkml:brush>
  </inkml:definitions>
  <inkml:trace contextRef="#ctx0" brushRef="#br0">1 1 16383,'70'0'0,"1"0"0,5 0 0,-4 0 0,25 0 0,-23 0 0,0 0 0,16 0 0,-18 0 0,1 0 0,-18 0 0,-2 0 0,1 0 0,-2 0 0,36 0 0,-4 0 0,-36 0 0,16 0 0,-33 0 0,15 0 0,-16 0 0,2 0 0,-19 0 0,4 0 0,-10 0 0,4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6T20:29:04.534"/>
    </inkml:context>
    <inkml:brush xml:id="br0">
      <inkml:brushProperty name="width" value="0.2" units="cm"/>
      <inkml:brushProperty name="height" value="0.4" units="cm"/>
      <inkml:brushProperty name="color" value="#99C3F9"/>
      <inkml:brushProperty name="tip" value="rectangle"/>
      <inkml:brushProperty name="rasterOp" value="maskPen"/>
    </inkml:brush>
  </inkml:definitions>
  <inkml:trace contextRef="#ctx0" brushRef="#br0">1 1 16383,'72'0'0,"7"0"0,-8 0 0,14 0 0,-6 0 0,-23 0 0,40 0 0,-67 0 0,29 0 0,-2 0 0,-31 0 0,56 0 0,-60 0 0,24 0 0,-11 0 0,1 0 0,-3 0 0,-9 0 0,3 0 0,-8 0 0,3 0 0,-4 0 0,0 0 0,-5 0 0,4 0 0,-3 0 0,3 0 0,1 0 0,-5 0 0,4 0 0,-3 0 0,-1 0 0,4 0 0,-8 0 0,4 0 0,-1 0 0,-3 0 0,6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B6B1-DB4A-2847-914D-D176706D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230ED-3386-1141-A05B-C1BF8FC0C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2707-B608-3E48-9DE9-4F59A339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355C-4699-0E4F-8F02-AAC93D4F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AF42-E7FB-4544-AF86-D3EA4F06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682E-BD9D-FA44-A330-0D34D888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A8068-E7A1-B949-A11A-BF88E9AA6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58BD-F691-7D46-8FEF-D5FAAEC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8A57-B005-FC4D-BE6D-2A1D747F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3116-72CF-DB47-B1ED-7A38C95C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5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CD87F-AA93-7243-BCB1-57090DDB0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19F67-34AF-0B45-87F8-293907504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3B57-AFD1-4C46-A248-E7E03244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E20B-BC91-DD44-811E-5CA537DB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33EC-793A-C840-A6DD-C6BC51DC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4281-950F-F946-B35B-5CA8F944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9660-F077-FC4E-84E9-A4860F83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CD8D-57B1-874D-91B0-2B1451F9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C11D-3A58-2C41-961E-1BE0C5DC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71B3-8A06-E541-B261-DDD6AB7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CBB5-4643-9D43-97D4-9626958A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2EBC9-0D7A-3F4E-A7FE-CD437673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144A5-646A-464B-935F-FA72238F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C7AB-7612-AA4F-A221-AA8EFD23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74FE-0FBB-514B-BB0C-1C2FF295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5542-94A9-A941-894C-A226A129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4921-80F4-AD43-86B7-A3E435067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41535-0149-C54A-BCDD-4B29BFFA9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1608A-4433-6449-9205-F924BD9D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16309-5D20-F149-9B4B-01243FAB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3497D-E626-ED4D-B37D-F3CB2078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5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040B-DC0F-6046-BC69-6E35657F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51A59-6539-6541-88BF-7C1C447C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097DE-473C-BC41-A207-ADB0C11A0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6F7E8-0FFC-E249-8EED-5BF8640FA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0D127-C183-D14F-8FD1-B1683D499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23D6B-E959-5B45-A51C-193D7491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E7F93-212D-9E49-A549-1E35F000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4B3AF-4FC9-4749-B4F2-C26DE707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CBA3-EBAF-EE44-96F6-6025B1B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97177-1029-CF48-A188-F0EDB5D0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21718-E46B-AB48-AC37-DA33C091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9248-2A9C-D64F-B6BA-109E0CCF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3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29E98-F9BF-D44F-B07D-02A44B33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EF4A7-A5ED-8C4B-9A1B-4D434334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C1A1E-9301-8C4B-83DA-0A76E7C1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9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507A-F697-334F-8C40-08B60117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B734-1CA7-1144-8565-BAA71FED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277D2-2FA9-2545-B2CD-595C99588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E9EB-4DBD-EA49-9FE7-55ECDC28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102F8-B275-1748-9260-AE07DB5A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6C489-5D09-6140-9A14-D2991E5A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CF6C-71A8-7640-83E6-820FEBF8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5DCCF-14B7-5F4F-B271-5F93370C6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28CE5-81B1-7F4B-BD09-2614B31D0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4036-A102-F747-AD25-BAC8C9EB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35977-43A1-B14A-B4D6-911C632F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EB02-F27B-094B-9CEB-D8025A9D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3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6E744-38AD-C546-8E3C-68D44067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6688-8298-1D49-9C55-C12D430B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8EAC-AF2D-2746-B8D4-7F301AAF8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47EF-DE92-F549-9FAC-2E6CB7892BA5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868C-4F20-B744-A7AE-49715B59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EB16-074A-5842-92BD-A0CBC63E1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7D73-0D6B-A54F-9BB5-82793DA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5CDE2C8-014F-4F48-AD2B-411F6A93E6E6}"/>
              </a:ext>
            </a:extLst>
          </p:cNvPr>
          <p:cNvGrpSpPr/>
          <p:nvPr/>
        </p:nvGrpSpPr>
        <p:grpSpPr>
          <a:xfrm>
            <a:off x="2722180" y="1757855"/>
            <a:ext cx="6222123" cy="4679905"/>
            <a:chOff x="2722180" y="1757855"/>
            <a:chExt cx="6222123" cy="46799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06EBFC-C1D1-4447-8F47-8DC32114E996}"/>
                </a:ext>
              </a:extLst>
            </p:cNvPr>
            <p:cNvGrpSpPr/>
            <p:nvPr/>
          </p:nvGrpSpPr>
          <p:grpSpPr>
            <a:xfrm>
              <a:off x="2722180" y="1757855"/>
              <a:ext cx="6222123" cy="4679905"/>
              <a:chOff x="2722180" y="1757855"/>
              <a:chExt cx="3815255" cy="367941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48CA52-8B2C-114A-9D11-7CC52B6970C2}"/>
                  </a:ext>
                </a:extLst>
              </p:cNvPr>
              <p:cNvSpPr/>
              <p:nvPr/>
            </p:nvSpPr>
            <p:spPr>
              <a:xfrm>
                <a:off x="2722180" y="1757855"/>
                <a:ext cx="3815255" cy="22439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7D9E3E5-A819-9048-A94B-D748823DB9B7}"/>
                  </a:ext>
                </a:extLst>
              </p:cNvPr>
              <p:cNvSpPr/>
              <p:nvPr/>
            </p:nvSpPr>
            <p:spPr>
              <a:xfrm>
                <a:off x="3111062" y="2196662"/>
                <a:ext cx="2617076" cy="136634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D6140CB-ED92-544E-B459-7D6A101E456E}"/>
                  </a:ext>
                </a:extLst>
              </p:cNvPr>
              <p:cNvSpPr/>
              <p:nvPr/>
            </p:nvSpPr>
            <p:spPr>
              <a:xfrm>
                <a:off x="4067503" y="2263665"/>
                <a:ext cx="2028497" cy="1232338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9D8CC5-776A-E14B-8DCC-9E31AE3F742A}"/>
                  </a:ext>
                </a:extLst>
              </p:cNvPr>
              <p:cNvSpPr txBox="1"/>
              <p:nvPr/>
            </p:nvSpPr>
            <p:spPr>
              <a:xfrm>
                <a:off x="3421117" y="2695167"/>
                <a:ext cx="4519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Cochin" panose="02000603020000020003" pitchFamily="2" charset="0"/>
                  </a:rPr>
                  <a:t>81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423B9-4954-4442-B1B2-D2A1FB9D8E31}"/>
                  </a:ext>
                </a:extLst>
              </p:cNvPr>
              <p:cNvSpPr txBox="1"/>
              <p:nvPr/>
            </p:nvSpPr>
            <p:spPr>
              <a:xfrm>
                <a:off x="4529958" y="2695167"/>
                <a:ext cx="451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ochin" panose="02000603020000020003" pitchFamily="2" charset="0"/>
                  </a:rPr>
                  <a:t>75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D031CD-7C49-9244-AE36-725D51F19F72}"/>
                  </a:ext>
                </a:extLst>
              </p:cNvPr>
              <p:cNvSpPr txBox="1"/>
              <p:nvPr/>
            </p:nvSpPr>
            <p:spPr>
              <a:xfrm>
                <a:off x="2830477" y="1835752"/>
                <a:ext cx="886813" cy="459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chin" panose="02000603020000020003" pitchFamily="2" charset="0"/>
                  </a:rPr>
                  <a:t>trans-eQTL: 313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381D47C-C6AA-0B43-915B-E44478016776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4419600" y="3563007"/>
                <a:ext cx="0" cy="8933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EB63C78-9396-8845-A025-0B02B8E2A2E0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081752" y="3496003"/>
                <a:ext cx="0" cy="96038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8DD24D-0433-5443-AFBE-865CBEF694D0}"/>
                  </a:ext>
                </a:extLst>
              </p:cNvPr>
              <p:cNvSpPr txBox="1"/>
              <p:nvPr/>
            </p:nvSpPr>
            <p:spPr>
              <a:xfrm>
                <a:off x="3948457" y="4456386"/>
                <a:ext cx="752296" cy="2661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Cochin" panose="02000603020000020003" pitchFamily="2" charset="0"/>
                  </a:rPr>
                  <a:t>eQTL: 156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8C6E3C-297D-D249-B3C6-C6A24518F6B3}"/>
                  </a:ext>
                </a:extLst>
              </p:cNvPr>
              <p:cNvSpPr txBox="1"/>
              <p:nvPr/>
            </p:nvSpPr>
            <p:spPr>
              <a:xfrm>
                <a:off x="4855777" y="4456386"/>
                <a:ext cx="697261" cy="266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  <a:latin typeface="Cochin" panose="02000603020000020003" pitchFamily="2" charset="0"/>
                  </a:rPr>
                  <a:t>sQTL: 101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3CCC8B6-08A4-264B-AC97-1FF0FD39B4E9}"/>
                  </a:ext>
                </a:extLst>
              </p:cNvPr>
              <p:cNvCxnSpPr/>
              <p:nvPr/>
            </p:nvCxnSpPr>
            <p:spPr>
              <a:xfrm>
                <a:off x="4235669" y="4825718"/>
                <a:ext cx="10405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F98D510-D611-8A49-BE70-3F9E6590E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0752" y="4825718"/>
                <a:ext cx="0" cy="345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C07D3E-FF9A-7744-83FB-2A3E733725F5}"/>
                  </a:ext>
                </a:extLst>
              </p:cNvPr>
              <p:cNvSpPr txBox="1"/>
              <p:nvPr/>
            </p:nvSpPr>
            <p:spPr>
              <a:xfrm>
                <a:off x="4303853" y="5171090"/>
                <a:ext cx="1034182" cy="266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chin" panose="02000603020000020003" pitchFamily="2" charset="0"/>
                  </a:rPr>
                  <a:t>cis-e/sQTL: 182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A5C785-3FC9-6E43-9047-85B4241AB94A}"/>
                  </a:ext>
                </a:extLst>
              </p:cNvPr>
              <p:cNvSpPr txBox="1"/>
              <p:nvPr/>
            </p:nvSpPr>
            <p:spPr>
              <a:xfrm>
                <a:off x="5722883" y="2695167"/>
                <a:ext cx="451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chin" panose="02000603020000020003" pitchFamily="2" charset="0"/>
                  </a:rPr>
                  <a:t>26</a:t>
                </a: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A7B795-547C-9A4F-A498-11146708888F}"/>
                    </a:ext>
                  </a:extLst>
                </p14:cNvPr>
                <p14:cNvContentPartPr/>
                <p14:nvPr/>
              </p14:nvContentPartPr>
              <p14:xfrm>
                <a:off x="3777418" y="2545812"/>
                <a:ext cx="944640" cy="963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A7B795-547C-9A4F-A498-1114670888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41418" y="2474172"/>
                  <a:ext cx="1016280" cy="11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F5B554-2251-6249-9AB1-0660214FC54D}"/>
                    </a:ext>
                  </a:extLst>
                </p14:cNvPr>
                <p14:cNvContentPartPr/>
                <p14:nvPr/>
              </p14:nvContentPartPr>
              <p14:xfrm>
                <a:off x="3515698" y="2720772"/>
                <a:ext cx="516960" cy="475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F5B554-2251-6249-9AB1-0660214FC5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80058" y="2648772"/>
                  <a:ext cx="58860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F11879-4233-C941-9194-48235F24C211}"/>
                    </a:ext>
                  </a:extLst>
                </p14:cNvPr>
                <p14:cNvContentPartPr/>
                <p14:nvPr/>
              </p14:nvContentPartPr>
              <p14:xfrm>
                <a:off x="4234978" y="2448972"/>
                <a:ext cx="972360" cy="1267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F11879-4233-C941-9194-48235F24C2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9338" y="2376972"/>
                  <a:ext cx="1044000" cy="14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2C45C41-B46E-0942-A695-7D0FFEB0BA1F}"/>
                    </a:ext>
                  </a:extLst>
                </p14:cNvPr>
                <p14:cNvContentPartPr/>
                <p14:nvPr/>
              </p14:nvContentPartPr>
              <p14:xfrm>
                <a:off x="4804858" y="3579372"/>
                <a:ext cx="159840" cy="383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2C45C41-B46E-0942-A695-7D0FFEB0BA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68858" y="3507732"/>
                  <a:ext cx="23148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D70249-56E4-E743-AA49-763872CAD42B}"/>
                    </a:ext>
                  </a:extLst>
                </p14:cNvPr>
                <p14:cNvContentPartPr/>
                <p14:nvPr/>
              </p14:nvContentPartPr>
              <p14:xfrm>
                <a:off x="5100418" y="3822012"/>
                <a:ext cx="201240" cy="184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D70249-56E4-E743-AA49-763872CAD4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64418" y="3750012"/>
                  <a:ext cx="272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F965A8-027E-0B4C-8C00-4ADB494978E8}"/>
                    </a:ext>
                  </a:extLst>
                </p14:cNvPr>
                <p14:cNvContentPartPr/>
                <p14:nvPr/>
              </p14:nvContentPartPr>
              <p14:xfrm>
                <a:off x="7076458" y="2561652"/>
                <a:ext cx="26244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F965A8-027E-0B4C-8C00-4ADB494978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40818" y="2490012"/>
                  <a:ext cx="334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B2876B3-915F-BC40-9AEB-4DDE33BB6F7F}"/>
                    </a:ext>
                  </a:extLst>
                </p14:cNvPr>
                <p14:cNvContentPartPr/>
                <p14:nvPr/>
              </p14:nvContentPartPr>
              <p14:xfrm>
                <a:off x="7401538" y="2782692"/>
                <a:ext cx="46080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B2876B3-915F-BC40-9AEB-4DDE33BB6F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65898" y="2710692"/>
                  <a:ext cx="532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ACC5D0-A839-174E-9818-EC0580E052E0}"/>
                    </a:ext>
                  </a:extLst>
                </p14:cNvPr>
                <p14:cNvContentPartPr/>
                <p14:nvPr/>
              </p14:nvContentPartPr>
              <p14:xfrm>
                <a:off x="7593778" y="3077892"/>
                <a:ext cx="5277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ACC5D0-A839-174E-9818-EC0580E052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58138" y="3006252"/>
                  <a:ext cx="599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8262A3-56AD-324A-9859-B7F686059B9E}"/>
                    </a:ext>
                  </a:extLst>
                </p14:cNvPr>
                <p14:cNvContentPartPr/>
                <p14:nvPr/>
              </p14:nvContentPartPr>
              <p14:xfrm>
                <a:off x="7602058" y="3372732"/>
                <a:ext cx="4626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8262A3-56AD-324A-9859-B7F686059B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6418" y="3301092"/>
                  <a:ext cx="534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CBDFF8-87FE-DD48-828D-EBC43AFE4A84}"/>
                    </a:ext>
                  </a:extLst>
                </p14:cNvPr>
                <p14:cNvContentPartPr/>
                <p14:nvPr/>
              </p14:nvContentPartPr>
              <p14:xfrm>
                <a:off x="7219738" y="3748932"/>
                <a:ext cx="37728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CBDFF8-87FE-DD48-828D-EBC43AFE4A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84098" y="3677292"/>
                  <a:ext cx="448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49D31D-208E-C848-B72F-D3760E5E39EF}"/>
                    </a:ext>
                  </a:extLst>
                </p14:cNvPr>
                <p14:cNvContentPartPr/>
                <p14:nvPr/>
              </p14:nvContentPartPr>
              <p14:xfrm>
                <a:off x="5761738" y="2638332"/>
                <a:ext cx="100440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49D31D-208E-C848-B72F-D3760E5E39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6098" y="2566332"/>
                  <a:ext cx="1076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4629DC-0DAE-1C4A-8219-AB39A50BFBCB}"/>
                    </a:ext>
                  </a:extLst>
                </p14:cNvPr>
                <p14:cNvContentPartPr/>
                <p14:nvPr/>
              </p14:nvContentPartPr>
              <p14:xfrm>
                <a:off x="5530978" y="2852892"/>
                <a:ext cx="1457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4629DC-0DAE-1C4A-8219-AB39A50BFB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94978" y="2780892"/>
                  <a:ext cx="1528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EA4D8C-12BF-644C-80AB-7F7D320A1A67}"/>
                    </a:ext>
                  </a:extLst>
                </p14:cNvPr>
                <p14:cNvContentPartPr/>
                <p14:nvPr/>
              </p14:nvContentPartPr>
              <p14:xfrm>
                <a:off x="5359618" y="3252852"/>
                <a:ext cx="192708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EA4D8C-12BF-644C-80AB-7F7D320A1A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23618" y="3180852"/>
                  <a:ext cx="1998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19D70A-5E5E-364E-B232-26DFCDFF9DE8}"/>
                    </a:ext>
                  </a:extLst>
                </p14:cNvPr>
                <p14:cNvContentPartPr/>
                <p14:nvPr/>
              </p14:nvContentPartPr>
              <p14:xfrm>
                <a:off x="5604418" y="3577212"/>
                <a:ext cx="13575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019D70A-5E5E-364E-B232-26DFCDFF9D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8778" y="3505572"/>
                  <a:ext cx="1429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DE7C6D-4812-DF44-9330-E00AD0685D0E}"/>
                    </a:ext>
                  </a:extLst>
                </p14:cNvPr>
                <p14:cNvContentPartPr/>
                <p14:nvPr/>
              </p14:nvContentPartPr>
              <p14:xfrm>
                <a:off x="6032818" y="3781692"/>
                <a:ext cx="478800" cy="3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DE7C6D-4812-DF44-9330-E00AD0685D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97178" y="3710052"/>
                  <a:ext cx="550440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273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Cochin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Wang</dc:creator>
  <cp:lastModifiedBy>Lili Wang</cp:lastModifiedBy>
  <cp:revision>3</cp:revision>
  <dcterms:created xsi:type="dcterms:W3CDTF">2021-05-26T20:17:16Z</dcterms:created>
  <dcterms:modified xsi:type="dcterms:W3CDTF">2021-05-26T20:36:40Z</dcterms:modified>
</cp:coreProperties>
</file>