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3E92-3BCE-457C-871B-DE28D93496CC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A0F-4155-4F25-8803-F5EE0EF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2576" y="1066797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0952" y="190217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7704" y="1066797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9328" y="104986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0952" y="1066797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6080" y="1066797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34456" y="1913465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26080" y="1913465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7704" y="1913464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09328" y="190217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15967" y="2839154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99110" y="2839154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6620" y="2839155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4130" y="2839155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37273" y="2839156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61019" y="3764839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32886" y="3764840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04753" y="3764840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4130" y="3764839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76620" y="3764840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94713" y="4600222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177866" y="461150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611560" y="461150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28407" y="461150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61019" y="4600223"/>
            <a:ext cx="609600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5906" y="1144863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lw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445904" y="3859839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j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905" y="2008464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beq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445905" y="2934154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or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445904" y="4706503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sub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1174042" y="359289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1882418" y="359289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CC2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90794" y="359288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CC3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99170" y="359288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CC4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546" y="359288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CC5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15922" y="364976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CC6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5442649" y="359282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CC7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6118566" y="364976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CC8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77753" y="359282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CC9</a:t>
            </a:r>
            <a:endParaRPr 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6129" y="359282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CC10</a:t>
            </a:r>
            <a:endParaRPr lang="en-US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8336821" y="359284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CC11</a:t>
            </a:r>
            <a:endParaRPr lang="en-US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9036747" y="359282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CC12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9759247" y="359282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CC13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10464833" y="347940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CC14</a:t>
            </a:r>
            <a:endParaRPr lang="en-US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11209873" y="359282"/>
            <a:ext cx="84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CC15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08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</dc:creator>
  <cp:lastModifiedBy>lily</cp:lastModifiedBy>
  <cp:revision>2</cp:revision>
  <dcterms:created xsi:type="dcterms:W3CDTF">2016-05-26T10:28:30Z</dcterms:created>
  <dcterms:modified xsi:type="dcterms:W3CDTF">2016-05-28T00:41:28Z</dcterms:modified>
</cp:coreProperties>
</file>